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7" r:id="rId1"/>
  </p:sldMasterIdLst>
  <p:notesMasterIdLst>
    <p:notesMasterId r:id="rId7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Lst>
  <p:sldSz cx="18288000" cy="10287000"/>
  <p:notesSz cx="6858000" cy="9144000"/>
  <p:embeddedFontLst>
    <p:embeddedFont>
      <p:font typeface="Helvetica Neue" panose="02000503000000020004" pitchFamily="2" charset="0"/>
      <p:regular r:id="rId74"/>
      <p:bold r:id="rId75"/>
      <p:italic r:id="rId76"/>
      <p:boldItalic r:id="rId77"/>
    </p:embeddedFont>
    <p:embeddedFont>
      <p:font typeface="Inter" panose="02000503000000020004" pitchFamily="2" charset="0"/>
      <p:regular r:id="rId78"/>
      <p:bold r:id="rId79"/>
      <p:italic r:id="rId80"/>
      <p:boldItalic r:id="rId81"/>
    </p:embeddedFont>
    <p:embeddedFont>
      <p:font typeface="Inter Light" panose="02000503000000020004" pitchFamily="2" charset="0"/>
      <p:regular r:id="rId82"/>
      <p:bold r:id="rId83"/>
      <p:italic r:id="rId84"/>
      <p:boldItalic r:id="rId85"/>
    </p:embeddedFont>
    <p:embeddedFont>
      <p:font typeface="Libre Franklin" pitchFamily="2" charset="77"/>
      <p:regular r:id="rId86"/>
      <p:bold r:id="rId87"/>
      <p:italic r:id="rId88"/>
      <p:boldItalic r:id="rId89"/>
    </p:embeddedFont>
    <p:embeddedFont>
      <p:font typeface="Libre Franklin Black" pitchFamily="2" charset="77"/>
      <p:bold r:id="rId90"/>
      <p:italic r:id="rId91"/>
      <p:boldItalic r:id="rId92"/>
    </p:embeddedFont>
    <p:embeddedFont>
      <p:font typeface="Libre Franklin ExtraBold" pitchFamily="2" charset="77"/>
      <p:bold r:id="rId93"/>
      <p:italic r:id="rId94"/>
      <p:boldItalic r:id="rId95"/>
    </p:embeddedFont>
    <p:embeddedFont>
      <p:font typeface="Libre Franklin Light" pitchFamily="2" charset="77"/>
      <p:regular r:id="rId96"/>
      <p:bold r:id="rId97"/>
      <p:italic r:id="rId98"/>
      <p:boldItalic r:id="rId99"/>
    </p:embeddedFont>
    <p:embeddedFont>
      <p:font typeface="Libre Franklin Medium" pitchFamily="2" charset="77"/>
      <p:regular r:id="rId100"/>
      <p:bold r:id="rId101"/>
      <p:italic r:id="rId102"/>
      <p:boldItalic r:id="rId103"/>
    </p:embeddedFont>
    <p:embeddedFont>
      <p:font typeface="Libre Franklin SemiBold" pitchFamily="2" charset="77"/>
      <p:regular r:id="rId104"/>
      <p:bold r:id="rId105"/>
      <p:italic r:id="rId106"/>
      <p:boldItalic r:id="rId107"/>
    </p:embeddedFont>
    <p:embeddedFont>
      <p:font typeface="Roboto" panose="02000000000000000000" pitchFamily="2" charset="0"/>
      <p:regular r:id="rId108"/>
      <p:bold r:id="rId109"/>
      <p:italic r:id="rId110"/>
      <p:boldItalic r:id="rId111"/>
    </p:embeddedFont>
    <p:embeddedFont>
      <p:font typeface="Roboto Black" panose="02000000000000000000" pitchFamily="2" charset="0"/>
      <p:bold r:id="rId112"/>
      <p:italic r:id="rId113"/>
      <p:boldItalic r:id="rId114"/>
    </p:embeddedFont>
    <p:embeddedFont>
      <p:font typeface="Roboto Condensed" panose="02000000000000000000" pitchFamily="2" charset="0"/>
      <p:regular r:id="rId115"/>
      <p:bold r:id="rId116"/>
      <p:italic r:id="rId117"/>
      <p:boldItalic r:id="rId118"/>
    </p:embeddedFont>
    <p:embeddedFont>
      <p:font typeface="Roboto Light" panose="02000000000000000000" pitchFamily="2" charset="0"/>
      <p:regular r:id="rId119"/>
      <p:italic r:id="rId1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3023A4-777E-4105-84FA-74B33062F32F}">
  <a:tblStyle styleId="{EA3023A4-777E-4105-84FA-74B33062F32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72"/>
  </p:normalViewPr>
  <p:slideViewPr>
    <p:cSldViewPr snapToGrid="0">
      <p:cViewPr varScale="1">
        <p:scale>
          <a:sx n="80" d="100"/>
          <a:sy n="80" d="100"/>
        </p:scale>
        <p:origin x="52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44.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1.fntdata"/><Relationship Id="rId89" Type="http://schemas.openxmlformats.org/officeDocument/2006/relationships/font" Target="fonts/font16.fntdata"/><Relationship Id="rId112" Type="http://schemas.openxmlformats.org/officeDocument/2006/relationships/font" Target="fonts/font39.fntdata"/><Relationship Id="rId16" Type="http://schemas.openxmlformats.org/officeDocument/2006/relationships/slide" Target="slides/slide15.xml"/><Relationship Id="rId107" Type="http://schemas.openxmlformats.org/officeDocument/2006/relationships/font" Target="fonts/font34.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fntdata"/><Relationship Id="rId79" Type="http://schemas.openxmlformats.org/officeDocument/2006/relationships/font" Target="fonts/font6.fntdata"/><Relationship Id="rId102" Type="http://schemas.openxmlformats.org/officeDocument/2006/relationships/font" Target="fonts/font29.fntdata"/><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font" Target="fonts/font17.fntdata"/><Relationship Id="rId95" Type="http://schemas.openxmlformats.org/officeDocument/2006/relationships/font" Target="fonts/font2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40.fntdata"/><Relationship Id="rId118" Type="http://schemas.openxmlformats.org/officeDocument/2006/relationships/font" Target="fonts/font45.fntdata"/><Relationship Id="rId80" Type="http://schemas.openxmlformats.org/officeDocument/2006/relationships/font" Target="fonts/font7.fntdata"/><Relationship Id="rId85" Type="http://schemas.openxmlformats.org/officeDocument/2006/relationships/font" Target="fonts/font12.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0.fntdata"/><Relationship Id="rId108" Type="http://schemas.openxmlformats.org/officeDocument/2006/relationships/font" Target="fonts/font35.fntdata"/><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font" Target="fonts/font2.fntdata"/><Relationship Id="rId91" Type="http://schemas.openxmlformats.org/officeDocument/2006/relationships/font" Target="fonts/font18.fntdata"/><Relationship Id="rId96"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41.fntdata"/><Relationship Id="rId119" Type="http://schemas.openxmlformats.org/officeDocument/2006/relationships/font" Target="fonts/font46.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font" Target="fonts/font8.fntdata"/><Relationship Id="rId86"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36.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3.fntdata"/><Relationship Id="rId97" Type="http://schemas.openxmlformats.org/officeDocument/2006/relationships/font" Target="fonts/font24.fntdata"/><Relationship Id="rId104" Type="http://schemas.openxmlformats.org/officeDocument/2006/relationships/font" Target="fonts/font31.fntdata"/><Relationship Id="rId120" Type="http://schemas.openxmlformats.org/officeDocument/2006/relationships/font" Target="fonts/font4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4.fntdata"/><Relationship Id="rId110" Type="http://schemas.openxmlformats.org/officeDocument/2006/relationships/font" Target="fonts/font37.fntdata"/><Relationship Id="rId115" Type="http://schemas.openxmlformats.org/officeDocument/2006/relationships/font" Target="fonts/font42.fntdata"/><Relationship Id="rId61" Type="http://schemas.openxmlformats.org/officeDocument/2006/relationships/slide" Target="slides/slide60.xml"/><Relationship Id="rId82"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4.fntdata"/><Relationship Id="rId100" Type="http://schemas.openxmlformats.org/officeDocument/2006/relationships/font" Target="fonts/font27.fntdata"/><Relationship Id="rId105" Type="http://schemas.openxmlformats.org/officeDocument/2006/relationships/font" Target="fonts/font3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0.fntdata"/><Relationship Id="rId98" Type="http://schemas.openxmlformats.org/officeDocument/2006/relationships/font" Target="fonts/font25.fntdata"/><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4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font" Target="fonts/font10.fntdata"/><Relationship Id="rId88" Type="http://schemas.openxmlformats.org/officeDocument/2006/relationships/font" Target="fonts/font15.fntdata"/><Relationship Id="rId111" Type="http://schemas.openxmlformats.org/officeDocument/2006/relationships/font" Target="fonts/font38.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33.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notesMaster" Target="notesMasters/notesMaster1.xml"/><Relationship Id="rId78" Type="http://schemas.openxmlformats.org/officeDocument/2006/relationships/font" Target="fonts/font5.fntdata"/><Relationship Id="rId94" Type="http://schemas.openxmlformats.org/officeDocument/2006/relationships/font" Target="fonts/font21.fntdata"/><Relationship Id="rId99" Type="http://schemas.openxmlformats.org/officeDocument/2006/relationships/font" Target="fonts/font26.fntdata"/><Relationship Id="rId101" Type="http://schemas.openxmlformats.org/officeDocument/2006/relationships/font" Target="fonts/font28.fntdata"/><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16b7b82311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8" name="Google Shape;1468;g16b7b82311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6"/>
        <p:cNvGrpSpPr/>
        <p:nvPr/>
      </p:nvGrpSpPr>
      <p:grpSpPr>
        <a:xfrm>
          <a:off x="0" y="0"/>
          <a:ext cx="0" cy="0"/>
          <a:chOff x="0" y="0"/>
          <a:chExt cx="0" cy="0"/>
        </a:xfrm>
      </p:grpSpPr>
      <p:sp>
        <p:nvSpPr>
          <p:cNvPr id="1577" name="Google Shape;1577;gfeda3db1c7_0_17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8" name="Google Shape;1578;gfeda3db1c7_0_17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15692b5cb0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4" name="Google Shape;1594;g15692b5cb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9"/>
        <p:cNvGrpSpPr/>
        <p:nvPr/>
      </p:nvGrpSpPr>
      <p:grpSpPr>
        <a:xfrm>
          <a:off x="0" y="0"/>
          <a:ext cx="0" cy="0"/>
          <a:chOff x="0" y="0"/>
          <a:chExt cx="0" cy="0"/>
        </a:xfrm>
      </p:grpSpPr>
      <p:sp>
        <p:nvSpPr>
          <p:cNvPr id="1610" name="Google Shape;1610;gfeda3db1c7_0_14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1" name="Google Shape;1611;gfeda3db1c7_0_14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5"/>
        <p:cNvGrpSpPr/>
        <p:nvPr/>
      </p:nvGrpSpPr>
      <p:grpSpPr>
        <a:xfrm>
          <a:off x="0" y="0"/>
          <a:ext cx="0" cy="0"/>
          <a:chOff x="0" y="0"/>
          <a:chExt cx="0" cy="0"/>
        </a:xfrm>
      </p:grpSpPr>
      <p:sp>
        <p:nvSpPr>
          <p:cNvPr id="1616" name="Google Shape;1616;gfeda3db1c7_0_1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7" name="Google Shape;1617;gfeda3db1c7_0_1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2"/>
        <p:cNvGrpSpPr/>
        <p:nvPr/>
      </p:nvGrpSpPr>
      <p:grpSpPr>
        <a:xfrm>
          <a:off x="0" y="0"/>
          <a:ext cx="0" cy="0"/>
          <a:chOff x="0" y="0"/>
          <a:chExt cx="0" cy="0"/>
        </a:xfrm>
      </p:grpSpPr>
      <p:sp>
        <p:nvSpPr>
          <p:cNvPr id="1623" name="Google Shape;1623;gfeda3db1c7_0_14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4" name="Google Shape;1624;gfeda3db1c7_0_1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8"/>
        <p:cNvGrpSpPr/>
        <p:nvPr/>
      </p:nvGrpSpPr>
      <p:grpSpPr>
        <a:xfrm>
          <a:off x="0" y="0"/>
          <a:ext cx="0" cy="0"/>
          <a:chOff x="0" y="0"/>
          <a:chExt cx="0" cy="0"/>
        </a:xfrm>
      </p:grpSpPr>
      <p:sp>
        <p:nvSpPr>
          <p:cNvPr id="1629" name="Google Shape;1629;g17756cac22d_0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0" name="Google Shape;1630;g17756cac22d_0_5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feda3db1c7_0_1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6" name="Google Shape;1636;gfeda3db1c7_0_1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0"/>
        <p:cNvGrpSpPr/>
        <p:nvPr/>
      </p:nvGrpSpPr>
      <p:grpSpPr>
        <a:xfrm>
          <a:off x="0" y="0"/>
          <a:ext cx="0" cy="0"/>
          <a:chOff x="0" y="0"/>
          <a:chExt cx="0" cy="0"/>
        </a:xfrm>
      </p:grpSpPr>
      <p:sp>
        <p:nvSpPr>
          <p:cNvPr id="1641" name="Google Shape;1641;g2330160248a_0_2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2" name="Google Shape;1642;g2330160248a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9"/>
        <p:cNvGrpSpPr/>
        <p:nvPr/>
      </p:nvGrpSpPr>
      <p:grpSpPr>
        <a:xfrm>
          <a:off x="0" y="0"/>
          <a:ext cx="0" cy="0"/>
          <a:chOff x="0" y="0"/>
          <a:chExt cx="0" cy="0"/>
        </a:xfrm>
      </p:grpSpPr>
      <p:sp>
        <p:nvSpPr>
          <p:cNvPr id="1700" name="Google Shape;1700;g17756cac22d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1" name="Google Shape;1701;g17756cac22d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5"/>
        <p:cNvGrpSpPr/>
        <p:nvPr/>
      </p:nvGrpSpPr>
      <p:grpSpPr>
        <a:xfrm>
          <a:off x="0" y="0"/>
          <a:ext cx="0" cy="0"/>
          <a:chOff x="0" y="0"/>
          <a:chExt cx="0" cy="0"/>
        </a:xfrm>
      </p:grpSpPr>
      <p:sp>
        <p:nvSpPr>
          <p:cNvPr id="1706" name="Google Shape;1706;gfeda3db1c7_0_1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7" name="Google Shape;1707;gfeda3db1c7_0_1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15692b5cb0c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15692b5cb0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
        <p:cNvGrpSpPr/>
        <p:nvPr/>
      </p:nvGrpSpPr>
      <p:grpSpPr>
        <a:xfrm>
          <a:off x="0" y="0"/>
          <a:ext cx="0" cy="0"/>
          <a:chOff x="0" y="0"/>
          <a:chExt cx="0" cy="0"/>
        </a:xfrm>
      </p:grpSpPr>
      <p:sp>
        <p:nvSpPr>
          <p:cNvPr id="1713" name="Google Shape;1713;g17756cac22d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4" name="Google Shape;1714;g17756cac22d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feda3db1c7_0_14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0" name="Google Shape;1720;gfeda3db1c7_0_1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5"/>
        <p:cNvGrpSpPr/>
        <p:nvPr/>
      </p:nvGrpSpPr>
      <p:grpSpPr>
        <a:xfrm>
          <a:off x="0" y="0"/>
          <a:ext cx="0" cy="0"/>
          <a:chOff x="0" y="0"/>
          <a:chExt cx="0" cy="0"/>
        </a:xfrm>
      </p:grpSpPr>
      <p:sp>
        <p:nvSpPr>
          <p:cNvPr id="1726" name="Google Shape;1726;g17756cac22d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7" name="Google Shape;1727;g17756cac22d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1"/>
        <p:cNvGrpSpPr/>
        <p:nvPr/>
      </p:nvGrpSpPr>
      <p:grpSpPr>
        <a:xfrm>
          <a:off x="0" y="0"/>
          <a:ext cx="0" cy="0"/>
          <a:chOff x="0" y="0"/>
          <a:chExt cx="0" cy="0"/>
        </a:xfrm>
      </p:grpSpPr>
      <p:sp>
        <p:nvSpPr>
          <p:cNvPr id="1732" name="Google Shape;1732;g17756cac22d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3" name="Google Shape;1733;g17756cac22d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8"/>
        <p:cNvGrpSpPr/>
        <p:nvPr/>
      </p:nvGrpSpPr>
      <p:grpSpPr>
        <a:xfrm>
          <a:off x="0" y="0"/>
          <a:ext cx="0" cy="0"/>
          <a:chOff x="0" y="0"/>
          <a:chExt cx="0" cy="0"/>
        </a:xfrm>
      </p:grpSpPr>
      <p:sp>
        <p:nvSpPr>
          <p:cNvPr id="1739" name="Google Shape;1739;g17756cac22d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0" name="Google Shape;1740;g17756cac22d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gfeda3db1c7_0_14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6" name="Google Shape;1746;gfeda3db1c7_0_14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136d6e2b19b_0_3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8" name="Google Shape;1758;g136d6e2b19b_0_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Google Shape;1764;g136d6e2b19b_0_4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5" name="Google Shape;1765;g136d6e2b19b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Google Shape;1777;g136d6e2b19b_0_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8" name="Google Shape;1778;g136d6e2b19b_0_6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4"/>
        <p:cNvGrpSpPr/>
        <p:nvPr/>
      </p:nvGrpSpPr>
      <p:grpSpPr>
        <a:xfrm>
          <a:off x="0" y="0"/>
          <a:ext cx="0" cy="0"/>
          <a:chOff x="0" y="0"/>
          <a:chExt cx="0" cy="0"/>
        </a:xfrm>
      </p:grpSpPr>
      <p:sp>
        <p:nvSpPr>
          <p:cNvPr id="1785" name="Google Shape;1785;g1a220f9ccb9_1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6" name="Google Shape;1786;g1a220f9ccb9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2"/>
        <p:cNvGrpSpPr/>
        <p:nvPr/>
      </p:nvGrpSpPr>
      <p:grpSpPr>
        <a:xfrm>
          <a:off x="0" y="0"/>
          <a:ext cx="0" cy="0"/>
          <a:chOff x="0" y="0"/>
          <a:chExt cx="0" cy="0"/>
        </a:xfrm>
      </p:grpSpPr>
      <p:sp>
        <p:nvSpPr>
          <p:cNvPr id="1483" name="Google Shape;1483;g15692b5cb0c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4" name="Google Shape;1484;g15692b5cb0c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1"/>
        <p:cNvGrpSpPr/>
        <p:nvPr/>
      </p:nvGrpSpPr>
      <p:grpSpPr>
        <a:xfrm>
          <a:off x="0" y="0"/>
          <a:ext cx="0" cy="0"/>
          <a:chOff x="0" y="0"/>
          <a:chExt cx="0" cy="0"/>
        </a:xfrm>
      </p:grpSpPr>
      <p:sp>
        <p:nvSpPr>
          <p:cNvPr id="1792" name="Google Shape;1792;g136d6e2b19b_0_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3" name="Google Shape;1793;g136d6e2b19b_0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136d6e2b19b_0_5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1" name="Google Shape;1801;g136d6e2b19b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136d6e2b19b_0_7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g136d6e2b19b_0_7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7"/>
        <p:cNvGrpSpPr/>
        <p:nvPr/>
      </p:nvGrpSpPr>
      <p:grpSpPr>
        <a:xfrm>
          <a:off x="0" y="0"/>
          <a:ext cx="0" cy="0"/>
          <a:chOff x="0" y="0"/>
          <a:chExt cx="0" cy="0"/>
        </a:xfrm>
      </p:grpSpPr>
      <p:sp>
        <p:nvSpPr>
          <p:cNvPr id="1868" name="Google Shape;1868;gfeda3db1c7_0_1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9" name="Google Shape;1869;gfeda3db1c7_0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g136d6e2b19b_0_8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5" name="Google Shape;1885;g136d6e2b19b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6"/>
        <p:cNvGrpSpPr/>
        <p:nvPr/>
      </p:nvGrpSpPr>
      <p:grpSpPr>
        <a:xfrm>
          <a:off x="0" y="0"/>
          <a:ext cx="0" cy="0"/>
          <a:chOff x="0" y="0"/>
          <a:chExt cx="0" cy="0"/>
        </a:xfrm>
      </p:grpSpPr>
      <p:sp>
        <p:nvSpPr>
          <p:cNvPr id="1897" name="Google Shape;1897;g136d6e2b19b_0_8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8" name="Google Shape;1898;g136d6e2b19b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9"/>
        <p:cNvGrpSpPr/>
        <p:nvPr/>
      </p:nvGrpSpPr>
      <p:grpSpPr>
        <a:xfrm>
          <a:off x="0" y="0"/>
          <a:ext cx="0" cy="0"/>
          <a:chOff x="0" y="0"/>
          <a:chExt cx="0" cy="0"/>
        </a:xfrm>
      </p:grpSpPr>
      <p:sp>
        <p:nvSpPr>
          <p:cNvPr id="1910" name="Google Shape;1910;g136d6e2b19b_0_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1" name="Google Shape;1911;g136d6e2b19b_0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9"/>
        <p:cNvGrpSpPr/>
        <p:nvPr/>
      </p:nvGrpSpPr>
      <p:grpSpPr>
        <a:xfrm>
          <a:off x="0" y="0"/>
          <a:ext cx="0" cy="0"/>
          <a:chOff x="0" y="0"/>
          <a:chExt cx="0" cy="0"/>
        </a:xfrm>
      </p:grpSpPr>
      <p:sp>
        <p:nvSpPr>
          <p:cNvPr id="1930" name="Google Shape;1930;g136d6e2b19b_0_9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1" name="Google Shape;1931;g136d6e2b19b_0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9"/>
        <p:cNvGrpSpPr/>
        <p:nvPr/>
      </p:nvGrpSpPr>
      <p:grpSpPr>
        <a:xfrm>
          <a:off x="0" y="0"/>
          <a:ext cx="0" cy="0"/>
          <a:chOff x="0" y="0"/>
          <a:chExt cx="0" cy="0"/>
        </a:xfrm>
      </p:grpSpPr>
      <p:sp>
        <p:nvSpPr>
          <p:cNvPr id="1950" name="Google Shape;1950;g136d6e2b19b_0_10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1" name="Google Shape;1951;g136d6e2b19b_0_1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9"/>
        <p:cNvGrpSpPr/>
        <p:nvPr/>
      </p:nvGrpSpPr>
      <p:grpSpPr>
        <a:xfrm>
          <a:off x="0" y="0"/>
          <a:ext cx="0" cy="0"/>
          <a:chOff x="0" y="0"/>
          <a:chExt cx="0" cy="0"/>
        </a:xfrm>
      </p:grpSpPr>
      <p:sp>
        <p:nvSpPr>
          <p:cNvPr id="1970" name="Google Shape;1970;g136d6e2b19b_0_10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1" name="Google Shape;1971;g136d6e2b19b_0_10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3"/>
        <p:cNvGrpSpPr/>
        <p:nvPr/>
      </p:nvGrpSpPr>
      <p:grpSpPr>
        <a:xfrm>
          <a:off x="0" y="0"/>
          <a:ext cx="0" cy="0"/>
          <a:chOff x="0" y="0"/>
          <a:chExt cx="0" cy="0"/>
        </a:xfrm>
      </p:grpSpPr>
      <p:sp>
        <p:nvSpPr>
          <p:cNvPr id="1494" name="Google Shape;1494;g15692b5cb0c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 name="Google Shape;1495;g15692b5cb0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9"/>
        <p:cNvGrpSpPr/>
        <p:nvPr/>
      </p:nvGrpSpPr>
      <p:grpSpPr>
        <a:xfrm>
          <a:off x="0" y="0"/>
          <a:ext cx="0" cy="0"/>
          <a:chOff x="0" y="0"/>
          <a:chExt cx="0" cy="0"/>
        </a:xfrm>
      </p:grpSpPr>
      <p:sp>
        <p:nvSpPr>
          <p:cNvPr id="1990" name="Google Shape;1990;gfeda3db1c7_0_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1" name="Google Shape;1991;gfeda3db1c7_0_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2"/>
        <p:cNvGrpSpPr/>
        <p:nvPr/>
      </p:nvGrpSpPr>
      <p:grpSpPr>
        <a:xfrm>
          <a:off x="0" y="0"/>
          <a:ext cx="0" cy="0"/>
          <a:chOff x="0" y="0"/>
          <a:chExt cx="0" cy="0"/>
        </a:xfrm>
      </p:grpSpPr>
      <p:sp>
        <p:nvSpPr>
          <p:cNvPr id="2003" name="Google Shape;2003;g136d6e2b19b_0_12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4" name="Google Shape;2004;g136d6e2b19b_0_1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6"/>
        <p:cNvGrpSpPr/>
        <p:nvPr/>
      </p:nvGrpSpPr>
      <p:grpSpPr>
        <a:xfrm>
          <a:off x="0" y="0"/>
          <a:ext cx="0" cy="0"/>
          <a:chOff x="0" y="0"/>
          <a:chExt cx="0" cy="0"/>
        </a:xfrm>
      </p:grpSpPr>
      <p:sp>
        <p:nvSpPr>
          <p:cNvPr id="2027" name="Google Shape;2027;gfeda3db1c7_0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8" name="Google Shape;2028;gfeda3db1c7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4"/>
        <p:cNvGrpSpPr/>
        <p:nvPr/>
      </p:nvGrpSpPr>
      <p:grpSpPr>
        <a:xfrm>
          <a:off x="0" y="0"/>
          <a:ext cx="0" cy="0"/>
          <a:chOff x="0" y="0"/>
          <a:chExt cx="0" cy="0"/>
        </a:xfrm>
      </p:grpSpPr>
      <p:sp>
        <p:nvSpPr>
          <p:cNvPr id="2055" name="Google Shape;2055;g13fc25a5664_0_3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6" name="Google Shape;2056;g13fc25a5664_0_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13fc25a5664_0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13fc25a5664_0_5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4"/>
        <p:cNvGrpSpPr/>
        <p:nvPr/>
      </p:nvGrpSpPr>
      <p:grpSpPr>
        <a:xfrm>
          <a:off x="0" y="0"/>
          <a:ext cx="0" cy="0"/>
          <a:chOff x="0" y="0"/>
          <a:chExt cx="0" cy="0"/>
        </a:xfrm>
      </p:grpSpPr>
      <p:sp>
        <p:nvSpPr>
          <p:cNvPr id="2075" name="Google Shape;2075;g136d6e2b19b_0_1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6" name="Google Shape;2076;g136d6e2b19b_0_1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136d6e2b19b_0_1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6" name="Google Shape;2086;g136d6e2b19b_0_1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6"/>
        <p:cNvGrpSpPr/>
        <p:nvPr/>
      </p:nvGrpSpPr>
      <p:grpSpPr>
        <a:xfrm>
          <a:off x="0" y="0"/>
          <a:ext cx="0" cy="0"/>
          <a:chOff x="0" y="0"/>
          <a:chExt cx="0" cy="0"/>
        </a:xfrm>
      </p:grpSpPr>
      <p:sp>
        <p:nvSpPr>
          <p:cNvPr id="2097" name="Google Shape;2097;g15124fa6323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8" name="Google Shape;2098;g15124fa6323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0"/>
        <p:cNvGrpSpPr/>
        <p:nvPr/>
      </p:nvGrpSpPr>
      <p:grpSpPr>
        <a:xfrm>
          <a:off x="0" y="0"/>
          <a:ext cx="0" cy="0"/>
          <a:chOff x="0" y="0"/>
          <a:chExt cx="0" cy="0"/>
        </a:xfrm>
      </p:grpSpPr>
      <p:sp>
        <p:nvSpPr>
          <p:cNvPr id="2111" name="Google Shape;2111;g16b1decac45_0_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2" name="Google Shape;2112;g16b1decac45_0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2"/>
        <p:cNvGrpSpPr/>
        <p:nvPr/>
      </p:nvGrpSpPr>
      <p:grpSpPr>
        <a:xfrm>
          <a:off x="0" y="0"/>
          <a:ext cx="0" cy="0"/>
          <a:chOff x="0" y="0"/>
          <a:chExt cx="0" cy="0"/>
        </a:xfrm>
      </p:grpSpPr>
      <p:sp>
        <p:nvSpPr>
          <p:cNvPr id="2123" name="Google Shape;2123;g16b1decac45_0_3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4" name="Google Shape;2124;g16b1decac45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1542baaeb4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1542baaeb4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7"/>
        <p:cNvGrpSpPr/>
        <p:nvPr/>
      </p:nvGrpSpPr>
      <p:grpSpPr>
        <a:xfrm>
          <a:off x="0" y="0"/>
          <a:ext cx="0" cy="0"/>
          <a:chOff x="0" y="0"/>
          <a:chExt cx="0" cy="0"/>
        </a:xfrm>
      </p:grpSpPr>
      <p:sp>
        <p:nvSpPr>
          <p:cNvPr id="2138" name="Google Shape;2138;g136d6e2b19b_0_15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9" name="Google Shape;2139;g136d6e2b19b_0_15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2"/>
        <p:cNvGrpSpPr/>
        <p:nvPr/>
      </p:nvGrpSpPr>
      <p:grpSpPr>
        <a:xfrm>
          <a:off x="0" y="0"/>
          <a:ext cx="0" cy="0"/>
          <a:chOff x="0" y="0"/>
          <a:chExt cx="0" cy="0"/>
        </a:xfrm>
      </p:grpSpPr>
      <p:sp>
        <p:nvSpPr>
          <p:cNvPr id="2143" name="Google Shape;2143;g13fa0a4505f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4" name="Google Shape;2144;g13fa0a4505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13fa0a4505f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8" name="Google Shape;2148;g13fa0a4505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13fa0a4505f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13fa0a4505f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g13fa0a4505f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6" name="Google Shape;2156;g13fa0a4505f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13fc25a5664_0_1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1" name="Google Shape;2161;g13fc25a5664_0_1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1"/>
        <p:cNvGrpSpPr/>
        <p:nvPr/>
      </p:nvGrpSpPr>
      <p:grpSpPr>
        <a:xfrm>
          <a:off x="0" y="0"/>
          <a:ext cx="0" cy="0"/>
          <a:chOff x="0" y="0"/>
          <a:chExt cx="0" cy="0"/>
        </a:xfrm>
      </p:grpSpPr>
      <p:sp>
        <p:nvSpPr>
          <p:cNvPr id="2172" name="Google Shape;2172;g13fc25a5664_0_6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3" name="Google Shape;2173;g13fc25a5664_0_6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4"/>
        <p:cNvGrpSpPr/>
        <p:nvPr/>
      </p:nvGrpSpPr>
      <p:grpSpPr>
        <a:xfrm>
          <a:off x="0" y="0"/>
          <a:ext cx="0" cy="0"/>
          <a:chOff x="0" y="0"/>
          <a:chExt cx="0" cy="0"/>
        </a:xfrm>
      </p:grpSpPr>
      <p:sp>
        <p:nvSpPr>
          <p:cNvPr id="2225" name="Google Shape;2225;g13fc25a5664_0_7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6" name="Google Shape;2226;g13fc25a5664_0_7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13fc25a5664_0_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9" name="Google Shape;2249;g13fc25a5664_0_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1"/>
        <p:cNvGrpSpPr/>
        <p:nvPr/>
      </p:nvGrpSpPr>
      <p:grpSpPr>
        <a:xfrm>
          <a:off x="0" y="0"/>
          <a:ext cx="0" cy="0"/>
          <a:chOff x="0" y="0"/>
          <a:chExt cx="0" cy="0"/>
        </a:xfrm>
      </p:grpSpPr>
      <p:sp>
        <p:nvSpPr>
          <p:cNvPr id="2292" name="Google Shape;2292;g13fc25a5664_0_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3" name="Google Shape;2293;g13fc25a5664_0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feda3db1c7_0_15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feda3db1c7_0_15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5"/>
        <p:cNvGrpSpPr/>
        <p:nvPr/>
      </p:nvGrpSpPr>
      <p:grpSpPr>
        <a:xfrm>
          <a:off x="0" y="0"/>
          <a:ext cx="0" cy="0"/>
          <a:chOff x="0" y="0"/>
          <a:chExt cx="0" cy="0"/>
        </a:xfrm>
      </p:grpSpPr>
      <p:sp>
        <p:nvSpPr>
          <p:cNvPr id="2316" name="Google Shape;2316;g13fc25a5664_0_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7" name="Google Shape;2317;g13fc25a5664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3"/>
        <p:cNvGrpSpPr/>
        <p:nvPr/>
      </p:nvGrpSpPr>
      <p:grpSpPr>
        <a:xfrm>
          <a:off x="0" y="0"/>
          <a:ext cx="0" cy="0"/>
          <a:chOff x="0" y="0"/>
          <a:chExt cx="0" cy="0"/>
        </a:xfrm>
      </p:grpSpPr>
      <p:sp>
        <p:nvSpPr>
          <p:cNvPr id="2354" name="Google Shape;2354;g13fc25a5664_0_8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5" name="Google Shape;2355;g13fc25a5664_0_8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8"/>
        <p:cNvGrpSpPr/>
        <p:nvPr/>
      </p:nvGrpSpPr>
      <p:grpSpPr>
        <a:xfrm>
          <a:off x="0" y="0"/>
          <a:ext cx="0" cy="0"/>
          <a:chOff x="0" y="0"/>
          <a:chExt cx="0" cy="0"/>
        </a:xfrm>
      </p:grpSpPr>
      <p:sp>
        <p:nvSpPr>
          <p:cNvPr id="2369" name="Google Shape;2369;g13fc25a5664_0_8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0" name="Google Shape;2370;g13fc25a5664_0_8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5"/>
        <p:cNvGrpSpPr/>
        <p:nvPr/>
      </p:nvGrpSpPr>
      <p:grpSpPr>
        <a:xfrm>
          <a:off x="0" y="0"/>
          <a:ext cx="0" cy="0"/>
          <a:chOff x="0" y="0"/>
          <a:chExt cx="0" cy="0"/>
        </a:xfrm>
      </p:grpSpPr>
      <p:sp>
        <p:nvSpPr>
          <p:cNvPr id="2386" name="Google Shape;2386;g13fc25a5664_0_9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7" name="Google Shape;2387;g13fc25a5664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0"/>
        <p:cNvGrpSpPr/>
        <p:nvPr/>
      </p:nvGrpSpPr>
      <p:grpSpPr>
        <a:xfrm>
          <a:off x="0" y="0"/>
          <a:ext cx="0" cy="0"/>
          <a:chOff x="0" y="0"/>
          <a:chExt cx="0" cy="0"/>
        </a:xfrm>
      </p:grpSpPr>
      <p:sp>
        <p:nvSpPr>
          <p:cNvPr id="2401" name="Google Shape;2401;g13fc25a5664_0_9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2" name="Google Shape;2402;g13fc25a5664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2"/>
        <p:cNvGrpSpPr/>
        <p:nvPr/>
      </p:nvGrpSpPr>
      <p:grpSpPr>
        <a:xfrm>
          <a:off x="0" y="0"/>
          <a:ext cx="0" cy="0"/>
          <a:chOff x="0" y="0"/>
          <a:chExt cx="0" cy="0"/>
        </a:xfrm>
      </p:grpSpPr>
      <p:sp>
        <p:nvSpPr>
          <p:cNvPr id="2423" name="Google Shape;2423;g158cf864d7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4" name="Google Shape;2424;g158cf864d7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g14222bfd9c5_0_7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7" name="Google Shape;2547;g14222bfd9c5_0_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2"/>
        <p:cNvGrpSpPr/>
        <p:nvPr/>
      </p:nvGrpSpPr>
      <p:grpSpPr>
        <a:xfrm>
          <a:off x="0" y="0"/>
          <a:ext cx="0" cy="0"/>
          <a:chOff x="0" y="0"/>
          <a:chExt cx="0" cy="0"/>
        </a:xfrm>
      </p:grpSpPr>
      <p:sp>
        <p:nvSpPr>
          <p:cNvPr id="2663" name="Google Shape;2663;g14222bfd9c5_0_15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4" name="Google Shape;2664;g14222bfd9c5_0_1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4"/>
        <p:cNvGrpSpPr/>
        <p:nvPr/>
      </p:nvGrpSpPr>
      <p:grpSpPr>
        <a:xfrm>
          <a:off x="0" y="0"/>
          <a:ext cx="0" cy="0"/>
          <a:chOff x="0" y="0"/>
          <a:chExt cx="0" cy="0"/>
        </a:xfrm>
      </p:grpSpPr>
      <p:sp>
        <p:nvSpPr>
          <p:cNvPr id="2765" name="Google Shape;2765;g14222bfd9c5_0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6" name="Google Shape;2766;g14222bfd9c5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7"/>
        <p:cNvGrpSpPr/>
        <p:nvPr/>
      </p:nvGrpSpPr>
      <p:grpSpPr>
        <a:xfrm>
          <a:off x="0" y="0"/>
          <a:ext cx="0" cy="0"/>
          <a:chOff x="0" y="0"/>
          <a:chExt cx="0" cy="0"/>
        </a:xfrm>
      </p:grpSpPr>
      <p:sp>
        <p:nvSpPr>
          <p:cNvPr id="2868" name="Google Shape;2868;g13fa0a4505f_0_1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9" name="Google Shape;2869;g13fa0a4505f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0"/>
        <p:cNvGrpSpPr/>
        <p:nvPr/>
      </p:nvGrpSpPr>
      <p:grpSpPr>
        <a:xfrm>
          <a:off x="0" y="0"/>
          <a:ext cx="0" cy="0"/>
          <a:chOff x="0" y="0"/>
          <a:chExt cx="0" cy="0"/>
        </a:xfrm>
      </p:grpSpPr>
      <p:sp>
        <p:nvSpPr>
          <p:cNvPr id="1531" name="Google Shape;1531;gfeda3db1c7_0_16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2" name="Google Shape;1532;gfeda3db1c7_0_1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0"/>
        <p:cNvGrpSpPr/>
        <p:nvPr/>
      </p:nvGrpSpPr>
      <p:grpSpPr>
        <a:xfrm>
          <a:off x="0" y="0"/>
          <a:ext cx="0" cy="0"/>
          <a:chOff x="0" y="0"/>
          <a:chExt cx="0" cy="0"/>
        </a:xfrm>
      </p:grpSpPr>
      <p:sp>
        <p:nvSpPr>
          <p:cNvPr id="2971" name="Google Shape;2971;g14222bfd9c5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2" name="Google Shape;2972;g14222bfd9c5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3"/>
        <p:cNvGrpSpPr/>
        <p:nvPr/>
      </p:nvGrpSpPr>
      <p:grpSpPr>
        <a:xfrm>
          <a:off x="0" y="0"/>
          <a:ext cx="0" cy="0"/>
          <a:chOff x="0" y="0"/>
          <a:chExt cx="0" cy="0"/>
        </a:xfrm>
      </p:grpSpPr>
      <p:sp>
        <p:nvSpPr>
          <p:cNvPr id="3074" name="Google Shape;3074;g158cf864d7d_0_8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5" name="Google Shape;3075;g158cf864d7d_0_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3"/>
        <p:cNvGrpSpPr/>
        <p:nvPr/>
      </p:nvGrpSpPr>
      <p:grpSpPr>
        <a:xfrm>
          <a:off x="0" y="0"/>
          <a:ext cx="0" cy="0"/>
          <a:chOff x="0" y="0"/>
          <a:chExt cx="0" cy="0"/>
        </a:xfrm>
      </p:grpSpPr>
      <p:sp>
        <p:nvSpPr>
          <p:cNvPr id="1544" name="Google Shape;1544;gfeda3db1c7_0_16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5" name="Google Shape;1545;gfeda3db1c7_0_1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9"/>
        <p:cNvGrpSpPr/>
        <p:nvPr/>
      </p:nvGrpSpPr>
      <p:grpSpPr>
        <a:xfrm>
          <a:off x="0" y="0"/>
          <a:ext cx="0" cy="0"/>
          <a:chOff x="0" y="0"/>
          <a:chExt cx="0" cy="0"/>
        </a:xfrm>
      </p:grpSpPr>
      <p:sp>
        <p:nvSpPr>
          <p:cNvPr id="1560" name="Google Shape;1560;gfeda3db1c7_0_1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1" name="Google Shape;1561;gfeda3db1c7_0_1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 - Cover no image Light_1"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224596" y="2745002"/>
            <a:ext cx="3838807" cy="642792"/>
            <a:chOff x="238125" y="2252900"/>
            <a:chExt cx="7144625" cy="1210075"/>
          </a:xfrm>
        </p:grpSpPr>
        <p:sp>
          <p:nvSpPr>
            <p:cNvPr id="10" name="Google Shape;10;p2"/>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19;p2"/>
          <p:cNvSpPr txBox="1">
            <a:spLocks noGrp="1"/>
          </p:cNvSpPr>
          <p:nvPr>
            <p:ph type="title"/>
          </p:nvPr>
        </p:nvSpPr>
        <p:spPr>
          <a:xfrm>
            <a:off x="733800" y="4603500"/>
            <a:ext cx="16820400" cy="10800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Clr>
                <a:schemeClr val="dk2"/>
              </a:buClr>
              <a:buSzPts val="7000"/>
              <a:buNone/>
              <a:defRPr sz="7000">
                <a:solidFill>
                  <a:schemeClr val="dk2"/>
                </a:solidFill>
              </a:defRPr>
            </a:lvl1pPr>
            <a:lvl2pPr lvl="1" algn="ctr" rtl="0">
              <a:spcBef>
                <a:spcPts val="0"/>
              </a:spcBef>
              <a:spcAft>
                <a:spcPts val="0"/>
              </a:spcAft>
              <a:buSzPts val="5600"/>
              <a:buNone/>
              <a:defRPr/>
            </a:lvl2pPr>
            <a:lvl3pPr lvl="2" algn="ctr" rtl="0">
              <a:spcBef>
                <a:spcPts val="0"/>
              </a:spcBef>
              <a:spcAft>
                <a:spcPts val="0"/>
              </a:spcAft>
              <a:buSzPts val="5600"/>
              <a:buNone/>
              <a:defRPr/>
            </a:lvl3pPr>
            <a:lvl4pPr lvl="3" algn="ctr" rtl="0">
              <a:spcBef>
                <a:spcPts val="0"/>
              </a:spcBef>
              <a:spcAft>
                <a:spcPts val="0"/>
              </a:spcAft>
              <a:buSzPts val="5600"/>
              <a:buNone/>
              <a:defRPr/>
            </a:lvl4pPr>
            <a:lvl5pPr lvl="4" algn="ctr" rtl="0">
              <a:spcBef>
                <a:spcPts val="0"/>
              </a:spcBef>
              <a:spcAft>
                <a:spcPts val="0"/>
              </a:spcAft>
              <a:buSzPts val="5600"/>
              <a:buNone/>
              <a:defRPr/>
            </a:lvl5pPr>
            <a:lvl6pPr lvl="5" algn="ctr" rtl="0">
              <a:spcBef>
                <a:spcPts val="0"/>
              </a:spcBef>
              <a:spcAft>
                <a:spcPts val="0"/>
              </a:spcAft>
              <a:buSzPts val="5600"/>
              <a:buNone/>
              <a:defRPr/>
            </a:lvl6pPr>
            <a:lvl7pPr lvl="6" algn="ctr" rtl="0">
              <a:spcBef>
                <a:spcPts val="0"/>
              </a:spcBef>
              <a:spcAft>
                <a:spcPts val="0"/>
              </a:spcAft>
              <a:buSzPts val="5600"/>
              <a:buNone/>
              <a:defRPr/>
            </a:lvl7pPr>
            <a:lvl8pPr lvl="7" algn="ctr" rtl="0">
              <a:spcBef>
                <a:spcPts val="0"/>
              </a:spcBef>
              <a:spcAft>
                <a:spcPts val="0"/>
              </a:spcAft>
              <a:buSzPts val="5600"/>
              <a:buNone/>
              <a:defRPr/>
            </a:lvl8pPr>
            <a:lvl9pPr lvl="8" algn="ctr" rtl="0">
              <a:spcBef>
                <a:spcPts val="0"/>
              </a:spcBef>
              <a:spcAft>
                <a:spcPts val="0"/>
              </a:spcAft>
              <a:buSzPts val="5600"/>
              <a:buNone/>
              <a:defRPr/>
            </a:lvl9pPr>
          </a:lstStyle>
          <a:p>
            <a:endParaRPr/>
          </a:p>
        </p:txBody>
      </p:sp>
      <p:sp>
        <p:nvSpPr>
          <p:cNvPr id="20" name="Google Shape;20;p2"/>
          <p:cNvSpPr txBox="1">
            <a:spLocks noGrp="1"/>
          </p:cNvSpPr>
          <p:nvPr>
            <p:ph type="subTitle" idx="1"/>
          </p:nvPr>
        </p:nvSpPr>
        <p:spPr>
          <a:xfrm>
            <a:off x="2104800" y="6108563"/>
            <a:ext cx="14078400" cy="573300"/>
          </a:xfrm>
          <a:prstGeom prst="rect">
            <a:avLst/>
          </a:prstGeom>
        </p:spPr>
        <p:txBody>
          <a:bodyPr spcFirstLastPara="1" wrap="square" lIns="0" tIns="0" rIns="0" bIns="0" anchor="t" anchorCtr="0">
            <a:spAutoFit/>
          </a:bodyPr>
          <a:lstStyle>
            <a:lvl1pPr lvl="0" algn="ctr" rtl="0">
              <a:lnSpc>
                <a:spcPct val="150000"/>
              </a:lnSpc>
              <a:spcBef>
                <a:spcPts val="0"/>
              </a:spcBef>
              <a:spcAft>
                <a:spcPts val="0"/>
              </a:spcAft>
              <a:buSzPts val="3200"/>
              <a:buNone/>
              <a:defRPr sz="3200"/>
            </a:lvl1pPr>
            <a:lvl2pPr lvl="1" algn="ctr"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algn="ctr"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algn="ctr"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algn="ctr"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algn="ctr"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algn="ctr"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algn="ctr"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algn="ctr"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2 - Cover image_4">
  <p:cSld name="CUSTOM_54">
    <p:bg>
      <p:bgPr>
        <a:solidFill>
          <a:schemeClr val="lt1"/>
        </a:solidFill>
        <a:effectLst/>
      </p:bgPr>
    </p:bg>
    <p:spTree>
      <p:nvGrpSpPr>
        <p:cNvPr id="1" name="Shape 148"/>
        <p:cNvGrpSpPr/>
        <p:nvPr/>
      </p:nvGrpSpPr>
      <p:grpSpPr>
        <a:xfrm>
          <a:off x="0" y="0"/>
          <a:ext cx="0" cy="0"/>
          <a:chOff x="0" y="0"/>
          <a:chExt cx="0" cy="0"/>
        </a:xfrm>
      </p:grpSpPr>
      <p:sp>
        <p:nvSpPr>
          <p:cNvPr id="149" name="Google Shape;149;p11"/>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150" name="Google Shape;150;p11"/>
          <p:cNvGrpSpPr/>
          <p:nvPr/>
        </p:nvGrpSpPr>
        <p:grpSpPr>
          <a:xfrm>
            <a:off x="733417" y="733290"/>
            <a:ext cx="3838807" cy="642792"/>
            <a:chOff x="238125" y="2252900"/>
            <a:chExt cx="7144625" cy="1210075"/>
          </a:xfrm>
        </p:grpSpPr>
        <p:sp>
          <p:nvSpPr>
            <p:cNvPr id="151" name="Google Shape;151;p11"/>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1"/>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1"/>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1"/>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0" name="Google Shape;160;p11"/>
          <p:cNvPicPr preferRelativeResize="0"/>
          <p:nvPr/>
        </p:nvPicPr>
        <p:blipFill rotWithShape="1">
          <a:blip r:embed="rId2">
            <a:alphaModFix/>
          </a:blip>
          <a:srcRect l="19097" r="19097"/>
          <a:stretch/>
        </p:blipFill>
        <p:spPr>
          <a:xfrm flipH="1">
            <a:off x="8777101" y="-95250"/>
            <a:ext cx="9606149" cy="10382224"/>
          </a:xfrm>
          <a:prstGeom prst="rect">
            <a:avLst/>
          </a:prstGeom>
          <a:noFill/>
          <a:ln>
            <a:noFill/>
          </a:ln>
        </p:spPr>
      </p:pic>
      <p:sp>
        <p:nvSpPr>
          <p:cNvPr id="161" name="Google Shape;161;p11"/>
          <p:cNvSpPr/>
          <p:nvPr/>
        </p:nvSpPr>
        <p:spPr>
          <a:xfrm>
            <a:off x="9510900" y="733300"/>
            <a:ext cx="8043300" cy="10163400"/>
          </a:xfrm>
          <a:prstGeom prst="round1Rect">
            <a:avLst>
              <a:gd name="adj" fmla="val 21379"/>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a:off x="9327900" y="54840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1"/>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5500"/>
              <a:buNone/>
              <a:defRPr sz="55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64" name="Google Shape;164;p11"/>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a:solidFill>
                  <a:schemeClr val="dk2"/>
                </a:solidFill>
              </a:defRPr>
            </a:lvl1pPr>
            <a:lvl2pPr lvl="1"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2 - Cover image_1">
  <p:cSld name="CUSTOM_28">
    <p:spTree>
      <p:nvGrpSpPr>
        <p:cNvPr id="1" name="Shape 165"/>
        <p:cNvGrpSpPr/>
        <p:nvPr/>
      </p:nvGrpSpPr>
      <p:grpSpPr>
        <a:xfrm>
          <a:off x="0" y="0"/>
          <a:ext cx="0" cy="0"/>
          <a:chOff x="0" y="0"/>
          <a:chExt cx="0" cy="0"/>
        </a:xfrm>
      </p:grpSpPr>
      <p:grpSp>
        <p:nvGrpSpPr>
          <p:cNvPr id="166" name="Google Shape;166;p12"/>
          <p:cNvGrpSpPr/>
          <p:nvPr/>
        </p:nvGrpSpPr>
        <p:grpSpPr>
          <a:xfrm>
            <a:off x="733417" y="733290"/>
            <a:ext cx="3838807" cy="642792"/>
            <a:chOff x="238125" y="2252900"/>
            <a:chExt cx="7144625" cy="1210075"/>
          </a:xfrm>
        </p:grpSpPr>
        <p:sp>
          <p:nvSpPr>
            <p:cNvPr id="167" name="Google Shape;167;p12"/>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2"/>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2"/>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2"/>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2"/>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2"/>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2"/>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2"/>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2"/>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12"/>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5500"/>
              <a:buNone/>
              <a:defRPr sz="55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77" name="Google Shape;177;p12"/>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pic>
        <p:nvPicPr>
          <p:cNvPr id="178" name="Google Shape;178;p12"/>
          <p:cNvPicPr preferRelativeResize="0"/>
          <p:nvPr/>
        </p:nvPicPr>
        <p:blipFill rotWithShape="1">
          <a:blip r:embed="rId2">
            <a:alphaModFix/>
          </a:blip>
          <a:srcRect l="3848" r="3848"/>
          <a:stretch/>
        </p:blipFill>
        <p:spPr>
          <a:xfrm>
            <a:off x="8777100" y="-42300"/>
            <a:ext cx="9573477" cy="10371602"/>
          </a:xfrm>
          <a:prstGeom prst="rect">
            <a:avLst/>
          </a:prstGeom>
          <a:noFill/>
          <a:ln>
            <a:noFill/>
          </a:ln>
        </p:spPr>
      </p:pic>
      <p:sp>
        <p:nvSpPr>
          <p:cNvPr id="179" name="Google Shape;179;p12"/>
          <p:cNvSpPr/>
          <p:nvPr/>
        </p:nvSpPr>
        <p:spPr>
          <a:xfrm>
            <a:off x="9510900" y="733300"/>
            <a:ext cx="8043300" cy="10163400"/>
          </a:xfrm>
          <a:prstGeom prst="round1Rect">
            <a:avLst>
              <a:gd name="adj" fmla="val 21379"/>
            </a:avLst>
          </a:prstGeom>
          <a:noFill/>
          <a:ln w="19050" cap="flat" cmpd="sng">
            <a:solidFill>
              <a:srgbClr val="FF50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2"/>
          <p:cNvSpPr/>
          <p:nvPr/>
        </p:nvSpPr>
        <p:spPr>
          <a:xfrm>
            <a:off x="9327900" y="548400"/>
            <a:ext cx="183000" cy="183000"/>
          </a:xfrm>
          <a:prstGeom prst="rect">
            <a:avLst/>
          </a:prstGeom>
          <a:solidFill>
            <a:srgbClr val="FF5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2 - Cover image_5">
  <p:cSld name="TITLE_AND_TWO_COLUMNS_1">
    <p:bg>
      <p:bgPr>
        <a:solidFill>
          <a:schemeClr val="lt1"/>
        </a:solidFill>
        <a:effectLst/>
      </p:bgPr>
    </p:bg>
    <p:spTree>
      <p:nvGrpSpPr>
        <p:cNvPr id="1" name="Shape 181"/>
        <p:cNvGrpSpPr/>
        <p:nvPr/>
      </p:nvGrpSpPr>
      <p:grpSpPr>
        <a:xfrm>
          <a:off x="0" y="0"/>
          <a:ext cx="0" cy="0"/>
          <a:chOff x="0" y="0"/>
          <a:chExt cx="0" cy="0"/>
        </a:xfrm>
      </p:grpSpPr>
      <p:pic>
        <p:nvPicPr>
          <p:cNvPr id="182" name="Google Shape;182;p13"/>
          <p:cNvPicPr preferRelativeResize="0"/>
          <p:nvPr/>
        </p:nvPicPr>
        <p:blipFill rotWithShape="1">
          <a:blip r:embed="rId2">
            <a:alphaModFix/>
          </a:blip>
          <a:srcRect l="13566" t="15273" r="13573" b="32202"/>
          <a:stretch/>
        </p:blipFill>
        <p:spPr>
          <a:xfrm flipH="1">
            <a:off x="8777100" y="0"/>
            <a:ext cx="9510900" cy="10287002"/>
          </a:xfrm>
          <a:prstGeom prst="rect">
            <a:avLst/>
          </a:prstGeom>
          <a:noFill/>
          <a:ln>
            <a:noFill/>
          </a:ln>
        </p:spPr>
      </p:pic>
      <p:sp>
        <p:nvSpPr>
          <p:cNvPr id="183" name="Google Shape;183;p13"/>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184" name="Google Shape;184;p13"/>
          <p:cNvGrpSpPr/>
          <p:nvPr/>
        </p:nvGrpSpPr>
        <p:grpSpPr>
          <a:xfrm>
            <a:off x="733417" y="733290"/>
            <a:ext cx="3838807" cy="642792"/>
            <a:chOff x="238125" y="2252900"/>
            <a:chExt cx="7144625" cy="1210075"/>
          </a:xfrm>
        </p:grpSpPr>
        <p:sp>
          <p:nvSpPr>
            <p:cNvPr id="185" name="Google Shape;185;p13"/>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3"/>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3"/>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3"/>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3"/>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3"/>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3"/>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 name="Google Shape;194;p13"/>
          <p:cNvSpPr/>
          <p:nvPr/>
        </p:nvSpPr>
        <p:spPr>
          <a:xfrm>
            <a:off x="9510900" y="733300"/>
            <a:ext cx="8043300" cy="10163400"/>
          </a:xfrm>
          <a:prstGeom prst="round1Rect">
            <a:avLst>
              <a:gd name="adj" fmla="val 213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9327900" y="548400"/>
            <a:ext cx="183000" cy="18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3"/>
          <p:cNvSpPr txBox="1"/>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a:t>
            </a:fld>
            <a:endParaRPr/>
          </a:p>
        </p:txBody>
      </p:sp>
      <p:sp>
        <p:nvSpPr>
          <p:cNvPr id="197" name="Google Shape;197;p13"/>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5500"/>
              <a:buNone/>
              <a:defRPr sz="55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98" name="Google Shape;198;p13"/>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a:solidFill>
                  <a:schemeClr val="dk2"/>
                </a:solidFill>
              </a:defRPr>
            </a:lvl1pPr>
            <a:lvl2pPr lvl="1"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2 - Cover image_6">
  <p:cSld name="CUSTOM_31">
    <p:bg>
      <p:bgPr>
        <a:solidFill>
          <a:schemeClr val="dk1"/>
        </a:solidFill>
        <a:effectLst/>
      </p:bgPr>
    </p:bg>
    <p:spTree>
      <p:nvGrpSpPr>
        <p:cNvPr id="1" name="Shape 199"/>
        <p:cNvGrpSpPr/>
        <p:nvPr/>
      </p:nvGrpSpPr>
      <p:grpSpPr>
        <a:xfrm>
          <a:off x="0" y="0"/>
          <a:ext cx="0" cy="0"/>
          <a:chOff x="0" y="0"/>
          <a:chExt cx="0" cy="0"/>
        </a:xfrm>
      </p:grpSpPr>
      <p:grpSp>
        <p:nvGrpSpPr>
          <p:cNvPr id="200" name="Google Shape;200;p14"/>
          <p:cNvGrpSpPr/>
          <p:nvPr/>
        </p:nvGrpSpPr>
        <p:grpSpPr>
          <a:xfrm>
            <a:off x="733417" y="733290"/>
            <a:ext cx="3838807" cy="642792"/>
            <a:chOff x="238125" y="2252900"/>
            <a:chExt cx="7144625" cy="1210075"/>
          </a:xfrm>
        </p:grpSpPr>
        <p:sp>
          <p:nvSpPr>
            <p:cNvPr id="201" name="Google Shape;201;p14"/>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4"/>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4"/>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4"/>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4"/>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4"/>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4"/>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4"/>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14"/>
          <p:cNvSpPr/>
          <p:nvPr/>
        </p:nvSpPr>
        <p:spPr>
          <a:xfrm rot="5400000" flipH="1">
            <a:off x="16165300" y="8052975"/>
            <a:ext cx="897000" cy="771900"/>
          </a:xfrm>
          <a:prstGeom prst="rect">
            <a:avLst/>
          </a:pr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4"/>
          <p:cNvSpPr/>
          <p:nvPr/>
        </p:nvSpPr>
        <p:spPr>
          <a:xfrm rot="5400000" flipH="1">
            <a:off x="16904046" y="8091021"/>
            <a:ext cx="819300" cy="771300"/>
          </a:xfrm>
          <a:prstGeom prst="rect">
            <a:avLst/>
          </a:pr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2" name="Google Shape;212;p14"/>
          <p:cNvPicPr preferRelativeResize="0"/>
          <p:nvPr/>
        </p:nvPicPr>
        <p:blipFill rotWithShape="1">
          <a:blip r:embed="rId2">
            <a:alphaModFix/>
          </a:blip>
          <a:srcRect l="20902" t="9165" r="11648" b="11551"/>
          <a:stretch/>
        </p:blipFill>
        <p:spPr>
          <a:xfrm rot="10800000">
            <a:off x="9144100" y="100"/>
            <a:ext cx="9149700" cy="8885700"/>
          </a:xfrm>
          <a:prstGeom prst="round1Rect">
            <a:avLst>
              <a:gd name="adj" fmla="val 16667"/>
            </a:avLst>
          </a:prstGeom>
          <a:noFill/>
          <a:ln>
            <a:noFill/>
          </a:ln>
        </p:spPr>
      </p:pic>
      <p:sp>
        <p:nvSpPr>
          <p:cNvPr id="213" name="Google Shape;213;p14"/>
          <p:cNvSpPr/>
          <p:nvPr/>
        </p:nvSpPr>
        <p:spPr>
          <a:xfrm>
            <a:off x="10320900" y="732300"/>
            <a:ext cx="6564600" cy="8823300"/>
          </a:xfrm>
          <a:prstGeom prst="round1Rect">
            <a:avLst>
              <a:gd name="adj" fmla="val 213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10137900" y="550350"/>
            <a:ext cx="183000" cy="18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4"/>
          <p:cNvSpPr/>
          <p:nvPr/>
        </p:nvSpPr>
        <p:spPr>
          <a:xfrm rot="-5400000">
            <a:off x="16885500" y="8886538"/>
            <a:ext cx="678112" cy="678112"/>
          </a:xfrm>
          <a:custGeom>
            <a:avLst/>
            <a:gdLst/>
            <a:ahLst/>
            <a:cxnLst/>
            <a:rect l="l" t="t" r="r" b="b"/>
            <a:pathLst>
              <a:path w="205333" h="205333" extrusionOk="0">
                <a:moveTo>
                  <a:pt x="0" y="0"/>
                </a:moveTo>
                <a:cubicBezTo>
                  <a:pt x="0" y="113432"/>
                  <a:pt x="91900" y="205332"/>
                  <a:pt x="205332" y="205332"/>
                </a:cubicBezTo>
                <a:lnTo>
                  <a:pt x="205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4"/>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600"/>
              <a:buNone/>
              <a:defRPr>
                <a:solidFill>
                  <a:schemeClr val="lt1"/>
                </a:solidFill>
              </a:defRPr>
            </a:lvl2pPr>
            <a:lvl3pPr lvl="2" rtl="0">
              <a:spcBef>
                <a:spcPts val="0"/>
              </a:spcBef>
              <a:spcAft>
                <a:spcPts val="0"/>
              </a:spcAft>
              <a:buClr>
                <a:schemeClr val="lt1"/>
              </a:buClr>
              <a:buSzPts val="5600"/>
              <a:buNone/>
              <a:defRPr>
                <a:solidFill>
                  <a:schemeClr val="lt1"/>
                </a:solidFill>
              </a:defRPr>
            </a:lvl3pPr>
            <a:lvl4pPr lvl="3" rtl="0">
              <a:spcBef>
                <a:spcPts val="0"/>
              </a:spcBef>
              <a:spcAft>
                <a:spcPts val="0"/>
              </a:spcAft>
              <a:buClr>
                <a:schemeClr val="lt1"/>
              </a:buClr>
              <a:buSzPts val="5600"/>
              <a:buNone/>
              <a:defRPr>
                <a:solidFill>
                  <a:schemeClr val="lt1"/>
                </a:solidFill>
              </a:defRPr>
            </a:lvl4pPr>
            <a:lvl5pPr lvl="4" rtl="0">
              <a:spcBef>
                <a:spcPts val="0"/>
              </a:spcBef>
              <a:spcAft>
                <a:spcPts val="0"/>
              </a:spcAft>
              <a:buClr>
                <a:schemeClr val="lt1"/>
              </a:buClr>
              <a:buSzPts val="5600"/>
              <a:buNone/>
              <a:defRPr>
                <a:solidFill>
                  <a:schemeClr val="lt1"/>
                </a:solidFill>
              </a:defRPr>
            </a:lvl5pPr>
            <a:lvl6pPr lvl="5" rtl="0">
              <a:spcBef>
                <a:spcPts val="0"/>
              </a:spcBef>
              <a:spcAft>
                <a:spcPts val="0"/>
              </a:spcAft>
              <a:buClr>
                <a:schemeClr val="lt1"/>
              </a:buClr>
              <a:buSzPts val="5600"/>
              <a:buNone/>
              <a:defRPr>
                <a:solidFill>
                  <a:schemeClr val="lt1"/>
                </a:solidFill>
              </a:defRPr>
            </a:lvl6pPr>
            <a:lvl7pPr lvl="6" rtl="0">
              <a:spcBef>
                <a:spcPts val="0"/>
              </a:spcBef>
              <a:spcAft>
                <a:spcPts val="0"/>
              </a:spcAft>
              <a:buClr>
                <a:schemeClr val="lt1"/>
              </a:buClr>
              <a:buSzPts val="5600"/>
              <a:buNone/>
              <a:defRPr>
                <a:solidFill>
                  <a:schemeClr val="lt1"/>
                </a:solidFill>
              </a:defRPr>
            </a:lvl7pPr>
            <a:lvl8pPr lvl="7" rtl="0">
              <a:spcBef>
                <a:spcPts val="0"/>
              </a:spcBef>
              <a:spcAft>
                <a:spcPts val="0"/>
              </a:spcAft>
              <a:buClr>
                <a:schemeClr val="lt1"/>
              </a:buClr>
              <a:buSzPts val="5600"/>
              <a:buNone/>
              <a:defRPr>
                <a:solidFill>
                  <a:schemeClr val="lt1"/>
                </a:solidFill>
              </a:defRPr>
            </a:lvl8pPr>
            <a:lvl9pPr lvl="8" rtl="0">
              <a:spcBef>
                <a:spcPts val="0"/>
              </a:spcBef>
              <a:spcAft>
                <a:spcPts val="0"/>
              </a:spcAft>
              <a:buClr>
                <a:schemeClr val="lt1"/>
              </a:buClr>
              <a:buSzPts val="5600"/>
              <a:buNone/>
              <a:defRPr>
                <a:solidFill>
                  <a:schemeClr val="lt1"/>
                </a:solidFill>
              </a:defRPr>
            </a:lvl9pPr>
          </a:lstStyle>
          <a:p>
            <a:endParaRPr/>
          </a:p>
        </p:txBody>
      </p:sp>
      <p:sp>
        <p:nvSpPr>
          <p:cNvPr id="217" name="Google Shape;217;p14"/>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2"/>
              </a:buClr>
              <a:buSzPts val="3200"/>
              <a:buNone/>
              <a:defRPr sz="3200">
                <a:solidFill>
                  <a:schemeClr val="accent2"/>
                </a:solidFill>
              </a:defRPr>
            </a:lvl1pPr>
            <a:lvl2pPr lvl="1" rtl="0">
              <a:spcBef>
                <a:spcPts val="0"/>
              </a:spcBef>
              <a:spcAft>
                <a:spcPts val="0"/>
              </a:spcAft>
              <a:buClr>
                <a:schemeClr val="accent2"/>
              </a:buClr>
              <a:buSzPts val="2400"/>
              <a:buFont typeface="Libre Franklin Light"/>
              <a:buNone/>
              <a:defRPr>
                <a:solidFill>
                  <a:schemeClr val="accent2"/>
                </a:solidFill>
                <a:latin typeface="Libre Franklin Light"/>
                <a:ea typeface="Libre Franklin Light"/>
                <a:cs typeface="Libre Franklin Light"/>
                <a:sym typeface="Libre Franklin Light"/>
              </a:defRPr>
            </a:lvl2pPr>
            <a:lvl3pPr lvl="2" rtl="0">
              <a:spcBef>
                <a:spcPts val="0"/>
              </a:spcBef>
              <a:spcAft>
                <a:spcPts val="0"/>
              </a:spcAft>
              <a:buClr>
                <a:schemeClr val="accent2"/>
              </a:buClr>
              <a:buSzPts val="2400"/>
              <a:buFont typeface="Libre Franklin Light"/>
              <a:buNone/>
              <a:defRPr>
                <a:solidFill>
                  <a:schemeClr val="accent2"/>
                </a:solidFill>
                <a:latin typeface="Libre Franklin Light"/>
                <a:ea typeface="Libre Franklin Light"/>
                <a:cs typeface="Libre Franklin Light"/>
                <a:sym typeface="Libre Franklin Light"/>
              </a:defRPr>
            </a:lvl3pPr>
            <a:lvl4pPr lvl="3" rtl="0">
              <a:spcBef>
                <a:spcPts val="0"/>
              </a:spcBef>
              <a:spcAft>
                <a:spcPts val="0"/>
              </a:spcAft>
              <a:buClr>
                <a:schemeClr val="accent2"/>
              </a:buClr>
              <a:buSzPts val="2400"/>
              <a:buFont typeface="Libre Franklin Light"/>
              <a:buNone/>
              <a:defRPr>
                <a:solidFill>
                  <a:schemeClr val="accent2"/>
                </a:solidFill>
                <a:latin typeface="Libre Franklin Light"/>
                <a:ea typeface="Libre Franklin Light"/>
                <a:cs typeface="Libre Franklin Light"/>
                <a:sym typeface="Libre Franklin Light"/>
              </a:defRPr>
            </a:lvl4pPr>
            <a:lvl5pPr lvl="4" rtl="0">
              <a:spcBef>
                <a:spcPts val="0"/>
              </a:spcBef>
              <a:spcAft>
                <a:spcPts val="0"/>
              </a:spcAft>
              <a:buClr>
                <a:schemeClr val="accent2"/>
              </a:buClr>
              <a:buSzPts val="2400"/>
              <a:buFont typeface="Libre Franklin Light"/>
              <a:buNone/>
              <a:defRPr>
                <a:solidFill>
                  <a:schemeClr val="accent2"/>
                </a:solidFill>
                <a:latin typeface="Libre Franklin Light"/>
                <a:ea typeface="Libre Franklin Light"/>
                <a:cs typeface="Libre Franklin Light"/>
                <a:sym typeface="Libre Franklin Light"/>
              </a:defRPr>
            </a:lvl5pPr>
            <a:lvl6pPr lvl="5" rtl="0">
              <a:spcBef>
                <a:spcPts val="0"/>
              </a:spcBef>
              <a:spcAft>
                <a:spcPts val="0"/>
              </a:spcAft>
              <a:buClr>
                <a:schemeClr val="accent2"/>
              </a:buClr>
              <a:buSzPts val="2400"/>
              <a:buFont typeface="Libre Franklin Light"/>
              <a:buNone/>
              <a:defRPr>
                <a:solidFill>
                  <a:schemeClr val="accent2"/>
                </a:solidFill>
                <a:latin typeface="Libre Franklin Light"/>
                <a:ea typeface="Libre Franklin Light"/>
                <a:cs typeface="Libre Franklin Light"/>
                <a:sym typeface="Libre Franklin Light"/>
              </a:defRPr>
            </a:lvl6pPr>
            <a:lvl7pPr lvl="6" rtl="0">
              <a:spcBef>
                <a:spcPts val="0"/>
              </a:spcBef>
              <a:spcAft>
                <a:spcPts val="0"/>
              </a:spcAft>
              <a:buClr>
                <a:schemeClr val="accent2"/>
              </a:buClr>
              <a:buSzPts val="2400"/>
              <a:buFont typeface="Libre Franklin Light"/>
              <a:buNone/>
              <a:defRPr>
                <a:solidFill>
                  <a:schemeClr val="accent2"/>
                </a:solidFill>
                <a:latin typeface="Libre Franklin Light"/>
                <a:ea typeface="Libre Franklin Light"/>
                <a:cs typeface="Libre Franklin Light"/>
                <a:sym typeface="Libre Franklin Light"/>
              </a:defRPr>
            </a:lvl7pPr>
            <a:lvl8pPr lvl="7" rtl="0">
              <a:spcBef>
                <a:spcPts val="0"/>
              </a:spcBef>
              <a:spcAft>
                <a:spcPts val="0"/>
              </a:spcAft>
              <a:buClr>
                <a:schemeClr val="accent2"/>
              </a:buClr>
              <a:buSzPts val="2400"/>
              <a:buFont typeface="Libre Franklin Light"/>
              <a:buNone/>
              <a:defRPr>
                <a:solidFill>
                  <a:schemeClr val="accent2"/>
                </a:solidFill>
                <a:latin typeface="Libre Franklin Light"/>
                <a:ea typeface="Libre Franklin Light"/>
                <a:cs typeface="Libre Franklin Light"/>
                <a:sym typeface="Libre Franklin Light"/>
              </a:defRPr>
            </a:lvl8pPr>
            <a:lvl9pPr lvl="8" rtl="0">
              <a:spcBef>
                <a:spcPts val="0"/>
              </a:spcBef>
              <a:spcAft>
                <a:spcPts val="0"/>
              </a:spcAft>
              <a:buClr>
                <a:schemeClr val="accent2"/>
              </a:buClr>
              <a:buSzPts val="2400"/>
              <a:buFont typeface="Libre Franklin Light"/>
              <a:buNone/>
              <a:defRPr>
                <a:solidFill>
                  <a:schemeClr val="accent2"/>
                </a:solidFill>
                <a:latin typeface="Libre Franklin Light"/>
                <a:ea typeface="Libre Franklin Light"/>
                <a:cs typeface="Libre Franklin Light"/>
                <a:sym typeface="Libre Franklin Light"/>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2 - Cover image_7">
  <p:cSld name="CUSTOM_31_1">
    <p:bg>
      <p:bgPr>
        <a:solidFill>
          <a:schemeClr val="lt1"/>
        </a:solidFill>
        <a:effectLst/>
      </p:bgPr>
    </p:bg>
    <p:spTree>
      <p:nvGrpSpPr>
        <p:cNvPr id="1" name="Shape 218"/>
        <p:cNvGrpSpPr/>
        <p:nvPr/>
      </p:nvGrpSpPr>
      <p:grpSpPr>
        <a:xfrm>
          <a:off x="0" y="0"/>
          <a:ext cx="0" cy="0"/>
          <a:chOff x="0" y="0"/>
          <a:chExt cx="0" cy="0"/>
        </a:xfrm>
      </p:grpSpPr>
      <p:grpSp>
        <p:nvGrpSpPr>
          <p:cNvPr id="219" name="Google Shape;219;p15"/>
          <p:cNvGrpSpPr/>
          <p:nvPr/>
        </p:nvGrpSpPr>
        <p:grpSpPr>
          <a:xfrm>
            <a:off x="733417" y="733290"/>
            <a:ext cx="3838807" cy="642792"/>
            <a:chOff x="238125" y="2252900"/>
            <a:chExt cx="7144625" cy="1210075"/>
          </a:xfrm>
        </p:grpSpPr>
        <p:sp>
          <p:nvSpPr>
            <p:cNvPr id="220" name="Google Shape;220;p15"/>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5"/>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5"/>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5"/>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5"/>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5"/>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5"/>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5"/>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5"/>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9" name="Google Shape;229;p15"/>
          <p:cNvPicPr preferRelativeResize="0"/>
          <p:nvPr/>
        </p:nvPicPr>
        <p:blipFill rotWithShape="1">
          <a:blip r:embed="rId2">
            <a:alphaModFix/>
          </a:blip>
          <a:srcRect t="5810" b="22102"/>
          <a:stretch/>
        </p:blipFill>
        <p:spPr>
          <a:xfrm>
            <a:off x="8777100" y="-25"/>
            <a:ext cx="9510900" cy="10286996"/>
          </a:xfrm>
          <a:prstGeom prst="rect">
            <a:avLst/>
          </a:prstGeom>
          <a:noFill/>
          <a:ln>
            <a:noFill/>
          </a:ln>
        </p:spPr>
      </p:pic>
      <p:sp>
        <p:nvSpPr>
          <p:cNvPr id="230" name="Google Shape;230;p15"/>
          <p:cNvSpPr/>
          <p:nvPr/>
        </p:nvSpPr>
        <p:spPr>
          <a:xfrm>
            <a:off x="9510900" y="733300"/>
            <a:ext cx="8043300" cy="10163400"/>
          </a:xfrm>
          <a:prstGeom prst="round1Rect">
            <a:avLst>
              <a:gd name="adj" fmla="val 213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5"/>
          <p:cNvSpPr/>
          <p:nvPr/>
        </p:nvSpPr>
        <p:spPr>
          <a:xfrm>
            <a:off x="9327900" y="548400"/>
            <a:ext cx="183000" cy="18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5"/>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5500"/>
              <a:buNone/>
              <a:defRPr sz="55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233" name="Google Shape;233;p15"/>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2 - Cover image_8">
  <p:cSld name="CUSTOM_32">
    <p:bg>
      <p:bgPr>
        <a:solidFill>
          <a:schemeClr val="dk1"/>
        </a:solidFill>
        <a:effectLst/>
      </p:bgPr>
    </p:bg>
    <p:spTree>
      <p:nvGrpSpPr>
        <p:cNvPr id="1" name="Shape 234"/>
        <p:cNvGrpSpPr/>
        <p:nvPr/>
      </p:nvGrpSpPr>
      <p:grpSpPr>
        <a:xfrm>
          <a:off x="0" y="0"/>
          <a:ext cx="0" cy="0"/>
          <a:chOff x="0" y="0"/>
          <a:chExt cx="0" cy="0"/>
        </a:xfrm>
      </p:grpSpPr>
      <p:sp>
        <p:nvSpPr>
          <p:cNvPr id="235" name="Google Shape;235;p16"/>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236" name="Google Shape;236;p16"/>
          <p:cNvGrpSpPr/>
          <p:nvPr/>
        </p:nvGrpSpPr>
        <p:grpSpPr>
          <a:xfrm>
            <a:off x="733417" y="733290"/>
            <a:ext cx="3838807" cy="642792"/>
            <a:chOff x="238125" y="2252900"/>
            <a:chExt cx="7144625" cy="1210075"/>
          </a:xfrm>
        </p:grpSpPr>
        <p:sp>
          <p:nvSpPr>
            <p:cNvPr id="237" name="Google Shape;237;p16"/>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6"/>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16"/>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6"/>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6"/>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6"/>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6"/>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6"/>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6"/>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6" name="Google Shape;246;p16"/>
          <p:cNvPicPr preferRelativeResize="0"/>
          <p:nvPr/>
        </p:nvPicPr>
        <p:blipFill rotWithShape="1">
          <a:blip r:embed="rId2">
            <a:alphaModFix/>
          </a:blip>
          <a:srcRect l="35232" t="24156" r="18027"/>
          <a:stretch/>
        </p:blipFill>
        <p:spPr>
          <a:xfrm>
            <a:off x="8777098" y="-25"/>
            <a:ext cx="9510927" cy="10287002"/>
          </a:xfrm>
          <a:prstGeom prst="rect">
            <a:avLst/>
          </a:prstGeom>
          <a:noFill/>
          <a:ln>
            <a:noFill/>
          </a:ln>
        </p:spPr>
      </p:pic>
      <p:sp>
        <p:nvSpPr>
          <p:cNvPr id="247" name="Google Shape;247;p16"/>
          <p:cNvSpPr/>
          <p:nvPr/>
        </p:nvSpPr>
        <p:spPr>
          <a:xfrm>
            <a:off x="9510900" y="733300"/>
            <a:ext cx="8043300" cy="10163400"/>
          </a:xfrm>
          <a:prstGeom prst="round1Rect">
            <a:avLst>
              <a:gd name="adj" fmla="val 21379"/>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6"/>
          <p:cNvSpPr/>
          <p:nvPr/>
        </p:nvSpPr>
        <p:spPr>
          <a:xfrm>
            <a:off x="9327900" y="54840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6"/>
          <p:cNvSpPr txBox="1"/>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a:t>
            </a:fld>
            <a:endParaRPr/>
          </a:p>
        </p:txBody>
      </p:sp>
      <p:sp>
        <p:nvSpPr>
          <p:cNvPr id="250" name="Google Shape;250;p16"/>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5500"/>
              <a:buNone/>
              <a:defRPr sz="5500">
                <a:solidFill>
                  <a:schemeClr val="lt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251" name="Google Shape;251;p16"/>
          <p:cNvSpPr txBox="1">
            <a:spLocks noGrp="1"/>
          </p:cNvSpPr>
          <p:nvPr>
            <p:ph type="subTitle" idx="1"/>
          </p:nvPr>
        </p:nvSpPr>
        <p:spPr>
          <a:xfrm>
            <a:off x="733413" y="55283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2 - Cover image_9">
  <p:cSld name="CUSTOM_33">
    <p:bg>
      <p:bgPr>
        <a:solidFill>
          <a:schemeClr val="lt1"/>
        </a:solidFill>
        <a:effectLst/>
      </p:bgPr>
    </p:bg>
    <p:spTree>
      <p:nvGrpSpPr>
        <p:cNvPr id="1" name="Shape 252"/>
        <p:cNvGrpSpPr/>
        <p:nvPr/>
      </p:nvGrpSpPr>
      <p:grpSpPr>
        <a:xfrm>
          <a:off x="0" y="0"/>
          <a:ext cx="0" cy="0"/>
          <a:chOff x="0" y="0"/>
          <a:chExt cx="0" cy="0"/>
        </a:xfrm>
      </p:grpSpPr>
      <p:grpSp>
        <p:nvGrpSpPr>
          <p:cNvPr id="253" name="Google Shape;253;p17"/>
          <p:cNvGrpSpPr/>
          <p:nvPr/>
        </p:nvGrpSpPr>
        <p:grpSpPr>
          <a:xfrm>
            <a:off x="733417" y="733290"/>
            <a:ext cx="3838807" cy="642792"/>
            <a:chOff x="238125" y="2252900"/>
            <a:chExt cx="7144625" cy="1210075"/>
          </a:xfrm>
        </p:grpSpPr>
        <p:sp>
          <p:nvSpPr>
            <p:cNvPr id="254" name="Google Shape;254;p17"/>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7"/>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7"/>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7"/>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7"/>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7"/>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7"/>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7"/>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7"/>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17"/>
          <p:cNvSpPr/>
          <p:nvPr/>
        </p:nvSpPr>
        <p:spPr>
          <a:xfrm rot="5400000" flipH="1">
            <a:off x="16165300" y="8052975"/>
            <a:ext cx="897000" cy="771900"/>
          </a:xfrm>
          <a:prstGeom prst="rect">
            <a:avLst/>
          </a:pr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7"/>
          <p:cNvSpPr/>
          <p:nvPr/>
        </p:nvSpPr>
        <p:spPr>
          <a:xfrm rot="5400000" flipH="1">
            <a:off x="16904046" y="8091021"/>
            <a:ext cx="819300" cy="771300"/>
          </a:xfrm>
          <a:prstGeom prst="rect">
            <a:avLst/>
          </a:pr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5" name="Google Shape;265;p17"/>
          <p:cNvPicPr preferRelativeResize="0"/>
          <p:nvPr/>
        </p:nvPicPr>
        <p:blipFill rotWithShape="1">
          <a:blip r:embed="rId2">
            <a:alphaModFix/>
          </a:blip>
          <a:srcRect l="31370"/>
          <a:stretch/>
        </p:blipFill>
        <p:spPr>
          <a:xfrm rot="10800000">
            <a:off x="9144100" y="100"/>
            <a:ext cx="9149700" cy="8885700"/>
          </a:xfrm>
          <a:prstGeom prst="round1Rect">
            <a:avLst>
              <a:gd name="adj" fmla="val 16667"/>
            </a:avLst>
          </a:prstGeom>
          <a:noFill/>
          <a:ln>
            <a:noFill/>
          </a:ln>
        </p:spPr>
      </p:pic>
      <p:sp>
        <p:nvSpPr>
          <p:cNvPr id="266" name="Google Shape;266;p17"/>
          <p:cNvSpPr/>
          <p:nvPr/>
        </p:nvSpPr>
        <p:spPr>
          <a:xfrm>
            <a:off x="10320900" y="732300"/>
            <a:ext cx="6564600" cy="8823300"/>
          </a:xfrm>
          <a:prstGeom prst="round1Rect">
            <a:avLst>
              <a:gd name="adj" fmla="val 213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7"/>
          <p:cNvSpPr/>
          <p:nvPr/>
        </p:nvSpPr>
        <p:spPr>
          <a:xfrm>
            <a:off x="10137900" y="550350"/>
            <a:ext cx="183000" cy="18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7"/>
          <p:cNvSpPr/>
          <p:nvPr/>
        </p:nvSpPr>
        <p:spPr>
          <a:xfrm rot="-5400000">
            <a:off x="16885500" y="8886538"/>
            <a:ext cx="678112" cy="678112"/>
          </a:xfrm>
          <a:custGeom>
            <a:avLst/>
            <a:gdLst/>
            <a:ahLst/>
            <a:cxnLst/>
            <a:rect l="l" t="t" r="r" b="b"/>
            <a:pathLst>
              <a:path w="205333" h="205333" extrusionOk="0">
                <a:moveTo>
                  <a:pt x="0" y="0"/>
                </a:moveTo>
                <a:cubicBezTo>
                  <a:pt x="0" y="113432"/>
                  <a:pt x="91900" y="205332"/>
                  <a:pt x="205332" y="205332"/>
                </a:cubicBezTo>
                <a:lnTo>
                  <a:pt x="205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7"/>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5500"/>
              <a:buNone/>
              <a:defRPr sz="55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270" name="Google Shape;270;p17"/>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2 - Cover image_10">
  <p:cSld name="CUSTOM_34">
    <p:spTree>
      <p:nvGrpSpPr>
        <p:cNvPr id="1" name="Shape 271"/>
        <p:cNvGrpSpPr/>
        <p:nvPr/>
      </p:nvGrpSpPr>
      <p:grpSpPr>
        <a:xfrm>
          <a:off x="0" y="0"/>
          <a:ext cx="0" cy="0"/>
          <a:chOff x="0" y="0"/>
          <a:chExt cx="0" cy="0"/>
        </a:xfrm>
      </p:grpSpPr>
      <p:grpSp>
        <p:nvGrpSpPr>
          <p:cNvPr id="272" name="Google Shape;272;p18"/>
          <p:cNvGrpSpPr/>
          <p:nvPr/>
        </p:nvGrpSpPr>
        <p:grpSpPr>
          <a:xfrm>
            <a:off x="733417" y="733290"/>
            <a:ext cx="3838807" cy="642792"/>
            <a:chOff x="238125" y="2252900"/>
            <a:chExt cx="7144625" cy="1210075"/>
          </a:xfrm>
        </p:grpSpPr>
        <p:sp>
          <p:nvSpPr>
            <p:cNvPr id="273" name="Google Shape;273;p18"/>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8"/>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8"/>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8"/>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8"/>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8"/>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8"/>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8"/>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8"/>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2" name="Google Shape;282;p18"/>
          <p:cNvPicPr preferRelativeResize="0"/>
          <p:nvPr/>
        </p:nvPicPr>
        <p:blipFill rotWithShape="1">
          <a:blip r:embed="rId2">
            <a:alphaModFix/>
          </a:blip>
          <a:srcRect l="34367" t="8634" r="9329"/>
          <a:stretch/>
        </p:blipFill>
        <p:spPr>
          <a:xfrm>
            <a:off x="8777100" y="-25"/>
            <a:ext cx="9510902" cy="10286995"/>
          </a:xfrm>
          <a:prstGeom prst="rect">
            <a:avLst/>
          </a:prstGeom>
          <a:noFill/>
          <a:ln>
            <a:noFill/>
          </a:ln>
        </p:spPr>
      </p:pic>
      <p:sp>
        <p:nvSpPr>
          <p:cNvPr id="283" name="Google Shape;283;p18"/>
          <p:cNvSpPr/>
          <p:nvPr/>
        </p:nvSpPr>
        <p:spPr>
          <a:xfrm>
            <a:off x="9510900" y="733300"/>
            <a:ext cx="8043300" cy="10163400"/>
          </a:xfrm>
          <a:prstGeom prst="round1Rect">
            <a:avLst>
              <a:gd name="adj" fmla="val 21379"/>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8"/>
          <p:cNvSpPr/>
          <p:nvPr/>
        </p:nvSpPr>
        <p:spPr>
          <a:xfrm>
            <a:off x="9327900" y="54840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8"/>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5500"/>
              <a:buNone/>
              <a:defRPr sz="55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286" name="Google Shape;286;p18"/>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2 - Cover image_11">
  <p:cSld name="CUSTOM_35">
    <p:bg>
      <p:bgPr>
        <a:solidFill>
          <a:schemeClr val="dk1"/>
        </a:solidFill>
        <a:effectLst/>
      </p:bgPr>
    </p:bg>
    <p:spTree>
      <p:nvGrpSpPr>
        <p:cNvPr id="1" name="Shape 287"/>
        <p:cNvGrpSpPr/>
        <p:nvPr/>
      </p:nvGrpSpPr>
      <p:grpSpPr>
        <a:xfrm>
          <a:off x="0" y="0"/>
          <a:ext cx="0" cy="0"/>
          <a:chOff x="0" y="0"/>
          <a:chExt cx="0" cy="0"/>
        </a:xfrm>
      </p:grpSpPr>
      <p:grpSp>
        <p:nvGrpSpPr>
          <p:cNvPr id="288" name="Google Shape;288;p19"/>
          <p:cNvGrpSpPr/>
          <p:nvPr/>
        </p:nvGrpSpPr>
        <p:grpSpPr>
          <a:xfrm>
            <a:off x="733417" y="733290"/>
            <a:ext cx="3838807" cy="642792"/>
            <a:chOff x="238125" y="2252900"/>
            <a:chExt cx="7144625" cy="1210075"/>
          </a:xfrm>
        </p:grpSpPr>
        <p:sp>
          <p:nvSpPr>
            <p:cNvPr id="289" name="Google Shape;289;p19"/>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9"/>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9"/>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9"/>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9"/>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9"/>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9"/>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9"/>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9"/>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8" name="Google Shape;298;p19"/>
          <p:cNvPicPr preferRelativeResize="0"/>
          <p:nvPr/>
        </p:nvPicPr>
        <p:blipFill rotWithShape="1">
          <a:blip r:embed="rId2">
            <a:alphaModFix/>
          </a:blip>
          <a:srcRect t="4945" b="22857"/>
          <a:stretch/>
        </p:blipFill>
        <p:spPr>
          <a:xfrm flipH="1">
            <a:off x="8777099" y="-25"/>
            <a:ext cx="9510903" cy="10286996"/>
          </a:xfrm>
          <a:prstGeom prst="rect">
            <a:avLst/>
          </a:prstGeom>
          <a:noFill/>
          <a:ln>
            <a:noFill/>
          </a:ln>
        </p:spPr>
      </p:pic>
      <p:sp>
        <p:nvSpPr>
          <p:cNvPr id="299" name="Google Shape;299;p19"/>
          <p:cNvSpPr/>
          <p:nvPr/>
        </p:nvSpPr>
        <p:spPr>
          <a:xfrm>
            <a:off x="9510900" y="733300"/>
            <a:ext cx="8043300" cy="10163400"/>
          </a:xfrm>
          <a:prstGeom prst="round1Rect">
            <a:avLst>
              <a:gd name="adj" fmla="val 21379"/>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9"/>
          <p:cNvSpPr/>
          <p:nvPr/>
        </p:nvSpPr>
        <p:spPr>
          <a:xfrm>
            <a:off x="9327900" y="54840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9"/>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600"/>
              <a:buNone/>
              <a:defRPr>
                <a:solidFill>
                  <a:schemeClr val="lt1"/>
                </a:solidFill>
              </a:defRPr>
            </a:lvl2pPr>
            <a:lvl3pPr lvl="2" rtl="0">
              <a:spcBef>
                <a:spcPts val="0"/>
              </a:spcBef>
              <a:spcAft>
                <a:spcPts val="0"/>
              </a:spcAft>
              <a:buClr>
                <a:schemeClr val="lt1"/>
              </a:buClr>
              <a:buSzPts val="5600"/>
              <a:buNone/>
              <a:defRPr>
                <a:solidFill>
                  <a:schemeClr val="lt1"/>
                </a:solidFill>
              </a:defRPr>
            </a:lvl3pPr>
            <a:lvl4pPr lvl="3" rtl="0">
              <a:spcBef>
                <a:spcPts val="0"/>
              </a:spcBef>
              <a:spcAft>
                <a:spcPts val="0"/>
              </a:spcAft>
              <a:buClr>
                <a:schemeClr val="lt1"/>
              </a:buClr>
              <a:buSzPts val="5600"/>
              <a:buNone/>
              <a:defRPr>
                <a:solidFill>
                  <a:schemeClr val="lt1"/>
                </a:solidFill>
              </a:defRPr>
            </a:lvl4pPr>
            <a:lvl5pPr lvl="4" rtl="0">
              <a:spcBef>
                <a:spcPts val="0"/>
              </a:spcBef>
              <a:spcAft>
                <a:spcPts val="0"/>
              </a:spcAft>
              <a:buClr>
                <a:schemeClr val="lt1"/>
              </a:buClr>
              <a:buSzPts val="5600"/>
              <a:buNone/>
              <a:defRPr>
                <a:solidFill>
                  <a:schemeClr val="lt1"/>
                </a:solidFill>
              </a:defRPr>
            </a:lvl5pPr>
            <a:lvl6pPr lvl="5" rtl="0">
              <a:spcBef>
                <a:spcPts val="0"/>
              </a:spcBef>
              <a:spcAft>
                <a:spcPts val="0"/>
              </a:spcAft>
              <a:buClr>
                <a:schemeClr val="lt1"/>
              </a:buClr>
              <a:buSzPts val="5600"/>
              <a:buNone/>
              <a:defRPr>
                <a:solidFill>
                  <a:schemeClr val="lt1"/>
                </a:solidFill>
              </a:defRPr>
            </a:lvl6pPr>
            <a:lvl7pPr lvl="6" rtl="0">
              <a:spcBef>
                <a:spcPts val="0"/>
              </a:spcBef>
              <a:spcAft>
                <a:spcPts val="0"/>
              </a:spcAft>
              <a:buClr>
                <a:schemeClr val="lt1"/>
              </a:buClr>
              <a:buSzPts val="5600"/>
              <a:buNone/>
              <a:defRPr>
                <a:solidFill>
                  <a:schemeClr val="lt1"/>
                </a:solidFill>
              </a:defRPr>
            </a:lvl7pPr>
            <a:lvl8pPr lvl="7" rtl="0">
              <a:spcBef>
                <a:spcPts val="0"/>
              </a:spcBef>
              <a:spcAft>
                <a:spcPts val="0"/>
              </a:spcAft>
              <a:buClr>
                <a:schemeClr val="lt1"/>
              </a:buClr>
              <a:buSzPts val="5600"/>
              <a:buNone/>
              <a:defRPr>
                <a:solidFill>
                  <a:schemeClr val="lt1"/>
                </a:solidFill>
              </a:defRPr>
            </a:lvl8pPr>
            <a:lvl9pPr lvl="8" rtl="0">
              <a:spcBef>
                <a:spcPts val="0"/>
              </a:spcBef>
              <a:spcAft>
                <a:spcPts val="0"/>
              </a:spcAft>
              <a:buClr>
                <a:schemeClr val="lt1"/>
              </a:buClr>
              <a:buSzPts val="5600"/>
              <a:buNone/>
              <a:defRPr>
                <a:solidFill>
                  <a:schemeClr val="lt1"/>
                </a:solidFill>
              </a:defRPr>
            </a:lvl9pPr>
          </a:lstStyle>
          <a:p>
            <a:endParaRPr/>
          </a:p>
        </p:txBody>
      </p:sp>
      <p:sp>
        <p:nvSpPr>
          <p:cNvPr id="302" name="Google Shape;302;p19"/>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2pPr>
            <a:lvl3pPr lvl="2"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3pPr>
            <a:lvl4pPr lvl="3"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4pPr>
            <a:lvl5pPr lvl="4"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5pPr>
            <a:lvl6pPr lvl="5"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6pPr>
            <a:lvl7pPr lvl="6"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7pPr>
            <a:lvl8pPr lvl="7"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8pPr>
            <a:lvl9pPr lvl="8"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2 - Cover image_12">
  <p:cSld name="CUSTOM_36">
    <p:bg>
      <p:bgPr>
        <a:solidFill>
          <a:schemeClr val="lt1"/>
        </a:solidFill>
        <a:effectLst/>
      </p:bgPr>
    </p:bg>
    <p:spTree>
      <p:nvGrpSpPr>
        <p:cNvPr id="1" name="Shape 303"/>
        <p:cNvGrpSpPr/>
        <p:nvPr/>
      </p:nvGrpSpPr>
      <p:grpSpPr>
        <a:xfrm>
          <a:off x="0" y="0"/>
          <a:ext cx="0" cy="0"/>
          <a:chOff x="0" y="0"/>
          <a:chExt cx="0" cy="0"/>
        </a:xfrm>
      </p:grpSpPr>
      <p:pic>
        <p:nvPicPr>
          <p:cNvPr id="304" name="Google Shape;304;p20"/>
          <p:cNvPicPr preferRelativeResize="0"/>
          <p:nvPr/>
        </p:nvPicPr>
        <p:blipFill rotWithShape="1">
          <a:blip r:embed="rId2">
            <a:alphaModFix/>
          </a:blip>
          <a:srcRect l="13206" t="2935" r="28996" b="8920"/>
          <a:stretch/>
        </p:blipFill>
        <p:spPr>
          <a:xfrm rot="10800000">
            <a:off x="9141150" y="-136950"/>
            <a:ext cx="9149700" cy="9300000"/>
          </a:xfrm>
          <a:prstGeom prst="round1Rect">
            <a:avLst>
              <a:gd name="adj" fmla="val 16667"/>
            </a:avLst>
          </a:prstGeom>
          <a:noFill/>
          <a:ln>
            <a:noFill/>
          </a:ln>
        </p:spPr>
      </p:pic>
      <p:grpSp>
        <p:nvGrpSpPr>
          <p:cNvPr id="305" name="Google Shape;305;p20"/>
          <p:cNvGrpSpPr/>
          <p:nvPr/>
        </p:nvGrpSpPr>
        <p:grpSpPr>
          <a:xfrm>
            <a:off x="733417" y="733290"/>
            <a:ext cx="3838807" cy="642792"/>
            <a:chOff x="238125" y="2252900"/>
            <a:chExt cx="7144625" cy="1210075"/>
          </a:xfrm>
        </p:grpSpPr>
        <p:sp>
          <p:nvSpPr>
            <p:cNvPr id="306" name="Google Shape;306;p20"/>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0"/>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0"/>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0"/>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0"/>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0"/>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 name="Google Shape;315;p20"/>
          <p:cNvSpPr/>
          <p:nvPr/>
        </p:nvSpPr>
        <p:spPr>
          <a:xfrm>
            <a:off x="8231825" y="248135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0"/>
          <p:cNvSpPr/>
          <p:nvPr/>
        </p:nvSpPr>
        <p:spPr>
          <a:xfrm>
            <a:off x="8782050" y="379250"/>
            <a:ext cx="8753400" cy="9176400"/>
          </a:xfrm>
          <a:prstGeom prst="round1Rect">
            <a:avLst>
              <a:gd name="adj" fmla="val 19843"/>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0"/>
          <p:cNvSpPr/>
          <p:nvPr/>
        </p:nvSpPr>
        <p:spPr>
          <a:xfrm rot="5400000">
            <a:off x="13290800" y="7868100"/>
            <a:ext cx="731400" cy="3283200"/>
          </a:xfrm>
          <a:prstGeom prst="rect">
            <a:avLst/>
          </a:prstGeom>
          <a:gradFill>
            <a:gsLst>
              <a:gs pos="0">
                <a:schemeClr val="dk2"/>
              </a:gs>
              <a:gs pos="100000">
                <a:srgbClr val="7D9DFF"/>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8414825" y="2664350"/>
            <a:ext cx="731400" cy="3283200"/>
          </a:xfrm>
          <a:prstGeom prst="rect">
            <a:avLst/>
          </a:prstGeom>
          <a:gradFill>
            <a:gsLst>
              <a:gs pos="0">
                <a:schemeClr val="dk2"/>
              </a:gs>
              <a:gs pos="100000">
                <a:srgbClr val="7D9DFF"/>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5500"/>
              <a:buNone/>
              <a:defRPr sz="55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320" name="Google Shape;320;p20"/>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1 - Cover no image Blue_2">
  <p:cSld name="CUSTOM_51">
    <p:bg>
      <p:bgPr>
        <a:solidFill>
          <a:schemeClr val="dk2"/>
        </a:solidFill>
        <a:effectLst/>
      </p:bgPr>
    </p:bg>
    <p:spTree>
      <p:nvGrpSpPr>
        <p:cNvPr id="1" name="Shape 21"/>
        <p:cNvGrpSpPr/>
        <p:nvPr/>
      </p:nvGrpSpPr>
      <p:grpSpPr>
        <a:xfrm>
          <a:off x="0" y="0"/>
          <a:ext cx="0" cy="0"/>
          <a:chOff x="0" y="0"/>
          <a:chExt cx="0" cy="0"/>
        </a:xfrm>
      </p:grpSpPr>
      <p:grpSp>
        <p:nvGrpSpPr>
          <p:cNvPr id="22" name="Google Shape;22;p3"/>
          <p:cNvGrpSpPr/>
          <p:nvPr/>
        </p:nvGrpSpPr>
        <p:grpSpPr>
          <a:xfrm>
            <a:off x="7224596" y="2745002"/>
            <a:ext cx="3838807" cy="642792"/>
            <a:chOff x="238125" y="2252900"/>
            <a:chExt cx="7144625" cy="1210075"/>
          </a:xfrm>
        </p:grpSpPr>
        <p:sp>
          <p:nvSpPr>
            <p:cNvPr id="23" name="Google Shape;23;p3"/>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32;p3"/>
          <p:cNvSpPr txBox="1">
            <a:spLocks noGrp="1"/>
          </p:cNvSpPr>
          <p:nvPr>
            <p:ph type="title"/>
          </p:nvPr>
        </p:nvSpPr>
        <p:spPr>
          <a:xfrm>
            <a:off x="733800" y="4603500"/>
            <a:ext cx="16820400" cy="10800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Clr>
                <a:schemeClr val="lt1"/>
              </a:buClr>
              <a:buSzPts val="7000"/>
              <a:buNone/>
              <a:defRPr sz="7000">
                <a:solidFill>
                  <a:schemeClr val="lt1"/>
                </a:solidFill>
              </a:defRPr>
            </a:lvl1pPr>
            <a:lvl2pPr lvl="1" algn="ctr" rtl="0">
              <a:spcBef>
                <a:spcPts val="0"/>
              </a:spcBef>
              <a:spcAft>
                <a:spcPts val="0"/>
              </a:spcAft>
              <a:buClr>
                <a:schemeClr val="lt1"/>
              </a:buClr>
              <a:buSzPts val="5600"/>
              <a:buNone/>
              <a:defRPr>
                <a:solidFill>
                  <a:schemeClr val="lt1"/>
                </a:solidFill>
              </a:defRPr>
            </a:lvl2pPr>
            <a:lvl3pPr lvl="2" algn="ctr" rtl="0">
              <a:spcBef>
                <a:spcPts val="0"/>
              </a:spcBef>
              <a:spcAft>
                <a:spcPts val="0"/>
              </a:spcAft>
              <a:buClr>
                <a:schemeClr val="lt1"/>
              </a:buClr>
              <a:buSzPts val="5600"/>
              <a:buNone/>
              <a:defRPr>
                <a:solidFill>
                  <a:schemeClr val="lt1"/>
                </a:solidFill>
              </a:defRPr>
            </a:lvl3pPr>
            <a:lvl4pPr lvl="3" algn="ctr" rtl="0">
              <a:spcBef>
                <a:spcPts val="0"/>
              </a:spcBef>
              <a:spcAft>
                <a:spcPts val="0"/>
              </a:spcAft>
              <a:buClr>
                <a:schemeClr val="lt1"/>
              </a:buClr>
              <a:buSzPts val="5600"/>
              <a:buNone/>
              <a:defRPr>
                <a:solidFill>
                  <a:schemeClr val="lt1"/>
                </a:solidFill>
              </a:defRPr>
            </a:lvl4pPr>
            <a:lvl5pPr lvl="4" algn="ctr" rtl="0">
              <a:spcBef>
                <a:spcPts val="0"/>
              </a:spcBef>
              <a:spcAft>
                <a:spcPts val="0"/>
              </a:spcAft>
              <a:buClr>
                <a:schemeClr val="lt1"/>
              </a:buClr>
              <a:buSzPts val="5600"/>
              <a:buNone/>
              <a:defRPr>
                <a:solidFill>
                  <a:schemeClr val="lt1"/>
                </a:solidFill>
              </a:defRPr>
            </a:lvl5pPr>
            <a:lvl6pPr lvl="5" algn="ctr" rtl="0">
              <a:spcBef>
                <a:spcPts val="0"/>
              </a:spcBef>
              <a:spcAft>
                <a:spcPts val="0"/>
              </a:spcAft>
              <a:buClr>
                <a:schemeClr val="lt1"/>
              </a:buClr>
              <a:buSzPts val="5600"/>
              <a:buNone/>
              <a:defRPr>
                <a:solidFill>
                  <a:schemeClr val="lt1"/>
                </a:solidFill>
              </a:defRPr>
            </a:lvl6pPr>
            <a:lvl7pPr lvl="6" algn="ctr" rtl="0">
              <a:spcBef>
                <a:spcPts val="0"/>
              </a:spcBef>
              <a:spcAft>
                <a:spcPts val="0"/>
              </a:spcAft>
              <a:buClr>
                <a:schemeClr val="lt1"/>
              </a:buClr>
              <a:buSzPts val="5600"/>
              <a:buNone/>
              <a:defRPr>
                <a:solidFill>
                  <a:schemeClr val="lt1"/>
                </a:solidFill>
              </a:defRPr>
            </a:lvl7pPr>
            <a:lvl8pPr lvl="7" algn="ctr" rtl="0">
              <a:spcBef>
                <a:spcPts val="0"/>
              </a:spcBef>
              <a:spcAft>
                <a:spcPts val="0"/>
              </a:spcAft>
              <a:buClr>
                <a:schemeClr val="lt1"/>
              </a:buClr>
              <a:buSzPts val="5600"/>
              <a:buNone/>
              <a:defRPr>
                <a:solidFill>
                  <a:schemeClr val="lt1"/>
                </a:solidFill>
              </a:defRPr>
            </a:lvl8pPr>
            <a:lvl9pPr lvl="8" algn="ctr" rtl="0">
              <a:spcBef>
                <a:spcPts val="0"/>
              </a:spcBef>
              <a:spcAft>
                <a:spcPts val="0"/>
              </a:spcAft>
              <a:buClr>
                <a:schemeClr val="lt1"/>
              </a:buClr>
              <a:buSzPts val="5600"/>
              <a:buNone/>
              <a:defRPr>
                <a:solidFill>
                  <a:schemeClr val="lt1"/>
                </a:solidFill>
              </a:defRPr>
            </a:lvl9pPr>
          </a:lstStyle>
          <a:p>
            <a:endParaRPr/>
          </a:p>
        </p:txBody>
      </p:sp>
      <p:sp>
        <p:nvSpPr>
          <p:cNvPr id="33" name="Google Shape;33;p3"/>
          <p:cNvSpPr txBox="1">
            <a:spLocks noGrp="1"/>
          </p:cNvSpPr>
          <p:nvPr>
            <p:ph type="subTitle" idx="1"/>
          </p:nvPr>
        </p:nvSpPr>
        <p:spPr>
          <a:xfrm>
            <a:off x="2104800" y="6108563"/>
            <a:ext cx="14078400" cy="573300"/>
          </a:xfrm>
          <a:prstGeom prst="rect">
            <a:avLst/>
          </a:prstGeom>
        </p:spPr>
        <p:txBody>
          <a:bodyPr spcFirstLastPara="1" wrap="square" lIns="0" tIns="0" rIns="0" bIns="0" anchor="t" anchorCtr="0">
            <a:spAutoFit/>
          </a:bodyPr>
          <a:lstStyle>
            <a:lvl1pPr lvl="0" algn="ctr" rtl="0">
              <a:lnSpc>
                <a:spcPct val="150000"/>
              </a:lnSpc>
              <a:spcBef>
                <a:spcPts val="0"/>
              </a:spcBef>
              <a:spcAft>
                <a:spcPts val="0"/>
              </a:spcAft>
              <a:buClr>
                <a:schemeClr val="lt1"/>
              </a:buClr>
              <a:buSzPts val="3200"/>
              <a:buNone/>
              <a:defRPr sz="3200">
                <a:solidFill>
                  <a:schemeClr val="lt1"/>
                </a:solidFill>
              </a:defRPr>
            </a:lvl1pPr>
            <a:lvl2pPr lvl="1" algn="ctr"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2pPr>
            <a:lvl3pPr lvl="2" algn="ctr"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3pPr>
            <a:lvl4pPr lvl="3" algn="ctr"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4pPr>
            <a:lvl5pPr lvl="4" algn="ctr"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5pPr>
            <a:lvl6pPr lvl="5" algn="ctr"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6pPr>
            <a:lvl7pPr lvl="6" algn="ctr"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7pPr>
            <a:lvl8pPr lvl="7" algn="ctr"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8pPr>
            <a:lvl9pPr lvl="8" algn="ctr"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02 - Cover image_13">
  <p:cSld name="CUSTOM_37">
    <p:spTree>
      <p:nvGrpSpPr>
        <p:cNvPr id="1" name="Shape 321"/>
        <p:cNvGrpSpPr/>
        <p:nvPr/>
      </p:nvGrpSpPr>
      <p:grpSpPr>
        <a:xfrm>
          <a:off x="0" y="0"/>
          <a:ext cx="0" cy="0"/>
          <a:chOff x="0" y="0"/>
          <a:chExt cx="0" cy="0"/>
        </a:xfrm>
      </p:grpSpPr>
      <p:pic>
        <p:nvPicPr>
          <p:cNvPr id="322" name="Google Shape;322;p21"/>
          <p:cNvPicPr preferRelativeResize="0"/>
          <p:nvPr/>
        </p:nvPicPr>
        <p:blipFill rotWithShape="1">
          <a:blip r:embed="rId2">
            <a:alphaModFix/>
          </a:blip>
          <a:srcRect l="8486" t="6295" r="8477" b="33802"/>
          <a:stretch/>
        </p:blipFill>
        <p:spPr>
          <a:xfrm flipH="1">
            <a:off x="8777099" y="0"/>
            <a:ext cx="9510901" cy="10287002"/>
          </a:xfrm>
          <a:prstGeom prst="rect">
            <a:avLst/>
          </a:prstGeom>
          <a:noFill/>
          <a:ln>
            <a:noFill/>
          </a:ln>
        </p:spPr>
      </p:pic>
      <p:sp>
        <p:nvSpPr>
          <p:cNvPr id="323" name="Google Shape;323;p21"/>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324" name="Google Shape;324;p21"/>
          <p:cNvGrpSpPr/>
          <p:nvPr/>
        </p:nvGrpSpPr>
        <p:grpSpPr>
          <a:xfrm>
            <a:off x="733417" y="733290"/>
            <a:ext cx="3838807" cy="642792"/>
            <a:chOff x="238125" y="2252900"/>
            <a:chExt cx="7144625" cy="1210075"/>
          </a:xfrm>
        </p:grpSpPr>
        <p:sp>
          <p:nvSpPr>
            <p:cNvPr id="325" name="Google Shape;325;p21"/>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1"/>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1"/>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1"/>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1"/>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1"/>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1"/>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1"/>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1"/>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4" name="Google Shape;334;p21"/>
          <p:cNvSpPr/>
          <p:nvPr/>
        </p:nvSpPr>
        <p:spPr>
          <a:xfrm>
            <a:off x="9510900" y="733300"/>
            <a:ext cx="8043300" cy="10163400"/>
          </a:xfrm>
          <a:prstGeom prst="round1Rect">
            <a:avLst>
              <a:gd name="adj" fmla="val 21379"/>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1"/>
          <p:cNvSpPr/>
          <p:nvPr/>
        </p:nvSpPr>
        <p:spPr>
          <a:xfrm>
            <a:off x="9327900" y="54840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txBox="1"/>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a:t>
            </a:fld>
            <a:endParaRPr/>
          </a:p>
        </p:txBody>
      </p:sp>
      <p:sp>
        <p:nvSpPr>
          <p:cNvPr id="337" name="Google Shape;337;p21"/>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5500"/>
              <a:buNone/>
              <a:defRPr sz="55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338" name="Google Shape;338;p21"/>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a:solidFill>
                  <a:schemeClr val="dk2"/>
                </a:solidFill>
              </a:defRPr>
            </a:lvl1pPr>
            <a:lvl2pPr lvl="1"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2 - Cover image_14">
  <p:cSld name="CUSTOM_38">
    <p:bg>
      <p:bgPr>
        <a:solidFill>
          <a:schemeClr val="dk1"/>
        </a:solidFill>
        <a:effectLst/>
      </p:bgPr>
    </p:bg>
    <p:spTree>
      <p:nvGrpSpPr>
        <p:cNvPr id="1" name="Shape 339"/>
        <p:cNvGrpSpPr/>
        <p:nvPr/>
      </p:nvGrpSpPr>
      <p:grpSpPr>
        <a:xfrm>
          <a:off x="0" y="0"/>
          <a:ext cx="0" cy="0"/>
          <a:chOff x="0" y="0"/>
          <a:chExt cx="0" cy="0"/>
        </a:xfrm>
      </p:grpSpPr>
      <p:pic>
        <p:nvPicPr>
          <p:cNvPr id="340" name="Google Shape;340;p22"/>
          <p:cNvPicPr preferRelativeResize="0"/>
          <p:nvPr/>
        </p:nvPicPr>
        <p:blipFill rotWithShape="1">
          <a:blip r:embed="rId2">
            <a:alphaModFix/>
          </a:blip>
          <a:srcRect l="13504" t="5451" r="30201" b="2152"/>
          <a:stretch/>
        </p:blipFill>
        <p:spPr>
          <a:xfrm rot="10800000">
            <a:off x="8782050" y="-57000"/>
            <a:ext cx="9525000" cy="10420200"/>
          </a:xfrm>
          <a:prstGeom prst="round1Rect">
            <a:avLst>
              <a:gd name="adj" fmla="val 0"/>
            </a:avLst>
          </a:prstGeom>
          <a:noFill/>
          <a:ln>
            <a:noFill/>
          </a:ln>
        </p:spPr>
      </p:pic>
      <p:grpSp>
        <p:nvGrpSpPr>
          <p:cNvPr id="341" name="Google Shape;341;p22"/>
          <p:cNvGrpSpPr/>
          <p:nvPr/>
        </p:nvGrpSpPr>
        <p:grpSpPr>
          <a:xfrm>
            <a:off x="733417" y="733290"/>
            <a:ext cx="3838807" cy="642792"/>
            <a:chOff x="238125" y="2252900"/>
            <a:chExt cx="7144625" cy="1210075"/>
          </a:xfrm>
        </p:grpSpPr>
        <p:sp>
          <p:nvSpPr>
            <p:cNvPr id="342" name="Google Shape;342;p22"/>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2"/>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2"/>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2"/>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2"/>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2"/>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2"/>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2"/>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22"/>
          <p:cNvSpPr/>
          <p:nvPr/>
        </p:nvSpPr>
        <p:spPr>
          <a:xfrm>
            <a:off x="9510900" y="733300"/>
            <a:ext cx="8043300" cy="10163400"/>
          </a:xfrm>
          <a:prstGeom prst="round1Rect">
            <a:avLst>
              <a:gd name="adj" fmla="val 213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2"/>
          <p:cNvSpPr/>
          <p:nvPr/>
        </p:nvSpPr>
        <p:spPr>
          <a:xfrm>
            <a:off x="9327900" y="548400"/>
            <a:ext cx="183000" cy="18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lt1"/>
              </a:buClr>
              <a:buSzPts val="5500"/>
              <a:buNone/>
              <a:defRPr sz="5500">
                <a:solidFill>
                  <a:schemeClr val="lt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354" name="Google Shape;354;p22"/>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2"/>
              </a:buClr>
              <a:buSzPts val="3200"/>
              <a:buNone/>
              <a:defRPr sz="3200">
                <a:solidFill>
                  <a:schemeClr val="accent2"/>
                </a:solidFill>
              </a:defRPr>
            </a:lvl1pPr>
            <a:lvl2pPr lvl="1"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02 - Cover image_14">
  <p:cSld name="CUSTOM_39">
    <p:spTree>
      <p:nvGrpSpPr>
        <p:cNvPr id="1" name="Shape 355"/>
        <p:cNvGrpSpPr/>
        <p:nvPr/>
      </p:nvGrpSpPr>
      <p:grpSpPr>
        <a:xfrm>
          <a:off x="0" y="0"/>
          <a:ext cx="0" cy="0"/>
          <a:chOff x="0" y="0"/>
          <a:chExt cx="0" cy="0"/>
        </a:xfrm>
      </p:grpSpPr>
      <p:pic>
        <p:nvPicPr>
          <p:cNvPr id="356" name="Google Shape;356;p23"/>
          <p:cNvPicPr preferRelativeResize="0"/>
          <p:nvPr/>
        </p:nvPicPr>
        <p:blipFill rotWithShape="1">
          <a:blip r:embed="rId2">
            <a:alphaModFix/>
          </a:blip>
          <a:srcRect l="18366" t="4287" r="22654"/>
          <a:stretch/>
        </p:blipFill>
        <p:spPr>
          <a:xfrm flipH="1">
            <a:off x="8777098" y="0"/>
            <a:ext cx="9510902" cy="10287002"/>
          </a:xfrm>
          <a:prstGeom prst="rect">
            <a:avLst/>
          </a:prstGeom>
          <a:noFill/>
          <a:ln>
            <a:noFill/>
          </a:ln>
        </p:spPr>
      </p:pic>
      <p:sp>
        <p:nvSpPr>
          <p:cNvPr id="357" name="Google Shape;357;p23"/>
          <p:cNvSpPr txBox="1">
            <a:spLocks noGrp="1"/>
          </p:cNvSpPr>
          <p:nvPr>
            <p:ph type="sldNum" idx="12"/>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grpSp>
        <p:nvGrpSpPr>
          <p:cNvPr id="358" name="Google Shape;358;p23"/>
          <p:cNvGrpSpPr/>
          <p:nvPr/>
        </p:nvGrpSpPr>
        <p:grpSpPr>
          <a:xfrm>
            <a:off x="733417" y="733290"/>
            <a:ext cx="3838807" cy="642792"/>
            <a:chOff x="238125" y="2252900"/>
            <a:chExt cx="7144625" cy="1210075"/>
          </a:xfrm>
        </p:grpSpPr>
        <p:sp>
          <p:nvSpPr>
            <p:cNvPr id="359" name="Google Shape;359;p23"/>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23"/>
          <p:cNvSpPr/>
          <p:nvPr/>
        </p:nvSpPr>
        <p:spPr>
          <a:xfrm>
            <a:off x="9510900" y="733300"/>
            <a:ext cx="8043300" cy="10163400"/>
          </a:xfrm>
          <a:prstGeom prst="round1Rect">
            <a:avLst>
              <a:gd name="adj" fmla="val 21379"/>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9327900" y="54840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txBox="1"/>
          <p:nvPr/>
        </p:nvSpPr>
        <p:spPr>
          <a:xfrm>
            <a:off x="16944916" y="9326434"/>
            <a:ext cx="1097400" cy="787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a:t>
            </a:fld>
            <a:endParaRPr/>
          </a:p>
        </p:txBody>
      </p:sp>
      <p:sp>
        <p:nvSpPr>
          <p:cNvPr id="371" name="Google Shape;371;p23"/>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5500"/>
              <a:buNone/>
              <a:defRPr sz="55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372" name="Google Shape;372;p23"/>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2 - Cover image_15">
  <p:cSld name="CUSTOM_41">
    <p:spTree>
      <p:nvGrpSpPr>
        <p:cNvPr id="1" name="Shape 373"/>
        <p:cNvGrpSpPr/>
        <p:nvPr/>
      </p:nvGrpSpPr>
      <p:grpSpPr>
        <a:xfrm>
          <a:off x="0" y="0"/>
          <a:ext cx="0" cy="0"/>
          <a:chOff x="0" y="0"/>
          <a:chExt cx="0" cy="0"/>
        </a:xfrm>
      </p:grpSpPr>
      <p:pic>
        <p:nvPicPr>
          <p:cNvPr id="374" name="Google Shape;374;p24"/>
          <p:cNvPicPr preferRelativeResize="0"/>
          <p:nvPr/>
        </p:nvPicPr>
        <p:blipFill rotWithShape="1">
          <a:blip r:embed="rId2">
            <a:alphaModFix/>
          </a:blip>
          <a:srcRect l="21011" r="13367"/>
          <a:stretch/>
        </p:blipFill>
        <p:spPr>
          <a:xfrm rot="10800000">
            <a:off x="9141150" y="-136950"/>
            <a:ext cx="9149700" cy="9300000"/>
          </a:xfrm>
          <a:prstGeom prst="round1Rect">
            <a:avLst>
              <a:gd name="adj" fmla="val 16667"/>
            </a:avLst>
          </a:prstGeom>
          <a:noFill/>
          <a:ln>
            <a:noFill/>
          </a:ln>
        </p:spPr>
      </p:pic>
      <p:grpSp>
        <p:nvGrpSpPr>
          <p:cNvPr id="375" name="Google Shape;375;p24"/>
          <p:cNvGrpSpPr/>
          <p:nvPr/>
        </p:nvGrpSpPr>
        <p:grpSpPr>
          <a:xfrm>
            <a:off x="733417" y="733290"/>
            <a:ext cx="3838807" cy="642792"/>
            <a:chOff x="238125" y="2252900"/>
            <a:chExt cx="7144625" cy="1210075"/>
          </a:xfrm>
        </p:grpSpPr>
        <p:sp>
          <p:nvSpPr>
            <p:cNvPr id="376" name="Google Shape;376;p24"/>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4"/>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4"/>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4"/>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4"/>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4"/>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4"/>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4"/>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4"/>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24"/>
          <p:cNvSpPr/>
          <p:nvPr/>
        </p:nvSpPr>
        <p:spPr>
          <a:xfrm>
            <a:off x="8231825" y="248135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4"/>
          <p:cNvSpPr/>
          <p:nvPr/>
        </p:nvSpPr>
        <p:spPr>
          <a:xfrm>
            <a:off x="8782050" y="379250"/>
            <a:ext cx="8753400" cy="9176400"/>
          </a:xfrm>
          <a:prstGeom prst="round1Rect">
            <a:avLst>
              <a:gd name="adj" fmla="val 19843"/>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4"/>
          <p:cNvSpPr/>
          <p:nvPr/>
        </p:nvSpPr>
        <p:spPr>
          <a:xfrm rot="5400000">
            <a:off x="13290800" y="7868100"/>
            <a:ext cx="731400" cy="3283200"/>
          </a:xfrm>
          <a:prstGeom prst="rect">
            <a:avLst/>
          </a:prstGeom>
          <a:gradFill>
            <a:gsLst>
              <a:gs pos="0">
                <a:schemeClr val="dk2"/>
              </a:gs>
              <a:gs pos="100000">
                <a:srgbClr val="7D9DFF"/>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4"/>
          <p:cNvSpPr/>
          <p:nvPr/>
        </p:nvSpPr>
        <p:spPr>
          <a:xfrm>
            <a:off x="8414825" y="2664350"/>
            <a:ext cx="731400" cy="3283200"/>
          </a:xfrm>
          <a:prstGeom prst="rect">
            <a:avLst/>
          </a:prstGeom>
          <a:gradFill>
            <a:gsLst>
              <a:gs pos="0">
                <a:schemeClr val="dk2"/>
              </a:gs>
              <a:gs pos="100000">
                <a:srgbClr val="7D9DFF"/>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4"/>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5500"/>
              <a:buNone/>
              <a:defRPr sz="55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390" name="Google Shape;390;p24"/>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2 - Cover image_16">
  <p:cSld name="CUSTOM_42">
    <p:bg>
      <p:bgPr>
        <a:solidFill>
          <a:schemeClr val="dk1"/>
        </a:solidFill>
        <a:effectLst/>
      </p:bgPr>
    </p:bg>
    <p:spTree>
      <p:nvGrpSpPr>
        <p:cNvPr id="1" name="Shape 391"/>
        <p:cNvGrpSpPr/>
        <p:nvPr/>
      </p:nvGrpSpPr>
      <p:grpSpPr>
        <a:xfrm>
          <a:off x="0" y="0"/>
          <a:ext cx="0" cy="0"/>
          <a:chOff x="0" y="0"/>
          <a:chExt cx="0" cy="0"/>
        </a:xfrm>
      </p:grpSpPr>
      <p:pic>
        <p:nvPicPr>
          <p:cNvPr id="392" name="Google Shape;392;p25"/>
          <p:cNvPicPr preferRelativeResize="0"/>
          <p:nvPr/>
        </p:nvPicPr>
        <p:blipFill rotWithShape="1">
          <a:blip r:embed="rId2">
            <a:alphaModFix/>
          </a:blip>
          <a:srcRect l="21822" r="17253"/>
          <a:stretch/>
        </p:blipFill>
        <p:spPr>
          <a:xfrm rot="10800000">
            <a:off x="8782050" y="-57000"/>
            <a:ext cx="9525000" cy="10420200"/>
          </a:xfrm>
          <a:prstGeom prst="round1Rect">
            <a:avLst>
              <a:gd name="adj" fmla="val 0"/>
            </a:avLst>
          </a:prstGeom>
          <a:noFill/>
          <a:ln>
            <a:noFill/>
          </a:ln>
        </p:spPr>
      </p:pic>
      <p:grpSp>
        <p:nvGrpSpPr>
          <p:cNvPr id="393" name="Google Shape;393;p25"/>
          <p:cNvGrpSpPr/>
          <p:nvPr/>
        </p:nvGrpSpPr>
        <p:grpSpPr>
          <a:xfrm>
            <a:off x="733417" y="733290"/>
            <a:ext cx="3838807" cy="642792"/>
            <a:chOff x="238125" y="2252900"/>
            <a:chExt cx="7144625" cy="1210075"/>
          </a:xfrm>
        </p:grpSpPr>
        <p:sp>
          <p:nvSpPr>
            <p:cNvPr id="394" name="Google Shape;394;p25"/>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5"/>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5"/>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25"/>
          <p:cNvSpPr/>
          <p:nvPr/>
        </p:nvSpPr>
        <p:spPr>
          <a:xfrm>
            <a:off x="9510900" y="733300"/>
            <a:ext cx="8043300" cy="10163400"/>
          </a:xfrm>
          <a:prstGeom prst="round1Rect">
            <a:avLst>
              <a:gd name="adj" fmla="val 213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5"/>
          <p:cNvSpPr/>
          <p:nvPr/>
        </p:nvSpPr>
        <p:spPr>
          <a:xfrm>
            <a:off x="9327900" y="548400"/>
            <a:ext cx="183000" cy="18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5"/>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600"/>
              <a:buNone/>
              <a:defRPr>
                <a:solidFill>
                  <a:schemeClr val="lt1"/>
                </a:solidFill>
              </a:defRPr>
            </a:lvl2pPr>
            <a:lvl3pPr lvl="2" rtl="0">
              <a:spcBef>
                <a:spcPts val="0"/>
              </a:spcBef>
              <a:spcAft>
                <a:spcPts val="0"/>
              </a:spcAft>
              <a:buClr>
                <a:schemeClr val="lt1"/>
              </a:buClr>
              <a:buSzPts val="5600"/>
              <a:buNone/>
              <a:defRPr>
                <a:solidFill>
                  <a:schemeClr val="lt1"/>
                </a:solidFill>
              </a:defRPr>
            </a:lvl3pPr>
            <a:lvl4pPr lvl="3" rtl="0">
              <a:spcBef>
                <a:spcPts val="0"/>
              </a:spcBef>
              <a:spcAft>
                <a:spcPts val="0"/>
              </a:spcAft>
              <a:buClr>
                <a:schemeClr val="lt1"/>
              </a:buClr>
              <a:buSzPts val="5600"/>
              <a:buNone/>
              <a:defRPr>
                <a:solidFill>
                  <a:schemeClr val="lt1"/>
                </a:solidFill>
              </a:defRPr>
            </a:lvl4pPr>
            <a:lvl5pPr lvl="4" rtl="0">
              <a:spcBef>
                <a:spcPts val="0"/>
              </a:spcBef>
              <a:spcAft>
                <a:spcPts val="0"/>
              </a:spcAft>
              <a:buClr>
                <a:schemeClr val="lt1"/>
              </a:buClr>
              <a:buSzPts val="5600"/>
              <a:buNone/>
              <a:defRPr>
                <a:solidFill>
                  <a:schemeClr val="lt1"/>
                </a:solidFill>
              </a:defRPr>
            </a:lvl5pPr>
            <a:lvl6pPr lvl="5" rtl="0">
              <a:spcBef>
                <a:spcPts val="0"/>
              </a:spcBef>
              <a:spcAft>
                <a:spcPts val="0"/>
              </a:spcAft>
              <a:buClr>
                <a:schemeClr val="lt1"/>
              </a:buClr>
              <a:buSzPts val="5600"/>
              <a:buNone/>
              <a:defRPr>
                <a:solidFill>
                  <a:schemeClr val="lt1"/>
                </a:solidFill>
              </a:defRPr>
            </a:lvl6pPr>
            <a:lvl7pPr lvl="6" rtl="0">
              <a:spcBef>
                <a:spcPts val="0"/>
              </a:spcBef>
              <a:spcAft>
                <a:spcPts val="0"/>
              </a:spcAft>
              <a:buClr>
                <a:schemeClr val="lt1"/>
              </a:buClr>
              <a:buSzPts val="5600"/>
              <a:buNone/>
              <a:defRPr>
                <a:solidFill>
                  <a:schemeClr val="lt1"/>
                </a:solidFill>
              </a:defRPr>
            </a:lvl7pPr>
            <a:lvl8pPr lvl="7" rtl="0">
              <a:spcBef>
                <a:spcPts val="0"/>
              </a:spcBef>
              <a:spcAft>
                <a:spcPts val="0"/>
              </a:spcAft>
              <a:buClr>
                <a:schemeClr val="lt1"/>
              </a:buClr>
              <a:buSzPts val="5600"/>
              <a:buNone/>
              <a:defRPr>
                <a:solidFill>
                  <a:schemeClr val="lt1"/>
                </a:solidFill>
              </a:defRPr>
            </a:lvl8pPr>
            <a:lvl9pPr lvl="8" rtl="0">
              <a:spcBef>
                <a:spcPts val="0"/>
              </a:spcBef>
              <a:spcAft>
                <a:spcPts val="0"/>
              </a:spcAft>
              <a:buClr>
                <a:schemeClr val="lt1"/>
              </a:buClr>
              <a:buSzPts val="5600"/>
              <a:buNone/>
              <a:defRPr>
                <a:solidFill>
                  <a:schemeClr val="lt1"/>
                </a:solidFill>
              </a:defRPr>
            </a:lvl9pPr>
          </a:lstStyle>
          <a:p>
            <a:endParaRPr/>
          </a:p>
        </p:txBody>
      </p:sp>
      <p:sp>
        <p:nvSpPr>
          <p:cNvPr id="406" name="Google Shape;406;p25"/>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2"/>
              </a:buClr>
              <a:buSzPts val="3200"/>
              <a:buNone/>
              <a:defRPr sz="3200">
                <a:solidFill>
                  <a:schemeClr val="accent2"/>
                </a:solidFill>
              </a:defRPr>
            </a:lvl1pPr>
            <a:lvl2pPr lvl="1"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2pPr>
            <a:lvl3pPr lvl="2"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3pPr>
            <a:lvl4pPr lvl="3"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4pPr>
            <a:lvl5pPr lvl="4"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5pPr>
            <a:lvl6pPr lvl="5"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6pPr>
            <a:lvl7pPr lvl="6"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7pPr>
            <a:lvl8pPr lvl="7"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8pPr>
            <a:lvl9pPr lvl="8"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2 - Cover image_17">
  <p:cSld name="CUSTOM_42_1">
    <p:bg>
      <p:bgPr>
        <a:solidFill>
          <a:schemeClr val="lt1"/>
        </a:solidFill>
        <a:effectLst/>
      </p:bgPr>
    </p:bg>
    <p:spTree>
      <p:nvGrpSpPr>
        <p:cNvPr id="1" name="Shape 407"/>
        <p:cNvGrpSpPr/>
        <p:nvPr/>
      </p:nvGrpSpPr>
      <p:grpSpPr>
        <a:xfrm>
          <a:off x="0" y="0"/>
          <a:ext cx="0" cy="0"/>
          <a:chOff x="0" y="0"/>
          <a:chExt cx="0" cy="0"/>
        </a:xfrm>
      </p:grpSpPr>
      <p:pic>
        <p:nvPicPr>
          <p:cNvPr id="408" name="Google Shape;408;p26"/>
          <p:cNvPicPr preferRelativeResize="0"/>
          <p:nvPr/>
        </p:nvPicPr>
        <p:blipFill rotWithShape="1">
          <a:blip r:embed="rId2">
            <a:alphaModFix/>
          </a:blip>
          <a:srcRect l="17213" r="17213"/>
          <a:stretch/>
        </p:blipFill>
        <p:spPr>
          <a:xfrm rot="10800000">
            <a:off x="9141150" y="-136950"/>
            <a:ext cx="9149700" cy="9300000"/>
          </a:xfrm>
          <a:prstGeom prst="round1Rect">
            <a:avLst>
              <a:gd name="adj" fmla="val 16667"/>
            </a:avLst>
          </a:prstGeom>
          <a:noFill/>
          <a:ln>
            <a:noFill/>
          </a:ln>
        </p:spPr>
      </p:pic>
      <p:grpSp>
        <p:nvGrpSpPr>
          <p:cNvPr id="409" name="Google Shape;409;p26"/>
          <p:cNvGrpSpPr/>
          <p:nvPr/>
        </p:nvGrpSpPr>
        <p:grpSpPr>
          <a:xfrm>
            <a:off x="733417" y="733290"/>
            <a:ext cx="3838807" cy="642792"/>
            <a:chOff x="238125" y="2252900"/>
            <a:chExt cx="7144625" cy="1210075"/>
          </a:xfrm>
        </p:grpSpPr>
        <p:sp>
          <p:nvSpPr>
            <p:cNvPr id="410" name="Google Shape;410;p26"/>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6"/>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6"/>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6"/>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6"/>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6"/>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6"/>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6"/>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6"/>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26"/>
          <p:cNvSpPr/>
          <p:nvPr/>
        </p:nvSpPr>
        <p:spPr>
          <a:xfrm>
            <a:off x="8231825" y="248135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6"/>
          <p:cNvSpPr/>
          <p:nvPr/>
        </p:nvSpPr>
        <p:spPr>
          <a:xfrm>
            <a:off x="8782050" y="379250"/>
            <a:ext cx="8753400" cy="9176400"/>
          </a:xfrm>
          <a:prstGeom prst="round1Rect">
            <a:avLst>
              <a:gd name="adj" fmla="val 19843"/>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6"/>
          <p:cNvSpPr/>
          <p:nvPr/>
        </p:nvSpPr>
        <p:spPr>
          <a:xfrm rot="5400000">
            <a:off x="13290800" y="7868100"/>
            <a:ext cx="731400" cy="3283200"/>
          </a:xfrm>
          <a:prstGeom prst="rect">
            <a:avLst/>
          </a:prstGeom>
          <a:gradFill>
            <a:gsLst>
              <a:gs pos="0">
                <a:schemeClr val="dk2"/>
              </a:gs>
              <a:gs pos="100000">
                <a:srgbClr val="7D9DFF"/>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6"/>
          <p:cNvSpPr/>
          <p:nvPr/>
        </p:nvSpPr>
        <p:spPr>
          <a:xfrm>
            <a:off x="8414825" y="2664350"/>
            <a:ext cx="731400" cy="3283200"/>
          </a:xfrm>
          <a:prstGeom prst="rect">
            <a:avLst/>
          </a:prstGeom>
          <a:gradFill>
            <a:gsLst>
              <a:gs pos="0">
                <a:schemeClr val="dk2"/>
              </a:gs>
              <a:gs pos="100000">
                <a:srgbClr val="7D9DFF"/>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6"/>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5500"/>
              <a:buNone/>
              <a:defRPr sz="55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424" name="Google Shape;424;p26"/>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2 - Cover image_18">
  <p:cSld name="CUSTOM_42_1_2">
    <p:bg>
      <p:bgPr>
        <a:solidFill>
          <a:schemeClr val="dk1"/>
        </a:solidFill>
        <a:effectLst/>
      </p:bgPr>
    </p:bg>
    <p:spTree>
      <p:nvGrpSpPr>
        <p:cNvPr id="1" name="Shape 425"/>
        <p:cNvGrpSpPr/>
        <p:nvPr/>
      </p:nvGrpSpPr>
      <p:grpSpPr>
        <a:xfrm>
          <a:off x="0" y="0"/>
          <a:ext cx="0" cy="0"/>
          <a:chOff x="0" y="0"/>
          <a:chExt cx="0" cy="0"/>
        </a:xfrm>
      </p:grpSpPr>
      <p:grpSp>
        <p:nvGrpSpPr>
          <p:cNvPr id="426" name="Google Shape;426;p27"/>
          <p:cNvGrpSpPr/>
          <p:nvPr/>
        </p:nvGrpSpPr>
        <p:grpSpPr>
          <a:xfrm>
            <a:off x="733417" y="733290"/>
            <a:ext cx="3838807" cy="642792"/>
            <a:chOff x="238125" y="2252900"/>
            <a:chExt cx="7144625" cy="1210075"/>
          </a:xfrm>
        </p:grpSpPr>
        <p:sp>
          <p:nvSpPr>
            <p:cNvPr id="427" name="Google Shape;427;p27"/>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7"/>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7"/>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7"/>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7"/>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7"/>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27"/>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600"/>
              <a:buNone/>
              <a:defRPr>
                <a:solidFill>
                  <a:schemeClr val="lt1"/>
                </a:solidFill>
              </a:defRPr>
            </a:lvl2pPr>
            <a:lvl3pPr lvl="2" rtl="0">
              <a:spcBef>
                <a:spcPts val="0"/>
              </a:spcBef>
              <a:spcAft>
                <a:spcPts val="0"/>
              </a:spcAft>
              <a:buClr>
                <a:schemeClr val="lt1"/>
              </a:buClr>
              <a:buSzPts val="5600"/>
              <a:buNone/>
              <a:defRPr>
                <a:solidFill>
                  <a:schemeClr val="lt1"/>
                </a:solidFill>
              </a:defRPr>
            </a:lvl3pPr>
            <a:lvl4pPr lvl="3" rtl="0">
              <a:spcBef>
                <a:spcPts val="0"/>
              </a:spcBef>
              <a:spcAft>
                <a:spcPts val="0"/>
              </a:spcAft>
              <a:buClr>
                <a:schemeClr val="lt1"/>
              </a:buClr>
              <a:buSzPts val="5600"/>
              <a:buNone/>
              <a:defRPr>
                <a:solidFill>
                  <a:schemeClr val="lt1"/>
                </a:solidFill>
              </a:defRPr>
            </a:lvl4pPr>
            <a:lvl5pPr lvl="4" rtl="0">
              <a:spcBef>
                <a:spcPts val="0"/>
              </a:spcBef>
              <a:spcAft>
                <a:spcPts val="0"/>
              </a:spcAft>
              <a:buClr>
                <a:schemeClr val="lt1"/>
              </a:buClr>
              <a:buSzPts val="5600"/>
              <a:buNone/>
              <a:defRPr>
                <a:solidFill>
                  <a:schemeClr val="lt1"/>
                </a:solidFill>
              </a:defRPr>
            </a:lvl5pPr>
            <a:lvl6pPr lvl="5" rtl="0">
              <a:spcBef>
                <a:spcPts val="0"/>
              </a:spcBef>
              <a:spcAft>
                <a:spcPts val="0"/>
              </a:spcAft>
              <a:buClr>
                <a:schemeClr val="lt1"/>
              </a:buClr>
              <a:buSzPts val="5600"/>
              <a:buNone/>
              <a:defRPr>
                <a:solidFill>
                  <a:schemeClr val="lt1"/>
                </a:solidFill>
              </a:defRPr>
            </a:lvl6pPr>
            <a:lvl7pPr lvl="6" rtl="0">
              <a:spcBef>
                <a:spcPts val="0"/>
              </a:spcBef>
              <a:spcAft>
                <a:spcPts val="0"/>
              </a:spcAft>
              <a:buClr>
                <a:schemeClr val="lt1"/>
              </a:buClr>
              <a:buSzPts val="5600"/>
              <a:buNone/>
              <a:defRPr>
                <a:solidFill>
                  <a:schemeClr val="lt1"/>
                </a:solidFill>
              </a:defRPr>
            </a:lvl7pPr>
            <a:lvl8pPr lvl="7" rtl="0">
              <a:spcBef>
                <a:spcPts val="0"/>
              </a:spcBef>
              <a:spcAft>
                <a:spcPts val="0"/>
              </a:spcAft>
              <a:buClr>
                <a:schemeClr val="lt1"/>
              </a:buClr>
              <a:buSzPts val="5600"/>
              <a:buNone/>
              <a:defRPr>
                <a:solidFill>
                  <a:schemeClr val="lt1"/>
                </a:solidFill>
              </a:defRPr>
            </a:lvl8pPr>
            <a:lvl9pPr lvl="8" rtl="0">
              <a:spcBef>
                <a:spcPts val="0"/>
              </a:spcBef>
              <a:spcAft>
                <a:spcPts val="0"/>
              </a:spcAft>
              <a:buClr>
                <a:schemeClr val="lt1"/>
              </a:buClr>
              <a:buSzPts val="5600"/>
              <a:buNone/>
              <a:defRPr>
                <a:solidFill>
                  <a:schemeClr val="lt1"/>
                </a:solidFill>
              </a:defRPr>
            </a:lvl9pPr>
          </a:lstStyle>
          <a:p>
            <a:endParaRPr/>
          </a:p>
        </p:txBody>
      </p:sp>
      <p:sp>
        <p:nvSpPr>
          <p:cNvPr id="437" name="Google Shape;437;p27"/>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2"/>
              </a:buClr>
              <a:buSzPts val="3200"/>
              <a:buNone/>
              <a:defRPr sz="3200">
                <a:solidFill>
                  <a:schemeClr val="accent2"/>
                </a:solidFill>
              </a:defRPr>
            </a:lvl1pPr>
            <a:lvl2pPr lvl="1"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pic>
        <p:nvPicPr>
          <p:cNvPr id="438" name="Google Shape;438;p27"/>
          <p:cNvPicPr preferRelativeResize="0"/>
          <p:nvPr/>
        </p:nvPicPr>
        <p:blipFill rotWithShape="1">
          <a:blip r:embed="rId2">
            <a:alphaModFix/>
          </a:blip>
          <a:srcRect l="25624" r="22027" b="14915"/>
          <a:stretch/>
        </p:blipFill>
        <p:spPr>
          <a:xfrm>
            <a:off x="8777100" y="-42300"/>
            <a:ext cx="9573478" cy="10371601"/>
          </a:xfrm>
          <a:prstGeom prst="rect">
            <a:avLst/>
          </a:prstGeom>
          <a:noFill/>
          <a:ln>
            <a:noFill/>
          </a:ln>
        </p:spPr>
      </p:pic>
      <p:sp>
        <p:nvSpPr>
          <p:cNvPr id="439" name="Google Shape;439;p27"/>
          <p:cNvSpPr/>
          <p:nvPr/>
        </p:nvSpPr>
        <p:spPr>
          <a:xfrm>
            <a:off x="9510900" y="733300"/>
            <a:ext cx="8043300" cy="10163400"/>
          </a:xfrm>
          <a:prstGeom prst="round1Rect">
            <a:avLst>
              <a:gd name="adj" fmla="val 21379"/>
            </a:avLst>
          </a:prstGeom>
          <a:noFill/>
          <a:ln w="19050" cap="flat" cmpd="sng">
            <a:solidFill>
              <a:srgbClr val="FF503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7"/>
          <p:cNvSpPr/>
          <p:nvPr/>
        </p:nvSpPr>
        <p:spPr>
          <a:xfrm>
            <a:off x="9327900" y="548400"/>
            <a:ext cx="183000" cy="183000"/>
          </a:xfrm>
          <a:prstGeom prst="rect">
            <a:avLst/>
          </a:prstGeom>
          <a:solidFill>
            <a:srgbClr val="FF50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2 - Cover image_19">
  <p:cSld name="CUSTOM_42_1_2_1">
    <p:bg>
      <p:bgPr>
        <a:solidFill>
          <a:schemeClr val="lt1"/>
        </a:solidFill>
        <a:effectLst/>
      </p:bgPr>
    </p:bg>
    <p:spTree>
      <p:nvGrpSpPr>
        <p:cNvPr id="1" name="Shape 441"/>
        <p:cNvGrpSpPr/>
        <p:nvPr/>
      </p:nvGrpSpPr>
      <p:grpSpPr>
        <a:xfrm>
          <a:off x="0" y="0"/>
          <a:ext cx="0" cy="0"/>
          <a:chOff x="0" y="0"/>
          <a:chExt cx="0" cy="0"/>
        </a:xfrm>
      </p:grpSpPr>
      <p:pic>
        <p:nvPicPr>
          <p:cNvPr id="442" name="Google Shape;442;p28"/>
          <p:cNvPicPr preferRelativeResize="0"/>
          <p:nvPr/>
        </p:nvPicPr>
        <p:blipFill rotWithShape="1">
          <a:blip r:embed="rId2">
            <a:alphaModFix/>
          </a:blip>
          <a:srcRect l="3712" r="3703"/>
          <a:stretch/>
        </p:blipFill>
        <p:spPr>
          <a:xfrm>
            <a:off x="8771350" y="-30850"/>
            <a:ext cx="9581776" cy="10348700"/>
          </a:xfrm>
          <a:prstGeom prst="rect">
            <a:avLst/>
          </a:prstGeom>
          <a:noFill/>
          <a:ln>
            <a:noFill/>
          </a:ln>
        </p:spPr>
      </p:pic>
      <p:grpSp>
        <p:nvGrpSpPr>
          <p:cNvPr id="443" name="Google Shape;443;p28"/>
          <p:cNvGrpSpPr/>
          <p:nvPr/>
        </p:nvGrpSpPr>
        <p:grpSpPr>
          <a:xfrm>
            <a:off x="733417" y="733290"/>
            <a:ext cx="3838807" cy="642792"/>
            <a:chOff x="238125" y="2252900"/>
            <a:chExt cx="7144625" cy="1210075"/>
          </a:xfrm>
        </p:grpSpPr>
        <p:sp>
          <p:nvSpPr>
            <p:cNvPr id="444" name="Google Shape;444;p28"/>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8"/>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8"/>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28"/>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5500"/>
              <a:buNone/>
              <a:defRPr sz="5500"/>
            </a:lvl1pPr>
            <a:lvl2pPr lvl="1" rtl="0">
              <a:spcBef>
                <a:spcPts val="0"/>
              </a:spcBef>
              <a:spcAft>
                <a:spcPts val="0"/>
              </a:spcAft>
              <a:buClr>
                <a:schemeClr val="lt1"/>
              </a:buClr>
              <a:buSzPts val="5600"/>
              <a:buNone/>
              <a:defRPr>
                <a:solidFill>
                  <a:schemeClr val="lt1"/>
                </a:solidFill>
              </a:defRPr>
            </a:lvl2pPr>
            <a:lvl3pPr lvl="2" rtl="0">
              <a:spcBef>
                <a:spcPts val="0"/>
              </a:spcBef>
              <a:spcAft>
                <a:spcPts val="0"/>
              </a:spcAft>
              <a:buClr>
                <a:schemeClr val="lt1"/>
              </a:buClr>
              <a:buSzPts val="5600"/>
              <a:buNone/>
              <a:defRPr>
                <a:solidFill>
                  <a:schemeClr val="lt1"/>
                </a:solidFill>
              </a:defRPr>
            </a:lvl3pPr>
            <a:lvl4pPr lvl="3" rtl="0">
              <a:spcBef>
                <a:spcPts val="0"/>
              </a:spcBef>
              <a:spcAft>
                <a:spcPts val="0"/>
              </a:spcAft>
              <a:buClr>
                <a:schemeClr val="lt1"/>
              </a:buClr>
              <a:buSzPts val="5600"/>
              <a:buNone/>
              <a:defRPr>
                <a:solidFill>
                  <a:schemeClr val="lt1"/>
                </a:solidFill>
              </a:defRPr>
            </a:lvl4pPr>
            <a:lvl5pPr lvl="4" rtl="0">
              <a:spcBef>
                <a:spcPts val="0"/>
              </a:spcBef>
              <a:spcAft>
                <a:spcPts val="0"/>
              </a:spcAft>
              <a:buClr>
                <a:schemeClr val="lt1"/>
              </a:buClr>
              <a:buSzPts val="5600"/>
              <a:buNone/>
              <a:defRPr>
                <a:solidFill>
                  <a:schemeClr val="lt1"/>
                </a:solidFill>
              </a:defRPr>
            </a:lvl5pPr>
            <a:lvl6pPr lvl="5" rtl="0">
              <a:spcBef>
                <a:spcPts val="0"/>
              </a:spcBef>
              <a:spcAft>
                <a:spcPts val="0"/>
              </a:spcAft>
              <a:buClr>
                <a:schemeClr val="lt1"/>
              </a:buClr>
              <a:buSzPts val="5600"/>
              <a:buNone/>
              <a:defRPr>
                <a:solidFill>
                  <a:schemeClr val="lt1"/>
                </a:solidFill>
              </a:defRPr>
            </a:lvl6pPr>
            <a:lvl7pPr lvl="6" rtl="0">
              <a:spcBef>
                <a:spcPts val="0"/>
              </a:spcBef>
              <a:spcAft>
                <a:spcPts val="0"/>
              </a:spcAft>
              <a:buClr>
                <a:schemeClr val="lt1"/>
              </a:buClr>
              <a:buSzPts val="5600"/>
              <a:buNone/>
              <a:defRPr>
                <a:solidFill>
                  <a:schemeClr val="lt1"/>
                </a:solidFill>
              </a:defRPr>
            </a:lvl7pPr>
            <a:lvl8pPr lvl="7" rtl="0">
              <a:spcBef>
                <a:spcPts val="0"/>
              </a:spcBef>
              <a:spcAft>
                <a:spcPts val="0"/>
              </a:spcAft>
              <a:buClr>
                <a:schemeClr val="lt1"/>
              </a:buClr>
              <a:buSzPts val="5600"/>
              <a:buNone/>
              <a:defRPr>
                <a:solidFill>
                  <a:schemeClr val="lt1"/>
                </a:solidFill>
              </a:defRPr>
            </a:lvl8pPr>
            <a:lvl9pPr lvl="8" rtl="0">
              <a:spcBef>
                <a:spcPts val="0"/>
              </a:spcBef>
              <a:spcAft>
                <a:spcPts val="0"/>
              </a:spcAft>
              <a:buClr>
                <a:schemeClr val="lt1"/>
              </a:buClr>
              <a:buSzPts val="5600"/>
              <a:buNone/>
              <a:defRPr>
                <a:solidFill>
                  <a:schemeClr val="lt1"/>
                </a:solidFill>
              </a:defRPr>
            </a:lvl9pPr>
          </a:lstStyle>
          <a:p>
            <a:endParaRPr/>
          </a:p>
        </p:txBody>
      </p:sp>
      <p:sp>
        <p:nvSpPr>
          <p:cNvPr id="454" name="Google Shape;454;p28"/>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
        <p:nvSpPr>
          <p:cNvPr id="455" name="Google Shape;455;p28"/>
          <p:cNvSpPr/>
          <p:nvPr/>
        </p:nvSpPr>
        <p:spPr>
          <a:xfrm>
            <a:off x="9510900" y="733300"/>
            <a:ext cx="8043300" cy="10163400"/>
          </a:xfrm>
          <a:prstGeom prst="round1Rect">
            <a:avLst>
              <a:gd name="adj" fmla="val 21379"/>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9327900" y="54840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02 - Cover image_20">
  <p:cSld name="CUSTOM_42_1_2_1_1">
    <p:bg>
      <p:bgPr>
        <a:solidFill>
          <a:schemeClr val="dk1"/>
        </a:solidFill>
        <a:effectLst/>
      </p:bgPr>
    </p:bg>
    <p:spTree>
      <p:nvGrpSpPr>
        <p:cNvPr id="1" name="Shape 457"/>
        <p:cNvGrpSpPr/>
        <p:nvPr/>
      </p:nvGrpSpPr>
      <p:grpSpPr>
        <a:xfrm>
          <a:off x="0" y="0"/>
          <a:ext cx="0" cy="0"/>
          <a:chOff x="0" y="0"/>
          <a:chExt cx="0" cy="0"/>
        </a:xfrm>
      </p:grpSpPr>
      <p:pic>
        <p:nvPicPr>
          <p:cNvPr id="458" name="Google Shape;458;p29"/>
          <p:cNvPicPr preferRelativeResize="0"/>
          <p:nvPr/>
        </p:nvPicPr>
        <p:blipFill rotWithShape="1">
          <a:blip r:embed="rId2">
            <a:alphaModFix/>
          </a:blip>
          <a:srcRect l="4932" t="22824" r="10892" b="16583"/>
          <a:stretch/>
        </p:blipFill>
        <p:spPr>
          <a:xfrm>
            <a:off x="8771350" y="-30850"/>
            <a:ext cx="9581778" cy="10348698"/>
          </a:xfrm>
          <a:prstGeom prst="rect">
            <a:avLst/>
          </a:prstGeom>
          <a:noFill/>
          <a:ln>
            <a:noFill/>
          </a:ln>
        </p:spPr>
      </p:pic>
      <p:grpSp>
        <p:nvGrpSpPr>
          <p:cNvPr id="459" name="Google Shape;459;p29"/>
          <p:cNvGrpSpPr/>
          <p:nvPr/>
        </p:nvGrpSpPr>
        <p:grpSpPr>
          <a:xfrm>
            <a:off x="733417" y="733290"/>
            <a:ext cx="3838807" cy="642792"/>
            <a:chOff x="238125" y="2252900"/>
            <a:chExt cx="7144625" cy="1210075"/>
          </a:xfrm>
        </p:grpSpPr>
        <p:sp>
          <p:nvSpPr>
            <p:cNvPr id="460" name="Google Shape;460;p29"/>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9"/>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9"/>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9"/>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9"/>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9"/>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29"/>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600"/>
              <a:buNone/>
              <a:defRPr>
                <a:solidFill>
                  <a:schemeClr val="lt1"/>
                </a:solidFill>
              </a:defRPr>
            </a:lvl2pPr>
            <a:lvl3pPr lvl="2" rtl="0">
              <a:spcBef>
                <a:spcPts val="0"/>
              </a:spcBef>
              <a:spcAft>
                <a:spcPts val="0"/>
              </a:spcAft>
              <a:buClr>
                <a:schemeClr val="lt1"/>
              </a:buClr>
              <a:buSzPts val="5600"/>
              <a:buNone/>
              <a:defRPr>
                <a:solidFill>
                  <a:schemeClr val="lt1"/>
                </a:solidFill>
              </a:defRPr>
            </a:lvl3pPr>
            <a:lvl4pPr lvl="3" rtl="0">
              <a:spcBef>
                <a:spcPts val="0"/>
              </a:spcBef>
              <a:spcAft>
                <a:spcPts val="0"/>
              </a:spcAft>
              <a:buClr>
                <a:schemeClr val="lt1"/>
              </a:buClr>
              <a:buSzPts val="5600"/>
              <a:buNone/>
              <a:defRPr>
                <a:solidFill>
                  <a:schemeClr val="lt1"/>
                </a:solidFill>
              </a:defRPr>
            </a:lvl4pPr>
            <a:lvl5pPr lvl="4" rtl="0">
              <a:spcBef>
                <a:spcPts val="0"/>
              </a:spcBef>
              <a:spcAft>
                <a:spcPts val="0"/>
              </a:spcAft>
              <a:buClr>
                <a:schemeClr val="lt1"/>
              </a:buClr>
              <a:buSzPts val="5600"/>
              <a:buNone/>
              <a:defRPr>
                <a:solidFill>
                  <a:schemeClr val="lt1"/>
                </a:solidFill>
              </a:defRPr>
            </a:lvl5pPr>
            <a:lvl6pPr lvl="5" rtl="0">
              <a:spcBef>
                <a:spcPts val="0"/>
              </a:spcBef>
              <a:spcAft>
                <a:spcPts val="0"/>
              </a:spcAft>
              <a:buClr>
                <a:schemeClr val="lt1"/>
              </a:buClr>
              <a:buSzPts val="5600"/>
              <a:buNone/>
              <a:defRPr>
                <a:solidFill>
                  <a:schemeClr val="lt1"/>
                </a:solidFill>
              </a:defRPr>
            </a:lvl6pPr>
            <a:lvl7pPr lvl="6" rtl="0">
              <a:spcBef>
                <a:spcPts val="0"/>
              </a:spcBef>
              <a:spcAft>
                <a:spcPts val="0"/>
              </a:spcAft>
              <a:buClr>
                <a:schemeClr val="lt1"/>
              </a:buClr>
              <a:buSzPts val="5600"/>
              <a:buNone/>
              <a:defRPr>
                <a:solidFill>
                  <a:schemeClr val="lt1"/>
                </a:solidFill>
              </a:defRPr>
            </a:lvl7pPr>
            <a:lvl8pPr lvl="7" rtl="0">
              <a:spcBef>
                <a:spcPts val="0"/>
              </a:spcBef>
              <a:spcAft>
                <a:spcPts val="0"/>
              </a:spcAft>
              <a:buClr>
                <a:schemeClr val="lt1"/>
              </a:buClr>
              <a:buSzPts val="5600"/>
              <a:buNone/>
              <a:defRPr>
                <a:solidFill>
                  <a:schemeClr val="lt1"/>
                </a:solidFill>
              </a:defRPr>
            </a:lvl8pPr>
            <a:lvl9pPr lvl="8" rtl="0">
              <a:spcBef>
                <a:spcPts val="0"/>
              </a:spcBef>
              <a:spcAft>
                <a:spcPts val="0"/>
              </a:spcAft>
              <a:buClr>
                <a:schemeClr val="lt1"/>
              </a:buClr>
              <a:buSzPts val="5600"/>
              <a:buNone/>
              <a:defRPr>
                <a:solidFill>
                  <a:schemeClr val="lt1"/>
                </a:solidFill>
              </a:defRPr>
            </a:lvl9pPr>
          </a:lstStyle>
          <a:p>
            <a:endParaRPr/>
          </a:p>
        </p:txBody>
      </p:sp>
      <p:sp>
        <p:nvSpPr>
          <p:cNvPr id="470" name="Google Shape;470;p29"/>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
        <p:nvSpPr>
          <p:cNvPr id="471" name="Google Shape;471;p29"/>
          <p:cNvSpPr/>
          <p:nvPr/>
        </p:nvSpPr>
        <p:spPr>
          <a:xfrm>
            <a:off x="9510900" y="733300"/>
            <a:ext cx="8043300" cy="10163400"/>
          </a:xfrm>
          <a:prstGeom prst="round1Rect">
            <a:avLst>
              <a:gd name="adj" fmla="val 21379"/>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9327900" y="54840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02 - Cover image_21">
  <p:cSld name="CUSTOM_42_1_2_1_1_1">
    <p:bg>
      <p:bgPr>
        <a:solidFill>
          <a:schemeClr val="lt1"/>
        </a:solidFill>
        <a:effectLst/>
      </p:bgPr>
    </p:bg>
    <p:spTree>
      <p:nvGrpSpPr>
        <p:cNvPr id="1" name="Shape 473"/>
        <p:cNvGrpSpPr/>
        <p:nvPr/>
      </p:nvGrpSpPr>
      <p:grpSpPr>
        <a:xfrm>
          <a:off x="0" y="0"/>
          <a:ext cx="0" cy="0"/>
          <a:chOff x="0" y="0"/>
          <a:chExt cx="0" cy="0"/>
        </a:xfrm>
      </p:grpSpPr>
      <p:pic>
        <p:nvPicPr>
          <p:cNvPr id="474" name="Google Shape;474;p30"/>
          <p:cNvPicPr preferRelativeResize="0"/>
          <p:nvPr/>
        </p:nvPicPr>
        <p:blipFill rotWithShape="1">
          <a:blip r:embed="rId2">
            <a:alphaModFix/>
          </a:blip>
          <a:srcRect l="16502" r="16495"/>
          <a:stretch/>
        </p:blipFill>
        <p:spPr>
          <a:xfrm>
            <a:off x="8771350" y="-30850"/>
            <a:ext cx="9581778" cy="10348699"/>
          </a:xfrm>
          <a:prstGeom prst="rect">
            <a:avLst/>
          </a:prstGeom>
          <a:noFill/>
          <a:ln>
            <a:noFill/>
          </a:ln>
        </p:spPr>
      </p:pic>
      <p:grpSp>
        <p:nvGrpSpPr>
          <p:cNvPr id="475" name="Google Shape;475;p30"/>
          <p:cNvGrpSpPr/>
          <p:nvPr/>
        </p:nvGrpSpPr>
        <p:grpSpPr>
          <a:xfrm>
            <a:off x="733417" y="733290"/>
            <a:ext cx="3838807" cy="642792"/>
            <a:chOff x="238125" y="2252900"/>
            <a:chExt cx="7144625" cy="1210075"/>
          </a:xfrm>
        </p:grpSpPr>
        <p:sp>
          <p:nvSpPr>
            <p:cNvPr id="476" name="Google Shape;476;p30"/>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0"/>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0"/>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0"/>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0"/>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0"/>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0"/>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0"/>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30"/>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5500"/>
              <a:buNone/>
              <a:defRPr sz="5500"/>
            </a:lvl1pPr>
            <a:lvl2pPr lvl="1" rtl="0">
              <a:spcBef>
                <a:spcPts val="0"/>
              </a:spcBef>
              <a:spcAft>
                <a:spcPts val="0"/>
              </a:spcAft>
              <a:buClr>
                <a:schemeClr val="lt1"/>
              </a:buClr>
              <a:buSzPts val="5600"/>
              <a:buNone/>
              <a:defRPr>
                <a:solidFill>
                  <a:schemeClr val="lt1"/>
                </a:solidFill>
              </a:defRPr>
            </a:lvl2pPr>
            <a:lvl3pPr lvl="2" rtl="0">
              <a:spcBef>
                <a:spcPts val="0"/>
              </a:spcBef>
              <a:spcAft>
                <a:spcPts val="0"/>
              </a:spcAft>
              <a:buClr>
                <a:schemeClr val="lt1"/>
              </a:buClr>
              <a:buSzPts val="5600"/>
              <a:buNone/>
              <a:defRPr>
                <a:solidFill>
                  <a:schemeClr val="lt1"/>
                </a:solidFill>
              </a:defRPr>
            </a:lvl3pPr>
            <a:lvl4pPr lvl="3" rtl="0">
              <a:spcBef>
                <a:spcPts val="0"/>
              </a:spcBef>
              <a:spcAft>
                <a:spcPts val="0"/>
              </a:spcAft>
              <a:buClr>
                <a:schemeClr val="lt1"/>
              </a:buClr>
              <a:buSzPts val="5600"/>
              <a:buNone/>
              <a:defRPr>
                <a:solidFill>
                  <a:schemeClr val="lt1"/>
                </a:solidFill>
              </a:defRPr>
            </a:lvl4pPr>
            <a:lvl5pPr lvl="4" rtl="0">
              <a:spcBef>
                <a:spcPts val="0"/>
              </a:spcBef>
              <a:spcAft>
                <a:spcPts val="0"/>
              </a:spcAft>
              <a:buClr>
                <a:schemeClr val="lt1"/>
              </a:buClr>
              <a:buSzPts val="5600"/>
              <a:buNone/>
              <a:defRPr>
                <a:solidFill>
                  <a:schemeClr val="lt1"/>
                </a:solidFill>
              </a:defRPr>
            </a:lvl5pPr>
            <a:lvl6pPr lvl="5" rtl="0">
              <a:spcBef>
                <a:spcPts val="0"/>
              </a:spcBef>
              <a:spcAft>
                <a:spcPts val="0"/>
              </a:spcAft>
              <a:buClr>
                <a:schemeClr val="lt1"/>
              </a:buClr>
              <a:buSzPts val="5600"/>
              <a:buNone/>
              <a:defRPr>
                <a:solidFill>
                  <a:schemeClr val="lt1"/>
                </a:solidFill>
              </a:defRPr>
            </a:lvl6pPr>
            <a:lvl7pPr lvl="6" rtl="0">
              <a:spcBef>
                <a:spcPts val="0"/>
              </a:spcBef>
              <a:spcAft>
                <a:spcPts val="0"/>
              </a:spcAft>
              <a:buClr>
                <a:schemeClr val="lt1"/>
              </a:buClr>
              <a:buSzPts val="5600"/>
              <a:buNone/>
              <a:defRPr>
                <a:solidFill>
                  <a:schemeClr val="lt1"/>
                </a:solidFill>
              </a:defRPr>
            </a:lvl7pPr>
            <a:lvl8pPr lvl="7" rtl="0">
              <a:spcBef>
                <a:spcPts val="0"/>
              </a:spcBef>
              <a:spcAft>
                <a:spcPts val="0"/>
              </a:spcAft>
              <a:buClr>
                <a:schemeClr val="lt1"/>
              </a:buClr>
              <a:buSzPts val="5600"/>
              <a:buNone/>
              <a:defRPr>
                <a:solidFill>
                  <a:schemeClr val="lt1"/>
                </a:solidFill>
              </a:defRPr>
            </a:lvl8pPr>
            <a:lvl9pPr lvl="8" rtl="0">
              <a:spcBef>
                <a:spcPts val="0"/>
              </a:spcBef>
              <a:spcAft>
                <a:spcPts val="0"/>
              </a:spcAft>
              <a:buClr>
                <a:schemeClr val="lt1"/>
              </a:buClr>
              <a:buSzPts val="5600"/>
              <a:buNone/>
              <a:defRPr>
                <a:solidFill>
                  <a:schemeClr val="lt1"/>
                </a:solidFill>
              </a:defRPr>
            </a:lvl9pPr>
          </a:lstStyle>
          <a:p>
            <a:endParaRPr/>
          </a:p>
        </p:txBody>
      </p:sp>
      <p:sp>
        <p:nvSpPr>
          <p:cNvPr id="486" name="Google Shape;486;p30"/>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
        <p:nvSpPr>
          <p:cNvPr id="487" name="Google Shape;487;p30"/>
          <p:cNvSpPr/>
          <p:nvPr/>
        </p:nvSpPr>
        <p:spPr>
          <a:xfrm>
            <a:off x="9510900" y="733300"/>
            <a:ext cx="8043300" cy="10163400"/>
          </a:xfrm>
          <a:prstGeom prst="round1Rect">
            <a:avLst>
              <a:gd name="adj" fmla="val 213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9327900" y="548400"/>
            <a:ext cx="183000" cy="18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1 - Cover no image Dark_3">
  <p:cSld name="CUSTOM_30">
    <p:bg>
      <p:bgPr>
        <a:solidFill>
          <a:schemeClr val="dk1"/>
        </a:solidFill>
        <a:effectLst/>
      </p:bgPr>
    </p:bg>
    <p:spTree>
      <p:nvGrpSpPr>
        <p:cNvPr id="1" name="Shape 34"/>
        <p:cNvGrpSpPr/>
        <p:nvPr/>
      </p:nvGrpSpPr>
      <p:grpSpPr>
        <a:xfrm>
          <a:off x="0" y="0"/>
          <a:ext cx="0" cy="0"/>
          <a:chOff x="0" y="0"/>
          <a:chExt cx="0" cy="0"/>
        </a:xfrm>
      </p:grpSpPr>
      <p:grpSp>
        <p:nvGrpSpPr>
          <p:cNvPr id="35" name="Google Shape;35;p4"/>
          <p:cNvGrpSpPr/>
          <p:nvPr/>
        </p:nvGrpSpPr>
        <p:grpSpPr>
          <a:xfrm>
            <a:off x="7224596" y="2745002"/>
            <a:ext cx="3838807" cy="642792"/>
            <a:chOff x="238125" y="2252900"/>
            <a:chExt cx="7144625" cy="1210075"/>
          </a:xfrm>
        </p:grpSpPr>
        <p:sp>
          <p:nvSpPr>
            <p:cNvPr id="36" name="Google Shape;36;p4"/>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4"/>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4"/>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733800" y="4603500"/>
            <a:ext cx="16820400" cy="10800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Clr>
                <a:schemeClr val="dk2"/>
              </a:buClr>
              <a:buSzPts val="7000"/>
              <a:buNone/>
              <a:defRPr sz="7000">
                <a:solidFill>
                  <a:schemeClr val="dk2"/>
                </a:solidFill>
              </a:defRPr>
            </a:lvl1pPr>
            <a:lvl2pPr lvl="1" algn="ctr" rtl="0">
              <a:spcBef>
                <a:spcPts val="0"/>
              </a:spcBef>
              <a:spcAft>
                <a:spcPts val="0"/>
              </a:spcAft>
              <a:buClr>
                <a:schemeClr val="lt1"/>
              </a:buClr>
              <a:buSzPts val="5600"/>
              <a:buNone/>
              <a:defRPr>
                <a:solidFill>
                  <a:schemeClr val="lt1"/>
                </a:solidFill>
              </a:defRPr>
            </a:lvl2pPr>
            <a:lvl3pPr lvl="2" algn="ctr" rtl="0">
              <a:spcBef>
                <a:spcPts val="0"/>
              </a:spcBef>
              <a:spcAft>
                <a:spcPts val="0"/>
              </a:spcAft>
              <a:buClr>
                <a:schemeClr val="lt1"/>
              </a:buClr>
              <a:buSzPts val="5600"/>
              <a:buNone/>
              <a:defRPr>
                <a:solidFill>
                  <a:schemeClr val="lt1"/>
                </a:solidFill>
              </a:defRPr>
            </a:lvl3pPr>
            <a:lvl4pPr lvl="3" algn="ctr" rtl="0">
              <a:spcBef>
                <a:spcPts val="0"/>
              </a:spcBef>
              <a:spcAft>
                <a:spcPts val="0"/>
              </a:spcAft>
              <a:buClr>
                <a:schemeClr val="lt1"/>
              </a:buClr>
              <a:buSzPts val="5600"/>
              <a:buNone/>
              <a:defRPr>
                <a:solidFill>
                  <a:schemeClr val="lt1"/>
                </a:solidFill>
              </a:defRPr>
            </a:lvl4pPr>
            <a:lvl5pPr lvl="4" algn="ctr" rtl="0">
              <a:spcBef>
                <a:spcPts val="0"/>
              </a:spcBef>
              <a:spcAft>
                <a:spcPts val="0"/>
              </a:spcAft>
              <a:buClr>
                <a:schemeClr val="lt1"/>
              </a:buClr>
              <a:buSzPts val="5600"/>
              <a:buNone/>
              <a:defRPr>
                <a:solidFill>
                  <a:schemeClr val="lt1"/>
                </a:solidFill>
              </a:defRPr>
            </a:lvl5pPr>
            <a:lvl6pPr lvl="5" algn="ctr" rtl="0">
              <a:spcBef>
                <a:spcPts val="0"/>
              </a:spcBef>
              <a:spcAft>
                <a:spcPts val="0"/>
              </a:spcAft>
              <a:buClr>
                <a:schemeClr val="lt1"/>
              </a:buClr>
              <a:buSzPts val="5600"/>
              <a:buNone/>
              <a:defRPr>
                <a:solidFill>
                  <a:schemeClr val="lt1"/>
                </a:solidFill>
              </a:defRPr>
            </a:lvl6pPr>
            <a:lvl7pPr lvl="6" algn="ctr" rtl="0">
              <a:spcBef>
                <a:spcPts val="0"/>
              </a:spcBef>
              <a:spcAft>
                <a:spcPts val="0"/>
              </a:spcAft>
              <a:buClr>
                <a:schemeClr val="lt1"/>
              </a:buClr>
              <a:buSzPts val="5600"/>
              <a:buNone/>
              <a:defRPr>
                <a:solidFill>
                  <a:schemeClr val="lt1"/>
                </a:solidFill>
              </a:defRPr>
            </a:lvl7pPr>
            <a:lvl8pPr lvl="7" algn="ctr" rtl="0">
              <a:spcBef>
                <a:spcPts val="0"/>
              </a:spcBef>
              <a:spcAft>
                <a:spcPts val="0"/>
              </a:spcAft>
              <a:buClr>
                <a:schemeClr val="lt1"/>
              </a:buClr>
              <a:buSzPts val="5600"/>
              <a:buNone/>
              <a:defRPr>
                <a:solidFill>
                  <a:schemeClr val="lt1"/>
                </a:solidFill>
              </a:defRPr>
            </a:lvl8pPr>
            <a:lvl9pPr lvl="8" algn="ctr" rtl="0">
              <a:spcBef>
                <a:spcPts val="0"/>
              </a:spcBef>
              <a:spcAft>
                <a:spcPts val="0"/>
              </a:spcAft>
              <a:buClr>
                <a:schemeClr val="lt1"/>
              </a:buClr>
              <a:buSzPts val="5600"/>
              <a:buNone/>
              <a:defRPr>
                <a:solidFill>
                  <a:schemeClr val="lt1"/>
                </a:solidFill>
              </a:defRPr>
            </a:lvl9pPr>
          </a:lstStyle>
          <a:p>
            <a:endParaRPr/>
          </a:p>
        </p:txBody>
      </p:sp>
      <p:sp>
        <p:nvSpPr>
          <p:cNvPr id="46" name="Google Shape;46;p4"/>
          <p:cNvSpPr txBox="1">
            <a:spLocks noGrp="1"/>
          </p:cNvSpPr>
          <p:nvPr>
            <p:ph type="subTitle" idx="1"/>
          </p:nvPr>
        </p:nvSpPr>
        <p:spPr>
          <a:xfrm>
            <a:off x="2104800" y="6108563"/>
            <a:ext cx="14078400" cy="573300"/>
          </a:xfrm>
          <a:prstGeom prst="rect">
            <a:avLst/>
          </a:prstGeom>
        </p:spPr>
        <p:txBody>
          <a:bodyPr spcFirstLastPara="1" wrap="square" lIns="0" tIns="0" rIns="0" bIns="0" anchor="t" anchorCtr="0">
            <a:spAutoFit/>
          </a:bodyPr>
          <a:lstStyle>
            <a:lvl1pPr lvl="0" algn="ctr" rtl="0">
              <a:lnSpc>
                <a:spcPct val="150000"/>
              </a:lnSpc>
              <a:spcBef>
                <a:spcPts val="0"/>
              </a:spcBef>
              <a:spcAft>
                <a:spcPts val="0"/>
              </a:spcAft>
              <a:buClr>
                <a:schemeClr val="lt1"/>
              </a:buClr>
              <a:buSzPts val="3200"/>
              <a:buNone/>
              <a:defRPr sz="3200">
                <a:solidFill>
                  <a:schemeClr val="lt1"/>
                </a:solidFill>
              </a:defRPr>
            </a:lvl1pPr>
            <a:lvl2pPr lvl="1" algn="ctr"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2pPr>
            <a:lvl3pPr lvl="2" algn="ctr"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3pPr>
            <a:lvl4pPr lvl="3" algn="ctr"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4pPr>
            <a:lvl5pPr lvl="4" algn="ctr"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5pPr>
            <a:lvl6pPr lvl="5" algn="ctr"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6pPr>
            <a:lvl7pPr lvl="6" algn="ctr"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7pPr>
            <a:lvl8pPr lvl="7" algn="ctr"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8pPr>
            <a:lvl9pPr lvl="8" algn="ctr"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02 - Cover image_22">
  <p:cSld name="CUSTOM_42_1_2_1_1_1_1">
    <p:bg>
      <p:bgPr>
        <a:solidFill>
          <a:schemeClr val="lt1"/>
        </a:solidFill>
        <a:effectLst/>
      </p:bgPr>
    </p:bg>
    <p:spTree>
      <p:nvGrpSpPr>
        <p:cNvPr id="1" name="Shape 489"/>
        <p:cNvGrpSpPr/>
        <p:nvPr/>
      </p:nvGrpSpPr>
      <p:grpSpPr>
        <a:xfrm>
          <a:off x="0" y="0"/>
          <a:ext cx="0" cy="0"/>
          <a:chOff x="0" y="0"/>
          <a:chExt cx="0" cy="0"/>
        </a:xfrm>
      </p:grpSpPr>
      <p:pic>
        <p:nvPicPr>
          <p:cNvPr id="490" name="Google Shape;490;p31"/>
          <p:cNvPicPr preferRelativeResize="0"/>
          <p:nvPr/>
        </p:nvPicPr>
        <p:blipFill rotWithShape="1">
          <a:blip r:embed="rId2">
            <a:alphaModFix/>
          </a:blip>
          <a:srcRect/>
          <a:stretch/>
        </p:blipFill>
        <p:spPr>
          <a:xfrm>
            <a:off x="8684050" y="-125075"/>
            <a:ext cx="9756349" cy="10536824"/>
          </a:xfrm>
          <a:prstGeom prst="rect">
            <a:avLst/>
          </a:prstGeom>
          <a:noFill/>
          <a:ln>
            <a:noFill/>
          </a:ln>
        </p:spPr>
      </p:pic>
      <p:grpSp>
        <p:nvGrpSpPr>
          <p:cNvPr id="491" name="Google Shape;491;p31"/>
          <p:cNvGrpSpPr/>
          <p:nvPr/>
        </p:nvGrpSpPr>
        <p:grpSpPr>
          <a:xfrm>
            <a:off x="733417" y="733290"/>
            <a:ext cx="3838807" cy="642792"/>
            <a:chOff x="238125" y="2252900"/>
            <a:chExt cx="7144625" cy="1210075"/>
          </a:xfrm>
        </p:grpSpPr>
        <p:sp>
          <p:nvSpPr>
            <p:cNvPr id="492" name="Google Shape;492;p31"/>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1"/>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1"/>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1"/>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1"/>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1"/>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31"/>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5500"/>
              <a:buNone/>
              <a:defRPr sz="5500"/>
            </a:lvl1pPr>
            <a:lvl2pPr lvl="1" rtl="0">
              <a:spcBef>
                <a:spcPts val="0"/>
              </a:spcBef>
              <a:spcAft>
                <a:spcPts val="0"/>
              </a:spcAft>
              <a:buClr>
                <a:schemeClr val="lt1"/>
              </a:buClr>
              <a:buSzPts val="5600"/>
              <a:buNone/>
              <a:defRPr>
                <a:solidFill>
                  <a:schemeClr val="lt1"/>
                </a:solidFill>
              </a:defRPr>
            </a:lvl2pPr>
            <a:lvl3pPr lvl="2" rtl="0">
              <a:spcBef>
                <a:spcPts val="0"/>
              </a:spcBef>
              <a:spcAft>
                <a:spcPts val="0"/>
              </a:spcAft>
              <a:buClr>
                <a:schemeClr val="lt1"/>
              </a:buClr>
              <a:buSzPts val="5600"/>
              <a:buNone/>
              <a:defRPr>
                <a:solidFill>
                  <a:schemeClr val="lt1"/>
                </a:solidFill>
              </a:defRPr>
            </a:lvl3pPr>
            <a:lvl4pPr lvl="3" rtl="0">
              <a:spcBef>
                <a:spcPts val="0"/>
              </a:spcBef>
              <a:spcAft>
                <a:spcPts val="0"/>
              </a:spcAft>
              <a:buClr>
                <a:schemeClr val="lt1"/>
              </a:buClr>
              <a:buSzPts val="5600"/>
              <a:buNone/>
              <a:defRPr>
                <a:solidFill>
                  <a:schemeClr val="lt1"/>
                </a:solidFill>
              </a:defRPr>
            </a:lvl4pPr>
            <a:lvl5pPr lvl="4" rtl="0">
              <a:spcBef>
                <a:spcPts val="0"/>
              </a:spcBef>
              <a:spcAft>
                <a:spcPts val="0"/>
              </a:spcAft>
              <a:buClr>
                <a:schemeClr val="lt1"/>
              </a:buClr>
              <a:buSzPts val="5600"/>
              <a:buNone/>
              <a:defRPr>
                <a:solidFill>
                  <a:schemeClr val="lt1"/>
                </a:solidFill>
              </a:defRPr>
            </a:lvl5pPr>
            <a:lvl6pPr lvl="5" rtl="0">
              <a:spcBef>
                <a:spcPts val="0"/>
              </a:spcBef>
              <a:spcAft>
                <a:spcPts val="0"/>
              </a:spcAft>
              <a:buClr>
                <a:schemeClr val="lt1"/>
              </a:buClr>
              <a:buSzPts val="5600"/>
              <a:buNone/>
              <a:defRPr>
                <a:solidFill>
                  <a:schemeClr val="lt1"/>
                </a:solidFill>
              </a:defRPr>
            </a:lvl6pPr>
            <a:lvl7pPr lvl="6" rtl="0">
              <a:spcBef>
                <a:spcPts val="0"/>
              </a:spcBef>
              <a:spcAft>
                <a:spcPts val="0"/>
              </a:spcAft>
              <a:buClr>
                <a:schemeClr val="lt1"/>
              </a:buClr>
              <a:buSzPts val="5600"/>
              <a:buNone/>
              <a:defRPr>
                <a:solidFill>
                  <a:schemeClr val="lt1"/>
                </a:solidFill>
              </a:defRPr>
            </a:lvl7pPr>
            <a:lvl8pPr lvl="7" rtl="0">
              <a:spcBef>
                <a:spcPts val="0"/>
              </a:spcBef>
              <a:spcAft>
                <a:spcPts val="0"/>
              </a:spcAft>
              <a:buClr>
                <a:schemeClr val="lt1"/>
              </a:buClr>
              <a:buSzPts val="5600"/>
              <a:buNone/>
              <a:defRPr>
                <a:solidFill>
                  <a:schemeClr val="lt1"/>
                </a:solidFill>
              </a:defRPr>
            </a:lvl8pPr>
            <a:lvl9pPr lvl="8" rtl="0">
              <a:spcBef>
                <a:spcPts val="0"/>
              </a:spcBef>
              <a:spcAft>
                <a:spcPts val="0"/>
              </a:spcAft>
              <a:buClr>
                <a:schemeClr val="lt1"/>
              </a:buClr>
              <a:buSzPts val="5600"/>
              <a:buNone/>
              <a:defRPr>
                <a:solidFill>
                  <a:schemeClr val="lt1"/>
                </a:solidFill>
              </a:defRPr>
            </a:lvl9pPr>
          </a:lstStyle>
          <a:p>
            <a:endParaRPr/>
          </a:p>
        </p:txBody>
      </p:sp>
      <p:sp>
        <p:nvSpPr>
          <p:cNvPr id="502" name="Google Shape;502;p31"/>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
        <p:nvSpPr>
          <p:cNvPr id="503" name="Google Shape;503;p31"/>
          <p:cNvSpPr/>
          <p:nvPr/>
        </p:nvSpPr>
        <p:spPr>
          <a:xfrm>
            <a:off x="9510900" y="733300"/>
            <a:ext cx="8043300" cy="10163400"/>
          </a:xfrm>
          <a:prstGeom prst="round1Rect">
            <a:avLst>
              <a:gd name="adj" fmla="val 213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9327900" y="548400"/>
            <a:ext cx="183000" cy="18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02 - Cover image_23">
  <p:cSld name="CUSTOM_42_1_2_1_1_1_1_1">
    <p:bg>
      <p:bgPr>
        <a:solidFill>
          <a:schemeClr val="dk1"/>
        </a:solidFill>
        <a:effectLst/>
      </p:bgPr>
    </p:bg>
    <p:spTree>
      <p:nvGrpSpPr>
        <p:cNvPr id="1" name="Shape 505"/>
        <p:cNvGrpSpPr/>
        <p:nvPr/>
      </p:nvGrpSpPr>
      <p:grpSpPr>
        <a:xfrm>
          <a:off x="0" y="0"/>
          <a:ext cx="0" cy="0"/>
          <a:chOff x="0" y="0"/>
          <a:chExt cx="0" cy="0"/>
        </a:xfrm>
      </p:grpSpPr>
      <p:pic>
        <p:nvPicPr>
          <p:cNvPr id="506" name="Google Shape;506;p32"/>
          <p:cNvPicPr preferRelativeResize="0"/>
          <p:nvPr/>
        </p:nvPicPr>
        <p:blipFill rotWithShape="1">
          <a:blip r:embed="rId2">
            <a:alphaModFix/>
          </a:blip>
          <a:srcRect l="29140" r="9145"/>
          <a:stretch/>
        </p:blipFill>
        <p:spPr>
          <a:xfrm>
            <a:off x="8684050" y="-125075"/>
            <a:ext cx="9756349" cy="10536824"/>
          </a:xfrm>
          <a:prstGeom prst="rect">
            <a:avLst/>
          </a:prstGeom>
          <a:noFill/>
          <a:ln>
            <a:noFill/>
          </a:ln>
        </p:spPr>
      </p:pic>
      <p:grpSp>
        <p:nvGrpSpPr>
          <p:cNvPr id="507" name="Google Shape;507;p32"/>
          <p:cNvGrpSpPr/>
          <p:nvPr/>
        </p:nvGrpSpPr>
        <p:grpSpPr>
          <a:xfrm>
            <a:off x="733417" y="733290"/>
            <a:ext cx="3838807" cy="642792"/>
            <a:chOff x="238125" y="2252900"/>
            <a:chExt cx="7144625" cy="1210075"/>
          </a:xfrm>
        </p:grpSpPr>
        <p:sp>
          <p:nvSpPr>
            <p:cNvPr id="508" name="Google Shape;508;p32"/>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2"/>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2"/>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2"/>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2"/>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2"/>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2"/>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2"/>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2"/>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7" name="Google Shape;517;p32"/>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600"/>
              <a:buNone/>
              <a:defRPr>
                <a:solidFill>
                  <a:schemeClr val="lt1"/>
                </a:solidFill>
              </a:defRPr>
            </a:lvl2pPr>
            <a:lvl3pPr lvl="2" rtl="0">
              <a:spcBef>
                <a:spcPts val="0"/>
              </a:spcBef>
              <a:spcAft>
                <a:spcPts val="0"/>
              </a:spcAft>
              <a:buClr>
                <a:schemeClr val="lt1"/>
              </a:buClr>
              <a:buSzPts val="5600"/>
              <a:buNone/>
              <a:defRPr>
                <a:solidFill>
                  <a:schemeClr val="lt1"/>
                </a:solidFill>
              </a:defRPr>
            </a:lvl3pPr>
            <a:lvl4pPr lvl="3" rtl="0">
              <a:spcBef>
                <a:spcPts val="0"/>
              </a:spcBef>
              <a:spcAft>
                <a:spcPts val="0"/>
              </a:spcAft>
              <a:buClr>
                <a:schemeClr val="lt1"/>
              </a:buClr>
              <a:buSzPts val="5600"/>
              <a:buNone/>
              <a:defRPr>
                <a:solidFill>
                  <a:schemeClr val="lt1"/>
                </a:solidFill>
              </a:defRPr>
            </a:lvl4pPr>
            <a:lvl5pPr lvl="4" rtl="0">
              <a:spcBef>
                <a:spcPts val="0"/>
              </a:spcBef>
              <a:spcAft>
                <a:spcPts val="0"/>
              </a:spcAft>
              <a:buClr>
                <a:schemeClr val="lt1"/>
              </a:buClr>
              <a:buSzPts val="5600"/>
              <a:buNone/>
              <a:defRPr>
                <a:solidFill>
                  <a:schemeClr val="lt1"/>
                </a:solidFill>
              </a:defRPr>
            </a:lvl5pPr>
            <a:lvl6pPr lvl="5" rtl="0">
              <a:spcBef>
                <a:spcPts val="0"/>
              </a:spcBef>
              <a:spcAft>
                <a:spcPts val="0"/>
              </a:spcAft>
              <a:buClr>
                <a:schemeClr val="lt1"/>
              </a:buClr>
              <a:buSzPts val="5600"/>
              <a:buNone/>
              <a:defRPr>
                <a:solidFill>
                  <a:schemeClr val="lt1"/>
                </a:solidFill>
              </a:defRPr>
            </a:lvl6pPr>
            <a:lvl7pPr lvl="6" rtl="0">
              <a:spcBef>
                <a:spcPts val="0"/>
              </a:spcBef>
              <a:spcAft>
                <a:spcPts val="0"/>
              </a:spcAft>
              <a:buClr>
                <a:schemeClr val="lt1"/>
              </a:buClr>
              <a:buSzPts val="5600"/>
              <a:buNone/>
              <a:defRPr>
                <a:solidFill>
                  <a:schemeClr val="lt1"/>
                </a:solidFill>
              </a:defRPr>
            </a:lvl7pPr>
            <a:lvl8pPr lvl="7" rtl="0">
              <a:spcBef>
                <a:spcPts val="0"/>
              </a:spcBef>
              <a:spcAft>
                <a:spcPts val="0"/>
              </a:spcAft>
              <a:buClr>
                <a:schemeClr val="lt1"/>
              </a:buClr>
              <a:buSzPts val="5600"/>
              <a:buNone/>
              <a:defRPr>
                <a:solidFill>
                  <a:schemeClr val="lt1"/>
                </a:solidFill>
              </a:defRPr>
            </a:lvl8pPr>
            <a:lvl9pPr lvl="8" rtl="0">
              <a:spcBef>
                <a:spcPts val="0"/>
              </a:spcBef>
              <a:spcAft>
                <a:spcPts val="0"/>
              </a:spcAft>
              <a:buClr>
                <a:schemeClr val="lt1"/>
              </a:buClr>
              <a:buSzPts val="5600"/>
              <a:buNone/>
              <a:defRPr>
                <a:solidFill>
                  <a:schemeClr val="lt1"/>
                </a:solidFill>
              </a:defRPr>
            </a:lvl9pPr>
          </a:lstStyle>
          <a:p>
            <a:endParaRPr/>
          </a:p>
        </p:txBody>
      </p:sp>
      <p:sp>
        <p:nvSpPr>
          <p:cNvPr id="518" name="Google Shape;518;p32"/>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
        <p:nvSpPr>
          <p:cNvPr id="519" name="Google Shape;519;p32"/>
          <p:cNvSpPr/>
          <p:nvPr/>
        </p:nvSpPr>
        <p:spPr>
          <a:xfrm>
            <a:off x="9510900" y="733300"/>
            <a:ext cx="8043300" cy="10163400"/>
          </a:xfrm>
          <a:prstGeom prst="round1Rect">
            <a:avLst>
              <a:gd name="adj" fmla="val 21379"/>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2"/>
          <p:cNvSpPr/>
          <p:nvPr/>
        </p:nvSpPr>
        <p:spPr>
          <a:xfrm>
            <a:off x="9327900" y="54840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02 - Cover image_24">
  <p:cSld name="CUSTOM_42_1_2_1_1_1_1_1_1">
    <p:bg>
      <p:bgPr>
        <a:solidFill>
          <a:schemeClr val="dk1"/>
        </a:solidFill>
        <a:effectLst/>
      </p:bgPr>
    </p:bg>
    <p:spTree>
      <p:nvGrpSpPr>
        <p:cNvPr id="1" name="Shape 521"/>
        <p:cNvGrpSpPr/>
        <p:nvPr/>
      </p:nvGrpSpPr>
      <p:grpSpPr>
        <a:xfrm>
          <a:off x="0" y="0"/>
          <a:ext cx="0" cy="0"/>
          <a:chOff x="0" y="0"/>
          <a:chExt cx="0" cy="0"/>
        </a:xfrm>
      </p:grpSpPr>
      <p:pic>
        <p:nvPicPr>
          <p:cNvPr id="522" name="Google Shape;522;p33"/>
          <p:cNvPicPr preferRelativeResize="0"/>
          <p:nvPr/>
        </p:nvPicPr>
        <p:blipFill rotWithShape="1">
          <a:blip r:embed="rId2">
            <a:alphaModFix/>
          </a:blip>
          <a:srcRect l="24243" t="6988" r="24238" b="9413"/>
          <a:stretch/>
        </p:blipFill>
        <p:spPr>
          <a:xfrm>
            <a:off x="8684050" y="-125050"/>
            <a:ext cx="9756349" cy="10536825"/>
          </a:xfrm>
          <a:prstGeom prst="rect">
            <a:avLst/>
          </a:prstGeom>
          <a:noFill/>
          <a:ln>
            <a:noFill/>
          </a:ln>
        </p:spPr>
      </p:pic>
      <p:grpSp>
        <p:nvGrpSpPr>
          <p:cNvPr id="523" name="Google Shape;523;p33"/>
          <p:cNvGrpSpPr/>
          <p:nvPr/>
        </p:nvGrpSpPr>
        <p:grpSpPr>
          <a:xfrm>
            <a:off x="733417" y="733290"/>
            <a:ext cx="3838807" cy="642792"/>
            <a:chOff x="238125" y="2252900"/>
            <a:chExt cx="7144625" cy="1210075"/>
          </a:xfrm>
        </p:grpSpPr>
        <p:sp>
          <p:nvSpPr>
            <p:cNvPr id="524" name="Google Shape;524;p33"/>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3"/>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3"/>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3"/>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3"/>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3"/>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3"/>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3"/>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3"/>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33"/>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600"/>
              <a:buNone/>
              <a:defRPr>
                <a:solidFill>
                  <a:schemeClr val="lt1"/>
                </a:solidFill>
              </a:defRPr>
            </a:lvl2pPr>
            <a:lvl3pPr lvl="2" rtl="0">
              <a:spcBef>
                <a:spcPts val="0"/>
              </a:spcBef>
              <a:spcAft>
                <a:spcPts val="0"/>
              </a:spcAft>
              <a:buClr>
                <a:schemeClr val="lt1"/>
              </a:buClr>
              <a:buSzPts val="5600"/>
              <a:buNone/>
              <a:defRPr>
                <a:solidFill>
                  <a:schemeClr val="lt1"/>
                </a:solidFill>
              </a:defRPr>
            </a:lvl3pPr>
            <a:lvl4pPr lvl="3" rtl="0">
              <a:spcBef>
                <a:spcPts val="0"/>
              </a:spcBef>
              <a:spcAft>
                <a:spcPts val="0"/>
              </a:spcAft>
              <a:buClr>
                <a:schemeClr val="lt1"/>
              </a:buClr>
              <a:buSzPts val="5600"/>
              <a:buNone/>
              <a:defRPr>
                <a:solidFill>
                  <a:schemeClr val="lt1"/>
                </a:solidFill>
              </a:defRPr>
            </a:lvl4pPr>
            <a:lvl5pPr lvl="4" rtl="0">
              <a:spcBef>
                <a:spcPts val="0"/>
              </a:spcBef>
              <a:spcAft>
                <a:spcPts val="0"/>
              </a:spcAft>
              <a:buClr>
                <a:schemeClr val="lt1"/>
              </a:buClr>
              <a:buSzPts val="5600"/>
              <a:buNone/>
              <a:defRPr>
                <a:solidFill>
                  <a:schemeClr val="lt1"/>
                </a:solidFill>
              </a:defRPr>
            </a:lvl5pPr>
            <a:lvl6pPr lvl="5" rtl="0">
              <a:spcBef>
                <a:spcPts val="0"/>
              </a:spcBef>
              <a:spcAft>
                <a:spcPts val="0"/>
              </a:spcAft>
              <a:buClr>
                <a:schemeClr val="lt1"/>
              </a:buClr>
              <a:buSzPts val="5600"/>
              <a:buNone/>
              <a:defRPr>
                <a:solidFill>
                  <a:schemeClr val="lt1"/>
                </a:solidFill>
              </a:defRPr>
            </a:lvl6pPr>
            <a:lvl7pPr lvl="6" rtl="0">
              <a:spcBef>
                <a:spcPts val="0"/>
              </a:spcBef>
              <a:spcAft>
                <a:spcPts val="0"/>
              </a:spcAft>
              <a:buClr>
                <a:schemeClr val="lt1"/>
              </a:buClr>
              <a:buSzPts val="5600"/>
              <a:buNone/>
              <a:defRPr>
                <a:solidFill>
                  <a:schemeClr val="lt1"/>
                </a:solidFill>
              </a:defRPr>
            </a:lvl7pPr>
            <a:lvl8pPr lvl="7" rtl="0">
              <a:spcBef>
                <a:spcPts val="0"/>
              </a:spcBef>
              <a:spcAft>
                <a:spcPts val="0"/>
              </a:spcAft>
              <a:buClr>
                <a:schemeClr val="lt1"/>
              </a:buClr>
              <a:buSzPts val="5600"/>
              <a:buNone/>
              <a:defRPr>
                <a:solidFill>
                  <a:schemeClr val="lt1"/>
                </a:solidFill>
              </a:defRPr>
            </a:lvl8pPr>
            <a:lvl9pPr lvl="8" rtl="0">
              <a:spcBef>
                <a:spcPts val="0"/>
              </a:spcBef>
              <a:spcAft>
                <a:spcPts val="0"/>
              </a:spcAft>
              <a:buClr>
                <a:schemeClr val="lt1"/>
              </a:buClr>
              <a:buSzPts val="5600"/>
              <a:buNone/>
              <a:defRPr>
                <a:solidFill>
                  <a:schemeClr val="lt1"/>
                </a:solidFill>
              </a:defRPr>
            </a:lvl9pPr>
          </a:lstStyle>
          <a:p>
            <a:endParaRPr/>
          </a:p>
        </p:txBody>
      </p:sp>
      <p:sp>
        <p:nvSpPr>
          <p:cNvPr id="534" name="Google Shape;534;p33"/>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2"/>
              </a:buClr>
              <a:buSzPts val="3200"/>
              <a:buNone/>
              <a:defRPr sz="3200">
                <a:solidFill>
                  <a:schemeClr val="accent2"/>
                </a:solidFill>
              </a:defRPr>
            </a:lvl1pPr>
            <a:lvl2pPr lvl="1"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
        <p:nvSpPr>
          <p:cNvPr id="535" name="Google Shape;535;p33"/>
          <p:cNvSpPr/>
          <p:nvPr/>
        </p:nvSpPr>
        <p:spPr>
          <a:xfrm>
            <a:off x="9510900" y="733300"/>
            <a:ext cx="8043300" cy="10163400"/>
          </a:xfrm>
          <a:prstGeom prst="round1Rect">
            <a:avLst>
              <a:gd name="adj" fmla="val 213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3"/>
          <p:cNvSpPr/>
          <p:nvPr/>
        </p:nvSpPr>
        <p:spPr>
          <a:xfrm>
            <a:off x="9327900" y="548400"/>
            <a:ext cx="183000" cy="18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03 - Chapter Title_1">
  <p:cSld name="CUSTOM_49">
    <p:bg>
      <p:bgPr>
        <a:solidFill>
          <a:schemeClr val="dk2"/>
        </a:solidFill>
        <a:effectLst/>
      </p:bgPr>
    </p:bg>
    <p:spTree>
      <p:nvGrpSpPr>
        <p:cNvPr id="1" name="Shape 537"/>
        <p:cNvGrpSpPr/>
        <p:nvPr/>
      </p:nvGrpSpPr>
      <p:grpSpPr>
        <a:xfrm>
          <a:off x="0" y="0"/>
          <a:ext cx="0" cy="0"/>
          <a:chOff x="0" y="0"/>
          <a:chExt cx="0" cy="0"/>
        </a:xfrm>
      </p:grpSpPr>
      <p:sp>
        <p:nvSpPr>
          <p:cNvPr id="538" name="Google Shape;538;p34"/>
          <p:cNvSpPr txBox="1">
            <a:spLocks noGrp="1"/>
          </p:cNvSpPr>
          <p:nvPr>
            <p:ph type="title"/>
          </p:nvPr>
        </p:nvSpPr>
        <p:spPr>
          <a:xfrm>
            <a:off x="3976100" y="4288350"/>
            <a:ext cx="8817000" cy="18288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Clr>
                <a:schemeClr val="lt1"/>
              </a:buClr>
              <a:buSzPts val="4500"/>
              <a:buNone/>
              <a:defRPr>
                <a:solidFill>
                  <a:schemeClr val="lt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539" name="Google Shape;539;p34"/>
          <p:cNvSpPr txBox="1">
            <a:spLocks noGrp="1"/>
          </p:cNvSpPr>
          <p:nvPr>
            <p:ph type="title" idx="2"/>
          </p:nvPr>
        </p:nvSpPr>
        <p:spPr>
          <a:xfrm>
            <a:off x="696300" y="4288350"/>
            <a:ext cx="3304200" cy="1828800"/>
          </a:xfrm>
          <a:prstGeom prst="rect">
            <a:avLst/>
          </a:prstGeom>
        </p:spPr>
        <p:txBody>
          <a:bodyPr spcFirstLastPara="1" wrap="square" lIns="0" tIns="0" rIns="0" bIns="0" anchor="ctr" anchorCtr="0">
            <a:spAutoFit/>
          </a:bodyPr>
          <a:lstStyle>
            <a:lvl1pPr lvl="0" rtl="0">
              <a:spcBef>
                <a:spcPts val="0"/>
              </a:spcBef>
              <a:spcAft>
                <a:spcPts val="0"/>
              </a:spcAft>
              <a:buClr>
                <a:srgbClr val="5C85FF"/>
              </a:buClr>
              <a:buSzPts val="15000"/>
              <a:buFont typeface="Libre Franklin ExtraBold"/>
              <a:buNone/>
              <a:defRPr sz="15000" b="0">
                <a:solidFill>
                  <a:srgbClr val="5C85FF"/>
                </a:solidFill>
                <a:latin typeface="Libre Franklin ExtraBold"/>
                <a:ea typeface="Libre Franklin ExtraBold"/>
                <a:cs typeface="Libre Franklin ExtraBold"/>
                <a:sym typeface="Libre Franklin ExtraBold"/>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grpSp>
        <p:nvGrpSpPr>
          <p:cNvPr id="540" name="Google Shape;540;p34"/>
          <p:cNvGrpSpPr/>
          <p:nvPr/>
        </p:nvGrpSpPr>
        <p:grpSpPr>
          <a:xfrm>
            <a:off x="733417" y="733290"/>
            <a:ext cx="3838807" cy="642792"/>
            <a:chOff x="238125" y="2252900"/>
            <a:chExt cx="7144625" cy="1210075"/>
          </a:xfrm>
        </p:grpSpPr>
        <p:sp>
          <p:nvSpPr>
            <p:cNvPr id="541" name="Google Shape;541;p34"/>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4"/>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4"/>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4"/>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4"/>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4"/>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4"/>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4"/>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4"/>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 name="Google Shape;550;p34"/>
          <p:cNvGrpSpPr/>
          <p:nvPr/>
        </p:nvGrpSpPr>
        <p:grpSpPr>
          <a:xfrm>
            <a:off x="-81927" y="6571375"/>
            <a:ext cx="12783213" cy="183000"/>
            <a:chOff x="43825" y="6571370"/>
            <a:chExt cx="12657900" cy="183000"/>
          </a:xfrm>
        </p:grpSpPr>
        <p:cxnSp>
          <p:nvCxnSpPr>
            <p:cNvPr id="551" name="Google Shape;551;p34"/>
            <p:cNvCxnSpPr/>
            <p:nvPr/>
          </p:nvCxnSpPr>
          <p:spPr>
            <a:xfrm>
              <a:off x="43825" y="6575500"/>
              <a:ext cx="12657900" cy="0"/>
            </a:xfrm>
            <a:prstGeom prst="straightConnector1">
              <a:avLst/>
            </a:prstGeom>
            <a:noFill/>
            <a:ln w="9525" cap="flat" cmpd="sng">
              <a:solidFill>
                <a:schemeClr val="accent1"/>
              </a:solidFill>
              <a:prstDash val="solid"/>
              <a:round/>
              <a:headEnd type="none" w="med" len="med"/>
              <a:tailEnd type="none" w="med" len="med"/>
            </a:ln>
          </p:spPr>
        </p:cxnSp>
        <p:sp>
          <p:nvSpPr>
            <p:cNvPr id="552" name="Google Shape;552;p34"/>
            <p:cNvSpPr/>
            <p:nvPr/>
          </p:nvSpPr>
          <p:spPr>
            <a:xfrm>
              <a:off x="12518725" y="657137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34"/>
          <p:cNvSpPr txBox="1">
            <a:spLocks noGrp="1"/>
          </p:cNvSpPr>
          <p:nvPr>
            <p:ph type="subTitle" idx="1"/>
          </p:nvPr>
        </p:nvSpPr>
        <p:spPr>
          <a:xfrm>
            <a:off x="3991600" y="6964138"/>
            <a:ext cx="7966500" cy="4404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1"/>
              </a:buClr>
              <a:buSzPts val="3200"/>
              <a:buFont typeface="Libre Franklin Light"/>
              <a:buNone/>
              <a:defRPr sz="3200">
                <a:solidFill>
                  <a:schemeClr val="accent1"/>
                </a:solidFill>
                <a:latin typeface="Libre Franklin Light"/>
                <a:ea typeface="Libre Franklin Light"/>
                <a:cs typeface="Libre Franklin Light"/>
                <a:sym typeface="Libre Franklin Light"/>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extLst>
    <p:ext uri="{DCECCB84-F9BA-43D5-87BE-67443E8EF086}">
      <p15:sldGuideLst xmlns:p15="http://schemas.microsoft.com/office/powerpoint/2012/main">
        <p15:guide id="1" orient="horz" pos="3853">
          <p15:clr>
            <a:srgbClr val="FA7B17"/>
          </p15:clr>
        </p15:guide>
        <p15:guide id="2" orient="horz" pos="2701">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03 - Chapter Title_1.1">
  <p:cSld name="CUSTOM_49_2">
    <p:bg>
      <p:bgPr>
        <a:solidFill>
          <a:schemeClr val="dk2"/>
        </a:solidFill>
        <a:effectLst/>
      </p:bgPr>
    </p:bg>
    <p:spTree>
      <p:nvGrpSpPr>
        <p:cNvPr id="1" name="Shape 554"/>
        <p:cNvGrpSpPr/>
        <p:nvPr/>
      </p:nvGrpSpPr>
      <p:grpSpPr>
        <a:xfrm>
          <a:off x="0" y="0"/>
          <a:ext cx="0" cy="0"/>
          <a:chOff x="0" y="0"/>
          <a:chExt cx="0" cy="0"/>
        </a:xfrm>
      </p:grpSpPr>
      <p:sp>
        <p:nvSpPr>
          <p:cNvPr id="555" name="Google Shape;555;p35"/>
          <p:cNvSpPr txBox="1">
            <a:spLocks noGrp="1"/>
          </p:cNvSpPr>
          <p:nvPr>
            <p:ph type="title"/>
          </p:nvPr>
        </p:nvSpPr>
        <p:spPr>
          <a:xfrm>
            <a:off x="733800" y="3585400"/>
            <a:ext cx="12059400" cy="1828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Clr>
                <a:schemeClr val="lt1"/>
              </a:buClr>
              <a:buSzPts val="4500"/>
              <a:buNone/>
              <a:defRPr>
                <a:solidFill>
                  <a:schemeClr val="lt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grpSp>
        <p:nvGrpSpPr>
          <p:cNvPr id="556" name="Google Shape;556;p35"/>
          <p:cNvGrpSpPr/>
          <p:nvPr/>
        </p:nvGrpSpPr>
        <p:grpSpPr>
          <a:xfrm>
            <a:off x="733417" y="733290"/>
            <a:ext cx="3838807" cy="642792"/>
            <a:chOff x="238125" y="2252900"/>
            <a:chExt cx="7144625" cy="1210075"/>
          </a:xfrm>
        </p:grpSpPr>
        <p:sp>
          <p:nvSpPr>
            <p:cNvPr id="557" name="Google Shape;557;p35"/>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5"/>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5"/>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5"/>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5"/>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5"/>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5"/>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5"/>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5"/>
          <p:cNvGrpSpPr/>
          <p:nvPr/>
        </p:nvGrpSpPr>
        <p:grpSpPr>
          <a:xfrm>
            <a:off x="-81927" y="5868425"/>
            <a:ext cx="12783213" cy="183000"/>
            <a:chOff x="43825" y="6571370"/>
            <a:chExt cx="12657900" cy="183000"/>
          </a:xfrm>
        </p:grpSpPr>
        <p:cxnSp>
          <p:nvCxnSpPr>
            <p:cNvPr id="567" name="Google Shape;567;p35"/>
            <p:cNvCxnSpPr/>
            <p:nvPr/>
          </p:nvCxnSpPr>
          <p:spPr>
            <a:xfrm>
              <a:off x="43825" y="6575500"/>
              <a:ext cx="12657900" cy="0"/>
            </a:xfrm>
            <a:prstGeom prst="straightConnector1">
              <a:avLst/>
            </a:prstGeom>
            <a:noFill/>
            <a:ln w="9525" cap="flat" cmpd="sng">
              <a:solidFill>
                <a:schemeClr val="accent1"/>
              </a:solidFill>
              <a:prstDash val="solid"/>
              <a:round/>
              <a:headEnd type="none" w="med" len="med"/>
              <a:tailEnd type="none" w="med" len="med"/>
            </a:ln>
          </p:spPr>
        </p:cxnSp>
        <p:sp>
          <p:nvSpPr>
            <p:cNvPr id="568" name="Google Shape;568;p35"/>
            <p:cNvSpPr/>
            <p:nvPr/>
          </p:nvSpPr>
          <p:spPr>
            <a:xfrm>
              <a:off x="12518725" y="657137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5"/>
          <p:cNvSpPr txBox="1">
            <a:spLocks noGrp="1"/>
          </p:cNvSpPr>
          <p:nvPr>
            <p:ph type="subTitle" idx="1"/>
          </p:nvPr>
        </p:nvSpPr>
        <p:spPr>
          <a:xfrm>
            <a:off x="755000" y="6261198"/>
            <a:ext cx="10896000" cy="4404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1"/>
              </a:buClr>
              <a:buSzPts val="3200"/>
              <a:buFont typeface="Libre Franklin Light"/>
              <a:buNone/>
              <a:defRPr sz="3200">
                <a:solidFill>
                  <a:schemeClr val="accent1"/>
                </a:solidFill>
                <a:latin typeface="Libre Franklin Light"/>
                <a:ea typeface="Libre Franklin Light"/>
                <a:cs typeface="Libre Franklin Light"/>
                <a:sym typeface="Libre Franklin Light"/>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extLst>
    <p:ext uri="{DCECCB84-F9BA-43D5-87BE-67443E8EF086}">
      <p15:sldGuideLst xmlns:p15="http://schemas.microsoft.com/office/powerpoint/2012/main">
        <p15:guide id="1" orient="horz" pos="3853">
          <p15:clr>
            <a:srgbClr val="FA7B17"/>
          </p15:clr>
        </p15:guide>
        <p15:guide id="2" orient="horz" pos="2701">
          <p15:clr>
            <a:srgbClr val="FA7B17"/>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03 - Chapter Title_2">
  <p:cSld name="CUSTOM_49_1">
    <p:bg>
      <p:bgPr>
        <a:solidFill>
          <a:schemeClr val="dk1"/>
        </a:solidFill>
        <a:effectLst/>
      </p:bgPr>
    </p:bg>
    <p:spTree>
      <p:nvGrpSpPr>
        <p:cNvPr id="1" name="Shape 570"/>
        <p:cNvGrpSpPr/>
        <p:nvPr/>
      </p:nvGrpSpPr>
      <p:grpSpPr>
        <a:xfrm>
          <a:off x="0" y="0"/>
          <a:ext cx="0" cy="0"/>
          <a:chOff x="0" y="0"/>
          <a:chExt cx="0" cy="0"/>
        </a:xfrm>
      </p:grpSpPr>
      <p:grpSp>
        <p:nvGrpSpPr>
          <p:cNvPr id="571" name="Google Shape;571;p36"/>
          <p:cNvGrpSpPr/>
          <p:nvPr/>
        </p:nvGrpSpPr>
        <p:grpSpPr>
          <a:xfrm>
            <a:off x="733417" y="733290"/>
            <a:ext cx="3838807" cy="642792"/>
            <a:chOff x="238125" y="2252900"/>
            <a:chExt cx="7144625" cy="1210075"/>
          </a:xfrm>
        </p:grpSpPr>
        <p:sp>
          <p:nvSpPr>
            <p:cNvPr id="572" name="Google Shape;572;p36"/>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6"/>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6"/>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6"/>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6"/>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6"/>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6"/>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6"/>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6"/>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36"/>
          <p:cNvGrpSpPr/>
          <p:nvPr/>
        </p:nvGrpSpPr>
        <p:grpSpPr>
          <a:xfrm>
            <a:off x="-81927" y="6571375"/>
            <a:ext cx="12783213" cy="183000"/>
            <a:chOff x="43825" y="6571370"/>
            <a:chExt cx="12657900" cy="183000"/>
          </a:xfrm>
        </p:grpSpPr>
        <p:cxnSp>
          <p:nvCxnSpPr>
            <p:cNvPr id="582" name="Google Shape;582;p36"/>
            <p:cNvCxnSpPr/>
            <p:nvPr/>
          </p:nvCxnSpPr>
          <p:spPr>
            <a:xfrm>
              <a:off x="43825" y="6575500"/>
              <a:ext cx="12657900" cy="0"/>
            </a:xfrm>
            <a:prstGeom prst="straightConnector1">
              <a:avLst/>
            </a:prstGeom>
            <a:noFill/>
            <a:ln w="9525" cap="flat" cmpd="sng">
              <a:solidFill>
                <a:schemeClr val="accent1"/>
              </a:solidFill>
              <a:prstDash val="solid"/>
              <a:round/>
              <a:headEnd type="none" w="med" len="med"/>
              <a:tailEnd type="none" w="med" len="med"/>
            </a:ln>
          </p:spPr>
        </p:cxnSp>
        <p:sp>
          <p:nvSpPr>
            <p:cNvPr id="583" name="Google Shape;583;p36"/>
            <p:cNvSpPr/>
            <p:nvPr/>
          </p:nvSpPr>
          <p:spPr>
            <a:xfrm>
              <a:off x="12518725" y="657137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 name="Google Shape;584;p36"/>
          <p:cNvSpPr txBox="1">
            <a:spLocks noGrp="1"/>
          </p:cNvSpPr>
          <p:nvPr>
            <p:ph type="title"/>
          </p:nvPr>
        </p:nvSpPr>
        <p:spPr>
          <a:xfrm>
            <a:off x="696300" y="4229100"/>
            <a:ext cx="3891000" cy="1828800"/>
          </a:xfrm>
          <a:prstGeom prst="rect">
            <a:avLst/>
          </a:prstGeom>
        </p:spPr>
        <p:txBody>
          <a:bodyPr spcFirstLastPara="1" wrap="square" lIns="0" tIns="0" rIns="0" bIns="0" anchor="ctr" anchorCtr="0">
            <a:noAutofit/>
          </a:bodyPr>
          <a:lstStyle>
            <a:lvl1pPr lvl="0" rtl="0">
              <a:spcBef>
                <a:spcPts val="0"/>
              </a:spcBef>
              <a:spcAft>
                <a:spcPts val="0"/>
              </a:spcAft>
              <a:buClr>
                <a:srgbClr val="3A495D"/>
              </a:buClr>
              <a:buSzPts val="15000"/>
              <a:buFont typeface="Libre Franklin ExtraBold"/>
              <a:buNone/>
              <a:defRPr sz="15000" b="0">
                <a:solidFill>
                  <a:srgbClr val="3A495D"/>
                </a:solidFill>
                <a:latin typeface="Libre Franklin ExtraBold"/>
                <a:ea typeface="Libre Franklin ExtraBold"/>
                <a:cs typeface="Libre Franklin ExtraBold"/>
                <a:sym typeface="Libre Franklin ExtraBold"/>
              </a:defRPr>
            </a:lvl1pPr>
            <a:lvl2pPr lvl="1" rtl="0">
              <a:spcBef>
                <a:spcPts val="0"/>
              </a:spcBef>
              <a:spcAft>
                <a:spcPts val="0"/>
              </a:spcAft>
              <a:buClr>
                <a:srgbClr val="3A495D"/>
              </a:buClr>
              <a:buSzPts val="5600"/>
              <a:buNone/>
              <a:defRPr>
                <a:solidFill>
                  <a:srgbClr val="3A495D"/>
                </a:solidFill>
              </a:defRPr>
            </a:lvl2pPr>
            <a:lvl3pPr lvl="2" rtl="0">
              <a:spcBef>
                <a:spcPts val="0"/>
              </a:spcBef>
              <a:spcAft>
                <a:spcPts val="0"/>
              </a:spcAft>
              <a:buClr>
                <a:srgbClr val="3A495D"/>
              </a:buClr>
              <a:buSzPts val="5600"/>
              <a:buNone/>
              <a:defRPr>
                <a:solidFill>
                  <a:srgbClr val="3A495D"/>
                </a:solidFill>
              </a:defRPr>
            </a:lvl3pPr>
            <a:lvl4pPr lvl="3" rtl="0">
              <a:spcBef>
                <a:spcPts val="0"/>
              </a:spcBef>
              <a:spcAft>
                <a:spcPts val="0"/>
              </a:spcAft>
              <a:buClr>
                <a:srgbClr val="3A495D"/>
              </a:buClr>
              <a:buSzPts val="5600"/>
              <a:buNone/>
              <a:defRPr>
                <a:solidFill>
                  <a:srgbClr val="3A495D"/>
                </a:solidFill>
              </a:defRPr>
            </a:lvl4pPr>
            <a:lvl5pPr lvl="4" rtl="0">
              <a:spcBef>
                <a:spcPts val="0"/>
              </a:spcBef>
              <a:spcAft>
                <a:spcPts val="0"/>
              </a:spcAft>
              <a:buClr>
                <a:srgbClr val="3A495D"/>
              </a:buClr>
              <a:buSzPts val="5600"/>
              <a:buNone/>
              <a:defRPr>
                <a:solidFill>
                  <a:srgbClr val="3A495D"/>
                </a:solidFill>
              </a:defRPr>
            </a:lvl5pPr>
            <a:lvl6pPr lvl="5" rtl="0">
              <a:spcBef>
                <a:spcPts val="0"/>
              </a:spcBef>
              <a:spcAft>
                <a:spcPts val="0"/>
              </a:spcAft>
              <a:buClr>
                <a:srgbClr val="3A495D"/>
              </a:buClr>
              <a:buSzPts val="5600"/>
              <a:buNone/>
              <a:defRPr>
                <a:solidFill>
                  <a:srgbClr val="3A495D"/>
                </a:solidFill>
              </a:defRPr>
            </a:lvl6pPr>
            <a:lvl7pPr lvl="6" rtl="0">
              <a:spcBef>
                <a:spcPts val="0"/>
              </a:spcBef>
              <a:spcAft>
                <a:spcPts val="0"/>
              </a:spcAft>
              <a:buClr>
                <a:srgbClr val="3A495D"/>
              </a:buClr>
              <a:buSzPts val="5600"/>
              <a:buNone/>
              <a:defRPr>
                <a:solidFill>
                  <a:srgbClr val="3A495D"/>
                </a:solidFill>
              </a:defRPr>
            </a:lvl7pPr>
            <a:lvl8pPr lvl="7" rtl="0">
              <a:spcBef>
                <a:spcPts val="0"/>
              </a:spcBef>
              <a:spcAft>
                <a:spcPts val="0"/>
              </a:spcAft>
              <a:buClr>
                <a:srgbClr val="3A495D"/>
              </a:buClr>
              <a:buSzPts val="5600"/>
              <a:buNone/>
              <a:defRPr>
                <a:solidFill>
                  <a:srgbClr val="3A495D"/>
                </a:solidFill>
              </a:defRPr>
            </a:lvl8pPr>
            <a:lvl9pPr lvl="8" rtl="0">
              <a:spcBef>
                <a:spcPts val="0"/>
              </a:spcBef>
              <a:spcAft>
                <a:spcPts val="0"/>
              </a:spcAft>
              <a:buClr>
                <a:srgbClr val="3A495D"/>
              </a:buClr>
              <a:buSzPts val="5600"/>
              <a:buNone/>
              <a:defRPr>
                <a:solidFill>
                  <a:srgbClr val="3A495D"/>
                </a:solidFill>
              </a:defRPr>
            </a:lvl9pPr>
          </a:lstStyle>
          <a:p>
            <a:endParaRPr/>
          </a:p>
        </p:txBody>
      </p:sp>
      <p:sp>
        <p:nvSpPr>
          <p:cNvPr id="585" name="Google Shape;585;p36"/>
          <p:cNvSpPr txBox="1">
            <a:spLocks noGrp="1"/>
          </p:cNvSpPr>
          <p:nvPr>
            <p:ph type="subTitle" idx="1"/>
          </p:nvPr>
        </p:nvSpPr>
        <p:spPr>
          <a:xfrm>
            <a:off x="3991600" y="6964138"/>
            <a:ext cx="7966500" cy="4404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1"/>
              </a:buClr>
              <a:buSzPts val="3200"/>
              <a:buFont typeface="Libre Franklin Light"/>
              <a:buNone/>
              <a:defRPr sz="3200">
                <a:solidFill>
                  <a:schemeClr val="accent1"/>
                </a:solidFill>
                <a:latin typeface="Libre Franklin Light"/>
                <a:ea typeface="Libre Franklin Light"/>
                <a:cs typeface="Libre Franklin Light"/>
                <a:sym typeface="Libre Franklin Light"/>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86" name="Google Shape;586;p36"/>
          <p:cNvSpPr txBox="1">
            <a:spLocks noGrp="1"/>
          </p:cNvSpPr>
          <p:nvPr>
            <p:ph type="title" idx="2"/>
          </p:nvPr>
        </p:nvSpPr>
        <p:spPr>
          <a:xfrm>
            <a:off x="3976100" y="4288350"/>
            <a:ext cx="8817000" cy="18288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Clr>
                <a:schemeClr val="lt1"/>
              </a:buClr>
              <a:buSzPts val="4500"/>
              <a:buNone/>
              <a:defRPr>
                <a:solidFill>
                  <a:schemeClr val="lt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03 - Chapter Title_2.1">
  <p:cSld name="CUSTOM_49_1_2">
    <p:bg>
      <p:bgPr>
        <a:solidFill>
          <a:schemeClr val="dk1"/>
        </a:solidFill>
        <a:effectLst/>
      </p:bgPr>
    </p:bg>
    <p:spTree>
      <p:nvGrpSpPr>
        <p:cNvPr id="1" name="Shape 587"/>
        <p:cNvGrpSpPr/>
        <p:nvPr/>
      </p:nvGrpSpPr>
      <p:grpSpPr>
        <a:xfrm>
          <a:off x="0" y="0"/>
          <a:ext cx="0" cy="0"/>
          <a:chOff x="0" y="0"/>
          <a:chExt cx="0" cy="0"/>
        </a:xfrm>
      </p:grpSpPr>
      <p:grpSp>
        <p:nvGrpSpPr>
          <p:cNvPr id="588" name="Google Shape;588;p37"/>
          <p:cNvGrpSpPr/>
          <p:nvPr/>
        </p:nvGrpSpPr>
        <p:grpSpPr>
          <a:xfrm>
            <a:off x="733417" y="733290"/>
            <a:ext cx="3838807" cy="642792"/>
            <a:chOff x="238125" y="2252900"/>
            <a:chExt cx="7144625" cy="1210075"/>
          </a:xfrm>
        </p:grpSpPr>
        <p:sp>
          <p:nvSpPr>
            <p:cNvPr id="589" name="Google Shape;589;p37"/>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 name="Google Shape;598;p37"/>
          <p:cNvGrpSpPr/>
          <p:nvPr/>
        </p:nvGrpSpPr>
        <p:grpSpPr>
          <a:xfrm>
            <a:off x="-81927" y="5868425"/>
            <a:ext cx="12783213" cy="183000"/>
            <a:chOff x="43825" y="6571370"/>
            <a:chExt cx="12657900" cy="183000"/>
          </a:xfrm>
        </p:grpSpPr>
        <p:cxnSp>
          <p:nvCxnSpPr>
            <p:cNvPr id="599" name="Google Shape;599;p37"/>
            <p:cNvCxnSpPr/>
            <p:nvPr/>
          </p:nvCxnSpPr>
          <p:spPr>
            <a:xfrm>
              <a:off x="43825" y="6575500"/>
              <a:ext cx="12657900" cy="0"/>
            </a:xfrm>
            <a:prstGeom prst="straightConnector1">
              <a:avLst/>
            </a:prstGeom>
            <a:noFill/>
            <a:ln w="9525" cap="flat" cmpd="sng">
              <a:solidFill>
                <a:schemeClr val="accent1"/>
              </a:solidFill>
              <a:prstDash val="solid"/>
              <a:round/>
              <a:headEnd type="none" w="med" len="med"/>
              <a:tailEnd type="none" w="med" len="med"/>
            </a:ln>
          </p:spPr>
        </p:cxnSp>
        <p:sp>
          <p:nvSpPr>
            <p:cNvPr id="600" name="Google Shape;600;p37"/>
            <p:cNvSpPr/>
            <p:nvPr/>
          </p:nvSpPr>
          <p:spPr>
            <a:xfrm>
              <a:off x="12518725" y="657137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 name="Google Shape;601;p37"/>
          <p:cNvSpPr txBox="1">
            <a:spLocks noGrp="1"/>
          </p:cNvSpPr>
          <p:nvPr>
            <p:ph type="title"/>
          </p:nvPr>
        </p:nvSpPr>
        <p:spPr>
          <a:xfrm>
            <a:off x="733800" y="3585400"/>
            <a:ext cx="12059400" cy="1828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Clr>
                <a:schemeClr val="lt1"/>
              </a:buClr>
              <a:buSzPts val="4500"/>
              <a:buNone/>
              <a:defRPr>
                <a:solidFill>
                  <a:schemeClr val="lt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602" name="Google Shape;602;p37"/>
          <p:cNvSpPr txBox="1">
            <a:spLocks noGrp="1"/>
          </p:cNvSpPr>
          <p:nvPr>
            <p:ph type="subTitle" idx="1"/>
          </p:nvPr>
        </p:nvSpPr>
        <p:spPr>
          <a:xfrm>
            <a:off x="755000" y="6261198"/>
            <a:ext cx="10896000" cy="4404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1"/>
              </a:buClr>
              <a:buSzPts val="3200"/>
              <a:buFont typeface="Libre Franklin Light"/>
              <a:buNone/>
              <a:defRPr sz="3200">
                <a:solidFill>
                  <a:schemeClr val="accent1"/>
                </a:solidFill>
                <a:latin typeface="Libre Franklin Light"/>
                <a:ea typeface="Libre Franklin Light"/>
                <a:cs typeface="Libre Franklin Light"/>
                <a:sym typeface="Libre Franklin Light"/>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03 - Chapter Title_3">
  <p:cSld name="CUSTOM_49_1_1">
    <p:bg>
      <p:bgPr>
        <a:solidFill>
          <a:schemeClr val="lt1"/>
        </a:solidFill>
        <a:effectLst/>
      </p:bgPr>
    </p:bg>
    <p:spTree>
      <p:nvGrpSpPr>
        <p:cNvPr id="1" name="Shape 603"/>
        <p:cNvGrpSpPr/>
        <p:nvPr/>
      </p:nvGrpSpPr>
      <p:grpSpPr>
        <a:xfrm>
          <a:off x="0" y="0"/>
          <a:ext cx="0" cy="0"/>
          <a:chOff x="0" y="0"/>
          <a:chExt cx="0" cy="0"/>
        </a:xfrm>
      </p:grpSpPr>
      <p:pic>
        <p:nvPicPr>
          <p:cNvPr id="604" name="Google Shape;604;p38"/>
          <p:cNvPicPr preferRelativeResize="0"/>
          <p:nvPr/>
        </p:nvPicPr>
        <p:blipFill>
          <a:blip r:embed="rId2">
            <a:alphaModFix/>
          </a:blip>
          <a:stretch>
            <a:fillRect/>
          </a:stretch>
        </p:blipFill>
        <p:spPr>
          <a:xfrm>
            <a:off x="-203200" y="-114300"/>
            <a:ext cx="18694400" cy="10515600"/>
          </a:xfrm>
          <a:prstGeom prst="rect">
            <a:avLst/>
          </a:prstGeom>
          <a:noFill/>
          <a:ln>
            <a:noFill/>
          </a:ln>
        </p:spPr>
      </p:pic>
      <p:grpSp>
        <p:nvGrpSpPr>
          <p:cNvPr id="605" name="Google Shape;605;p38"/>
          <p:cNvGrpSpPr/>
          <p:nvPr/>
        </p:nvGrpSpPr>
        <p:grpSpPr>
          <a:xfrm>
            <a:off x="733417" y="733290"/>
            <a:ext cx="3838807" cy="642792"/>
            <a:chOff x="238125" y="2252900"/>
            <a:chExt cx="7144625" cy="1210075"/>
          </a:xfrm>
        </p:grpSpPr>
        <p:sp>
          <p:nvSpPr>
            <p:cNvPr id="606" name="Google Shape;606;p38"/>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8"/>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8"/>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8"/>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8"/>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8"/>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8"/>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8"/>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8"/>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8"/>
          <p:cNvSpPr txBox="1">
            <a:spLocks noGrp="1"/>
          </p:cNvSpPr>
          <p:nvPr>
            <p:ph type="title"/>
          </p:nvPr>
        </p:nvSpPr>
        <p:spPr>
          <a:xfrm>
            <a:off x="696300" y="4229100"/>
            <a:ext cx="3891000" cy="1828800"/>
          </a:xfrm>
          <a:prstGeom prst="rect">
            <a:avLst/>
          </a:prstGeom>
        </p:spPr>
        <p:txBody>
          <a:bodyPr spcFirstLastPara="1" wrap="square" lIns="0" tIns="0" rIns="0" bIns="0" anchor="ctr" anchorCtr="0">
            <a:noAutofit/>
          </a:bodyPr>
          <a:lstStyle>
            <a:lvl1pPr lvl="0" rtl="0">
              <a:spcBef>
                <a:spcPts val="0"/>
              </a:spcBef>
              <a:spcAft>
                <a:spcPts val="0"/>
              </a:spcAft>
              <a:buClr>
                <a:srgbClr val="365FD9"/>
              </a:buClr>
              <a:buSzPts val="15000"/>
              <a:buFont typeface="Libre Franklin ExtraBold"/>
              <a:buNone/>
              <a:defRPr sz="15000" b="0">
                <a:solidFill>
                  <a:srgbClr val="365FD9"/>
                </a:solidFill>
                <a:latin typeface="Libre Franklin ExtraBold"/>
                <a:ea typeface="Libre Franklin ExtraBold"/>
                <a:cs typeface="Libre Franklin ExtraBold"/>
                <a:sym typeface="Libre Franklin ExtraBold"/>
              </a:defRPr>
            </a:lvl1pPr>
            <a:lvl2pPr lvl="1" rtl="0">
              <a:spcBef>
                <a:spcPts val="0"/>
              </a:spcBef>
              <a:spcAft>
                <a:spcPts val="0"/>
              </a:spcAft>
              <a:buClr>
                <a:srgbClr val="365FD9"/>
              </a:buClr>
              <a:buSzPts val="5600"/>
              <a:buNone/>
              <a:defRPr>
                <a:solidFill>
                  <a:srgbClr val="365FD9"/>
                </a:solidFill>
              </a:defRPr>
            </a:lvl2pPr>
            <a:lvl3pPr lvl="2" rtl="0">
              <a:spcBef>
                <a:spcPts val="0"/>
              </a:spcBef>
              <a:spcAft>
                <a:spcPts val="0"/>
              </a:spcAft>
              <a:buClr>
                <a:srgbClr val="365FD9"/>
              </a:buClr>
              <a:buSzPts val="5600"/>
              <a:buNone/>
              <a:defRPr>
                <a:solidFill>
                  <a:srgbClr val="365FD9"/>
                </a:solidFill>
              </a:defRPr>
            </a:lvl3pPr>
            <a:lvl4pPr lvl="3" rtl="0">
              <a:spcBef>
                <a:spcPts val="0"/>
              </a:spcBef>
              <a:spcAft>
                <a:spcPts val="0"/>
              </a:spcAft>
              <a:buClr>
                <a:srgbClr val="365FD9"/>
              </a:buClr>
              <a:buSzPts val="5600"/>
              <a:buNone/>
              <a:defRPr>
                <a:solidFill>
                  <a:srgbClr val="365FD9"/>
                </a:solidFill>
              </a:defRPr>
            </a:lvl4pPr>
            <a:lvl5pPr lvl="4" rtl="0">
              <a:spcBef>
                <a:spcPts val="0"/>
              </a:spcBef>
              <a:spcAft>
                <a:spcPts val="0"/>
              </a:spcAft>
              <a:buClr>
                <a:srgbClr val="365FD9"/>
              </a:buClr>
              <a:buSzPts val="5600"/>
              <a:buNone/>
              <a:defRPr>
                <a:solidFill>
                  <a:srgbClr val="365FD9"/>
                </a:solidFill>
              </a:defRPr>
            </a:lvl5pPr>
            <a:lvl6pPr lvl="5" rtl="0">
              <a:spcBef>
                <a:spcPts val="0"/>
              </a:spcBef>
              <a:spcAft>
                <a:spcPts val="0"/>
              </a:spcAft>
              <a:buClr>
                <a:srgbClr val="365FD9"/>
              </a:buClr>
              <a:buSzPts val="5600"/>
              <a:buNone/>
              <a:defRPr>
                <a:solidFill>
                  <a:srgbClr val="365FD9"/>
                </a:solidFill>
              </a:defRPr>
            </a:lvl6pPr>
            <a:lvl7pPr lvl="6" rtl="0">
              <a:spcBef>
                <a:spcPts val="0"/>
              </a:spcBef>
              <a:spcAft>
                <a:spcPts val="0"/>
              </a:spcAft>
              <a:buClr>
                <a:srgbClr val="365FD9"/>
              </a:buClr>
              <a:buSzPts val="5600"/>
              <a:buNone/>
              <a:defRPr>
                <a:solidFill>
                  <a:srgbClr val="365FD9"/>
                </a:solidFill>
              </a:defRPr>
            </a:lvl7pPr>
            <a:lvl8pPr lvl="7" rtl="0">
              <a:spcBef>
                <a:spcPts val="0"/>
              </a:spcBef>
              <a:spcAft>
                <a:spcPts val="0"/>
              </a:spcAft>
              <a:buClr>
                <a:srgbClr val="365FD9"/>
              </a:buClr>
              <a:buSzPts val="5600"/>
              <a:buNone/>
              <a:defRPr>
                <a:solidFill>
                  <a:srgbClr val="365FD9"/>
                </a:solidFill>
              </a:defRPr>
            </a:lvl8pPr>
            <a:lvl9pPr lvl="8" rtl="0">
              <a:spcBef>
                <a:spcPts val="0"/>
              </a:spcBef>
              <a:spcAft>
                <a:spcPts val="0"/>
              </a:spcAft>
              <a:buClr>
                <a:srgbClr val="365FD9"/>
              </a:buClr>
              <a:buSzPts val="5600"/>
              <a:buNone/>
              <a:defRPr>
                <a:solidFill>
                  <a:srgbClr val="365FD9"/>
                </a:solidFill>
              </a:defRPr>
            </a:lvl9pPr>
          </a:lstStyle>
          <a:p>
            <a:endParaRPr/>
          </a:p>
        </p:txBody>
      </p:sp>
      <p:grpSp>
        <p:nvGrpSpPr>
          <p:cNvPr id="616" name="Google Shape;616;p38"/>
          <p:cNvGrpSpPr/>
          <p:nvPr/>
        </p:nvGrpSpPr>
        <p:grpSpPr>
          <a:xfrm>
            <a:off x="-81927" y="6571375"/>
            <a:ext cx="12783213" cy="183000"/>
            <a:chOff x="43825" y="6571370"/>
            <a:chExt cx="12657900" cy="183000"/>
          </a:xfrm>
        </p:grpSpPr>
        <p:cxnSp>
          <p:nvCxnSpPr>
            <p:cNvPr id="617" name="Google Shape;617;p38"/>
            <p:cNvCxnSpPr/>
            <p:nvPr/>
          </p:nvCxnSpPr>
          <p:spPr>
            <a:xfrm>
              <a:off x="43825" y="6575500"/>
              <a:ext cx="12657900" cy="0"/>
            </a:xfrm>
            <a:prstGeom prst="straightConnector1">
              <a:avLst/>
            </a:prstGeom>
            <a:noFill/>
            <a:ln w="9525" cap="flat" cmpd="sng">
              <a:solidFill>
                <a:schemeClr val="accent1"/>
              </a:solidFill>
              <a:prstDash val="solid"/>
              <a:round/>
              <a:headEnd type="none" w="med" len="med"/>
              <a:tailEnd type="none" w="med" len="med"/>
            </a:ln>
          </p:spPr>
        </p:cxnSp>
        <p:sp>
          <p:nvSpPr>
            <p:cNvPr id="618" name="Google Shape;618;p38"/>
            <p:cNvSpPr/>
            <p:nvPr/>
          </p:nvSpPr>
          <p:spPr>
            <a:xfrm>
              <a:off x="12518725" y="657137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 name="Google Shape;619;p38"/>
          <p:cNvSpPr txBox="1">
            <a:spLocks noGrp="1"/>
          </p:cNvSpPr>
          <p:nvPr>
            <p:ph type="subTitle" idx="1"/>
          </p:nvPr>
        </p:nvSpPr>
        <p:spPr>
          <a:xfrm>
            <a:off x="3991600" y="6964138"/>
            <a:ext cx="7966500" cy="4404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1"/>
              </a:buClr>
              <a:buSzPts val="3200"/>
              <a:buFont typeface="Libre Franklin Light"/>
              <a:buNone/>
              <a:defRPr sz="3200">
                <a:solidFill>
                  <a:schemeClr val="accent1"/>
                </a:solidFill>
                <a:latin typeface="Libre Franklin Light"/>
                <a:ea typeface="Libre Franklin Light"/>
                <a:cs typeface="Libre Franklin Light"/>
                <a:sym typeface="Libre Franklin Light"/>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20" name="Google Shape;620;p38"/>
          <p:cNvSpPr txBox="1">
            <a:spLocks noGrp="1"/>
          </p:cNvSpPr>
          <p:nvPr>
            <p:ph type="title" idx="2"/>
          </p:nvPr>
        </p:nvSpPr>
        <p:spPr>
          <a:xfrm>
            <a:off x="3976100" y="4288350"/>
            <a:ext cx="8817000" cy="18288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Clr>
                <a:schemeClr val="lt1"/>
              </a:buClr>
              <a:buSzPts val="4500"/>
              <a:buNone/>
              <a:defRPr>
                <a:solidFill>
                  <a:schemeClr val="lt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03 - Chapter Title_3.1">
  <p:cSld name="CUSTOM_49_1_1_3">
    <p:bg>
      <p:bgPr>
        <a:solidFill>
          <a:schemeClr val="lt1"/>
        </a:solidFill>
        <a:effectLst/>
      </p:bgPr>
    </p:bg>
    <p:spTree>
      <p:nvGrpSpPr>
        <p:cNvPr id="1" name="Shape 621"/>
        <p:cNvGrpSpPr/>
        <p:nvPr/>
      </p:nvGrpSpPr>
      <p:grpSpPr>
        <a:xfrm>
          <a:off x="0" y="0"/>
          <a:ext cx="0" cy="0"/>
          <a:chOff x="0" y="0"/>
          <a:chExt cx="0" cy="0"/>
        </a:xfrm>
      </p:grpSpPr>
      <p:pic>
        <p:nvPicPr>
          <p:cNvPr id="622" name="Google Shape;622;p39"/>
          <p:cNvPicPr preferRelativeResize="0"/>
          <p:nvPr/>
        </p:nvPicPr>
        <p:blipFill>
          <a:blip r:embed="rId2">
            <a:alphaModFix/>
          </a:blip>
          <a:stretch>
            <a:fillRect/>
          </a:stretch>
        </p:blipFill>
        <p:spPr>
          <a:xfrm>
            <a:off x="-203200" y="-114300"/>
            <a:ext cx="18694400" cy="10515600"/>
          </a:xfrm>
          <a:prstGeom prst="rect">
            <a:avLst/>
          </a:prstGeom>
          <a:noFill/>
          <a:ln>
            <a:noFill/>
          </a:ln>
        </p:spPr>
      </p:pic>
      <p:grpSp>
        <p:nvGrpSpPr>
          <p:cNvPr id="623" name="Google Shape;623;p39"/>
          <p:cNvGrpSpPr/>
          <p:nvPr/>
        </p:nvGrpSpPr>
        <p:grpSpPr>
          <a:xfrm>
            <a:off x="733417" y="733290"/>
            <a:ext cx="3838807" cy="642792"/>
            <a:chOff x="238125" y="2252900"/>
            <a:chExt cx="7144625" cy="1210075"/>
          </a:xfrm>
        </p:grpSpPr>
        <p:sp>
          <p:nvSpPr>
            <p:cNvPr id="624" name="Google Shape;624;p39"/>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9"/>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9"/>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39"/>
          <p:cNvGrpSpPr/>
          <p:nvPr/>
        </p:nvGrpSpPr>
        <p:grpSpPr>
          <a:xfrm>
            <a:off x="-438152" y="5868425"/>
            <a:ext cx="13138900" cy="183000"/>
            <a:chOff x="43825" y="6571370"/>
            <a:chExt cx="12657900" cy="183000"/>
          </a:xfrm>
        </p:grpSpPr>
        <p:cxnSp>
          <p:nvCxnSpPr>
            <p:cNvPr id="634" name="Google Shape;634;p39"/>
            <p:cNvCxnSpPr/>
            <p:nvPr/>
          </p:nvCxnSpPr>
          <p:spPr>
            <a:xfrm>
              <a:off x="43825" y="6575500"/>
              <a:ext cx="12657900" cy="0"/>
            </a:xfrm>
            <a:prstGeom prst="straightConnector1">
              <a:avLst/>
            </a:prstGeom>
            <a:noFill/>
            <a:ln w="9525" cap="flat" cmpd="sng">
              <a:solidFill>
                <a:schemeClr val="accent1"/>
              </a:solidFill>
              <a:prstDash val="solid"/>
              <a:round/>
              <a:headEnd type="none" w="med" len="med"/>
              <a:tailEnd type="none" w="med" len="med"/>
            </a:ln>
          </p:spPr>
        </p:cxnSp>
        <p:sp>
          <p:nvSpPr>
            <p:cNvPr id="635" name="Google Shape;635;p39"/>
            <p:cNvSpPr/>
            <p:nvPr/>
          </p:nvSpPr>
          <p:spPr>
            <a:xfrm>
              <a:off x="12518725" y="657137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 name="Google Shape;636;p39"/>
          <p:cNvSpPr txBox="1">
            <a:spLocks noGrp="1"/>
          </p:cNvSpPr>
          <p:nvPr>
            <p:ph type="title"/>
          </p:nvPr>
        </p:nvSpPr>
        <p:spPr>
          <a:xfrm>
            <a:off x="733800" y="3585400"/>
            <a:ext cx="12059400" cy="1828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Clr>
                <a:schemeClr val="lt1"/>
              </a:buClr>
              <a:buSzPts val="4500"/>
              <a:buNone/>
              <a:defRPr>
                <a:solidFill>
                  <a:schemeClr val="lt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637" name="Google Shape;637;p39"/>
          <p:cNvSpPr txBox="1">
            <a:spLocks noGrp="1"/>
          </p:cNvSpPr>
          <p:nvPr>
            <p:ph type="subTitle" idx="1"/>
          </p:nvPr>
        </p:nvSpPr>
        <p:spPr>
          <a:xfrm>
            <a:off x="755000" y="6261198"/>
            <a:ext cx="10896000" cy="4404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1"/>
              </a:buClr>
              <a:buSzPts val="3200"/>
              <a:buFont typeface="Libre Franklin Light"/>
              <a:buNone/>
              <a:defRPr sz="3200">
                <a:solidFill>
                  <a:schemeClr val="accent1"/>
                </a:solidFill>
                <a:latin typeface="Libre Franklin Light"/>
                <a:ea typeface="Libre Franklin Light"/>
                <a:cs typeface="Libre Franklin Light"/>
                <a:sym typeface="Libre Franklin Light"/>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03 - Chapter Title_4">
  <p:cSld name="CUSTOM_49_1_1_2">
    <p:bg>
      <p:bgPr>
        <a:solidFill>
          <a:schemeClr val="lt1"/>
        </a:solidFill>
        <a:effectLst/>
      </p:bgPr>
    </p:bg>
    <p:spTree>
      <p:nvGrpSpPr>
        <p:cNvPr id="1" name="Shape 638"/>
        <p:cNvGrpSpPr/>
        <p:nvPr/>
      </p:nvGrpSpPr>
      <p:grpSpPr>
        <a:xfrm>
          <a:off x="0" y="0"/>
          <a:ext cx="0" cy="0"/>
          <a:chOff x="0" y="0"/>
          <a:chExt cx="0" cy="0"/>
        </a:xfrm>
      </p:grpSpPr>
      <p:pic>
        <p:nvPicPr>
          <p:cNvPr id="639" name="Google Shape;639;p40"/>
          <p:cNvPicPr preferRelativeResize="0"/>
          <p:nvPr/>
        </p:nvPicPr>
        <p:blipFill>
          <a:blip r:embed="rId2">
            <a:alphaModFix/>
          </a:blip>
          <a:stretch>
            <a:fillRect/>
          </a:stretch>
        </p:blipFill>
        <p:spPr>
          <a:xfrm>
            <a:off x="-76825" y="-68525"/>
            <a:ext cx="18602025" cy="10463651"/>
          </a:xfrm>
          <a:prstGeom prst="rect">
            <a:avLst/>
          </a:prstGeom>
          <a:noFill/>
          <a:ln>
            <a:noFill/>
          </a:ln>
        </p:spPr>
      </p:pic>
      <p:grpSp>
        <p:nvGrpSpPr>
          <p:cNvPr id="640" name="Google Shape;640;p40"/>
          <p:cNvGrpSpPr/>
          <p:nvPr/>
        </p:nvGrpSpPr>
        <p:grpSpPr>
          <a:xfrm>
            <a:off x="733417" y="733290"/>
            <a:ext cx="3838807" cy="642792"/>
            <a:chOff x="238125" y="2252900"/>
            <a:chExt cx="7144625" cy="1210075"/>
          </a:xfrm>
        </p:grpSpPr>
        <p:sp>
          <p:nvSpPr>
            <p:cNvPr id="641" name="Google Shape;641;p40"/>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0"/>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0"/>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0"/>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0"/>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0"/>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0"/>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0"/>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0"/>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 name="Google Shape;650;p40"/>
          <p:cNvSpPr txBox="1">
            <a:spLocks noGrp="1"/>
          </p:cNvSpPr>
          <p:nvPr>
            <p:ph type="title"/>
          </p:nvPr>
        </p:nvSpPr>
        <p:spPr>
          <a:xfrm>
            <a:off x="696300" y="4229100"/>
            <a:ext cx="3891000" cy="1828800"/>
          </a:xfrm>
          <a:prstGeom prst="rect">
            <a:avLst/>
          </a:prstGeom>
        </p:spPr>
        <p:txBody>
          <a:bodyPr spcFirstLastPara="1" wrap="square" lIns="0" tIns="0" rIns="0" bIns="0" anchor="ctr" anchorCtr="0">
            <a:noAutofit/>
          </a:bodyPr>
          <a:lstStyle>
            <a:lvl1pPr lvl="0" rtl="0">
              <a:spcBef>
                <a:spcPts val="0"/>
              </a:spcBef>
              <a:spcAft>
                <a:spcPts val="0"/>
              </a:spcAft>
              <a:buClr>
                <a:srgbClr val="365FD9"/>
              </a:buClr>
              <a:buSzPts val="15000"/>
              <a:buFont typeface="Libre Franklin ExtraBold"/>
              <a:buNone/>
              <a:defRPr sz="15000" b="0">
                <a:solidFill>
                  <a:srgbClr val="365FD9"/>
                </a:solidFill>
                <a:latin typeface="Libre Franklin ExtraBold"/>
                <a:ea typeface="Libre Franklin ExtraBold"/>
                <a:cs typeface="Libre Franklin ExtraBold"/>
                <a:sym typeface="Libre Franklin ExtraBold"/>
              </a:defRPr>
            </a:lvl1pPr>
            <a:lvl2pPr lvl="1" rtl="0">
              <a:spcBef>
                <a:spcPts val="0"/>
              </a:spcBef>
              <a:spcAft>
                <a:spcPts val="0"/>
              </a:spcAft>
              <a:buClr>
                <a:srgbClr val="365FD9"/>
              </a:buClr>
              <a:buSzPts val="5600"/>
              <a:buNone/>
              <a:defRPr>
                <a:solidFill>
                  <a:srgbClr val="365FD9"/>
                </a:solidFill>
              </a:defRPr>
            </a:lvl2pPr>
            <a:lvl3pPr lvl="2" rtl="0">
              <a:spcBef>
                <a:spcPts val="0"/>
              </a:spcBef>
              <a:spcAft>
                <a:spcPts val="0"/>
              </a:spcAft>
              <a:buClr>
                <a:srgbClr val="365FD9"/>
              </a:buClr>
              <a:buSzPts val="5600"/>
              <a:buNone/>
              <a:defRPr>
                <a:solidFill>
                  <a:srgbClr val="365FD9"/>
                </a:solidFill>
              </a:defRPr>
            </a:lvl3pPr>
            <a:lvl4pPr lvl="3" rtl="0">
              <a:spcBef>
                <a:spcPts val="0"/>
              </a:spcBef>
              <a:spcAft>
                <a:spcPts val="0"/>
              </a:spcAft>
              <a:buClr>
                <a:srgbClr val="365FD9"/>
              </a:buClr>
              <a:buSzPts val="5600"/>
              <a:buNone/>
              <a:defRPr>
                <a:solidFill>
                  <a:srgbClr val="365FD9"/>
                </a:solidFill>
              </a:defRPr>
            </a:lvl4pPr>
            <a:lvl5pPr lvl="4" rtl="0">
              <a:spcBef>
                <a:spcPts val="0"/>
              </a:spcBef>
              <a:spcAft>
                <a:spcPts val="0"/>
              </a:spcAft>
              <a:buClr>
                <a:srgbClr val="365FD9"/>
              </a:buClr>
              <a:buSzPts val="5600"/>
              <a:buNone/>
              <a:defRPr>
                <a:solidFill>
                  <a:srgbClr val="365FD9"/>
                </a:solidFill>
              </a:defRPr>
            </a:lvl5pPr>
            <a:lvl6pPr lvl="5" rtl="0">
              <a:spcBef>
                <a:spcPts val="0"/>
              </a:spcBef>
              <a:spcAft>
                <a:spcPts val="0"/>
              </a:spcAft>
              <a:buClr>
                <a:srgbClr val="365FD9"/>
              </a:buClr>
              <a:buSzPts val="5600"/>
              <a:buNone/>
              <a:defRPr>
                <a:solidFill>
                  <a:srgbClr val="365FD9"/>
                </a:solidFill>
              </a:defRPr>
            </a:lvl6pPr>
            <a:lvl7pPr lvl="6" rtl="0">
              <a:spcBef>
                <a:spcPts val="0"/>
              </a:spcBef>
              <a:spcAft>
                <a:spcPts val="0"/>
              </a:spcAft>
              <a:buClr>
                <a:srgbClr val="365FD9"/>
              </a:buClr>
              <a:buSzPts val="5600"/>
              <a:buNone/>
              <a:defRPr>
                <a:solidFill>
                  <a:srgbClr val="365FD9"/>
                </a:solidFill>
              </a:defRPr>
            </a:lvl7pPr>
            <a:lvl8pPr lvl="7" rtl="0">
              <a:spcBef>
                <a:spcPts val="0"/>
              </a:spcBef>
              <a:spcAft>
                <a:spcPts val="0"/>
              </a:spcAft>
              <a:buClr>
                <a:srgbClr val="365FD9"/>
              </a:buClr>
              <a:buSzPts val="5600"/>
              <a:buNone/>
              <a:defRPr>
                <a:solidFill>
                  <a:srgbClr val="365FD9"/>
                </a:solidFill>
              </a:defRPr>
            </a:lvl8pPr>
            <a:lvl9pPr lvl="8" rtl="0">
              <a:spcBef>
                <a:spcPts val="0"/>
              </a:spcBef>
              <a:spcAft>
                <a:spcPts val="0"/>
              </a:spcAft>
              <a:buClr>
                <a:srgbClr val="365FD9"/>
              </a:buClr>
              <a:buSzPts val="5600"/>
              <a:buNone/>
              <a:defRPr>
                <a:solidFill>
                  <a:srgbClr val="365FD9"/>
                </a:solidFill>
              </a:defRPr>
            </a:lvl9pPr>
          </a:lstStyle>
          <a:p>
            <a:endParaRPr/>
          </a:p>
        </p:txBody>
      </p:sp>
      <p:sp>
        <p:nvSpPr>
          <p:cNvPr id="651" name="Google Shape;651;p40"/>
          <p:cNvSpPr txBox="1">
            <a:spLocks noGrp="1"/>
          </p:cNvSpPr>
          <p:nvPr>
            <p:ph type="subTitle" idx="1"/>
          </p:nvPr>
        </p:nvSpPr>
        <p:spPr>
          <a:xfrm>
            <a:off x="3991600" y="6964138"/>
            <a:ext cx="7966500" cy="4404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1"/>
              </a:buClr>
              <a:buSzPts val="3200"/>
              <a:buFont typeface="Libre Franklin Light"/>
              <a:buNone/>
              <a:defRPr sz="3200">
                <a:solidFill>
                  <a:schemeClr val="accent1"/>
                </a:solidFill>
                <a:latin typeface="Libre Franklin Light"/>
                <a:ea typeface="Libre Franklin Light"/>
                <a:cs typeface="Libre Franklin Light"/>
                <a:sym typeface="Libre Franklin Light"/>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grpSp>
        <p:nvGrpSpPr>
          <p:cNvPr id="652" name="Google Shape;652;p40"/>
          <p:cNvGrpSpPr/>
          <p:nvPr/>
        </p:nvGrpSpPr>
        <p:grpSpPr>
          <a:xfrm>
            <a:off x="-81927" y="6571375"/>
            <a:ext cx="12783213" cy="183000"/>
            <a:chOff x="43825" y="6571370"/>
            <a:chExt cx="12657900" cy="183000"/>
          </a:xfrm>
        </p:grpSpPr>
        <p:cxnSp>
          <p:nvCxnSpPr>
            <p:cNvPr id="653" name="Google Shape;653;p40"/>
            <p:cNvCxnSpPr/>
            <p:nvPr/>
          </p:nvCxnSpPr>
          <p:spPr>
            <a:xfrm>
              <a:off x="43825" y="6575500"/>
              <a:ext cx="12657900" cy="0"/>
            </a:xfrm>
            <a:prstGeom prst="straightConnector1">
              <a:avLst/>
            </a:prstGeom>
            <a:noFill/>
            <a:ln w="9525" cap="flat" cmpd="sng">
              <a:solidFill>
                <a:schemeClr val="accent1"/>
              </a:solidFill>
              <a:prstDash val="solid"/>
              <a:round/>
              <a:headEnd type="none" w="med" len="med"/>
              <a:tailEnd type="none" w="med" len="med"/>
            </a:ln>
          </p:spPr>
        </p:cxnSp>
        <p:sp>
          <p:nvSpPr>
            <p:cNvPr id="654" name="Google Shape;654;p40"/>
            <p:cNvSpPr/>
            <p:nvPr/>
          </p:nvSpPr>
          <p:spPr>
            <a:xfrm>
              <a:off x="12518725" y="657137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 name="Google Shape;655;p40"/>
          <p:cNvSpPr txBox="1">
            <a:spLocks noGrp="1"/>
          </p:cNvSpPr>
          <p:nvPr>
            <p:ph type="title" idx="2"/>
          </p:nvPr>
        </p:nvSpPr>
        <p:spPr>
          <a:xfrm>
            <a:off x="3976100" y="4288350"/>
            <a:ext cx="8817000" cy="1828800"/>
          </a:xfrm>
          <a:prstGeom prst="rect">
            <a:avLst/>
          </a:prstGeom>
        </p:spPr>
        <p:txBody>
          <a:bodyPr spcFirstLastPara="1" wrap="square" lIns="0" tIns="0" rIns="0" bIns="0" anchor="ctr" anchorCtr="0">
            <a:noAutofit/>
          </a:bodyPr>
          <a:lstStyle>
            <a:lvl1pPr lvl="0" rtl="0">
              <a:lnSpc>
                <a:spcPct val="115000"/>
              </a:lnSpc>
              <a:spcBef>
                <a:spcPts val="0"/>
              </a:spcBef>
              <a:spcAft>
                <a:spcPts val="0"/>
              </a:spcAft>
              <a:buClr>
                <a:schemeClr val="lt1"/>
              </a:buClr>
              <a:buSzPts val="4500"/>
              <a:buNone/>
              <a:defRPr>
                <a:solidFill>
                  <a:schemeClr val="lt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1 - Cover Client Logo_4">
  <p:cSld name="CUSTOM_65">
    <p:spTree>
      <p:nvGrpSpPr>
        <p:cNvPr id="1" name="Shape 47"/>
        <p:cNvGrpSpPr/>
        <p:nvPr/>
      </p:nvGrpSpPr>
      <p:grpSpPr>
        <a:xfrm>
          <a:off x="0" y="0"/>
          <a:ext cx="0" cy="0"/>
          <a:chOff x="0" y="0"/>
          <a:chExt cx="0" cy="0"/>
        </a:xfrm>
      </p:grpSpPr>
      <p:grpSp>
        <p:nvGrpSpPr>
          <p:cNvPr id="48" name="Google Shape;48;p5"/>
          <p:cNvGrpSpPr/>
          <p:nvPr/>
        </p:nvGrpSpPr>
        <p:grpSpPr>
          <a:xfrm>
            <a:off x="4391396" y="2249702"/>
            <a:ext cx="3838807" cy="642792"/>
            <a:chOff x="238125" y="2252900"/>
            <a:chExt cx="7144625" cy="1210075"/>
          </a:xfrm>
        </p:grpSpPr>
        <p:sp>
          <p:nvSpPr>
            <p:cNvPr id="49" name="Google Shape;49;p5"/>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5"/>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5"/>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5"/>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5"/>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5"/>
          <p:cNvSpPr txBox="1">
            <a:spLocks noGrp="1"/>
          </p:cNvSpPr>
          <p:nvPr>
            <p:ph type="title"/>
          </p:nvPr>
        </p:nvSpPr>
        <p:spPr>
          <a:xfrm>
            <a:off x="733800" y="4603500"/>
            <a:ext cx="16820400" cy="10800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Clr>
                <a:schemeClr val="dk2"/>
              </a:buClr>
              <a:buSzPts val="7000"/>
              <a:buNone/>
              <a:defRPr sz="7000">
                <a:solidFill>
                  <a:schemeClr val="dk2"/>
                </a:solidFill>
              </a:defRPr>
            </a:lvl1pPr>
            <a:lvl2pPr lvl="1" algn="ctr" rtl="0">
              <a:spcBef>
                <a:spcPts val="0"/>
              </a:spcBef>
              <a:spcAft>
                <a:spcPts val="0"/>
              </a:spcAft>
              <a:buSzPts val="5600"/>
              <a:buNone/>
              <a:defRPr/>
            </a:lvl2pPr>
            <a:lvl3pPr lvl="2" algn="ctr" rtl="0">
              <a:spcBef>
                <a:spcPts val="0"/>
              </a:spcBef>
              <a:spcAft>
                <a:spcPts val="0"/>
              </a:spcAft>
              <a:buSzPts val="5600"/>
              <a:buNone/>
              <a:defRPr/>
            </a:lvl3pPr>
            <a:lvl4pPr lvl="3" algn="ctr" rtl="0">
              <a:spcBef>
                <a:spcPts val="0"/>
              </a:spcBef>
              <a:spcAft>
                <a:spcPts val="0"/>
              </a:spcAft>
              <a:buSzPts val="5600"/>
              <a:buNone/>
              <a:defRPr/>
            </a:lvl4pPr>
            <a:lvl5pPr lvl="4" algn="ctr" rtl="0">
              <a:spcBef>
                <a:spcPts val="0"/>
              </a:spcBef>
              <a:spcAft>
                <a:spcPts val="0"/>
              </a:spcAft>
              <a:buSzPts val="5600"/>
              <a:buNone/>
              <a:defRPr/>
            </a:lvl5pPr>
            <a:lvl6pPr lvl="5" algn="ctr" rtl="0">
              <a:spcBef>
                <a:spcPts val="0"/>
              </a:spcBef>
              <a:spcAft>
                <a:spcPts val="0"/>
              </a:spcAft>
              <a:buSzPts val="5600"/>
              <a:buNone/>
              <a:defRPr/>
            </a:lvl6pPr>
            <a:lvl7pPr lvl="6" algn="ctr" rtl="0">
              <a:spcBef>
                <a:spcPts val="0"/>
              </a:spcBef>
              <a:spcAft>
                <a:spcPts val="0"/>
              </a:spcAft>
              <a:buSzPts val="5600"/>
              <a:buNone/>
              <a:defRPr/>
            </a:lvl7pPr>
            <a:lvl8pPr lvl="7" algn="ctr" rtl="0">
              <a:spcBef>
                <a:spcPts val="0"/>
              </a:spcBef>
              <a:spcAft>
                <a:spcPts val="0"/>
              </a:spcAft>
              <a:buSzPts val="5600"/>
              <a:buNone/>
              <a:defRPr/>
            </a:lvl8pPr>
            <a:lvl9pPr lvl="8" algn="ctr" rtl="0">
              <a:spcBef>
                <a:spcPts val="0"/>
              </a:spcBef>
              <a:spcAft>
                <a:spcPts val="0"/>
              </a:spcAft>
              <a:buSzPts val="5600"/>
              <a:buNone/>
              <a:defRPr/>
            </a:lvl9pPr>
          </a:lstStyle>
          <a:p>
            <a:endParaRPr/>
          </a:p>
        </p:txBody>
      </p:sp>
      <p:sp>
        <p:nvSpPr>
          <p:cNvPr id="59" name="Google Shape;59;p5"/>
          <p:cNvSpPr txBox="1">
            <a:spLocks noGrp="1"/>
          </p:cNvSpPr>
          <p:nvPr>
            <p:ph type="subTitle" idx="1"/>
          </p:nvPr>
        </p:nvSpPr>
        <p:spPr>
          <a:xfrm>
            <a:off x="2104800" y="6108563"/>
            <a:ext cx="14078400" cy="573300"/>
          </a:xfrm>
          <a:prstGeom prst="rect">
            <a:avLst/>
          </a:prstGeom>
        </p:spPr>
        <p:txBody>
          <a:bodyPr spcFirstLastPara="1" wrap="square" lIns="0" tIns="0" rIns="0" bIns="0" anchor="t" anchorCtr="0">
            <a:spAutoFit/>
          </a:bodyPr>
          <a:lstStyle>
            <a:lvl1pPr lvl="0" algn="ctr" rtl="0">
              <a:lnSpc>
                <a:spcPct val="150000"/>
              </a:lnSpc>
              <a:spcBef>
                <a:spcPts val="0"/>
              </a:spcBef>
              <a:spcAft>
                <a:spcPts val="0"/>
              </a:spcAft>
              <a:buSzPts val="3200"/>
              <a:buNone/>
              <a:defRPr sz="3200"/>
            </a:lvl1pPr>
            <a:lvl2pPr lvl="1" algn="ctr"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algn="ctr"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algn="ctr"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algn="ctr"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algn="ctr"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algn="ctr"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algn="ctr"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algn="ctr"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
        <p:nvSpPr>
          <p:cNvPr id="60" name="Google Shape;60;p5"/>
          <p:cNvSpPr>
            <a:spLocks noGrp="1"/>
          </p:cNvSpPr>
          <p:nvPr>
            <p:ph type="pic" idx="2"/>
          </p:nvPr>
        </p:nvSpPr>
        <p:spPr>
          <a:xfrm>
            <a:off x="10240200" y="1562100"/>
            <a:ext cx="3660900" cy="1994400"/>
          </a:xfrm>
          <a:prstGeom prst="rect">
            <a:avLst/>
          </a:prstGeom>
          <a:no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03 - Chapter Title_4 1">
  <p:cSld name="CUSTOM_49_1_1_2_1">
    <p:bg>
      <p:bgPr>
        <a:solidFill>
          <a:schemeClr val="lt1"/>
        </a:solidFill>
        <a:effectLst/>
      </p:bgPr>
    </p:bg>
    <p:spTree>
      <p:nvGrpSpPr>
        <p:cNvPr id="1" name="Shape 656"/>
        <p:cNvGrpSpPr/>
        <p:nvPr/>
      </p:nvGrpSpPr>
      <p:grpSpPr>
        <a:xfrm>
          <a:off x="0" y="0"/>
          <a:ext cx="0" cy="0"/>
          <a:chOff x="0" y="0"/>
          <a:chExt cx="0" cy="0"/>
        </a:xfrm>
      </p:grpSpPr>
      <p:pic>
        <p:nvPicPr>
          <p:cNvPr id="657" name="Google Shape;657;p41"/>
          <p:cNvPicPr preferRelativeResize="0"/>
          <p:nvPr/>
        </p:nvPicPr>
        <p:blipFill>
          <a:blip r:embed="rId2">
            <a:alphaModFix/>
          </a:blip>
          <a:stretch>
            <a:fillRect/>
          </a:stretch>
        </p:blipFill>
        <p:spPr>
          <a:xfrm>
            <a:off x="-76825" y="-68525"/>
            <a:ext cx="18602025" cy="10463651"/>
          </a:xfrm>
          <a:prstGeom prst="rect">
            <a:avLst/>
          </a:prstGeom>
          <a:noFill/>
          <a:ln>
            <a:noFill/>
          </a:ln>
        </p:spPr>
      </p:pic>
      <p:grpSp>
        <p:nvGrpSpPr>
          <p:cNvPr id="658" name="Google Shape;658;p41"/>
          <p:cNvGrpSpPr/>
          <p:nvPr/>
        </p:nvGrpSpPr>
        <p:grpSpPr>
          <a:xfrm>
            <a:off x="733417" y="733290"/>
            <a:ext cx="3838807" cy="642792"/>
            <a:chOff x="238125" y="2252900"/>
            <a:chExt cx="7144625" cy="1210075"/>
          </a:xfrm>
        </p:grpSpPr>
        <p:sp>
          <p:nvSpPr>
            <p:cNvPr id="659" name="Google Shape;659;p41"/>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1"/>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 name="Google Shape;668;p41"/>
          <p:cNvSpPr txBox="1">
            <a:spLocks noGrp="1"/>
          </p:cNvSpPr>
          <p:nvPr>
            <p:ph type="subTitle" idx="1"/>
          </p:nvPr>
        </p:nvSpPr>
        <p:spPr>
          <a:xfrm>
            <a:off x="755000" y="6280998"/>
            <a:ext cx="10896000" cy="4404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1"/>
              </a:buClr>
              <a:buSzPts val="3200"/>
              <a:buFont typeface="Libre Franklin Light"/>
              <a:buNone/>
              <a:defRPr sz="3200">
                <a:solidFill>
                  <a:schemeClr val="accent1"/>
                </a:solidFill>
                <a:latin typeface="Libre Franklin Light"/>
                <a:ea typeface="Libre Franklin Light"/>
                <a:cs typeface="Libre Franklin Light"/>
                <a:sym typeface="Libre Franklin Light"/>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grpSp>
        <p:nvGrpSpPr>
          <p:cNvPr id="669" name="Google Shape;669;p41"/>
          <p:cNvGrpSpPr/>
          <p:nvPr/>
        </p:nvGrpSpPr>
        <p:grpSpPr>
          <a:xfrm>
            <a:off x="-81927" y="5888225"/>
            <a:ext cx="12783213" cy="183000"/>
            <a:chOff x="43825" y="6571370"/>
            <a:chExt cx="12657900" cy="183000"/>
          </a:xfrm>
        </p:grpSpPr>
        <p:cxnSp>
          <p:nvCxnSpPr>
            <p:cNvPr id="670" name="Google Shape;670;p41"/>
            <p:cNvCxnSpPr/>
            <p:nvPr/>
          </p:nvCxnSpPr>
          <p:spPr>
            <a:xfrm>
              <a:off x="43825" y="6575500"/>
              <a:ext cx="12657900" cy="0"/>
            </a:xfrm>
            <a:prstGeom prst="straightConnector1">
              <a:avLst/>
            </a:prstGeom>
            <a:noFill/>
            <a:ln w="9525" cap="flat" cmpd="sng">
              <a:solidFill>
                <a:schemeClr val="accent1"/>
              </a:solidFill>
              <a:prstDash val="solid"/>
              <a:round/>
              <a:headEnd type="none" w="med" len="med"/>
              <a:tailEnd type="none" w="med" len="med"/>
            </a:ln>
          </p:spPr>
        </p:cxnSp>
        <p:sp>
          <p:nvSpPr>
            <p:cNvPr id="671" name="Google Shape;671;p41"/>
            <p:cNvSpPr/>
            <p:nvPr/>
          </p:nvSpPr>
          <p:spPr>
            <a:xfrm>
              <a:off x="12518725" y="657137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41"/>
          <p:cNvSpPr txBox="1">
            <a:spLocks noGrp="1"/>
          </p:cNvSpPr>
          <p:nvPr>
            <p:ph type="title"/>
          </p:nvPr>
        </p:nvSpPr>
        <p:spPr>
          <a:xfrm>
            <a:off x="733800" y="3605200"/>
            <a:ext cx="12059400" cy="18288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Clr>
                <a:schemeClr val="lt1"/>
              </a:buClr>
              <a:buSzPts val="4500"/>
              <a:buNone/>
              <a:defRPr>
                <a:solidFill>
                  <a:schemeClr val="lt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03 - Demo Title">
  <p:cSld name="CUSTOM_49_1_1_1">
    <p:bg>
      <p:bgPr>
        <a:solidFill>
          <a:schemeClr val="lt1"/>
        </a:solidFill>
        <a:effectLst/>
      </p:bgPr>
    </p:bg>
    <p:spTree>
      <p:nvGrpSpPr>
        <p:cNvPr id="1" name="Shape 673"/>
        <p:cNvGrpSpPr/>
        <p:nvPr/>
      </p:nvGrpSpPr>
      <p:grpSpPr>
        <a:xfrm>
          <a:off x="0" y="0"/>
          <a:ext cx="0" cy="0"/>
          <a:chOff x="0" y="0"/>
          <a:chExt cx="0" cy="0"/>
        </a:xfrm>
      </p:grpSpPr>
      <p:pic>
        <p:nvPicPr>
          <p:cNvPr id="674" name="Google Shape;674;p42"/>
          <p:cNvPicPr preferRelativeResize="0"/>
          <p:nvPr/>
        </p:nvPicPr>
        <p:blipFill>
          <a:blip r:embed="rId2">
            <a:alphaModFix/>
          </a:blip>
          <a:stretch>
            <a:fillRect/>
          </a:stretch>
        </p:blipFill>
        <p:spPr>
          <a:xfrm>
            <a:off x="-81925" y="-114300"/>
            <a:ext cx="18712827" cy="10535099"/>
          </a:xfrm>
          <a:prstGeom prst="rect">
            <a:avLst/>
          </a:prstGeom>
          <a:noFill/>
          <a:ln>
            <a:noFill/>
          </a:ln>
        </p:spPr>
      </p:pic>
      <p:grpSp>
        <p:nvGrpSpPr>
          <p:cNvPr id="675" name="Google Shape;675;p42"/>
          <p:cNvGrpSpPr/>
          <p:nvPr/>
        </p:nvGrpSpPr>
        <p:grpSpPr>
          <a:xfrm>
            <a:off x="733417" y="733290"/>
            <a:ext cx="3838807" cy="642792"/>
            <a:chOff x="238125" y="2252900"/>
            <a:chExt cx="7144625" cy="1210075"/>
          </a:xfrm>
        </p:grpSpPr>
        <p:sp>
          <p:nvSpPr>
            <p:cNvPr id="676" name="Google Shape;676;p42"/>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2"/>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2"/>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2"/>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2"/>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2"/>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2"/>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2"/>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2"/>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 name="Google Shape;685;p42"/>
          <p:cNvSpPr txBox="1">
            <a:spLocks noGrp="1"/>
          </p:cNvSpPr>
          <p:nvPr>
            <p:ph type="title"/>
          </p:nvPr>
        </p:nvSpPr>
        <p:spPr>
          <a:xfrm>
            <a:off x="733800" y="3412800"/>
            <a:ext cx="16820400" cy="3461400"/>
          </a:xfrm>
          <a:prstGeom prst="rect">
            <a:avLst/>
          </a:prstGeom>
        </p:spPr>
        <p:txBody>
          <a:bodyPr spcFirstLastPara="1" wrap="square" lIns="0" tIns="0" rIns="0" bIns="0" anchor="t" anchorCtr="0">
            <a:noAutofit/>
          </a:bodyPr>
          <a:lstStyle>
            <a:lvl1pPr lvl="0" rtl="0">
              <a:lnSpc>
                <a:spcPct val="100000"/>
              </a:lnSpc>
              <a:spcBef>
                <a:spcPts val="0"/>
              </a:spcBef>
              <a:spcAft>
                <a:spcPts val="0"/>
              </a:spcAft>
              <a:buClr>
                <a:schemeClr val="lt1"/>
              </a:buClr>
              <a:buSzPts val="12000"/>
              <a:buNone/>
              <a:defRPr sz="12000">
                <a:solidFill>
                  <a:schemeClr val="lt1"/>
                </a:solidFill>
              </a:defRPr>
            </a:lvl1pPr>
            <a:lvl2pPr lvl="1" rtl="0">
              <a:lnSpc>
                <a:spcPct val="100000"/>
              </a:lnSpc>
              <a:spcBef>
                <a:spcPts val="0"/>
              </a:spcBef>
              <a:spcAft>
                <a:spcPts val="0"/>
              </a:spcAft>
              <a:buSzPts val="5600"/>
              <a:buNone/>
              <a:defRPr/>
            </a:lvl2pPr>
            <a:lvl3pPr lvl="2" rtl="0">
              <a:lnSpc>
                <a:spcPct val="100000"/>
              </a:lnSpc>
              <a:spcBef>
                <a:spcPts val="0"/>
              </a:spcBef>
              <a:spcAft>
                <a:spcPts val="0"/>
              </a:spcAft>
              <a:buSzPts val="5600"/>
              <a:buNone/>
              <a:defRPr/>
            </a:lvl3pPr>
            <a:lvl4pPr lvl="3" rtl="0">
              <a:lnSpc>
                <a:spcPct val="100000"/>
              </a:lnSpc>
              <a:spcBef>
                <a:spcPts val="0"/>
              </a:spcBef>
              <a:spcAft>
                <a:spcPts val="0"/>
              </a:spcAft>
              <a:buSzPts val="5600"/>
              <a:buNone/>
              <a:defRPr/>
            </a:lvl4pPr>
            <a:lvl5pPr lvl="4" rtl="0">
              <a:lnSpc>
                <a:spcPct val="100000"/>
              </a:lnSpc>
              <a:spcBef>
                <a:spcPts val="0"/>
              </a:spcBef>
              <a:spcAft>
                <a:spcPts val="0"/>
              </a:spcAft>
              <a:buSzPts val="5600"/>
              <a:buNone/>
              <a:defRPr/>
            </a:lvl5pPr>
            <a:lvl6pPr lvl="5" rtl="0">
              <a:lnSpc>
                <a:spcPct val="100000"/>
              </a:lnSpc>
              <a:spcBef>
                <a:spcPts val="0"/>
              </a:spcBef>
              <a:spcAft>
                <a:spcPts val="0"/>
              </a:spcAft>
              <a:buSzPts val="5600"/>
              <a:buNone/>
              <a:defRPr/>
            </a:lvl6pPr>
            <a:lvl7pPr lvl="6" rtl="0">
              <a:lnSpc>
                <a:spcPct val="100000"/>
              </a:lnSpc>
              <a:spcBef>
                <a:spcPts val="0"/>
              </a:spcBef>
              <a:spcAft>
                <a:spcPts val="0"/>
              </a:spcAft>
              <a:buSzPts val="5600"/>
              <a:buNone/>
              <a:defRPr/>
            </a:lvl7pPr>
            <a:lvl8pPr lvl="7" rtl="0">
              <a:lnSpc>
                <a:spcPct val="100000"/>
              </a:lnSpc>
              <a:spcBef>
                <a:spcPts val="0"/>
              </a:spcBef>
              <a:spcAft>
                <a:spcPts val="0"/>
              </a:spcAft>
              <a:buSzPts val="5600"/>
              <a:buNone/>
              <a:defRPr/>
            </a:lvl8pPr>
            <a:lvl9pPr lvl="8" rtl="0">
              <a:lnSpc>
                <a:spcPct val="100000"/>
              </a:lnSpc>
              <a:spcBef>
                <a:spcPts val="0"/>
              </a:spcBef>
              <a:spcAft>
                <a:spcPts val="0"/>
              </a:spcAft>
              <a:buSzPts val="5600"/>
              <a:buNone/>
              <a:defRPr/>
            </a:lvl9pPr>
          </a:lstStyle>
          <a:p>
            <a:endParaRPr/>
          </a:p>
        </p:txBody>
      </p:sp>
      <p:sp>
        <p:nvSpPr>
          <p:cNvPr id="686" name="Google Shape;686;p42"/>
          <p:cNvSpPr txBox="1">
            <a:spLocks noGrp="1"/>
          </p:cNvSpPr>
          <p:nvPr>
            <p:ph type="subTitle" idx="1"/>
          </p:nvPr>
        </p:nvSpPr>
        <p:spPr>
          <a:xfrm>
            <a:off x="733800" y="5393988"/>
            <a:ext cx="7966500" cy="4404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1"/>
              </a:buClr>
              <a:buSzPts val="4000"/>
              <a:buFont typeface="Libre Franklin Light"/>
              <a:buNone/>
              <a:defRPr sz="4000">
                <a:solidFill>
                  <a:schemeClr val="accent1"/>
                </a:solidFill>
                <a:latin typeface="Libre Franklin Light"/>
                <a:ea typeface="Libre Franklin Light"/>
                <a:cs typeface="Libre Franklin Light"/>
                <a:sym typeface="Libre Franklin Light"/>
              </a:defRPr>
            </a:lvl1pPr>
            <a:lvl2pPr lvl="1" rtl="0">
              <a:lnSpc>
                <a:spcPct val="115000"/>
              </a:lnSpc>
              <a:spcBef>
                <a:spcPts val="0"/>
              </a:spcBef>
              <a:spcAft>
                <a:spcPts val="0"/>
              </a:spcAft>
              <a:buSzPts val="2400"/>
              <a:buNone/>
              <a:defRPr/>
            </a:lvl2pPr>
            <a:lvl3pPr lvl="2" rtl="0">
              <a:lnSpc>
                <a:spcPct val="115000"/>
              </a:lnSpc>
              <a:spcBef>
                <a:spcPts val="0"/>
              </a:spcBef>
              <a:spcAft>
                <a:spcPts val="0"/>
              </a:spcAft>
              <a:buSzPts val="2400"/>
              <a:buNone/>
              <a:defRPr/>
            </a:lvl3pPr>
            <a:lvl4pPr lvl="3" rtl="0">
              <a:lnSpc>
                <a:spcPct val="115000"/>
              </a:lnSpc>
              <a:spcBef>
                <a:spcPts val="0"/>
              </a:spcBef>
              <a:spcAft>
                <a:spcPts val="0"/>
              </a:spcAft>
              <a:buSzPts val="2400"/>
              <a:buNone/>
              <a:defRPr/>
            </a:lvl4pPr>
            <a:lvl5pPr lvl="4" rtl="0">
              <a:lnSpc>
                <a:spcPct val="115000"/>
              </a:lnSpc>
              <a:spcBef>
                <a:spcPts val="0"/>
              </a:spcBef>
              <a:spcAft>
                <a:spcPts val="0"/>
              </a:spcAft>
              <a:buSzPts val="2400"/>
              <a:buNone/>
              <a:defRPr/>
            </a:lvl5pPr>
            <a:lvl6pPr lvl="5" rtl="0">
              <a:lnSpc>
                <a:spcPct val="115000"/>
              </a:lnSpc>
              <a:spcBef>
                <a:spcPts val="0"/>
              </a:spcBef>
              <a:spcAft>
                <a:spcPts val="0"/>
              </a:spcAft>
              <a:buSzPts val="2400"/>
              <a:buNone/>
              <a:defRPr/>
            </a:lvl6pPr>
            <a:lvl7pPr lvl="6" rtl="0">
              <a:lnSpc>
                <a:spcPct val="115000"/>
              </a:lnSpc>
              <a:spcBef>
                <a:spcPts val="0"/>
              </a:spcBef>
              <a:spcAft>
                <a:spcPts val="0"/>
              </a:spcAft>
              <a:buSzPts val="2400"/>
              <a:buNone/>
              <a:defRPr/>
            </a:lvl7pPr>
            <a:lvl8pPr lvl="7" rtl="0">
              <a:lnSpc>
                <a:spcPct val="115000"/>
              </a:lnSpc>
              <a:spcBef>
                <a:spcPts val="0"/>
              </a:spcBef>
              <a:spcAft>
                <a:spcPts val="0"/>
              </a:spcAft>
              <a:buSzPts val="2400"/>
              <a:buNone/>
              <a:defRPr/>
            </a:lvl8pPr>
            <a:lvl9pPr lvl="8" rtl="0">
              <a:lnSpc>
                <a:spcPct val="115000"/>
              </a:lnSpc>
              <a:spcBef>
                <a:spcPts val="0"/>
              </a:spcBef>
              <a:spcAft>
                <a:spcPts val="0"/>
              </a:spcAft>
              <a:buSzPts val="2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04 - Agenda">
  <p:cSld name="CUSTOM_59">
    <p:spTree>
      <p:nvGrpSpPr>
        <p:cNvPr id="1" name="Shape 687"/>
        <p:cNvGrpSpPr/>
        <p:nvPr/>
      </p:nvGrpSpPr>
      <p:grpSpPr>
        <a:xfrm>
          <a:off x="0" y="0"/>
          <a:ext cx="0" cy="0"/>
          <a:chOff x="0" y="0"/>
          <a:chExt cx="0" cy="0"/>
        </a:xfrm>
      </p:grpSpPr>
      <p:grpSp>
        <p:nvGrpSpPr>
          <p:cNvPr id="688" name="Google Shape;688;p43"/>
          <p:cNvGrpSpPr/>
          <p:nvPr/>
        </p:nvGrpSpPr>
        <p:grpSpPr>
          <a:xfrm>
            <a:off x="15787610" y="9816586"/>
            <a:ext cx="1463219" cy="234029"/>
            <a:chOff x="238125" y="2252900"/>
            <a:chExt cx="7144625" cy="1210075"/>
          </a:xfrm>
        </p:grpSpPr>
        <p:sp>
          <p:nvSpPr>
            <p:cNvPr id="689" name="Google Shape;689;p43"/>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3"/>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3"/>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3"/>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3"/>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8" name="Google Shape;698;p43"/>
          <p:cNvCxnSpPr/>
          <p:nvPr/>
        </p:nvCxnSpPr>
        <p:spPr>
          <a:xfrm>
            <a:off x="17558825" y="9762900"/>
            <a:ext cx="0" cy="341400"/>
          </a:xfrm>
          <a:prstGeom prst="straightConnector1">
            <a:avLst/>
          </a:prstGeom>
          <a:noFill/>
          <a:ln w="9525" cap="flat" cmpd="sng">
            <a:solidFill>
              <a:schemeClr val="lt2"/>
            </a:solidFill>
            <a:prstDash val="solid"/>
            <a:round/>
            <a:headEnd type="none" w="med" len="med"/>
            <a:tailEnd type="none" w="med" len="med"/>
          </a:ln>
        </p:spPr>
      </p:cxnSp>
      <p:sp>
        <p:nvSpPr>
          <p:cNvPr id="699" name="Google Shape;699;p43"/>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
        <p:nvSpPr>
          <p:cNvPr id="700" name="Google Shape;700;p43"/>
          <p:cNvSpPr txBox="1">
            <a:spLocks noGrp="1"/>
          </p:cNvSpPr>
          <p:nvPr>
            <p:ph type="body" idx="1"/>
          </p:nvPr>
        </p:nvSpPr>
        <p:spPr>
          <a:xfrm>
            <a:off x="9144000" y="2400300"/>
            <a:ext cx="8415000" cy="5486400"/>
          </a:xfrm>
          <a:prstGeom prst="rect">
            <a:avLst/>
          </a:prstGeom>
        </p:spPr>
        <p:txBody>
          <a:bodyPr spcFirstLastPara="1" wrap="square" lIns="0" tIns="0" rIns="0" bIns="0" anchor="ctr" anchorCtr="0">
            <a:noAutofit/>
          </a:bodyPr>
          <a:lstStyle>
            <a:lvl1pPr marL="457200" lvl="0" indent="-381000" rtl="0">
              <a:lnSpc>
                <a:spcPct val="200000"/>
              </a:lnSpc>
              <a:spcBef>
                <a:spcPts val="0"/>
              </a:spcBef>
              <a:spcAft>
                <a:spcPts val="0"/>
              </a:spcAft>
              <a:buClr>
                <a:schemeClr val="dk2"/>
              </a:buClr>
              <a:buSzPts val="2400"/>
              <a:buChar char="●"/>
              <a:defRPr sz="2400" b="1"/>
            </a:lvl1pPr>
            <a:lvl2pPr marL="914400" lvl="1" indent="-381000" rtl="0">
              <a:lnSpc>
                <a:spcPct val="200000"/>
              </a:lnSpc>
              <a:spcBef>
                <a:spcPts val="0"/>
              </a:spcBef>
              <a:spcAft>
                <a:spcPts val="0"/>
              </a:spcAft>
              <a:buSzPts val="2400"/>
              <a:buChar char="○"/>
              <a:defRPr sz="2400" b="1"/>
            </a:lvl2pPr>
            <a:lvl3pPr marL="1371600" lvl="2" indent="-381000" rtl="0">
              <a:lnSpc>
                <a:spcPct val="200000"/>
              </a:lnSpc>
              <a:spcBef>
                <a:spcPts val="0"/>
              </a:spcBef>
              <a:spcAft>
                <a:spcPts val="0"/>
              </a:spcAft>
              <a:buSzPts val="2400"/>
              <a:buChar char="■"/>
              <a:defRPr sz="2400" b="1"/>
            </a:lvl3pPr>
            <a:lvl4pPr marL="1828800" lvl="3" indent="-381000" rtl="0">
              <a:lnSpc>
                <a:spcPct val="200000"/>
              </a:lnSpc>
              <a:spcBef>
                <a:spcPts val="0"/>
              </a:spcBef>
              <a:spcAft>
                <a:spcPts val="0"/>
              </a:spcAft>
              <a:buSzPts val="2400"/>
              <a:buChar char="●"/>
              <a:defRPr sz="2400" b="1"/>
            </a:lvl4pPr>
            <a:lvl5pPr marL="2286000" lvl="4" indent="-381000" rtl="0">
              <a:lnSpc>
                <a:spcPct val="200000"/>
              </a:lnSpc>
              <a:spcBef>
                <a:spcPts val="0"/>
              </a:spcBef>
              <a:spcAft>
                <a:spcPts val="0"/>
              </a:spcAft>
              <a:buSzPts val="2400"/>
              <a:buChar char="○"/>
              <a:defRPr sz="2400" b="1"/>
            </a:lvl5pPr>
            <a:lvl6pPr marL="2743200" lvl="5" indent="-381000" rtl="0">
              <a:lnSpc>
                <a:spcPct val="200000"/>
              </a:lnSpc>
              <a:spcBef>
                <a:spcPts val="0"/>
              </a:spcBef>
              <a:spcAft>
                <a:spcPts val="0"/>
              </a:spcAft>
              <a:buSzPts val="2400"/>
              <a:buChar char="■"/>
              <a:defRPr sz="2400" b="1"/>
            </a:lvl6pPr>
            <a:lvl7pPr marL="3200400" lvl="6" indent="-381000" rtl="0">
              <a:lnSpc>
                <a:spcPct val="200000"/>
              </a:lnSpc>
              <a:spcBef>
                <a:spcPts val="0"/>
              </a:spcBef>
              <a:spcAft>
                <a:spcPts val="0"/>
              </a:spcAft>
              <a:buSzPts val="2400"/>
              <a:buChar char="●"/>
              <a:defRPr sz="2400" b="1"/>
            </a:lvl7pPr>
            <a:lvl8pPr marL="3657600" lvl="7" indent="-381000" rtl="0">
              <a:lnSpc>
                <a:spcPct val="200000"/>
              </a:lnSpc>
              <a:spcBef>
                <a:spcPts val="0"/>
              </a:spcBef>
              <a:spcAft>
                <a:spcPts val="0"/>
              </a:spcAft>
              <a:buSzPts val="2400"/>
              <a:buChar char="○"/>
              <a:defRPr sz="2400" b="1"/>
            </a:lvl8pPr>
            <a:lvl9pPr marL="4114800" lvl="8" indent="-381000" rtl="0">
              <a:lnSpc>
                <a:spcPct val="200000"/>
              </a:lnSpc>
              <a:spcBef>
                <a:spcPts val="0"/>
              </a:spcBef>
              <a:spcAft>
                <a:spcPts val="0"/>
              </a:spcAft>
              <a:buSzPts val="2400"/>
              <a:buChar char="■"/>
              <a:defRPr sz="2400" b="1"/>
            </a:lvl9pPr>
          </a:lstStyle>
          <a:p>
            <a:endParaRPr/>
          </a:p>
        </p:txBody>
      </p:sp>
      <p:cxnSp>
        <p:nvCxnSpPr>
          <p:cNvPr id="701" name="Google Shape;701;p43"/>
          <p:cNvCxnSpPr/>
          <p:nvPr/>
        </p:nvCxnSpPr>
        <p:spPr>
          <a:xfrm>
            <a:off x="8047800" y="735900"/>
            <a:ext cx="0" cy="8830800"/>
          </a:xfrm>
          <a:prstGeom prst="straightConnector1">
            <a:avLst/>
          </a:prstGeom>
          <a:noFill/>
          <a:ln w="9525" cap="flat" cmpd="sng">
            <a:solidFill>
              <a:srgbClr val="CED2D7"/>
            </a:solidFill>
            <a:prstDash val="solid"/>
            <a:round/>
            <a:headEnd type="none" w="med" len="med"/>
            <a:tailEnd type="none" w="med" len="med"/>
          </a:ln>
        </p:spPr>
      </p:cxnSp>
      <p:sp>
        <p:nvSpPr>
          <p:cNvPr id="702" name="Google Shape;702;p43"/>
          <p:cNvSpPr txBox="1">
            <a:spLocks noGrp="1"/>
          </p:cNvSpPr>
          <p:nvPr>
            <p:ph type="title"/>
          </p:nvPr>
        </p:nvSpPr>
        <p:spPr>
          <a:xfrm>
            <a:off x="571500" y="4313850"/>
            <a:ext cx="6987000" cy="1659300"/>
          </a:xfrm>
          <a:prstGeom prst="rect">
            <a:avLst/>
          </a:prstGeom>
        </p:spPr>
        <p:txBody>
          <a:bodyPr spcFirstLastPara="1" wrap="square" lIns="0" tIns="0" rIns="0" bIns="0" anchor="ctr" anchorCtr="0">
            <a:noAutofit/>
          </a:bodyPr>
          <a:lstStyle>
            <a:lvl1pPr lvl="0" algn="ctr">
              <a:spcBef>
                <a:spcPts val="0"/>
              </a:spcBef>
              <a:spcAft>
                <a:spcPts val="0"/>
              </a:spcAft>
              <a:buClr>
                <a:schemeClr val="dk2"/>
              </a:buClr>
              <a:buSzPts val="9000"/>
              <a:buNone/>
              <a:defRPr sz="9000">
                <a:solidFill>
                  <a:schemeClr val="dk2"/>
                </a:solidFill>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4 - Agenda Timeline_01">
  <p:cSld name="CUSTOM_68">
    <p:spTree>
      <p:nvGrpSpPr>
        <p:cNvPr id="1" name="Shape 703"/>
        <p:cNvGrpSpPr/>
        <p:nvPr/>
      </p:nvGrpSpPr>
      <p:grpSpPr>
        <a:xfrm>
          <a:off x="0" y="0"/>
          <a:ext cx="0" cy="0"/>
          <a:chOff x="0" y="0"/>
          <a:chExt cx="0" cy="0"/>
        </a:xfrm>
      </p:grpSpPr>
      <p:cxnSp>
        <p:nvCxnSpPr>
          <p:cNvPr id="704" name="Google Shape;704;p44"/>
          <p:cNvCxnSpPr/>
          <p:nvPr/>
        </p:nvCxnSpPr>
        <p:spPr>
          <a:xfrm>
            <a:off x="8279100" y="4457073"/>
            <a:ext cx="0" cy="4387200"/>
          </a:xfrm>
          <a:prstGeom prst="straightConnector1">
            <a:avLst/>
          </a:prstGeom>
          <a:noFill/>
          <a:ln w="9525" cap="flat" cmpd="sng">
            <a:solidFill>
              <a:srgbClr val="5E72EB">
                <a:alpha val="20000"/>
              </a:srgbClr>
            </a:solidFill>
            <a:prstDash val="solid"/>
            <a:miter lim="800000"/>
            <a:headEnd type="none" w="sm" len="sm"/>
            <a:tailEnd type="none" w="sm" len="sm"/>
          </a:ln>
        </p:spPr>
      </p:cxnSp>
      <p:cxnSp>
        <p:nvCxnSpPr>
          <p:cNvPr id="705" name="Google Shape;705;p44"/>
          <p:cNvCxnSpPr/>
          <p:nvPr/>
        </p:nvCxnSpPr>
        <p:spPr>
          <a:xfrm>
            <a:off x="2864250" y="4470850"/>
            <a:ext cx="15423900" cy="0"/>
          </a:xfrm>
          <a:prstGeom prst="straightConnector1">
            <a:avLst/>
          </a:prstGeom>
          <a:noFill/>
          <a:ln w="38100" cap="flat" cmpd="sng">
            <a:solidFill>
              <a:srgbClr val="3366FF"/>
            </a:solidFill>
            <a:prstDash val="solid"/>
            <a:miter lim="800000"/>
            <a:headEnd type="none" w="sm" len="sm"/>
            <a:tailEnd type="none" w="sm" len="sm"/>
          </a:ln>
        </p:spPr>
      </p:cxnSp>
      <p:cxnSp>
        <p:nvCxnSpPr>
          <p:cNvPr id="706" name="Google Shape;706;p44"/>
          <p:cNvCxnSpPr/>
          <p:nvPr/>
        </p:nvCxnSpPr>
        <p:spPr>
          <a:xfrm>
            <a:off x="13277800" y="4457073"/>
            <a:ext cx="0" cy="4387200"/>
          </a:xfrm>
          <a:prstGeom prst="straightConnector1">
            <a:avLst/>
          </a:prstGeom>
          <a:noFill/>
          <a:ln w="9525" cap="flat" cmpd="sng">
            <a:solidFill>
              <a:srgbClr val="5E72EB">
                <a:alpha val="20000"/>
              </a:srgbClr>
            </a:solidFill>
            <a:prstDash val="solid"/>
            <a:miter lim="800000"/>
            <a:headEnd type="none" w="sm" len="sm"/>
            <a:tailEnd type="none" w="sm" len="sm"/>
          </a:ln>
        </p:spPr>
      </p:cxnSp>
      <p:sp>
        <p:nvSpPr>
          <p:cNvPr id="707" name="Google Shape;707;p44"/>
          <p:cNvSpPr/>
          <p:nvPr/>
        </p:nvSpPr>
        <p:spPr>
          <a:xfrm>
            <a:off x="2864050" y="4457075"/>
            <a:ext cx="183000" cy="183000"/>
          </a:xfrm>
          <a:prstGeom prst="rect">
            <a:avLst/>
          </a:prstGeom>
          <a:solidFill>
            <a:srgbClr val="336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4"/>
          <p:cNvSpPr txBox="1">
            <a:spLocks noGrp="1"/>
          </p:cNvSpPr>
          <p:nvPr>
            <p:ph type="subTitle" idx="1"/>
          </p:nvPr>
        </p:nvSpPr>
        <p:spPr>
          <a:xfrm>
            <a:off x="3173750" y="3699625"/>
            <a:ext cx="9345900" cy="527400"/>
          </a:xfrm>
          <a:prstGeom prst="rect">
            <a:avLst/>
          </a:prstGeom>
        </p:spPr>
        <p:txBody>
          <a:bodyPr spcFirstLastPara="1" wrap="square" lIns="0" tIns="0" rIns="0" bIns="0" anchor="t" anchorCtr="0">
            <a:spAutoFit/>
          </a:bodyPr>
          <a:lstStyle>
            <a:lvl1pPr lvl="0">
              <a:spcBef>
                <a:spcPts val="0"/>
              </a:spcBef>
              <a:spcAft>
                <a:spcPts val="0"/>
              </a:spcAft>
              <a:buSzPts val="3200"/>
              <a:buNone/>
              <a:defRPr sz="3200" b="1"/>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709" name="Google Shape;709;p44"/>
          <p:cNvSpPr txBox="1"/>
          <p:nvPr/>
        </p:nvSpPr>
        <p:spPr>
          <a:xfrm>
            <a:off x="3903774" y="5781675"/>
            <a:ext cx="3822600" cy="457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endParaRPr sz="2000">
              <a:solidFill>
                <a:srgbClr val="091C35"/>
              </a:solidFill>
              <a:latin typeface="Libre Franklin"/>
              <a:ea typeface="Libre Franklin"/>
              <a:cs typeface="Libre Franklin"/>
              <a:sym typeface="Libre Franklin"/>
            </a:endParaRPr>
          </a:p>
        </p:txBody>
      </p:sp>
      <p:sp>
        <p:nvSpPr>
          <p:cNvPr id="710" name="Google Shape;710;p44"/>
          <p:cNvSpPr txBox="1">
            <a:spLocks noGrp="1"/>
          </p:cNvSpPr>
          <p:nvPr>
            <p:ph type="subTitle" idx="2"/>
          </p:nvPr>
        </p:nvSpPr>
        <p:spPr>
          <a:xfrm>
            <a:off x="3680650" y="4732950"/>
            <a:ext cx="4198200" cy="457200"/>
          </a:xfrm>
          <a:prstGeom prst="rect">
            <a:avLst/>
          </a:prstGeom>
        </p:spPr>
        <p:txBody>
          <a:bodyPr spcFirstLastPara="1" wrap="square" lIns="0" tIns="0" rIns="0" bIns="0" anchor="t" anchorCtr="0">
            <a:spAutoFit/>
          </a:bodyPr>
          <a:lstStyle>
            <a:lvl1pPr lvl="0" rtl="0">
              <a:spcBef>
                <a:spcPts val="0"/>
              </a:spcBef>
              <a:spcAft>
                <a:spcPts val="0"/>
              </a:spcAft>
              <a:buSzPts val="2000"/>
              <a:buNone/>
              <a:defRPr sz="20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11" name="Google Shape;711;p44"/>
          <p:cNvSpPr txBox="1">
            <a:spLocks noGrp="1"/>
          </p:cNvSpPr>
          <p:nvPr>
            <p:ph type="subTitle" idx="3"/>
          </p:nvPr>
        </p:nvSpPr>
        <p:spPr>
          <a:xfrm>
            <a:off x="3680650" y="5211831"/>
            <a:ext cx="4198200" cy="4572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2000"/>
              <a:buNone/>
              <a:defRPr sz="2000" b="1">
                <a:solidFill>
                  <a:schemeClr val="dk2"/>
                </a:solidFill>
              </a:defRPr>
            </a:lvl1pPr>
            <a:lvl2pPr lvl="1" rtl="0">
              <a:spcBef>
                <a:spcPts val="0"/>
              </a:spcBef>
              <a:spcAft>
                <a:spcPts val="0"/>
              </a:spcAft>
              <a:buClr>
                <a:schemeClr val="dk2"/>
              </a:buClr>
              <a:buSzPts val="2400"/>
              <a:buNone/>
              <a:defRPr>
                <a:solidFill>
                  <a:schemeClr val="dk2"/>
                </a:solidFill>
              </a:defRPr>
            </a:lvl2pPr>
            <a:lvl3pPr lvl="2" rtl="0">
              <a:spcBef>
                <a:spcPts val="0"/>
              </a:spcBef>
              <a:spcAft>
                <a:spcPts val="0"/>
              </a:spcAft>
              <a:buClr>
                <a:schemeClr val="dk2"/>
              </a:buClr>
              <a:buSzPts val="2400"/>
              <a:buNone/>
              <a:defRPr>
                <a:solidFill>
                  <a:schemeClr val="dk2"/>
                </a:solidFill>
              </a:defRPr>
            </a:lvl3pPr>
            <a:lvl4pPr lvl="3" rtl="0">
              <a:spcBef>
                <a:spcPts val="0"/>
              </a:spcBef>
              <a:spcAft>
                <a:spcPts val="0"/>
              </a:spcAft>
              <a:buClr>
                <a:schemeClr val="dk2"/>
              </a:buClr>
              <a:buSzPts val="2400"/>
              <a:buNone/>
              <a:defRPr>
                <a:solidFill>
                  <a:schemeClr val="dk2"/>
                </a:solidFill>
              </a:defRPr>
            </a:lvl4pPr>
            <a:lvl5pPr lvl="4" rtl="0">
              <a:spcBef>
                <a:spcPts val="0"/>
              </a:spcBef>
              <a:spcAft>
                <a:spcPts val="0"/>
              </a:spcAft>
              <a:buClr>
                <a:schemeClr val="dk2"/>
              </a:buClr>
              <a:buSzPts val="2400"/>
              <a:buNone/>
              <a:defRPr>
                <a:solidFill>
                  <a:schemeClr val="dk2"/>
                </a:solidFill>
              </a:defRPr>
            </a:lvl5pPr>
            <a:lvl6pPr lvl="5" rtl="0">
              <a:spcBef>
                <a:spcPts val="0"/>
              </a:spcBef>
              <a:spcAft>
                <a:spcPts val="0"/>
              </a:spcAft>
              <a:buClr>
                <a:schemeClr val="dk2"/>
              </a:buClr>
              <a:buSzPts val="2400"/>
              <a:buNone/>
              <a:defRPr>
                <a:solidFill>
                  <a:schemeClr val="dk2"/>
                </a:solidFill>
              </a:defRPr>
            </a:lvl6pPr>
            <a:lvl7pPr lvl="6" rtl="0">
              <a:spcBef>
                <a:spcPts val="0"/>
              </a:spcBef>
              <a:spcAft>
                <a:spcPts val="0"/>
              </a:spcAft>
              <a:buClr>
                <a:schemeClr val="dk2"/>
              </a:buClr>
              <a:buSzPts val="2400"/>
              <a:buNone/>
              <a:defRPr>
                <a:solidFill>
                  <a:schemeClr val="dk2"/>
                </a:solidFill>
              </a:defRPr>
            </a:lvl7pPr>
            <a:lvl8pPr lvl="7" rtl="0">
              <a:spcBef>
                <a:spcPts val="0"/>
              </a:spcBef>
              <a:spcAft>
                <a:spcPts val="0"/>
              </a:spcAft>
              <a:buClr>
                <a:schemeClr val="dk2"/>
              </a:buClr>
              <a:buSzPts val="2400"/>
              <a:buNone/>
              <a:defRPr>
                <a:solidFill>
                  <a:schemeClr val="dk2"/>
                </a:solidFill>
              </a:defRPr>
            </a:lvl8pPr>
            <a:lvl9pPr lvl="8" rtl="0">
              <a:spcBef>
                <a:spcPts val="0"/>
              </a:spcBef>
              <a:spcAft>
                <a:spcPts val="0"/>
              </a:spcAft>
              <a:buClr>
                <a:schemeClr val="dk2"/>
              </a:buClr>
              <a:buSzPts val="2400"/>
              <a:buNone/>
              <a:defRPr>
                <a:solidFill>
                  <a:schemeClr val="dk2"/>
                </a:solidFill>
              </a:defRPr>
            </a:lvl9pPr>
          </a:lstStyle>
          <a:p>
            <a:endParaRPr/>
          </a:p>
        </p:txBody>
      </p:sp>
      <p:sp>
        <p:nvSpPr>
          <p:cNvPr id="712" name="Google Shape;712;p44"/>
          <p:cNvSpPr txBox="1">
            <a:spLocks noGrp="1"/>
          </p:cNvSpPr>
          <p:nvPr>
            <p:ph type="subTitle" idx="4"/>
          </p:nvPr>
        </p:nvSpPr>
        <p:spPr>
          <a:xfrm>
            <a:off x="3680650" y="5600712"/>
            <a:ext cx="4198200" cy="457200"/>
          </a:xfrm>
          <a:prstGeom prst="rect">
            <a:avLst/>
          </a:prstGeom>
        </p:spPr>
        <p:txBody>
          <a:bodyPr spcFirstLastPara="1" wrap="square" lIns="182875" tIns="91425" rIns="91425" bIns="91425" anchor="t" anchorCtr="0">
            <a:noAutofit/>
          </a:bodyPr>
          <a:lstStyle>
            <a:lvl1pPr lvl="0" rtl="0">
              <a:spcBef>
                <a:spcPts val="0"/>
              </a:spcBef>
              <a:spcAft>
                <a:spcPts val="0"/>
              </a:spcAft>
              <a:buClr>
                <a:schemeClr val="dk2"/>
              </a:buClr>
              <a:buSzPts val="2000"/>
              <a:buAutoNum type="arabicPeriod"/>
              <a:defRPr sz="2000"/>
            </a:lvl1pPr>
            <a:lvl2pPr lvl="1" rtl="0">
              <a:spcBef>
                <a:spcPts val="0"/>
              </a:spcBef>
              <a:spcAft>
                <a:spcPts val="0"/>
              </a:spcAft>
              <a:buSzPts val="2000"/>
              <a:buAutoNum type="alphaLcPeriod"/>
              <a:defRPr sz="2000"/>
            </a:lvl2pPr>
            <a:lvl3pPr lvl="2" rtl="0">
              <a:spcBef>
                <a:spcPts val="0"/>
              </a:spcBef>
              <a:spcAft>
                <a:spcPts val="0"/>
              </a:spcAft>
              <a:buSzPts val="2000"/>
              <a:buAutoNum type="romanLcPeriod"/>
              <a:defRPr sz="2000"/>
            </a:lvl3pPr>
            <a:lvl4pPr lvl="3" rtl="0">
              <a:spcBef>
                <a:spcPts val="0"/>
              </a:spcBef>
              <a:spcAft>
                <a:spcPts val="0"/>
              </a:spcAft>
              <a:buSzPts val="2000"/>
              <a:buAutoNum type="arabicPeriod"/>
              <a:defRPr sz="2000"/>
            </a:lvl4pPr>
            <a:lvl5pPr lvl="4" rtl="0">
              <a:spcBef>
                <a:spcPts val="0"/>
              </a:spcBef>
              <a:spcAft>
                <a:spcPts val="0"/>
              </a:spcAft>
              <a:buSzPts val="2000"/>
              <a:buAutoNum type="alphaLcPeriod"/>
              <a:defRPr sz="2000"/>
            </a:lvl5pPr>
            <a:lvl6pPr lvl="5" rtl="0">
              <a:spcBef>
                <a:spcPts val="0"/>
              </a:spcBef>
              <a:spcAft>
                <a:spcPts val="0"/>
              </a:spcAft>
              <a:buSzPts val="2000"/>
              <a:buAutoNum type="romanLcPeriod"/>
              <a:defRPr sz="2000"/>
            </a:lvl6pPr>
            <a:lvl7pPr lvl="6" rtl="0">
              <a:spcBef>
                <a:spcPts val="0"/>
              </a:spcBef>
              <a:spcAft>
                <a:spcPts val="0"/>
              </a:spcAft>
              <a:buSzPts val="2000"/>
              <a:buAutoNum type="arabicPeriod"/>
              <a:defRPr sz="2000"/>
            </a:lvl7pPr>
            <a:lvl8pPr lvl="7" rtl="0">
              <a:spcBef>
                <a:spcPts val="0"/>
              </a:spcBef>
              <a:spcAft>
                <a:spcPts val="0"/>
              </a:spcAft>
              <a:buSzPts val="2000"/>
              <a:buAutoNum type="alphaLcPeriod"/>
              <a:defRPr sz="2000"/>
            </a:lvl8pPr>
            <a:lvl9pPr lvl="8" rtl="0">
              <a:spcBef>
                <a:spcPts val="0"/>
              </a:spcBef>
              <a:spcAft>
                <a:spcPts val="0"/>
              </a:spcAft>
              <a:buSzPts val="2000"/>
              <a:buAutoNum type="romanLcPeriod"/>
              <a:defRPr sz="2000"/>
            </a:lvl9pPr>
          </a:lstStyle>
          <a:p>
            <a:endParaRPr/>
          </a:p>
        </p:txBody>
      </p:sp>
      <p:grpSp>
        <p:nvGrpSpPr>
          <p:cNvPr id="713" name="Google Shape;713;p44"/>
          <p:cNvGrpSpPr/>
          <p:nvPr/>
        </p:nvGrpSpPr>
        <p:grpSpPr>
          <a:xfrm>
            <a:off x="15787610" y="9816586"/>
            <a:ext cx="1463219" cy="234029"/>
            <a:chOff x="238125" y="2252900"/>
            <a:chExt cx="7144625" cy="1210075"/>
          </a:xfrm>
        </p:grpSpPr>
        <p:sp>
          <p:nvSpPr>
            <p:cNvPr id="714" name="Google Shape;714;p44"/>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4"/>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4"/>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4"/>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4"/>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4"/>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4"/>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4"/>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4"/>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3" name="Google Shape;723;p44"/>
          <p:cNvCxnSpPr/>
          <p:nvPr/>
        </p:nvCxnSpPr>
        <p:spPr>
          <a:xfrm>
            <a:off x="17558825" y="9762900"/>
            <a:ext cx="0" cy="341400"/>
          </a:xfrm>
          <a:prstGeom prst="straightConnector1">
            <a:avLst/>
          </a:prstGeom>
          <a:noFill/>
          <a:ln w="9525" cap="flat" cmpd="sng">
            <a:solidFill>
              <a:schemeClr val="lt2"/>
            </a:solidFill>
            <a:prstDash val="solid"/>
            <a:round/>
            <a:headEnd type="none" w="med" len="med"/>
            <a:tailEnd type="none" w="med" len="med"/>
          </a:ln>
        </p:spPr>
      </p:cxnSp>
      <p:sp>
        <p:nvSpPr>
          <p:cNvPr id="724" name="Google Shape;724;p44"/>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
        <p:nvSpPr>
          <p:cNvPr id="725" name="Google Shape;725;p44"/>
          <p:cNvSpPr txBox="1"/>
          <p:nvPr/>
        </p:nvSpPr>
        <p:spPr>
          <a:xfrm>
            <a:off x="8902474" y="5781675"/>
            <a:ext cx="3822600" cy="457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endParaRPr sz="2000">
              <a:solidFill>
                <a:srgbClr val="091C35"/>
              </a:solidFill>
              <a:latin typeface="Libre Franklin"/>
              <a:ea typeface="Libre Franklin"/>
              <a:cs typeface="Libre Franklin"/>
              <a:sym typeface="Libre Franklin"/>
            </a:endParaRPr>
          </a:p>
        </p:txBody>
      </p:sp>
      <p:sp>
        <p:nvSpPr>
          <p:cNvPr id="726" name="Google Shape;726;p44"/>
          <p:cNvSpPr txBox="1">
            <a:spLocks noGrp="1"/>
          </p:cNvSpPr>
          <p:nvPr>
            <p:ph type="subTitle" idx="5"/>
          </p:nvPr>
        </p:nvSpPr>
        <p:spPr>
          <a:xfrm>
            <a:off x="8679350" y="4732950"/>
            <a:ext cx="4198200" cy="457200"/>
          </a:xfrm>
          <a:prstGeom prst="rect">
            <a:avLst/>
          </a:prstGeom>
        </p:spPr>
        <p:txBody>
          <a:bodyPr spcFirstLastPara="1" wrap="square" lIns="0" tIns="0" rIns="0" bIns="0" anchor="t" anchorCtr="0">
            <a:spAutoFit/>
          </a:bodyPr>
          <a:lstStyle>
            <a:lvl1pPr lvl="0" rtl="0">
              <a:spcBef>
                <a:spcPts val="0"/>
              </a:spcBef>
              <a:spcAft>
                <a:spcPts val="0"/>
              </a:spcAft>
              <a:buSzPts val="2000"/>
              <a:buNone/>
              <a:defRPr sz="20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27" name="Google Shape;727;p44"/>
          <p:cNvSpPr txBox="1">
            <a:spLocks noGrp="1"/>
          </p:cNvSpPr>
          <p:nvPr>
            <p:ph type="subTitle" idx="6"/>
          </p:nvPr>
        </p:nvSpPr>
        <p:spPr>
          <a:xfrm>
            <a:off x="8679350" y="5211831"/>
            <a:ext cx="4198200" cy="4572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2000"/>
              <a:buNone/>
              <a:defRPr sz="2000" b="1">
                <a:solidFill>
                  <a:schemeClr val="dk2"/>
                </a:solidFill>
              </a:defRPr>
            </a:lvl1pPr>
            <a:lvl2pPr lvl="1" rtl="0">
              <a:spcBef>
                <a:spcPts val="0"/>
              </a:spcBef>
              <a:spcAft>
                <a:spcPts val="0"/>
              </a:spcAft>
              <a:buClr>
                <a:schemeClr val="dk2"/>
              </a:buClr>
              <a:buSzPts val="2400"/>
              <a:buNone/>
              <a:defRPr>
                <a:solidFill>
                  <a:schemeClr val="dk2"/>
                </a:solidFill>
              </a:defRPr>
            </a:lvl2pPr>
            <a:lvl3pPr lvl="2" rtl="0">
              <a:spcBef>
                <a:spcPts val="0"/>
              </a:spcBef>
              <a:spcAft>
                <a:spcPts val="0"/>
              </a:spcAft>
              <a:buClr>
                <a:schemeClr val="dk2"/>
              </a:buClr>
              <a:buSzPts val="2400"/>
              <a:buNone/>
              <a:defRPr>
                <a:solidFill>
                  <a:schemeClr val="dk2"/>
                </a:solidFill>
              </a:defRPr>
            </a:lvl3pPr>
            <a:lvl4pPr lvl="3" rtl="0">
              <a:spcBef>
                <a:spcPts val="0"/>
              </a:spcBef>
              <a:spcAft>
                <a:spcPts val="0"/>
              </a:spcAft>
              <a:buClr>
                <a:schemeClr val="dk2"/>
              </a:buClr>
              <a:buSzPts val="2400"/>
              <a:buNone/>
              <a:defRPr>
                <a:solidFill>
                  <a:schemeClr val="dk2"/>
                </a:solidFill>
              </a:defRPr>
            </a:lvl4pPr>
            <a:lvl5pPr lvl="4" rtl="0">
              <a:spcBef>
                <a:spcPts val="0"/>
              </a:spcBef>
              <a:spcAft>
                <a:spcPts val="0"/>
              </a:spcAft>
              <a:buClr>
                <a:schemeClr val="dk2"/>
              </a:buClr>
              <a:buSzPts val="2400"/>
              <a:buNone/>
              <a:defRPr>
                <a:solidFill>
                  <a:schemeClr val="dk2"/>
                </a:solidFill>
              </a:defRPr>
            </a:lvl5pPr>
            <a:lvl6pPr lvl="5" rtl="0">
              <a:spcBef>
                <a:spcPts val="0"/>
              </a:spcBef>
              <a:spcAft>
                <a:spcPts val="0"/>
              </a:spcAft>
              <a:buClr>
                <a:schemeClr val="dk2"/>
              </a:buClr>
              <a:buSzPts val="2400"/>
              <a:buNone/>
              <a:defRPr>
                <a:solidFill>
                  <a:schemeClr val="dk2"/>
                </a:solidFill>
              </a:defRPr>
            </a:lvl6pPr>
            <a:lvl7pPr lvl="6" rtl="0">
              <a:spcBef>
                <a:spcPts val="0"/>
              </a:spcBef>
              <a:spcAft>
                <a:spcPts val="0"/>
              </a:spcAft>
              <a:buClr>
                <a:schemeClr val="dk2"/>
              </a:buClr>
              <a:buSzPts val="2400"/>
              <a:buNone/>
              <a:defRPr>
                <a:solidFill>
                  <a:schemeClr val="dk2"/>
                </a:solidFill>
              </a:defRPr>
            </a:lvl7pPr>
            <a:lvl8pPr lvl="7" rtl="0">
              <a:spcBef>
                <a:spcPts val="0"/>
              </a:spcBef>
              <a:spcAft>
                <a:spcPts val="0"/>
              </a:spcAft>
              <a:buClr>
                <a:schemeClr val="dk2"/>
              </a:buClr>
              <a:buSzPts val="2400"/>
              <a:buNone/>
              <a:defRPr>
                <a:solidFill>
                  <a:schemeClr val="dk2"/>
                </a:solidFill>
              </a:defRPr>
            </a:lvl8pPr>
            <a:lvl9pPr lvl="8" rtl="0">
              <a:spcBef>
                <a:spcPts val="0"/>
              </a:spcBef>
              <a:spcAft>
                <a:spcPts val="0"/>
              </a:spcAft>
              <a:buClr>
                <a:schemeClr val="dk2"/>
              </a:buClr>
              <a:buSzPts val="2400"/>
              <a:buNone/>
              <a:defRPr>
                <a:solidFill>
                  <a:schemeClr val="dk2"/>
                </a:solidFill>
              </a:defRPr>
            </a:lvl9pPr>
          </a:lstStyle>
          <a:p>
            <a:endParaRPr/>
          </a:p>
        </p:txBody>
      </p:sp>
      <p:sp>
        <p:nvSpPr>
          <p:cNvPr id="728" name="Google Shape;728;p44"/>
          <p:cNvSpPr txBox="1">
            <a:spLocks noGrp="1"/>
          </p:cNvSpPr>
          <p:nvPr>
            <p:ph type="subTitle" idx="7"/>
          </p:nvPr>
        </p:nvSpPr>
        <p:spPr>
          <a:xfrm>
            <a:off x="8679350" y="5600712"/>
            <a:ext cx="4198200" cy="457200"/>
          </a:xfrm>
          <a:prstGeom prst="rect">
            <a:avLst/>
          </a:prstGeom>
        </p:spPr>
        <p:txBody>
          <a:bodyPr spcFirstLastPara="1" wrap="square" lIns="182875" tIns="91425" rIns="91425" bIns="91425" anchor="t" anchorCtr="0">
            <a:noAutofit/>
          </a:bodyPr>
          <a:lstStyle>
            <a:lvl1pPr lvl="0" rtl="0">
              <a:spcBef>
                <a:spcPts val="0"/>
              </a:spcBef>
              <a:spcAft>
                <a:spcPts val="0"/>
              </a:spcAft>
              <a:buClr>
                <a:schemeClr val="dk2"/>
              </a:buClr>
              <a:buSzPts val="2000"/>
              <a:buAutoNum type="arabicPeriod"/>
              <a:defRPr sz="2000"/>
            </a:lvl1pPr>
            <a:lvl2pPr lvl="1" rtl="0">
              <a:spcBef>
                <a:spcPts val="0"/>
              </a:spcBef>
              <a:spcAft>
                <a:spcPts val="0"/>
              </a:spcAft>
              <a:buSzPts val="2000"/>
              <a:buAutoNum type="alphaLcPeriod"/>
              <a:defRPr sz="2000"/>
            </a:lvl2pPr>
            <a:lvl3pPr lvl="2" rtl="0">
              <a:spcBef>
                <a:spcPts val="0"/>
              </a:spcBef>
              <a:spcAft>
                <a:spcPts val="0"/>
              </a:spcAft>
              <a:buSzPts val="2000"/>
              <a:buAutoNum type="romanLcPeriod"/>
              <a:defRPr sz="2000"/>
            </a:lvl3pPr>
            <a:lvl4pPr lvl="3" rtl="0">
              <a:spcBef>
                <a:spcPts val="0"/>
              </a:spcBef>
              <a:spcAft>
                <a:spcPts val="0"/>
              </a:spcAft>
              <a:buSzPts val="2000"/>
              <a:buAutoNum type="arabicPeriod"/>
              <a:defRPr sz="2000"/>
            </a:lvl4pPr>
            <a:lvl5pPr lvl="4" rtl="0">
              <a:spcBef>
                <a:spcPts val="0"/>
              </a:spcBef>
              <a:spcAft>
                <a:spcPts val="0"/>
              </a:spcAft>
              <a:buSzPts val="2000"/>
              <a:buAutoNum type="alphaLcPeriod"/>
              <a:defRPr sz="2000"/>
            </a:lvl5pPr>
            <a:lvl6pPr lvl="5" rtl="0">
              <a:spcBef>
                <a:spcPts val="0"/>
              </a:spcBef>
              <a:spcAft>
                <a:spcPts val="0"/>
              </a:spcAft>
              <a:buSzPts val="2000"/>
              <a:buAutoNum type="romanLcPeriod"/>
              <a:defRPr sz="2000"/>
            </a:lvl6pPr>
            <a:lvl7pPr lvl="6" rtl="0">
              <a:spcBef>
                <a:spcPts val="0"/>
              </a:spcBef>
              <a:spcAft>
                <a:spcPts val="0"/>
              </a:spcAft>
              <a:buSzPts val="2000"/>
              <a:buAutoNum type="arabicPeriod"/>
              <a:defRPr sz="2000"/>
            </a:lvl7pPr>
            <a:lvl8pPr lvl="7" rtl="0">
              <a:spcBef>
                <a:spcPts val="0"/>
              </a:spcBef>
              <a:spcAft>
                <a:spcPts val="0"/>
              </a:spcAft>
              <a:buSzPts val="2000"/>
              <a:buAutoNum type="alphaLcPeriod"/>
              <a:defRPr sz="2000"/>
            </a:lvl8pPr>
            <a:lvl9pPr lvl="8" rtl="0">
              <a:spcBef>
                <a:spcPts val="0"/>
              </a:spcBef>
              <a:spcAft>
                <a:spcPts val="0"/>
              </a:spcAft>
              <a:buSzPts val="2000"/>
              <a:buAutoNum type="romanLcPeriod"/>
              <a:defRPr sz="2000"/>
            </a:lvl9pPr>
          </a:lstStyle>
          <a:p>
            <a:endParaRPr/>
          </a:p>
        </p:txBody>
      </p:sp>
      <p:sp>
        <p:nvSpPr>
          <p:cNvPr id="729" name="Google Shape;729;p44"/>
          <p:cNvSpPr txBox="1"/>
          <p:nvPr/>
        </p:nvSpPr>
        <p:spPr>
          <a:xfrm>
            <a:off x="13901174" y="5781675"/>
            <a:ext cx="3822600" cy="457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endParaRPr sz="2000">
              <a:solidFill>
                <a:srgbClr val="091C35"/>
              </a:solidFill>
              <a:latin typeface="Libre Franklin"/>
              <a:ea typeface="Libre Franklin"/>
              <a:cs typeface="Libre Franklin"/>
              <a:sym typeface="Libre Franklin"/>
            </a:endParaRPr>
          </a:p>
        </p:txBody>
      </p:sp>
      <p:sp>
        <p:nvSpPr>
          <p:cNvPr id="730" name="Google Shape;730;p44"/>
          <p:cNvSpPr txBox="1">
            <a:spLocks noGrp="1"/>
          </p:cNvSpPr>
          <p:nvPr>
            <p:ph type="subTitle" idx="8"/>
          </p:nvPr>
        </p:nvSpPr>
        <p:spPr>
          <a:xfrm>
            <a:off x="13678050" y="4732950"/>
            <a:ext cx="4198200" cy="457200"/>
          </a:xfrm>
          <a:prstGeom prst="rect">
            <a:avLst/>
          </a:prstGeom>
        </p:spPr>
        <p:txBody>
          <a:bodyPr spcFirstLastPara="1" wrap="square" lIns="0" tIns="0" rIns="0" bIns="0" anchor="t" anchorCtr="0">
            <a:spAutoFit/>
          </a:bodyPr>
          <a:lstStyle>
            <a:lvl1pPr lvl="0" rtl="0">
              <a:spcBef>
                <a:spcPts val="0"/>
              </a:spcBef>
              <a:spcAft>
                <a:spcPts val="0"/>
              </a:spcAft>
              <a:buSzPts val="2000"/>
              <a:buNone/>
              <a:defRPr sz="20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31" name="Google Shape;731;p44"/>
          <p:cNvSpPr txBox="1">
            <a:spLocks noGrp="1"/>
          </p:cNvSpPr>
          <p:nvPr>
            <p:ph type="subTitle" idx="9"/>
          </p:nvPr>
        </p:nvSpPr>
        <p:spPr>
          <a:xfrm>
            <a:off x="13678050" y="5211831"/>
            <a:ext cx="4198200" cy="4572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2000"/>
              <a:buNone/>
              <a:defRPr sz="2000" b="1">
                <a:solidFill>
                  <a:schemeClr val="dk2"/>
                </a:solidFill>
              </a:defRPr>
            </a:lvl1pPr>
            <a:lvl2pPr lvl="1" rtl="0">
              <a:spcBef>
                <a:spcPts val="0"/>
              </a:spcBef>
              <a:spcAft>
                <a:spcPts val="0"/>
              </a:spcAft>
              <a:buClr>
                <a:schemeClr val="dk2"/>
              </a:buClr>
              <a:buSzPts val="2400"/>
              <a:buNone/>
              <a:defRPr>
                <a:solidFill>
                  <a:schemeClr val="dk2"/>
                </a:solidFill>
              </a:defRPr>
            </a:lvl2pPr>
            <a:lvl3pPr lvl="2" rtl="0">
              <a:spcBef>
                <a:spcPts val="0"/>
              </a:spcBef>
              <a:spcAft>
                <a:spcPts val="0"/>
              </a:spcAft>
              <a:buClr>
                <a:schemeClr val="dk2"/>
              </a:buClr>
              <a:buSzPts val="2400"/>
              <a:buNone/>
              <a:defRPr>
                <a:solidFill>
                  <a:schemeClr val="dk2"/>
                </a:solidFill>
              </a:defRPr>
            </a:lvl3pPr>
            <a:lvl4pPr lvl="3" rtl="0">
              <a:spcBef>
                <a:spcPts val="0"/>
              </a:spcBef>
              <a:spcAft>
                <a:spcPts val="0"/>
              </a:spcAft>
              <a:buClr>
                <a:schemeClr val="dk2"/>
              </a:buClr>
              <a:buSzPts val="2400"/>
              <a:buNone/>
              <a:defRPr>
                <a:solidFill>
                  <a:schemeClr val="dk2"/>
                </a:solidFill>
              </a:defRPr>
            </a:lvl4pPr>
            <a:lvl5pPr lvl="4" rtl="0">
              <a:spcBef>
                <a:spcPts val="0"/>
              </a:spcBef>
              <a:spcAft>
                <a:spcPts val="0"/>
              </a:spcAft>
              <a:buClr>
                <a:schemeClr val="dk2"/>
              </a:buClr>
              <a:buSzPts val="2400"/>
              <a:buNone/>
              <a:defRPr>
                <a:solidFill>
                  <a:schemeClr val="dk2"/>
                </a:solidFill>
              </a:defRPr>
            </a:lvl5pPr>
            <a:lvl6pPr lvl="5" rtl="0">
              <a:spcBef>
                <a:spcPts val="0"/>
              </a:spcBef>
              <a:spcAft>
                <a:spcPts val="0"/>
              </a:spcAft>
              <a:buClr>
                <a:schemeClr val="dk2"/>
              </a:buClr>
              <a:buSzPts val="2400"/>
              <a:buNone/>
              <a:defRPr>
                <a:solidFill>
                  <a:schemeClr val="dk2"/>
                </a:solidFill>
              </a:defRPr>
            </a:lvl6pPr>
            <a:lvl7pPr lvl="6" rtl="0">
              <a:spcBef>
                <a:spcPts val="0"/>
              </a:spcBef>
              <a:spcAft>
                <a:spcPts val="0"/>
              </a:spcAft>
              <a:buClr>
                <a:schemeClr val="dk2"/>
              </a:buClr>
              <a:buSzPts val="2400"/>
              <a:buNone/>
              <a:defRPr>
                <a:solidFill>
                  <a:schemeClr val="dk2"/>
                </a:solidFill>
              </a:defRPr>
            </a:lvl7pPr>
            <a:lvl8pPr lvl="7" rtl="0">
              <a:spcBef>
                <a:spcPts val="0"/>
              </a:spcBef>
              <a:spcAft>
                <a:spcPts val="0"/>
              </a:spcAft>
              <a:buClr>
                <a:schemeClr val="dk2"/>
              </a:buClr>
              <a:buSzPts val="2400"/>
              <a:buNone/>
              <a:defRPr>
                <a:solidFill>
                  <a:schemeClr val="dk2"/>
                </a:solidFill>
              </a:defRPr>
            </a:lvl8pPr>
            <a:lvl9pPr lvl="8" rtl="0">
              <a:spcBef>
                <a:spcPts val="0"/>
              </a:spcBef>
              <a:spcAft>
                <a:spcPts val="0"/>
              </a:spcAft>
              <a:buClr>
                <a:schemeClr val="dk2"/>
              </a:buClr>
              <a:buSzPts val="2400"/>
              <a:buNone/>
              <a:defRPr>
                <a:solidFill>
                  <a:schemeClr val="dk2"/>
                </a:solidFill>
              </a:defRPr>
            </a:lvl9pPr>
          </a:lstStyle>
          <a:p>
            <a:endParaRPr/>
          </a:p>
        </p:txBody>
      </p:sp>
      <p:sp>
        <p:nvSpPr>
          <p:cNvPr id="732" name="Google Shape;732;p44"/>
          <p:cNvSpPr txBox="1">
            <a:spLocks noGrp="1"/>
          </p:cNvSpPr>
          <p:nvPr>
            <p:ph type="subTitle" idx="13"/>
          </p:nvPr>
        </p:nvSpPr>
        <p:spPr>
          <a:xfrm>
            <a:off x="13678050" y="5600712"/>
            <a:ext cx="4198200" cy="457200"/>
          </a:xfrm>
          <a:prstGeom prst="rect">
            <a:avLst/>
          </a:prstGeom>
        </p:spPr>
        <p:txBody>
          <a:bodyPr spcFirstLastPara="1" wrap="square" lIns="182875" tIns="91425" rIns="91425" bIns="91425" anchor="t" anchorCtr="0">
            <a:noAutofit/>
          </a:bodyPr>
          <a:lstStyle>
            <a:lvl1pPr lvl="0" rtl="0">
              <a:spcBef>
                <a:spcPts val="0"/>
              </a:spcBef>
              <a:spcAft>
                <a:spcPts val="0"/>
              </a:spcAft>
              <a:buClr>
                <a:schemeClr val="dk2"/>
              </a:buClr>
              <a:buSzPts val="2000"/>
              <a:buAutoNum type="arabicPeriod"/>
              <a:defRPr sz="2000"/>
            </a:lvl1pPr>
            <a:lvl2pPr lvl="1" rtl="0">
              <a:spcBef>
                <a:spcPts val="0"/>
              </a:spcBef>
              <a:spcAft>
                <a:spcPts val="0"/>
              </a:spcAft>
              <a:buSzPts val="2000"/>
              <a:buAutoNum type="alphaLcPeriod"/>
              <a:defRPr sz="2000"/>
            </a:lvl2pPr>
            <a:lvl3pPr lvl="2" rtl="0">
              <a:spcBef>
                <a:spcPts val="0"/>
              </a:spcBef>
              <a:spcAft>
                <a:spcPts val="0"/>
              </a:spcAft>
              <a:buSzPts val="2000"/>
              <a:buAutoNum type="romanLcPeriod"/>
              <a:defRPr sz="2000"/>
            </a:lvl3pPr>
            <a:lvl4pPr lvl="3" rtl="0">
              <a:spcBef>
                <a:spcPts val="0"/>
              </a:spcBef>
              <a:spcAft>
                <a:spcPts val="0"/>
              </a:spcAft>
              <a:buSzPts val="2000"/>
              <a:buAutoNum type="arabicPeriod"/>
              <a:defRPr sz="2000"/>
            </a:lvl4pPr>
            <a:lvl5pPr lvl="4" rtl="0">
              <a:spcBef>
                <a:spcPts val="0"/>
              </a:spcBef>
              <a:spcAft>
                <a:spcPts val="0"/>
              </a:spcAft>
              <a:buSzPts val="2000"/>
              <a:buAutoNum type="alphaLcPeriod"/>
              <a:defRPr sz="2000"/>
            </a:lvl5pPr>
            <a:lvl6pPr lvl="5" rtl="0">
              <a:spcBef>
                <a:spcPts val="0"/>
              </a:spcBef>
              <a:spcAft>
                <a:spcPts val="0"/>
              </a:spcAft>
              <a:buSzPts val="2000"/>
              <a:buAutoNum type="romanLcPeriod"/>
              <a:defRPr sz="2000"/>
            </a:lvl6pPr>
            <a:lvl7pPr lvl="6" rtl="0">
              <a:spcBef>
                <a:spcPts val="0"/>
              </a:spcBef>
              <a:spcAft>
                <a:spcPts val="0"/>
              </a:spcAft>
              <a:buSzPts val="2000"/>
              <a:buAutoNum type="arabicPeriod"/>
              <a:defRPr sz="2000"/>
            </a:lvl7pPr>
            <a:lvl8pPr lvl="7" rtl="0">
              <a:spcBef>
                <a:spcPts val="0"/>
              </a:spcBef>
              <a:spcAft>
                <a:spcPts val="0"/>
              </a:spcAft>
              <a:buSzPts val="2000"/>
              <a:buAutoNum type="alphaLcPeriod"/>
              <a:defRPr sz="2000"/>
            </a:lvl8pPr>
            <a:lvl9pPr lvl="8" rtl="0">
              <a:spcBef>
                <a:spcPts val="0"/>
              </a:spcBef>
              <a:spcAft>
                <a:spcPts val="0"/>
              </a:spcAft>
              <a:buSzPts val="2000"/>
              <a:buAutoNum type="romanLcPeriod"/>
              <a:defRPr sz="2000"/>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4 - Agenda Timeline_02">
  <p:cSld name="CUSTOM_69">
    <p:spTree>
      <p:nvGrpSpPr>
        <p:cNvPr id="1" name="Shape 733"/>
        <p:cNvGrpSpPr/>
        <p:nvPr/>
      </p:nvGrpSpPr>
      <p:grpSpPr>
        <a:xfrm>
          <a:off x="0" y="0"/>
          <a:ext cx="0" cy="0"/>
          <a:chOff x="0" y="0"/>
          <a:chExt cx="0" cy="0"/>
        </a:xfrm>
      </p:grpSpPr>
      <p:cxnSp>
        <p:nvCxnSpPr>
          <p:cNvPr id="734" name="Google Shape;734;p45"/>
          <p:cNvCxnSpPr/>
          <p:nvPr/>
        </p:nvCxnSpPr>
        <p:spPr>
          <a:xfrm>
            <a:off x="5488075" y="4609473"/>
            <a:ext cx="0" cy="4387200"/>
          </a:xfrm>
          <a:prstGeom prst="straightConnector1">
            <a:avLst/>
          </a:prstGeom>
          <a:noFill/>
          <a:ln w="9525" cap="flat" cmpd="sng">
            <a:solidFill>
              <a:srgbClr val="5E72EB">
                <a:alpha val="20000"/>
              </a:srgbClr>
            </a:solidFill>
            <a:prstDash val="solid"/>
            <a:miter lim="800000"/>
            <a:headEnd type="none" w="sm" len="sm"/>
            <a:tailEnd type="none" w="sm" len="sm"/>
          </a:ln>
        </p:spPr>
      </p:cxnSp>
      <p:cxnSp>
        <p:nvCxnSpPr>
          <p:cNvPr id="735" name="Google Shape;735;p45"/>
          <p:cNvCxnSpPr/>
          <p:nvPr/>
        </p:nvCxnSpPr>
        <p:spPr>
          <a:xfrm>
            <a:off x="10486775" y="4609473"/>
            <a:ext cx="0" cy="4387200"/>
          </a:xfrm>
          <a:prstGeom prst="straightConnector1">
            <a:avLst/>
          </a:prstGeom>
          <a:noFill/>
          <a:ln w="9525" cap="flat" cmpd="sng">
            <a:solidFill>
              <a:srgbClr val="5E72EB">
                <a:alpha val="20000"/>
              </a:srgbClr>
            </a:solidFill>
            <a:prstDash val="solid"/>
            <a:miter lim="800000"/>
            <a:headEnd type="none" w="sm" len="sm"/>
            <a:tailEnd type="none" w="sm" len="sm"/>
          </a:ln>
        </p:spPr>
      </p:cxnSp>
      <p:cxnSp>
        <p:nvCxnSpPr>
          <p:cNvPr id="736" name="Google Shape;736;p45"/>
          <p:cNvCxnSpPr/>
          <p:nvPr/>
        </p:nvCxnSpPr>
        <p:spPr>
          <a:xfrm rot="10800000">
            <a:off x="0" y="4470850"/>
            <a:ext cx="15423900" cy="0"/>
          </a:xfrm>
          <a:prstGeom prst="straightConnector1">
            <a:avLst/>
          </a:prstGeom>
          <a:noFill/>
          <a:ln w="38100" cap="flat" cmpd="sng">
            <a:solidFill>
              <a:srgbClr val="3366FF"/>
            </a:solidFill>
            <a:prstDash val="solid"/>
            <a:miter lim="800000"/>
            <a:headEnd type="none" w="sm" len="sm"/>
            <a:tailEnd type="none" w="sm" len="sm"/>
          </a:ln>
        </p:spPr>
      </p:cxnSp>
      <p:sp>
        <p:nvSpPr>
          <p:cNvPr id="737" name="Google Shape;737;p45"/>
          <p:cNvSpPr/>
          <p:nvPr/>
        </p:nvSpPr>
        <p:spPr>
          <a:xfrm flipH="1">
            <a:off x="15241100" y="4457075"/>
            <a:ext cx="183000" cy="183000"/>
          </a:xfrm>
          <a:prstGeom prst="rect">
            <a:avLst/>
          </a:prstGeom>
          <a:solidFill>
            <a:srgbClr val="336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5"/>
          <p:cNvSpPr txBox="1"/>
          <p:nvPr/>
        </p:nvSpPr>
        <p:spPr>
          <a:xfrm>
            <a:off x="1069574" y="5781675"/>
            <a:ext cx="3822600" cy="457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endParaRPr sz="2000">
              <a:solidFill>
                <a:srgbClr val="091C35"/>
              </a:solidFill>
              <a:latin typeface="Libre Franklin"/>
              <a:ea typeface="Libre Franklin"/>
              <a:cs typeface="Libre Franklin"/>
              <a:sym typeface="Libre Franklin"/>
            </a:endParaRPr>
          </a:p>
        </p:txBody>
      </p:sp>
      <p:sp>
        <p:nvSpPr>
          <p:cNvPr id="739" name="Google Shape;739;p45"/>
          <p:cNvSpPr txBox="1">
            <a:spLocks noGrp="1"/>
          </p:cNvSpPr>
          <p:nvPr>
            <p:ph type="subTitle" idx="1"/>
          </p:nvPr>
        </p:nvSpPr>
        <p:spPr>
          <a:xfrm>
            <a:off x="846450" y="4732950"/>
            <a:ext cx="4198200" cy="457200"/>
          </a:xfrm>
          <a:prstGeom prst="rect">
            <a:avLst/>
          </a:prstGeom>
        </p:spPr>
        <p:txBody>
          <a:bodyPr spcFirstLastPara="1" wrap="square" lIns="0" tIns="0" rIns="0" bIns="0" anchor="t" anchorCtr="0">
            <a:spAutoFit/>
          </a:bodyPr>
          <a:lstStyle>
            <a:lvl1pPr lvl="0" rtl="0">
              <a:spcBef>
                <a:spcPts val="0"/>
              </a:spcBef>
              <a:spcAft>
                <a:spcPts val="0"/>
              </a:spcAft>
              <a:buSzPts val="2000"/>
              <a:buNone/>
              <a:defRPr sz="20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40" name="Google Shape;740;p45"/>
          <p:cNvSpPr txBox="1">
            <a:spLocks noGrp="1"/>
          </p:cNvSpPr>
          <p:nvPr>
            <p:ph type="subTitle" idx="2"/>
          </p:nvPr>
        </p:nvSpPr>
        <p:spPr>
          <a:xfrm>
            <a:off x="846450" y="5211831"/>
            <a:ext cx="4198200" cy="4572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2000"/>
              <a:buNone/>
              <a:defRPr sz="2000" b="1">
                <a:solidFill>
                  <a:schemeClr val="dk2"/>
                </a:solidFill>
              </a:defRPr>
            </a:lvl1pPr>
            <a:lvl2pPr lvl="1" rtl="0">
              <a:spcBef>
                <a:spcPts val="0"/>
              </a:spcBef>
              <a:spcAft>
                <a:spcPts val="0"/>
              </a:spcAft>
              <a:buClr>
                <a:schemeClr val="dk2"/>
              </a:buClr>
              <a:buSzPts val="2400"/>
              <a:buNone/>
              <a:defRPr>
                <a:solidFill>
                  <a:schemeClr val="dk2"/>
                </a:solidFill>
              </a:defRPr>
            </a:lvl2pPr>
            <a:lvl3pPr lvl="2" rtl="0">
              <a:spcBef>
                <a:spcPts val="0"/>
              </a:spcBef>
              <a:spcAft>
                <a:spcPts val="0"/>
              </a:spcAft>
              <a:buClr>
                <a:schemeClr val="dk2"/>
              </a:buClr>
              <a:buSzPts val="2400"/>
              <a:buNone/>
              <a:defRPr>
                <a:solidFill>
                  <a:schemeClr val="dk2"/>
                </a:solidFill>
              </a:defRPr>
            </a:lvl3pPr>
            <a:lvl4pPr lvl="3" rtl="0">
              <a:spcBef>
                <a:spcPts val="0"/>
              </a:spcBef>
              <a:spcAft>
                <a:spcPts val="0"/>
              </a:spcAft>
              <a:buClr>
                <a:schemeClr val="dk2"/>
              </a:buClr>
              <a:buSzPts val="2400"/>
              <a:buNone/>
              <a:defRPr>
                <a:solidFill>
                  <a:schemeClr val="dk2"/>
                </a:solidFill>
              </a:defRPr>
            </a:lvl4pPr>
            <a:lvl5pPr lvl="4" rtl="0">
              <a:spcBef>
                <a:spcPts val="0"/>
              </a:spcBef>
              <a:spcAft>
                <a:spcPts val="0"/>
              </a:spcAft>
              <a:buClr>
                <a:schemeClr val="dk2"/>
              </a:buClr>
              <a:buSzPts val="2400"/>
              <a:buNone/>
              <a:defRPr>
                <a:solidFill>
                  <a:schemeClr val="dk2"/>
                </a:solidFill>
              </a:defRPr>
            </a:lvl5pPr>
            <a:lvl6pPr lvl="5" rtl="0">
              <a:spcBef>
                <a:spcPts val="0"/>
              </a:spcBef>
              <a:spcAft>
                <a:spcPts val="0"/>
              </a:spcAft>
              <a:buClr>
                <a:schemeClr val="dk2"/>
              </a:buClr>
              <a:buSzPts val="2400"/>
              <a:buNone/>
              <a:defRPr>
                <a:solidFill>
                  <a:schemeClr val="dk2"/>
                </a:solidFill>
              </a:defRPr>
            </a:lvl6pPr>
            <a:lvl7pPr lvl="6" rtl="0">
              <a:spcBef>
                <a:spcPts val="0"/>
              </a:spcBef>
              <a:spcAft>
                <a:spcPts val="0"/>
              </a:spcAft>
              <a:buClr>
                <a:schemeClr val="dk2"/>
              </a:buClr>
              <a:buSzPts val="2400"/>
              <a:buNone/>
              <a:defRPr>
                <a:solidFill>
                  <a:schemeClr val="dk2"/>
                </a:solidFill>
              </a:defRPr>
            </a:lvl7pPr>
            <a:lvl8pPr lvl="7" rtl="0">
              <a:spcBef>
                <a:spcPts val="0"/>
              </a:spcBef>
              <a:spcAft>
                <a:spcPts val="0"/>
              </a:spcAft>
              <a:buClr>
                <a:schemeClr val="dk2"/>
              </a:buClr>
              <a:buSzPts val="2400"/>
              <a:buNone/>
              <a:defRPr>
                <a:solidFill>
                  <a:schemeClr val="dk2"/>
                </a:solidFill>
              </a:defRPr>
            </a:lvl8pPr>
            <a:lvl9pPr lvl="8" rtl="0">
              <a:spcBef>
                <a:spcPts val="0"/>
              </a:spcBef>
              <a:spcAft>
                <a:spcPts val="0"/>
              </a:spcAft>
              <a:buClr>
                <a:schemeClr val="dk2"/>
              </a:buClr>
              <a:buSzPts val="2400"/>
              <a:buNone/>
              <a:defRPr>
                <a:solidFill>
                  <a:schemeClr val="dk2"/>
                </a:solidFill>
              </a:defRPr>
            </a:lvl9pPr>
          </a:lstStyle>
          <a:p>
            <a:endParaRPr/>
          </a:p>
        </p:txBody>
      </p:sp>
      <p:sp>
        <p:nvSpPr>
          <p:cNvPr id="741" name="Google Shape;741;p45"/>
          <p:cNvSpPr txBox="1">
            <a:spLocks noGrp="1"/>
          </p:cNvSpPr>
          <p:nvPr>
            <p:ph type="subTitle" idx="3"/>
          </p:nvPr>
        </p:nvSpPr>
        <p:spPr>
          <a:xfrm>
            <a:off x="846450" y="5600712"/>
            <a:ext cx="4198200" cy="457200"/>
          </a:xfrm>
          <a:prstGeom prst="rect">
            <a:avLst/>
          </a:prstGeom>
        </p:spPr>
        <p:txBody>
          <a:bodyPr spcFirstLastPara="1" wrap="square" lIns="182875" tIns="91425" rIns="91425" bIns="91425" anchor="t" anchorCtr="0">
            <a:noAutofit/>
          </a:bodyPr>
          <a:lstStyle>
            <a:lvl1pPr lvl="0" rtl="0">
              <a:spcBef>
                <a:spcPts val="0"/>
              </a:spcBef>
              <a:spcAft>
                <a:spcPts val="0"/>
              </a:spcAft>
              <a:buClr>
                <a:schemeClr val="dk2"/>
              </a:buClr>
              <a:buSzPts val="2000"/>
              <a:buAutoNum type="arabicPeriod"/>
              <a:defRPr sz="2000"/>
            </a:lvl1pPr>
            <a:lvl2pPr lvl="1" rtl="0">
              <a:spcBef>
                <a:spcPts val="0"/>
              </a:spcBef>
              <a:spcAft>
                <a:spcPts val="0"/>
              </a:spcAft>
              <a:buSzPts val="2000"/>
              <a:buAutoNum type="alphaLcPeriod"/>
              <a:defRPr sz="2000"/>
            </a:lvl2pPr>
            <a:lvl3pPr lvl="2" rtl="0">
              <a:spcBef>
                <a:spcPts val="0"/>
              </a:spcBef>
              <a:spcAft>
                <a:spcPts val="0"/>
              </a:spcAft>
              <a:buSzPts val="2000"/>
              <a:buAutoNum type="romanLcPeriod"/>
              <a:defRPr sz="2000"/>
            </a:lvl3pPr>
            <a:lvl4pPr lvl="3" rtl="0">
              <a:spcBef>
                <a:spcPts val="0"/>
              </a:spcBef>
              <a:spcAft>
                <a:spcPts val="0"/>
              </a:spcAft>
              <a:buSzPts val="2000"/>
              <a:buAutoNum type="arabicPeriod"/>
              <a:defRPr sz="2000"/>
            </a:lvl4pPr>
            <a:lvl5pPr lvl="4" rtl="0">
              <a:spcBef>
                <a:spcPts val="0"/>
              </a:spcBef>
              <a:spcAft>
                <a:spcPts val="0"/>
              </a:spcAft>
              <a:buSzPts val="2000"/>
              <a:buAutoNum type="alphaLcPeriod"/>
              <a:defRPr sz="2000"/>
            </a:lvl5pPr>
            <a:lvl6pPr lvl="5" rtl="0">
              <a:spcBef>
                <a:spcPts val="0"/>
              </a:spcBef>
              <a:spcAft>
                <a:spcPts val="0"/>
              </a:spcAft>
              <a:buSzPts val="2000"/>
              <a:buAutoNum type="romanLcPeriod"/>
              <a:defRPr sz="2000"/>
            </a:lvl6pPr>
            <a:lvl7pPr lvl="6" rtl="0">
              <a:spcBef>
                <a:spcPts val="0"/>
              </a:spcBef>
              <a:spcAft>
                <a:spcPts val="0"/>
              </a:spcAft>
              <a:buSzPts val="2000"/>
              <a:buAutoNum type="arabicPeriod"/>
              <a:defRPr sz="2000"/>
            </a:lvl7pPr>
            <a:lvl8pPr lvl="7" rtl="0">
              <a:spcBef>
                <a:spcPts val="0"/>
              </a:spcBef>
              <a:spcAft>
                <a:spcPts val="0"/>
              </a:spcAft>
              <a:buSzPts val="2000"/>
              <a:buAutoNum type="alphaLcPeriod"/>
              <a:defRPr sz="2000"/>
            </a:lvl8pPr>
            <a:lvl9pPr lvl="8" rtl="0">
              <a:spcBef>
                <a:spcPts val="0"/>
              </a:spcBef>
              <a:spcAft>
                <a:spcPts val="0"/>
              </a:spcAft>
              <a:buSzPts val="2000"/>
              <a:buAutoNum type="romanLcPeriod"/>
              <a:defRPr sz="2000"/>
            </a:lvl9pPr>
          </a:lstStyle>
          <a:p>
            <a:endParaRPr/>
          </a:p>
        </p:txBody>
      </p:sp>
      <p:sp>
        <p:nvSpPr>
          <p:cNvPr id="742" name="Google Shape;742;p45"/>
          <p:cNvSpPr txBox="1"/>
          <p:nvPr/>
        </p:nvSpPr>
        <p:spPr>
          <a:xfrm>
            <a:off x="6068274" y="5781675"/>
            <a:ext cx="3822600" cy="457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endParaRPr sz="2000">
              <a:solidFill>
                <a:srgbClr val="091C35"/>
              </a:solidFill>
              <a:latin typeface="Libre Franklin"/>
              <a:ea typeface="Libre Franklin"/>
              <a:cs typeface="Libre Franklin"/>
              <a:sym typeface="Libre Franklin"/>
            </a:endParaRPr>
          </a:p>
        </p:txBody>
      </p:sp>
      <p:sp>
        <p:nvSpPr>
          <p:cNvPr id="743" name="Google Shape;743;p45"/>
          <p:cNvSpPr txBox="1">
            <a:spLocks noGrp="1"/>
          </p:cNvSpPr>
          <p:nvPr>
            <p:ph type="subTitle" idx="4"/>
          </p:nvPr>
        </p:nvSpPr>
        <p:spPr>
          <a:xfrm>
            <a:off x="5845150" y="4732950"/>
            <a:ext cx="4198200" cy="457200"/>
          </a:xfrm>
          <a:prstGeom prst="rect">
            <a:avLst/>
          </a:prstGeom>
        </p:spPr>
        <p:txBody>
          <a:bodyPr spcFirstLastPara="1" wrap="square" lIns="0" tIns="0" rIns="0" bIns="0" anchor="t" anchorCtr="0">
            <a:spAutoFit/>
          </a:bodyPr>
          <a:lstStyle>
            <a:lvl1pPr lvl="0" rtl="0">
              <a:spcBef>
                <a:spcPts val="0"/>
              </a:spcBef>
              <a:spcAft>
                <a:spcPts val="0"/>
              </a:spcAft>
              <a:buSzPts val="2000"/>
              <a:buNone/>
              <a:defRPr sz="20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44" name="Google Shape;744;p45"/>
          <p:cNvSpPr txBox="1">
            <a:spLocks noGrp="1"/>
          </p:cNvSpPr>
          <p:nvPr>
            <p:ph type="subTitle" idx="5"/>
          </p:nvPr>
        </p:nvSpPr>
        <p:spPr>
          <a:xfrm>
            <a:off x="5845150" y="5211831"/>
            <a:ext cx="4198200" cy="4572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2000"/>
              <a:buNone/>
              <a:defRPr sz="2000" b="1">
                <a:solidFill>
                  <a:schemeClr val="dk2"/>
                </a:solidFill>
              </a:defRPr>
            </a:lvl1pPr>
            <a:lvl2pPr lvl="1" rtl="0">
              <a:spcBef>
                <a:spcPts val="0"/>
              </a:spcBef>
              <a:spcAft>
                <a:spcPts val="0"/>
              </a:spcAft>
              <a:buClr>
                <a:schemeClr val="dk2"/>
              </a:buClr>
              <a:buSzPts val="2400"/>
              <a:buNone/>
              <a:defRPr>
                <a:solidFill>
                  <a:schemeClr val="dk2"/>
                </a:solidFill>
              </a:defRPr>
            </a:lvl2pPr>
            <a:lvl3pPr lvl="2" rtl="0">
              <a:spcBef>
                <a:spcPts val="0"/>
              </a:spcBef>
              <a:spcAft>
                <a:spcPts val="0"/>
              </a:spcAft>
              <a:buClr>
                <a:schemeClr val="dk2"/>
              </a:buClr>
              <a:buSzPts val="2400"/>
              <a:buNone/>
              <a:defRPr>
                <a:solidFill>
                  <a:schemeClr val="dk2"/>
                </a:solidFill>
              </a:defRPr>
            </a:lvl3pPr>
            <a:lvl4pPr lvl="3" rtl="0">
              <a:spcBef>
                <a:spcPts val="0"/>
              </a:spcBef>
              <a:spcAft>
                <a:spcPts val="0"/>
              </a:spcAft>
              <a:buClr>
                <a:schemeClr val="dk2"/>
              </a:buClr>
              <a:buSzPts val="2400"/>
              <a:buNone/>
              <a:defRPr>
                <a:solidFill>
                  <a:schemeClr val="dk2"/>
                </a:solidFill>
              </a:defRPr>
            </a:lvl4pPr>
            <a:lvl5pPr lvl="4" rtl="0">
              <a:spcBef>
                <a:spcPts val="0"/>
              </a:spcBef>
              <a:spcAft>
                <a:spcPts val="0"/>
              </a:spcAft>
              <a:buClr>
                <a:schemeClr val="dk2"/>
              </a:buClr>
              <a:buSzPts val="2400"/>
              <a:buNone/>
              <a:defRPr>
                <a:solidFill>
                  <a:schemeClr val="dk2"/>
                </a:solidFill>
              </a:defRPr>
            </a:lvl5pPr>
            <a:lvl6pPr lvl="5" rtl="0">
              <a:spcBef>
                <a:spcPts val="0"/>
              </a:spcBef>
              <a:spcAft>
                <a:spcPts val="0"/>
              </a:spcAft>
              <a:buClr>
                <a:schemeClr val="dk2"/>
              </a:buClr>
              <a:buSzPts val="2400"/>
              <a:buNone/>
              <a:defRPr>
                <a:solidFill>
                  <a:schemeClr val="dk2"/>
                </a:solidFill>
              </a:defRPr>
            </a:lvl6pPr>
            <a:lvl7pPr lvl="6" rtl="0">
              <a:spcBef>
                <a:spcPts val="0"/>
              </a:spcBef>
              <a:spcAft>
                <a:spcPts val="0"/>
              </a:spcAft>
              <a:buClr>
                <a:schemeClr val="dk2"/>
              </a:buClr>
              <a:buSzPts val="2400"/>
              <a:buNone/>
              <a:defRPr>
                <a:solidFill>
                  <a:schemeClr val="dk2"/>
                </a:solidFill>
              </a:defRPr>
            </a:lvl7pPr>
            <a:lvl8pPr lvl="7" rtl="0">
              <a:spcBef>
                <a:spcPts val="0"/>
              </a:spcBef>
              <a:spcAft>
                <a:spcPts val="0"/>
              </a:spcAft>
              <a:buClr>
                <a:schemeClr val="dk2"/>
              </a:buClr>
              <a:buSzPts val="2400"/>
              <a:buNone/>
              <a:defRPr>
                <a:solidFill>
                  <a:schemeClr val="dk2"/>
                </a:solidFill>
              </a:defRPr>
            </a:lvl8pPr>
            <a:lvl9pPr lvl="8" rtl="0">
              <a:spcBef>
                <a:spcPts val="0"/>
              </a:spcBef>
              <a:spcAft>
                <a:spcPts val="0"/>
              </a:spcAft>
              <a:buClr>
                <a:schemeClr val="dk2"/>
              </a:buClr>
              <a:buSzPts val="2400"/>
              <a:buNone/>
              <a:defRPr>
                <a:solidFill>
                  <a:schemeClr val="dk2"/>
                </a:solidFill>
              </a:defRPr>
            </a:lvl9pPr>
          </a:lstStyle>
          <a:p>
            <a:endParaRPr/>
          </a:p>
        </p:txBody>
      </p:sp>
      <p:sp>
        <p:nvSpPr>
          <p:cNvPr id="745" name="Google Shape;745;p45"/>
          <p:cNvSpPr txBox="1">
            <a:spLocks noGrp="1"/>
          </p:cNvSpPr>
          <p:nvPr>
            <p:ph type="subTitle" idx="6"/>
          </p:nvPr>
        </p:nvSpPr>
        <p:spPr>
          <a:xfrm>
            <a:off x="5845150" y="5600712"/>
            <a:ext cx="4198200" cy="457200"/>
          </a:xfrm>
          <a:prstGeom prst="rect">
            <a:avLst/>
          </a:prstGeom>
        </p:spPr>
        <p:txBody>
          <a:bodyPr spcFirstLastPara="1" wrap="square" lIns="182875" tIns="91425" rIns="91425" bIns="91425" anchor="t" anchorCtr="0">
            <a:noAutofit/>
          </a:bodyPr>
          <a:lstStyle>
            <a:lvl1pPr lvl="0" rtl="0">
              <a:spcBef>
                <a:spcPts val="0"/>
              </a:spcBef>
              <a:spcAft>
                <a:spcPts val="0"/>
              </a:spcAft>
              <a:buClr>
                <a:schemeClr val="dk2"/>
              </a:buClr>
              <a:buSzPts val="2000"/>
              <a:buAutoNum type="arabicPeriod"/>
              <a:defRPr sz="2000"/>
            </a:lvl1pPr>
            <a:lvl2pPr lvl="1" rtl="0">
              <a:spcBef>
                <a:spcPts val="0"/>
              </a:spcBef>
              <a:spcAft>
                <a:spcPts val="0"/>
              </a:spcAft>
              <a:buSzPts val="2000"/>
              <a:buAutoNum type="alphaLcPeriod"/>
              <a:defRPr sz="2000"/>
            </a:lvl2pPr>
            <a:lvl3pPr lvl="2" rtl="0">
              <a:spcBef>
                <a:spcPts val="0"/>
              </a:spcBef>
              <a:spcAft>
                <a:spcPts val="0"/>
              </a:spcAft>
              <a:buSzPts val="2000"/>
              <a:buAutoNum type="romanLcPeriod"/>
              <a:defRPr sz="2000"/>
            </a:lvl3pPr>
            <a:lvl4pPr lvl="3" rtl="0">
              <a:spcBef>
                <a:spcPts val="0"/>
              </a:spcBef>
              <a:spcAft>
                <a:spcPts val="0"/>
              </a:spcAft>
              <a:buSzPts val="2000"/>
              <a:buAutoNum type="arabicPeriod"/>
              <a:defRPr sz="2000"/>
            </a:lvl4pPr>
            <a:lvl5pPr lvl="4" rtl="0">
              <a:spcBef>
                <a:spcPts val="0"/>
              </a:spcBef>
              <a:spcAft>
                <a:spcPts val="0"/>
              </a:spcAft>
              <a:buSzPts val="2000"/>
              <a:buAutoNum type="alphaLcPeriod"/>
              <a:defRPr sz="2000"/>
            </a:lvl5pPr>
            <a:lvl6pPr lvl="5" rtl="0">
              <a:spcBef>
                <a:spcPts val="0"/>
              </a:spcBef>
              <a:spcAft>
                <a:spcPts val="0"/>
              </a:spcAft>
              <a:buSzPts val="2000"/>
              <a:buAutoNum type="romanLcPeriod"/>
              <a:defRPr sz="2000"/>
            </a:lvl6pPr>
            <a:lvl7pPr lvl="6" rtl="0">
              <a:spcBef>
                <a:spcPts val="0"/>
              </a:spcBef>
              <a:spcAft>
                <a:spcPts val="0"/>
              </a:spcAft>
              <a:buSzPts val="2000"/>
              <a:buAutoNum type="arabicPeriod"/>
              <a:defRPr sz="2000"/>
            </a:lvl7pPr>
            <a:lvl8pPr lvl="7" rtl="0">
              <a:spcBef>
                <a:spcPts val="0"/>
              </a:spcBef>
              <a:spcAft>
                <a:spcPts val="0"/>
              </a:spcAft>
              <a:buSzPts val="2000"/>
              <a:buAutoNum type="alphaLcPeriod"/>
              <a:defRPr sz="2000"/>
            </a:lvl8pPr>
            <a:lvl9pPr lvl="8" rtl="0">
              <a:spcBef>
                <a:spcPts val="0"/>
              </a:spcBef>
              <a:spcAft>
                <a:spcPts val="0"/>
              </a:spcAft>
              <a:buSzPts val="2000"/>
              <a:buAutoNum type="romanLcPeriod"/>
              <a:defRPr sz="2000"/>
            </a:lvl9pPr>
          </a:lstStyle>
          <a:p>
            <a:endParaRPr/>
          </a:p>
        </p:txBody>
      </p:sp>
      <p:sp>
        <p:nvSpPr>
          <p:cNvPr id="746" name="Google Shape;746;p45"/>
          <p:cNvSpPr txBox="1"/>
          <p:nvPr/>
        </p:nvSpPr>
        <p:spPr>
          <a:xfrm>
            <a:off x="11066974" y="5781675"/>
            <a:ext cx="3822600" cy="4572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endParaRPr sz="2000">
              <a:solidFill>
                <a:srgbClr val="091C35"/>
              </a:solidFill>
              <a:latin typeface="Libre Franklin"/>
              <a:ea typeface="Libre Franklin"/>
              <a:cs typeface="Libre Franklin"/>
              <a:sym typeface="Libre Franklin"/>
            </a:endParaRPr>
          </a:p>
        </p:txBody>
      </p:sp>
      <p:sp>
        <p:nvSpPr>
          <p:cNvPr id="747" name="Google Shape;747;p45"/>
          <p:cNvSpPr txBox="1">
            <a:spLocks noGrp="1"/>
          </p:cNvSpPr>
          <p:nvPr>
            <p:ph type="subTitle" idx="7"/>
          </p:nvPr>
        </p:nvSpPr>
        <p:spPr>
          <a:xfrm>
            <a:off x="10843850" y="4732950"/>
            <a:ext cx="4198200" cy="457200"/>
          </a:xfrm>
          <a:prstGeom prst="rect">
            <a:avLst/>
          </a:prstGeom>
        </p:spPr>
        <p:txBody>
          <a:bodyPr spcFirstLastPara="1" wrap="square" lIns="0" tIns="0" rIns="0" bIns="0" anchor="t" anchorCtr="0">
            <a:spAutoFit/>
          </a:bodyPr>
          <a:lstStyle>
            <a:lvl1pPr lvl="0" rtl="0">
              <a:spcBef>
                <a:spcPts val="0"/>
              </a:spcBef>
              <a:spcAft>
                <a:spcPts val="0"/>
              </a:spcAft>
              <a:buSzPts val="2000"/>
              <a:buNone/>
              <a:defRPr sz="20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48" name="Google Shape;748;p45"/>
          <p:cNvSpPr txBox="1">
            <a:spLocks noGrp="1"/>
          </p:cNvSpPr>
          <p:nvPr>
            <p:ph type="subTitle" idx="8"/>
          </p:nvPr>
        </p:nvSpPr>
        <p:spPr>
          <a:xfrm>
            <a:off x="10843850" y="5211831"/>
            <a:ext cx="4198200" cy="4572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2000"/>
              <a:buNone/>
              <a:defRPr sz="2000" b="1">
                <a:solidFill>
                  <a:schemeClr val="dk2"/>
                </a:solidFill>
              </a:defRPr>
            </a:lvl1pPr>
            <a:lvl2pPr lvl="1" rtl="0">
              <a:spcBef>
                <a:spcPts val="0"/>
              </a:spcBef>
              <a:spcAft>
                <a:spcPts val="0"/>
              </a:spcAft>
              <a:buClr>
                <a:schemeClr val="dk2"/>
              </a:buClr>
              <a:buSzPts val="2400"/>
              <a:buNone/>
              <a:defRPr>
                <a:solidFill>
                  <a:schemeClr val="dk2"/>
                </a:solidFill>
              </a:defRPr>
            </a:lvl2pPr>
            <a:lvl3pPr lvl="2" rtl="0">
              <a:spcBef>
                <a:spcPts val="0"/>
              </a:spcBef>
              <a:spcAft>
                <a:spcPts val="0"/>
              </a:spcAft>
              <a:buClr>
                <a:schemeClr val="dk2"/>
              </a:buClr>
              <a:buSzPts val="2400"/>
              <a:buNone/>
              <a:defRPr>
                <a:solidFill>
                  <a:schemeClr val="dk2"/>
                </a:solidFill>
              </a:defRPr>
            </a:lvl3pPr>
            <a:lvl4pPr lvl="3" rtl="0">
              <a:spcBef>
                <a:spcPts val="0"/>
              </a:spcBef>
              <a:spcAft>
                <a:spcPts val="0"/>
              </a:spcAft>
              <a:buClr>
                <a:schemeClr val="dk2"/>
              </a:buClr>
              <a:buSzPts val="2400"/>
              <a:buNone/>
              <a:defRPr>
                <a:solidFill>
                  <a:schemeClr val="dk2"/>
                </a:solidFill>
              </a:defRPr>
            </a:lvl4pPr>
            <a:lvl5pPr lvl="4" rtl="0">
              <a:spcBef>
                <a:spcPts val="0"/>
              </a:spcBef>
              <a:spcAft>
                <a:spcPts val="0"/>
              </a:spcAft>
              <a:buClr>
                <a:schemeClr val="dk2"/>
              </a:buClr>
              <a:buSzPts val="2400"/>
              <a:buNone/>
              <a:defRPr>
                <a:solidFill>
                  <a:schemeClr val="dk2"/>
                </a:solidFill>
              </a:defRPr>
            </a:lvl5pPr>
            <a:lvl6pPr lvl="5" rtl="0">
              <a:spcBef>
                <a:spcPts val="0"/>
              </a:spcBef>
              <a:spcAft>
                <a:spcPts val="0"/>
              </a:spcAft>
              <a:buClr>
                <a:schemeClr val="dk2"/>
              </a:buClr>
              <a:buSzPts val="2400"/>
              <a:buNone/>
              <a:defRPr>
                <a:solidFill>
                  <a:schemeClr val="dk2"/>
                </a:solidFill>
              </a:defRPr>
            </a:lvl6pPr>
            <a:lvl7pPr lvl="6" rtl="0">
              <a:spcBef>
                <a:spcPts val="0"/>
              </a:spcBef>
              <a:spcAft>
                <a:spcPts val="0"/>
              </a:spcAft>
              <a:buClr>
                <a:schemeClr val="dk2"/>
              </a:buClr>
              <a:buSzPts val="2400"/>
              <a:buNone/>
              <a:defRPr>
                <a:solidFill>
                  <a:schemeClr val="dk2"/>
                </a:solidFill>
              </a:defRPr>
            </a:lvl7pPr>
            <a:lvl8pPr lvl="7" rtl="0">
              <a:spcBef>
                <a:spcPts val="0"/>
              </a:spcBef>
              <a:spcAft>
                <a:spcPts val="0"/>
              </a:spcAft>
              <a:buClr>
                <a:schemeClr val="dk2"/>
              </a:buClr>
              <a:buSzPts val="2400"/>
              <a:buNone/>
              <a:defRPr>
                <a:solidFill>
                  <a:schemeClr val="dk2"/>
                </a:solidFill>
              </a:defRPr>
            </a:lvl8pPr>
            <a:lvl9pPr lvl="8" rtl="0">
              <a:spcBef>
                <a:spcPts val="0"/>
              </a:spcBef>
              <a:spcAft>
                <a:spcPts val="0"/>
              </a:spcAft>
              <a:buClr>
                <a:schemeClr val="dk2"/>
              </a:buClr>
              <a:buSzPts val="2400"/>
              <a:buNone/>
              <a:defRPr>
                <a:solidFill>
                  <a:schemeClr val="dk2"/>
                </a:solidFill>
              </a:defRPr>
            </a:lvl9pPr>
          </a:lstStyle>
          <a:p>
            <a:endParaRPr/>
          </a:p>
        </p:txBody>
      </p:sp>
      <p:sp>
        <p:nvSpPr>
          <p:cNvPr id="749" name="Google Shape;749;p45"/>
          <p:cNvSpPr txBox="1">
            <a:spLocks noGrp="1"/>
          </p:cNvSpPr>
          <p:nvPr>
            <p:ph type="subTitle" idx="9"/>
          </p:nvPr>
        </p:nvSpPr>
        <p:spPr>
          <a:xfrm>
            <a:off x="10843850" y="5600712"/>
            <a:ext cx="4198200" cy="457200"/>
          </a:xfrm>
          <a:prstGeom prst="rect">
            <a:avLst/>
          </a:prstGeom>
        </p:spPr>
        <p:txBody>
          <a:bodyPr spcFirstLastPara="1" wrap="square" lIns="182875" tIns="91425" rIns="91425" bIns="91425" anchor="t" anchorCtr="0">
            <a:noAutofit/>
          </a:bodyPr>
          <a:lstStyle>
            <a:lvl1pPr lvl="0" rtl="0">
              <a:spcBef>
                <a:spcPts val="0"/>
              </a:spcBef>
              <a:spcAft>
                <a:spcPts val="0"/>
              </a:spcAft>
              <a:buClr>
                <a:schemeClr val="dk2"/>
              </a:buClr>
              <a:buSzPts val="2000"/>
              <a:buAutoNum type="arabicPeriod"/>
              <a:defRPr sz="2000"/>
            </a:lvl1pPr>
            <a:lvl2pPr lvl="1" rtl="0">
              <a:spcBef>
                <a:spcPts val="0"/>
              </a:spcBef>
              <a:spcAft>
                <a:spcPts val="0"/>
              </a:spcAft>
              <a:buSzPts val="2000"/>
              <a:buAutoNum type="alphaLcPeriod"/>
              <a:defRPr sz="2000"/>
            </a:lvl2pPr>
            <a:lvl3pPr lvl="2" rtl="0">
              <a:spcBef>
                <a:spcPts val="0"/>
              </a:spcBef>
              <a:spcAft>
                <a:spcPts val="0"/>
              </a:spcAft>
              <a:buSzPts val="2000"/>
              <a:buAutoNum type="romanLcPeriod"/>
              <a:defRPr sz="2000"/>
            </a:lvl3pPr>
            <a:lvl4pPr lvl="3" rtl="0">
              <a:spcBef>
                <a:spcPts val="0"/>
              </a:spcBef>
              <a:spcAft>
                <a:spcPts val="0"/>
              </a:spcAft>
              <a:buSzPts val="2000"/>
              <a:buAutoNum type="arabicPeriod"/>
              <a:defRPr sz="2000"/>
            </a:lvl4pPr>
            <a:lvl5pPr lvl="4" rtl="0">
              <a:spcBef>
                <a:spcPts val="0"/>
              </a:spcBef>
              <a:spcAft>
                <a:spcPts val="0"/>
              </a:spcAft>
              <a:buSzPts val="2000"/>
              <a:buAutoNum type="alphaLcPeriod"/>
              <a:defRPr sz="2000"/>
            </a:lvl5pPr>
            <a:lvl6pPr lvl="5" rtl="0">
              <a:spcBef>
                <a:spcPts val="0"/>
              </a:spcBef>
              <a:spcAft>
                <a:spcPts val="0"/>
              </a:spcAft>
              <a:buSzPts val="2000"/>
              <a:buAutoNum type="romanLcPeriod"/>
              <a:defRPr sz="2000"/>
            </a:lvl6pPr>
            <a:lvl7pPr lvl="6" rtl="0">
              <a:spcBef>
                <a:spcPts val="0"/>
              </a:spcBef>
              <a:spcAft>
                <a:spcPts val="0"/>
              </a:spcAft>
              <a:buSzPts val="2000"/>
              <a:buAutoNum type="arabicPeriod"/>
              <a:defRPr sz="2000"/>
            </a:lvl7pPr>
            <a:lvl8pPr lvl="7" rtl="0">
              <a:spcBef>
                <a:spcPts val="0"/>
              </a:spcBef>
              <a:spcAft>
                <a:spcPts val="0"/>
              </a:spcAft>
              <a:buSzPts val="2000"/>
              <a:buAutoNum type="alphaLcPeriod"/>
              <a:defRPr sz="2000"/>
            </a:lvl8pPr>
            <a:lvl9pPr lvl="8" rtl="0">
              <a:spcBef>
                <a:spcPts val="0"/>
              </a:spcBef>
              <a:spcAft>
                <a:spcPts val="0"/>
              </a:spcAft>
              <a:buSzPts val="2000"/>
              <a:buAutoNum type="romanLcPeriod"/>
              <a:defRPr sz="2000"/>
            </a:lvl9pPr>
          </a:lstStyle>
          <a:p>
            <a:endParaRPr/>
          </a:p>
        </p:txBody>
      </p:sp>
      <p:sp>
        <p:nvSpPr>
          <p:cNvPr id="750" name="Google Shape;750;p45"/>
          <p:cNvSpPr txBox="1">
            <a:spLocks noGrp="1"/>
          </p:cNvSpPr>
          <p:nvPr>
            <p:ph type="subTitle" idx="13"/>
          </p:nvPr>
        </p:nvSpPr>
        <p:spPr>
          <a:xfrm>
            <a:off x="5395750" y="3853225"/>
            <a:ext cx="9345900" cy="527400"/>
          </a:xfrm>
          <a:prstGeom prst="rect">
            <a:avLst/>
          </a:prstGeom>
        </p:spPr>
        <p:txBody>
          <a:bodyPr spcFirstLastPara="1" wrap="square" lIns="0" tIns="0" rIns="0" bIns="0" anchor="t" anchorCtr="0">
            <a:spAutoFit/>
          </a:bodyPr>
          <a:lstStyle>
            <a:lvl1pPr lvl="0" algn="r" rtl="0">
              <a:spcBef>
                <a:spcPts val="0"/>
              </a:spcBef>
              <a:spcAft>
                <a:spcPts val="0"/>
              </a:spcAft>
              <a:buSzPts val="3200"/>
              <a:buNone/>
              <a:defRPr sz="3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grpSp>
        <p:nvGrpSpPr>
          <p:cNvPr id="751" name="Google Shape;751;p45"/>
          <p:cNvGrpSpPr/>
          <p:nvPr/>
        </p:nvGrpSpPr>
        <p:grpSpPr>
          <a:xfrm>
            <a:off x="15787610" y="9816586"/>
            <a:ext cx="1463219" cy="234029"/>
            <a:chOff x="238125" y="2252900"/>
            <a:chExt cx="7144625" cy="1210075"/>
          </a:xfrm>
        </p:grpSpPr>
        <p:sp>
          <p:nvSpPr>
            <p:cNvPr id="752" name="Google Shape;752;p45"/>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5"/>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5"/>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5"/>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5"/>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5"/>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5"/>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5"/>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45"/>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1" name="Google Shape;761;p45"/>
          <p:cNvCxnSpPr/>
          <p:nvPr/>
        </p:nvCxnSpPr>
        <p:spPr>
          <a:xfrm>
            <a:off x="17558825" y="9762900"/>
            <a:ext cx="0" cy="341400"/>
          </a:xfrm>
          <a:prstGeom prst="straightConnector1">
            <a:avLst/>
          </a:prstGeom>
          <a:noFill/>
          <a:ln w="9525" cap="flat" cmpd="sng">
            <a:solidFill>
              <a:schemeClr val="lt2"/>
            </a:solidFill>
            <a:prstDash val="solid"/>
            <a:round/>
            <a:headEnd type="none" w="med" len="med"/>
            <a:tailEnd type="none" w="med" len="med"/>
          </a:ln>
        </p:spPr>
      </p:cxnSp>
      <p:sp>
        <p:nvSpPr>
          <p:cNvPr id="762" name="Google Shape;762;p45"/>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5 - Standard Presentation Slide Light">
  <p:cSld name="CUSTOM_27">
    <p:spTree>
      <p:nvGrpSpPr>
        <p:cNvPr id="1" name="Shape 763"/>
        <p:cNvGrpSpPr/>
        <p:nvPr/>
      </p:nvGrpSpPr>
      <p:grpSpPr>
        <a:xfrm>
          <a:off x="0" y="0"/>
          <a:ext cx="0" cy="0"/>
          <a:chOff x="0" y="0"/>
          <a:chExt cx="0" cy="0"/>
        </a:xfrm>
      </p:grpSpPr>
      <p:sp>
        <p:nvSpPr>
          <p:cNvPr id="764" name="Google Shape;764;p46"/>
          <p:cNvSpPr txBox="1">
            <a:spLocks noGrp="1"/>
          </p:cNvSpPr>
          <p:nvPr>
            <p:ph type="title"/>
          </p:nvPr>
        </p:nvSpPr>
        <p:spPr>
          <a:xfrm>
            <a:off x="733800" y="731400"/>
            <a:ext cx="16820400" cy="7602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4500"/>
              <a:buNone/>
              <a:defRPr/>
            </a:lvl1pPr>
            <a:lvl2pPr lvl="1" rtl="0">
              <a:lnSpc>
                <a:spcPct val="115000"/>
              </a:lnSpc>
              <a:spcBef>
                <a:spcPts val="0"/>
              </a:spcBef>
              <a:spcAft>
                <a:spcPts val="0"/>
              </a:spcAft>
              <a:buSzPts val="5600"/>
              <a:buNone/>
              <a:defRPr/>
            </a:lvl2pPr>
            <a:lvl3pPr lvl="2" rtl="0">
              <a:lnSpc>
                <a:spcPct val="115000"/>
              </a:lnSpc>
              <a:spcBef>
                <a:spcPts val="0"/>
              </a:spcBef>
              <a:spcAft>
                <a:spcPts val="0"/>
              </a:spcAft>
              <a:buSzPts val="5600"/>
              <a:buNone/>
              <a:defRPr/>
            </a:lvl3pPr>
            <a:lvl4pPr lvl="3" rtl="0">
              <a:lnSpc>
                <a:spcPct val="115000"/>
              </a:lnSpc>
              <a:spcBef>
                <a:spcPts val="0"/>
              </a:spcBef>
              <a:spcAft>
                <a:spcPts val="0"/>
              </a:spcAft>
              <a:buSzPts val="5600"/>
              <a:buNone/>
              <a:defRPr/>
            </a:lvl4pPr>
            <a:lvl5pPr lvl="4" rtl="0">
              <a:lnSpc>
                <a:spcPct val="115000"/>
              </a:lnSpc>
              <a:spcBef>
                <a:spcPts val="0"/>
              </a:spcBef>
              <a:spcAft>
                <a:spcPts val="0"/>
              </a:spcAft>
              <a:buSzPts val="5600"/>
              <a:buNone/>
              <a:defRPr/>
            </a:lvl5pPr>
            <a:lvl6pPr lvl="5" rtl="0">
              <a:lnSpc>
                <a:spcPct val="115000"/>
              </a:lnSpc>
              <a:spcBef>
                <a:spcPts val="0"/>
              </a:spcBef>
              <a:spcAft>
                <a:spcPts val="0"/>
              </a:spcAft>
              <a:buSzPts val="5600"/>
              <a:buNone/>
              <a:defRPr/>
            </a:lvl6pPr>
            <a:lvl7pPr lvl="6" rtl="0">
              <a:lnSpc>
                <a:spcPct val="115000"/>
              </a:lnSpc>
              <a:spcBef>
                <a:spcPts val="0"/>
              </a:spcBef>
              <a:spcAft>
                <a:spcPts val="0"/>
              </a:spcAft>
              <a:buSzPts val="5600"/>
              <a:buNone/>
              <a:defRPr/>
            </a:lvl7pPr>
            <a:lvl8pPr lvl="7" rtl="0">
              <a:lnSpc>
                <a:spcPct val="115000"/>
              </a:lnSpc>
              <a:spcBef>
                <a:spcPts val="0"/>
              </a:spcBef>
              <a:spcAft>
                <a:spcPts val="0"/>
              </a:spcAft>
              <a:buSzPts val="5600"/>
              <a:buNone/>
              <a:defRPr/>
            </a:lvl8pPr>
            <a:lvl9pPr lvl="8" rtl="0">
              <a:lnSpc>
                <a:spcPct val="115000"/>
              </a:lnSpc>
              <a:spcBef>
                <a:spcPts val="0"/>
              </a:spcBef>
              <a:spcAft>
                <a:spcPts val="0"/>
              </a:spcAft>
              <a:buSzPts val="5600"/>
              <a:buNone/>
              <a:defRPr/>
            </a:lvl9pPr>
          </a:lstStyle>
          <a:p>
            <a:endParaRPr/>
          </a:p>
        </p:txBody>
      </p:sp>
      <p:sp>
        <p:nvSpPr>
          <p:cNvPr id="765" name="Google Shape;765;p46"/>
          <p:cNvSpPr txBox="1">
            <a:spLocks noGrp="1"/>
          </p:cNvSpPr>
          <p:nvPr>
            <p:ph type="subTitle" idx="1"/>
          </p:nvPr>
        </p:nvSpPr>
        <p:spPr>
          <a:xfrm>
            <a:off x="746925" y="1586850"/>
            <a:ext cx="16820400" cy="9657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a:solidFill>
                  <a:schemeClr val="dk2"/>
                </a:solidFill>
              </a:defRPr>
            </a:lvl1pPr>
            <a:lvl2pPr lvl="1" rtl="0">
              <a:lnSpc>
                <a:spcPct val="115000"/>
              </a:lnSpc>
              <a:spcBef>
                <a:spcPts val="0"/>
              </a:spcBef>
              <a:spcAft>
                <a:spcPts val="0"/>
              </a:spcAft>
              <a:buSzPts val="2400"/>
              <a:buNone/>
              <a:defRPr/>
            </a:lvl2pPr>
            <a:lvl3pPr lvl="2" rtl="0">
              <a:lnSpc>
                <a:spcPct val="115000"/>
              </a:lnSpc>
              <a:spcBef>
                <a:spcPts val="0"/>
              </a:spcBef>
              <a:spcAft>
                <a:spcPts val="0"/>
              </a:spcAft>
              <a:buSzPts val="2400"/>
              <a:buNone/>
              <a:defRPr/>
            </a:lvl3pPr>
            <a:lvl4pPr lvl="3" rtl="0">
              <a:lnSpc>
                <a:spcPct val="115000"/>
              </a:lnSpc>
              <a:spcBef>
                <a:spcPts val="0"/>
              </a:spcBef>
              <a:spcAft>
                <a:spcPts val="0"/>
              </a:spcAft>
              <a:buSzPts val="2400"/>
              <a:buNone/>
              <a:defRPr/>
            </a:lvl4pPr>
            <a:lvl5pPr lvl="4" rtl="0">
              <a:lnSpc>
                <a:spcPct val="115000"/>
              </a:lnSpc>
              <a:spcBef>
                <a:spcPts val="0"/>
              </a:spcBef>
              <a:spcAft>
                <a:spcPts val="0"/>
              </a:spcAft>
              <a:buSzPts val="2400"/>
              <a:buNone/>
              <a:defRPr/>
            </a:lvl5pPr>
            <a:lvl6pPr lvl="5" rtl="0">
              <a:lnSpc>
                <a:spcPct val="115000"/>
              </a:lnSpc>
              <a:spcBef>
                <a:spcPts val="0"/>
              </a:spcBef>
              <a:spcAft>
                <a:spcPts val="0"/>
              </a:spcAft>
              <a:buSzPts val="2400"/>
              <a:buNone/>
              <a:defRPr/>
            </a:lvl6pPr>
            <a:lvl7pPr lvl="6" rtl="0">
              <a:lnSpc>
                <a:spcPct val="115000"/>
              </a:lnSpc>
              <a:spcBef>
                <a:spcPts val="0"/>
              </a:spcBef>
              <a:spcAft>
                <a:spcPts val="0"/>
              </a:spcAft>
              <a:buSzPts val="2400"/>
              <a:buNone/>
              <a:defRPr/>
            </a:lvl7pPr>
            <a:lvl8pPr lvl="7" rtl="0">
              <a:lnSpc>
                <a:spcPct val="115000"/>
              </a:lnSpc>
              <a:spcBef>
                <a:spcPts val="0"/>
              </a:spcBef>
              <a:spcAft>
                <a:spcPts val="0"/>
              </a:spcAft>
              <a:buSzPts val="2400"/>
              <a:buNone/>
              <a:defRPr/>
            </a:lvl8pPr>
            <a:lvl9pPr lvl="8" rtl="0">
              <a:lnSpc>
                <a:spcPct val="115000"/>
              </a:lnSpc>
              <a:spcBef>
                <a:spcPts val="0"/>
              </a:spcBef>
              <a:spcAft>
                <a:spcPts val="0"/>
              </a:spcAft>
              <a:buSzPts val="2400"/>
              <a:buNone/>
              <a:defRPr/>
            </a:lvl9pPr>
          </a:lstStyle>
          <a:p>
            <a:endParaRPr/>
          </a:p>
        </p:txBody>
      </p:sp>
      <p:sp>
        <p:nvSpPr>
          <p:cNvPr id="766" name="Google Shape;766;p46"/>
          <p:cNvSpPr/>
          <p:nvPr/>
        </p:nvSpPr>
        <p:spPr>
          <a:xfrm>
            <a:off x="0" y="969025"/>
            <a:ext cx="214200" cy="214200"/>
          </a:xfrm>
          <a:prstGeom prst="rect">
            <a:avLst/>
          </a:prstGeom>
          <a:solidFill>
            <a:srgbClr val="336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6"/>
          <p:cNvSpPr txBox="1">
            <a:spLocks noGrp="1"/>
          </p:cNvSpPr>
          <p:nvPr>
            <p:ph type="body" idx="2"/>
          </p:nvPr>
        </p:nvSpPr>
        <p:spPr>
          <a:xfrm>
            <a:off x="762000" y="2552550"/>
            <a:ext cx="16820400" cy="7001100"/>
          </a:xfrm>
          <a:prstGeom prst="rect">
            <a:avLst/>
          </a:prstGeom>
        </p:spPr>
        <p:txBody>
          <a:bodyPr spcFirstLastPara="1" wrap="square" lIns="0" tIns="0" rIns="0" bIns="0" anchor="t" anchorCtr="0">
            <a:spAutoFit/>
          </a:bodyPr>
          <a:lstStyle>
            <a:lvl1pPr marL="457200" lvl="0" indent="-381000">
              <a:spcBef>
                <a:spcPts val="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768" name="Google Shape;768;p46"/>
          <p:cNvGrpSpPr/>
          <p:nvPr/>
        </p:nvGrpSpPr>
        <p:grpSpPr>
          <a:xfrm>
            <a:off x="15787610" y="9816586"/>
            <a:ext cx="1463219" cy="234029"/>
            <a:chOff x="238125" y="2252900"/>
            <a:chExt cx="7144625" cy="1210075"/>
          </a:xfrm>
        </p:grpSpPr>
        <p:sp>
          <p:nvSpPr>
            <p:cNvPr id="769" name="Google Shape;769;p46"/>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46"/>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6"/>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6"/>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6"/>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46"/>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6"/>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6"/>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6"/>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78" name="Google Shape;778;p46"/>
          <p:cNvCxnSpPr/>
          <p:nvPr/>
        </p:nvCxnSpPr>
        <p:spPr>
          <a:xfrm>
            <a:off x="17558825" y="9762900"/>
            <a:ext cx="0" cy="341400"/>
          </a:xfrm>
          <a:prstGeom prst="straightConnector1">
            <a:avLst/>
          </a:prstGeom>
          <a:noFill/>
          <a:ln w="9525" cap="flat" cmpd="sng">
            <a:solidFill>
              <a:schemeClr val="lt2"/>
            </a:solidFill>
            <a:prstDash val="solid"/>
            <a:round/>
            <a:headEnd type="none" w="med" len="med"/>
            <a:tailEnd type="none" w="med" len="med"/>
          </a:ln>
        </p:spPr>
      </p:cxnSp>
      <p:sp>
        <p:nvSpPr>
          <p:cNvPr id="779" name="Google Shape;779;p46"/>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05 - Standard Presentation Slide Dark">
  <p:cSld name="CUSTOM_27_1">
    <p:bg>
      <p:bgPr>
        <a:solidFill>
          <a:schemeClr val="dk1"/>
        </a:solidFill>
        <a:effectLst/>
      </p:bgPr>
    </p:bg>
    <p:spTree>
      <p:nvGrpSpPr>
        <p:cNvPr id="1" name="Shape 780"/>
        <p:cNvGrpSpPr/>
        <p:nvPr/>
      </p:nvGrpSpPr>
      <p:grpSpPr>
        <a:xfrm>
          <a:off x="0" y="0"/>
          <a:ext cx="0" cy="0"/>
          <a:chOff x="0" y="0"/>
          <a:chExt cx="0" cy="0"/>
        </a:xfrm>
      </p:grpSpPr>
      <p:grpSp>
        <p:nvGrpSpPr>
          <p:cNvPr id="781" name="Google Shape;781;p47"/>
          <p:cNvGrpSpPr/>
          <p:nvPr/>
        </p:nvGrpSpPr>
        <p:grpSpPr>
          <a:xfrm>
            <a:off x="15787610" y="9816586"/>
            <a:ext cx="1463219" cy="234029"/>
            <a:chOff x="238125" y="2252900"/>
            <a:chExt cx="7144625" cy="1210075"/>
          </a:xfrm>
        </p:grpSpPr>
        <p:sp>
          <p:nvSpPr>
            <p:cNvPr id="782" name="Google Shape;782;p47"/>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7"/>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47"/>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47"/>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7"/>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7"/>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7"/>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7"/>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7"/>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91" name="Google Shape;791;p47"/>
          <p:cNvCxnSpPr/>
          <p:nvPr/>
        </p:nvCxnSpPr>
        <p:spPr>
          <a:xfrm>
            <a:off x="17558825" y="9762900"/>
            <a:ext cx="0" cy="341400"/>
          </a:xfrm>
          <a:prstGeom prst="straightConnector1">
            <a:avLst/>
          </a:prstGeom>
          <a:noFill/>
          <a:ln w="9525" cap="flat" cmpd="sng">
            <a:solidFill>
              <a:schemeClr val="lt1"/>
            </a:solidFill>
            <a:prstDash val="solid"/>
            <a:round/>
            <a:headEnd type="none" w="med" len="med"/>
            <a:tailEnd type="none" w="med" len="med"/>
          </a:ln>
        </p:spPr>
      </p:cxnSp>
      <p:sp>
        <p:nvSpPr>
          <p:cNvPr id="792" name="Google Shape;792;p47"/>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1"/>
                </a:solidFill>
                <a:latin typeface="Libre Franklin"/>
                <a:ea typeface="Libre Franklin"/>
                <a:cs typeface="Libre Franklin"/>
                <a:sym typeface="Libre Franklin"/>
              </a:rPr>
              <a:t>‹#›</a:t>
            </a:fld>
            <a:endParaRPr sz="1000" b="1">
              <a:solidFill>
                <a:schemeClr val="lt1"/>
              </a:solidFill>
              <a:latin typeface="Libre Franklin"/>
              <a:ea typeface="Libre Franklin"/>
              <a:cs typeface="Libre Franklin"/>
              <a:sym typeface="Libre Franklin"/>
            </a:endParaRPr>
          </a:p>
        </p:txBody>
      </p:sp>
      <p:sp>
        <p:nvSpPr>
          <p:cNvPr id="793" name="Google Shape;793;p47"/>
          <p:cNvSpPr/>
          <p:nvPr/>
        </p:nvSpPr>
        <p:spPr>
          <a:xfrm>
            <a:off x="0" y="969025"/>
            <a:ext cx="214200" cy="21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7"/>
          <p:cNvSpPr txBox="1">
            <a:spLocks noGrp="1"/>
          </p:cNvSpPr>
          <p:nvPr>
            <p:ph type="title"/>
          </p:nvPr>
        </p:nvSpPr>
        <p:spPr>
          <a:xfrm>
            <a:off x="733800" y="731400"/>
            <a:ext cx="16820400" cy="7602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1"/>
              </a:buClr>
              <a:buSzPts val="4500"/>
              <a:buNone/>
              <a:defRPr>
                <a:solidFill>
                  <a:schemeClr val="accent1"/>
                </a:solidFill>
              </a:defRPr>
            </a:lvl1pPr>
            <a:lvl2pPr lvl="1" rtl="0">
              <a:lnSpc>
                <a:spcPct val="115000"/>
              </a:lnSpc>
              <a:spcBef>
                <a:spcPts val="0"/>
              </a:spcBef>
              <a:spcAft>
                <a:spcPts val="0"/>
              </a:spcAft>
              <a:buClr>
                <a:schemeClr val="accent1"/>
              </a:buClr>
              <a:buSzPts val="5600"/>
              <a:buNone/>
              <a:defRPr>
                <a:solidFill>
                  <a:schemeClr val="accent1"/>
                </a:solidFill>
              </a:defRPr>
            </a:lvl2pPr>
            <a:lvl3pPr lvl="2" rtl="0">
              <a:lnSpc>
                <a:spcPct val="115000"/>
              </a:lnSpc>
              <a:spcBef>
                <a:spcPts val="0"/>
              </a:spcBef>
              <a:spcAft>
                <a:spcPts val="0"/>
              </a:spcAft>
              <a:buClr>
                <a:schemeClr val="accent1"/>
              </a:buClr>
              <a:buSzPts val="5600"/>
              <a:buNone/>
              <a:defRPr>
                <a:solidFill>
                  <a:schemeClr val="accent1"/>
                </a:solidFill>
              </a:defRPr>
            </a:lvl3pPr>
            <a:lvl4pPr lvl="3" rtl="0">
              <a:lnSpc>
                <a:spcPct val="115000"/>
              </a:lnSpc>
              <a:spcBef>
                <a:spcPts val="0"/>
              </a:spcBef>
              <a:spcAft>
                <a:spcPts val="0"/>
              </a:spcAft>
              <a:buClr>
                <a:schemeClr val="accent1"/>
              </a:buClr>
              <a:buSzPts val="5600"/>
              <a:buNone/>
              <a:defRPr>
                <a:solidFill>
                  <a:schemeClr val="accent1"/>
                </a:solidFill>
              </a:defRPr>
            </a:lvl4pPr>
            <a:lvl5pPr lvl="4" rtl="0">
              <a:lnSpc>
                <a:spcPct val="115000"/>
              </a:lnSpc>
              <a:spcBef>
                <a:spcPts val="0"/>
              </a:spcBef>
              <a:spcAft>
                <a:spcPts val="0"/>
              </a:spcAft>
              <a:buClr>
                <a:schemeClr val="accent1"/>
              </a:buClr>
              <a:buSzPts val="5600"/>
              <a:buNone/>
              <a:defRPr>
                <a:solidFill>
                  <a:schemeClr val="accent1"/>
                </a:solidFill>
              </a:defRPr>
            </a:lvl5pPr>
            <a:lvl6pPr lvl="5" rtl="0">
              <a:lnSpc>
                <a:spcPct val="115000"/>
              </a:lnSpc>
              <a:spcBef>
                <a:spcPts val="0"/>
              </a:spcBef>
              <a:spcAft>
                <a:spcPts val="0"/>
              </a:spcAft>
              <a:buClr>
                <a:schemeClr val="accent1"/>
              </a:buClr>
              <a:buSzPts val="5600"/>
              <a:buNone/>
              <a:defRPr>
                <a:solidFill>
                  <a:schemeClr val="accent1"/>
                </a:solidFill>
              </a:defRPr>
            </a:lvl6pPr>
            <a:lvl7pPr lvl="6" rtl="0">
              <a:lnSpc>
                <a:spcPct val="115000"/>
              </a:lnSpc>
              <a:spcBef>
                <a:spcPts val="0"/>
              </a:spcBef>
              <a:spcAft>
                <a:spcPts val="0"/>
              </a:spcAft>
              <a:buClr>
                <a:schemeClr val="accent1"/>
              </a:buClr>
              <a:buSzPts val="5600"/>
              <a:buNone/>
              <a:defRPr>
                <a:solidFill>
                  <a:schemeClr val="accent1"/>
                </a:solidFill>
              </a:defRPr>
            </a:lvl7pPr>
            <a:lvl8pPr lvl="7" rtl="0">
              <a:lnSpc>
                <a:spcPct val="115000"/>
              </a:lnSpc>
              <a:spcBef>
                <a:spcPts val="0"/>
              </a:spcBef>
              <a:spcAft>
                <a:spcPts val="0"/>
              </a:spcAft>
              <a:buClr>
                <a:schemeClr val="accent1"/>
              </a:buClr>
              <a:buSzPts val="5600"/>
              <a:buNone/>
              <a:defRPr>
                <a:solidFill>
                  <a:schemeClr val="accent1"/>
                </a:solidFill>
              </a:defRPr>
            </a:lvl8pPr>
            <a:lvl9pPr lvl="8" rtl="0">
              <a:lnSpc>
                <a:spcPct val="115000"/>
              </a:lnSpc>
              <a:spcBef>
                <a:spcPts val="0"/>
              </a:spcBef>
              <a:spcAft>
                <a:spcPts val="0"/>
              </a:spcAft>
              <a:buClr>
                <a:schemeClr val="accent1"/>
              </a:buClr>
              <a:buSzPts val="5600"/>
              <a:buNone/>
              <a:defRPr>
                <a:solidFill>
                  <a:schemeClr val="accent1"/>
                </a:solidFill>
              </a:defRPr>
            </a:lvl9pPr>
          </a:lstStyle>
          <a:p>
            <a:endParaRPr/>
          </a:p>
        </p:txBody>
      </p:sp>
      <p:sp>
        <p:nvSpPr>
          <p:cNvPr id="795" name="Google Shape;795;p47"/>
          <p:cNvSpPr txBox="1">
            <a:spLocks noGrp="1"/>
          </p:cNvSpPr>
          <p:nvPr>
            <p:ph type="subTitle" idx="1"/>
          </p:nvPr>
        </p:nvSpPr>
        <p:spPr>
          <a:xfrm>
            <a:off x="746925" y="1586850"/>
            <a:ext cx="16820400" cy="9657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lt1"/>
              </a:buClr>
              <a:buSzPts val="3200"/>
              <a:buNone/>
              <a:defRPr sz="3200">
                <a:solidFill>
                  <a:schemeClr val="lt1"/>
                </a:solidFill>
              </a:defRPr>
            </a:lvl1pPr>
            <a:lvl2pPr lvl="1" rtl="0">
              <a:lnSpc>
                <a:spcPct val="115000"/>
              </a:lnSpc>
              <a:spcBef>
                <a:spcPts val="0"/>
              </a:spcBef>
              <a:spcAft>
                <a:spcPts val="0"/>
              </a:spcAft>
              <a:buClr>
                <a:schemeClr val="lt1"/>
              </a:buClr>
              <a:buSzPts val="2400"/>
              <a:buNone/>
              <a:defRPr>
                <a:solidFill>
                  <a:schemeClr val="lt1"/>
                </a:solidFill>
              </a:defRPr>
            </a:lvl2pPr>
            <a:lvl3pPr lvl="2" rtl="0">
              <a:lnSpc>
                <a:spcPct val="115000"/>
              </a:lnSpc>
              <a:spcBef>
                <a:spcPts val="0"/>
              </a:spcBef>
              <a:spcAft>
                <a:spcPts val="0"/>
              </a:spcAft>
              <a:buClr>
                <a:schemeClr val="lt1"/>
              </a:buClr>
              <a:buSzPts val="2400"/>
              <a:buNone/>
              <a:defRPr>
                <a:solidFill>
                  <a:schemeClr val="lt1"/>
                </a:solidFill>
              </a:defRPr>
            </a:lvl3pPr>
            <a:lvl4pPr lvl="3" rtl="0">
              <a:lnSpc>
                <a:spcPct val="115000"/>
              </a:lnSpc>
              <a:spcBef>
                <a:spcPts val="0"/>
              </a:spcBef>
              <a:spcAft>
                <a:spcPts val="0"/>
              </a:spcAft>
              <a:buClr>
                <a:schemeClr val="lt1"/>
              </a:buClr>
              <a:buSzPts val="2400"/>
              <a:buNone/>
              <a:defRPr>
                <a:solidFill>
                  <a:schemeClr val="lt1"/>
                </a:solidFill>
              </a:defRPr>
            </a:lvl4pPr>
            <a:lvl5pPr lvl="4" rtl="0">
              <a:lnSpc>
                <a:spcPct val="115000"/>
              </a:lnSpc>
              <a:spcBef>
                <a:spcPts val="0"/>
              </a:spcBef>
              <a:spcAft>
                <a:spcPts val="0"/>
              </a:spcAft>
              <a:buClr>
                <a:schemeClr val="lt1"/>
              </a:buClr>
              <a:buSzPts val="2400"/>
              <a:buNone/>
              <a:defRPr>
                <a:solidFill>
                  <a:schemeClr val="lt1"/>
                </a:solidFill>
              </a:defRPr>
            </a:lvl5pPr>
            <a:lvl6pPr lvl="5" rtl="0">
              <a:lnSpc>
                <a:spcPct val="115000"/>
              </a:lnSpc>
              <a:spcBef>
                <a:spcPts val="0"/>
              </a:spcBef>
              <a:spcAft>
                <a:spcPts val="0"/>
              </a:spcAft>
              <a:buClr>
                <a:schemeClr val="lt1"/>
              </a:buClr>
              <a:buSzPts val="2400"/>
              <a:buNone/>
              <a:defRPr>
                <a:solidFill>
                  <a:schemeClr val="lt1"/>
                </a:solidFill>
              </a:defRPr>
            </a:lvl6pPr>
            <a:lvl7pPr lvl="6" rtl="0">
              <a:lnSpc>
                <a:spcPct val="115000"/>
              </a:lnSpc>
              <a:spcBef>
                <a:spcPts val="0"/>
              </a:spcBef>
              <a:spcAft>
                <a:spcPts val="0"/>
              </a:spcAft>
              <a:buClr>
                <a:schemeClr val="lt1"/>
              </a:buClr>
              <a:buSzPts val="2400"/>
              <a:buNone/>
              <a:defRPr>
                <a:solidFill>
                  <a:schemeClr val="lt1"/>
                </a:solidFill>
              </a:defRPr>
            </a:lvl7pPr>
            <a:lvl8pPr lvl="7" rtl="0">
              <a:lnSpc>
                <a:spcPct val="115000"/>
              </a:lnSpc>
              <a:spcBef>
                <a:spcPts val="0"/>
              </a:spcBef>
              <a:spcAft>
                <a:spcPts val="0"/>
              </a:spcAft>
              <a:buClr>
                <a:schemeClr val="lt1"/>
              </a:buClr>
              <a:buSzPts val="2400"/>
              <a:buNone/>
              <a:defRPr>
                <a:solidFill>
                  <a:schemeClr val="lt1"/>
                </a:solidFill>
              </a:defRPr>
            </a:lvl8pPr>
            <a:lvl9pPr lvl="8" rtl="0">
              <a:lnSpc>
                <a:spcPct val="115000"/>
              </a:lnSpc>
              <a:spcBef>
                <a:spcPts val="0"/>
              </a:spcBef>
              <a:spcAft>
                <a:spcPts val="0"/>
              </a:spcAft>
              <a:buClr>
                <a:schemeClr val="lt1"/>
              </a:buClr>
              <a:buSzPts val="2400"/>
              <a:buNone/>
              <a:defRPr>
                <a:solidFill>
                  <a:schemeClr val="lt1"/>
                </a:solidFill>
              </a:defRPr>
            </a:lvl9pPr>
          </a:lstStyle>
          <a:p>
            <a:endParaRPr/>
          </a:p>
        </p:txBody>
      </p:sp>
      <p:sp>
        <p:nvSpPr>
          <p:cNvPr id="796" name="Google Shape;796;p47"/>
          <p:cNvSpPr txBox="1">
            <a:spLocks noGrp="1"/>
          </p:cNvSpPr>
          <p:nvPr>
            <p:ph type="body" idx="2"/>
          </p:nvPr>
        </p:nvSpPr>
        <p:spPr>
          <a:xfrm>
            <a:off x="762000" y="2552550"/>
            <a:ext cx="16820400" cy="7001100"/>
          </a:xfrm>
          <a:prstGeom prst="rect">
            <a:avLst/>
          </a:prstGeom>
        </p:spPr>
        <p:txBody>
          <a:bodyPr spcFirstLastPara="1" wrap="square" lIns="0" tIns="0" rIns="0" bIns="0" anchor="t" anchorCtr="0">
            <a:spAutoFit/>
          </a:bodyPr>
          <a:lstStyle>
            <a:lvl1pPr marL="457200" lvl="0" indent="-381000" rtl="0">
              <a:spcBef>
                <a:spcPts val="0"/>
              </a:spcBef>
              <a:spcAft>
                <a:spcPts val="0"/>
              </a:spcAft>
              <a:buClr>
                <a:schemeClr val="lt1"/>
              </a:buClr>
              <a:buSzPts val="2400"/>
              <a:buChar char="●"/>
              <a:defRPr>
                <a:solidFill>
                  <a:schemeClr val="lt1"/>
                </a:solidFill>
              </a:defRPr>
            </a:lvl1pPr>
            <a:lvl2pPr marL="914400" lvl="1" indent="-381000" rtl="0">
              <a:spcBef>
                <a:spcPts val="0"/>
              </a:spcBef>
              <a:spcAft>
                <a:spcPts val="0"/>
              </a:spcAft>
              <a:buClr>
                <a:schemeClr val="lt1"/>
              </a:buClr>
              <a:buSzPts val="2400"/>
              <a:buChar char="○"/>
              <a:defRPr>
                <a:solidFill>
                  <a:schemeClr val="lt1"/>
                </a:solidFill>
              </a:defRPr>
            </a:lvl2pPr>
            <a:lvl3pPr marL="1371600" lvl="2" indent="-381000" rtl="0">
              <a:spcBef>
                <a:spcPts val="0"/>
              </a:spcBef>
              <a:spcAft>
                <a:spcPts val="0"/>
              </a:spcAft>
              <a:buClr>
                <a:schemeClr val="lt1"/>
              </a:buClr>
              <a:buSzPts val="2400"/>
              <a:buChar char="■"/>
              <a:defRPr>
                <a:solidFill>
                  <a:schemeClr val="lt1"/>
                </a:solidFill>
              </a:defRPr>
            </a:lvl3pPr>
            <a:lvl4pPr marL="1828800" lvl="3" indent="-381000" rtl="0">
              <a:spcBef>
                <a:spcPts val="0"/>
              </a:spcBef>
              <a:spcAft>
                <a:spcPts val="0"/>
              </a:spcAft>
              <a:buClr>
                <a:schemeClr val="lt1"/>
              </a:buClr>
              <a:buSzPts val="2400"/>
              <a:buChar char="●"/>
              <a:defRPr>
                <a:solidFill>
                  <a:schemeClr val="lt1"/>
                </a:solidFill>
              </a:defRPr>
            </a:lvl4pPr>
            <a:lvl5pPr marL="2286000" lvl="4" indent="-381000" rtl="0">
              <a:spcBef>
                <a:spcPts val="0"/>
              </a:spcBef>
              <a:spcAft>
                <a:spcPts val="0"/>
              </a:spcAft>
              <a:buClr>
                <a:schemeClr val="lt1"/>
              </a:buClr>
              <a:buSzPts val="2400"/>
              <a:buChar char="○"/>
              <a:defRPr>
                <a:solidFill>
                  <a:schemeClr val="lt1"/>
                </a:solidFill>
              </a:defRPr>
            </a:lvl5pPr>
            <a:lvl6pPr marL="2743200" lvl="5" indent="-381000" rtl="0">
              <a:spcBef>
                <a:spcPts val="0"/>
              </a:spcBef>
              <a:spcAft>
                <a:spcPts val="0"/>
              </a:spcAft>
              <a:buClr>
                <a:schemeClr val="lt1"/>
              </a:buClr>
              <a:buSzPts val="2400"/>
              <a:buChar char="■"/>
              <a:defRPr>
                <a:solidFill>
                  <a:schemeClr val="lt1"/>
                </a:solidFill>
              </a:defRPr>
            </a:lvl6pPr>
            <a:lvl7pPr marL="3200400" lvl="6" indent="-381000" rtl="0">
              <a:spcBef>
                <a:spcPts val="0"/>
              </a:spcBef>
              <a:spcAft>
                <a:spcPts val="0"/>
              </a:spcAft>
              <a:buClr>
                <a:schemeClr val="lt1"/>
              </a:buClr>
              <a:buSzPts val="2400"/>
              <a:buChar char="●"/>
              <a:defRPr>
                <a:solidFill>
                  <a:schemeClr val="lt1"/>
                </a:solidFill>
              </a:defRPr>
            </a:lvl7pPr>
            <a:lvl8pPr marL="3657600" lvl="7" indent="-381000" rtl="0">
              <a:spcBef>
                <a:spcPts val="0"/>
              </a:spcBef>
              <a:spcAft>
                <a:spcPts val="0"/>
              </a:spcAft>
              <a:buClr>
                <a:schemeClr val="lt1"/>
              </a:buClr>
              <a:buSzPts val="2400"/>
              <a:buChar char="○"/>
              <a:defRPr>
                <a:solidFill>
                  <a:schemeClr val="lt1"/>
                </a:solidFill>
              </a:defRPr>
            </a:lvl8pPr>
            <a:lvl9pPr marL="4114800" lvl="8" indent="-381000" rtl="0">
              <a:spcBef>
                <a:spcPts val="0"/>
              </a:spcBef>
              <a:spcAft>
                <a:spcPts val="0"/>
              </a:spcAft>
              <a:buClr>
                <a:schemeClr val="lt1"/>
              </a:buClr>
              <a:buSzPts val="2400"/>
              <a:buChar char="■"/>
              <a:defRPr>
                <a:solidFill>
                  <a:schemeClr val="lt1"/>
                </a:solidFill>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06 - Section Start - Image">
  <p:cSld name="CUSTOM">
    <p:spTree>
      <p:nvGrpSpPr>
        <p:cNvPr id="1" name="Shape 797"/>
        <p:cNvGrpSpPr/>
        <p:nvPr/>
      </p:nvGrpSpPr>
      <p:grpSpPr>
        <a:xfrm>
          <a:off x="0" y="0"/>
          <a:ext cx="0" cy="0"/>
          <a:chOff x="0" y="0"/>
          <a:chExt cx="0" cy="0"/>
        </a:xfrm>
      </p:grpSpPr>
      <p:sp>
        <p:nvSpPr>
          <p:cNvPr id="798" name="Google Shape;798;p48"/>
          <p:cNvSpPr txBox="1">
            <a:spLocks noGrp="1"/>
          </p:cNvSpPr>
          <p:nvPr>
            <p:ph type="title"/>
          </p:nvPr>
        </p:nvSpPr>
        <p:spPr>
          <a:xfrm>
            <a:off x="733800" y="4313100"/>
            <a:ext cx="7314000" cy="7602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45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799" name="Google Shape;799;p48"/>
          <p:cNvSpPr txBox="1">
            <a:spLocks noGrp="1"/>
          </p:cNvSpPr>
          <p:nvPr>
            <p:ph type="subTitle" idx="1"/>
          </p:nvPr>
        </p:nvSpPr>
        <p:spPr>
          <a:xfrm>
            <a:off x="743750" y="5252925"/>
            <a:ext cx="7314000" cy="4285200"/>
          </a:xfrm>
          <a:prstGeom prst="rect">
            <a:avLst/>
          </a:prstGeom>
        </p:spPr>
        <p:txBody>
          <a:bodyPr spcFirstLastPara="1" wrap="square" lIns="0" tIns="0" rIns="0" bIns="0" anchor="t" anchorCtr="0">
            <a:spAutoFit/>
          </a:bodyPr>
          <a:lstStyle>
            <a:lvl1pPr lvl="0">
              <a:lnSpc>
                <a:spcPct val="115000"/>
              </a:lnSpc>
              <a:spcBef>
                <a:spcPts val="0"/>
              </a:spcBef>
              <a:spcAft>
                <a:spcPts val="0"/>
              </a:spcAft>
              <a:buClr>
                <a:schemeClr val="dk2"/>
              </a:buClr>
              <a:buSzPts val="2400"/>
              <a:buNone/>
              <a:defRPr>
                <a:solidFill>
                  <a:schemeClr val="dk2"/>
                </a:solidFill>
              </a:defRPr>
            </a:lvl1pPr>
            <a:lvl2pPr lvl="1">
              <a:lnSpc>
                <a:spcPct val="115000"/>
              </a:lnSpc>
              <a:spcBef>
                <a:spcPts val="0"/>
              </a:spcBef>
              <a:spcAft>
                <a:spcPts val="0"/>
              </a:spcAft>
              <a:buClr>
                <a:schemeClr val="dk2"/>
              </a:buClr>
              <a:buSzPts val="2400"/>
              <a:buNone/>
              <a:defRPr>
                <a:solidFill>
                  <a:schemeClr val="dk2"/>
                </a:solidFill>
              </a:defRPr>
            </a:lvl2pPr>
            <a:lvl3pPr lvl="2">
              <a:lnSpc>
                <a:spcPct val="115000"/>
              </a:lnSpc>
              <a:spcBef>
                <a:spcPts val="0"/>
              </a:spcBef>
              <a:spcAft>
                <a:spcPts val="0"/>
              </a:spcAft>
              <a:buClr>
                <a:schemeClr val="dk2"/>
              </a:buClr>
              <a:buSzPts val="2400"/>
              <a:buNone/>
              <a:defRPr>
                <a:solidFill>
                  <a:schemeClr val="dk2"/>
                </a:solidFill>
              </a:defRPr>
            </a:lvl3pPr>
            <a:lvl4pPr lvl="3">
              <a:lnSpc>
                <a:spcPct val="115000"/>
              </a:lnSpc>
              <a:spcBef>
                <a:spcPts val="0"/>
              </a:spcBef>
              <a:spcAft>
                <a:spcPts val="0"/>
              </a:spcAft>
              <a:buClr>
                <a:schemeClr val="dk2"/>
              </a:buClr>
              <a:buSzPts val="2400"/>
              <a:buNone/>
              <a:defRPr>
                <a:solidFill>
                  <a:schemeClr val="dk2"/>
                </a:solidFill>
              </a:defRPr>
            </a:lvl4pPr>
            <a:lvl5pPr lvl="4">
              <a:lnSpc>
                <a:spcPct val="115000"/>
              </a:lnSpc>
              <a:spcBef>
                <a:spcPts val="0"/>
              </a:spcBef>
              <a:spcAft>
                <a:spcPts val="0"/>
              </a:spcAft>
              <a:buClr>
                <a:schemeClr val="dk2"/>
              </a:buClr>
              <a:buSzPts val="2400"/>
              <a:buNone/>
              <a:defRPr>
                <a:solidFill>
                  <a:schemeClr val="dk2"/>
                </a:solidFill>
              </a:defRPr>
            </a:lvl5pPr>
            <a:lvl6pPr lvl="5">
              <a:lnSpc>
                <a:spcPct val="115000"/>
              </a:lnSpc>
              <a:spcBef>
                <a:spcPts val="0"/>
              </a:spcBef>
              <a:spcAft>
                <a:spcPts val="0"/>
              </a:spcAft>
              <a:buClr>
                <a:schemeClr val="dk2"/>
              </a:buClr>
              <a:buSzPts val="2400"/>
              <a:buNone/>
              <a:defRPr>
                <a:solidFill>
                  <a:schemeClr val="dk2"/>
                </a:solidFill>
              </a:defRPr>
            </a:lvl6pPr>
            <a:lvl7pPr lvl="6">
              <a:lnSpc>
                <a:spcPct val="115000"/>
              </a:lnSpc>
              <a:spcBef>
                <a:spcPts val="0"/>
              </a:spcBef>
              <a:spcAft>
                <a:spcPts val="0"/>
              </a:spcAft>
              <a:buClr>
                <a:schemeClr val="dk2"/>
              </a:buClr>
              <a:buSzPts val="2400"/>
              <a:buNone/>
              <a:defRPr>
                <a:solidFill>
                  <a:schemeClr val="dk2"/>
                </a:solidFill>
              </a:defRPr>
            </a:lvl7pPr>
            <a:lvl8pPr lvl="7">
              <a:lnSpc>
                <a:spcPct val="115000"/>
              </a:lnSpc>
              <a:spcBef>
                <a:spcPts val="0"/>
              </a:spcBef>
              <a:spcAft>
                <a:spcPts val="0"/>
              </a:spcAft>
              <a:buClr>
                <a:schemeClr val="dk2"/>
              </a:buClr>
              <a:buSzPts val="2400"/>
              <a:buNone/>
              <a:defRPr>
                <a:solidFill>
                  <a:schemeClr val="dk2"/>
                </a:solidFill>
              </a:defRPr>
            </a:lvl8pPr>
            <a:lvl9pPr lvl="8">
              <a:lnSpc>
                <a:spcPct val="115000"/>
              </a:lnSpc>
              <a:spcBef>
                <a:spcPts val="0"/>
              </a:spcBef>
              <a:spcAft>
                <a:spcPts val="0"/>
              </a:spcAft>
              <a:buClr>
                <a:schemeClr val="dk2"/>
              </a:buClr>
              <a:buSzPts val="2400"/>
              <a:buNone/>
              <a:defRPr>
                <a:solidFill>
                  <a:schemeClr val="dk2"/>
                </a:solidFill>
              </a:defRPr>
            </a:lvl9pPr>
          </a:lstStyle>
          <a:p>
            <a:endParaRPr/>
          </a:p>
        </p:txBody>
      </p:sp>
      <p:sp>
        <p:nvSpPr>
          <p:cNvPr id="800" name="Google Shape;800;p48"/>
          <p:cNvSpPr>
            <a:spLocks noGrp="1"/>
          </p:cNvSpPr>
          <p:nvPr>
            <p:ph type="pic" idx="2"/>
          </p:nvPr>
        </p:nvSpPr>
        <p:spPr>
          <a:xfrm>
            <a:off x="9508725" y="0"/>
            <a:ext cx="8779500" cy="9568800"/>
          </a:xfrm>
          <a:prstGeom prst="rect">
            <a:avLst/>
          </a:prstGeom>
          <a:noFill/>
          <a:ln>
            <a:noFill/>
          </a:ln>
        </p:spPr>
      </p:sp>
      <p:sp>
        <p:nvSpPr>
          <p:cNvPr id="801" name="Google Shape;801;p48"/>
          <p:cNvSpPr/>
          <p:nvPr/>
        </p:nvSpPr>
        <p:spPr>
          <a:xfrm>
            <a:off x="0" y="4618500"/>
            <a:ext cx="214200" cy="214200"/>
          </a:xfrm>
          <a:prstGeom prst="rect">
            <a:avLst/>
          </a:prstGeom>
          <a:solidFill>
            <a:srgbClr val="336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 name="Google Shape;802;p48"/>
          <p:cNvGrpSpPr/>
          <p:nvPr/>
        </p:nvGrpSpPr>
        <p:grpSpPr>
          <a:xfrm>
            <a:off x="15787610" y="9816586"/>
            <a:ext cx="1463219" cy="234029"/>
            <a:chOff x="238125" y="2252900"/>
            <a:chExt cx="7144625" cy="1210075"/>
          </a:xfrm>
        </p:grpSpPr>
        <p:sp>
          <p:nvSpPr>
            <p:cNvPr id="803" name="Google Shape;803;p48"/>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8"/>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8"/>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8"/>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8"/>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8"/>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8"/>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8"/>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8"/>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12" name="Google Shape;812;p48"/>
          <p:cNvCxnSpPr/>
          <p:nvPr/>
        </p:nvCxnSpPr>
        <p:spPr>
          <a:xfrm>
            <a:off x="17558825" y="9762900"/>
            <a:ext cx="0" cy="341400"/>
          </a:xfrm>
          <a:prstGeom prst="straightConnector1">
            <a:avLst/>
          </a:prstGeom>
          <a:noFill/>
          <a:ln w="9525" cap="flat" cmpd="sng">
            <a:solidFill>
              <a:schemeClr val="lt2"/>
            </a:solidFill>
            <a:prstDash val="solid"/>
            <a:round/>
            <a:headEnd type="none" w="med" len="med"/>
            <a:tailEnd type="none" w="med" len="med"/>
          </a:ln>
        </p:spPr>
      </p:cxnSp>
      <p:sp>
        <p:nvSpPr>
          <p:cNvPr id="813" name="Google Shape;813;p48"/>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07 - Title + 2 blocks - white">
  <p:cSld name="CUSTOM_1">
    <p:spTree>
      <p:nvGrpSpPr>
        <p:cNvPr id="1" name="Shape 814"/>
        <p:cNvGrpSpPr/>
        <p:nvPr/>
      </p:nvGrpSpPr>
      <p:grpSpPr>
        <a:xfrm>
          <a:off x="0" y="0"/>
          <a:ext cx="0" cy="0"/>
          <a:chOff x="0" y="0"/>
          <a:chExt cx="0" cy="0"/>
        </a:xfrm>
      </p:grpSpPr>
      <p:sp>
        <p:nvSpPr>
          <p:cNvPr id="815" name="Google Shape;815;p49"/>
          <p:cNvSpPr/>
          <p:nvPr/>
        </p:nvSpPr>
        <p:spPr>
          <a:xfrm>
            <a:off x="0" y="4658275"/>
            <a:ext cx="214200" cy="214200"/>
          </a:xfrm>
          <a:prstGeom prst="rect">
            <a:avLst/>
          </a:prstGeom>
          <a:solidFill>
            <a:srgbClr val="336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6" name="Google Shape;816;p49"/>
          <p:cNvCxnSpPr/>
          <p:nvPr/>
        </p:nvCxnSpPr>
        <p:spPr>
          <a:xfrm>
            <a:off x="7271825" y="735900"/>
            <a:ext cx="0" cy="8830800"/>
          </a:xfrm>
          <a:prstGeom prst="straightConnector1">
            <a:avLst/>
          </a:prstGeom>
          <a:noFill/>
          <a:ln w="19050" cap="flat" cmpd="sng">
            <a:solidFill>
              <a:srgbClr val="9AA2AC"/>
            </a:solidFill>
            <a:prstDash val="solid"/>
            <a:round/>
            <a:headEnd type="none" w="med" len="med"/>
            <a:tailEnd type="none" w="med" len="med"/>
          </a:ln>
        </p:spPr>
      </p:cxnSp>
      <p:sp>
        <p:nvSpPr>
          <p:cNvPr id="817" name="Google Shape;817;p49"/>
          <p:cNvSpPr txBox="1">
            <a:spLocks noGrp="1"/>
          </p:cNvSpPr>
          <p:nvPr>
            <p:ph type="subTitle" idx="1"/>
          </p:nvPr>
        </p:nvSpPr>
        <p:spPr>
          <a:xfrm>
            <a:off x="8026325" y="3387413"/>
            <a:ext cx="4389000" cy="7890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b="1">
                <a:solidFill>
                  <a:schemeClr val="dk2"/>
                </a:solidFill>
              </a:defRPr>
            </a:lvl1pPr>
            <a:lvl2pPr lvl="1" rtl="0">
              <a:lnSpc>
                <a:spcPct val="115000"/>
              </a:lnSpc>
              <a:spcBef>
                <a:spcPts val="0"/>
              </a:spcBef>
              <a:spcAft>
                <a:spcPts val="0"/>
              </a:spcAft>
              <a:buClr>
                <a:schemeClr val="dk2"/>
              </a:buClr>
              <a:buSzPts val="3200"/>
              <a:buNone/>
              <a:defRPr sz="3200">
                <a:solidFill>
                  <a:schemeClr val="dk2"/>
                </a:solidFill>
              </a:defRPr>
            </a:lvl2pPr>
            <a:lvl3pPr lvl="2" rtl="0">
              <a:lnSpc>
                <a:spcPct val="115000"/>
              </a:lnSpc>
              <a:spcBef>
                <a:spcPts val="0"/>
              </a:spcBef>
              <a:spcAft>
                <a:spcPts val="0"/>
              </a:spcAft>
              <a:buClr>
                <a:schemeClr val="dk2"/>
              </a:buClr>
              <a:buSzPts val="3200"/>
              <a:buNone/>
              <a:defRPr sz="3200">
                <a:solidFill>
                  <a:schemeClr val="dk2"/>
                </a:solidFill>
              </a:defRPr>
            </a:lvl3pPr>
            <a:lvl4pPr lvl="3" rtl="0">
              <a:lnSpc>
                <a:spcPct val="115000"/>
              </a:lnSpc>
              <a:spcBef>
                <a:spcPts val="0"/>
              </a:spcBef>
              <a:spcAft>
                <a:spcPts val="0"/>
              </a:spcAft>
              <a:buClr>
                <a:schemeClr val="dk2"/>
              </a:buClr>
              <a:buSzPts val="3200"/>
              <a:buNone/>
              <a:defRPr sz="3200">
                <a:solidFill>
                  <a:schemeClr val="dk2"/>
                </a:solidFill>
              </a:defRPr>
            </a:lvl4pPr>
            <a:lvl5pPr lvl="4" rtl="0">
              <a:lnSpc>
                <a:spcPct val="115000"/>
              </a:lnSpc>
              <a:spcBef>
                <a:spcPts val="0"/>
              </a:spcBef>
              <a:spcAft>
                <a:spcPts val="0"/>
              </a:spcAft>
              <a:buClr>
                <a:schemeClr val="dk2"/>
              </a:buClr>
              <a:buSzPts val="3200"/>
              <a:buNone/>
              <a:defRPr sz="3200">
                <a:solidFill>
                  <a:schemeClr val="dk2"/>
                </a:solidFill>
              </a:defRPr>
            </a:lvl5pPr>
            <a:lvl6pPr lvl="5" rtl="0">
              <a:lnSpc>
                <a:spcPct val="115000"/>
              </a:lnSpc>
              <a:spcBef>
                <a:spcPts val="0"/>
              </a:spcBef>
              <a:spcAft>
                <a:spcPts val="0"/>
              </a:spcAft>
              <a:buClr>
                <a:schemeClr val="dk2"/>
              </a:buClr>
              <a:buSzPts val="3200"/>
              <a:buNone/>
              <a:defRPr sz="3200">
                <a:solidFill>
                  <a:schemeClr val="dk2"/>
                </a:solidFill>
              </a:defRPr>
            </a:lvl6pPr>
            <a:lvl7pPr lvl="6" rtl="0">
              <a:lnSpc>
                <a:spcPct val="115000"/>
              </a:lnSpc>
              <a:spcBef>
                <a:spcPts val="0"/>
              </a:spcBef>
              <a:spcAft>
                <a:spcPts val="0"/>
              </a:spcAft>
              <a:buClr>
                <a:schemeClr val="dk2"/>
              </a:buClr>
              <a:buSzPts val="3200"/>
              <a:buNone/>
              <a:defRPr sz="3200">
                <a:solidFill>
                  <a:schemeClr val="dk2"/>
                </a:solidFill>
              </a:defRPr>
            </a:lvl7pPr>
            <a:lvl8pPr lvl="7" rtl="0">
              <a:lnSpc>
                <a:spcPct val="115000"/>
              </a:lnSpc>
              <a:spcBef>
                <a:spcPts val="0"/>
              </a:spcBef>
              <a:spcAft>
                <a:spcPts val="0"/>
              </a:spcAft>
              <a:buClr>
                <a:schemeClr val="dk2"/>
              </a:buClr>
              <a:buSzPts val="3200"/>
              <a:buNone/>
              <a:defRPr sz="3200">
                <a:solidFill>
                  <a:schemeClr val="dk2"/>
                </a:solidFill>
              </a:defRPr>
            </a:lvl8pPr>
            <a:lvl9pPr lvl="8" rtl="0">
              <a:lnSpc>
                <a:spcPct val="115000"/>
              </a:lnSpc>
              <a:spcBef>
                <a:spcPts val="0"/>
              </a:spcBef>
              <a:spcAft>
                <a:spcPts val="0"/>
              </a:spcAft>
              <a:buClr>
                <a:schemeClr val="dk2"/>
              </a:buClr>
              <a:buSzPts val="3200"/>
              <a:buNone/>
              <a:defRPr sz="3200">
                <a:solidFill>
                  <a:schemeClr val="dk2"/>
                </a:solidFill>
              </a:defRPr>
            </a:lvl9pPr>
          </a:lstStyle>
          <a:p>
            <a:endParaRPr/>
          </a:p>
        </p:txBody>
      </p:sp>
      <p:sp>
        <p:nvSpPr>
          <p:cNvPr id="818" name="Google Shape;818;p49"/>
          <p:cNvSpPr txBox="1">
            <a:spLocks noGrp="1"/>
          </p:cNvSpPr>
          <p:nvPr>
            <p:ph type="subTitle" idx="2"/>
          </p:nvPr>
        </p:nvSpPr>
        <p:spPr>
          <a:xfrm>
            <a:off x="8026325" y="4015338"/>
            <a:ext cx="4389000" cy="7890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2400"/>
              <a:buNone/>
              <a:defRPr b="1"/>
            </a:lvl1pPr>
            <a:lvl2pPr lvl="1" rtl="0">
              <a:lnSpc>
                <a:spcPct val="115000"/>
              </a:lnSpc>
              <a:spcBef>
                <a:spcPts val="0"/>
              </a:spcBef>
              <a:spcAft>
                <a:spcPts val="0"/>
              </a:spcAft>
              <a:buSzPts val="2400"/>
              <a:buNone/>
              <a:defRPr/>
            </a:lvl2pPr>
            <a:lvl3pPr lvl="2" rtl="0">
              <a:lnSpc>
                <a:spcPct val="115000"/>
              </a:lnSpc>
              <a:spcBef>
                <a:spcPts val="0"/>
              </a:spcBef>
              <a:spcAft>
                <a:spcPts val="0"/>
              </a:spcAft>
              <a:buSzPts val="2400"/>
              <a:buNone/>
              <a:defRPr/>
            </a:lvl3pPr>
            <a:lvl4pPr lvl="3" rtl="0">
              <a:lnSpc>
                <a:spcPct val="115000"/>
              </a:lnSpc>
              <a:spcBef>
                <a:spcPts val="0"/>
              </a:spcBef>
              <a:spcAft>
                <a:spcPts val="0"/>
              </a:spcAft>
              <a:buSzPts val="2400"/>
              <a:buNone/>
              <a:defRPr/>
            </a:lvl4pPr>
            <a:lvl5pPr lvl="4" rtl="0">
              <a:lnSpc>
                <a:spcPct val="115000"/>
              </a:lnSpc>
              <a:spcBef>
                <a:spcPts val="0"/>
              </a:spcBef>
              <a:spcAft>
                <a:spcPts val="0"/>
              </a:spcAft>
              <a:buSzPts val="2400"/>
              <a:buNone/>
              <a:defRPr/>
            </a:lvl5pPr>
            <a:lvl6pPr lvl="5" rtl="0">
              <a:lnSpc>
                <a:spcPct val="115000"/>
              </a:lnSpc>
              <a:spcBef>
                <a:spcPts val="0"/>
              </a:spcBef>
              <a:spcAft>
                <a:spcPts val="0"/>
              </a:spcAft>
              <a:buSzPts val="2400"/>
              <a:buNone/>
              <a:defRPr/>
            </a:lvl6pPr>
            <a:lvl7pPr lvl="6" rtl="0">
              <a:lnSpc>
                <a:spcPct val="115000"/>
              </a:lnSpc>
              <a:spcBef>
                <a:spcPts val="0"/>
              </a:spcBef>
              <a:spcAft>
                <a:spcPts val="0"/>
              </a:spcAft>
              <a:buSzPts val="2400"/>
              <a:buNone/>
              <a:defRPr/>
            </a:lvl7pPr>
            <a:lvl8pPr lvl="7" rtl="0">
              <a:lnSpc>
                <a:spcPct val="115000"/>
              </a:lnSpc>
              <a:spcBef>
                <a:spcPts val="0"/>
              </a:spcBef>
              <a:spcAft>
                <a:spcPts val="0"/>
              </a:spcAft>
              <a:buSzPts val="2400"/>
              <a:buNone/>
              <a:defRPr/>
            </a:lvl8pPr>
            <a:lvl9pPr lvl="8" rtl="0">
              <a:lnSpc>
                <a:spcPct val="115000"/>
              </a:lnSpc>
              <a:spcBef>
                <a:spcPts val="0"/>
              </a:spcBef>
              <a:spcAft>
                <a:spcPts val="0"/>
              </a:spcAft>
              <a:buSzPts val="2400"/>
              <a:buNone/>
              <a:defRPr/>
            </a:lvl9pPr>
          </a:lstStyle>
          <a:p>
            <a:endParaRPr/>
          </a:p>
        </p:txBody>
      </p:sp>
      <p:sp>
        <p:nvSpPr>
          <p:cNvPr id="819" name="Google Shape;819;p49"/>
          <p:cNvSpPr txBox="1">
            <a:spLocks noGrp="1"/>
          </p:cNvSpPr>
          <p:nvPr>
            <p:ph type="subTitle" idx="3"/>
          </p:nvPr>
        </p:nvSpPr>
        <p:spPr>
          <a:xfrm>
            <a:off x="8026325" y="4526625"/>
            <a:ext cx="4389000" cy="50400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2400"/>
              <a:buNone/>
              <a:defRPr/>
            </a:lvl1pPr>
            <a:lvl2pPr lvl="1" rtl="0">
              <a:lnSpc>
                <a:spcPct val="115000"/>
              </a:lnSpc>
              <a:spcBef>
                <a:spcPts val="0"/>
              </a:spcBef>
              <a:spcAft>
                <a:spcPts val="0"/>
              </a:spcAft>
              <a:buSzPts val="2400"/>
              <a:buNone/>
              <a:defRPr/>
            </a:lvl2pPr>
            <a:lvl3pPr lvl="2" rtl="0">
              <a:lnSpc>
                <a:spcPct val="115000"/>
              </a:lnSpc>
              <a:spcBef>
                <a:spcPts val="0"/>
              </a:spcBef>
              <a:spcAft>
                <a:spcPts val="0"/>
              </a:spcAft>
              <a:buSzPts val="2400"/>
              <a:buNone/>
              <a:defRPr/>
            </a:lvl3pPr>
            <a:lvl4pPr lvl="3" rtl="0">
              <a:lnSpc>
                <a:spcPct val="115000"/>
              </a:lnSpc>
              <a:spcBef>
                <a:spcPts val="0"/>
              </a:spcBef>
              <a:spcAft>
                <a:spcPts val="0"/>
              </a:spcAft>
              <a:buSzPts val="2400"/>
              <a:buNone/>
              <a:defRPr/>
            </a:lvl4pPr>
            <a:lvl5pPr lvl="4" rtl="0">
              <a:lnSpc>
                <a:spcPct val="115000"/>
              </a:lnSpc>
              <a:spcBef>
                <a:spcPts val="0"/>
              </a:spcBef>
              <a:spcAft>
                <a:spcPts val="0"/>
              </a:spcAft>
              <a:buSzPts val="2400"/>
              <a:buNone/>
              <a:defRPr/>
            </a:lvl5pPr>
            <a:lvl6pPr lvl="5" rtl="0">
              <a:lnSpc>
                <a:spcPct val="115000"/>
              </a:lnSpc>
              <a:spcBef>
                <a:spcPts val="0"/>
              </a:spcBef>
              <a:spcAft>
                <a:spcPts val="0"/>
              </a:spcAft>
              <a:buSzPts val="2400"/>
              <a:buNone/>
              <a:defRPr/>
            </a:lvl6pPr>
            <a:lvl7pPr lvl="6" rtl="0">
              <a:lnSpc>
                <a:spcPct val="115000"/>
              </a:lnSpc>
              <a:spcBef>
                <a:spcPts val="0"/>
              </a:spcBef>
              <a:spcAft>
                <a:spcPts val="0"/>
              </a:spcAft>
              <a:buSzPts val="2400"/>
              <a:buNone/>
              <a:defRPr/>
            </a:lvl7pPr>
            <a:lvl8pPr lvl="7" rtl="0">
              <a:lnSpc>
                <a:spcPct val="115000"/>
              </a:lnSpc>
              <a:spcBef>
                <a:spcPts val="0"/>
              </a:spcBef>
              <a:spcAft>
                <a:spcPts val="0"/>
              </a:spcAft>
              <a:buSzPts val="2400"/>
              <a:buNone/>
              <a:defRPr/>
            </a:lvl8pPr>
            <a:lvl9pPr lvl="8" rtl="0">
              <a:lnSpc>
                <a:spcPct val="115000"/>
              </a:lnSpc>
              <a:spcBef>
                <a:spcPts val="0"/>
              </a:spcBef>
              <a:spcAft>
                <a:spcPts val="0"/>
              </a:spcAft>
              <a:buSzPts val="2400"/>
              <a:buNone/>
              <a:defRPr/>
            </a:lvl9pPr>
          </a:lstStyle>
          <a:p>
            <a:endParaRPr/>
          </a:p>
        </p:txBody>
      </p:sp>
      <p:sp>
        <p:nvSpPr>
          <p:cNvPr id="820" name="Google Shape;820;p49"/>
          <p:cNvSpPr txBox="1">
            <a:spLocks noGrp="1"/>
          </p:cNvSpPr>
          <p:nvPr>
            <p:ph type="subTitle" idx="4"/>
          </p:nvPr>
        </p:nvSpPr>
        <p:spPr>
          <a:xfrm>
            <a:off x="13169825" y="3387413"/>
            <a:ext cx="4389000" cy="7890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b="1">
                <a:solidFill>
                  <a:schemeClr val="dk2"/>
                </a:solidFill>
              </a:defRPr>
            </a:lvl1pPr>
            <a:lvl2pPr lvl="1" rtl="0">
              <a:lnSpc>
                <a:spcPct val="115000"/>
              </a:lnSpc>
              <a:spcBef>
                <a:spcPts val="0"/>
              </a:spcBef>
              <a:spcAft>
                <a:spcPts val="0"/>
              </a:spcAft>
              <a:buClr>
                <a:schemeClr val="dk2"/>
              </a:buClr>
              <a:buSzPts val="3200"/>
              <a:buNone/>
              <a:defRPr sz="3200">
                <a:solidFill>
                  <a:schemeClr val="dk2"/>
                </a:solidFill>
              </a:defRPr>
            </a:lvl2pPr>
            <a:lvl3pPr lvl="2" rtl="0">
              <a:lnSpc>
                <a:spcPct val="115000"/>
              </a:lnSpc>
              <a:spcBef>
                <a:spcPts val="0"/>
              </a:spcBef>
              <a:spcAft>
                <a:spcPts val="0"/>
              </a:spcAft>
              <a:buClr>
                <a:schemeClr val="dk2"/>
              </a:buClr>
              <a:buSzPts val="3200"/>
              <a:buNone/>
              <a:defRPr sz="3200">
                <a:solidFill>
                  <a:schemeClr val="dk2"/>
                </a:solidFill>
              </a:defRPr>
            </a:lvl3pPr>
            <a:lvl4pPr lvl="3" rtl="0">
              <a:lnSpc>
                <a:spcPct val="115000"/>
              </a:lnSpc>
              <a:spcBef>
                <a:spcPts val="0"/>
              </a:spcBef>
              <a:spcAft>
                <a:spcPts val="0"/>
              </a:spcAft>
              <a:buClr>
                <a:schemeClr val="dk2"/>
              </a:buClr>
              <a:buSzPts val="3200"/>
              <a:buNone/>
              <a:defRPr sz="3200">
                <a:solidFill>
                  <a:schemeClr val="dk2"/>
                </a:solidFill>
              </a:defRPr>
            </a:lvl4pPr>
            <a:lvl5pPr lvl="4" rtl="0">
              <a:lnSpc>
                <a:spcPct val="115000"/>
              </a:lnSpc>
              <a:spcBef>
                <a:spcPts val="0"/>
              </a:spcBef>
              <a:spcAft>
                <a:spcPts val="0"/>
              </a:spcAft>
              <a:buClr>
                <a:schemeClr val="dk2"/>
              </a:buClr>
              <a:buSzPts val="3200"/>
              <a:buNone/>
              <a:defRPr sz="3200">
                <a:solidFill>
                  <a:schemeClr val="dk2"/>
                </a:solidFill>
              </a:defRPr>
            </a:lvl5pPr>
            <a:lvl6pPr lvl="5" rtl="0">
              <a:lnSpc>
                <a:spcPct val="115000"/>
              </a:lnSpc>
              <a:spcBef>
                <a:spcPts val="0"/>
              </a:spcBef>
              <a:spcAft>
                <a:spcPts val="0"/>
              </a:spcAft>
              <a:buClr>
                <a:schemeClr val="dk2"/>
              </a:buClr>
              <a:buSzPts val="3200"/>
              <a:buNone/>
              <a:defRPr sz="3200">
                <a:solidFill>
                  <a:schemeClr val="dk2"/>
                </a:solidFill>
              </a:defRPr>
            </a:lvl6pPr>
            <a:lvl7pPr lvl="6" rtl="0">
              <a:lnSpc>
                <a:spcPct val="115000"/>
              </a:lnSpc>
              <a:spcBef>
                <a:spcPts val="0"/>
              </a:spcBef>
              <a:spcAft>
                <a:spcPts val="0"/>
              </a:spcAft>
              <a:buClr>
                <a:schemeClr val="dk2"/>
              </a:buClr>
              <a:buSzPts val="3200"/>
              <a:buNone/>
              <a:defRPr sz="3200">
                <a:solidFill>
                  <a:schemeClr val="dk2"/>
                </a:solidFill>
              </a:defRPr>
            </a:lvl7pPr>
            <a:lvl8pPr lvl="7" rtl="0">
              <a:lnSpc>
                <a:spcPct val="115000"/>
              </a:lnSpc>
              <a:spcBef>
                <a:spcPts val="0"/>
              </a:spcBef>
              <a:spcAft>
                <a:spcPts val="0"/>
              </a:spcAft>
              <a:buClr>
                <a:schemeClr val="dk2"/>
              </a:buClr>
              <a:buSzPts val="3200"/>
              <a:buNone/>
              <a:defRPr sz="3200">
                <a:solidFill>
                  <a:schemeClr val="dk2"/>
                </a:solidFill>
              </a:defRPr>
            </a:lvl8pPr>
            <a:lvl9pPr lvl="8" rtl="0">
              <a:lnSpc>
                <a:spcPct val="115000"/>
              </a:lnSpc>
              <a:spcBef>
                <a:spcPts val="0"/>
              </a:spcBef>
              <a:spcAft>
                <a:spcPts val="0"/>
              </a:spcAft>
              <a:buClr>
                <a:schemeClr val="dk2"/>
              </a:buClr>
              <a:buSzPts val="3200"/>
              <a:buNone/>
              <a:defRPr sz="3200">
                <a:solidFill>
                  <a:schemeClr val="dk2"/>
                </a:solidFill>
              </a:defRPr>
            </a:lvl9pPr>
          </a:lstStyle>
          <a:p>
            <a:endParaRPr/>
          </a:p>
        </p:txBody>
      </p:sp>
      <p:sp>
        <p:nvSpPr>
          <p:cNvPr id="821" name="Google Shape;821;p49"/>
          <p:cNvSpPr txBox="1">
            <a:spLocks noGrp="1"/>
          </p:cNvSpPr>
          <p:nvPr>
            <p:ph type="subTitle" idx="5"/>
          </p:nvPr>
        </p:nvSpPr>
        <p:spPr>
          <a:xfrm>
            <a:off x="13169825" y="4015338"/>
            <a:ext cx="4389000" cy="7890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2400"/>
              <a:buNone/>
              <a:defRPr b="1"/>
            </a:lvl1pPr>
            <a:lvl2pPr lvl="1" rtl="0">
              <a:lnSpc>
                <a:spcPct val="115000"/>
              </a:lnSpc>
              <a:spcBef>
                <a:spcPts val="0"/>
              </a:spcBef>
              <a:spcAft>
                <a:spcPts val="0"/>
              </a:spcAft>
              <a:buSzPts val="2400"/>
              <a:buNone/>
              <a:defRPr/>
            </a:lvl2pPr>
            <a:lvl3pPr lvl="2" rtl="0">
              <a:lnSpc>
                <a:spcPct val="115000"/>
              </a:lnSpc>
              <a:spcBef>
                <a:spcPts val="0"/>
              </a:spcBef>
              <a:spcAft>
                <a:spcPts val="0"/>
              </a:spcAft>
              <a:buSzPts val="2400"/>
              <a:buNone/>
              <a:defRPr/>
            </a:lvl3pPr>
            <a:lvl4pPr lvl="3" rtl="0">
              <a:lnSpc>
                <a:spcPct val="115000"/>
              </a:lnSpc>
              <a:spcBef>
                <a:spcPts val="0"/>
              </a:spcBef>
              <a:spcAft>
                <a:spcPts val="0"/>
              </a:spcAft>
              <a:buSzPts val="2400"/>
              <a:buNone/>
              <a:defRPr/>
            </a:lvl4pPr>
            <a:lvl5pPr lvl="4" rtl="0">
              <a:lnSpc>
                <a:spcPct val="115000"/>
              </a:lnSpc>
              <a:spcBef>
                <a:spcPts val="0"/>
              </a:spcBef>
              <a:spcAft>
                <a:spcPts val="0"/>
              </a:spcAft>
              <a:buSzPts val="2400"/>
              <a:buNone/>
              <a:defRPr/>
            </a:lvl5pPr>
            <a:lvl6pPr lvl="5" rtl="0">
              <a:lnSpc>
                <a:spcPct val="115000"/>
              </a:lnSpc>
              <a:spcBef>
                <a:spcPts val="0"/>
              </a:spcBef>
              <a:spcAft>
                <a:spcPts val="0"/>
              </a:spcAft>
              <a:buSzPts val="2400"/>
              <a:buNone/>
              <a:defRPr/>
            </a:lvl6pPr>
            <a:lvl7pPr lvl="6" rtl="0">
              <a:lnSpc>
                <a:spcPct val="115000"/>
              </a:lnSpc>
              <a:spcBef>
                <a:spcPts val="0"/>
              </a:spcBef>
              <a:spcAft>
                <a:spcPts val="0"/>
              </a:spcAft>
              <a:buSzPts val="2400"/>
              <a:buNone/>
              <a:defRPr/>
            </a:lvl7pPr>
            <a:lvl8pPr lvl="7" rtl="0">
              <a:lnSpc>
                <a:spcPct val="115000"/>
              </a:lnSpc>
              <a:spcBef>
                <a:spcPts val="0"/>
              </a:spcBef>
              <a:spcAft>
                <a:spcPts val="0"/>
              </a:spcAft>
              <a:buSzPts val="2400"/>
              <a:buNone/>
              <a:defRPr/>
            </a:lvl8pPr>
            <a:lvl9pPr lvl="8" rtl="0">
              <a:lnSpc>
                <a:spcPct val="115000"/>
              </a:lnSpc>
              <a:spcBef>
                <a:spcPts val="0"/>
              </a:spcBef>
              <a:spcAft>
                <a:spcPts val="0"/>
              </a:spcAft>
              <a:buSzPts val="2400"/>
              <a:buNone/>
              <a:defRPr/>
            </a:lvl9pPr>
          </a:lstStyle>
          <a:p>
            <a:endParaRPr/>
          </a:p>
        </p:txBody>
      </p:sp>
      <p:sp>
        <p:nvSpPr>
          <p:cNvPr id="822" name="Google Shape;822;p49"/>
          <p:cNvSpPr txBox="1">
            <a:spLocks noGrp="1"/>
          </p:cNvSpPr>
          <p:nvPr>
            <p:ph type="subTitle" idx="6"/>
          </p:nvPr>
        </p:nvSpPr>
        <p:spPr>
          <a:xfrm>
            <a:off x="13169825" y="4526625"/>
            <a:ext cx="4389000" cy="50400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2400"/>
              <a:buNone/>
              <a:defRPr/>
            </a:lvl1pPr>
            <a:lvl2pPr lvl="1" rtl="0">
              <a:lnSpc>
                <a:spcPct val="115000"/>
              </a:lnSpc>
              <a:spcBef>
                <a:spcPts val="0"/>
              </a:spcBef>
              <a:spcAft>
                <a:spcPts val="0"/>
              </a:spcAft>
              <a:buSzPts val="2400"/>
              <a:buNone/>
              <a:defRPr/>
            </a:lvl2pPr>
            <a:lvl3pPr lvl="2" rtl="0">
              <a:lnSpc>
                <a:spcPct val="115000"/>
              </a:lnSpc>
              <a:spcBef>
                <a:spcPts val="0"/>
              </a:spcBef>
              <a:spcAft>
                <a:spcPts val="0"/>
              </a:spcAft>
              <a:buSzPts val="2400"/>
              <a:buNone/>
              <a:defRPr/>
            </a:lvl3pPr>
            <a:lvl4pPr lvl="3" rtl="0">
              <a:lnSpc>
                <a:spcPct val="115000"/>
              </a:lnSpc>
              <a:spcBef>
                <a:spcPts val="0"/>
              </a:spcBef>
              <a:spcAft>
                <a:spcPts val="0"/>
              </a:spcAft>
              <a:buSzPts val="2400"/>
              <a:buNone/>
              <a:defRPr/>
            </a:lvl4pPr>
            <a:lvl5pPr lvl="4" rtl="0">
              <a:lnSpc>
                <a:spcPct val="115000"/>
              </a:lnSpc>
              <a:spcBef>
                <a:spcPts val="0"/>
              </a:spcBef>
              <a:spcAft>
                <a:spcPts val="0"/>
              </a:spcAft>
              <a:buSzPts val="2400"/>
              <a:buNone/>
              <a:defRPr/>
            </a:lvl5pPr>
            <a:lvl6pPr lvl="5" rtl="0">
              <a:lnSpc>
                <a:spcPct val="115000"/>
              </a:lnSpc>
              <a:spcBef>
                <a:spcPts val="0"/>
              </a:spcBef>
              <a:spcAft>
                <a:spcPts val="0"/>
              </a:spcAft>
              <a:buSzPts val="2400"/>
              <a:buNone/>
              <a:defRPr/>
            </a:lvl6pPr>
            <a:lvl7pPr lvl="6" rtl="0">
              <a:lnSpc>
                <a:spcPct val="115000"/>
              </a:lnSpc>
              <a:spcBef>
                <a:spcPts val="0"/>
              </a:spcBef>
              <a:spcAft>
                <a:spcPts val="0"/>
              </a:spcAft>
              <a:buSzPts val="2400"/>
              <a:buNone/>
              <a:defRPr/>
            </a:lvl7pPr>
            <a:lvl8pPr lvl="7" rtl="0">
              <a:lnSpc>
                <a:spcPct val="115000"/>
              </a:lnSpc>
              <a:spcBef>
                <a:spcPts val="0"/>
              </a:spcBef>
              <a:spcAft>
                <a:spcPts val="0"/>
              </a:spcAft>
              <a:buSzPts val="2400"/>
              <a:buNone/>
              <a:defRPr/>
            </a:lvl8pPr>
            <a:lvl9pPr lvl="8" rtl="0">
              <a:lnSpc>
                <a:spcPct val="115000"/>
              </a:lnSpc>
              <a:spcBef>
                <a:spcPts val="0"/>
              </a:spcBef>
              <a:spcAft>
                <a:spcPts val="0"/>
              </a:spcAft>
              <a:buSzPts val="2400"/>
              <a:buNone/>
              <a:defRPr/>
            </a:lvl9pPr>
          </a:lstStyle>
          <a:p>
            <a:endParaRPr/>
          </a:p>
        </p:txBody>
      </p:sp>
      <p:sp>
        <p:nvSpPr>
          <p:cNvPr id="823" name="Google Shape;823;p49"/>
          <p:cNvSpPr txBox="1">
            <a:spLocks noGrp="1"/>
          </p:cNvSpPr>
          <p:nvPr>
            <p:ph type="title"/>
          </p:nvPr>
        </p:nvSpPr>
        <p:spPr>
          <a:xfrm>
            <a:off x="733800" y="4313100"/>
            <a:ext cx="5689500" cy="16608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45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824" name="Google Shape;824;p49"/>
          <p:cNvSpPr txBox="1">
            <a:spLocks noGrp="1"/>
          </p:cNvSpPr>
          <p:nvPr>
            <p:ph type="subTitle" idx="7"/>
          </p:nvPr>
        </p:nvSpPr>
        <p:spPr>
          <a:xfrm>
            <a:off x="741550" y="5222225"/>
            <a:ext cx="5689500" cy="431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3200"/>
              <a:buNone/>
              <a:defRPr sz="3200">
                <a:solidFill>
                  <a:schemeClr val="dk2"/>
                </a:solidFill>
              </a:defRPr>
            </a:lvl2pPr>
            <a:lvl3pPr lvl="2" rtl="0">
              <a:spcBef>
                <a:spcPts val="0"/>
              </a:spcBef>
              <a:spcAft>
                <a:spcPts val="0"/>
              </a:spcAft>
              <a:buClr>
                <a:schemeClr val="dk2"/>
              </a:buClr>
              <a:buSzPts val="3200"/>
              <a:buNone/>
              <a:defRPr sz="3200">
                <a:solidFill>
                  <a:schemeClr val="dk2"/>
                </a:solidFill>
              </a:defRPr>
            </a:lvl3pPr>
            <a:lvl4pPr lvl="3" rtl="0">
              <a:spcBef>
                <a:spcPts val="0"/>
              </a:spcBef>
              <a:spcAft>
                <a:spcPts val="0"/>
              </a:spcAft>
              <a:buClr>
                <a:schemeClr val="dk2"/>
              </a:buClr>
              <a:buSzPts val="3200"/>
              <a:buNone/>
              <a:defRPr sz="3200">
                <a:solidFill>
                  <a:schemeClr val="dk2"/>
                </a:solidFill>
              </a:defRPr>
            </a:lvl4pPr>
            <a:lvl5pPr lvl="4" rtl="0">
              <a:spcBef>
                <a:spcPts val="0"/>
              </a:spcBef>
              <a:spcAft>
                <a:spcPts val="0"/>
              </a:spcAft>
              <a:buClr>
                <a:schemeClr val="dk2"/>
              </a:buClr>
              <a:buSzPts val="3200"/>
              <a:buNone/>
              <a:defRPr sz="3200">
                <a:solidFill>
                  <a:schemeClr val="dk2"/>
                </a:solidFill>
              </a:defRPr>
            </a:lvl5pPr>
            <a:lvl6pPr lvl="5" rtl="0">
              <a:spcBef>
                <a:spcPts val="0"/>
              </a:spcBef>
              <a:spcAft>
                <a:spcPts val="0"/>
              </a:spcAft>
              <a:buClr>
                <a:schemeClr val="dk2"/>
              </a:buClr>
              <a:buSzPts val="3200"/>
              <a:buNone/>
              <a:defRPr sz="3200">
                <a:solidFill>
                  <a:schemeClr val="dk2"/>
                </a:solidFill>
              </a:defRPr>
            </a:lvl6pPr>
            <a:lvl7pPr lvl="6" rtl="0">
              <a:spcBef>
                <a:spcPts val="0"/>
              </a:spcBef>
              <a:spcAft>
                <a:spcPts val="0"/>
              </a:spcAft>
              <a:buClr>
                <a:schemeClr val="dk2"/>
              </a:buClr>
              <a:buSzPts val="3200"/>
              <a:buNone/>
              <a:defRPr sz="3200">
                <a:solidFill>
                  <a:schemeClr val="dk2"/>
                </a:solidFill>
              </a:defRPr>
            </a:lvl7pPr>
            <a:lvl8pPr lvl="7" rtl="0">
              <a:spcBef>
                <a:spcPts val="0"/>
              </a:spcBef>
              <a:spcAft>
                <a:spcPts val="0"/>
              </a:spcAft>
              <a:buClr>
                <a:schemeClr val="dk2"/>
              </a:buClr>
              <a:buSzPts val="3200"/>
              <a:buNone/>
              <a:defRPr sz="3200">
                <a:solidFill>
                  <a:schemeClr val="dk2"/>
                </a:solidFill>
              </a:defRPr>
            </a:lvl8pPr>
            <a:lvl9pPr lvl="8" rtl="0">
              <a:spcBef>
                <a:spcPts val="0"/>
              </a:spcBef>
              <a:spcAft>
                <a:spcPts val="0"/>
              </a:spcAft>
              <a:buClr>
                <a:schemeClr val="dk2"/>
              </a:buClr>
              <a:buSzPts val="3200"/>
              <a:buNone/>
              <a:defRPr sz="3200">
                <a:solidFill>
                  <a:schemeClr val="dk2"/>
                </a:solidFill>
              </a:defRPr>
            </a:lvl9pPr>
          </a:lstStyle>
          <a:p>
            <a:endParaRPr/>
          </a:p>
        </p:txBody>
      </p:sp>
      <p:grpSp>
        <p:nvGrpSpPr>
          <p:cNvPr id="825" name="Google Shape;825;p49"/>
          <p:cNvGrpSpPr/>
          <p:nvPr/>
        </p:nvGrpSpPr>
        <p:grpSpPr>
          <a:xfrm>
            <a:off x="15787610" y="9816586"/>
            <a:ext cx="1463219" cy="234029"/>
            <a:chOff x="238125" y="2252900"/>
            <a:chExt cx="7144625" cy="1210075"/>
          </a:xfrm>
        </p:grpSpPr>
        <p:sp>
          <p:nvSpPr>
            <p:cNvPr id="826" name="Google Shape;826;p49"/>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9"/>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9"/>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9"/>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9"/>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9"/>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9"/>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9"/>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9"/>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35" name="Google Shape;835;p49"/>
          <p:cNvCxnSpPr/>
          <p:nvPr/>
        </p:nvCxnSpPr>
        <p:spPr>
          <a:xfrm>
            <a:off x="17558825" y="9762900"/>
            <a:ext cx="0" cy="341400"/>
          </a:xfrm>
          <a:prstGeom prst="straightConnector1">
            <a:avLst/>
          </a:prstGeom>
          <a:noFill/>
          <a:ln w="9525" cap="flat" cmpd="sng">
            <a:solidFill>
              <a:schemeClr val="lt2"/>
            </a:solidFill>
            <a:prstDash val="solid"/>
            <a:round/>
            <a:headEnd type="none" w="med" len="med"/>
            <a:tailEnd type="none" w="med" len="med"/>
          </a:ln>
        </p:spPr>
      </p:cxnSp>
      <p:sp>
        <p:nvSpPr>
          <p:cNvPr id="836" name="Google Shape;836;p49"/>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7 - Title + 2 blocks - dark">
  <p:cSld name="CUSTOM_2">
    <p:bg>
      <p:bgPr>
        <a:solidFill>
          <a:schemeClr val="dk1"/>
        </a:solidFill>
        <a:effectLst/>
      </p:bgPr>
    </p:bg>
    <p:spTree>
      <p:nvGrpSpPr>
        <p:cNvPr id="1" name="Shape 837"/>
        <p:cNvGrpSpPr/>
        <p:nvPr/>
      </p:nvGrpSpPr>
      <p:grpSpPr>
        <a:xfrm>
          <a:off x="0" y="0"/>
          <a:ext cx="0" cy="0"/>
          <a:chOff x="0" y="0"/>
          <a:chExt cx="0" cy="0"/>
        </a:xfrm>
      </p:grpSpPr>
      <p:grpSp>
        <p:nvGrpSpPr>
          <p:cNvPr id="838" name="Google Shape;838;p50"/>
          <p:cNvGrpSpPr/>
          <p:nvPr/>
        </p:nvGrpSpPr>
        <p:grpSpPr>
          <a:xfrm>
            <a:off x="15787610" y="9816586"/>
            <a:ext cx="1463219" cy="234029"/>
            <a:chOff x="238125" y="2252900"/>
            <a:chExt cx="7144625" cy="1210075"/>
          </a:xfrm>
        </p:grpSpPr>
        <p:sp>
          <p:nvSpPr>
            <p:cNvPr id="839" name="Google Shape;839;p50"/>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0"/>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0"/>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0"/>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0"/>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0"/>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0"/>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0"/>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0"/>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48" name="Google Shape;848;p50"/>
          <p:cNvCxnSpPr/>
          <p:nvPr/>
        </p:nvCxnSpPr>
        <p:spPr>
          <a:xfrm>
            <a:off x="17558825" y="9762900"/>
            <a:ext cx="0" cy="341400"/>
          </a:xfrm>
          <a:prstGeom prst="straightConnector1">
            <a:avLst/>
          </a:prstGeom>
          <a:noFill/>
          <a:ln w="9525" cap="flat" cmpd="sng">
            <a:solidFill>
              <a:schemeClr val="lt1"/>
            </a:solidFill>
            <a:prstDash val="solid"/>
            <a:round/>
            <a:headEnd type="none" w="med" len="med"/>
            <a:tailEnd type="none" w="med" len="med"/>
          </a:ln>
        </p:spPr>
      </p:cxnSp>
      <p:sp>
        <p:nvSpPr>
          <p:cNvPr id="849" name="Google Shape;849;p50"/>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1"/>
                </a:solidFill>
                <a:latin typeface="Libre Franklin"/>
                <a:ea typeface="Libre Franklin"/>
                <a:cs typeface="Libre Franklin"/>
                <a:sym typeface="Libre Franklin"/>
              </a:rPr>
              <a:t>‹#›</a:t>
            </a:fld>
            <a:endParaRPr sz="1000" b="1">
              <a:solidFill>
                <a:schemeClr val="lt1"/>
              </a:solidFill>
              <a:latin typeface="Libre Franklin"/>
              <a:ea typeface="Libre Franklin"/>
              <a:cs typeface="Libre Franklin"/>
              <a:sym typeface="Libre Franklin"/>
            </a:endParaRPr>
          </a:p>
        </p:txBody>
      </p:sp>
      <p:sp>
        <p:nvSpPr>
          <p:cNvPr id="850" name="Google Shape;850;p50"/>
          <p:cNvSpPr/>
          <p:nvPr/>
        </p:nvSpPr>
        <p:spPr>
          <a:xfrm>
            <a:off x="0" y="4658275"/>
            <a:ext cx="214200" cy="21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1" name="Google Shape;851;p50"/>
          <p:cNvCxnSpPr/>
          <p:nvPr/>
        </p:nvCxnSpPr>
        <p:spPr>
          <a:xfrm>
            <a:off x="7271825" y="735900"/>
            <a:ext cx="0" cy="8830800"/>
          </a:xfrm>
          <a:prstGeom prst="straightConnector1">
            <a:avLst/>
          </a:prstGeom>
          <a:noFill/>
          <a:ln w="9525" cap="flat" cmpd="sng">
            <a:solidFill>
              <a:schemeClr val="accent5"/>
            </a:solidFill>
            <a:prstDash val="solid"/>
            <a:round/>
            <a:headEnd type="none" w="med" len="med"/>
            <a:tailEnd type="none" w="med" len="med"/>
          </a:ln>
        </p:spPr>
      </p:cxnSp>
      <p:sp>
        <p:nvSpPr>
          <p:cNvPr id="852" name="Google Shape;852;p50"/>
          <p:cNvSpPr txBox="1">
            <a:spLocks noGrp="1"/>
          </p:cNvSpPr>
          <p:nvPr>
            <p:ph type="title"/>
          </p:nvPr>
        </p:nvSpPr>
        <p:spPr>
          <a:xfrm>
            <a:off x="733800" y="4313100"/>
            <a:ext cx="5775600" cy="16608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Clr>
                <a:schemeClr val="accent1"/>
              </a:buClr>
              <a:buSzPts val="4500"/>
              <a:buNone/>
              <a:defRPr>
                <a:solidFill>
                  <a:schemeClr val="accent1"/>
                </a:solidFill>
              </a:defRPr>
            </a:lvl1pPr>
            <a:lvl2pPr lvl="1" rtl="0">
              <a:spcBef>
                <a:spcPts val="0"/>
              </a:spcBef>
              <a:spcAft>
                <a:spcPts val="0"/>
              </a:spcAft>
              <a:buClr>
                <a:schemeClr val="accent1"/>
              </a:buClr>
              <a:buSzPts val="5600"/>
              <a:buNone/>
              <a:defRPr>
                <a:solidFill>
                  <a:schemeClr val="accent1"/>
                </a:solidFill>
              </a:defRPr>
            </a:lvl2pPr>
            <a:lvl3pPr lvl="2" rtl="0">
              <a:spcBef>
                <a:spcPts val="0"/>
              </a:spcBef>
              <a:spcAft>
                <a:spcPts val="0"/>
              </a:spcAft>
              <a:buClr>
                <a:schemeClr val="accent1"/>
              </a:buClr>
              <a:buSzPts val="5600"/>
              <a:buNone/>
              <a:defRPr>
                <a:solidFill>
                  <a:schemeClr val="accent1"/>
                </a:solidFill>
              </a:defRPr>
            </a:lvl3pPr>
            <a:lvl4pPr lvl="3" rtl="0">
              <a:spcBef>
                <a:spcPts val="0"/>
              </a:spcBef>
              <a:spcAft>
                <a:spcPts val="0"/>
              </a:spcAft>
              <a:buClr>
                <a:schemeClr val="accent1"/>
              </a:buClr>
              <a:buSzPts val="5600"/>
              <a:buNone/>
              <a:defRPr>
                <a:solidFill>
                  <a:schemeClr val="accent1"/>
                </a:solidFill>
              </a:defRPr>
            </a:lvl4pPr>
            <a:lvl5pPr lvl="4" rtl="0">
              <a:spcBef>
                <a:spcPts val="0"/>
              </a:spcBef>
              <a:spcAft>
                <a:spcPts val="0"/>
              </a:spcAft>
              <a:buClr>
                <a:schemeClr val="accent1"/>
              </a:buClr>
              <a:buSzPts val="5600"/>
              <a:buNone/>
              <a:defRPr>
                <a:solidFill>
                  <a:schemeClr val="accent1"/>
                </a:solidFill>
              </a:defRPr>
            </a:lvl5pPr>
            <a:lvl6pPr lvl="5" rtl="0">
              <a:spcBef>
                <a:spcPts val="0"/>
              </a:spcBef>
              <a:spcAft>
                <a:spcPts val="0"/>
              </a:spcAft>
              <a:buClr>
                <a:schemeClr val="accent1"/>
              </a:buClr>
              <a:buSzPts val="5600"/>
              <a:buNone/>
              <a:defRPr>
                <a:solidFill>
                  <a:schemeClr val="accent1"/>
                </a:solidFill>
              </a:defRPr>
            </a:lvl6pPr>
            <a:lvl7pPr lvl="6" rtl="0">
              <a:spcBef>
                <a:spcPts val="0"/>
              </a:spcBef>
              <a:spcAft>
                <a:spcPts val="0"/>
              </a:spcAft>
              <a:buClr>
                <a:schemeClr val="accent1"/>
              </a:buClr>
              <a:buSzPts val="5600"/>
              <a:buNone/>
              <a:defRPr>
                <a:solidFill>
                  <a:schemeClr val="accent1"/>
                </a:solidFill>
              </a:defRPr>
            </a:lvl7pPr>
            <a:lvl8pPr lvl="7" rtl="0">
              <a:spcBef>
                <a:spcPts val="0"/>
              </a:spcBef>
              <a:spcAft>
                <a:spcPts val="0"/>
              </a:spcAft>
              <a:buClr>
                <a:schemeClr val="accent1"/>
              </a:buClr>
              <a:buSzPts val="5600"/>
              <a:buNone/>
              <a:defRPr>
                <a:solidFill>
                  <a:schemeClr val="accent1"/>
                </a:solidFill>
              </a:defRPr>
            </a:lvl8pPr>
            <a:lvl9pPr lvl="8" rtl="0">
              <a:spcBef>
                <a:spcPts val="0"/>
              </a:spcBef>
              <a:spcAft>
                <a:spcPts val="0"/>
              </a:spcAft>
              <a:buClr>
                <a:schemeClr val="accent1"/>
              </a:buClr>
              <a:buSzPts val="5600"/>
              <a:buNone/>
              <a:defRPr>
                <a:solidFill>
                  <a:schemeClr val="accent1"/>
                </a:solidFill>
              </a:defRPr>
            </a:lvl9pPr>
          </a:lstStyle>
          <a:p>
            <a:endParaRPr/>
          </a:p>
        </p:txBody>
      </p:sp>
      <p:sp>
        <p:nvSpPr>
          <p:cNvPr id="853" name="Google Shape;853;p50"/>
          <p:cNvSpPr txBox="1">
            <a:spLocks noGrp="1"/>
          </p:cNvSpPr>
          <p:nvPr>
            <p:ph type="subTitle" idx="1"/>
          </p:nvPr>
        </p:nvSpPr>
        <p:spPr>
          <a:xfrm>
            <a:off x="741657" y="5143500"/>
            <a:ext cx="5775600" cy="43947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lt1"/>
              </a:buClr>
              <a:buSzPts val="3200"/>
              <a:buNone/>
              <a:defRPr sz="3200">
                <a:solidFill>
                  <a:schemeClr val="lt1"/>
                </a:solidFill>
              </a:defRPr>
            </a:lvl1pPr>
            <a:lvl2pPr lvl="1" rtl="0">
              <a:spcBef>
                <a:spcPts val="0"/>
              </a:spcBef>
              <a:spcAft>
                <a:spcPts val="0"/>
              </a:spcAft>
              <a:buClr>
                <a:schemeClr val="accent1"/>
              </a:buClr>
              <a:buSzPts val="3200"/>
              <a:buNone/>
              <a:defRPr sz="3200">
                <a:solidFill>
                  <a:schemeClr val="accent1"/>
                </a:solidFill>
              </a:defRPr>
            </a:lvl2pPr>
            <a:lvl3pPr lvl="2" rtl="0">
              <a:spcBef>
                <a:spcPts val="0"/>
              </a:spcBef>
              <a:spcAft>
                <a:spcPts val="0"/>
              </a:spcAft>
              <a:buClr>
                <a:schemeClr val="accent1"/>
              </a:buClr>
              <a:buSzPts val="3200"/>
              <a:buNone/>
              <a:defRPr sz="3200">
                <a:solidFill>
                  <a:schemeClr val="accent1"/>
                </a:solidFill>
              </a:defRPr>
            </a:lvl3pPr>
            <a:lvl4pPr lvl="3" rtl="0">
              <a:spcBef>
                <a:spcPts val="0"/>
              </a:spcBef>
              <a:spcAft>
                <a:spcPts val="0"/>
              </a:spcAft>
              <a:buClr>
                <a:schemeClr val="accent1"/>
              </a:buClr>
              <a:buSzPts val="3200"/>
              <a:buNone/>
              <a:defRPr sz="3200">
                <a:solidFill>
                  <a:schemeClr val="accent1"/>
                </a:solidFill>
              </a:defRPr>
            </a:lvl4pPr>
            <a:lvl5pPr lvl="4" rtl="0">
              <a:spcBef>
                <a:spcPts val="0"/>
              </a:spcBef>
              <a:spcAft>
                <a:spcPts val="0"/>
              </a:spcAft>
              <a:buClr>
                <a:schemeClr val="accent1"/>
              </a:buClr>
              <a:buSzPts val="3200"/>
              <a:buNone/>
              <a:defRPr sz="3200">
                <a:solidFill>
                  <a:schemeClr val="accent1"/>
                </a:solidFill>
              </a:defRPr>
            </a:lvl5pPr>
            <a:lvl6pPr lvl="5" rtl="0">
              <a:spcBef>
                <a:spcPts val="0"/>
              </a:spcBef>
              <a:spcAft>
                <a:spcPts val="0"/>
              </a:spcAft>
              <a:buClr>
                <a:schemeClr val="accent1"/>
              </a:buClr>
              <a:buSzPts val="3200"/>
              <a:buNone/>
              <a:defRPr sz="3200">
                <a:solidFill>
                  <a:schemeClr val="accent1"/>
                </a:solidFill>
              </a:defRPr>
            </a:lvl6pPr>
            <a:lvl7pPr lvl="6" rtl="0">
              <a:spcBef>
                <a:spcPts val="0"/>
              </a:spcBef>
              <a:spcAft>
                <a:spcPts val="0"/>
              </a:spcAft>
              <a:buClr>
                <a:schemeClr val="accent1"/>
              </a:buClr>
              <a:buSzPts val="3200"/>
              <a:buNone/>
              <a:defRPr sz="3200">
                <a:solidFill>
                  <a:schemeClr val="accent1"/>
                </a:solidFill>
              </a:defRPr>
            </a:lvl7pPr>
            <a:lvl8pPr lvl="7" rtl="0">
              <a:spcBef>
                <a:spcPts val="0"/>
              </a:spcBef>
              <a:spcAft>
                <a:spcPts val="0"/>
              </a:spcAft>
              <a:buClr>
                <a:schemeClr val="accent1"/>
              </a:buClr>
              <a:buSzPts val="3200"/>
              <a:buNone/>
              <a:defRPr sz="3200">
                <a:solidFill>
                  <a:schemeClr val="accent1"/>
                </a:solidFill>
              </a:defRPr>
            </a:lvl8pPr>
            <a:lvl9pPr lvl="8" rtl="0">
              <a:spcBef>
                <a:spcPts val="0"/>
              </a:spcBef>
              <a:spcAft>
                <a:spcPts val="0"/>
              </a:spcAft>
              <a:buClr>
                <a:schemeClr val="accent1"/>
              </a:buClr>
              <a:buSzPts val="3200"/>
              <a:buNone/>
              <a:defRPr sz="3200">
                <a:solidFill>
                  <a:schemeClr val="accent1"/>
                </a:solidFill>
              </a:defRPr>
            </a:lvl9pPr>
          </a:lstStyle>
          <a:p>
            <a:endParaRPr/>
          </a:p>
        </p:txBody>
      </p:sp>
      <p:sp>
        <p:nvSpPr>
          <p:cNvPr id="854" name="Google Shape;854;p50"/>
          <p:cNvSpPr txBox="1">
            <a:spLocks noGrp="1"/>
          </p:cNvSpPr>
          <p:nvPr>
            <p:ph type="subTitle" idx="2"/>
          </p:nvPr>
        </p:nvSpPr>
        <p:spPr>
          <a:xfrm>
            <a:off x="8026325" y="3387413"/>
            <a:ext cx="4389000" cy="7890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1"/>
              </a:buClr>
              <a:buSzPts val="3200"/>
              <a:buNone/>
              <a:defRPr sz="3200" b="1">
                <a:solidFill>
                  <a:schemeClr val="accent1"/>
                </a:solidFill>
              </a:defRPr>
            </a:lvl1pPr>
            <a:lvl2pPr lvl="1" rtl="0">
              <a:lnSpc>
                <a:spcPct val="115000"/>
              </a:lnSpc>
              <a:spcBef>
                <a:spcPts val="0"/>
              </a:spcBef>
              <a:spcAft>
                <a:spcPts val="0"/>
              </a:spcAft>
              <a:buClr>
                <a:schemeClr val="accent1"/>
              </a:buClr>
              <a:buSzPts val="3200"/>
              <a:buNone/>
              <a:defRPr sz="3200">
                <a:solidFill>
                  <a:schemeClr val="accent1"/>
                </a:solidFill>
              </a:defRPr>
            </a:lvl2pPr>
            <a:lvl3pPr lvl="2" rtl="0">
              <a:lnSpc>
                <a:spcPct val="115000"/>
              </a:lnSpc>
              <a:spcBef>
                <a:spcPts val="0"/>
              </a:spcBef>
              <a:spcAft>
                <a:spcPts val="0"/>
              </a:spcAft>
              <a:buClr>
                <a:schemeClr val="accent1"/>
              </a:buClr>
              <a:buSzPts val="3200"/>
              <a:buNone/>
              <a:defRPr sz="3200">
                <a:solidFill>
                  <a:schemeClr val="accent1"/>
                </a:solidFill>
              </a:defRPr>
            </a:lvl3pPr>
            <a:lvl4pPr lvl="3" rtl="0">
              <a:lnSpc>
                <a:spcPct val="115000"/>
              </a:lnSpc>
              <a:spcBef>
                <a:spcPts val="0"/>
              </a:spcBef>
              <a:spcAft>
                <a:spcPts val="0"/>
              </a:spcAft>
              <a:buClr>
                <a:schemeClr val="accent1"/>
              </a:buClr>
              <a:buSzPts val="3200"/>
              <a:buNone/>
              <a:defRPr sz="3200">
                <a:solidFill>
                  <a:schemeClr val="accent1"/>
                </a:solidFill>
              </a:defRPr>
            </a:lvl4pPr>
            <a:lvl5pPr lvl="4" rtl="0">
              <a:lnSpc>
                <a:spcPct val="115000"/>
              </a:lnSpc>
              <a:spcBef>
                <a:spcPts val="0"/>
              </a:spcBef>
              <a:spcAft>
                <a:spcPts val="0"/>
              </a:spcAft>
              <a:buClr>
                <a:schemeClr val="accent1"/>
              </a:buClr>
              <a:buSzPts val="3200"/>
              <a:buNone/>
              <a:defRPr sz="3200">
                <a:solidFill>
                  <a:schemeClr val="accent1"/>
                </a:solidFill>
              </a:defRPr>
            </a:lvl5pPr>
            <a:lvl6pPr lvl="5" rtl="0">
              <a:lnSpc>
                <a:spcPct val="115000"/>
              </a:lnSpc>
              <a:spcBef>
                <a:spcPts val="0"/>
              </a:spcBef>
              <a:spcAft>
                <a:spcPts val="0"/>
              </a:spcAft>
              <a:buClr>
                <a:schemeClr val="accent1"/>
              </a:buClr>
              <a:buSzPts val="3200"/>
              <a:buNone/>
              <a:defRPr sz="3200">
                <a:solidFill>
                  <a:schemeClr val="accent1"/>
                </a:solidFill>
              </a:defRPr>
            </a:lvl6pPr>
            <a:lvl7pPr lvl="6" rtl="0">
              <a:lnSpc>
                <a:spcPct val="115000"/>
              </a:lnSpc>
              <a:spcBef>
                <a:spcPts val="0"/>
              </a:spcBef>
              <a:spcAft>
                <a:spcPts val="0"/>
              </a:spcAft>
              <a:buClr>
                <a:schemeClr val="accent1"/>
              </a:buClr>
              <a:buSzPts val="3200"/>
              <a:buNone/>
              <a:defRPr sz="3200">
                <a:solidFill>
                  <a:schemeClr val="accent1"/>
                </a:solidFill>
              </a:defRPr>
            </a:lvl7pPr>
            <a:lvl8pPr lvl="7" rtl="0">
              <a:lnSpc>
                <a:spcPct val="115000"/>
              </a:lnSpc>
              <a:spcBef>
                <a:spcPts val="0"/>
              </a:spcBef>
              <a:spcAft>
                <a:spcPts val="0"/>
              </a:spcAft>
              <a:buClr>
                <a:schemeClr val="accent1"/>
              </a:buClr>
              <a:buSzPts val="3200"/>
              <a:buNone/>
              <a:defRPr sz="3200">
                <a:solidFill>
                  <a:schemeClr val="accent1"/>
                </a:solidFill>
              </a:defRPr>
            </a:lvl8pPr>
            <a:lvl9pPr lvl="8" rtl="0">
              <a:lnSpc>
                <a:spcPct val="115000"/>
              </a:lnSpc>
              <a:spcBef>
                <a:spcPts val="0"/>
              </a:spcBef>
              <a:spcAft>
                <a:spcPts val="0"/>
              </a:spcAft>
              <a:buClr>
                <a:schemeClr val="accent1"/>
              </a:buClr>
              <a:buSzPts val="3200"/>
              <a:buNone/>
              <a:defRPr sz="3200">
                <a:solidFill>
                  <a:schemeClr val="accent1"/>
                </a:solidFill>
              </a:defRPr>
            </a:lvl9pPr>
          </a:lstStyle>
          <a:p>
            <a:endParaRPr/>
          </a:p>
        </p:txBody>
      </p:sp>
      <p:sp>
        <p:nvSpPr>
          <p:cNvPr id="855" name="Google Shape;855;p50"/>
          <p:cNvSpPr txBox="1">
            <a:spLocks noGrp="1"/>
          </p:cNvSpPr>
          <p:nvPr>
            <p:ph type="subTitle" idx="3"/>
          </p:nvPr>
        </p:nvSpPr>
        <p:spPr>
          <a:xfrm>
            <a:off x="8026325" y="4035813"/>
            <a:ext cx="4389000" cy="7890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lt1"/>
              </a:buClr>
              <a:buSzPts val="2400"/>
              <a:buNone/>
              <a:defRPr b="1">
                <a:solidFill>
                  <a:schemeClr val="lt1"/>
                </a:solidFill>
              </a:defRPr>
            </a:lvl1pPr>
            <a:lvl2pPr lvl="1" rtl="0">
              <a:lnSpc>
                <a:spcPct val="115000"/>
              </a:lnSpc>
              <a:spcBef>
                <a:spcPts val="0"/>
              </a:spcBef>
              <a:spcAft>
                <a:spcPts val="0"/>
              </a:spcAft>
              <a:buClr>
                <a:schemeClr val="lt1"/>
              </a:buClr>
              <a:buSzPts val="2400"/>
              <a:buNone/>
              <a:defRPr>
                <a:solidFill>
                  <a:schemeClr val="lt1"/>
                </a:solidFill>
              </a:defRPr>
            </a:lvl2pPr>
            <a:lvl3pPr lvl="2" rtl="0">
              <a:lnSpc>
                <a:spcPct val="115000"/>
              </a:lnSpc>
              <a:spcBef>
                <a:spcPts val="0"/>
              </a:spcBef>
              <a:spcAft>
                <a:spcPts val="0"/>
              </a:spcAft>
              <a:buClr>
                <a:schemeClr val="lt1"/>
              </a:buClr>
              <a:buSzPts val="2400"/>
              <a:buNone/>
              <a:defRPr>
                <a:solidFill>
                  <a:schemeClr val="lt1"/>
                </a:solidFill>
              </a:defRPr>
            </a:lvl3pPr>
            <a:lvl4pPr lvl="3" rtl="0">
              <a:lnSpc>
                <a:spcPct val="115000"/>
              </a:lnSpc>
              <a:spcBef>
                <a:spcPts val="0"/>
              </a:spcBef>
              <a:spcAft>
                <a:spcPts val="0"/>
              </a:spcAft>
              <a:buClr>
                <a:schemeClr val="lt1"/>
              </a:buClr>
              <a:buSzPts val="2400"/>
              <a:buNone/>
              <a:defRPr>
                <a:solidFill>
                  <a:schemeClr val="lt1"/>
                </a:solidFill>
              </a:defRPr>
            </a:lvl4pPr>
            <a:lvl5pPr lvl="4" rtl="0">
              <a:lnSpc>
                <a:spcPct val="115000"/>
              </a:lnSpc>
              <a:spcBef>
                <a:spcPts val="0"/>
              </a:spcBef>
              <a:spcAft>
                <a:spcPts val="0"/>
              </a:spcAft>
              <a:buClr>
                <a:schemeClr val="lt1"/>
              </a:buClr>
              <a:buSzPts val="2400"/>
              <a:buNone/>
              <a:defRPr>
                <a:solidFill>
                  <a:schemeClr val="lt1"/>
                </a:solidFill>
              </a:defRPr>
            </a:lvl5pPr>
            <a:lvl6pPr lvl="5" rtl="0">
              <a:lnSpc>
                <a:spcPct val="115000"/>
              </a:lnSpc>
              <a:spcBef>
                <a:spcPts val="0"/>
              </a:spcBef>
              <a:spcAft>
                <a:spcPts val="0"/>
              </a:spcAft>
              <a:buClr>
                <a:schemeClr val="lt1"/>
              </a:buClr>
              <a:buSzPts val="2400"/>
              <a:buNone/>
              <a:defRPr>
                <a:solidFill>
                  <a:schemeClr val="lt1"/>
                </a:solidFill>
              </a:defRPr>
            </a:lvl6pPr>
            <a:lvl7pPr lvl="6" rtl="0">
              <a:lnSpc>
                <a:spcPct val="115000"/>
              </a:lnSpc>
              <a:spcBef>
                <a:spcPts val="0"/>
              </a:spcBef>
              <a:spcAft>
                <a:spcPts val="0"/>
              </a:spcAft>
              <a:buClr>
                <a:schemeClr val="lt1"/>
              </a:buClr>
              <a:buSzPts val="2400"/>
              <a:buNone/>
              <a:defRPr>
                <a:solidFill>
                  <a:schemeClr val="lt1"/>
                </a:solidFill>
              </a:defRPr>
            </a:lvl7pPr>
            <a:lvl8pPr lvl="7" rtl="0">
              <a:lnSpc>
                <a:spcPct val="115000"/>
              </a:lnSpc>
              <a:spcBef>
                <a:spcPts val="0"/>
              </a:spcBef>
              <a:spcAft>
                <a:spcPts val="0"/>
              </a:spcAft>
              <a:buClr>
                <a:schemeClr val="lt1"/>
              </a:buClr>
              <a:buSzPts val="2400"/>
              <a:buNone/>
              <a:defRPr>
                <a:solidFill>
                  <a:schemeClr val="lt1"/>
                </a:solidFill>
              </a:defRPr>
            </a:lvl8pPr>
            <a:lvl9pPr lvl="8" rtl="0">
              <a:lnSpc>
                <a:spcPct val="115000"/>
              </a:lnSpc>
              <a:spcBef>
                <a:spcPts val="0"/>
              </a:spcBef>
              <a:spcAft>
                <a:spcPts val="0"/>
              </a:spcAft>
              <a:buClr>
                <a:schemeClr val="lt1"/>
              </a:buClr>
              <a:buSzPts val="2400"/>
              <a:buNone/>
              <a:defRPr>
                <a:solidFill>
                  <a:schemeClr val="lt1"/>
                </a:solidFill>
              </a:defRPr>
            </a:lvl9pPr>
          </a:lstStyle>
          <a:p>
            <a:endParaRPr/>
          </a:p>
        </p:txBody>
      </p:sp>
      <p:sp>
        <p:nvSpPr>
          <p:cNvPr id="856" name="Google Shape;856;p50"/>
          <p:cNvSpPr txBox="1">
            <a:spLocks noGrp="1"/>
          </p:cNvSpPr>
          <p:nvPr>
            <p:ph type="subTitle" idx="4"/>
          </p:nvPr>
        </p:nvSpPr>
        <p:spPr>
          <a:xfrm>
            <a:off x="8026325" y="4556650"/>
            <a:ext cx="4389000" cy="50100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lt1"/>
              </a:buClr>
              <a:buSzPts val="2400"/>
              <a:buNone/>
              <a:defRPr>
                <a:solidFill>
                  <a:schemeClr val="lt1"/>
                </a:solidFill>
              </a:defRPr>
            </a:lvl1pPr>
            <a:lvl2pPr lvl="1" rtl="0">
              <a:lnSpc>
                <a:spcPct val="115000"/>
              </a:lnSpc>
              <a:spcBef>
                <a:spcPts val="0"/>
              </a:spcBef>
              <a:spcAft>
                <a:spcPts val="0"/>
              </a:spcAft>
              <a:buClr>
                <a:schemeClr val="lt1"/>
              </a:buClr>
              <a:buSzPts val="2400"/>
              <a:buNone/>
              <a:defRPr>
                <a:solidFill>
                  <a:schemeClr val="lt1"/>
                </a:solidFill>
              </a:defRPr>
            </a:lvl2pPr>
            <a:lvl3pPr lvl="2" rtl="0">
              <a:lnSpc>
                <a:spcPct val="115000"/>
              </a:lnSpc>
              <a:spcBef>
                <a:spcPts val="0"/>
              </a:spcBef>
              <a:spcAft>
                <a:spcPts val="0"/>
              </a:spcAft>
              <a:buClr>
                <a:schemeClr val="lt1"/>
              </a:buClr>
              <a:buSzPts val="2400"/>
              <a:buNone/>
              <a:defRPr>
                <a:solidFill>
                  <a:schemeClr val="lt1"/>
                </a:solidFill>
              </a:defRPr>
            </a:lvl3pPr>
            <a:lvl4pPr lvl="3" rtl="0">
              <a:lnSpc>
                <a:spcPct val="115000"/>
              </a:lnSpc>
              <a:spcBef>
                <a:spcPts val="0"/>
              </a:spcBef>
              <a:spcAft>
                <a:spcPts val="0"/>
              </a:spcAft>
              <a:buClr>
                <a:schemeClr val="lt1"/>
              </a:buClr>
              <a:buSzPts val="2400"/>
              <a:buNone/>
              <a:defRPr>
                <a:solidFill>
                  <a:schemeClr val="lt1"/>
                </a:solidFill>
              </a:defRPr>
            </a:lvl4pPr>
            <a:lvl5pPr lvl="4" rtl="0">
              <a:lnSpc>
                <a:spcPct val="115000"/>
              </a:lnSpc>
              <a:spcBef>
                <a:spcPts val="0"/>
              </a:spcBef>
              <a:spcAft>
                <a:spcPts val="0"/>
              </a:spcAft>
              <a:buClr>
                <a:schemeClr val="lt1"/>
              </a:buClr>
              <a:buSzPts val="2400"/>
              <a:buNone/>
              <a:defRPr>
                <a:solidFill>
                  <a:schemeClr val="lt1"/>
                </a:solidFill>
              </a:defRPr>
            </a:lvl5pPr>
            <a:lvl6pPr lvl="5" rtl="0">
              <a:lnSpc>
                <a:spcPct val="115000"/>
              </a:lnSpc>
              <a:spcBef>
                <a:spcPts val="0"/>
              </a:spcBef>
              <a:spcAft>
                <a:spcPts val="0"/>
              </a:spcAft>
              <a:buClr>
                <a:schemeClr val="lt1"/>
              </a:buClr>
              <a:buSzPts val="2400"/>
              <a:buNone/>
              <a:defRPr>
                <a:solidFill>
                  <a:schemeClr val="lt1"/>
                </a:solidFill>
              </a:defRPr>
            </a:lvl6pPr>
            <a:lvl7pPr lvl="6" rtl="0">
              <a:lnSpc>
                <a:spcPct val="115000"/>
              </a:lnSpc>
              <a:spcBef>
                <a:spcPts val="0"/>
              </a:spcBef>
              <a:spcAft>
                <a:spcPts val="0"/>
              </a:spcAft>
              <a:buClr>
                <a:schemeClr val="lt1"/>
              </a:buClr>
              <a:buSzPts val="2400"/>
              <a:buNone/>
              <a:defRPr>
                <a:solidFill>
                  <a:schemeClr val="lt1"/>
                </a:solidFill>
              </a:defRPr>
            </a:lvl7pPr>
            <a:lvl8pPr lvl="7" rtl="0">
              <a:lnSpc>
                <a:spcPct val="115000"/>
              </a:lnSpc>
              <a:spcBef>
                <a:spcPts val="0"/>
              </a:spcBef>
              <a:spcAft>
                <a:spcPts val="0"/>
              </a:spcAft>
              <a:buClr>
                <a:schemeClr val="lt1"/>
              </a:buClr>
              <a:buSzPts val="2400"/>
              <a:buNone/>
              <a:defRPr>
                <a:solidFill>
                  <a:schemeClr val="lt1"/>
                </a:solidFill>
              </a:defRPr>
            </a:lvl8pPr>
            <a:lvl9pPr lvl="8" rtl="0">
              <a:lnSpc>
                <a:spcPct val="115000"/>
              </a:lnSpc>
              <a:spcBef>
                <a:spcPts val="0"/>
              </a:spcBef>
              <a:spcAft>
                <a:spcPts val="0"/>
              </a:spcAft>
              <a:buClr>
                <a:schemeClr val="lt1"/>
              </a:buClr>
              <a:buSzPts val="2400"/>
              <a:buNone/>
              <a:defRPr>
                <a:solidFill>
                  <a:schemeClr val="lt1"/>
                </a:solidFill>
              </a:defRPr>
            </a:lvl9pPr>
          </a:lstStyle>
          <a:p>
            <a:endParaRPr/>
          </a:p>
        </p:txBody>
      </p:sp>
      <p:sp>
        <p:nvSpPr>
          <p:cNvPr id="857" name="Google Shape;857;p50"/>
          <p:cNvSpPr txBox="1">
            <a:spLocks noGrp="1"/>
          </p:cNvSpPr>
          <p:nvPr>
            <p:ph type="subTitle" idx="5"/>
          </p:nvPr>
        </p:nvSpPr>
        <p:spPr>
          <a:xfrm>
            <a:off x="13169825" y="3387413"/>
            <a:ext cx="4389000" cy="7890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1"/>
              </a:buClr>
              <a:buSzPts val="3200"/>
              <a:buNone/>
              <a:defRPr sz="3200" b="1">
                <a:solidFill>
                  <a:schemeClr val="accent1"/>
                </a:solidFill>
              </a:defRPr>
            </a:lvl1pPr>
            <a:lvl2pPr lvl="1" rtl="0">
              <a:lnSpc>
                <a:spcPct val="115000"/>
              </a:lnSpc>
              <a:spcBef>
                <a:spcPts val="0"/>
              </a:spcBef>
              <a:spcAft>
                <a:spcPts val="0"/>
              </a:spcAft>
              <a:buClr>
                <a:schemeClr val="accent1"/>
              </a:buClr>
              <a:buSzPts val="3200"/>
              <a:buNone/>
              <a:defRPr sz="3200">
                <a:solidFill>
                  <a:schemeClr val="accent1"/>
                </a:solidFill>
              </a:defRPr>
            </a:lvl2pPr>
            <a:lvl3pPr lvl="2" rtl="0">
              <a:lnSpc>
                <a:spcPct val="115000"/>
              </a:lnSpc>
              <a:spcBef>
                <a:spcPts val="0"/>
              </a:spcBef>
              <a:spcAft>
                <a:spcPts val="0"/>
              </a:spcAft>
              <a:buClr>
                <a:schemeClr val="accent1"/>
              </a:buClr>
              <a:buSzPts val="3200"/>
              <a:buNone/>
              <a:defRPr sz="3200">
                <a:solidFill>
                  <a:schemeClr val="accent1"/>
                </a:solidFill>
              </a:defRPr>
            </a:lvl3pPr>
            <a:lvl4pPr lvl="3" rtl="0">
              <a:lnSpc>
                <a:spcPct val="115000"/>
              </a:lnSpc>
              <a:spcBef>
                <a:spcPts val="0"/>
              </a:spcBef>
              <a:spcAft>
                <a:spcPts val="0"/>
              </a:spcAft>
              <a:buClr>
                <a:schemeClr val="accent1"/>
              </a:buClr>
              <a:buSzPts val="3200"/>
              <a:buNone/>
              <a:defRPr sz="3200">
                <a:solidFill>
                  <a:schemeClr val="accent1"/>
                </a:solidFill>
              </a:defRPr>
            </a:lvl4pPr>
            <a:lvl5pPr lvl="4" rtl="0">
              <a:lnSpc>
                <a:spcPct val="115000"/>
              </a:lnSpc>
              <a:spcBef>
                <a:spcPts val="0"/>
              </a:spcBef>
              <a:spcAft>
                <a:spcPts val="0"/>
              </a:spcAft>
              <a:buClr>
                <a:schemeClr val="accent1"/>
              </a:buClr>
              <a:buSzPts val="3200"/>
              <a:buNone/>
              <a:defRPr sz="3200">
                <a:solidFill>
                  <a:schemeClr val="accent1"/>
                </a:solidFill>
              </a:defRPr>
            </a:lvl5pPr>
            <a:lvl6pPr lvl="5" rtl="0">
              <a:lnSpc>
                <a:spcPct val="115000"/>
              </a:lnSpc>
              <a:spcBef>
                <a:spcPts val="0"/>
              </a:spcBef>
              <a:spcAft>
                <a:spcPts val="0"/>
              </a:spcAft>
              <a:buClr>
                <a:schemeClr val="accent1"/>
              </a:buClr>
              <a:buSzPts val="3200"/>
              <a:buNone/>
              <a:defRPr sz="3200">
                <a:solidFill>
                  <a:schemeClr val="accent1"/>
                </a:solidFill>
              </a:defRPr>
            </a:lvl6pPr>
            <a:lvl7pPr lvl="6" rtl="0">
              <a:lnSpc>
                <a:spcPct val="115000"/>
              </a:lnSpc>
              <a:spcBef>
                <a:spcPts val="0"/>
              </a:spcBef>
              <a:spcAft>
                <a:spcPts val="0"/>
              </a:spcAft>
              <a:buClr>
                <a:schemeClr val="accent1"/>
              </a:buClr>
              <a:buSzPts val="3200"/>
              <a:buNone/>
              <a:defRPr sz="3200">
                <a:solidFill>
                  <a:schemeClr val="accent1"/>
                </a:solidFill>
              </a:defRPr>
            </a:lvl7pPr>
            <a:lvl8pPr lvl="7" rtl="0">
              <a:lnSpc>
                <a:spcPct val="115000"/>
              </a:lnSpc>
              <a:spcBef>
                <a:spcPts val="0"/>
              </a:spcBef>
              <a:spcAft>
                <a:spcPts val="0"/>
              </a:spcAft>
              <a:buClr>
                <a:schemeClr val="accent1"/>
              </a:buClr>
              <a:buSzPts val="3200"/>
              <a:buNone/>
              <a:defRPr sz="3200">
                <a:solidFill>
                  <a:schemeClr val="accent1"/>
                </a:solidFill>
              </a:defRPr>
            </a:lvl8pPr>
            <a:lvl9pPr lvl="8" rtl="0">
              <a:lnSpc>
                <a:spcPct val="115000"/>
              </a:lnSpc>
              <a:spcBef>
                <a:spcPts val="0"/>
              </a:spcBef>
              <a:spcAft>
                <a:spcPts val="0"/>
              </a:spcAft>
              <a:buClr>
                <a:schemeClr val="accent1"/>
              </a:buClr>
              <a:buSzPts val="3200"/>
              <a:buNone/>
              <a:defRPr sz="3200">
                <a:solidFill>
                  <a:schemeClr val="accent1"/>
                </a:solidFill>
              </a:defRPr>
            </a:lvl9pPr>
          </a:lstStyle>
          <a:p>
            <a:endParaRPr/>
          </a:p>
        </p:txBody>
      </p:sp>
      <p:sp>
        <p:nvSpPr>
          <p:cNvPr id="858" name="Google Shape;858;p50"/>
          <p:cNvSpPr txBox="1">
            <a:spLocks noGrp="1"/>
          </p:cNvSpPr>
          <p:nvPr>
            <p:ph type="subTitle" idx="6"/>
          </p:nvPr>
        </p:nvSpPr>
        <p:spPr>
          <a:xfrm>
            <a:off x="13169825" y="4035813"/>
            <a:ext cx="4389000" cy="7890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lt1"/>
              </a:buClr>
              <a:buSzPts val="2400"/>
              <a:buNone/>
              <a:defRPr b="1">
                <a:solidFill>
                  <a:schemeClr val="lt1"/>
                </a:solidFill>
              </a:defRPr>
            </a:lvl1pPr>
            <a:lvl2pPr lvl="1" rtl="0">
              <a:lnSpc>
                <a:spcPct val="115000"/>
              </a:lnSpc>
              <a:spcBef>
                <a:spcPts val="0"/>
              </a:spcBef>
              <a:spcAft>
                <a:spcPts val="0"/>
              </a:spcAft>
              <a:buClr>
                <a:schemeClr val="lt1"/>
              </a:buClr>
              <a:buSzPts val="2400"/>
              <a:buNone/>
              <a:defRPr>
                <a:solidFill>
                  <a:schemeClr val="lt1"/>
                </a:solidFill>
              </a:defRPr>
            </a:lvl2pPr>
            <a:lvl3pPr lvl="2" rtl="0">
              <a:lnSpc>
                <a:spcPct val="115000"/>
              </a:lnSpc>
              <a:spcBef>
                <a:spcPts val="0"/>
              </a:spcBef>
              <a:spcAft>
                <a:spcPts val="0"/>
              </a:spcAft>
              <a:buClr>
                <a:schemeClr val="lt1"/>
              </a:buClr>
              <a:buSzPts val="2400"/>
              <a:buNone/>
              <a:defRPr>
                <a:solidFill>
                  <a:schemeClr val="lt1"/>
                </a:solidFill>
              </a:defRPr>
            </a:lvl3pPr>
            <a:lvl4pPr lvl="3" rtl="0">
              <a:lnSpc>
                <a:spcPct val="115000"/>
              </a:lnSpc>
              <a:spcBef>
                <a:spcPts val="0"/>
              </a:spcBef>
              <a:spcAft>
                <a:spcPts val="0"/>
              </a:spcAft>
              <a:buClr>
                <a:schemeClr val="lt1"/>
              </a:buClr>
              <a:buSzPts val="2400"/>
              <a:buNone/>
              <a:defRPr>
                <a:solidFill>
                  <a:schemeClr val="lt1"/>
                </a:solidFill>
              </a:defRPr>
            </a:lvl4pPr>
            <a:lvl5pPr lvl="4" rtl="0">
              <a:lnSpc>
                <a:spcPct val="115000"/>
              </a:lnSpc>
              <a:spcBef>
                <a:spcPts val="0"/>
              </a:spcBef>
              <a:spcAft>
                <a:spcPts val="0"/>
              </a:spcAft>
              <a:buClr>
                <a:schemeClr val="lt1"/>
              </a:buClr>
              <a:buSzPts val="2400"/>
              <a:buNone/>
              <a:defRPr>
                <a:solidFill>
                  <a:schemeClr val="lt1"/>
                </a:solidFill>
              </a:defRPr>
            </a:lvl5pPr>
            <a:lvl6pPr lvl="5" rtl="0">
              <a:lnSpc>
                <a:spcPct val="115000"/>
              </a:lnSpc>
              <a:spcBef>
                <a:spcPts val="0"/>
              </a:spcBef>
              <a:spcAft>
                <a:spcPts val="0"/>
              </a:spcAft>
              <a:buClr>
                <a:schemeClr val="lt1"/>
              </a:buClr>
              <a:buSzPts val="2400"/>
              <a:buNone/>
              <a:defRPr>
                <a:solidFill>
                  <a:schemeClr val="lt1"/>
                </a:solidFill>
              </a:defRPr>
            </a:lvl6pPr>
            <a:lvl7pPr lvl="6" rtl="0">
              <a:lnSpc>
                <a:spcPct val="115000"/>
              </a:lnSpc>
              <a:spcBef>
                <a:spcPts val="0"/>
              </a:spcBef>
              <a:spcAft>
                <a:spcPts val="0"/>
              </a:spcAft>
              <a:buClr>
                <a:schemeClr val="lt1"/>
              </a:buClr>
              <a:buSzPts val="2400"/>
              <a:buNone/>
              <a:defRPr>
                <a:solidFill>
                  <a:schemeClr val="lt1"/>
                </a:solidFill>
              </a:defRPr>
            </a:lvl7pPr>
            <a:lvl8pPr lvl="7" rtl="0">
              <a:lnSpc>
                <a:spcPct val="115000"/>
              </a:lnSpc>
              <a:spcBef>
                <a:spcPts val="0"/>
              </a:spcBef>
              <a:spcAft>
                <a:spcPts val="0"/>
              </a:spcAft>
              <a:buClr>
                <a:schemeClr val="lt1"/>
              </a:buClr>
              <a:buSzPts val="2400"/>
              <a:buNone/>
              <a:defRPr>
                <a:solidFill>
                  <a:schemeClr val="lt1"/>
                </a:solidFill>
              </a:defRPr>
            </a:lvl8pPr>
            <a:lvl9pPr lvl="8" rtl="0">
              <a:lnSpc>
                <a:spcPct val="115000"/>
              </a:lnSpc>
              <a:spcBef>
                <a:spcPts val="0"/>
              </a:spcBef>
              <a:spcAft>
                <a:spcPts val="0"/>
              </a:spcAft>
              <a:buClr>
                <a:schemeClr val="lt1"/>
              </a:buClr>
              <a:buSzPts val="2400"/>
              <a:buNone/>
              <a:defRPr>
                <a:solidFill>
                  <a:schemeClr val="lt1"/>
                </a:solidFill>
              </a:defRPr>
            </a:lvl9pPr>
          </a:lstStyle>
          <a:p>
            <a:endParaRPr/>
          </a:p>
        </p:txBody>
      </p:sp>
      <p:sp>
        <p:nvSpPr>
          <p:cNvPr id="859" name="Google Shape;859;p50"/>
          <p:cNvSpPr txBox="1">
            <a:spLocks noGrp="1"/>
          </p:cNvSpPr>
          <p:nvPr>
            <p:ph type="subTitle" idx="7"/>
          </p:nvPr>
        </p:nvSpPr>
        <p:spPr>
          <a:xfrm>
            <a:off x="13169825" y="4556650"/>
            <a:ext cx="4389000" cy="50100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lt1"/>
              </a:buClr>
              <a:buSzPts val="2400"/>
              <a:buNone/>
              <a:defRPr>
                <a:solidFill>
                  <a:schemeClr val="lt1"/>
                </a:solidFill>
              </a:defRPr>
            </a:lvl1pPr>
            <a:lvl2pPr lvl="1" rtl="0">
              <a:lnSpc>
                <a:spcPct val="115000"/>
              </a:lnSpc>
              <a:spcBef>
                <a:spcPts val="0"/>
              </a:spcBef>
              <a:spcAft>
                <a:spcPts val="0"/>
              </a:spcAft>
              <a:buClr>
                <a:schemeClr val="lt1"/>
              </a:buClr>
              <a:buSzPts val="2400"/>
              <a:buNone/>
              <a:defRPr>
                <a:solidFill>
                  <a:schemeClr val="lt1"/>
                </a:solidFill>
              </a:defRPr>
            </a:lvl2pPr>
            <a:lvl3pPr lvl="2" rtl="0">
              <a:lnSpc>
                <a:spcPct val="115000"/>
              </a:lnSpc>
              <a:spcBef>
                <a:spcPts val="0"/>
              </a:spcBef>
              <a:spcAft>
                <a:spcPts val="0"/>
              </a:spcAft>
              <a:buClr>
                <a:schemeClr val="lt1"/>
              </a:buClr>
              <a:buSzPts val="2400"/>
              <a:buNone/>
              <a:defRPr>
                <a:solidFill>
                  <a:schemeClr val="lt1"/>
                </a:solidFill>
              </a:defRPr>
            </a:lvl3pPr>
            <a:lvl4pPr lvl="3" rtl="0">
              <a:lnSpc>
                <a:spcPct val="115000"/>
              </a:lnSpc>
              <a:spcBef>
                <a:spcPts val="0"/>
              </a:spcBef>
              <a:spcAft>
                <a:spcPts val="0"/>
              </a:spcAft>
              <a:buClr>
                <a:schemeClr val="lt1"/>
              </a:buClr>
              <a:buSzPts val="2400"/>
              <a:buNone/>
              <a:defRPr>
                <a:solidFill>
                  <a:schemeClr val="lt1"/>
                </a:solidFill>
              </a:defRPr>
            </a:lvl4pPr>
            <a:lvl5pPr lvl="4" rtl="0">
              <a:lnSpc>
                <a:spcPct val="115000"/>
              </a:lnSpc>
              <a:spcBef>
                <a:spcPts val="0"/>
              </a:spcBef>
              <a:spcAft>
                <a:spcPts val="0"/>
              </a:spcAft>
              <a:buClr>
                <a:schemeClr val="lt1"/>
              </a:buClr>
              <a:buSzPts val="2400"/>
              <a:buNone/>
              <a:defRPr>
                <a:solidFill>
                  <a:schemeClr val="lt1"/>
                </a:solidFill>
              </a:defRPr>
            </a:lvl5pPr>
            <a:lvl6pPr lvl="5" rtl="0">
              <a:lnSpc>
                <a:spcPct val="115000"/>
              </a:lnSpc>
              <a:spcBef>
                <a:spcPts val="0"/>
              </a:spcBef>
              <a:spcAft>
                <a:spcPts val="0"/>
              </a:spcAft>
              <a:buClr>
                <a:schemeClr val="lt1"/>
              </a:buClr>
              <a:buSzPts val="2400"/>
              <a:buNone/>
              <a:defRPr>
                <a:solidFill>
                  <a:schemeClr val="lt1"/>
                </a:solidFill>
              </a:defRPr>
            </a:lvl6pPr>
            <a:lvl7pPr lvl="6" rtl="0">
              <a:lnSpc>
                <a:spcPct val="115000"/>
              </a:lnSpc>
              <a:spcBef>
                <a:spcPts val="0"/>
              </a:spcBef>
              <a:spcAft>
                <a:spcPts val="0"/>
              </a:spcAft>
              <a:buClr>
                <a:schemeClr val="lt1"/>
              </a:buClr>
              <a:buSzPts val="2400"/>
              <a:buNone/>
              <a:defRPr>
                <a:solidFill>
                  <a:schemeClr val="lt1"/>
                </a:solidFill>
              </a:defRPr>
            </a:lvl7pPr>
            <a:lvl8pPr lvl="7" rtl="0">
              <a:lnSpc>
                <a:spcPct val="115000"/>
              </a:lnSpc>
              <a:spcBef>
                <a:spcPts val="0"/>
              </a:spcBef>
              <a:spcAft>
                <a:spcPts val="0"/>
              </a:spcAft>
              <a:buClr>
                <a:schemeClr val="lt1"/>
              </a:buClr>
              <a:buSzPts val="2400"/>
              <a:buNone/>
              <a:defRPr>
                <a:solidFill>
                  <a:schemeClr val="lt1"/>
                </a:solidFill>
              </a:defRPr>
            </a:lvl8pPr>
            <a:lvl9pPr lvl="8" rtl="0">
              <a:lnSpc>
                <a:spcPct val="115000"/>
              </a:lnSpc>
              <a:spcBef>
                <a:spcPts val="0"/>
              </a:spcBef>
              <a:spcAft>
                <a:spcPts val="0"/>
              </a:spcAft>
              <a:buClr>
                <a:schemeClr val="lt1"/>
              </a:buClr>
              <a:buSzPts val="2400"/>
              <a:buNone/>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1 - Cover Client Logo_5">
  <p:cSld name="CUSTOM_66">
    <p:spTree>
      <p:nvGrpSpPr>
        <p:cNvPr id="1" name="Shape 61"/>
        <p:cNvGrpSpPr/>
        <p:nvPr/>
      </p:nvGrpSpPr>
      <p:grpSpPr>
        <a:xfrm>
          <a:off x="0" y="0"/>
          <a:ext cx="0" cy="0"/>
          <a:chOff x="0" y="0"/>
          <a:chExt cx="0" cy="0"/>
        </a:xfrm>
      </p:grpSpPr>
      <p:sp>
        <p:nvSpPr>
          <p:cNvPr id="62" name="Google Shape;62;p6"/>
          <p:cNvSpPr>
            <a:spLocks noGrp="1"/>
          </p:cNvSpPr>
          <p:nvPr>
            <p:ph type="pic" idx="2"/>
          </p:nvPr>
        </p:nvSpPr>
        <p:spPr>
          <a:xfrm>
            <a:off x="8777100" y="0"/>
            <a:ext cx="9511200" cy="10287000"/>
          </a:xfrm>
          <a:prstGeom prst="rect">
            <a:avLst/>
          </a:prstGeom>
          <a:noFill/>
          <a:ln>
            <a:noFill/>
          </a:ln>
        </p:spPr>
      </p:sp>
      <p:grpSp>
        <p:nvGrpSpPr>
          <p:cNvPr id="63" name="Google Shape;63;p6"/>
          <p:cNvGrpSpPr/>
          <p:nvPr/>
        </p:nvGrpSpPr>
        <p:grpSpPr>
          <a:xfrm>
            <a:off x="733425" y="1106944"/>
            <a:ext cx="3660906" cy="613024"/>
            <a:chOff x="238125" y="2252900"/>
            <a:chExt cx="7144625" cy="1210075"/>
          </a:xfrm>
        </p:grpSpPr>
        <p:sp>
          <p:nvSpPr>
            <p:cNvPr id="64" name="Google Shape;64;p6"/>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6"/>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6"/>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6"/>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6"/>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6"/>
          <p:cNvSpPr/>
          <p:nvPr/>
        </p:nvSpPr>
        <p:spPr>
          <a:xfrm>
            <a:off x="9510900" y="733300"/>
            <a:ext cx="8043300" cy="10163400"/>
          </a:xfrm>
          <a:prstGeom prst="round1Rect">
            <a:avLst>
              <a:gd name="adj" fmla="val 21379"/>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p:nvPr/>
        </p:nvSpPr>
        <p:spPr>
          <a:xfrm>
            <a:off x="9327900" y="54840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6"/>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spcBef>
                <a:spcPts val="0"/>
              </a:spcBef>
              <a:spcAft>
                <a:spcPts val="0"/>
              </a:spcAft>
              <a:buSzPts val="5500"/>
              <a:buNone/>
              <a:defRPr sz="55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76" name="Google Shape;76;p6"/>
          <p:cNvSpPr txBox="1">
            <a:spLocks noGrp="1"/>
          </p:cNvSpPr>
          <p:nvPr>
            <p:ph type="subTitle" idx="1"/>
          </p:nvPr>
        </p:nvSpPr>
        <p:spPr>
          <a:xfrm>
            <a:off x="733413" y="5528338"/>
            <a:ext cx="7223400" cy="573300"/>
          </a:xfrm>
          <a:prstGeom prst="rect">
            <a:avLst/>
          </a:prstGeom>
        </p:spPr>
        <p:txBody>
          <a:bodyPr spcFirstLastPara="1" wrap="square" lIns="0" tIns="0" rIns="0" bIns="0" anchor="t" anchorCtr="0">
            <a:spAutoFit/>
          </a:bodyPr>
          <a:lstStyle>
            <a:lvl1pPr lvl="0" rtl="0">
              <a:lnSpc>
                <a:spcPct val="150000"/>
              </a:lnSpc>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
        <p:nvSpPr>
          <p:cNvPr id="77" name="Google Shape;77;p6"/>
          <p:cNvSpPr>
            <a:spLocks noGrp="1"/>
          </p:cNvSpPr>
          <p:nvPr>
            <p:ph type="pic" idx="3"/>
          </p:nvPr>
        </p:nvSpPr>
        <p:spPr>
          <a:xfrm>
            <a:off x="5122175" y="731400"/>
            <a:ext cx="2925600" cy="1364100"/>
          </a:xfrm>
          <a:prstGeom prst="rect">
            <a:avLst/>
          </a:prstGeom>
          <a:no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08 - Split slide - Image">
  <p:cSld name="CUSTOM_3">
    <p:spTree>
      <p:nvGrpSpPr>
        <p:cNvPr id="1" name="Shape 860"/>
        <p:cNvGrpSpPr/>
        <p:nvPr/>
      </p:nvGrpSpPr>
      <p:grpSpPr>
        <a:xfrm>
          <a:off x="0" y="0"/>
          <a:ext cx="0" cy="0"/>
          <a:chOff x="0" y="0"/>
          <a:chExt cx="0" cy="0"/>
        </a:xfrm>
      </p:grpSpPr>
      <p:sp>
        <p:nvSpPr>
          <p:cNvPr id="861" name="Google Shape;861;p51"/>
          <p:cNvSpPr txBox="1">
            <a:spLocks noGrp="1"/>
          </p:cNvSpPr>
          <p:nvPr>
            <p:ph type="title"/>
          </p:nvPr>
        </p:nvSpPr>
        <p:spPr>
          <a:xfrm>
            <a:off x="733800" y="731400"/>
            <a:ext cx="7665300" cy="14457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4500"/>
              <a:buNone/>
              <a:defRPr/>
            </a:lvl1pPr>
            <a:lvl2pPr lvl="1" rtl="0">
              <a:lnSpc>
                <a:spcPct val="115000"/>
              </a:lnSpc>
              <a:spcBef>
                <a:spcPts val="0"/>
              </a:spcBef>
              <a:spcAft>
                <a:spcPts val="0"/>
              </a:spcAft>
              <a:buSzPts val="5600"/>
              <a:buNone/>
              <a:defRPr/>
            </a:lvl2pPr>
            <a:lvl3pPr lvl="2" rtl="0">
              <a:lnSpc>
                <a:spcPct val="115000"/>
              </a:lnSpc>
              <a:spcBef>
                <a:spcPts val="0"/>
              </a:spcBef>
              <a:spcAft>
                <a:spcPts val="0"/>
              </a:spcAft>
              <a:buSzPts val="5600"/>
              <a:buNone/>
              <a:defRPr/>
            </a:lvl3pPr>
            <a:lvl4pPr lvl="3" rtl="0">
              <a:lnSpc>
                <a:spcPct val="115000"/>
              </a:lnSpc>
              <a:spcBef>
                <a:spcPts val="0"/>
              </a:spcBef>
              <a:spcAft>
                <a:spcPts val="0"/>
              </a:spcAft>
              <a:buSzPts val="5600"/>
              <a:buNone/>
              <a:defRPr/>
            </a:lvl4pPr>
            <a:lvl5pPr lvl="4" rtl="0">
              <a:lnSpc>
                <a:spcPct val="115000"/>
              </a:lnSpc>
              <a:spcBef>
                <a:spcPts val="0"/>
              </a:spcBef>
              <a:spcAft>
                <a:spcPts val="0"/>
              </a:spcAft>
              <a:buSzPts val="5600"/>
              <a:buNone/>
              <a:defRPr/>
            </a:lvl5pPr>
            <a:lvl6pPr lvl="5" rtl="0">
              <a:lnSpc>
                <a:spcPct val="115000"/>
              </a:lnSpc>
              <a:spcBef>
                <a:spcPts val="0"/>
              </a:spcBef>
              <a:spcAft>
                <a:spcPts val="0"/>
              </a:spcAft>
              <a:buSzPts val="5600"/>
              <a:buNone/>
              <a:defRPr/>
            </a:lvl6pPr>
            <a:lvl7pPr lvl="6" rtl="0">
              <a:lnSpc>
                <a:spcPct val="115000"/>
              </a:lnSpc>
              <a:spcBef>
                <a:spcPts val="0"/>
              </a:spcBef>
              <a:spcAft>
                <a:spcPts val="0"/>
              </a:spcAft>
              <a:buSzPts val="5600"/>
              <a:buNone/>
              <a:defRPr/>
            </a:lvl7pPr>
            <a:lvl8pPr lvl="7" rtl="0">
              <a:lnSpc>
                <a:spcPct val="115000"/>
              </a:lnSpc>
              <a:spcBef>
                <a:spcPts val="0"/>
              </a:spcBef>
              <a:spcAft>
                <a:spcPts val="0"/>
              </a:spcAft>
              <a:buSzPts val="5600"/>
              <a:buNone/>
              <a:defRPr/>
            </a:lvl8pPr>
            <a:lvl9pPr lvl="8" rtl="0">
              <a:lnSpc>
                <a:spcPct val="115000"/>
              </a:lnSpc>
              <a:spcBef>
                <a:spcPts val="0"/>
              </a:spcBef>
              <a:spcAft>
                <a:spcPts val="0"/>
              </a:spcAft>
              <a:buSzPts val="5600"/>
              <a:buNone/>
              <a:defRPr/>
            </a:lvl9pPr>
          </a:lstStyle>
          <a:p>
            <a:endParaRPr/>
          </a:p>
        </p:txBody>
      </p:sp>
      <p:sp>
        <p:nvSpPr>
          <p:cNvPr id="862" name="Google Shape;862;p51"/>
          <p:cNvSpPr txBox="1">
            <a:spLocks noGrp="1"/>
          </p:cNvSpPr>
          <p:nvPr>
            <p:ph type="subTitle" idx="1"/>
          </p:nvPr>
        </p:nvSpPr>
        <p:spPr>
          <a:xfrm>
            <a:off x="746925" y="1508913"/>
            <a:ext cx="7665300" cy="4206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a:solidFill>
                  <a:schemeClr val="dk2"/>
                </a:solidFill>
              </a:defRPr>
            </a:lvl1pPr>
            <a:lvl2pPr lvl="1" rtl="0">
              <a:lnSpc>
                <a:spcPct val="115000"/>
              </a:lnSpc>
              <a:spcBef>
                <a:spcPts val="0"/>
              </a:spcBef>
              <a:spcAft>
                <a:spcPts val="0"/>
              </a:spcAft>
              <a:buSzPts val="2400"/>
              <a:buNone/>
              <a:defRPr/>
            </a:lvl2pPr>
            <a:lvl3pPr lvl="2" rtl="0">
              <a:lnSpc>
                <a:spcPct val="115000"/>
              </a:lnSpc>
              <a:spcBef>
                <a:spcPts val="0"/>
              </a:spcBef>
              <a:spcAft>
                <a:spcPts val="0"/>
              </a:spcAft>
              <a:buSzPts val="2400"/>
              <a:buNone/>
              <a:defRPr/>
            </a:lvl3pPr>
            <a:lvl4pPr lvl="3" rtl="0">
              <a:lnSpc>
                <a:spcPct val="115000"/>
              </a:lnSpc>
              <a:spcBef>
                <a:spcPts val="0"/>
              </a:spcBef>
              <a:spcAft>
                <a:spcPts val="0"/>
              </a:spcAft>
              <a:buSzPts val="2400"/>
              <a:buNone/>
              <a:defRPr/>
            </a:lvl4pPr>
            <a:lvl5pPr lvl="4" rtl="0">
              <a:lnSpc>
                <a:spcPct val="115000"/>
              </a:lnSpc>
              <a:spcBef>
                <a:spcPts val="0"/>
              </a:spcBef>
              <a:spcAft>
                <a:spcPts val="0"/>
              </a:spcAft>
              <a:buSzPts val="2400"/>
              <a:buNone/>
              <a:defRPr/>
            </a:lvl5pPr>
            <a:lvl6pPr lvl="5" rtl="0">
              <a:lnSpc>
                <a:spcPct val="115000"/>
              </a:lnSpc>
              <a:spcBef>
                <a:spcPts val="0"/>
              </a:spcBef>
              <a:spcAft>
                <a:spcPts val="0"/>
              </a:spcAft>
              <a:buSzPts val="2400"/>
              <a:buNone/>
              <a:defRPr/>
            </a:lvl6pPr>
            <a:lvl7pPr lvl="6" rtl="0">
              <a:lnSpc>
                <a:spcPct val="115000"/>
              </a:lnSpc>
              <a:spcBef>
                <a:spcPts val="0"/>
              </a:spcBef>
              <a:spcAft>
                <a:spcPts val="0"/>
              </a:spcAft>
              <a:buSzPts val="2400"/>
              <a:buNone/>
              <a:defRPr/>
            </a:lvl7pPr>
            <a:lvl8pPr lvl="7" rtl="0">
              <a:lnSpc>
                <a:spcPct val="115000"/>
              </a:lnSpc>
              <a:spcBef>
                <a:spcPts val="0"/>
              </a:spcBef>
              <a:spcAft>
                <a:spcPts val="0"/>
              </a:spcAft>
              <a:buSzPts val="2400"/>
              <a:buNone/>
              <a:defRPr/>
            </a:lvl8pPr>
            <a:lvl9pPr lvl="8" rtl="0">
              <a:lnSpc>
                <a:spcPct val="115000"/>
              </a:lnSpc>
              <a:spcBef>
                <a:spcPts val="0"/>
              </a:spcBef>
              <a:spcAft>
                <a:spcPts val="0"/>
              </a:spcAft>
              <a:buSzPts val="2400"/>
              <a:buNone/>
              <a:defRPr/>
            </a:lvl9pPr>
          </a:lstStyle>
          <a:p>
            <a:endParaRPr/>
          </a:p>
        </p:txBody>
      </p:sp>
      <p:sp>
        <p:nvSpPr>
          <p:cNvPr id="863" name="Google Shape;863;p51"/>
          <p:cNvSpPr/>
          <p:nvPr/>
        </p:nvSpPr>
        <p:spPr>
          <a:xfrm>
            <a:off x="0" y="969025"/>
            <a:ext cx="214200" cy="214200"/>
          </a:xfrm>
          <a:prstGeom prst="rect">
            <a:avLst/>
          </a:prstGeom>
          <a:solidFill>
            <a:srgbClr val="336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51"/>
          <p:cNvSpPr>
            <a:spLocks noGrp="1"/>
          </p:cNvSpPr>
          <p:nvPr>
            <p:ph type="pic" idx="2"/>
          </p:nvPr>
        </p:nvSpPr>
        <p:spPr>
          <a:xfrm>
            <a:off x="9144000" y="731400"/>
            <a:ext cx="8406900" cy="8824200"/>
          </a:xfrm>
          <a:prstGeom prst="rect">
            <a:avLst/>
          </a:prstGeom>
          <a:noFill/>
          <a:ln>
            <a:noFill/>
          </a:ln>
        </p:spPr>
      </p:sp>
      <p:sp>
        <p:nvSpPr>
          <p:cNvPr id="865" name="Google Shape;865;p51"/>
          <p:cNvSpPr txBox="1">
            <a:spLocks noGrp="1"/>
          </p:cNvSpPr>
          <p:nvPr>
            <p:ph type="body" idx="3"/>
          </p:nvPr>
        </p:nvSpPr>
        <p:spPr>
          <a:xfrm>
            <a:off x="737250" y="2328125"/>
            <a:ext cx="7665300" cy="6160800"/>
          </a:xfrm>
          <a:prstGeom prst="rect">
            <a:avLst/>
          </a:prstGeom>
        </p:spPr>
        <p:txBody>
          <a:bodyPr spcFirstLastPara="1" wrap="square" lIns="0" tIns="0" rIns="0" bIns="0" anchor="t" anchorCtr="0">
            <a:spAutoFit/>
          </a:bodyPr>
          <a:lstStyle>
            <a:lvl1pPr marL="457200" lvl="0" indent="-355600">
              <a:lnSpc>
                <a:spcPct val="115000"/>
              </a:lnSpc>
              <a:spcBef>
                <a:spcPts val="0"/>
              </a:spcBef>
              <a:spcAft>
                <a:spcPts val="0"/>
              </a:spcAft>
              <a:buSzPts val="2000"/>
              <a:buChar char="●"/>
              <a:defRPr sz="2000"/>
            </a:lvl1pPr>
            <a:lvl2pPr marL="914400" lvl="1" indent="-381000">
              <a:lnSpc>
                <a:spcPct val="115000"/>
              </a:lnSpc>
              <a:spcBef>
                <a:spcPts val="0"/>
              </a:spcBef>
              <a:spcAft>
                <a:spcPts val="0"/>
              </a:spcAft>
              <a:buSzPts val="2400"/>
              <a:buChar char="○"/>
              <a:defRPr/>
            </a:lvl2pPr>
            <a:lvl3pPr marL="1371600" lvl="2" indent="-381000">
              <a:lnSpc>
                <a:spcPct val="115000"/>
              </a:lnSpc>
              <a:spcBef>
                <a:spcPts val="0"/>
              </a:spcBef>
              <a:spcAft>
                <a:spcPts val="0"/>
              </a:spcAft>
              <a:buSzPts val="2400"/>
              <a:buChar char="■"/>
              <a:defRPr/>
            </a:lvl3pPr>
            <a:lvl4pPr marL="1828800" lvl="3" indent="-381000">
              <a:lnSpc>
                <a:spcPct val="115000"/>
              </a:lnSpc>
              <a:spcBef>
                <a:spcPts val="0"/>
              </a:spcBef>
              <a:spcAft>
                <a:spcPts val="0"/>
              </a:spcAft>
              <a:buSzPts val="2400"/>
              <a:buChar char="●"/>
              <a:defRPr/>
            </a:lvl4pPr>
            <a:lvl5pPr marL="2286000" lvl="4" indent="-381000">
              <a:lnSpc>
                <a:spcPct val="115000"/>
              </a:lnSpc>
              <a:spcBef>
                <a:spcPts val="0"/>
              </a:spcBef>
              <a:spcAft>
                <a:spcPts val="0"/>
              </a:spcAft>
              <a:buSzPts val="2400"/>
              <a:buChar char="○"/>
              <a:defRPr/>
            </a:lvl5pPr>
            <a:lvl6pPr marL="2743200" lvl="5" indent="-381000">
              <a:lnSpc>
                <a:spcPct val="115000"/>
              </a:lnSpc>
              <a:spcBef>
                <a:spcPts val="0"/>
              </a:spcBef>
              <a:spcAft>
                <a:spcPts val="0"/>
              </a:spcAft>
              <a:buSzPts val="2400"/>
              <a:buChar char="■"/>
              <a:defRPr/>
            </a:lvl6pPr>
            <a:lvl7pPr marL="3200400" lvl="6" indent="-381000">
              <a:lnSpc>
                <a:spcPct val="115000"/>
              </a:lnSpc>
              <a:spcBef>
                <a:spcPts val="0"/>
              </a:spcBef>
              <a:spcAft>
                <a:spcPts val="0"/>
              </a:spcAft>
              <a:buSzPts val="2400"/>
              <a:buChar char="●"/>
              <a:defRPr/>
            </a:lvl7pPr>
            <a:lvl8pPr marL="3657600" lvl="7" indent="-381000">
              <a:lnSpc>
                <a:spcPct val="115000"/>
              </a:lnSpc>
              <a:spcBef>
                <a:spcPts val="0"/>
              </a:spcBef>
              <a:spcAft>
                <a:spcPts val="0"/>
              </a:spcAft>
              <a:buSzPts val="2400"/>
              <a:buChar char="○"/>
              <a:defRPr/>
            </a:lvl8pPr>
            <a:lvl9pPr marL="4114800" lvl="8" indent="-381000">
              <a:lnSpc>
                <a:spcPct val="115000"/>
              </a:lnSpc>
              <a:spcBef>
                <a:spcPts val="0"/>
              </a:spcBef>
              <a:spcAft>
                <a:spcPts val="0"/>
              </a:spcAft>
              <a:buSzPts val="2400"/>
              <a:buChar char="■"/>
              <a:defRPr/>
            </a:lvl9pPr>
          </a:lstStyle>
          <a:p>
            <a:endParaRPr/>
          </a:p>
        </p:txBody>
      </p:sp>
      <p:grpSp>
        <p:nvGrpSpPr>
          <p:cNvPr id="866" name="Google Shape;866;p51"/>
          <p:cNvGrpSpPr/>
          <p:nvPr/>
        </p:nvGrpSpPr>
        <p:grpSpPr>
          <a:xfrm>
            <a:off x="15787610" y="9816586"/>
            <a:ext cx="1463219" cy="234029"/>
            <a:chOff x="238125" y="2252900"/>
            <a:chExt cx="7144625" cy="1210075"/>
          </a:xfrm>
        </p:grpSpPr>
        <p:sp>
          <p:nvSpPr>
            <p:cNvPr id="867" name="Google Shape;867;p51"/>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1"/>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1"/>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1"/>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1"/>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1"/>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6" name="Google Shape;876;p51"/>
          <p:cNvCxnSpPr/>
          <p:nvPr/>
        </p:nvCxnSpPr>
        <p:spPr>
          <a:xfrm>
            <a:off x="17558825" y="9762900"/>
            <a:ext cx="0" cy="341400"/>
          </a:xfrm>
          <a:prstGeom prst="straightConnector1">
            <a:avLst/>
          </a:prstGeom>
          <a:noFill/>
          <a:ln w="9525" cap="flat" cmpd="sng">
            <a:solidFill>
              <a:schemeClr val="lt2"/>
            </a:solidFill>
            <a:prstDash val="solid"/>
            <a:round/>
            <a:headEnd type="none" w="med" len="med"/>
            <a:tailEnd type="none" w="med" len="med"/>
          </a:ln>
        </p:spPr>
      </p:cxnSp>
      <p:sp>
        <p:nvSpPr>
          <p:cNvPr id="877" name="Google Shape;877;p51"/>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5299">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08 - Split Slide - 40% image">
  <p:cSld name="CUSTOM_4">
    <p:spTree>
      <p:nvGrpSpPr>
        <p:cNvPr id="1" name="Shape 878"/>
        <p:cNvGrpSpPr/>
        <p:nvPr/>
      </p:nvGrpSpPr>
      <p:grpSpPr>
        <a:xfrm>
          <a:off x="0" y="0"/>
          <a:ext cx="0" cy="0"/>
          <a:chOff x="0" y="0"/>
          <a:chExt cx="0" cy="0"/>
        </a:xfrm>
      </p:grpSpPr>
      <p:sp>
        <p:nvSpPr>
          <p:cNvPr id="879" name="Google Shape;879;p52"/>
          <p:cNvSpPr/>
          <p:nvPr/>
        </p:nvSpPr>
        <p:spPr>
          <a:xfrm>
            <a:off x="0" y="969025"/>
            <a:ext cx="214200" cy="214200"/>
          </a:xfrm>
          <a:prstGeom prst="rect">
            <a:avLst/>
          </a:prstGeom>
          <a:solidFill>
            <a:srgbClr val="336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2"/>
          <p:cNvSpPr>
            <a:spLocks noGrp="1"/>
          </p:cNvSpPr>
          <p:nvPr>
            <p:ph type="pic" idx="2"/>
          </p:nvPr>
        </p:nvSpPr>
        <p:spPr>
          <a:xfrm>
            <a:off x="10969500" y="731400"/>
            <a:ext cx="6581400" cy="8824200"/>
          </a:xfrm>
          <a:prstGeom prst="rect">
            <a:avLst/>
          </a:prstGeom>
          <a:noFill/>
          <a:ln>
            <a:noFill/>
          </a:ln>
        </p:spPr>
      </p:sp>
      <p:sp>
        <p:nvSpPr>
          <p:cNvPr id="881" name="Google Shape;881;p52"/>
          <p:cNvSpPr txBox="1">
            <a:spLocks noGrp="1"/>
          </p:cNvSpPr>
          <p:nvPr>
            <p:ph type="title"/>
          </p:nvPr>
        </p:nvSpPr>
        <p:spPr>
          <a:xfrm>
            <a:off x="733800" y="731400"/>
            <a:ext cx="9490200" cy="14457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4500"/>
              <a:buNone/>
              <a:defRPr/>
            </a:lvl1pPr>
            <a:lvl2pPr lvl="1" rtl="0">
              <a:lnSpc>
                <a:spcPct val="115000"/>
              </a:lnSpc>
              <a:spcBef>
                <a:spcPts val="0"/>
              </a:spcBef>
              <a:spcAft>
                <a:spcPts val="0"/>
              </a:spcAft>
              <a:buSzPts val="5600"/>
              <a:buNone/>
              <a:defRPr/>
            </a:lvl2pPr>
            <a:lvl3pPr lvl="2" rtl="0">
              <a:lnSpc>
                <a:spcPct val="115000"/>
              </a:lnSpc>
              <a:spcBef>
                <a:spcPts val="0"/>
              </a:spcBef>
              <a:spcAft>
                <a:spcPts val="0"/>
              </a:spcAft>
              <a:buSzPts val="5600"/>
              <a:buNone/>
              <a:defRPr/>
            </a:lvl3pPr>
            <a:lvl4pPr lvl="3" rtl="0">
              <a:lnSpc>
                <a:spcPct val="115000"/>
              </a:lnSpc>
              <a:spcBef>
                <a:spcPts val="0"/>
              </a:spcBef>
              <a:spcAft>
                <a:spcPts val="0"/>
              </a:spcAft>
              <a:buSzPts val="5600"/>
              <a:buNone/>
              <a:defRPr/>
            </a:lvl4pPr>
            <a:lvl5pPr lvl="4" rtl="0">
              <a:lnSpc>
                <a:spcPct val="115000"/>
              </a:lnSpc>
              <a:spcBef>
                <a:spcPts val="0"/>
              </a:spcBef>
              <a:spcAft>
                <a:spcPts val="0"/>
              </a:spcAft>
              <a:buSzPts val="5600"/>
              <a:buNone/>
              <a:defRPr/>
            </a:lvl5pPr>
            <a:lvl6pPr lvl="5" rtl="0">
              <a:lnSpc>
                <a:spcPct val="115000"/>
              </a:lnSpc>
              <a:spcBef>
                <a:spcPts val="0"/>
              </a:spcBef>
              <a:spcAft>
                <a:spcPts val="0"/>
              </a:spcAft>
              <a:buSzPts val="5600"/>
              <a:buNone/>
              <a:defRPr/>
            </a:lvl6pPr>
            <a:lvl7pPr lvl="6" rtl="0">
              <a:lnSpc>
                <a:spcPct val="115000"/>
              </a:lnSpc>
              <a:spcBef>
                <a:spcPts val="0"/>
              </a:spcBef>
              <a:spcAft>
                <a:spcPts val="0"/>
              </a:spcAft>
              <a:buSzPts val="5600"/>
              <a:buNone/>
              <a:defRPr/>
            </a:lvl7pPr>
            <a:lvl8pPr lvl="7" rtl="0">
              <a:lnSpc>
                <a:spcPct val="115000"/>
              </a:lnSpc>
              <a:spcBef>
                <a:spcPts val="0"/>
              </a:spcBef>
              <a:spcAft>
                <a:spcPts val="0"/>
              </a:spcAft>
              <a:buSzPts val="5600"/>
              <a:buNone/>
              <a:defRPr/>
            </a:lvl8pPr>
            <a:lvl9pPr lvl="8" rtl="0">
              <a:lnSpc>
                <a:spcPct val="115000"/>
              </a:lnSpc>
              <a:spcBef>
                <a:spcPts val="0"/>
              </a:spcBef>
              <a:spcAft>
                <a:spcPts val="0"/>
              </a:spcAft>
              <a:buSzPts val="5600"/>
              <a:buNone/>
              <a:defRPr/>
            </a:lvl9pPr>
          </a:lstStyle>
          <a:p>
            <a:endParaRPr/>
          </a:p>
        </p:txBody>
      </p:sp>
      <p:sp>
        <p:nvSpPr>
          <p:cNvPr id="882" name="Google Shape;882;p52"/>
          <p:cNvSpPr txBox="1">
            <a:spLocks noGrp="1"/>
          </p:cNvSpPr>
          <p:nvPr>
            <p:ph type="subTitle" idx="1"/>
          </p:nvPr>
        </p:nvSpPr>
        <p:spPr>
          <a:xfrm>
            <a:off x="750050" y="1508913"/>
            <a:ext cx="9490200" cy="4206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a:solidFill>
                  <a:schemeClr val="dk2"/>
                </a:solidFill>
              </a:defRPr>
            </a:lvl1pPr>
            <a:lvl2pPr lvl="1" rtl="0">
              <a:lnSpc>
                <a:spcPct val="115000"/>
              </a:lnSpc>
              <a:spcBef>
                <a:spcPts val="0"/>
              </a:spcBef>
              <a:spcAft>
                <a:spcPts val="0"/>
              </a:spcAft>
              <a:buSzPts val="2400"/>
              <a:buNone/>
              <a:defRPr/>
            </a:lvl2pPr>
            <a:lvl3pPr lvl="2" rtl="0">
              <a:lnSpc>
                <a:spcPct val="115000"/>
              </a:lnSpc>
              <a:spcBef>
                <a:spcPts val="0"/>
              </a:spcBef>
              <a:spcAft>
                <a:spcPts val="0"/>
              </a:spcAft>
              <a:buSzPts val="2400"/>
              <a:buNone/>
              <a:defRPr/>
            </a:lvl3pPr>
            <a:lvl4pPr lvl="3" rtl="0">
              <a:lnSpc>
                <a:spcPct val="115000"/>
              </a:lnSpc>
              <a:spcBef>
                <a:spcPts val="0"/>
              </a:spcBef>
              <a:spcAft>
                <a:spcPts val="0"/>
              </a:spcAft>
              <a:buSzPts val="2400"/>
              <a:buNone/>
              <a:defRPr/>
            </a:lvl4pPr>
            <a:lvl5pPr lvl="4" rtl="0">
              <a:lnSpc>
                <a:spcPct val="115000"/>
              </a:lnSpc>
              <a:spcBef>
                <a:spcPts val="0"/>
              </a:spcBef>
              <a:spcAft>
                <a:spcPts val="0"/>
              </a:spcAft>
              <a:buSzPts val="2400"/>
              <a:buNone/>
              <a:defRPr/>
            </a:lvl5pPr>
            <a:lvl6pPr lvl="5" rtl="0">
              <a:lnSpc>
                <a:spcPct val="115000"/>
              </a:lnSpc>
              <a:spcBef>
                <a:spcPts val="0"/>
              </a:spcBef>
              <a:spcAft>
                <a:spcPts val="0"/>
              </a:spcAft>
              <a:buSzPts val="2400"/>
              <a:buNone/>
              <a:defRPr/>
            </a:lvl6pPr>
            <a:lvl7pPr lvl="6" rtl="0">
              <a:lnSpc>
                <a:spcPct val="115000"/>
              </a:lnSpc>
              <a:spcBef>
                <a:spcPts val="0"/>
              </a:spcBef>
              <a:spcAft>
                <a:spcPts val="0"/>
              </a:spcAft>
              <a:buSzPts val="2400"/>
              <a:buNone/>
              <a:defRPr/>
            </a:lvl7pPr>
            <a:lvl8pPr lvl="7" rtl="0">
              <a:lnSpc>
                <a:spcPct val="115000"/>
              </a:lnSpc>
              <a:spcBef>
                <a:spcPts val="0"/>
              </a:spcBef>
              <a:spcAft>
                <a:spcPts val="0"/>
              </a:spcAft>
              <a:buSzPts val="2400"/>
              <a:buNone/>
              <a:defRPr/>
            </a:lvl8pPr>
            <a:lvl9pPr lvl="8" rtl="0">
              <a:lnSpc>
                <a:spcPct val="115000"/>
              </a:lnSpc>
              <a:spcBef>
                <a:spcPts val="0"/>
              </a:spcBef>
              <a:spcAft>
                <a:spcPts val="0"/>
              </a:spcAft>
              <a:buSzPts val="2400"/>
              <a:buNone/>
              <a:defRPr/>
            </a:lvl9pPr>
          </a:lstStyle>
          <a:p>
            <a:endParaRPr/>
          </a:p>
        </p:txBody>
      </p:sp>
      <p:sp>
        <p:nvSpPr>
          <p:cNvPr id="883" name="Google Shape;883;p52"/>
          <p:cNvSpPr txBox="1">
            <a:spLocks noGrp="1"/>
          </p:cNvSpPr>
          <p:nvPr>
            <p:ph type="body" idx="3"/>
          </p:nvPr>
        </p:nvSpPr>
        <p:spPr>
          <a:xfrm>
            <a:off x="738075" y="2328125"/>
            <a:ext cx="9490200" cy="7225500"/>
          </a:xfrm>
          <a:prstGeom prst="rect">
            <a:avLst/>
          </a:prstGeom>
        </p:spPr>
        <p:txBody>
          <a:bodyPr spcFirstLastPara="1" wrap="square" lIns="0" tIns="0" rIns="0" bIns="0" anchor="t" anchorCtr="0">
            <a:spAutoFit/>
          </a:bodyPr>
          <a:lstStyle>
            <a:lvl1pPr marL="457200" lvl="0" indent="-381000" rtl="0">
              <a:lnSpc>
                <a:spcPct val="150000"/>
              </a:lnSpc>
              <a:spcBef>
                <a:spcPts val="0"/>
              </a:spcBef>
              <a:spcAft>
                <a:spcPts val="0"/>
              </a:spcAft>
              <a:buSzPts val="2400"/>
              <a:buChar char="●"/>
              <a:defRPr/>
            </a:lvl1pPr>
            <a:lvl2pPr marL="914400" lvl="1" indent="-381000" rtl="0">
              <a:lnSpc>
                <a:spcPct val="150000"/>
              </a:lnSpc>
              <a:spcBef>
                <a:spcPts val="0"/>
              </a:spcBef>
              <a:spcAft>
                <a:spcPts val="0"/>
              </a:spcAft>
              <a:buSzPts val="2400"/>
              <a:buChar char="○"/>
              <a:defRPr/>
            </a:lvl2pPr>
            <a:lvl3pPr marL="1371600" lvl="2" indent="-381000" rtl="0">
              <a:lnSpc>
                <a:spcPct val="150000"/>
              </a:lnSpc>
              <a:spcBef>
                <a:spcPts val="0"/>
              </a:spcBef>
              <a:spcAft>
                <a:spcPts val="0"/>
              </a:spcAft>
              <a:buSzPts val="2400"/>
              <a:buChar char="■"/>
              <a:defRPr/>
            </a:lvl3pPr>
            <a:lvl4pPr marL="1828800" lvl="3" indent="-381000" rtl="0">
              <a:lnSpc>
                <a:spcPct val="150000"/>
              </a:lnSpc>
              <a:spcBef>
                <a:spcPts val="0"/>
              </a:spcBef>
              <a:spcAft>
                <a:spcPts val="0"/>
              </a:spcAft>
              <a:buSzPts val="2400"/>
              <a:buChar char="●"/>
              <a:defRPr/>
            </a:lvl4pPr>
            <a:lvl5pPr marL="2286000" lvl="4" indent="-381000" rtl="0">
              <a:lnSpc>
                <a:spcPct val="150000"/>
              </a:lnSpc>
              <a:spcBef>
                <a:spcPts val="0"/>
              </a:spcBef>
              <a:spcAft>
                <a:spcPts val="0"/>
              </a:spcAft>
              <a:buSzPts val="2400"/>
              <a:buChar char="○"/>
              <a:defRPr/>
            </a:lvl5pPr>
            <a:lvl6pPr marL="2743200" lvl="5" indent="-381000" rtl="0">
              <a:lnSpc>
                <a:spcPct val="150000"/>
              </a:lnSpc>
              <a:spcBef>
                <a:spcPts val="0"/>
              </a:spcBef>
              <a:spcAft>
                <a:spcPts val="0"/>
              </a:spcAft>
              <a:buSzPts val="2400"/>
              <a:buChar char="■"/>
              <a:defRPr/>
            </a:lvl6pPr>
            <a:lvl7pPr marL="3200400" lvl="6" indent="-381000" rtl="0">
              <a:lnSpc>
                <a:spcPct val="150000"/>
              </a:lnSpc>
              <a:spcBef>
                <a:spcPts val="0"/>
              </a:spcBef>
              <a:spcAft>
                <a:spcPts val="0"/>
              </a:spcAft>
              <a:buSzPts val="2400"/>
              <a:buChar char="●"/>
              <a:defRPr/>
            </a:lvl7pPr>
            <a:lvl8pPr marL="3657600" lvl="7" indent="-381000" rtl="0">
              <a:lnSpc>
                <a:spcPct val="150000"/>
              </a:lnSpc>
              <a:spcBef>
                <a:spcPts val="0"/>
              </a:spcBef>
              <a:spcAft>
                <a:spcPts val="0"/>
              </a:spcAft>
              <a:buSzPts val="2400"/>
              <a:buChar char="○"/>
              <a:defRPr/>
            </a:lvl8pPr>
            <a:lvl9pPr marL="4114800" lvl="8" indent="-381000" rtl="0">
              <a:lnSpc>
                <a:spcPct val="150000"/>
              </a:lnSpc>
              <a:spcBef>
                <a:spcPts val="0"/>
              </a:spcBef>
              <a:spcAft>
                <a:spcPts val="0"/>
              </a:spcAft>
              <a:buSzPts val="2400"/>
              <a:buChar char="■"/>
              <a:defRPr/>
            </a:lvl9pPr>
          </a:lstStyle>
          <a:p>
            <a:endParaRPr/>
          </a:p>
        </p:txBody>
      </p:sp>
      <p:grpSp>
        <p:nvGrpSpPr>
          <p:cNvPr id="884" name="Google Shape;884;p52"/>
          <p:cNvGrpSpPr/>
          <p:nvPr/>
        </p:nvGrpSpPr>
        <p:grpSpPr>
          <a:xfrm>
            <a:off x="15787610" y="9816586"/>
            <a:ext cx="1463219" cy="234029"/>
            <a:chOff x="238125" y="2252900"/>
            <a:chExt cx="7144625" cy="1210075"/>
          </a:xfrm>
        </p:grpSpPr>
        <p:sp>
          <p:nvSpPr>
            <p:cNvPr id="885" name="Google Shape;885;p52"/>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2"/>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2"/>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2"/>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2"/>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2"/>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2"/>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2"/>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2"/>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94" name="Google Shape;894;p52"/>
          <p:cNvCxnSpPr/>
          <p:nvPr/>
        </p:nvCxnSpPr>
        <p:spPr>
          <a:xfrm>
            <a:off x="17558825" y="9762900"/>
            <a:ext cx="0" cy="341400"/>
          </a:xfrm>
          <a:prstGeom prst="straightConnector1">
            <a:avLst/>
          </a:prstGeom>
          <a:noFill/>
          <a:ln w="9525" cap="flat" cmpd="sng">
            <a:solidFill>
              <a:schemeClr val="lt2"/>
            </a:solidFill>
            <a:prstDash val="solid"/>
            <a:round/>
            <a:headEnd type="none" w="med" len="med"/>
            <a:tailEnd type="none" w="med" len="med"/>
          </a:ln>
        </p:spPr>
      </p:cxnSp>
      <p:sp>
        <p:nvSpPr>
          <p:cNvPr id="895" name="Google Shape;895;p52"/>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8 - Split Slide - 40% text">
  <p:cSld name="CUSTOM_5">
    <p:spTree>
      <p:nvGrpSpPr>
        <p:cNvPr id="1" name="Shape 896"/>
        <p:cNvGrpSpPr/>
        <p:nvPr/>
      </p:nvGrpSpPr>
      <p:grpSpPr>
        <a:xfrm>
          <a:off x="0" y="0"/>
          <a:ext cx="0" cy="0"/>
          <a:chOff x="0" y="0"/>
          <a:chExt cx="0" cy="0"/>
        </a:xfrm>
      </p:grpSpPr>
      <p:sp>
        <p:nvSpPr>
          <p:cNvPr id="897" name="Google Shape;897;p53"/>
          <p:cNvSpPr/>
          <p:nvPr/>
        </p:nvSpPr>
        <p:spPr>
          <a:xfrm>
            <a:off x="0" y="969025"/>
            <a:ext cx="214200" cy="214200"/>
          </a:xfrm>
          <a:prstGeom prst="rect">
            <a:avLst/>
          </a:prstGeom>
          <a:solidFill>
            <a:srgbClr val="336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3"/>
          <p:cNvSpPr>
            <a:spLocks noGrp="1"/>
          </p:cNvSpPr>
          <p:nvPr>
            <p:ph type="pic" idx="2"/>
          </p:nvPr>
        </p:nvSpPr>
        <p:spPr>
          <a:xfrm>
            <a:off x="7318500" y="731400"/>
            <a:ext cx="10232400" cy="8824200"/>
          </a:xfrm>
          <a:prstGeom prst="rect">
            <a:avLst/>
          </a:prstGeom>
          <a:noFill/>
          <a:ln>
            <a:noFill/>
          </a:ln>
        </p:spPr>
      </p:sp>
      <p:sp>
        <p:nvSpPr>
          <p:cNvPr id="899" name="Google Shape;899;p53"/>
          <p:cNvSpPr txBox="1">
            <a:spLocks noGrp="1"/>
          </p:cNvSpPr>
          <p:nvPr>
            <p:ph type="title"/>
          </p:nvPr>
        </p:nvSpPr>
        <p:spPr>
          <a:xfrm>
            <a:off x="733800" y="731400"/>
            <a:ext cx="5501100" cy="14457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4500"/>
              <a:buNone/>
              <a:defRPr/>
            </a:lvl1pPr>
            <a:lvl2pPr lvl="1" rtl="0">
              <a:lnSpc>
                <a:spcPct val="115000"/>
              </a:lnSpc>
              <a:spcBef>
                <a:spcPts val="0"/>
              </a:spcBef>
              <a:spcAft>
                <a:spcPts val="0"/>
              </a:spcAft>
              <a:buSzPts val="5600"/>
              <a:buNone/>
              <a:defRPr/>
            </a:lvl2pPr>
            <a:lvl3pPr lvl="2" rtl="0">
              <a:lnSpc>
                <a:spcPct val="115000"/>
              </a:lnSpc>
              <a:spcBef>
                <a:spcPts val="0"/>
              </a:spcBef>
              <a:spcAft>
                <a:spcPts val="0"/>
              </a:spcAft>
              <a:buSzPts val="5600"/>
              <a:buNone/>
              <a:defRPr/>
            </a:lvl3pPr>
            <a:lvl4pPr lvl="3" rtl="0">
              <a:lnSpc>
                <a:spcPct val="115000"/>
              </a:lnSpc>
              <a:spcBef>
                <a:spcPts val="0"/>
              </a:spcBef>
              <a:spcAft>
                <a:spcPts val="0"/>
              </a:spcAft>
              <a:buSzPts val="5600"/>
              <a:buNone/>
              <a:defRPr/>
            </a:lvl4pPr>
            <a:lvl5pPr lvl="4" rtl="0">
              <a:lnSpc>
                <a:spcPct val="115000"/>
              </a:lnSpc>
              <a:spcBef>
                <a:spcPts val="0"/>
              </a:spcBef>
              <a:spcAft>
                <a:spcPts val="0"/>
              </a:spcAft>
              <a:buSzPts val="5600"/>
              <a:buNone/>
              <a:defRPr/>
            </a:lvl5pPr>
            <a:lvl6pPr lvl="5" rtl="0">
              <a:lnSpc>
                <a:spcPct val="115000"/>
              </a:lnSpc>
              <a:spcBef>
                <a:spcPts val="0"/>
              </a:spcBef>
              <a:spcAft>
                <a:spcPts val="0"/>
              </a:spcAft>
              <a:buSzPts val="5600"/>
              <a:buNone/>
              <a:defRPr/>
            </a:lvl6pPr>
            <a:lvl7pPr lvl="6" rtl="0">
              <a:lnSpc>
                <a:spcPct val="115000"/>
              </a:lnSpc>
              <a:spcBef>
                <a:spcPts val="0"/>
              </a:spcBef>
              <a:spcAft>
                <a:spcPts val="0"/>
              </a:spcAft>
              <a:buSzPts val="5600"/>
              <a:buNone/>
              <a:defRPr/>
            </a:lvl7pPr>
            <a:lvl8pPr lvl="7" rtl="0">
              <a:lnSpc>
                <a:spcPct val="115000"/>
              </a:lnSpc>
              <a:spcBef>
                <a:spcPts val="0"/>
              </a:spcBef>
              <a:spcAft>
                <a:spcPts val="0"/>
              </a:spcAft>
              <a:buSzPts val="5600"/>
              <a:buNone/>
              <a:defRPr/>
            </a:lvl8pPr>
            <a:lvl9pPr lvl="8" rtl="0">
              <a:lnSpc>
                <a:spcPct val="115000"/>
              </a:lnSpc>
              <a:spcBef>
                <a:spcPts val="0"/>
              </a:spcBef>
              <a:spcAft>
                <a:spcPts val="0"/>
              </a:spcAft>
              <a:buSzPts val="5600"/>
              <a:buNone/>
              <a:defRPr/>
            </a:lvl9pPr>
          </a:lstStyle>
          <a:p>
            <a:endParaRPr/>
          </a:p>
        </p:txBody>
      </p:sp>
      <p:sp>
        <p:nvSpPr>
          <p:cNvPr id="900" name="Google Shape;900;p53"/>
          <p:cNvSpPr txBox="1">
            <a:spLocks noGrp="1"/>
          </p:cNvSpPr>
          <p:nvPr>
            <p:ph type="subTitle" idx="1"/>
          </p:nvPr>
        </p:nvSpPr>
        <p:spPr>
          <a:xfrm>
            <a:off x="743219" y="1508913"/>
            <a:ext cx="5501100" cy="4206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Clr>
                <a:schemeClr val="dk2"/>
              </a:buClr>
              <a:buSzPts val="3200"/>
              <a:buNone/>
              <a:defRPr sz="3200">
                <a:solidFill>
                  <a:schemeClr val="dk2"/>
                </a:solidFill>
              </a:defRPr>
            </a:lvl1pPr>
            <a:lvl2pPr lvl="1" rtl="0">
              <a:lnSpc>
                <a:spcPct val="115000"/>
              </a:lnSpc>
              <a:spcBef>
                <a:spcPts val="0"/>
              </a:spcBef>
              <a:spcAft>
                <a:spcPts val="0"/>
              </a:spcAft>
              <a:buSzPts val="2400"/>
              <a:buNone/>
              <a:defRPr/>
            </a:lvl2pPr>
            <a:lvl3pPr lvl="2" rtl="0">
              <a:lnSpc>
                <a:spcPct val="115000"/>
              </a:lnSpc>
              <a:spcBef>
                <a:spcPts val="0"/>
              </a:spcBef>
              <a:spcAft>
                <a:spcPts val="0"/>
              </a:spcAft>
              <a:buSzPts val="2400"/>
              <a:buNone/>
              <a:defRPr/>
            </a:lvl3pPr>
            <a:lvl4pPr lvl="3" rtl="0">
              <a:lnSpc>
                <a:spcPct val="115000"/>
              </a:lnSpc>
              <a:spcBef>
                <a:spcPts val="0"/>
              </a:spcBef>
              <a:spcAft>
                <a:spcPts val="0"/>
              </a:spcAft>
              <a:buSzPts val="2400"/>
              <a:buNone/>
              <a:defRPr/>
            </a:lvl4pPr>
            <a:lvl5pPr lvl="4" rtl="0">
              <a:lnSpc>
                <a:spcPct val="115000"/>
              </a:lnSpc>
              <a:spcBef>
                <a:spcPts val="0"/>
              </a:spcBef>
              <a:spcAft>
                <a:spcPts val="0"/>
              </a:spcAft>
              <a:buSzPts val="2400"/>
              <a:buNone/>
              <a:defRPr/>
            </a:lvl5pPr>
            <a:lvl6pPr lvl="5" rtl="0">
              <a:lnSpc>
                <a:spcPct val="115000"/>
              </a:lnSpc>
              <a:spcBef>
                <a:spcPts val="0"/>
              </a:spcBef>
              <a:spcAft>
                <a:spcPts val="0"/>
              </a:spcAft>
              <a:buSzPts val="2400"/>
              <a:buNone/>
              <a:defRPr/>
            </a:lvl6pPr>
            <a:lvl7pPr lvl="6" rtl="0">
              <a:lnSpc>
                <a:spcPct val="115000"/>
              </a:lnSpc>
              <a:spcBef>
                <a:spcPts val="0"/>
              </a:spcBef>
              <a:spcAft>
                <a:spcPts val="0"/>
              </a:spcAft>
              <a:buSzPts val="2400"/>
              <a:buNone/>
              <a:defRPr/>
            </a:lvl7pPr>
            <a:lvl8pPr lvl="7" rtl="0">
              <a:lnSpc>
                <a:spcPct val="115000"/>
              </a:lnSpc>
              <a:spcBef>
                <a:spcPts val="0"/>
              </a:spcBef>
              <a:spcAft>
                <a:spcPts val="0"/>
              </a:spcAft>
              <a:buSzPts val="2400"/>
              <a:buNone/>
              <a:defRPr/>
            </a:lvl8pPr>
            <a:lvl9pPr lvl="8" rtl="0">
              <a:lnSpc>
                <a:spcPct val="115000"/>
              </a:lnSpc>
              <a:spcBef>
                <a:spcPts val="0"/>
              </a:spcBef>
              <a:spcAft>
                <a:spcPts val="0"/>
              </a:spcAft>
              <a:buSzPts val="2400"/>
              <a:buNone/>
              <a:defRPr/>
            </a:lvl9pPr>
          </a:lstStyle>
          <a:p>
            <a:endParaRPr/>
          </a:p>
        </p:txBody>
      </p:sp>
      <p:sp>
        <p:nvSpPr>
          <p:cNvPr id="901" name="Google Shape;901;p53"/>
          <p:cNvSpPr txBox="1">
            <a:spLocks noGrp="1"/>
          </p:cNvSpPr>
          <p:nvPr>
            <p:ph type="body" idx="3"/>
          </p:nvPr>
        </p:nvSpPr>
        <p:spPr>
          <a:xfrm>
            <a:off x="736275" y="2328125"/>
            <a:ext cx="5501100" cy="7225500"/>
          </a:xfrm>
          <a:prstGeom prst="rect">
            <a:avLst/>
          </a:prstGeom>
        </p:spPr>
        <p:txBody>
          <a:bodyPr spcFirstLastPara="1" wrap="square" lIns="0" tIns="0" rIns="0" bIns="0" anchor="t" anchorCtr="0">
            <a:spAutoFit/>
          </a:bodyPr>
          <a:lstStyle>
            <a:lvl1pPr marL="457200" lvl="0" indent="-381000" rtl="0">
              <a:lnSpc>
                <a:spcPct val="150000"/>
              </a:lnSpc>
              <a:spcBef>
                <a:spcPts val="0"/>
              </a:spcBef>
              <a:spcAft>
                <a:spcPts val="0"/>
              </a:spcAft>
              <a:buSzPts val="2400"/>
              <a:buChar char="●"/>
              <a:defRPr/>
            </a:lvl1pPr>
            <a:lvl2pPr marL="914400" lvl="1" indent="-381000" rtl="0">
              <a:lnSpc>
                <a:spcPct val="150000"/>
              </a:lnSpc>
              <a:spcBef>
                <a:spcPts val="0"/>
              </a:spcBef>
              <a:spcAft>
                <a:spcPts val="0"/>
              </a:spcAft>
              <a:buSzPts val="2400"/>
              <a:buChar char="○"/>
              <a:defRPr/>
            </a:lvl2pPr>
            <a:lvl3pPr marL="1371600" lvl="2" indent="-381000" rtl="0">
              <a:lnSpc>
                <a:spcPct val="150000"/>
              </a:lnSpc>
              <a:spcBef>
                <a:spcPts val="0"/>
              </a:spcBef>
              <a:spcAft>
                <a:spcPts val="0"/>
              </a:spcAft>
              <a:buSzPts val="2400"/>
              <a:buChar char="■"/>
              <a:defRPr/>
            </a:lvl3pPr>
            <a:lvl4pPr marL="1828800" lvl="3" indent="-381000" rtl="0">
              <a:lnSpc>
                <a:spcPct val="150000"/>
              </a:lnSpc>
              <a:spcBef>
                <a:spcPts val="0"/>
              </a:spcBef>
              <a:spcAft>
                <a:spcPts val="0"/>
              </a:spcAft>
              <a:buSzPts val="2400"/>
              <a:buChar char="●"/>
              <a:defRPr/>
            </a:lvl4pPr>
            <a:lvl5pPr marL="2286000" lvl="4" indent="-381000" rtl="0">
              <a:lnSpc>
                <a:spcPct val="150000"/>
              </a:lnSpc>
              <a:spcBef>
                <a:spcPts val="0"/>
              </a:spcBef>
              <a:spcAft>
                <a:spcPts val="0"/>
              </a:spcAft>
              <a:buSzPts val="2400"/>
              <a:buChar char="○"/>
              <a:defRPr/>
            </a:lvl5pPr>
            <a:lvl6pPr marL="2743200" lvl="5" indent="-381000" rtl="0">
              <a:lnSpc>
                <a:spcPct val="150000"/>
              </a:lnSpc>
              <a:spcBef>
                <a:spcPts val="0"/>
              </a:spcBef>
              <a:spcAft>
                <a:spcPts val="0"/>
              </a:spcAft>
              <a:buSzPts val="2400"/>
              <a:buChar char="■"/>
              <a:defRPr/>
            </a:lvl6pPr>
            <a:lvl7pPr marL="3200400" lvl="6" indent="-381000" rtl="0">
              <a:lnSpc>
                <a:spcPct val="150000"/>
              </a:lnSpc>
              <a:spcBef>
                <a:spcPts val="0"/>
              </a:spcBef>
              <a:spcAft>
                <a:spcPts val="0"/>
              </a:spcAft>
              <a:buSzPts val="2400"/>
              <a:buChar char="●"/>
              <a:defRPr/>
            </a:lvl7pPr>
            <a:lvl8pPr marL="3657600" lvl="7" indent="-381000" rtl="0">
              <a:lnSpc>
                <a:spcPct val="150000"/>
              </a:lnSpc>
              <a:spcBef>
                <a:spcPts val="0"/>
              </a:spcBef>
              <a:spcAft>
                <a:spcPts val="0"/>
              </a:spcAft>
              <a:buSzPts val="2400"/>
              <a:buChar char="○"/>
              <a:defRPr/>
            </a:lvl8pPr>
            <a:lvl9pPr marL="4114800" lvl="8" indent="-381000" rtl="0">
              <a:lnSpc>
                <a:spcPct val="150000"/>
              </a:lnSpc>
              <a:spcBef>
                <a:spcPts val="0"/>
              </a:spcBef>
              <a:spcAft>
                <a:spcPts val="0"/>
              </a:spcAft>
              <a:buSzPts val="2400"/>
              <a:buChar char="■"/>
              <a:defRPr/>
            </a:lvl9pPr>
          </a:lstStyle>
          <a:p>
            <a:endParaRPr/>
          </a:p>
        </p:txBody>
      </p:sp>
      <p:grpSp>
        <p:nvGrpSpPr>
          <p:cNvPr id="902" name="Google Shape;902;p53"/>
          <p:cNvGrpSpPr/>
          <p:nvPr/>
        </p:nvGrpSpPr>
        <p:grpSpPr>
          <a:xfrm>
            <a:off x="15787610" y="9816586"/>
            <a:ext cx="1463219" cy="234029"/>
            <a:chOff x="238125" y="2252900"/>
            <a:chExt cx="7144625" cy="1210075"/>
          </a:xfrm>
        </p:grpSpPr>
        <p:sp>
          <p:nvSpPr>
            <p:cNvPr id="903" name="Google Shape;903;p53"/>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3"/>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3"/>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3"/>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3"/>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3"/>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3"/>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3"/>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53"/>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2" name="Google Shape;912;p53"/>
          <p:cNvCxnSpPr/>
          <p:nvPr/>
        </p:nvCxnSpPr>
        <p:spPr>
          <a:xfrm>
            <a:off x="17558825" y="9762900"/>
            <a:ext cx="0" cy="341400"/>
          </a:xfrm>
          <a:prstGeom prst="straightConnector1">
            <a:avLst/>
          </a:prstGeom>
          <a:noFill/>
          <a:ln w="9525" cap="flat" cmpd="sng">
            <a:solidFill>
              <a:schemeClr val="lt2"/>
            </a:solidFill>
            <a:prstDash val="solid"/>
            <a:round/>
            <a:headEnd type="none" w="med" len="med"/>
            <a:tailEnd type="none" w="med" len="med"/>
          </a:ln>
        </p:spPr>
      </p:cxnSp>
      <p:sp>
        <p:nvSpPr>
          <p:cNvPr id="913" name="Google Shape;913;p53"/>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09 - Big Visual with title - light_left">
  <p:cSld name="CUSTOM_21">
    <p:spTree>
      <p:nvGrpSpPr>
        <p:cNvPr id="1" name="Shape 914"/>
        <p:cNvGrpSpPr/>
        <p:nvPr/>
      </p:nvGrpSpPr>
      <p:grpSpPr>
        <a:xfrm>
          <a:off x="0" y="0"/>
          <a:ext cx="0" cy="0"/>
          <a:chOff x="0" y="0"/>
          <a:chExt cx="0" cy="0"/>
        </a:xfrm>
      </p:grpSpPr>
      <p:sp>
        <p:nvSpPr>
          <p:cNvPr id="915" name="Google Shape;915;p54"/>
          <p:cNvSpPr>
            <a:spLocks noGrp="1"/>
          </p:cNvSpPr>
          <p:nvPr>
            <p:ph type="pic" idx="2"/>
          </p:nvPr>
        </p:nvSpPr>
        <p:spPr>
          <a:xfrm>
            <a:off x="-19075" y="0"/>
            <a:ext cx="13188000" cy="10325100"/>
          </a:xfrm>
          <a:prstGeom prst="rect">
            <a:avLst/>
          </a:prstGeom>
          <a:noFill/>
          <a:ln>
            <a:noFill/>
          </a:ln>
        </p:spPr>
      </p:sp>
      <p:sp>
        <p:nvSpPr>
          <p:cNvPr id="916" name="Google Shape;916;p54"/>
          <p:cNvSpPr txBox="1">
            <a:spLocks noGrp="1"/>
          </p:cNvSpPr>
          <p:nvPr>
            <p:ph type="title"/>
          </p:nvPr>
        </p:nvSpPr>
        <p:spPr>
          <a:xfrm>
            <a:off x="13894125" y="4579200"/>
            <a:ext cx="3660000" cy="7872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Clr>
                <a:schemeClr val="dk2"/>
              </a:buClr>
              <a:buSzPts val="4500"/>
              <a:buNone/>
              <a:defRPr>
                <a:solidFill>
                  <a:schemeClr val="dk2"/>
                </a:solidFill>
              </a:defRPr>
            </a:lvl1pPr>
            <a:lvl2pPr lvl="1" rtl="0">
              <a:lnSpc>
                <a:spcPct val="100000"/>
              </a:lnSpc>
              <a:spcBef>
                <a:spcPts val="0"/>
              </a:spcBef>
              <a:spcAft>
                <a:spcPts val="0"/>
              </a:spcAft>
              <a:buSzPts val="5600"/>
              <a:buNone/>
              <a:defRPr/>
            </a:lvl2pPr>
            <a:lvl3pPr lvl="2" rtl="0">
              <a:lnSpc>
                <a:spcPct val="100000"/>
              </a:lnSpc>
              <a:spcBef>
                <a:spcPts val="0"/>
              </a:spcBef>
              <a:spcAft>
                <a:spcPts val="0"/>
              </a:spcAft>
              <a:buSzPts val="5600"/>
              <a:buNone/>
              <a:defRPr/>
            </a:lvl3pPr>
            <a:lvl4pPr lvl="3" rtl="0">
              <a:lnSpc>
                <a:spcPct val="100000"/>
              </a:lnSpc>
              <a:spcBef>
                <a:spcPts val="0"/>
              </a:spcBef>
              <a:spcAft>
                <a:spcPts val="0"/>
              </a:spcAft>
              <a:buSzPts val="5600"/>
              <a:buNone/>
              <a:defRPr/>
            </a:lvl4pPr>
            <a:lvl5pPr lvl="4" rtl="0">
              <a:lnSpc>
                <a:spcPct val="100000"/>
              </a:lnSpc>
              <a:spcBef>
                <a:spcPts val="0"/>
              </a:spcBef>
              <a:spcAft>
                <a:spcPts val="0"/>
              </a:spcAft>
              <a:buSzPts val="5600"/>
              <a:buNone/>
              <a:defRPr/>
            </a:lvl5pPr>
            <a:lvl6pPr lvl="5" rtl="0">
              <a:lnSpc>
                <a:spcPct val="100000"/>
              </a:lnSpc>
              <a:spcBef>
                <a:spcPts val="0"/>
              </a:spcBef>
              <a:spcAft>
                <a:spcPts val="0"/>
              </a:spcAft>
              <a:buSzPts val="5600"/>
              <a:buNone/>
              <a:defRPr/>
            </a:lvl6pPr>
            <a:lvl7pPr lvl="6" rtl="0">
              <a:lnSpc>
                <a:spcPct val="100000"/>
              </a:lnSpc>
              <a:spcBef>
                <a:spcPts val="0"/>
              </a:spcBef>
              <a:spcAft>
                <a:spcPts val="0"/>
              </a:spcAft>
              <a:buSzPts val="5600"/>
              <a:buNone/>
              <a:defRPr/>
            </a:lvl7pPr>
            <a:lvl8pPr lvl="7" rtl="0">
              <a:lnSpc>
                <a:spcPct val="100000"/>
              </a:lnSpc>
              <a:spcBef>
                <a:spcPts val="0"/>
              </a:spcBef>
              <a:spcAft>
                <a:spcPts val="0"/>
              </a:spcAft>
              <a:buSzPts val="5600"/>
              <a:buNone/>
              <a:defRPr/>
            </a:lvl8pPr>
            <a:lvl9pPr lvl="8" rtl="0">
              <a:lnSpc>
                <a:spcPct val="100000"/>
              </a:lnSpc>
              <a:spcBef>
                <a:spcPts val="0"/>
              </a:spcBef>
              <a:spcAft>
                <a:spcPts val="0"/>
              </a:spcAft>
              <a:buSzPts val="5600"/>
              <a:buNone/>
              <a:defRPr/>
            </a:lvl9pPr>
          </a:lstStyle>
          <a:p>
            <a:endParaRPr/>
          </a:p>
        </p:txBody>
      </p:sp>
      <p:sp>
        <p:nvSpPr>
          <p:cNvPr id="917" name="Google Shape;917;p54"/>
          <p:cNvSpPr txBox="1">
            <a:spLocks noGrp="1"/>
          </p:cNvSpPr>
          <p:nvPr>
            <p:ph type="subTitle" idx="1"/>
          </p:nvPr>
        </p:nvSpPr>
        <p:spPr>
          <a:xfrm>
            <a:off x="13902700" y="5366400"/>
            <a:ext cx="3651600" cy="41892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grpSp>
        <p:nvGrpSpPr>
          <p:cNvPr id="918" name="Google Shape;918;p54"/>
          <p:cNvGrpSpPr/>
          <p:nvPr/>
        </p:nvGrpSpPr>
        <p:grpSpPr>
          <a:xfrm>
            <a:off x="15787610" y="9816586"/>
            <a:ext cx="1463219" cy="234029"/>
            <a:chOff x="238125" y="2252900"/>
            <a:chExt cx="7144625" cy="1210075"/>
          </a:xfrm>
        </p:grpSpPr>
        <p:sp>
          <p:nvSpPr>
            <p:cNvPr id="919" name="Google Shape;919;p54"/>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54"/>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4"/>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4"/>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4"/>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4"/>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4"/>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4"/>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4"/>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28" name="Google Shape;928;p54"/>
          <p:cNvCxnSpPr/>
          <p:nvPr/>
        </p:nvCxnSpPr>
        <p:spPr>
          <a:xfrm>
            <a:off x="17558825" y="9762900"/>
            <a:ext cx="0" cy="341400"/>
          </a:xfrm>
          <a:prstGeom prst="straightConnector1">
            <a:avLst/>
          </a:prstGeom>
          <a:noFill/>
          <a:ln w="9525" cap="flat" cmpd="sng">
            <a:solidFill>
              <a:schemeClr val="lt2"/>
            </a:solidFill>
            <a:prstDash val="solid"/>
            <a:round/>
            <a:headEnd type="none" w="med" len="med"/>
            <a:tailEnd type="none" w="med" len="med"/>
          </a:ln>
        </p:spPr>
      </p:cxnSp>
      <p:sp>
        <p:nvSpPr>
          <p:cNvPr id="929" name="Google Shape;929;p54"/>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09 - Big Visual with title - light_right">
  <p:cSld name="CUSTOM_21_1">
    <p:spTree>
      <p:nvGrpSpPr>
        <p:cNvPr id="1" name="Shape 930"/>
        <p:cNvGrpSpPr/>
        <p:nvPr/>
      </p:nvGrpSpPr>
      <p:grpSpPr>
        <a:xfrm>
          <a:off x="0" y="0"/>
          <a:ext cx="0" cy="0"/>
          <a:chOff x="0" y="0"/>
          <a:chExt cx="0" cy="0"/>
        </a:xfrm>
      </p:grpSpPr>
      <p:sp>
        <p:nvSpPr>
          <p:cNvPr id="931" name="Google Shape;931;p55"/>
          <p:cNvSpPr>
            <a:spLocks noGrp="1"/>
          </p:cNvSpPr>
          <p:nvPr>
            <p:ph type="pic" idx="2"/>
          </p:nvPr>
        </p:nvSpPr>
        <p:spPr>
          <a:xfrm>
            <a:off x="5124125" y="-95250"/>
            <a:ext cx="13188000" cy="10420500"/>
          </a:xfrm>
          <a:prstGeom prst="rect">
            <a:avLst/>
          </a:prstGeom>
          <a:noFill/>
          <a:ln>
            <a:noFill/>
          </a:ln>
        </p:spPr>
      </p:sp>
      <p:sp>
        <p:nvSpPr>
          <p:cNvPr id="932" name="Google Shape;932;p55"/>
          <p:cNvSpPr txBox="1">
            <a:spLocks noGrp="1"/>
          </p:cNvSpPr>
          <p:nvPr>
            <p:ph type="title"/>
          </p:nvPr>
        </p:nvSpPr>
        <p:spPr>
          <a:xfrm>
            <a:off x="733800" y="4579200"/>
            <a:ext cx="3660000" cy="7872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Clr>
                <a:schemeClr val="dk2"/>
              </a:buClr>
              <a:buSzPts val="4500"/>
              <a:buNone/>
              <a:defRPr>
                <a:solidFill>
                  <a:schemeClr val="dk2"/>
                </a:solidFill>
              </a:defRPr>
            </a:lvl1pPr>
            <a:lvl2pPr lvl="1" rtl="0">
              <a:lnSpc>
                <a:spcPct val="100000"/>
              </a:lnSpc>
              <a:spcBef>
                <a:spcPts val="0"/>
              </a:spcBef>
              <a:spcAft>
                <a:spcPts val="0"/>
              </a:spcAft>
              <a:buSzPts val="5600"/>
              <a:buNone/>
              <a:defRPr/>
            </a:lvl2pPr>
            <a:lvl3pPr lvl="2" rtl="0">
              <a:lnSpc>
                <a:spcPct val="100000"/>
              </a:lnSpc>
              <a:spcBef>
                <a:spcPts val="0"/>
              </a:spcBef>
              <a:spcAft>
                <a:spcPts val="0"/>
              </a:spcAft>
              <a:buSzPts val="5600"/>
              <a:buNone/>
              <a:defRPr/>
            </a:lvl3pPr>
            <a:lvl4pPr lvl="3" rtl="0">
              <a:lnSpc>
                <a:spcPct val="100000"/>
              </a:lnSpc>
              <a:spcBef>
                <a:spcPts val="0"/>
              </a:spcBef>
              <a:spcAft>
                <a:spcPts val="0"/>
              </a:spcAft>
              <a:buSzPts val="5600"/>
              <a:buNone/>
              <a:defRPr/>
            </a:lvl4pPr>
            <a:lvl5pPr lvl="4" rtl="0">
              <a:lnSpc>
                <a:spcPct val="100000"/>
              </a:lnSpc>
              <a:spcBef>
                <a:spcPts val="0"/>
              </a:spcBef>
              <a:spcAft>
                <a:spcPts val="0"/>
              </a:spcAft>
              <a:buSzPts val="5600"/>
              <a:buNone/>
              <a:defRPr/>
            </a:lvl5pPr>
            <a:lvl6pPr lvl="5" rtl="0">
              <a:lnSpc>
                <a:spcPct val="100000"/>
              </a:lnSpc>
              <a:spcBef>
                <a:spcPts val="0"/>
              </a:spcBef>
              <a:spcAft>
                <a:spcPts val="0"/>
              </a:spcAft>
              <a:buSzPts val="5600"/>
              <a:buNone/>
              <a:defRPr/>
            </a:lvl6pPr>
            <a:lvl7pPr lvl="6" rtl="0">
              <a:lnSpc>
                <a:spcPct val="100000"/>
              </a:lnSpc>
              <a:spcBef>
                <a:spcPts val="0"/>
              </a:spcBef>
              <a:spcAft>
                <a:spcPts val="0"/>
              </a:spcAft>
              <a:buSzPts val="5600"/>
              <a:buNone/>
              <a:defRPr/>
            </a:lvl7pPr>
            <a:lvl8pPr lvl="7" rtl="0">
              <a:lnSpc>
                <a:spcPct val="100000"/>
              </a:lnSpc>
              <a:spcBef>
                <a:spcPts val="0"/>
              </a:spcBef>
              <a:spcAft>
                <a:spcPts val="0"/>
              </a:spcAft>
              <a:buSzPts val="5600"/>
              <a:buNone/>
              <a:defRPr/>
            </a:lvl8pPr>
            <a:lvl9pPr lvl="8" rtl="0">
              <a:lnSpc>
                <a:spcPct val="100000"/>
              </a:lnSpc>
              <a:spcBef>
                <a:spcPts val="0"/>
              </a:spcBef>
              <a:spcAft>
                <a:spcPts val="0"/>
              </a:spcAft>
              <a:buSzPts val="5600"/>
              <a:buNone/>
              <a:defRPr/>
            </a:lvl9pPr>
          </a:lstStyle>
          <a:p>
            <a:endParaRPr/>
          </a:p>
        </p:txBody>
      </p:sp>
      <p:sp>
        <p:nvSpPr>
          <p:cNvPr id="933" name="Google Shape;933;p55"/>
          <p:cNvSpPr txBox="1">
            <a:spLocks noGrp="1"/>
          </p:cNvSpPr>
          <p:nvPr>
            <p:ph type="subTitle" idx="1"/>
          </p:nvPr>
        </p:nvSpPr>
        <p:spPr>
          <a:xfrm>
            <a:off x="742375" y="5366400"/>
            <a:ext cx="3651600" cy="41892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2400"/>
              <a:buNone/>
              <a:defRPr sz="2400"/>
            </a:lvl2pPr>
            <a:lvl3pPr lvl="2" rtl="0">
              <a:lnSpc>
                <a:spcPct val="100000"/>
              </a:lnSpc>
              <a:spcBef>
                <a:spcPts val="0"/>
              </a:spcBef>
              <a:spcAft>
                <a:spcPts val="0"/>
              </a:spcAft>
              <a:buSzPts val="2400"/>
              <a:buNone/>
              <a:defRPr sz="2400"/>
            </a:lvl3pPr>
            <a:lvl4pPr lvl="3" rtl="0">
              <a:lnSpc>
                <a:spcPct val="100000"/>
              </a:lnSpc>
              <a:spcBef>
                <a:spcPts val="0"/>
              </a:spcBef>
              <a:spcAft>
                <a:spcPts val="0"/>
              </a:spcAft>
              <a:buSzPts val="2400"/>
              <a:buNone/>
              <a:defRPr sz="2400"/>
            </a:lvl4pPr>
            <a:lvl5pPr lvl="4" rtl="0">
              <a:lnSpc>
                <a:spcPct val="100000"/>
              </a:lnSpc>
              <a:spcBef>
                <a:spcPts val="0"/>
              </a:spcBef>
              <a:spcAft>
                <a:spcPts val="0"/>
              </a:spcAft>
              <a:buSzPts val="2400"/>
              <a:buNone/>
              <a:defRPr sz="2400"/>
            </a:lvl5pPr>
            <a:lvl6pPr lvl="5" rtl="0">
              <a:lnSpc>
                <a:spcPct val="100000"/>
              </a:lnSpc>
              <a:spcBef>
                <a:spcPts val="0"/>
              </a:spcBef>
              <a:spcAft>
                <a:spcPts val="0"/>
              </a:spcAft>
              <a:buSzPts val="2400"/>
              <a:buNone/>
              <a:defRPr sz="2400"/>
            </a:lvl6pPr>
            <a:lvl7pPr lvl="6" rtl="0">
              <a:lnSpc>
                <a:spcPct val="100000"/>
              </a:lnSpc>
              <a:spcBef>
                <a:spcPts val="0"/>
              </a:spcBef>
              <a:spcAft>
                <a:spcPts val="0"/>
              </a:spcAft>
              <a:buSzPts val="2400"/>
              <a:buNone/>
              <a:defRPr sz="2400"/>
            </a:lvl7pPr>
            <a:lvl8pPr lvl="7" rtl="0">
              <a:lnSpc>
                <a:spcPct val="100000"/>
              </a:lnSpc>
              <a:spcBef>
                <a:spcPts val="0"/>
              </a:spcBef>
              <a:spcAft>
                <a:spcPts val="0"/>
              </a:spcAft>
              <a:buSzPts val="2400"/>
              <a:buNone/>
              <a:defRPr sz="2400"/>
            </a:lvl8pPr>
            <a:lvl9pPr lvl="8" rtl="0">
              <a:lnSpc>
                <a:spcPct val="100000"/>
              </a:lnSpc>
              <a:spcBef>
                <a:spcPts val="0"/>
              </a:spcBef>
              <a:spcAft>
                <a:spcPts val="0"/>
              </a:spcAft>
              <a:buSzPts val="2400"/>
              <a:buNone/>
              <a:defRPr sz="2400"/>
            </a:lvl9pPr>
          </a:lstStyle>
          <a:p>
            <a:endParaRPr/>
          </a:p>
        </p:txBody>
      </p:sp>
      <p:grpSp>
        <p:nvGrpSpPr>
          <p:cNvPr id="934" name="Google Shape;934;p55"/>
          <p:cNvGrpSpPr/>
          <p:nvPr/>
        </p:nvGrpSpPr>
        <p:grpSpPr>
          <a:xfrm>
            <a:off x="15787610" y="9816586"/>
            <a:ext cx="1463219" cy="234029"/>
            <a:chOff x="238125" y="2252900"/>
            <a:chExt cx="7144625" cy="1210075"/>
          </a:xfrm>
        </p:grpSpPr>
        <p:sp>
          <p:nvSpPr>
            <p:cNvPr id="935" name="Google Shape;935;p55"/>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5"/>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5"/>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5"/>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5"/>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5"/>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5"/>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5"/>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5"/>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4" name="Google Shape;944;p55"/>
          <p:cNvCxnSpPr/>
          <p:nvPr/>
        </p:nvCxnSpPr>
        <p:spPr>
          <a:xfrm>
            <a:off x="17558825" y="9762900"/>
            <a:ext cx="0" cy="341400"/>
          </a:xfrm>
          <a:prstGeom prst="straightConnector1">
            <a:avLst/>
          </a:prstGeom>
          <a:noFill/>
          <a:ln w="9525" cap="flat" cmpd="sng">
            <a:solidFill>
              <a:schemeClr val="lt2"/>
            </a:solidFill>
            <a:prstDash val="solid"/>
            <a:round/>
            <a:headEnd type="none" w="med" len="med"/>
            <a:tailEnd type="none" w="med" len="med"/>
          </a:ln>
        </p:spPr>
      </p:cxnSp>
      <p:sp>
        <p:nvSpPr>
          <p:cNvPr id="945" name="Google Shape;945;p55"/>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09 - Big Visual with title - dark_left">
  <p:cSld name="CUSTOM_22">
    <p:spTree>
      <p:nvGrpSpPr>
        <p:cNvPr id="1" name="Shape 946"/>
        <p:cNvGrpSpPr/>
        <p:nvPr/>
      </p:nvGrpSpPr>
      <p:grpSpPr>
        <a:xfrm>
          <a:off x="0" y="0"/>
          <a:ext cx="0" cy="0"/>
          <a:chOff x="0" y="0"/>
          <a:chExt cx="0" cy="0"/>
        </a:xfrm>
      </p:grpSpPr>
      <p:sp>
        <p:nvSpPr>
          <p:cNvPr id="947" name="Google Shape;947;p56"/>
          <p:cNvSpPr/>
          <p:nvPr/>
        </p:nvSpPr>
        <p:spPr>
          <a:xfrm>
            <a:off x="13168500" y="-9550"/>
            <a:ext cx="5138100" cy="1032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6"/>
          <p:cNvSpPr>
            <a:spLocks noGrp="1"/>
          </p:cNvSpPr>
          <p:nvPr>
            <p:ph type="pic" idx="2"/>
          </p:nvPr>
        </p:nvSpPr>
        <p:spPr>
          <a:xfrm>
            <a:off x="0" y="0"/>
            <a:ext cx="13188000" cy="10325100"/>
          </a:xfrm>
          <a:prstGeom prst="rect">
            <a:avLst/>
          </a:prstGeom>
          <a:noFill/>
          <a:ln>
            <a:noFill/>
          </a:ln>
        </p:spPr>
      </p:sp>
      <p:sp>
        <p:nvSpPr>
          <p:cNvPr id="949" name="Google Shape;949;p56"/>
          <p:cNvSpPr txBox="1">
            <a:spLocks noGrp="1"/>
          </p:cNvSpPr>
          <p:nvPr>
            <p:ph type="title"/>
          </p:nvPr>
        </p:nvSpPr>
        <p:spPr>
          <a:xfrm>
            <a:off x="13940475" y="4579200"/>
            <a:ext cx="3660000" cy="7872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Clr>
                <a:schemeClr val="accent1"/>
              </a:buClr>
              <a:buSzPts val="4500"/>
              <a:buNone/>
              <a:defRPr>
                <a:solidFill>
                  <a:schemeClr val="accent1"/>
                </a:solidFill>
              </a:defRPr>
            </a:lvl1pPr>
            <a:lvl2pPr lvl="1" rtl="0">
              <a:lnSpc>
                <a:spcPct val="100000"/>
              </a:lnSpc>
              <a:spcBef>
                <a:spcPts val="0"/>
              </a:spcBef>
              <a:spcAft>
                <a:spcPts val="0"/>
              </a:spcAft>
              <a:buClr>
                <a:schemeClr val="accent1"/>
              </a:buClr>
              <a:buSzPts val="5600"/>
              <a:buNone/>
              <a:defRPr>
                <a:solidFill>
                  <a:schemeClr val="accent1"/>
                </a:solidFill>
              </a:defRPr>
            </a:lvl2pPr>
            <a:lvl3pPr lvl="2" rtl="0">
              <a:lnSpc>
                <a:spcPct val="100000"/>
              </a:lnSpc>
              <a:spcBef>
                <a:spcPts val="0"/>
              </a:spcBef>
              <a:spcAft>
                <a:spcPts val="0"/>
              </a:spcAft>
              <a:buClr>
                <a:schemeClr val="accent1"/>
              </a:buClr>
              <a:buSzPts val="5600"/>
              <a:buNone/>
              <a:defRPr>
                <a:solidFill>
                  <a:schemeClr val="accent1"/>
                </a:solidFill>
              </a:defRPr>
            </a:lvl3pPr>
            <a:lvl4pPr lvl="3" rtl="0">
              <a:lnSpc>
                <a:spcPct val="100000"/>
              </a:lnSpc>
              <a:spcBef>
                <a:spcPts val="0"/>
              </a:spcBef>
              <a:spcAft>
                <a:spcPts val="0"/>
              </a:spcAft>
              <a:buClr>
                <a:schemeClr val="accent1"/>
              </a:buClr>
              <a:buSzPts val="5600"/>
              <a:buNone/>
              <a:defRPr>
                <a:solidFill>
                  <a:schemeClr val="accent1"/>
                </a:solidFill>
              </a:defRPr>
            </a:lvl4pPr>
            <a:lvl5pPr lvl="4" rtl="0">
              <a:lnSpc>
                <a:spcPct val="100000"/>
              </a:lnSpc>
              <a:spcBef>
                <a:spcPts val="0"/>
              </a:spcBef>
              <a:spcAft>
                <a:spcPts val="0"/>
              </a:spcAft>
              <a:buClr>
                <a:schemeClr val="accent1"/>
              </a:buClr>
              <a:buSzPts val="5600"/>
              <a:buNone/>
              <a:defRPr>
                <a:solidFill>
                  <a:schemeClr val="accent1"/>
                </a:solidFill>
              </a:defRPr>
            </a:lvl5pPr>
            <a:lvl6pPr lvl="5" rtl="0">
              <a:lnSpc>
                <a:spcPct val="100000"/>
              </a:lnSpc>
              <a:spcBef>
                <a:spcPts val="0"/>
              </a:spcBef>
              <a:spcAft>
                <a:spcPts val="0"/>
              </a:spcAft>
              <a:buClr>
                <a:schemeClr val="accent1"/>
              </a:buClr>
              <a:buSzPts val="5600"/>
              <a:buNone/>
              <a:defRPr>
                <a:solidFill>
                  <a:schemeClr val="accent1"/>
                </a:solidFill>
              </a:defRPr>
            </a:lvl6pPr>
            <a:lvl7pPr lvl="6" rtl="0">
              <a:lnSpc>
                <a:spcPct val="100000"/>
              </a:lnSpc>
              <a:spcBef>
                <a:spcPts val="0"/>
              </a:spcBef>
              <a:spcAft>
                <a:spcPts val="0"/>
              </a:spcAft>
              <a:buClr>
                <a:schemeClr val="accent1"/>
              </a:buClr>
              <a:buSzPts val="5600"/>
              <a:buNone/>
              <a:defRPr>
                <a:solidFill>
                  <a:schemeClr val="accent1"/>
                </a:solidFill>
              </a:defRPr>
            </a:lvl7pPr>
            <a:lvl8pPr lvl="7" rtl="0">
              <a:lnSpc>
                <a:spcPct val="100000"/>
              </a:lnSpc>
              <a:spcBef>
                <a:spcPts val="0"/>
              </a:spcBef>
              <a:spcAft>
                <a:spcPts val="0"/>
              </a:spcAft>
              <a:buClr>
                <a:schemeClr val="accent1"/>
              </a:buClr>
              <a:buSzPts val="5600"/>
              <a:buNone/>
              <a:defRPr>
                <a:solidFill>
                  <a:schemeClr val="accent1"/>
                </a:solidFill>
              </a:defRPr>
            </a:lvl8pPr>
            <a:lvl9pPr lvl="8" rtl="0">
              <a:lnSpc>
                <a:spcPct val="100000"/>
              </a:lnSpc>
              <a:spcBef>
                <a:spcPts val="0"/>
              </a:spcBef>
              <a:spcAft>
                <a:spcPts val="0"/>
              </a:spcAft>
              <a:buClr>
                <a:schemeClr val="accent1"/>
              </a:buClr>
              <a:buSzPts val="5600"/>
              <a:buNone/>
              <a:defRPr>
                <a:solidFill>
                  <a:schemeClr val="accent1"/>
                </a:solidFill>
              </a:defRPr>
            </a:lvl9pPr>
          </a:lstStyle>
          <a:p>
            <a:endParaRPr/>
          </a:p>
        </p:txBody>
      </p:sp>
      <p:sp>
        <p:nvSpPr>
          <p:cNvPr id="950" name="Google Shape;950;p56"/>
          <p:cNvSpPr txBox="1">
            <a:spLocks noGrp="1"/>
          </p:cNvSpPr>
          <p:nvPr>
            <p:ph type="subTitle" idx="1"/>
          </p:nvPr>
        </p:nvSpPr>
        <p:spPr>
          <a:xfrm>
            <a:off x="13949050" y="5366400"/>
            <a:ext cx="3651600" cy="41871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Clr>
                <a:schemeClr val="lt1"/>
              </a:buClr>
              <a:buSzPts val="3200"/>
              <a:buNone/>
              <a:defRPr sz="3200">
                <a:solidFill>
                  <a:schemeClr val="lt1"/>
                </a:solidFill>
              </a:defRPr>
            </a:lvl1pPr>
            <a:lvl2pPr lvl="1" rtl="0">
              <a:lnSpc>
                <a:spcPct val="100000"/>
              </a:lnSpc>
              <a:spcBef>
                <a:spcPts val="0"/>
              </a:spcBef>
              <a:spcAft>
                <a:spcPts val="0"/>
              </a:spcAft>
              <a:buClr>
                <a:schemeClr val="accent1"/>
              </a:buClr>
              <a:buSzPts val="2400"/>
              <a:buNone/>
              <a:defRPr sz="2400">
                <a:solidFill>
                  <a:schemeClr val="accent1"/>
                </a:solidFill>
              </a:defRPr>
            </a:lvl2pPr>
            <a:lvl3pPr lvl="2" rtl="0">
              <a:lnSpc>
                <a:spcPct val="100000"/>
              </a:lnSpc>
              <a:spcBef>
                <a:spcPts val="0"/>
              </a:spcBef>
              <a:spcAft>
                <a:spcPts val="0"/>
              </a:spcAft>
              <a:buClr>
                <a:schemeClr val="accent1"/>
              </a:buClr>
              <a:buSzPts val="2400"/>
              <a:buNone/>
              <a:defRPr sz="2400">
                <a:solidFill>
                  <a:schemeClr val="accent1"/>
                </a:solidFill>
              </a:defRPr>
            </a:lvl3pPr>
            <a:lvl4pPr lvl="3" rtl="0">
              <a:lnSpc>
                <a:spcPct val="100000"/>
              </a:lnSpc>
              <a:spcBef>
                <a:spcPts val="0"/>
              </a:spcBef>
              <a:spcAft>
                <a:spcPts val="0"/>
              </a:spcAft>
              <a:buClr>
                <a:schemeClr val="accent1"/>
              </a:buClr>
              <a:buSzPts val="2400"/>
              <a:buNone/>
              <a:defRPr sz="2400">
                <a:solidFill>
                  <a:schemeClr val="accent1"/>
                </a:solidFill>
              </a:defRPr>
            </a:lvl4pPr>
            <a:lvl5pPr lvl="4" rtl="0">
              <a:lnSpc>
                <a:spcPct val="100000"/>
              </a:lnSpc>
              <a:spcBef>
                <a:spcPts val="0"/>
              </a:spcBef>
              <a:spcAft>
                <a:spcPts val="0"/>
              </a:spcAft>
              <a:buClr>
                <a:schemeClr val="accent1"/>
              </a:buClr>
              <a:buSzPts val="2400"/>
              <a:buNone/>
              <a:defRPr sz="2400">
                <a:solidFill>
                  <a:schemeClr val="accent1"/>
                </a:solidFill>
              </a:defRPr>
            </a:lvl5pPr>
            <a:lvl6pPr lvl="5" rtl="0">
              <a:lnSpc>
                <a:spcPct val="100000"/>
              </a:lnSpc>
              <a:spcBef>
                <a:spcPts val="0"/>
              </a:spcBef>
              <a:spcAft>
                <a:spcPts val="0"/>
              </a:spcAft>
              <a:buClr>
                <a:schemeClr val="accent1"/>
              </a:buClr>
              <a:buSzPts val="2400"/>
              <a:buNone/>
              <a:defRPr sz="2400">
                <a:solidFill>
                  <a:schemeClr val="accent1"/>
                </a:solidFill>
              </a:defRPr>
            </a:lvl6pPr>
            <a:lvl7pPr lvl="6" rtl="0">
              <a:lnSpc>
                <a:spcPct val="100000"/>
              </a:lnSpc>
              <a:spcBef>
                <a:spcPts val="0"/>
              </a:spcBef>
              <a:spcAft>
                <a:spcPts val="0"/>
              </a:spcAft>
              <a:buClr>
                <a:schemeClr val="accent1"/>
              </a:buClr>
              <a:buSzPts val="2400"/>
              <a:buNone/>
              <a:defRPr sz="2400">
                <a:solidFill>
                  <a:schemeClr val="accent1"/>
                </a:solidFill>
              </a:defRPr>
            </a:lvl7pPr>
            <a:lvl8pPr lvl="7" rtl="0">
              <a:lnSpc>
                <a:spcPct val="100000"/>
              </a:lnSpc>
              <a:spcBef>
                <a:spcPts val="0"/>
              </a:spcBef>
              <a:spcAft>
                <a:spcPts val="0"/>
              </a:spcAft>
              <a:buClr>
                <a:schemeClr val="accent1"/>
              </a:buClr>
              <a:buSzPts val="2400"/>
              <a:buNone/>
              <a:defRPr sz="2400">
                <a:solidFill>
                  <a:schemeClr val="accent1"/>
                </a:solidFill>
              </a:defRPr>
            </a:lvl8pPr>
            <a:lvl9pPr lvl="8" rtl="0">
              <a:lnSpc>
                <a:spcPct val="100000"/>
              </a:lnSpc>
              <a:spcBef>
                <a:spcPts val="0"/>
              </a:spcBef>
              <a:spcAft>
                <a:spcPts val="0"/>
              </a:spcAft>
              <a:buClr>
                <a:schemeClr val="accent1"/>
              </a:buClr>
              <a:buSzPts val="2400"/>
              <a:buNone/>
              <a:defRPr sz="2400">
                <a:solidFill>
                  <a:schemeClr val="accent1"/>
                </a:solidFill>
              </a:defRPr>
            </a:lvl9pPr>
          </a:lstStyle>
          <a:p>
            <a:endParaRPr/>
          </a:p>
        </p:txBody>
      </p:sp>
      <p:grpSp>
        <p:nvGrpSpPr>
          <p:cNvPr id="951" name="Google Shape;951;p56"/>
          <p:cNvGrpSpPr/>
          <p:nvPr/>
        </p:nvGrpSpPr>
        <p:grpSpPr>
          <a:xfrm>
            <a:off x="15787610" y="9816586"/>
            <a:ext cx="1463219" cy="234029"/>
            <a:chOff x="238125" y="2252900"/>
            <a:chExt cx="7144625" cy="1210075"/>
          </a:xfrm>
        </p:grpSpPr>
        <p:sp>
          <p:nvSpPr>
            <p:cNvPr id="952" name="Google Shape;952;p56"/>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56"/>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6"/>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6"/>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6"/>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6"/>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6"/>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6"/>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6"/>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61" name="Google Shape;961;p56"/>
          <p:cNvCxnSpPr/>
          <p:nvPr/>
        </p:nvCxnSpPr>
        <p:spPr>
          <a:xfrm>
            <a:off x="17558825" y="9762900"/>
            <a:ext cx="0" cy="341400"/>
          </a:xfrm>
          <a:prstGeom prst="straightConnector1">
            <a:avLst/>
          </a:prstGeom>
          <a:noFill/>
          <a:ln w="9525" cap="flat" cmpd="sng">
            <a:solidFill>
              <a:schemeClr val="lt1"/>
            </a:solidFill>
            <a:prstDash val="solid"/>
            <a:round/>
            <a:headEnd type="none" w="med" len="med"/>
            <a:tailEnd type="none" w="med" len="med"/>
          </a:ln>
        </p:spPr>
      </p:cxnSp>
      <p:sp>
        <p:nvSpPr>
          <p:cNvPr id="962" name="Google Shape;962;p56"/>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1"/>
                </a:solidFill>
                <a:latin typeface="Libre Franklin"/>
                <a:ea typeface="Libre Franklin"/>
                <a:cs typeface="Libre Franklin"/>
                <a:sym typeface="Libre Franklin"/>
              </a:rPr>
              <a:t>‹#›</a:t>
            </a:fld>
            <a:endParaRPr sz="1000" b="1">
              <a:solidFill>
                <a:schemeClr val="lt1"/>
              </a:solidFill>
              <a:latin typeface="Libre Franklin"/>
              <a:ea typeface="Libre Franklin"/>
              <a:cs typeface="Libre Franklin"/>
              <a:sym typeface="Libre Franklin"/>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09 - Big Visual with title - dark_right">
  <p:cSld name="CUSTOM_22_1">
    <p:spTree>
      <p:nvGrpSpPr>
        <p:cNvPr id="1" name="Shape 963"/>
        <p:cNvGrpSpPr/>
        <p:nvPr/>
      </p:nvGrpSpPr>
      <p:grpSpPr>
        <a:xfrm>
          <a:off x="0" y="0"/>
          <a:ext cx="0" cy="0"/>
          <a:chOff x="0" y="0"/>
          <a:chExt cx="0" cy="0"/>
        </a:xfrm>
      </p:grpSpPr>
      <p:sp>
        <p:nvSpPr>
          <p:cNvPr id="964" name="Google Shape;964;p57"/>
          <p:cNvSpPr/>
          <p:nvPr/>
        </p:nvSpPr>
        <p:spPr>
          <a:xfrm>
            <a:off x="-38175" y="-9550"/>
            <a:ext cx="5138100" cy="10325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7"/>
          <p:cNvSpPr>
            <a:spLocks noGrp="1"/>
          </p:cNvSpPr>
          <p:nvPr>
            <p:ph type="pic" idx="2"/>
          </p:nvPr>
        </p:nvSpPr>
        <p:spPr>
          <a:xfrm>
            <a:off x="5100125" y="0"/>
            <a:ext cx="13188000" cy="10325100"/>
          </a:xfrm>
          <a:prstGeom prst="rect">
            <a:avLst/>
          </a:prstGeom>
          <a:noFill/>
          <a:ln>
            <a:noFill/>
          </a:ln>
        </p:spPr>
      </p:sp>
      <p:sp>
        <p:nvSpPr>
          <p:cNvPr id="966" name="Google Shape;966;p57"/>
          <p:cNvSpPr txBox="1">
            <a:spLocks noGrp="1"/>
          </p:cNvSpPr>
          <p:nvPr>
            <p:ph type="title"/>
          </p:nvPr>
        </p:nvSpPr>
        <p:spPr>
          <a:xfrm>
            <a:off x="733800" y="4579200"/>
            <a:ext cx="3660000" cy="7872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Clr>
                <a:schemeClr val="accent1"/>
              </a:buClr>
              <a:buSzPts val="4500"/>
              <a:buNone/>
              <a:defRPr>
                <a:solidFill>
                  <a:schemeClr val="accent1"/>
                </a:solidFill>
              </a:defRPr>
            </a:lvl1pPr>
            <a:lvl2pPr lvl="1" rtl="0">
              <a:lnSpc>
                <a:spcPct val="100000"/>
              </a:lnSpc>
              <a:spcBef>
                <a:spcPts val="0"/>
              </a:spcBef>
              <a:spcAft>
                <a:spcPts val="0"/>
              </a:spcAft>
              <a:buClr>
                <a:schemeClr val="accent1"/>
              </a:buClr>
              <a:buSzPts val="5600"/>
              <a:buNone/>
              <a:defRPr>
                <a:solidFill>
                  <a:schemeClr val="accent1"/>
                </a:solidFill>
              </a:defRPr>
            </a:lvl2pPr>
            <a:lvl3pPr lvl="2" rtl="0">
              <a:lnSpc>
                <a:spcPct val="100000"/>
              </a:lnSpc>
              <a:spcBef>
                <a:spcPts val="0"/>
              </a:spcBef>
              <a:spcAft>
                <a:spcPts val="0"/>
              </a:spcAft>
              <a:buClr>
                <a:schemeClr val="accent1"/>
              </a:buClr>
              <a:buSzPts val="5600"/>
              <a:buNone/>
              <a:defRPr>
                <a:solidFill>
                  <a:schemeClr val="accent1"/>
                </a:solidFill>
              </a:defRPr>
            </a:lvl3pPr>
            <a:lvl4pPr lvl="3" rtl="0">
              <a:lnSpc>
                <a:spcPct val="100000"/>
              </a:lnSpc>
              <a:spcBef>
                <a:spcPts val="0"/>
              </a:spcBef>
              <a:spcAft>
                <a:spcPts val="0"/>
              </a:spcAft>
              <a:buClr>
                <a:schemeClr val="accent1"/>
              </a:buClr>
              <a:buSzPts val="5600"/>
              <a:buNone/>
              <a:defRPr>
                <a:solidFill>
                  <a:schemeClr val="accent1"/>
                </a:solidFill>
              </a:defRPr>
            </a:lvl4pPr>
            <a:lvl5pPr lvl="4" rtl="0">
              <a:lnSpc>
                <a:spcPct val="100000"/>
              </a:lnSpc>
              <a:spcBef>
                <a:spcPts val="0"/>
              </a:spcBef>
              <a:spcAft>
                <a:spcPts val="0"/>
              </a:spcAft>
              <a:buClr>
                <a:schemeClr val="accent1"/>
              </a:buClr>
              <a:buSzPts val="5600"/>
              <a:buNone/>
              <a:defRPr>
                <a:solidFill>
                  <a:schemeClr val="accent1"/>
                </a:solidFill>
              </a:defRPr>
            </a:lvl5pPr>
            <a:lvl6pPr lvl="5" rtl="0">
              <a:lnSpc>
                <a:spcPct val="100000"/>
              </a:lnSpc>
              <a:spcBef>
                <a:spcPts val="0"/>
              </a:spcBef>
              <a:spcAft>
                <a:spcPts val="0"/>
              </a:spcAft>
              <a:buClr>
                <a:schemeClr val="accent1"/>
              </a:buClr>
              <a:buSzPts val="5600"/>
              <a:buNone/>
              <a:defRPr>
                <a:solidFill>
                  <a:schemeClr val="accent1"/>
                </a:solidFill>
              </a:defRPr>
            </a:lvl6pPr>
            <a:lvl7pPr lvl="6" rtl="0">
              <a:lnSpc>
                <a:spcPct val="100000"/>
              </a:lnSpc>
              <a:spcBef>
                <a:spcPts val="0"/>
              </a:spcBef>
              <a:spcAft>
                <a:spcPts val="0"/>
              </a:spcAft>
              <a:buClr>
                <a:schemeClr val="accent1"/>
              </a:buClr>
              <a:buSzPts val="5600"/>
              <a:buNone/>
              <a:defRPr>
                <a:solidFill>
                  <a:schemeClr val="accent1"/>
                </a:solidFill>
              </a:defRPr>
            </a:lvl7pPr>
            <a:lvl8pPr lvl="7" rtl="0">
              <a:lnSpc>
                <a:spcPct val="100000"/>
              </a:lnSpc>
              <a:spcBef>
                <a:spcPts val="0"/>
              </a:spcBef>
              <a:spcAft>
                <a:spcPts val="0"/>
              </a:spcAft>
              <a:buClr>
                <a:schemeClr val="accent1"/>
              </a:buClr>
              <a:buSzPts val="5600"/>
              <a:buNone/>
              <a:defRPr>
                <a:solidFill>
                  <a:schemeClr val="accent1"/>
                </a:solidFill>
              </a:defRPr>
            </a:lvl8pPr>
            <a:lvl9pPr lvl="8" rtl="0">
              <a:lnSpc>
                <a:spcPct val="100000"/>
              </a:lnSpc>
              <a:spcBef>
                <a:spcPts val="0"/>
              </a:spcBef>
              <a:spcAft>
                <a:spcPts val="0"/>
              </a:spcAft>
              <a:buClr>
                <a:schemeClr val="accent1"/>
              </a:buClr>
              <a:buSzPts val="5600"/>
              <a:buNone/>
              <a:defRPr>
                <a:solidFill>
                  <a:schemeClr val="accent1"/>
                </a:solidFill>
              </a:defRPr>
            </a:lvl9pPr>
          </a:lstStyle>
          <a:p>
            <a:endParaRPr/>
          </a:p>
        </p:txBody>
      </p:sp>
      <p:sp>
        <p:nvSpPr>
          <p:cNvPr id="967" name="Google Shape;967;p57"/>
          <p:cNvSpPr txBox="1">
            <a:spLocks noGrp="1"/>
          </p:cNvSpPr>
          <p:nvPr>
            <p:ph type="subTitle" idx="1"/>
          </p:nvPr>
        </p:nvSpPr>
        <p:spPr>
          <a:xfrm>
            <a:off x="742375" y="5366400"/>
            <a:ext cx="3651600" cy="41871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Clr>
                <a:schemeClr val="lt1"/>
              </a:buClr>
              <a:buSzPts val="3200"/>
              <a:buNone/>
              <a:defRPr sz="3200">
                <a:solidFill>
                  <a:schemeClr val="lt1"/>
                </a:solidFill>
              </a:defRPr>
            </a:lvl1pPr>
            <a:lvl2pPr lvl="1" rtl="0">
              <a:lnSpc>
                <a:spcPct val="100000"/>
              </a:lnSpc>
              <a:spcBef>
                <a:spcPts val="0"/>
              </a:spcBef>
              <a:spcAft>
                <a:spcPts val="0"/>
              </a:spcAft>
              <a:buClr>
                <a:schemeClr val="accent1"/>
              </a:buClr>
              <a:buSzPts val="2400"/>
              <a:buNone/>
              <a:defRPr sz="2400">
                <a:solidFill>
                  <a:schemeClr val="accent1"/>
                </a:solidFill>
              </a:defRPr>
            </a:lvl2pPr>
            <a:lvl3pPr lvl="2" rtl="0">
              <a:lnSpc>
                <a:spcPct val="100000"/>
              </a:lnSpc>
              <a:spcBef>
                <a:spcPts val="0"/>
              </a:spcBef>
              <a:spcAft>
                <a:spcPts val="0"/>
              </a:spcAft>
              <a:buClr>
                <a:schemeClr val="accent1"/>
              </a:buClr>
              <a:buSzPts val="2400"/>
              <a:buNone/>
              <a:defRPr sz="2400">
                <a:solidFill>
                  <a:schemeClr val="accent1"/>
                </a:solidFill>
              </a:defRPr>
            </a:lvl3pPr>
            <a:lvl4pPr lvl="3" rtl="0">
              <a:lnSpc>
                <a:spcPct val="100000"/>
              </a:lnSpc>
              <a:spcBef>
                <a:spcPts val="0"/>
              </a:spcBef>
              <a:spcAft>
                <a:spcPts val="0"/>
              </a:spcAft>
              <a:buClr>
                <a:schemeClr val="accent1"/>
              </a:buClr>
              <a:buSzPts val="2400"/>
              <a:buNone/>
              <a:defRPr sz="2400">
                <a:solidFill>
                  <a:schemeClr val="accent1"/>
                </a:solidFill>
              </a:defRPr>
            </a:lvl4pPr>
            <a:lvl5pPr lvl="4" rtl="0">
              <a:lnSpc>
                <a:spcPct val="100000"/>
              </a:lnSpc>
              <a:spcBef>
                <a:spcPts val="0"/>
              </a:spcBef>
              <a:spcAft>
                <a:spcPts val="0"/>
              </a:spcAft>
              <a:buClr>
                <a:schemeClr val="accent1"/>
              </a:buClr>
              <a:buSzPts val="2400"/>
              <a:buNone/>
              <a:defRPr sz="2400">
                <a:solidFill>
                  <a:schemeClr val="accent1"/>
                </a:solidFill>
              </a:defRPr>
            </a:lvl5pPr>
            <a:lvl6pPr lvl="5" rtl="0">
              <a:lnSpc>
                <a:spcPct val="100000"/>
              </a:lnSpc>
              <a:spcBef>
                <a:spcPts val="0"/>
              </a:spcBef>
              <a:spcAft>
                <a:spcPts val="0"/>
              </a:spcAft>
              <a:buClr>
                <a:schemeClr val="accent1"/>
              </a:buClr>
              <a:buSzPts val="2400"/>
              <a:buNone/>
              <a:defRPr sz="2400">
                <a:solidFill>
                  <a:schemeClr val="accent1"/>
                </a:solidFill>
              </a:defRPr>
            </a:lvl6pPr>
            <a:lvl7pPr lvl="6" rtl="0">
              <a:lnSpc>
                <a:spcPct val="100000"/>
              </a:lnSpc>
              <a:spcBef>
                <a:spcPts val="0"/>
              </a:spcBef>
              <a:spcAft>
                <a:spcPts val="0"/>
              </a:spcAft>
              <a:buClr>
                <a:schemeClr val="accent1"/>
              </a:buClr>
              <a:buSzPts val="2400"/>
              <a:buNone/>
              <a:defRPr sz="2400">
                <a:solidFill>
                  <a:schemeClr val="accent1"/>
                </a:solidFill>
              </a:defRPr>
            </a:lvl7pPr>
            <a:lvl8pPr lvl="7" rtl="0">
              <a:lnSpc>
                <a:spcPct val="100000"/>
              </a:lnSpc>
              <a:spcBef>
                <a:spcPts val="0"/>
              </a:spcBef>
              <a:spcAft>
                <a:spcPts val="0"/>
              </a:spcAft>
              <a:buClr>
                <a:schemeClr val="accent1"/>
              </a:buClr>
              <a:buSzPts val="2400"/>
              <a:buNone/>
              <a:defRPr sz="2400">
                <a:solidFill>
                  <a:schemeClr val="accent1"/>
                </a:solidFill>
              </a:defRPr>
            </a:lvl8pPr>
            <a:lvl9pPr lvl="8" rtl="0">
              <a:lnSpc>
                <a:spcPct val="100000"/>
              </a:lnSpc>
              <a:spcBef>
                <a:spcPts val="0"/>
              </a:spcBef>
              <a:spcAft>
                <a:spcPts val="0"/>
              </a:spcAft>
              <a:buClr>
                <a:schemeClr val="accent1"/>
              </a:buClr>
              <a:buSzPts val="2400"/>
              <a:buNone/>
              <a:defRPr sz="2400">
                <a:solidFill>
                  <a:schemeClr val="accent1"/>
                </a:solidFill>
              </a:defRPr>
            </a:lvl9pPr>
          </a:lstStyle>
          <a:p>
            <a:endParaRPr/>
          </a:p>
        </p:txBody>
      </p:sp>
      <p:grpSp>
        <p:nvGrpSpPr>
          <p:cNvPr id="968" name="Google Shape;968;p57"/>
          <p:cNvGrpSpPr/>
          <p:nvPr/>
        </p:nvGrpSpPr>
        <p:grpSpPr>
          <a:xfrm>
            <a:off x="15787610" y="9816586"/>
            <a:ext cx="1463219" cy="234029"/>
            <a:chOff x="238125" y="2252900"/>
            <a:chExt cx="7144625" cy="1210075"/>
          </a:xfrm>
        </p:grpSpPr>
        <p:sp>
          <p:nvSpPr>
            <p:cNvPr id="969" name="Google Shape;969;p57"/>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7"/>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7"/>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7"/>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7"/>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57"/>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7"/>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7"/>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7"/>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78" name="Google Shape;978;p57"/>
          <p:cNvCxnSpPr/>
          <p:nvPr/>
        </p:nvCxnSpPr>
        <p:spPr>
          <a:xfrm>
            <a:off x="17558825" y="9762900"/>
            <a:ext cx="0" cy="341400"/>
          </a:xfrm>
          <a:prstGeom prst="straightConnector1">
            <a:avLst/>
          </a:prstGeom>
          <a:noFill/>
          <a:ln w="9525" cap="flat" cmpd="sng">
            <a:solidFill>
              <a:schemeClr val="lt2"/>
            </a:solidFill>
            <a:prstDash val="solid"/>
            <a:round/>
            <a:headEnd type="none" w="med" len="med"/>
            <a:tailEnd type="none" w="med" len="med"/>
          </a:ln>
        </p:spPr>
      </p:cxnSp>
      <p:sp>
        <p:nvSpPr>
          <p:cNvPr id="979" name="Google Shape;979;p57"/>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0 - Split Slide Title &amp; Visual">
  <p:cSld name="CUSTOM_46">
    <p:spTree>
      <p:nvGrpSpPr>
        <p:cNvPr id="1" name="Shape 980"/>
        <p:cNvGrpSpPr/>
        <p:nvPr/>
      </p:nvGrpSpPr>
      <p:grpSpPr>
        <a:xfrm>
          <a:off x="0" y="0"/>
          <a:ext cx="0" cy="0"/>
          <a:chOff x="0" y="0"/>
          <a:chExt cx="0" cy="0"/>
        </a:xfrm>
      </p:grpSpPr>
      <p:sp>
        <p:nvSpPr>
          <p:cNvPr id="981" name="Google Shape;981;p58"/>
          <p:cNvSpPr txBox="1">
            <a:spLocks noGrp="1"/>
          </p:cNvSpPr>
          <p:nvPr>
            <p:ph type="title"/>
          </p:nvPr>
        </p:nvSpPr>
        <p:spPr>
          <a:xfrm>
            <a:off x="733800" y="4420650"/>
            <a:ext cx="6474900" cy="14457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45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982" name="Google Shape;982;p58"/>
          <p:cNvSpPr/>
          <p:nvPr/>
        </p:nvSpPr>
        <p:spPr>
          <a:xfrm>
            <a:off x="0" y="4658275"/>
            <a:ext cx="214200" cy="214200"/>
          </a:xfrm>
          <a:prstGeom prst="rect">
            <a:avLst/>
          </a:prstGeom>
          <a:solidFill>
            <a:srgbClr val="336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8"/>
          <p:cNvSpPr>
            <a:spLocks noGrp="1"/>
          </p:cNvSpPr>
          <p:nvPr>
            <p:ph type="pic" idx="2"/>
          </p:nvPr>
        </p:nvSpPr>
        <p:spPr>
          <a:xfrm>
            <a:off x="8047800" y="0"/>
            <a:ext cx="10240200" cy="10287000"/>
          </a:xfrm>
          <a:prstGeom prst="rect">
            <a:avLst/>
          </a:prstGeom>
          <a:noFill/>
          <a:ln>
            <a:noFill/>
          </a:ln>
        </p:spPr>
      </p:sp>
      <p:sp>
        <p:nvSpPr>
          <p:cNvPr id="984" name="Google Shape;984;p58"/>
          <p:cNvSpPr txBox="1">
            <a:spLocks noGrp="1"/>
          </p:cNvSpPr>
          <p:nvPr>
            <p:ph type="body" idx="1"/>
          </p:nvPr>
        </p:nvSpPr>
        <p:spPr>
          <a:xfrm>
            <a:off x="762000" y="5295900"/>
            <a:ext cx="6474900" cy="4259700"/>
          </a:xfrm>
          <a:prstGeom prst="rect">
            <a:avLst/>
          </a:prstGeom>
        </p:spPr>
        <p:txBody>
          <a:bodyPr spcFirstLastPara="1" wrap="square" lIns="0" tIns="0" rIns="0" bIns="0" anchor="t" anchorCtr="0">
            <a:spAutoFit/>
          </a:bodyPr>
          <a:lstStyle>
            <a:lvl1pPr marL="457200" lvl="0" indent="-381000">
              <a:spcBef>
                <a:spcPts val="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985" name="Google Shape;985;p58"/>
          <p:cNvGrpSpPr/>
          <p:nvPr/>
        </p:nvGrpSpPr>
        <p:grpSpPr>
          <a:xfrm>
            <a:off x="15787485" y="9818686"/>
            <a:ext cx="1463219" cy="234029"/>
            <a:chOff x="238125" y="2252900"/>
            <a:chExt cx="7144625" cy="1210075"/>
          </a:xfrm>
        </p:grpSpPr>
        <p:sp>
          <p:nvSpPr>
            <p:cNvPr id="986" name="Google Shape;986;p58"/>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8"/>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8"/>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8"/>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8"/>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8"/>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8"/>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8"/>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8"/>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5" name="Google Shape;995;p58"/>
          <p:cNvCxnSpPr/>
          <p:nvPr/>
        </p:nvCxnSpPr>
        <p:spPr>
          <a:xfrm>
            <a:off x="17558700" y="9765000"/>
            <a:ext cx="0" cy="341400"/>
          </a:xfrm>
          <a:prstGeom prst="straightConnector1">
            <a:avLst/>
          </a:prstGeom>
          <a:noFill/>
          <a:ln w="9525" cap="flat" cmpd="sng">
            <a:solidFill>
              <a:schemeClr val="lt2"/>
            </a:solidFill>
            <a:prstDash val="solid"/>
            <a:round/>
            <a:headEnd type="none" w="med" len="med"/>
            <a:tailEnd type="none" w="med" len="med"/>
          </a:ln>
        </p:spPr>
      </p:cxnSp>
      <p:sp>
        <p:nvSpPr>
          <p:cNvPr id="996" name="Google Shape;996;p58"/>
          <p:cNvSpPr txBox="1"/>
          <p:nvPr/>
        </p:nvSpPr>
        <p:spPr>
          <a:xfrm>
            <a:off x="17558700" y="95556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11 - Three Column blocks - dark">
  <p:cSld name="CUSTOM_6">
    <p:bg>
      <p:bgPr>
        <a:solidFill>
          <a:schemeClr val="dk1"/>
        </a:solidFill>
        <a:effectLst/>
      </p:bgPr>
    </p:bg>
    <p:spTree>
      <p:nvGrpSpPr>
        <p:cNvPr id="1" name="Shape 997"/>
        <p:cNvGrpSpPr/>
        <p:nvPr/>
      </p:nvGrpSpPr>
      <p:grpSpPr>
        <a:xfrm>
          <a:off x="0" y="0"/>
          <a:ext cx="0" cy="0"/>
          <a:chOff x="0" y="0"/>
          <a:chExt cx="0" cy="0"/>
        </a:xfrm>
      </p:grpSpPr>
      <p:grpSp>
        <p:nvGrpSpPr>
          <p:cNvPr id="998" name="Google Shape;998;p59"/>
          <p:cNvGrpSpPr/>
          <p:nvPr/>
        </p:nvGrpSpPr>
        <p:grpSpPr>
          <a:xfrm>
            <a:off x="15787610" y="9816586"/>
            <a:ext cx="1463219" cy="234029"/>
            <a:chOff x="238125" y="2252900"/>
            <a:chExt cx="7144625" cy="1210075"/>
          </a:xfrm>
        </p:grpSpPr>
        <p:sp>
          <p:nvSpPr>
            <p:cNvPr id="999" name="Google Shape;999;p59"/>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9"/>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9"/>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9"/>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9"/>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9"/>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9"/>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9"/>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9"/>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8" name="Google Shape;1008;p59"/>
          <p:cNvCxnSpPr/>
          <p:nvPr/>
        </p:nvCxnSpPr>
        <p:spPr>
          <a:xfrm>
            <a:off x="17558825" y="9762900"/>
            <a:ext cx="0" cy="341400"/>
          </a:xfrm>
          <a:prstGeom prst="straightConnector1">
            <a:avLst/>
          </a:prstGeom>
          <a:noFill/>
          <a:ln w="9525" cap="flat" cmpd="sng">
            <a:solidFill>
              <a:schemeClr val="lt1"/>
            </a:solidFill>
            <a:prstDash val="solid"/>
            <a:round/>
            <a:headEnd type="none" w="med" len="med"/>
            <a:tailEnd type="none" w="med" len="med"/>
          </a:ln>
        </p:spPr>
      </p:cxnSp>
      <p:sp>
        <p:nvSpPr>
          <p:cNvPr id="1009" name="Google Shape;1009;p59"/>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1"/>
                </a:solidFill>
                <a:latin typeface="Libre Franklin"/>
                <a:ea typeface="Libre Franklin"/>
                <a:cs typeface="Libre Franklin"/>
                <a:sym typeface="Libre Franklin"/>
              </a:rPr>
              <a:t>‹#›</a:t>
            </a:fld>
            <a:endParaRPr sz="1000" b="1">
              <a:solidFill>
                <a:schemeClr val="lt1"/>
              </a:solidFill>
              <a:latin typeface="Libre Franklin"/>
              <a:ea typeface="Libre Franklin"/>
              <a:cs typeface="Libre Franklin"/>
              <a:sym typeface="Libre Franklin"/>
            </a:endParaRPr>
          </a:p>
        </p:txBody>
      </p:sp>
      <p:sp>
        <p:nvSpPr>
          <p:cNvPr id="1010" name="Google Shape;1010;p59"/>
          <p:cNvSpPr/>
          <p:nvPr/>
        </p:nvSpPr>
        <p:spPr>
          <a:xfrm>
            <a:off x="6096150" y="-10075"/>
            <a:ext cx="6095700" cy="10287000"/>
          </a:xfrm>
          <a:prstGeom prst="rect">
            <a:avLst/>
          </a:prstGeom>
          <a:gradFill>
            <a:gsLst>
              <a:gs pos="0">
                <a:srgbClr val="DFE3FB">
                  <a:alpha val="10196"/>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9"/>
          <p:cNvSpPr txBox="1">
            <a:spLocks noGrp="1"/>
          </p:cNvSpPr>
          <p:nvPr>
            <p:ph type="subTitle" idx="1"/>
          </p:nvPr>
        </p:nvSpPr>
        <p:spPr>
          <a:xfrm>
            <a:off x="741675" y="4619338"/>
            <a:ext cx="4572000" cy="1075200"/>
          </a:xfrm>
          <a:prstGeom prst="rect">
            <a:avLst/>
          </a:prstGeom>
        </p:spPr>
        <p:txBody>
          <a:bodyPr spcFirstLastPara="1" wrap="square" lIns="0" tIns="0" rIns="0" bIns="0" anchor="t" anchorCtr="0">
            <a:spAutoFit/>
          </a:bodyPr>
          <a:lstStyle>
            <a:lvl1pPr lvl="0">
              <a:lnSpc>
                <a:spcPct val="100000"/>
              </a:lnSpc>
              <a:spcBef>
                <a:spcPts val="0"/>
              </a:spcBef>
              <a:spcAft>
                <a:spcPts val="0"/>
              </a:spcAft>
              <a:buClr>
                <a:schemeClr val="accent1"/>
              </a:buClr>
              <a:buSzPts val="3200"/>
              <a:buNone/>
              <a:defRPr sz="3200" b="1">
                <a:solidFill>
                  <a:schemeClr val="accent1"/>
                </a:solidFill>
              </a:defRPr>
            </a:lvl1pPr>
            <a:lvl2pPr lvl="1">
              <a:lnSpc>
                <a:spcPct val="100000"/>
              </a:lnSpc>
              <a:spcBef>
                <a:spcPts val="0"/>
              </a:spcBef>
              <a:spcAft>
                <a:spcPts val="0"/>
              </a:spcAft>
              <a:buClr>
                <a:schemeClr val="accent1"/>
              </a:buClr>
              <a:buSzPts val="2400"/>
              <a:buNone/>
              <a:defRPr>
                <a:solidFill>
                  <a:schemeClr val="accent1"/>
                </a:solidFill>
              </a:defRPr>
            </a:lvl2pPr>
            <a:lvl3pPr lvl="2">
              <a:lnSpc>
                <a:spcPct val="100000"/>
              </a:lnSpc>
              <a:spcBef>
                <a:spcPts val="0"/>
              </a:spcBef>
              <a:spcAft>
                <a:spcPts val="0"/>
              </a:spcAft>
              <a:buClr>
                <a:schemeClr val="accent1"/>
              </a:buClr>
              <a:buSzPts val="2400"/>
              <a:buNone/>
              <a:defRPr>
                <a:solidFill>
                  <a:schemeClr val="accent1"/>
                </a:solidFill>
              </a:defRPr>
            </a:lvl3pPr>
            <a:lvl4pPr lvl="3">
              <a:lnSpc>
                <a:spcPct val="100000"/>
              </a:lnSpc>
              <a:spcBef>
                <a:spcPts val="0"/>
              </a:spcBef>
              <a:spcAft>
                <a:spcPts val="0"/>
              </a:spcAft>
              <a:buClr>
                <a:schemeClr val="accent1"/>
              </a:buClr>
              <a:buSzPts val="2400"/>
              <a:buNone/>
              <a:defRPr>
                <a:solidFill>
                  <a:schemeClr val="accent1"/>
                </a:solidFill>
              </a:defRPr>
            </a:lvl4pPr>
            <a:lvl5pPr lvl="4">
              <a:lnSpc>
                <a:spcPct val="100000"/>
              </a:lnSpc>
              <a:spcBef>
                <a:spcPts val="0"/>
              </a:spcBef>
              <a:spcAft>
                <a:spcPts val="0"/>
              </a:spcAft>
              <a:buClr>
                <a:schemeClr val="accent1"/>
              </a:buClr>
              <a:buSzPts val="2400"/>
              <a:buNone/>
              <a:defRPr>
                <a:solidFill>
                  <a:schemeClr val="accent1"/>
                </a:solidFill>
              </a:defRPr>
            </a:lvl5pPr>
            <a:lvl6pPr lvl="5">
              <a:lnSpc>
                <a:spcPct val="100000"/>
              </a:lnSpc>
              <a:spcBef>
                <a:spcPts val="0"/>
              </a:spcBef>
              <a:spcAft>
                <a:spcPts val="0"/>
              </a:spcAft>
              <a:buClr>
                <a:schemeClr val="accent1"/>
              </a:buClr>
              <a:buSzPts val="2400"/>
              <a:buNone/>
              <a:defRPr>
                <a:solidFill>
                  <a:schemeClr val="accent1"/>
                </a:solidFill>
              </a:defRPr>
            </a:lvl6pPr>
            <a:lvl7pPr lvl="6">
              <a:lnSpc>
                <a:spcPct val="100000"/>
              </a:lnSpc>
              <a:spcBef>
                <a:spcPts val="0"/>
              </a:spcBef>
              <a:spcAft>
                <a:spcPts val="0"/>
              </a:spcAft>
              <a:buClr>
                <a:schemeClr val="accent1"/>
              </a:buClr>
              <a:buSzPts val="2400"/>
              <a:buNone/>
              <a:defRPr>
                <a:solidFill>
                  <a:schemeClr val="accent1"/>
                </a:solidFill>
              </a:defRPr>
            </a:lvl7pPr>
            <a:lvl8pPr lvl="7">
              <a:lnSpc>
                <a:spcPct val="100000"/>
              </a:lnSpc>
              <a:spcBef>
                <a:spcPts val="0"/>
              </a:spcBef>
              <a:spcAft>
                <a:spcPts val="0"/>
              </a:spcAft>
              <a:buClr>
                <a:schemeClr val="accent1"/>
              </a:buClr>
              <a:buSzPts val="2400"/>
              <a:buNone/>
              <a:defRPr>
                <a:solidFill>
                  <a:schemeClr val="accent1"/>
                </a:solidFill>
              </a:defRPr>
            </a:lvl8pPr>
            <a:lvl9pPr lvl="8">
              <a:lnSpc>
                <a:spcPct val="100000"/>
              </a:lnSpc>
              <a:spcBef>
                <a:spcPts val="0"/>
              </a:spcBef>
              <a:spcAft>
                <a:spcPts val="0"/>
              </a:spcAft>
              <a:buClr>
                <a:schemeClr val="accent1"/>
              </a:buClr>
              <a:buSzPts val="2400"/>
              <a:buNone/>
              <a:defRPr>
                <a:solidFill>
                  <a:schemeClr val="accent1"/>
                </a:solidFill>
              </a:defRPr>
            </a:lvl9pPr>
          </a:lstStyle>
          <a:p>
            <a:endParaRPr/>
          </a:p>
        </p:txBody>
      </p:sp>
      <p:sp>
        <p:nvSpPr>
          <p:cNvPr id="1012" name="Google Shape;1012;p59"/>
          <p:cNvSpPr txBox="1">
            <a:spLocks noGrp="1"/>
          </p:cNvSpPr>
          <p:nvPr>
            <p:ph type="body" idx="2"/>
          </p:nvPr>
        </p:nvSpPr>
        <p:spPr>
          <a:xfrm>
            <a:off x="741675" y="5983026"/>
            <a:ext cx="4572000" cy="3572700"/>
          </a:xfrm>
          <a:prstGeom prst="rect">
            <a:avLst/>
          </a:prstGeom>
        </p:spPr>
        <p:txBody>
          <a:bodyPr spcFirstLastPara="1" wrap="square" lIns="0" tIns="0" rIns="0" bIns="0" anchor="t" anchorCtr="0">
            <a:spAutoFit/>
          </a:bodyPr>
          <a:lstStyle>
            <a:lvl1pPr marL="457200" lvl="0" indent="-381000">
              <a:lnSpc>
                <a:spcPct val="150000"/>
              </a:lnSpc>
              <a:spcBef>
                <a:spcPts val="0"/>
              </a:spcBef>
              <a:spcAft>
                <a:spcPts val="0"/>
              </a:spcAft>
              <a:buClr>
                <a:schemeClr val="lt1"/>
              </a:buClr>
              <a:buSzPts val="2400"/>
              <a:buChar char="●"/>
              <a:defRPr>
                <a:solidFill>
                  <a:schemeClr val="lt1"/>
                </a:solidFill>
              </a:defRPr>
            </a:lvl1pPr>
            <a:lvl2pPr marL="914400" lvl="1" indent="-381000">
              <a:lnSpc>
                <a:spcPct val="150000"/>
              </a:lnSpc>
              <a:spcBef>
                <a:spcPts val="0"/>
              </a:spcBef>
              <a:spcAft>
                <a:spcPts val="0"/>
              </a:spcAft>
              <a:buClr>
                <a:schemeClr val="lt1"/>
              </a:buClr>
              <a:buSzPts val="2400"/>
              <a:buChar char="○"/>
              <a:defRPr>
                <a:solidFill>
                  <a:schemeClr val="lt1"/>
                </a:solidFill>
              </a:defRPr>
            </a:lvl2pPr>
            <a:lvl3pPr marL="1371600" lvl="2" indent="-381000">
              <a:lnSpc>
                <a:spcPct val="150000"/>
              </a:lnSpc>
              <a:spcBef>
                <a:spcPts val="0"/>
              </a:spcBef>
              <a:spcAft>
                <a:spcPts val="0"/>
              </a:spcAft>
              <a:buClr>
                <a:schemeClr val="lt1"/>
              </a:buClr>
              <a:buSzPts val="2400"/>
              <a:buChar char="■"/>
              <a:defRPr>
                <a:solidFill>
                  <a:schemeClr val="lt1"/>
                </a:solidFill>
              </a:defRPr>
            </a:lvl3pPr>
            <a:lvl4pPr marL="1828800" lvl="3" indent="-381000">
              <a:lnSpc>
                <a:spcPct val="150000"/>
              </a:lnSpc>
              <a:spcBef>
                <a:spcPts val="0"/>
              </a:spcBef>
              <a:spcAft>
                <a:spcPts val="0"/>
              </a:spcAft>
              <a:buClr>
                <a:schemeClr val="lt1"/>
              </a:buClr>
              <a:buSzPts val="2400"/>
              <a:buChar char="●"/>
              <a:defRPr>
                <a:solidFill>
                  <a:schemeClr val="lt1"/>
                </a:solidFill>
              </a:defRPr>
            </a:lvl4pPr>
            <a:lvl5pPr marL="2286000" lvl="4" indent="-381000">
              <a:lnSpc>
                <a:spcPct val="150000"/>
              </a:lnSpc>
              <a:spcBef>
                <a:spcPts val="0"/>
              </a:spcBef>
              <a:spcAft>
                <a:spcPts val="0"/>
              </a:spcAft>
              <a:buClr>
                <a:schemeClr val="lt1"/>
              </a:buClr>
              <a:buSzPts val="2400"/>
              <a:buChar char="○"/>
              <a:defRPr>
                <a:solidFill>
                  <a:schemeClr val="lt1"/>
                </a:solidFill>
              </a:defRPr>
            </a:lvl5pPr>
            <a:lvl6pPr marL="2743200" lvl="5" indent="-381000">
              <a:lnSpc>
                <a:spcPct val="150000"/>
              </a:lnSpc>
              <a:spcBef>
                <a:spcPts val="0"/>
              </a:spcBef>
              <a:spcAft>
                <a:spcPts val="0"/>
              </a:spcAft>
              <a:buClr>
                <a:schemeClr val="lt1"/>
              </a:buClr>
              <a:buSzPts val="2400"/>
              <a:buChar char="■"/>
              <a:defRPr>
                <a:solidFill>
                  <a:schemeClr val="lt1"/>
                </a:solidFill>
              </a:defRPr>
            </a:lvl6pPr>
            <a:lvl7pPr marL="3200400" lvl="6" indent="-381000">
              <a:lnSpc>
                <a:spcPct val="150000"/>
              </a:lnSpc>
              <a:spcBef>
                <a:spcPts val="0"/>
              </a:spcBef>
              <a:spcAft>
                <a:spcPts val="0"/>
              </a:spcAft>
              <a:buClr>
                <a:schemeClr val="lt1"/>
              </a:buClr>
              <a:buSzPts val="2400"/>
              <a:buChar char="●"/>
              <a:defRPr>
                <a:solidFill>
                  <a:schemeClr val="lt1"/>
                </a:solidFill>
              </a:defRPr>
            </a:lvl7pPr>
            <a:lvl8pPr marL="3657600" lvl="7" indent="-381000">
              <a:lnSpc>
                <a:spcPct val="150000"/>
              </a:lnSpc>
              <a:spcBef>
                <a:spcPts val="0"/>
              </a:spcBef>
              <a:spcAft>
                <a:spcPts val="0"/>
              </a:spcAft>
              <a:buClr>
                <a:schemeClr val="lt1"/>
              </a:buClr>
              <a:buSzPts val="2400"/>
              <a:buChar char="○"/>
              <a:defRPr>
                <a:solidFill>
                  <a:schemeClr val="lt1"/>
                </a:solidFill>
              </a:defRPr>
            </a:lvl8pPr>
            <a:lvl9pPr marL="4114800" lvl="8" indent="-381000">
              <a:lnSpc>
                <a:spcPct val="150000"/>
              </a:lnSpc>
              <a:spcBef>
                <a:spcPts val="0"/>
              </a:spcBef>
              <a:spcAft>
                <a:spcPts val="0"/>
              </a:spcAft>
              <a:buClr>
                <a:schemeClr val="lt1"/>
              </a:buClr>
              <a:buSzPts val="2400"/>
              <a:buChar char="■"/>
              <a:defRPr>
                <a:solidFill>
                  <a:schemeClr val="lt1"/>
                </a:solidFill>
              </a:defRPr>
            </a:lvl9pPr>
          </a:lstStyle>
          <a:p>
            <a:endParaRPr/>
          </a:p>
        </p:txBody>
      </p:sp>
      <p:sp>
        <p:nvSpPr>
          <p:cNvPr id="1013" name="Google Shape;1013;p59"/>
          <p:cNvSpPr txBox="1">
            <a:spLocks noGrp="1"/>
          </p:cNvSpPr>
          <p:nvPr>
            <p:ph type="subTitle" idx="3"/>
          </p:nvPr>
        </p:nvSpPr>
        <p:spPr>
          <a:xfrm>
            <a:off x="6857995" y="4619338"/>
            <a:ext cx="4572000" cy="10752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Clr>
                <a:schemeClr val="accent1"/>
              </a:buClr>
              <a:buSzPts val="3200"/>
              <a:buNone/>
              <a:defRPr sz="3200" b="1">
                <a:solidFill>
                  <a:schemeClr val="accent1"/>
                </a:solidFill>
              </a:defRPr>
            </a:lvl1pPr>
            <a:lvl2pPr lvl="1" rtl="0">
              <a:lnSpc>
                <a:spcPct val="100000"/>
              </a:lnSpc>
              <a:spcBef>
                <a:spcPts val="0"/>
              </a:spcBef>
              <a:spcAft>
                <a:spcPts val="0"/>
              </a:spcAft>
              <a:buClr>
                <a:schemeClr val="accent1"/>
              </a:buClr>
              <a:buSzPts val="2400"/>
              <a:buNone/>
              <a:defRPr>
                <a:solidFill>
                  <a:schemeClr val="accent1"/>
                </a:solidFill>
              </a:defRPr>
            </a:lvl2pPr>
            <a:lvl3pPr lvl="2" rtl="0">
              <a:lnSpc>
                <a:spcPct val="100000"/>
              </a:lnSpc>
              <a:spcBef>
                <a:spcPts val="0"/>
              </a:spcBef>
              <a:spcAft>
                <a:spcPts val="0"/>
              </a:spcAft>
              <a:buClr>
                <a:schemeClr val="accent1"/>
              </a:buClr>
              <a:buSzPts val="2400"/>
              <a:buNone/>
              <a:defRPr>
                <a:solidFill>
                  <a:schemeClr val="accent1"/>
                </a:solidFill>
              </a:defRPr>
            </a:lvl3pPr>
            <a:lvl4pPr lvl="3" rtl="0">
              <a:lnSpc>
                <a:spcPct val="100000"/>
              </a:lnSpc>
              <a:spcBef>
                <a:spcPts val="0"/>
              </a:spcBef>
              <a:spcAft>
                <a:spcPts val="0"/>
              </a:spcAft>
              <a:buClr>
                <a:schemeClr val="accent1"/>
              </a:buClr>
              <a:buSzPts val="2400"/>
              <a:buNone/>
              <a:defRPr>
                <a:solidFill>
                  <a:schemeClr val="accent1"/>
                </a:solidFill>
              </a:defRPr>
            </a:lvl4pPr>
            <a:lvl5pPr lvl="4" rtl="0">
              <a:lnSpc>
                <a:spcPct val="100000"/>
              </a:lnSpc>
              <a:spcBef>
                <a:spcPts val="0"/>
              </a:spcBef>
              <a:spcAft>
                <a:spcPts val="0"/>
              </a:spcAft>
              <a:buClr>
                <a:schemeClr val="accent1"/>
              </a:buClr>
              <a:buSzPts val="2400"/>
              <a:buNone/>
              <a:defRPr>
                <a:solidFill>
                  <a:schemeClr val="accent1"/>
                </a:solidFill>
              </a:defRPr>
            </a:lvl5pPr>
            <a:lvl6pPr lvl="5" rtl="0">
              <a:lnSpc>
                <a:spcPct val="100000"/>
              </a:lnSpc>
              <a:spcBef>
                <a:spcPts val="0"/>
              </a:spcBef>
              <a:spcAft>
                <a:spcPts val="0"/>
              </a:spcAft>
              <a:buClr>
                <a:schemeClr val="accent1"/>
              </a:buClr>
              <a:buSzPts val="2400"/>
              <a:buNone/>
              <a:defRPr>
                <a:solidFill>
                  <a:schemeClr val="accent1"/>
                </a:solidFill>
              </a:defRPr>
            </a:lvl6pPr>
            <a:lvl7pPr lvl="6" rtl="0">
              <a:lnSpc>
                <a:spcPct val="100000"/>
              </a:lnSpc>
              <a:spcBef>
                <a:spcPts val="0"/>
              </a:spcBef>
              <a:spcAft>
                <a:spcPts val="0"/>
              </a:spcAft>
              <a:buClr>
                <a:schemeClr val="accent1"/>
              </a:buClr>
              <a:buSzPts val="2400"/>
              <a:buNone/>
              <a:defRPr>
                <a:solidFill>
                  <a:schemeClr val="accent1"/>
                </a:solidFill>
              </a:defRPr>
            </a:lvl7pPr>
            <a:lvl8pPr lvl="7" rtl="0">
              <a:lnSpc>
                <a:spcPct val="100000"/>
              </a:lnSpc>
              <a:spcBef>
                <a:spcPts val="0"/>
              </a:spcBef>
              <a:spcAft>
                <a:spcPts val="0"/>
              </a:spcAft>
              <a:buClr>
                <a:schemeClr val="accent1"/>
              </a:buClr>
              <a:buSzPts val="2400"/>
              <a:buNone/>
              <a:defRPr>
                <a:solidFill>
                  <a:schemeClr val="accent1"/>
                </a:solidFill>
              </a:defRPr>
            </a:lvl8pPr>
            <a:lvl9pPr lvl="8" rtl="0">
              <a:lnSpc>
                <a:spcPct val="100000"/>
              </a:lnSpc>
              <a:spcBef>
                <a:spcPts val="0"/>
              </a:spcBef>
              <a:spcAft>
                <a:spcPts val="0"/>
              </a:spcAft>
              <a:buClr>
                <a:schemeClr val="accent1"/>
              </a:buClr>
              <a:buSzPts val="2400"/>
              <a:buNone/>
              <a:defRPr>
                <a:solidFill>
                  <a:schemeClr val="accent1"/>
                </a:solidFill>
              </a:defRPr>
            </a:lvl9pPr>
          </a:lstStyle>
          <a:p>
            <a:endParaRPr/>
          </a:p>
        </p:txBody>
      </p:sp>
      <p:sp>
        <p:nvSpPr>
          <p:cNvPr id="1014" name="Google Shape;1014;p59"/>
          <p:cNvSpPr txBox="1">
            <a:spLocks noGrp="1"/>
          </p:cNvSpPr>
          <p:nvPr>
            <p:ph type="body" idx="4"/>
          </p:nvPr>
        </p:nvSpPr>
        <p:spPr>
          <a:xfrm>
            <a:off x="6858004" y="5983026"/>
            <a:ext cx="4572000" cy="3572700"/>
          </a:xfrm>
          <a:prstGeom prst="rect">
            <a:avLst/>
          </a:prstGeom>
        </p:spPr>
        <p:txBody>
          <a:bodyPr spcFirstLastPara="1" wrap="square" lIns="0" tIns="0" rIns="0" bIns="0" anchor="t" anchorCtr="0">
            <a:spAutoFit/>
          </a:bodyPr>
          <a:lstStyle>
            <a:lvl1pPr marL="457200" lvl="0" indent="-381000" rtl="0">
              <a:lnSpc>
                <a:spcPct val="150000"/>
              </a:lnSpc>
              <a:spcBef>
                <a:spcPts val="0"/>
              </a:spcBef>
              <a:spcAft>
                <a:spcPts val="0"/>
              </a:spcAft>
              <a:buClr>
                <a:schemeClr val="lt1"/>
              </a:buClr>
              <a:buSzPts val="2400"/>
              <a:buChar char="●"/>
              <a:defRPr>
                <a:solidFill>
                  <a:schemeClr val="lt1"/>
                </a:solidFill>
              </a:defRPr>
            </a:lvl1pPr>
            <a:lvl2pPr marL="914400" lvl="1" indent="-381000" rtl="0">
              <a:lnSpc>
                <a:spcPct val="150000"/>
              </a:lnSpc>
              <a:spcBef>
                <a:spcPts val="0"/>
              </a:spcBef>
              <a:spcAft>
                <a:spcPts val="0"/>
              </a:spcAft>
              <a:buClr>
                <a:schemeClr val="lt1"/>
              </a:buClr>
              <a:buSzPts val="2400"/>
              <a:buChar char="○"/>
              <a:defRPr>
                <a:solidFill>
                  <a:schemeClr val="lt1"/>
                </a:solidFill>
              </a:defRPr>
            </a:lvl2pPr>
            <a:lvl3pPr marL="1371600" lvl="2" indent="-381000" rtl="0">
              <a:lnSpc>
                <a:spcPct val="150000"/>
              </a:lnSpc>
              <a:spcBef>
                <a:spcPts val="0"/>
              </a:spcBef>
              <a:spcAft>
                <a:spcPts val="0"/>
              </a:spcAft>
              <a:buClr>
                <a:schemeClr val="lt1"/>
              </a:buClr>
              <a:buSzPts val="2400"/>
              <a:buChar char="■"/>
              <a:defRPr>
                <a:solidFill>
                  <a:schemeClr val="lt1"/>
                </a:solidFill>
              </a:defRPr>
            </a:lvl3pPr>
            <a:lvl4pPr marL="1828800" lvl="3" indent="-381000" rtl="0">
              <a:lnSpc>
                <a:spcPct val="150000"/>
              </a:lnSpc>
              <a:spcBef>
                <a:spcPts val="0"/>
              </a:spcBef>
              <a:spcAft>
                <a:spcPts val="0"/>
              </a:spcAft>
              <a:buClr>
                <a:schemeClr val="lt1"/>
              </a:buClr>
              <a:buSzPts val="2400"/>
              <a:buChar char="●"/>
              <a:defRPr>
                <a:solidFill>
                  <a:schemeClr val="lt1"/>
                </a:solidFill>
              </a:defRPr>
            </a:lvl4pPr>
            <a:lvl5pPr marL="2286000" lvl="4" indent="-381000" rtl="0">
              <a:lnSpc>
                <a:spcPct val="150000"/>
              </a:lnSpc>
              <a:spcBef>
                <a:spcPts val="0"/>
              </a:spcBef>
              <a:spcAft>
                <a:spcPts val="0"/>
              </a:spcAft>
              <a:buClr>
                <a:schemeClr val="lt1"/>
              </a:buClr>
              <a:buSzPts val="2400"/>
              <a:buChar char="○"/>
              <a:defRPr>
                <a:solidFill>
                  <a:schemeClr val="lt1"/>
                </a:solidFill>
              </a:defRPr>
            </a:lvl5pPr>
            <a:lvl6pPr marL="2743200" lvl="5" indent="-381000" rtl="0">
              <a:lnSpc>
                <a:spcPct val="150000"/>
              </a:lnSpc>
              <a:spcBef>
                <a:spcPts val="0"/>
              </a:spcBef>
              <a:spcAft>
                <a:spcPts val="0"/>
              </a:spcAft>
              <a:buClr>
                <a:schemeClr val="lt1"/>
              </a:buClr>
              <a:buSzPts val="2400"/>
              <a:buChar char="■"/>
              <a:defRPr>
                <a:solidFill>
                  <a:schemeClr val="lt1"/>
                </a:solidFill>
              </a:defRPr>
            </a:lvl6pPr>
            <a:lvl7pPr marL="3200400" lvl="6" indent="-381000" rtl="0">
              <a:lnSpc>
                <a:spcPct val="150000"/>
              </a:lnSpc>
              <a:spcBef>
                <a:spcPts val="0"/>
              </a:spcBef>
              <a:spcAft>
                <a:spcPts val="0"/>
              </a:spcAft>
              <a:buClr>
                <a:schemeClr val="lt1"/>
              </a:buClr>
              <a:buSzPts val="2400"/>
              <a:buChar char="●"/>
              <a:defRPr>
                <a:solidFill>
                  <a:schemeClr val="lt1"/>
                </a:solidFill>
              </a:defRPr>
            </a:lvl7pPr>
            <a:lvl8pPr marL="3657600" lvl="7" indent="-381000" rtl="0">
              <a:lnSpc>
                <a:spcPct val="150000"/>
              </a:lnSpc>
              <a:spcBef>
                <a:spcPts val="0"/>
              </a:spcBef>
              <a:spcAft>
                <a:spcPts val="0"/>
              </a:spcAft>
              <a:buClr>
                <a:schemeClr val="lt1"/>
              </a:buClr>
              <a:buSzPts val="2400"/>
              <a:buChar char="○"/>
              <a:defRPr>
                <a:solidFill>
                  <a:schemeClr val="lt1"/>
                </a:solidFill>
              </a:defRPr>
            </a:lvl8pPr>
            <a:lvl9pPr marL="4114800" lvl="8" indent="-381000" rtl="0">
              <a:lnSpc>
                <a:spcPct val="150000"/>
              </a:lnSpc>
              <a:spcBef>
                <a:spcPts val="0"/>
              </a:spcBef>
              <a:spcAft>
                <a:spcPts val="0"/>
              </a:spcAft>
              <a:buClr>
                <a:schemeClr val="lt1"/>
              </a:buClr>
              <a:buSzPts val="2400"/>
              <a:buChar char="■"/>
              <a:defRPr>
                <a:solidFill>
                  <a:schemeClr val="lt1"/>
                </a:solidFill>
              </a:defRPr>
            </a:lvl9pPr>
          </a:lstStyle>
          <a:p>
            <a:endParaRPr/>
          </a:p>
        </p:txBody>
      </p:sp>
      <p:sp>
        <p:nvSpPr>
          <p:cNvPr id="1015" name="Google Shape;1015;p59"/>
          <p:cNvSpPr txBox="1">
            <a:spLocks noGrp="1"/>
          </p:cNvSpPr>
          <p:nvPr>
            <p:ph type="subTitle" idx="5"/>
          </p:nvPr>
        </p:nvSpPr>
        <p:spPr>
          <a:xfrm>
            <a:off x="12974315" y="4619338"/>
            <a:ext cx="4572000" cy="10752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Clr>
                <a:schemeClr val="accent1"/>
              </a:buClr>
              <a:buSzPts val="3200"/>
              <a:buNone/>
              <a:defRPr sz="3200" b="1">
                <a:solidFill>
                  <a:schemeClr val="accent1"/>
                </a:solidFill>
              </a:defRPr>
            </a:lvl1pPr>
            <a:lvl2pPr lvl="1" rtl="0">
              <a:lnSpc>
                <a:spcPct val="100000"/>
              </a:lnSpc>
              <a:spcBef>
                <a:spcPts val="0"/>
              </a:spcBef>
              <a:spcAft>
                <a:spcPts val="0"/>
              </a:spcAft>
              <a:buClr>
                <a:schemeClr val="accent1"/>
              </a:buClr>
              <a:buSzPts val="2400"/>
              <a:buNone/>
              <a:defRPr>
                <a:solidFill>
                  <a:schemeClr val="accent1"/>
                </a:solidFill>
              </a:defRPr>
            </a:lvl2pPr>
            <a:lvl3pPr lvl="2" rtl="0">
              <a:lnSpc>
                <a:spcPct val="100000"/>
              </a:lnSpc>
              <a:spcBef>
                <a:spcPts val="0"/>
              </a:spcBef>
              <a:spcAft>
                <a:spcPts val="0"/>
              </a:spcAft>
              <a:buClr>
                <a:schemeClr val="accent1"/>
              </a:buClr>
              <a:buSzPts val="2400"/>
              <a:buNone/>
              <a:defRPr>
                <a:solidFill>
                  <a:schemeClr val="accent1"/>
                </a:solidFill>
              </a:defRPr>
            </a:lvl3pPr>
            <a:lvl4pPr lvl="3" rtl="0">
              <a:lnSpc>
                <a:spcPct val="100000"/>
              </a:lnSpc>
              <a:spcBef>
                <a:spcPts val="0"/>
              </a:spcBef>
              <a:spcAft>
                <a:spcPts val="0"/>
              </a:spcAft>
              <a:buClr>
                <a:schemeClr val="accent1"/>
              </a:buClr>
              <a:buSzPts val="2400"/>
              <a:buNone/>
              <a:defRPr>
                <a:solidFill>
                  <a:schemeClr val="accent1"/>
                </a:solidFill>
              </a:defRPr>
            </a:lvl4pPr>
            <a:lvl5pPr lvl="4" rtl="0">
              <a:lnSpc>
                <a:spcPct val="100000"/>
              </a:lnSpc>
              <a:spcBef>
                <a:spcPts val="0"/>
              </a:spcBef>
              <a:spcAft>
                <a:spcPts val="0"/>
              </a:spcAft>
              <a:buClr>
                <a:schemeClr val="accent1"/>
              </a:buClr>
              <a:buSzPts val="2400"/>
              <a:buNone/>
              <a:defRPr>
                <a:solidFill>
                  <a:schemeClr val="accent1"/>
                </a:solidFill>
              </a:defRPr>
            </a:lvl5pPr>
            <a:lvl6pPr lvl="5" rtl="0">
              <a:lnSpc>
                <a:spcPct val="100000"/>
              </a:lnSpc>
              <a:spcBef>
                <a:spcPts val="0"/>
              </a:spcBef>
              <a:spcAft>
                <a:spcPts val="0"/>
              </a:spcAft>
              <a:buClr>
                <a:schemeClr val="accent1"/>
              </a:buClr>
              <a:buSzPts val="2400"/>
              <a:buNone/>
              <a:defRPr>
                <a:solidFill>
                  <a:schemeClr val="accent1"/>
                </a:solidFill>
              </a:defRPr>
            </a:lvl6pPr>
            <a:lvl7pPr lvl="6" rtl="0">
              <a:lnSpc>
                <a:spcPct val="100000"/>
              </a:lnSpc>
              <a:spcBef>
                <a:spcPts val="0"/>
              </a:spcBef>
              <a:spcAft>
                <a:spcPts val="0"/>
              </a:spcAft>
              <a:buClr>
                <a:schemeClr val="accent1"/>
              </a:buClr>
              <a:buSzPts val="2400"/>
              <a:buNone/>
              <a:defRPr>
                <a:solidFill>
                  <a:schemeClr val="accent1"/>
                </a:solidFill>
              </a:defRPr>
            </a:lvl7pPr>
            <a:lvl8pPr lvl="7" rtl="0">
              <a:lnSpc>
                <a:spcPct val="100000"/>
              </a:lnSpc>
              <a:spcBef>
                <a:spcPts val="0"/>
              </a:spcBef>
              <a:spcAft>
                <a:spcPts val="0"/>
              </a:spcAft>
              <a:buClr>
                <a:schemeClr val="accent1"/>
              </a:buClr>
              <a:buSzPts val="2400"/>
              <a:buNone/>
              <a:defRPr>
                <a:solidFill>
                  <a:schemeClr val="accent1"/>
                </a:solidFill>
              </a:defRPr>
            </a:lvl8pPr>
            <a:lvl9pPr lvl="8" rtl="0">
              <a:lnSpc>
                <a:spcPct val="100000"/>
              </a:lnSpc>
              <a:spcBef>
                <a:spcPts val="0"/>
              </a:spcBef>
              <a:spcAft>
                <a:spcPts val="0"/>
              </a:spcAft>
              <a:buClr>
                <a:schemeClr val="accent1"/>
              </a:buClr>
              <a:buSzPts val="2400"/>
              <a:buNone/>
              <a:defRPr>
                <a:solidFill>
                  <a:schemeClr val="accent1"/>
                </a:solidFill>
              </a:defRPr>
            </a:lvl9pPr>
          </a:lstStyle>
          <a:p>
            <a:endParaRPr/>
          </a:p>
        </p:txBody>
      </p:sp>
      <p:sp>
        <p:nvSpPr>
          <p:cNvPr id="1016" name="Google Shape;1016;p59"/>
          <p:cNvSpPr txBox="1">
            <a:spLocks noGrp="1"/>
          </p:cNvSpPr>
          <p:nvPr>
            <p:ph type="body" idx="6"/>
          </p:nvPr>
        </p:nvSpPr>
        <p:spPr>
          <a:xfrm>
            <a:off x="12974322" y="5983026"/>
            <a:ext cx="4572000" cy="3572700"/>
          </a:xfrm>
          <a:prstGeom prst="rect">
            <a:avLst/>
          </a:prstGeom>
        </p:spPr>
        <p:txBody>
          <a:bodyPr spcFirstLastPara="1" wrap="square" lIns="0" tIns="0" rIns="0" bIns="0" anchor="t" anchorCtr="0">
            <a:spAutoFit/>
          </a:bodyPr>
          <a:lstStyle>
            <a:lvl1pPr marL="457200" lvl="0" indent="-381000" rtl="0">
              <a:lnSpc>
                <a:spcPct val="150000"/>
              </a:lnSpc>
              <a:spcBef>
                <a:spcPts val="0"/>
              </a:spcBef>
              <a:spcAft>
                <a:spcPts val="0"/>
              </a:spcAft>
              <a:buClr>
                <a:schemeClr val="lt1"/>
              </a:buClr>
              <a:buSzPts val="2400"/>
              <a:buChar char="●"/>
              <a:defRPr>
                <a:solidFill>
                  <a:schemeClr val="lt1"/>
                </a:solidFill>
              </a:defRPr>
            </a:lvl1pPr>
            <a:lvl2pPr marL="914400" lvl="1" indent="-381000" rtl="0">
              <a:lnSpc>
                <a:spcPct val="150000"/>
              </a:lnSpc>
              <a:spcBef>
                <a:spcPts val="0"/>
              </a:spcBef>
              <a:spcAft>
                <a:spcPts val="0"/>
              </a:spcAft>
              <a:buClr>
                <a:schemeClr val="lt1"/>
              </a:buClr>
              <a:buSzPts val="2400"/>
              <a:buChar char="○"/>
              <a:defRPr>
                <a:solidFill>
                  <a:schemeClr val="lt1"/>
                </a:solidFill>
              </a:defRPr>
            </a:lvl2pPr>
            <a:lvl3pPr marL="1371600" lvl="2" indent="-381000" rtl="0">
              <a:lnSpc>
                <a:spcPct val="150000"/>
              </a:lnSpc>
              <a:spcBef>
                <a:spcPts val="0"/>
              </a:spcBef>
              <a:spcAft>
                <a:spcPts val="0"/>
              </a:spcAft>
              <a:buClr>
                <a:schemeClr val="lt1"/>
              </a:buClr>
              <a:buSzPts val="2400"/>
              <a:buChar char="■"/>
              <a:defRPr>
                <a:solidFill>
                  <a:schemeClr val="lt1"/>
                </a:solidFill>
              </a:defRPr>
            </a:lvl3pPr>
            <a:lvl4pPr marL="1828800" lvl="3" indent="-381000" rtl="0">
              <a:lnSpc>
                <a:spcPct val="150000"/>
              </a:lnSpc>
              <a:spcBef>
                <a:spcPts val="0"/>
              </a:spcBef>
              <a:spcAft>
                <a:spcPts val="0"/>
              </a:spcAft>
              <a:buClr>
                <a:schemeClr val="lt1"/>
              </a:buClr>
              <a:buSzPts val="2400"/>
              <a:buChar char="●"/>
              <a:defRPr>
                <a:solidFill>
                  <a:schemeClr val="lt1"/>
                </a:solidFill>
              </a:defRPr>
            </a:lvl4pPr>
            <a:lvl5pPr marL="2286000" lvl="4" indent="-381000" rtl="0">
              <a:lnSpc>
                <a:spcPct val="150000"/>
              </a:lnSpc>
              <a:spcBef>
                <a:spcPts val="0"/>
              </a:spcBef>
              <a:spcAft>
                <a:spcPts val="0"/>
              </a:spcAft>
              <a:buClr>
                <a:schemeClr val="lt1"/>
              </a:buClr>
              <a:buSzPts val="2400"/>
              <a:buChar char="○"/>
              <a:defRPr>
                <a:solidFill>
                  <a:schemeClr val="lt1"/>
                </a:solidFill>
              </a:defRPr>
            </a:lvl5pPr>
            <a:lvl6pPr marL="2743200" lvl="5" indent="-381000" rtl="0">
              <a:lnSpc>
                <a:spcPct val="150000"/>
              </a:lnSpc>
              <a:spcBef>
                <a:spcPts val="0"/>
              </a:spcBef>
              <a:spcAft>
                <a:spcPts val="0"/>
              </a:spcAft>
              <a:buClr>
                <a:schemeClr val="lt1"/>
              </a:buClr>
              <a:buSzPts val="2400"/>
              <a:buChar char="■"/>
              <a:defRPr>
                <a:solidFill>
                  <a:schemeClr val="lt1"/>
                </a:solidFill>
              </a:defRPr>
            </a:lvl6pPr>
            <a:lvl7pPr marL="3200400" lvl="6" indent="-381000" rtl="0">
              <a:lnSpc>
                <a:spcPct val="150000"/>
              </a:lnSpc>
              <a:spcBef>
                <a:spcPts val="0"/>
              </a:spcBef>
              <a:spcAft>
                <a:spcPts val="0"/>
              </a:spcAft>
              <a:buClr>
                <a:schemeClr val="lt1"/>
              </a:buClr>
              <a:buSzPts val="2400"/>
              <a:buChar char="●"/>
              <a:defRPr>
                <a:solidFill>
                  <a:schemeClr val="lt1"/>
                </a:solidFill>
              </a:defRPr>
            </a:lvl7pPr>
            <a:lvl8pPr marL="3657600" lvl="7" indent="-381000" rtl="0">
              <a:lnSpc>
                <a:spcPct val="150000"/>
              </a:lnSpc>
              <a:spcBef>
                <a:spcPts val="0"/>
              </a:spcBef>
              <a:spcAft>
                <a:spcPts val="0"/>
              </a:spcAft>
              <a:buClr>
                <a:schemeClr val="lt1"/>
              </a:buClr>
              <a:buSzPts val="2400"/>
              <a:buChar char="○"/>
              <a:defRPr>
                <a:solidFill>
                  <a:schemeClr val="lt1"/>
                </a:solidFill>
              </a:defRPr>
            </a:lvl8pPr>
            <a:lvl9pPr marL="4114800" lvl="8" indent="-381000" rtl="0">
              <a:lnSpc>
                <a:spcPct val="150000"/>
              </a:lnSpc>
              <a:spcBef>
                <a:spcPts val="0"/>
              </a:spcBef>
              <a:spcAft>
                <a:spcPts val="0"/>
              </a:spcAft>
              <a:buClr>
                <a:schemeClr val="lt1"/>
              </a:buClr>
              <a:buSzPts val="2400"/>
              <a:buChar char="■"/>
              <a:defRPr>
                <a:solidFill>
                  <a:schemeClr val="lt1"/>
                </a:solidFill>
              </a:defRPr>
            </a:lvl9pPr>
          </a:lstStyle>
          <a:p>
            <a:endParaRPr/>
          </a:p>
        </p:txBody>
      </p:sp>
      <p:sp>
        <p:nvSpPr>
          <p:cNvPr id="1017" name="Google Shape;1017;p59"/>
          <p:cNvSpPr txBox="1">
            <a:spLocks noGrp="1"/>
          </p:cNvSpPr>
          <p:nvPr>
            <p:ph type="title"/>
          </p:nvPr>
        </p:nvSpPr>
        <p:spPr>
          <a:xfrm>
            <a:off x="733800" y="731400"/>
            <a:ext cx="16930800" cy="7872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1"/>
              </a:buClr>
              <a:buSzPts val="4500"/>
              <a:buNone/>
              <a:defRPr>
                <a:solidFill>
                  <a:schemeClr val="accent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018" name="Google Shape;1018;p59"/>
          <p:cNvSpPr/>
          <p:nvPr/>
        </p:nvSpPr>
        <p:spPr>
          <a:xfrm>
            <a:off x="0" y="969025"/>
            <a:ext cx="214200" cy="21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11 - Three Column blocks - white">
  <p:cSld name="CUSTOM_7">
    <p:spTree>
      <p:nvGrpSpPr>
        <p:cNvPr id="1" name="Shape 1019"/>
        <p:cNvGrpSpPr/>
        <p:nvPr/>
      </p:nvGrpSpPr>
      <p:grpSpPr>
        <a:xfrm>
          <a:off x="0" y="0"/>
          <a:ext cx="0" cy="0"/>
          <a:chOff x="0" y="0"/>
          <a:chExt cx="0" cy="0"/>
        </a:xfrm>
      </p:grpSpPr>
      <p:sp>
        <p:nvSpPr>
          <p:cNvPr id="1020" name="Google Shape;1020;p60"/>
          <p:cNvSpPr/>
          <p:nvPr/>
        </p:nvSpPr>
        <p:spPr>
          <a:xfrm>
            <a:off x="6096150" y="-10075"/>
            <a:ext cx="6095700" cy="10287000"/>
          </a:xfrm>
          <a:prstGeom prst="rect">
            <a:avLst/>
          </a:prstGeom>
          <a:gradFill>
            <a:gsLst>
              <a:gs pos="0">
                <a:srgbClr val="E5EBFF">
                  <a:alpha val="64313"/>
                </a:srgbClr>
              </a:gs>
              <a:gs pos="100000">
                <a:srgbClr val="FF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60"/>
          <p:cNvSpPr txBox="1">
            <a:spLocks noGrp="1"/>
          </p:cNvSpPr>
          <p:nvPr>
            <p:ph type="subTitle" idx="1"/>
          </p:nvPr>
        </p:nvSpPr>
        <p:spPr>
          <a:xfrm>
            <a:off x="741675" y="4619338"/>
            <a:ext cx="4572000" cy="10752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b="1">
                <a:solidFill>
                  <a:schemeClr val="dk2"/>
                </a:solidFill>
              </a:defRPr>
            </a:lvl1pPr>
            <a:lvl2pPr lvl="1" rtl="0">
              <a:lnSpc>
                <a:spcPct val="115000"/>
              </a:lnSpc>
              <a:spcBef>
                <a:spcPts val="0"/>
              </a:spcBef>
              <a:spcAft>
                <a:spcPts val="0"/>
              </a:spcAft>
              <a:buClr>
                <a:schemeClr val="dk2"/>
              </a:buClr>
              <a:buSzPts val="2400"/>
              <a:buNone/>
              <a:defRPr>
                <a:solidFill>
                  <a:schemeClr val="dk2"/>
                </a:solidFill>
              </a:defRPr>
            </a:lvl2pPr>
            <a:lvl3pPr lvl="2" rtl="0">
              <a:lnSpc>
                <a:spcPct val="115000"/>
              </a:lnSpc>
              <a:spcBef>
                <a:spcPts val="0"/>
              </a:spcBef>
              <a:spcAft>
                <a:spcPts val="0"/>
              </a:spcAft>
              <a:buClr>
                <a:schemeClr val="dk2"/>
              </a:buClr>
              <a:buSzPts val="2400"/>
              <a:buNone/>
              <a:defRPr>
                <a:solidFill>
                  <a:schemeClr val="dk2"/>
                </a:solidFill>
              </a:defRPr>
            </a:lvl3pPr>
            <a:lvl4pPr lvl="3" rtl="0">
              <a:lnSpc>
                <a:spcPct val="115000"/>
              </a:lnSpc>
              <a:spcBef>
                <a:spcPts val="0"/>
              </a:spcBef>
              <a:spcAft>
                <a:spcPts val="0"/>
              </a:spcAft>
              <a:buClr>
                <a:schemeClr val="dk2"/>
              </a:buClr>
              <a:buSzPts val="2400"/>
              <a:buNone/>
              <a:defRPr>
                <a:solidFill>
                  <a:schemeClr val="dk2"/>
                </a:solidFill>
              </a:defRPr>
            </a:lvl4pPr>
            <a:lvl5pPr lvl="4" rtl="0">
              <a:lnSpc>
                <a:spcPct val="115000"/>
              </a:lnSpc>
              <a:spcBef>
                <a:spcPts val="0"/>
              </a:spcBef>
              <a:spcAft>
                <a:spcPts val="0"/>
              </a:spcAft>
              <a:buClr>
                <a:schemeClr val="dk2"/>
              </a:buClr>
              <a:buSzPts val="2400"/>
              <a:buNone/>
              <a:defRPr>
                <a:solidFill>
                  <a:schemeClr val="dk2"/>
                </a:solidFill>
              </a:defRPr>
            </a:lvl5pPr>
            <a:lvl6pPr lvl="5" rtl="0">
              <a:lnSpc>
                <a:spcPct val="115000"/>
              </a:lnSpc>
              <a:spcBef>
                <a:spcPts val="0"/>
              </a:spcBef>
              <a:spcAft>
                <a:spcPts val="0"/>
              </a:spcAft>
              <a:buClr>
                <a:schemeClr val="dk2"/>
              </a:buClr>
              <a:buSzPts val="2400"/>
              <a:buNone/>
              <a:defRPr>
                <a:solidFill>
                  <a:schemeClr val="dk2"/>
                </a:solidFill>
              </a:defRPr>
            </a:lvl6pPr>
            <a:lvl7pPr lvl="6" rtl="0">
              <a:lnSpc>
                <a:spcPct val="115000"/>
              </a:lnSpc>
              <a:spcBef>
                <a:spcPts val="0"/>
              </a:spcBef>
              <a:spcAft>
                <a:spcPts val="0"/>
              </a:spcAft>
              <a:buClr>
                <a:schemeClr val="dk2"/>
              </a:buClr>
              <a:buSzPts val="2400"/>
              <a:buNone/>
              <a:defRPr>
                <a:solidFill>
                  <a:schemeClr val="dk2"/>
                </a:solidFill>
              </a:defRPr>
            </a:lvl7pPr>
            <a:lvl8pPr lvl="7" rtl="0">
              <a:lnSpc>
                <a:spcPct val="115000"/>
              </a:lnSpc>
              <a:spcBef>
                <a:spcPts val="0"/>
              </a:spcBef>
              <a:spcAft>
                <a:spcPts val="0"/>
              </a:spcAft>
              <a:buClr>
                <a:schemeClr val="dk2"/>
              </a:buClr>
              <a:buSzPts val="2400"/>
              <a:buNone/>
              <a:defRPr>
                <a:solidFill>
                  <a:schemeClr val="dk2"/>
                </a:solidFill>
              </a:defRPr>
            </a:lvl8pPr>
            <a:lvl9pPr lvl="8" rtl="0">
              <a:lnSpc>
                <a:spcPct val="115000"/>
              </a:lnSpc>
              <a:spcBef>
                <a:spcPts val="0"/>
              </a:spcBef>
              <a:spcAft>
                <a:spcPts val="0"/>
              </a:spcAft>
              <a:buClr>
                <a:schemeClr val="dk2"/>
              </a:buClr>
              <a:buSzPts val="2400"/>
              <a:buNone/>
              <a:defRPr>
                <a:solidFill>
                  <a:schemeClr val="dk2"/>
                </a:solidFill>
              </a:defRPr>
            </a:lvl9pPr>
          </a:lstStyle>
          <a:p>
            <a:endParaRPr/>
          </a:p>
        </p:txBody>
      </p:sp>
      <p:sp>
        <p:nvSpPr>
          <p:cNvPr id="1022" name="Google Shape;1022;p60"/>
          <p:cNvSpPr txBox="1">
            <a:spLocks noGrp="1"/>
          </p:cNvSpPr>
          <p:nvPr>
            <p:ph type="body" idx="2"/>
          </p:nvPr>
        </p:nvSpPr>
        <p:spPr>
          <a:xfrm>
            <a:off x="741675" y="5983013"/>
            <a:ext cx="4572000" cy="3440400"/>
          </a:xfrm>
          <a:prstGeom prst="rect">
            <a:avLst/>
          </a:prstGeom>
        </p:spPr>
        <p:txBody>
          <a:bodyPr spcFirstLastPara="1" wrap="square" lIns="0" tIns="0" rIns="0" bIns="0" anchor="t" anchorCtr="0">
            <a:spAutoFit/>
          </a:bodyPr>
          <a:lstStyle>
            <a:lvl1pPr marL="457200" lvl="0" indent="-381000" rtl="0">
              <a:lnSpc>
                <a:spcPct val="150000"/>
              </a:lnSpc>
              <a:spcBef>
                <a:spcPts val="0"/>
              </a:spcBef>
              <a:spcAft>
                <a:spcPts val="0"/>
              </a:spcAft>
              <a:buSzPts val="2400"/>
              <a:buChar char="●"/>
              <a:defRPr sz="2400"/>
            </a:lvl1pPr>
            <a:lvl2pPr marL="914400" lvl="1" indent="-381000" rtl="0">
              <a:lnSpc>
                <a:spcPct val="150000"/>
              </a:lnSpc>
              <a:spcBef>
                <a:spcPts val="0"/>
              </a:spcBef>
              <a:spcAft>
                <a:spcPts val="0"/>
              </a:spcAft>
              <a:buSzPts val="2400"/>
              <a:buChar char="○"/>
              <a:defRPr/>
            </a:lvl2pPr>
            <a:lvl3pPr marL="1371600" lvl="2" indent="-381000" rtl="0">
              <a:lnSpc>
                <a:spcPct val="150000"/>
              </a:lnSpc>
              <a:spcBef>
                <a:spcPts val="0"/>
              </a:spcBef>
              <a:spcAft>
                <a:spcPts val="0"/>
              </a:spcAft>
              <a:buSzPts val="2400"/>
              <a:buChar char="■"/>
              <a:defRPr/>
            </a:lvl3pPr>
            <a:lvl4pPr marL="1828800" lvl="3" indent="-381000" rtl="0">
              <a:lnSpc>
                <a:spcPct val="150000"/>
              </a:lnSpc>
              <a:spcBef>
                <a:spcPts val="0"/>
              </a:spcBef>
              <a:spcAft>
                <a:spcPts val="0"/>
              </a:spcAft>
              <a:buSzPts val="2400"/>
              <a:buChar char="●"/>
              <a:defRPr/>
            </a:lvl4pPr>
            <a:lvl5pPr marL="2286000" lvl="4" indent="-381000" rtl="0">
              <a:lnSpc>
                <a:spcPct val="150000"/>
              </a:lnSpc>
              <a:spcBef>
                <a:spcPts val="0"/>
              </a:spcBef>
              <a:spcAft>
                <a:spcPts val="0"/>
              </a:spcAft>
              <a:buSzPts val="2400"/>
              <a:buChar char="○"/>
              <a:defRPr/>
            </a:lvl5pPr>
            <a:lvl6pPr marL="2743200" lvl="5" indent="-381000" rtl="0">
              <a:lnSpc>
                <a:spcPct val="150000"/>
              </a:lnSpc>
              <a:spcBef>
                <a:spcPts val="0"/>
              </a:spcBef>
              <a:spcAft>
                <a:spcPts val="0"/>
              </a:spcAft>
              <a:buSzPts val="2400"/>
              <a:buChar char="■"/>
              <a:defRPr/>
            </a:lvl6pPr>
            <a:lvl7pPr marL="3200400" lvl="6" indent="-381000" rtl="0">
              <a:lnSpc>
                <a:spcPct val="150000"/>
              </a:lnSpc>
              <a:spcBef>
                <a:spcPts val="0"/>
              </a:spcBef>
              <a:spcAft>
                <a:spcPts val="0"/>
              </a:spcAft>
              <a:buSzPts val="2400"/>
              <a:buChar char="●"/>
              <a:defRPr/>
            </a:lvl7pPr>
            <a:lvl8pPr marL="3657600" lvl="7" indent="-381000" rtl="0">
              <a:lnSpc>
                <a:spcPct val="150000"/>
              </a:lnSpc>
              <a:spcBef>
                <a:spcPts val="0"/>
              </a:spcBef>
              <a:spcAft>
                <a:spcPts val="0"/>
              </a:spcAft>
              <a:buSzPts val="2400"/>
              <a:buChar char="○"/>
              <a:defRPr/>
            </a:lvl8pPr>
            <a:lvl9pPr marL="4114800" lvl="8" indent="-381000" rtl="0">
              <a:lnSpc>
                <a:spcPct val="150000"/>
              </a:lnSpc>
              <a:spcBef>
                <a:spcPts val="0"/>
              </a:spcBef>
              <a:spcAft>
                <a:spcPts val="0"/>
              </a:spcAft>
              <a:buSzPts val="2400"/>
              <a:buChar char="■"/>
              <a:defRPr/>
            </a:lvl9pPr>
          </a:lstStyle>
          <a:p>
            <a:endParaRPr/>
          </a:p>
        </p:txBody>
      </p:sp>
      <p:sp>
        <p:nvSpPr>
          <p:cNvPr id="1023" name="Google Shape;1023;p60"/>
          <p:cNvSpPr txBox="1">
            <a:spLocks noGrp="1"/>
          </p:cNvSpPr>
          <p:nvPr>
            <p:ph type="subTitle" idx="3"/>
          </p:nvPr>
        </p:nvSpPr>
        <p:spPr>
          <a:xfrm>
            <a:off x="6857995" y="4619338"/>
            <a:ext cx="4572000" cy="10752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b="1">
                <a:solidFill>
                  <a:schemeClr val="dk2"/>
                </a:solidFill>
              </a:defRPr>
            </a:lvl1pPr>
            <a:lvl2pPr lvl="1" rtl="0">
              <a:lnSpc>
                <a:spcPct val="115000"/>
              </a:lnSpc>
              <a:spcBef>
                <a:spcPts val="0"/>
              </a:spcBef>
              <a:spcAft>
                <a:spcPts val="0"/>
              </a:spcAft>
              <a:buClr>
                <a:schemeClr val="dk2"/>
              </a:buClr>
              <a:buSzPts val="2400"/>
              <a:buNone/>
              <a:defRPr>
                <a:solidFill>
                  <a:schemeClr val="dk2"/>
                </a:solidFill>
              </a:defRPr>
            </a:lvl2pPr>
            <a:lvl3pPr lvl="2" rtl="0">
              <a:lnSpc>
                <a:spcPct val="115000"/>
              </a:lnSpc>
              <a:spcBef>
                <a:spcPts val="0"/>
              </a:spcBef>
              <a:spcAft>
                <a:spcPts val="0"/>
              </a:spcAft>
              <a:buClr>
                <a:schemeClr val="dk2"/>
              </a:buClr>
              <a:buSzPts val="2400"/>
              <a:buNone/>
              <a:defRPr>
                <a:solidFill>
                  <a:schemeClr val="dk2"/>
                </a:solidFill>
              </a:defRPr>
            </a:lvl3pPr>
            <a:lvl4pPr lvl="3" rtl="0">
              <a:lnSpc>
                <a:spcPct val="115000"/>
              </a:lnSpc>
              <a:spcBef>
                <a:spcPts val="0"/>
              </a:spcBef>
              <a:spcAft>
                <a:spcPts val="0"/>
              </a:spcAft>
              <a:buClr>
                <a:schemeClr val="dk2"/>
              </a:buClr>
              <a:buSzPts val="2400"/>
              <a:buNone/>
              <a:defRPr>
                <a:solidFill>
                  <a:schemeClr val="dk2"/>
                </a:solidFill>
              </a:defRPr>
            </a:lvl4pPr>
            <a:lvl5pPr lvl="4" rtl="0">
              <a:lnSpc>
                <a:spcPct val="115000"/>
              </a:lnSpc>
              <a:spcBef>
                <a:spcPts val="0"/>
              </a:spcBef>
              <a:spcAft>
                <a:spcPts val="0"/>
              </a:spcAft>
              <a:buClr>
                <a:schemeClr val="dk2"/>
              </a:buClr>
              <a:buSzPts val="2400"/>
              <a:buNone/>
              <a:defRPr>
                <a:solidFill>
                  <a:schemeClr val="dk2"/>
                </a:solidFill>
              </a:defRPr>
            </a:lvl5pPr>
            <a:lvl6pPr lvl="5" rtl="0">
              <a:lnSpc>
                <a:spcPct val="115000"/>
              </a:lnSpc>
              <a:spcBef>
                <a:spcPts val="0"/>
              </a:spcBef>
              <a:spcAft>
                <a:spcPts val="0"/>
              </a:spcAft>
              <a:buClr>
                <a:schemeClr val="dk2"/>
              </a:buClr>
              <a:buSzPts val="2400"/>
              <a:buNone/>
              <a:defRPr>
                <a:solidFill>
                  <a:schemeClr val="dk2"/>
                </a:solidFill>
              </a:defRPr>
            </a:lvl6pPr>
            <a:lvl7pPr lvl="6" rtl="0">
              <a:lnSpc>
                <a:spcPct val="115000"/>
              </a:lnSpc>
              <a:spcBef>
                <a:spcPts val="0"/>
              </a:spcBef>
              <a:spcAft>
                <a:spcPts val="0"/>
              </a:spcAft>
              <a:buClr>
                <a:schemeClr val="dk2"/>
              </a:buClr>
              <a:buSzPts val="2400"/>
              <a:buNone/>
              <a:defRPr>
                <a:solidFill>
                  <a:schemeClr val="dk2"/>
                </a:solidFill>
              </a:defRPr>
            </a:lvl7pPr>
            <a:lvl8pPr lvl="7" rtl="0">
              <a:lnSpc>
                <a:spcPct val="115000"/>
              </a:lnSpc>
              <a:spcBef>
                <a:spcPts val="0"/>
              </a:spcBef>
              <a:spcAft>
                <a:spcPts val="0"/>
              </a:spcAft>
              <a:buClr>
                <a:schemeClr val="dk2"/>
              </a:buClr>
              <a:buSzPts val="2400"/>
              <a:buNone/>
              <a:defRPr>
                <a:solidFill>
                  <a:schemeClr val="dk2"/>
                </a:solidFill>
              </a:defRPr>
            </a:lvl8pPr>
            <a:lvl9pPr lvl="8" rtl="0">
              <a:lnSpc>
                <a:spcPct val="115000"/>
              </a:lnSpc>
              <a:spcBef>
                <a:spcPts val="0"/>
              </a:spcBef>
              <a:spcAft>
                <a:spcPts val="0"/>
              </a:spcAft>
              <a:buClr>
                <a:schemeClr val="dk2"/>
              </a:buClr>
              <a:buSzPts val="2400"/>
              <a:buNone/>
              <a:defRPr>
                <a:solidFill>
                  <a:schemeClr val="dk2"/>
                </a:solidFill>
              </a:defRPr>
            </a:lvl9pPr>
          </a:lstStyle>
          <a:p>
            <a:endParaRPr/>
          </a:p>
        </p:txBody>
      </p:sp>
      <p:sp>
        <p:nvSpPr>
          <p:cNvPr id="1024" name="Google Shape;1024;p60"/>
          <p:cNvSpPr txBox="1">
            <a:spLocks noGrp="1"/>
          </p:cNvSpPr>
          <p:nvPr>
            <p:ph type="body" idx="4"/>
          </p:nvPr>
        </p:nvSpPr>
        <p:spPr>
          <a:xfrm>
            <a:off x="6858000" y="5983013"/>
            <a:ext cx="4572000" cy="3440400"/>
          </a:xfrm>
          <a:prstGeom prst="rect">
            <a:avLst/>
          </a:prstGeom>
        </p:spPr>
        <p:txBody>
          <a:bodyPr spcFirstLastPara="1" wrap="square" lIns="0" tIns="0" rIns="0" bIns="0" anchor="t" anchorCtr="0">
            <a:spAutoFit/>
          </a:bodyPr>
          <a:lstStyle>
            <a:lvl1pPr marL="457200" lvl="0" indent="-381000" rtl="0">
              <a:lnSpc>
                <a:spcPct val="150000"/>
              </a:lnSpc>
              <a:spcBef>
                <a:spcPts val="0"/>
              </a:spcBef>
              <a:spcAft>
                <a:spcPts val="0"/>
              </a:spcAft>
              <a:buSzPts val="2400"/>
              <a:buChar char="●"/>
              <a:defRPr sz="2400"/>
            </a:lvl1pPr>
            <a:lvl2pPr marL="914400" lvl="1" indent="-381000" rtl="0">
              <a:lnSpc>
                <a:spcPct val="150000"/>
              </a:lnSpc>
              <a:spcBef>
                <a:spcPts val="0"/>
              </a:spcBef>
              <a:spcAft>
                <a:spcPts val="0"/>
              </a:spcAft>
              <a:buSzPts val="2400"/>
              <a:buChar char="○"/>
              <a:defRPr/>
            </a:lvl2pPr>
            <a:lvl3pPr marL="1371600" lvl="2" indent="-381000" rtl="0">
              <a:lnSpc>
                <a:spcPct val="150000"/>
              </a:lnSpc>
              <a:spcBef>
                <a:spcPts val="0"/>
              </a:spcBef>
              <a:spcAft>
                <a:spcPts val="0"/>
              </a:spcAft>
              <a:buSzPts val="2400"/>
              <a:buChar char="■"/>
              <a:defRPr/>
            </a:lvl3pPr>
            <a:lvl4pPr marL="1828800" lvl="3" indent="-381000" rtl="0">
              <a:lnSpc>
                <a:spcPct val="150000"/>
              </a:lnSpc>
              <a:spcBef>
                <a:spcPts val="0"/>
              </a:spcBef>
              <a:spcAft>
                <a:spcPts val="0"/>
              </a:spcAft>
              <a:buSzPts val="2400"/>
              <a:buChar char="●"/>
              <a:defRPr/>
            </a:lvl4pPr>
            <a:lvl5pPr marL="2286000" lvl="4" indent="-381000" rtl="0">
              <a:lnSpc>
                <a:spcPct val="150000"/>
              </a:lnSpc>
              <a:spcBef>
                <a:spcPts val="0"/>
              </a:spcBef>
              <a:spcAft>
                <a:spcPts val="0"/>
              </a:spcAft>
              <a:buSzPts val="2400"/>
              <a:buChar char="○"/>
              <a:defRPr/>
            </a:lvl5pPr>
            <a:lvl6pPr marL="2743200" lvl="5" indent="-381000" rtl="0">
              <a:lnSpc>
                <a:spcPct val="150000"/>
              </a:lnSpc>
              <a:spcBef>
                <a:spcPts val="0"/>
              </a:spcBef>
              <a:spcAft>
                <a:spcPts val="0"/>
              </a:spcAft>
              <a:buSzPts val="2400"/>
              <a:buChar char="■"/>
              <a:defRPr/>
            </a:lvl6pPr>
            <a:lvl7pPr marL="3200400" lvl="6" indent="-381000" rtl="0">
              <a:lnSpc>
                <a:spcPct val="150000"/>
              </a:lnSpc>
              <a:spcBef>
                <a:spcPts val="0"/>
              </a:spcBef>
              <a:spcAft>
                <a:spcPts val="0"/>
              </a:spcAft>
              <a:buSzPts val="2400"/>
              <a:buChar char="●"/>
              <a:defRPr/>
            </a:lvl7pPr>
            <a:lvl8pPr marL="3657600" lvl="7" indent="-381000" rtl="0">
              <a:lnSpc>
                <a:spcPct val="150000"/>
              </a:lnSpc>
              <a:spcBef>
                <a:spcPts val="0"/>
              </a:spcBef>
              <a:spcAft>
                <a:spcPts val="0"/>
              </a:spcAft>
              <a:buSzPts val="2400"/>
              <a:buChar char="○"/>
              <a:defRPr/>
            </a:lvl8pPr>
            <a:lvl9pPr marL="4114800" lvl="8" indent="-381000" rtl="0">
              <a:lnSpc>
                <a:spcPct val="150000"/>
              </a:lnSpc>
              <a:spcBef>
                <a:spcPts val="0"/>
              </a:spcBef>
              <a:spcAft>
                <a:spcPts val="0"/>
              </a:spcAft>
              <a:buSzPts val="2400"/>
              <a:buChar char="■"/>
              <a:defRPr/>
            </a:lvl9pPr>
          </a:lstStyle>
          <a:p>
            <a:endParaRPr/>
          </a:p>
        </p:txBody>
      </p:sp>
      <p:sp>
        <p:nvSpPr>
          <p:cNvPr id="1025" name="Google Shape;1025;p60"/>
          <p:cNvSpPr txBox="1">
            <a:spLocks noGrp="1"/>
          </p:cNvSpPr>
          <p:nvPr>
            <p:ph type="subTitle" idx="5"/>
          </p:nvPr>
        </p:nvSpPr>
        <p:spPr>
          <a:xfrm>
            <a:off x="12974315" y="4619338"/>
            <a:ext cx="4572000" cy="10752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b="1">
                <a:solidFill>
                  <a:schemeClr val="dk2"/>
                </a:solidFill>
              </a:defRPr>
            </a:lvl1pPr>
            <a:lvl2pPr lvl="1" rtl="0">
              <a:lnSpc>
                <a:spcPct val="115000"/>
              </a:lnSpc>
              <a:spcBef>
                <a:spcPts val="0"/>
              </a:spcBef>
              <a:spcAft>
                <a:spcPts val="0"/>
              </a:spcAft>
              <a:buClr>
                <a:schemeClr val="dk2"/>
              </a:buClr>
              <a:buSzPts val="2400"/>
              <a:buNone/>
              <a:defRPr>
                <a:solidFill>
                  <a:schemeClr val="dk2"/>
                </a:solidFill>
              </a:defRPr>
            </a:lvl2pPr>
            <a:lvl3pPr lvl="2" rtl="0">
              <a:lnSpc>
                <a:spcPct val="115000"/>
              </a:lnSpc>
              <a:spcBef>
                <a:spcPts val="0"/>
              </a:spcBef>
              <a:spcAft>
                <a:spcPts val="0"/>
              </a:spcAft>
              <a:buClr>
                <a:schemeClr val="dk2"/>
              </a:buClr>
              <a:buSzPts val="2400"/>
              <a:buNone/>
              <a:defRPr>
                <a:solidFill>
                  <a:schemeClr val="dk2"/>
                </a:solidFill>
              </a:defRPr>
            </a:lvl3pPr>
            <a:lvl4pPr lvl="3" rtl="0">
              <a:lnSpc>
                <a:spcPct val="115000"/>
              </a:lnSpc>
              <a:spcBef>
                <a:spcPts val="0"/>
              </a:spcBef>
              <a:spcAft>
                <a:spcPts val="0"/>
              </a:spcAft>
              <a:buClr>
                <a:schemeClr val="dk2"/>
              </a:buClr>
              <a:buSzPts val="2400"/>
              <a:buNone/>
              <a:defRPr>
                <a:solidFill>
                  <a:schemeClr val="dk2"/>
                </a:solidFill>
              </a:defRPr>
            </a:lvl4pPr>
            <a:lvl5pPr lvl="4" rtl="0">
              <a:lnSpc>
                <a:spcPct val="115000"/>
              </a:lnSpc>
              <a:spcBef>
                <a:spcPts val="0"/>
              </a:spcBef>
              <a:spcAft>
                <a:spcPts val="0"/>
              </a:spcAft>
              <a:buClr>
                <a:schemeClr val="dk2"/>
              </a:buClr>
              <a:buSzPts val="2400"/>
              <a:buNone/>
              <a:defRPr>
                <a:solidFill>
                  <a:schemeClr val="dk2"/>
                </a:solidFill>
              </a:defRPr>
            </a:lvl5pPr>
            <a:lvl6pPr lvl="5" rtl="0">
              <a:lnSpc>
                <a:spcPct val="115000"/>
              </a:lnSpc>
              <a:spcBef>
                <a:spcPts val="0"/>
              </a:spcBef>
              <a:spcAft>
                <a:spcPts val="0"/>
              </a:spcAft>
              <a:buClr>
                <a:schemeClr val="dk2"/>
              </a:buClr>
              <a:buSzPts val="2400"/>
              <a:buNone/>
              <a:defRPr>
                <a:solidFill>
                  <a:schemeClr val="dk2"/>
                </a:solidFill>
              </a:defRPr>
            </a:lvl6pPr>
            <a:lvl7pPr lvl="6" rtl="0">
              <a:lnSpc>
                <a:spcPct val="115000"/>
              </a:lnSpc>
              <a:spcBef>
                <a:spcPts val="0"/>
              </a:spcBef>
              <a:spcAft>
                <a:spcPts val="0"/>
              </a:spcAft>
              <a:buClr>
                <a:schemeClr val="dk2"/>
              </a:buClr>
              <a:buSzPts val="2400"/>
              <a:buNone/>
              <a:defRPr>
                <a:solidFill>
                  <a:schemeClr val="dk2"/>
                </a:solidFill>
              </a:defRPr>
            </a:lvl7pPr>
            <a:lvl8pPr lvl="7" rtl="0">
              <a:lnSpc>
                <a:spcPct val="115000"/>
              </a:lnSpc>
              <a:spcBef>
                <a:spcPts val="0"/>
              </a:spcBef>
              <a:spcAft>
                <a:spcPts val="0"/>
              </a:spcAft>
              <a:buClr>
                <a:schemeClr val="dk2"/>
              </a:buClr>
              <a:buSzPts val="2400"/>
              <a:buNone/>
              <a:defRPr>
                <a:solidFill>
                  <a:schemeClr val="dk2"/>
                </a:solidFill>
              </a:defRPr>
            </a:lvl8pPr>
            <a:lvl9pPr lvl="8" rtl="0">
              <a:lnSpc>
                <a:spcPct val="115000"/>
              </a:lnSpc>
              <a:spcBef>
                <a:spcPts val="0"/>
              </a:spcBef>
              <a:spcAft>
                <a:spcPts val="0"/>
              </a:spcAft>
              <a:buClr>
                <a:schemeClr val="dk2"/>
              </a:buClr>
              <a:buSzPts val="2400"/>
              <a:buNone/>
              <a:defRPr>
                <a:solidFill>
                  <a:schemeClr val="dk2"/>
                </a:solidFill>
              </a:defRPr>
            </a:lvl9pPr>
          </a:lstStyle>
          <a:p>
            <a:endParaRPr/>
          </a:p>
        </p:txBody>
      </p:sp>
      <p:sp>
        <p:nvSpPr>
          <p:cNvPr id="1026" name="Google Shape;1026;p60"/>
          <p:cNvSpPr txBox="1">
            <a:spLocks noGrp="1"/>
          </p:cNvSpPr>
          <p:nvPr>
            <p:ph type="body" idx="6"/>
          </p:nvPr>
        </p:nvSpPr>
        <p:spPr>
          <a:xfrm>
            <a:off x="12974315" y="5983013"/>
            <a:ext cx="4572000" cy="3440400"/>
          </a:xfrm>
          <a:prstGeom prst="rect">
            <a:avLst/>
          </a:prstGeom>
        </p:spPr>
        <p:txBody>
          <a:bodyPr spcFirstLastPara="1" wrap="square" lIns="0" tIns="0" rIns="0" bIns="0" anchor="t" anchorCtr="0">
            <a:spAutoFit/>
          </a:bodyPr>
          <a:lstStyle>
            <a:lvl1pPr marL="457200" lvl="0" indent="-381000" rtl="0">
              <a:lnSpc>
                <a:spcPct val="150000"/>
              </a:lnSpc>
              <a:spcBef>
                <a:spcPts val="0"/>
              </a:spcBef>
              <a:spcAft>
                <a:spcPts val="0"/>
              </a:spcAft>
              <a:buSzPts val="2400"/>
              <a:buChar char="●"/>
              <a:defRPr sz="2400"/>
            </a:lvl1pPr>
            <a:lvl2pPr marL="914400" lvl="1" indent="-381000" rtl="0">
              <a:lnSpc>
                <a:spcPct val="150000"/>
              </a:lnSpc>
              <a:spcBef>
                <a:spcPts val="0"/>
              </a:spcBef>
              <a:spcAft>
                <a:spcPts val="0"/>
              </a:spcAft>
              <a:buSzPts val="2400"/>
              <a:buChar char="○"/>
              <a:defRPr/>
            </a:lvl2pPr>
            <a:lvl3pPr marL="1371600" lvl="2" indent="-381000" rtl="0">
              <a:lnSpc>
                <a:spcPct val="150000"/>
              </a:lnSpc>
              <a:spcBef>
                <a:spcPts val="0"/>
              </a:spcBef>
              <a:spcAft>
                <a:spcPts val="0"/>
              </a:spcAft>
              <a:buSzPts val="2400"/>
              <a:buChar char="■"/>
              <a:defRPr/>
            </a:lvl3pPr>
            <a:lvl4pPr marL="1828800" lvl="3" indent="-381000" rtl="0">
              <a:lnSpc>
                <a:spcPct val="150000"/>
              </a:lnSpc>
              <a:spcBef>
                <a:spcPts val="0"/>
              </a:spcBef>
              <a:spcAft>
                <a:spcPts val="0"/>
              </a:spcAft>
              <a:buSzPts val="2400"/>
              <a:buChar char="●"/>
              <a:defRPr/>
            </a:lvl4pPr>
            <a:lvl5pPr marL="2286000" lvl="4" indent="-381000" rtl="0">
              <a:lnSpc>
                <a:spcPct val="150000"/>
              </a:lnSpc>
              <a:spcBef>
                <a:spcPts val="0"/>
              </a:spcBef>
              <a:spcAft>
                <a:spcPts val="0"/>
              </a:spcAft>
              <a:buSzPts val="2400"/>
              <a:buChar char="○"/>
              <a:defRPr/>
            </a:lvl5pPr>
            <a:lvl6pPr marL="2743200" lvl="5" indent="-381000" rtl="0">
              <a:lnSpc>
                <a:spcPct val="150000"/>
              </a:lnSpc>
              <a:spcBef>
                <a:spcPts val="0"/>
              </a:spcBef>
              <a:spcAft>
                <a:spcPts val="0"/>
              </a:spcAft>
              <a:buSzPts val="2400"/>
              <a:buChar char="■"/>
              <a:defRPr/>
            </a:lvl6pPr>
            <a:lvl7pPr marL="3200400" lvl="6" indent="-381000" rtl="0">
              <a:lnSpc>
                <a:spcPct val="150000"/>
              </a:lnSpc>
              <a:spcBef>
                <a:spcPts val="0"/>
              </a:spcBef>
              <a:spcAft>
                <a:spcPts val="0"/>
              </a:spcAft>
              <a:buSzPts val="2400"/>
              <a:buChar char="●"/>
              <a:defRPr/>
            </a:lvl7pPr>
            <a:lvl8pPr marL="3657600" lvl="7" indent="-381000" rtl="0">
              <a:lnSpc>
                <a:spcPct val="150000"/>
              </a:lnSpc>
              <a:spcBef>
                <a:spcPts val="0"/>
              </a:spcBef>
              <a:spcAft>
                <a:spcPts val="0"/>
              </a:spcAft>
              <a:buSzPts val="2400"/>
              <a:buChar char="○"/>
              <a:defRPr/>
            </a:lvl8pPr>
            <a:lvl9pPr marL="4114800" lvl="8" indent="-381000" rtl="0">
              <a:lnSpc>
                <a:spcPct val="150000"/>
              </a:lnSpc>
              <a:spcBef>
                <a:spcPts val="0"/>
              </a:spcBef>
              <a:spcAft>
                <a:spcPts val="0"/>
              </a:spcAft>
              <a:buSzPts val="2400"/>
              <a:buChar char="■"/>
              <a:defRPr/>
            </a:lvl9pPr>
          </a:lstStyle>
          <a:p>
            <a:endParaRPr/>
          </a:p>
        </p:txBody>
      </p:sp>
      <p:grpSp>
        <p:nvGrpSpPr>
          <p:cNvPr id="1027" name="Google Shape;1027;p60"/>
          <p:cNvGrpSpPr/>
          <p:nvPr/>
        </p:nvGrpSpPr>
        <p:grpSpPr>
          <a:xfrm>
            <a:off x="15787485" y="9818686"/>
            <a:ext cx="1463219" cy="234029"/>
            <a:chOff x="238125" y="2252900"/>
            <a:chExt cx="7144625" cy="1210075"/>
          </a:xfrm>
        </p:grpSpPr>
        <p:sp>
          <p:nvSpPr>
            <p:cNvPr id="1028" name="Google Shape;1028;p60"/>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60"/>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60"/>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60"/>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60"/>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60"/>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60"/>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60"/>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60"/>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7" name="Google Shape;1037;p60"/>
          <p:cNvCxnSpPr/>
          <p:nvPr/>
        </p:nvCxnSpPr>
        <p:spPr>
          <a:xfrm>
            <a:off x="17558700" y="9765000"/>
            <a:ext cx="0" cy="341400"/>
          </a:xfrm>
          <a:prstGeom prst="straightConnector1">
            <a:avLst/>
          </a:prstGeom>
          <a:noFill/>
          <a:ln w="9525" cap="flat" cmpd="sng">
            <a:solidFill>
              <a:schemeClr val="lt2"/>
            </a:solidFill>
            <a:prstDash val="solid"/>
            <a:round/>
            <a:headEnd type="none" w="med" len="med"/>
            <a:tailEnd type="none" w="med" len="med"/>
          </a:ln>
        </p:spPr>
      </p:cxnSp>
      <p:sp>
        <p:nvSpPr>
          <p:cNvPr id="1038" name="Google Shape;1038;p60"/>
          <p:cNvSpPr txBox="1"/>
          <p:nvPr/>
        </p:nvSpPr>
        <p:spPr>
          <a:xfrm>
            <a:off x="17558700" y="95556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
        <p:nvSpPr>
          <p:cNvPr id="1039" name="Google Shape;1039;p60"/>
          <p:cNvSpPr txBox="1">
            <a:spLocks noGrp="1"/>
          </p:cNvSpPr>
          <p:nvPr>
            <p:ph type="title"/>
          </p:nvPr>
        </p:nvSpPr>
        <p:spPr>
          <a:xfrm>
            <a:off x="733800" y="731400"/>
            <a:ext cx="16930800" cy="787200"/>
          </a:xfrm>
          <a:prstGeom prst="rect">
            <a:avLst/>
          </a:prstGeom>
        </p:spPr>
        <p:txBody>
          <a:bodyPr spcFirstLastPara="1" wrap="square" lIns="0" tIns="0" rIns="0" bIns="0" anchor="t" anchorCtr="0">
            <a:spAutoFit/>
          </a:bodyPr>
          <a:lstStyle>
            <a:lvl1pPr lvl="0" rtl="0">
              <a:spcBef>
                <a:spcPts val="0"/>
              </a:spcBef>
              <a:spcAft>
                <a:spcPts val="0"/>
              </a:spcAft>
              <a:buSzPts val="45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040" name="Google Shape;1040;p60"/>
          <p:cNvSpPr/>
          <p:nvPr/>
        </p:nvSpPr>
        <p:spPr>
          <a:xfrm>
            <a:off x="0" y="969025"/>
            <a:ext cx="214200" cy="21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1 - Cover Empty_6">
  <p:cSld name="CUSTOM_66_1">
    <p:bg>
      <p:bgPr>
        <a:solidFill>
          <a:schemeClr val="dk1"/>
        </a:solidFill>
        <a:effectLst/>
      </p:bgPr>
    </p:bg>
    <p:spTree>
      <p:nvGrpSpPr>
        <p:cNvPr id="1" name="Shape 78"/>
        <p:cNvGrpSpPr/>
        <p:nvPr/>
      </p:nvGrpSpPr>
      <p:grpSpPr>
        <a:xfrm>
          <a:off x="0" y="0"/>
          <a:ext cx="0" cy="0"/>
          <a:chOff x="0" y="0"/>
          <a:chExt cx="0" cy="0"/>
        </a:xfrm>
      </p:grpSpPr>
      <p:sp>
        <p:nvSpPr>
          <p:cNvPr id="79" name="Google Shape;79;p7"/>
          <p:cNvSpPr>
            <a:spLocks noGrp="1"/>
          </p:cNvSpPr>
          <p:nvPr>
            <p:ph type="pic" idx="2"/>
          </p:nvPr>
        </p:nvSpPr>
        <p:spPr>
          <a:xfrm>
            <a:off x="8777100" y="0"/>
            <a:ext cx="9511200" cy="10287000"/>
          </a:xfrm>
          <a:prstGeom prst="rect">
            <a:avLst/>
          </a:prstGeom>
          <a:noFill/>
          <a:ln>
            <a:noFill/>
          </a:ln>
        </p:spPr>
      </p:sp>
      <p:grpSp>
        <p:nvGrpSpPr>
          <p:cNvPr id="80" name="Google Shape;80;p7"/>
          <p:cNvGrpSpPr/>
          <p:nvPr/>
        </p:nvGrpSpPr>
        <p:grpSpPr>
          <a:xfrm>
            <a:off x="733425" y="1106944"/>
            <a:ext cx="3660906" cy="613024"/>
            <a:chOff x="238125" y="2252900"/>
            <a:chExt cx="7144625" cy="1210075"/>
          </a:xfrm>
        </p:grpSpPr>
        <p:sp>
          <p:nvSpPr>
            <p:cNvPr id="81" name="Google Shape;81;p7"/>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7"/>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7"/>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90;p7"/>
          <p:cNvSpPr/>
          <p:nvPr/>
        </p:nvSpPr>
        <p:spPr>
          <a:xfrm>
            <a:off x="9510900" y="733300"/>
            <a:ext cx="8043300" cy="10163400"/>
          </a:xfrm>
          <a:prstGeom prst="round1Rect">
            <a:avLst>
              <a:gd name="adj" fmla="val 21379"/>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9327900" y="54840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7"/>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spcBef>
                <a:spcPts val="0"/>
              </a:spcBef>
              <a:spcAft>
                <a:spcPts val="0"/>
              </a:spcAft>
              <a:buClr>
                <a:schemeClr val="lt1"/>
              </a:buClr>
              <a:buSzPts val="5500"/>
              <a:buNone/>
              <a:defRPr sz="5500">
                <a:solidFill>
                  <a:schemeClr val="lt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93" name="Google Shape;93;p7"/>
          <p:cNvSpPr txBox="1">
            <a:spLocks noGrp="1"/>
          </p:cNvSpPr>
          <p:nvPr>
            <p:ph type="subTitle" idx="1"/>
          </p:nvPr>
        </p:nvSpPr>
        <p:spPr>
          <a:xfrm>
            <a:off x="733413" y="5528338"/>
            <a:ext cx="7223400" cy="573300"/>
          </a:xfrm>
          <a:prstGeom prst="rect">
            <a:avLst/>
          </a:prstGeom>
        </p:spPr>
        <p:txBody>
          <a:bodyPr spcFirstLastPara="1" wrap="square" lIns="0" tIns="0" rIns="0" bIns="0" anchor="t" anchorCtr="0">
            <a:spAutoFit/>
          </a:bodyPr>
          <a:lstStyle>
            <a:lvl1pPr lvl="0" rtl="0">
              <a:lnSpc>
                <a:spcPct val="150000"/>
              </a:lnSpc>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2 - Four Column blocks - dark">
  <p:cSld name="CUSTOM_8">
    <p:bg>
      <p:bgPr>
        <a:solidFill>
          <a:schemeClr val="dk1"/>
        </a:solidFill>
        <a:effectLst/>
      </p:bgPr>
    </p:bg>
    <p:spTree>
      <p:nvGrpSpPr>
        <p:cNvPr id="1" name="Shape 1041"/>
        <p:cNvGrpSpPr/>
        <p:nvPr/>
      </p:nvGrpSpPr>
      <p:grpSpPr>
        <a:xfrm>
          <a:off x="0" y="0"/>
          <a:ext cx="0" cy="0"/>
          <a:chOff x="0" y="0"/>
          <a:chExt cx="0" cy="0"/>
        </a:xfrm>
      </p:grpSpPr>
      <p:sp>
        <p:nvSpPr>
          <p:cNvPr id="1042" name="Google Shape;1042;p61"/>
          <p:cNvSpPr txBox="1">
            <a:spLocks noGrp="1"/>
          </p:cNvSpPr>
          <p:nvPr>
            <p:ph type="title"/>
          </p:nvPr>
        </p:nvSpPr>
        <p:spPr>
          <a:xfrm>
            <a:off x="733800" y="731400"/>
            <a:ext cx="16930800" cy="787200"/>
          </a:xfrm>
          <a:prstGeom prst="rect">
            <a:avLst/>
          </a:prstGeom>
        </p:spPr>
        <p:txBody>
          <a:bodyPr spcFirstLastPara="1" wrap="square" lIns="0" tIns="0" rIns="0" bIns="0" anchor="t" anchorCtr="0">
            <a:spAutoFit/>
          </a:bodyPr>
          <a:lstStyle>
            <a:lvl1pPr lvl="0">
              <a:lnSpc>
                <a:spcPct val="115000"/>
              </a:lnSpc>
              <a:spcBef>
                <a:spcPts val="0"/>
              </a:spcBef>
              <a:spcAft>
                <a:spcPts val="0"/>
              </a:spcAft>
              <a:buClr>
                <a:schemeClr val="accent1"/>
              </a:buClr>
              <a:buSzPts val="4500"/>
              <a:buNone/>
              <a:defRPr>
                <a:solidFill>
                  <a:schemeClr val="accent1"/>
                </a:solidFill>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grpSp>
        <p:nvGrpSpPr>
          <p:cNvPr id="1043" name="Google Shape;1043;p61"/>
          <p:cNvGrpSpPr/>
          <p:nvPr/>
        </p:nvGrpSpPr>
        <p:grpSpPr>
          <a:xfrm>
            <a:off x="15787610" y="9816586"/>
            <a:ext cx="1463219" cy="234029"/>
            <a:chOff x="238125" y="2252900"/>
            <a:chExt cx="7144625" cy="1210075"/>
          </a:xfrm>
        </p:grpSpPr>
        <p:sp>
          <p:nvSpPr>
            <p:cNvPr id="1044" name="Google Shape;1044;p61"/>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61"/>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61"/>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61"/>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61"/>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1"/>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61"/>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61"/>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61"/>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53" name="Google Shape;1053;p61"/>
          <p:cNvCxnSpPr/>
          <p:nvPr/>
        </p:nvCxnSpPr>
        <p:spPr>
          <a:xfrm>
            <a:off x="17558825" y="9762900"/>
            <a:ext cx="0" cy="341400"/>
          </a:xfrm>
          <a:prstGeom prst="straightConnector1">
            <a:avLst/>
          </a:prstGeom>
          <a:noFill/>
          <a:ln w="9525" cap="flat" cmpd="sng">
            <a:solidFill>
              <a:schemeClr val="lt1"/>
            </a:solidFill>
            <a:prstDash val="solid"/>
            <a:round/>
            <a:headEnd type="none" w="med" len="med"/>
            <a:tailEnd type="none" w="med" len="med"/>
          </a:ln>
        </p:spPr>
      </p:cxnSp>
      <p:sp>
        <p:nvSpPr>
          <p:cNvPr id="1054" name="Google Shape;1054;p61"/>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1"/>
                </a:solidFill>
                <a:latin typeface="Libre Franklin"/>
                <a:ea typeface="Libre Franklin"/>
                <a:cs typeface="Libre Franklin"/>
                <a:sym typeface="Libre Franklin"/>
              </a:rPr>
              <a:t>‹#›</a:t>
            </a:fld>
            <a:endParaRPr sz="1000" b="1">
              <a:solidFill>
                <a:schemeClr val="lt1"/>
              </a:solidFill>
              <a:latin typeface="Libre Franklin"/>
              <a:ea typeface="Libre Franklin"/>
              <a:cs typeface="Libre Franklin"/>
              <a:sym typeface="Libre Franklin"/>
            </a:endParaRPr>
          </a:p>
        </p:txBody>
      </p:sp>
      <p:sp>
        <p:nvSpPr>
          <p:cNvPr id="1055" name="Google Shape;1055;p61"/>
          <p:cNvSpPr txBox="1">
            <a:spLocks noGrp="1"/>
          </p:cNvSpPr>
          <p:nvPr>
            <p:ph type="subTitle" idx="1"/>
          </p:nvPr>
        </p:nvSpPr>
        <p:spPr>
          <a:xfrm>
            <a:off x="13901225" y="3538525"/>
            <a:ext cx="3657600" cy="7602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Clr>
                <a:schemeClr val="accent1"/>
              </a:buClr>
              <a:buSzPts val="3200"/>
              <a:buNone/>
              <a:defRPr sz="3200" b="1">
                <a:solidFill>
                  <a:schemeClr val="accent1"/>
                </a:solidFill>
              </a:defRPr>
            </a:lvl1pPr>
            <a:lvl2pPr lvl="1" rtl="0">
              <a:lnSpc>
                <a:spcPct val="100000"/>
              </a:lnSpc>
              <a:spcBef>
                <a:spcPts val="0"/>
              </a:spcBef>
              <a:spcAft>
                <a:spcPts val="0"/>
              </a:spcAft>
              <a:buClr>
                <a:schemeClr val="accent1"/>
              </a:buClr>
              <a:buSzPts val="3200"/>
              <a:buNone/>
              <a:defRPr sz="3200">
                <a:solidFill>
                  <a:schemeClr val="accent1"/>
                </a:solidFill>
              </a:defRPr>
            </a:lvl2pPr>
            <a:lvl3pPr lvl="2" rtl="0">
              <a:lnSpc>
                <a:spcPct val="100000"/>
              </a:lnSpc>
              <a:spcBef>
                <a:spcPts val="0"/>
              </a:spcBef>
              <a:spcAft>
                <a:spcPts val="0"/>
              </a:spcAft>
              <a:buClr>
                <a:schemeClr val="accent1"/>
              </a:buClr>
              <a:buSzPts val="3200"/>
              <a:buNone/>
              <a:defRPr sz="3200">
                <a:solidFill>
                  <a:schemeClr val="accent1"/>
                </a:solidFill>
              </a:defRPr>
            </a:lvl3pPr>
            <a:lvl4pPr lvl="3" rtl="0">
              <a:lnSpc>
                <a:spcPct val="100000"/>
              </a:lnSpc>
              <a:spcBef>
                <a:spcPts val="0"/>
              </a:spcBef>
              <a:spcAft>
                <a:spcPts val="0"/>
              </a:spcAft>
              <a:buClr>
                <a:schemeClr val="accent1"/>
              </a:buClr>
              <a:buSzPts val="3200"/>
              <a:buNone/>
              <a:defRPr sz="3200">
                <a:solidFill>
                  <a:schemeClr val="accent1"/>
                </a:solidFill>
              </a:defRPr>
            </a:lvl4pPr>
            <a:lvl5pPr lvl="4" rtl="0">
              <a:lnSpc>
                <a:spcPct val="100000"/>
              </a:lnSpc>
              <a:spcBef>
                <a:spcPts val="0"/>
              </a:spcBef>
              <a:spcAft>
                <a:spcPts val="0"/>
              </a:spcAft>
              <a:buClr>
                <a:schemeClr val="accent1"/>
              </a:buClr>
              <a:buSzPts val="3200"/>
              <a:buNone/>
              <a:defRPr sz="3200">
                <a:solidFill>
                  <a:schemeClr val="accent1"/>
                </a:solidFill>
              </a:defRPr>
            </a:lvl5pPr>
            <a:lvl6pPr lvl="5" rtl="0">
              <a:lnSpc>
                <a:spcPct val="100000"/>
              </a:lnSpc>
              <a:spcBef>
                <a:spcPts val="0"/>
              </a:spcBef>
              <a:spcAft>
                <a:spcPts val="0"/>
              </a:spcAft>
              <a:buClr>
                <a:schemeClr val="accent1"/>
              </a:buClr>
              <a:buSzPts val="3200"/>
              <a:buNone/>
              <a:defRPr sz="3200">
                <a:solidFill>
                  <a:schemeClr val="accent1"/>
                </a:solidFill>
              </a:defRPr>
            </a:lvl6pPr>
            <a:lvl7pPr lvl="6" rtl="0">
              <a:lnSpc>
                <a:spcPct val="100000"/>
              </a:lnSpc>
              <a:spcBef>
                <a:spcPts val="0"/>
              </a:spcBef>
              <a:spcAft>
                <a:spcPts val="0"/>
              </a:spcAft>
              <a:buClr>
                <a:schemeClr val="accent1"/>
              </a:buClr>
              <a:buSzPts val="3200"/>
              <a:buNone/>
              <a:defRPr sz="3200">
                <a:solidFill>
                  <a:schemeClr val="accent1"/>
                </a:solidFill>
              </a:defRPr>
            </a:lvl7pPr>
            <a:lvl8pPr lvl="7" rtl="0">
              <a:lnSpc>
                <a:spcPct val="100000"/>
              </a:lnSpc>
              <a:spcBef>
                <a:spcPts val="0"/>
              </a:spcBef>
              <a:spcAft>
                <a:spcPts val="0"/>
              </a:spcAft>
              <a:buClr>
                <a:schemeClr val="accent1"/>
              </a:buClr>
              <a:buSzPts val="3200"/>
              <a:buNone/>
              <a:defRPr sz="3200">
                <a:solidFill>
                  <a:schemeClr val="accent1"/>
                </a:solidFill>
              </a:defRPr>
            </a:lvl8pPr>
            <a:lvl9pPr lvl="8" rtl="0">
              <a:lnSpc>
                <a:spcPct val="100000"/>
              </a:lnSpc>
              <a:spcBef>
                <a:spcPts val="0"/>
              </a:spcBef>
              <a:spcAft>
                <a:spcPts val="0"/>
              </a:spcAft>
              <a:buClr>
                <a:schemeClr val="accent1"/>
              </a:buClr>
              <a:buSzPts val="3200"/>
              <a:buNone/>
              <a:defRPr sz="3200">
                <a:solidFill>
                  <a:schemeClr val="accent1"/>
                </a:solidFill>
              </a:defRPr>
            </a:lvl9pPr>
          </a:lstStyle>
          <a:p>
            <a:endParaRPr/>
          </a:p>
        </p:txBody>
      </p:sp>
      <p:sp>
        <p:nvSpPr>
          <p:cNvPr id="1056" name="Google Shape;1056;p61"/>
          <p:cNvSpPr txBox="1">
            <a:spLocks noGrp="1"/>
          </p:cNvSpPr>
          <p:nvPr>
            <p:ph type="body" idx="2"/>
          </p:nvPr>
        </p:nvSpPr>
        <p:spPr>
          <a:xfrm>
            <a:off x="13901225" y="4298725"/>
            <a:ext cx="3657600" cy="5256900"/>
          </a:xfrm>
          <a:prstGeom prst="rect">
            <a:avLst/>
          </a:prstGeom>
        </p:spPr>
        <p:txBody>
          <a:bodyPr spcFirstLastPara="1" wrap="square" lIns="0" tIns="0" rIns="0" bIns="0" anchor="t" anchorCtr="0">
            <a:spAutoFit/>
          </a:bodyPr>
          <a:lstStyle>
            <a:lvl1pPr marL="457200" lvl="0" indent="-381000" rtl="0">
              <a:lnSpc>
                <a:spcPct val="150000"/>
              </a:lnSpc>
              <a:spcBef>
                <a:spcPts val="0"/>
              </a:spcBef>
              <a:spcAft>
                <a:spcPts val="0"/>
              </a:spcAft>
              <a:buClr>
                <a:schemeClr val="lt1"/>
              </a:buClr>
              <a:buSzPts val="2400"/>
              <a:buChar char="●"/>
              <a:defRPr>
                <a:solidFill>
                  <a:schemeClr val="lt1"/>
                </a:solidFill>
              </a:defRPr>
            </a:lvl1pPr>
            <a:lvl2pPr marL="914400" lvl="1" indent="-381000" rtl="0">
              <a:lnSpc>
                <a:spcPct val="150000"/>
              </a:lnSpc>
              <a:spcBef>
                <a:spcPts val="0"/>
              </a:spcBef>
              <a:spcAft>
                <a:spcPts val="0"/>
              </a:spcAft>
              <a:buClr>
                <a:schemeClr val="lt1"/>
              </a:buClr>
              <a:buSzPts val="2400"/>
              <a:buChar char="○"/>
              <a:defRPr>
                <a:solidFill>
                  <a:schemeClr val="lt1"/>
                </a:solidFill>
              </a:defRPr>
            </a:lvl2pPr>
            <a:lvl3pPr marL="1371600" lvl="2" indent="-381000" rtl="0">
              <a:lnSpc>
                <a:spcPct val="150000"/>
              </a:lnSpc>
              <a:spcBef>
                <a:spcPts val="0"/>
              </a:spcBef>
              <a:spcAft>
                <a:spcPts val="0"/>
              </a:spcAft>
              <a:buClr>
                <a:schemeClr val="lt1"/>
              </a:buClr>
              <a:buSzPts val="2400"/>
              <a:buChar char="■"/>
              <a:defRPr>
                <a:solidFill>
                  <a:schemeClr val="lt1"/>
                </a:solidFill>
              </a:defRPr>
            </a:lvl3pPr>
            <a:lvl4pPr marL="1828800" lvl="3" indent="-381000" rtl="0">
              <a:lnSpc>
                <a:spcPct val="150000"/>
              </a:lnSpc>
              <a:spcBef>
                <a:spcPts val="0"/>
              </a:spcBef>
              <a:spcAft>
                <a:spcPts val="0"/>
              </a:spcAft>
              <a:buClr>
                <a:schemeClr val="lt1"/>
              </a:buClr>
              <a:buSzPts val="2400"/>
              <a:buChar char="●"/>
              <a:defRPr>
                <a:solidFill>
                  <a:schemeClr val="lt1"/>
                </a:solidFill>
              </a:defRPr>
            </a:lvl4pPr>
            <a:lvl5pPr marL="2286000" lvl="4" indent="-381000" rtl="0">
              <a:lnSpc>
                <a:spcPct val="150000"/>
              </a:lnSpc>
              <a:spcBef>
                <a:spcPts val="0"/>
              </a:spcBef>
              <a:spcAft>
                <a:spcPts val="0"/>
              </a:spcAft>
              <a:buClr>
                <a:schemeClr val="lt1"/>
              </a:buClr>
              <a:buSzPts val="2400"/>
              <a:buChar char="○"/>
              <a:defRPr>
                <a:solidFill>
                  <a:schemeClr val="lt1"/>
                </a:solidFill>
              </a:defRPr>
            </a:lvl5pPr>
            <a:lvl6pPr marL="2743200" lvl="5" indent="-381000" rtl="0">
              <a:lnSpc>
                <a:spcPct val="150000"/>
              </a:lnSpc>
              <a:spcBef>
                <a:spcPts val="0"/>
              </a:spcBef>
              <a:spcAft>
                <a:spcPts val="0"/>
              </a:spcAft>
              <a:buClr>
                <a:schemeClr val="lt1"/>
              </a:buClr>
              <a:buSzPts val="2400"/>
              <a:buChar char="■"/>
              <a:defRPr>
                <a:solidFill>
                  <a:schemeClr val="lt1"/>
                </a:solidFill>
              </a:defRPr>
            </a:lvl6pPr>
            <a:lvl7pPr marL="3200400" lvl="6" indent="-381000" rtl="0">
              <a:lnSpc>
                <a:spcPct val="150000"/>
              </a:lnSpc>
              <a:spcBef>
                <a:spcPts val="0"/>
              </a:spcBef>
              <a:spcAft>
                <a:spcPts val="0"/>
              </a:spcAft>
              <a:buClr>
                <a:schemeClr val="lt1"/>
              </a:buClr>
              <a:buSzPts val="2400"/>
              <a:buChar char="●"/>
              <a:defRPr>
                <a:solidFill>
                  <a:schemeClr val="lt1"/>
                </a:solidFill>
              </a:defRPr>
            </a:lvl7pPr>
            <a:lvl8pPr marL="3657600" lvl="7" indent="-381000" rtl="0">
              <a:lnSpc>
                <a:spcPct val="150000"/>
              </a:lnSpc>
              <a:spcBef>
                <a:spcPts val="0"/>
              </a:spcBef>
              <a:spcAft>
                <a:spcPts val="0"/>
              </a:spcAft>
              <a:buClr>
                <a:schemeClr val="lt1"/>
              </a:buClr>
              <a:buSzPts val="2400"/>
              <a:buChar char="○"/>
              <a:defRPr>
                <a:solidFill>
                  <a:schemeClr val="lt1"/>
                </a:solidFill>
              </a:defRPr>
            </a:lvl8pPr>
            <a:lvl9pPr marL="4114800" lvl="8" indent="-381000" rtl="0">
              <a:lnSpc>
                <a:spcPct val="150000"/>
              </a:lnSpc>
              <a:spcBef>
                <a:spcPts val="0"/>
              </a:spcBef>
              <a:spcAft>
                <a:spcPts val="0"/>
              </a:spcAft>
              <a:buClr>
                <a:schemeClr val="lt1"/>
              </a:buClr>
              <a:buSzPts val="2400"/>
              <a:buChar char="■"/>
              <a:defRPr>
                <a:solidFill>
                  <a:schemeClr val="lt1"/>
                </a:solidFill>
              </a:defRPr>
            </a:lvl9pPr>
          </a:lstStyle>
          <a:p>
            <a:endParaRPr/>
          </a:p>
        </p:txBody>
      </p:sp>
      <p:sp>
        <p:nvSpPr>
          <p:cNvPr id="1057" name="Google Shape;1057;p61"/>
          <p:cNvSpPr txBox="1">
            <a:spLocks noGrp="1"/>
          </p:cNvSpPr>
          <p:nvPr>
            <p:ph type="subTitle" idx="3"/>
          </p:nvPr>
        </p:nvSpPr>
        <p:spPr>
          <a:xfrm>
            <a:off x="9510900" y="3538525"/>
            <a:ext cx="3657600" cy="7602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Clr>
                <a:schemeClr val="accent1"/>
              </a:buClr>
              <a:buSzPts val="3200"/>
              <a:buNone/>
              <a:defRPr sz="3200" b="1">
                <a:solidFill>
                  <a:schemeClr val="accent1"/>
                </a:solidFill>
              </a:defRPr>
            </a:lvl1pPr>
            <a:lvl2pPr lvl="1" rtl="0">
              <a:lnSpc>
                <a:spcPct val="100000"/>
              </a:lnSpc>
              <a:spcBef>
                <a:spcPts val="0"/>
              </a:spcBef>
              <a:spcAft>
                <a:spcPts val="0"/>
              </a:spcAft>
              <a:buClr>
                <a:schemeClr val="accent1"/>
              </a:buClr>
              <a:buSzPts val="3200"/>
              <a:buNone/>
              <a:defRPr sz="3200">
                <a:solidFill>
                  <a:schemeClr val="accent1"/>
                </a:solidFill>
              </a:defRPr>
            </a:lvl2pPr>
            <a:lvl3pPr lvl="2" rtl="0">
              <a:lnSpc>
                <a:spcPct val="100000"/>
              </a:lnSpc>
              <a:spcBef>
                <a:spcPts val="0"/>
              </a:spcBef>
              <a:spcAft>
                <a:spcPts val="0"/>
              </a:spcAft>
              <a:buClr>
                <a:schemeClr val="accent1"/>
              </a:buClr>
              <a:buSzPts val="3200"/>
              <a:buNone/>
              <a:defRPr sz="3200">
                <a:solidFill>
                  <a:schemeClr val="accent1"/>
                </a:solidFill>
              </a:defRPr>
            </a:lvl3pPr>
            <a:lvl4pPr lvl="3" rtl="0">
              <a:lnSpc>
                <a:spcPct val="100000"/>
              </a:lnSpc>
              <a:spcBef>
                <a:spcPts val="0"/>
              </a:spcBef>
              <a:spcAft>
                <a:spcPts val="0"/>
              </a:spcAft>
              <a:buClr>
                <a:schemeClr val="accent1"/>
              </a:buClr>
              <a:buSzPts val="3200"/>
              <a:buNone/>
              <a:defRPr sz="3200">
                <a:solidFill>
                  <a:schemeClr val="accent1"/>
                </a:solidFill>
              </a:defRPr>
            </a:lvl4pPr>
            <a:lvl5pPr lvl="4" rtl="0">
              <a:lnSpc>
                <a:spcPct val="100000"/>
              </a:lnSpc>
              <a:spcBef>
                <a:spcPts val="0"/>
              </a:spcBef>
              <a:spcAft>
                <a:spcPts val="0"/>
              </a:spcAft>
              <a:buClr>
                <a:schemeClr val="accent1"/>
              </a:buClr>
              <a:buSzPts val="3200"/>
              <a:buNone/>
              <a:defRPr sz="3200">
                <a:solidFill>
                  <a:schemeClr val="accent1"/>
                </a:solidFill>
              </a:defRPr>
            </a:lvl5pPr>
            <a:lvl6pPr lvl="5" rtl="0">
              <a:lnSpc>
                <a:spcPct val="100000"/>
              </a:lnSpc>
              <a:spcBef>
                <a:spcPts val="0"/>
              </a:spcBef>
              <a:spcAft>
                <a:spcPts val="0"/>
              </a:spcAft>
              <a:buClr>
                <a:schemeClr val="accent1"/>
              </a:buClr>
              <a:buSzPts val="3200"/>
              <a:buNone/>
              <a:defRPr sz="3200">
                <a:solidFill>
                  <a:schemeClr val="accent1"/>
                </a:solidFill>
              </a:defRPr>
            </a:lvl6pPr>
            <a:lvl7pPr lvl="6" rtl="0">
              <a:lnSpc>
                <a:spcPct val="100000"/>
              </a:lnSpc>
              <a:spcBef>
                <a:spcPts val="0"/>
              </a:spcBef>
              <a:spcAft>
                <a:spcPts val="0"/>
              </a:spcAft>
              <a:buClr>
                <a:schemeClr val="accent1"/>
              </a:buClr>
              <a:buSzPts val="3200"/>
              <a:buNone/>
              <a:defRPr sz="3200">
                <a:solidFill>
                  <a:schemeClr val="accent1"/>
                </a:solidFill>
              </a:defRPr>
            </a:lvl7pPr>
            <a:lvl8pPr lvl="7" rtl="0">
              <a:lnSpc>
                <a:spcPct val="100000"/>
              </a:lnSpc>
              <a:spcBef>
                <a:spcPts val="0"/>
              </a:spcBef>
              <a:spcAft>
                <a:spcPts val="0"/>
              </a:spcAft>
              <a:buClr>
                <a:schemeClr val="accent1"/>
              </a:buClr>
              <a:buSzPts val="3200"/>
              <a:buNone/>
              <a:defRPr sz="3200">
                <a:solidFill>
                  <a:schemeClr val="accent1"/>
                </a:solidFill>
              </a:defRPr>
            </a:lvl8pPr>
            <a:lvl9pPr lvl="8" rtl="0">
              <a:lnSpc>
                <a:spcPct val="100000"/>
              </a:lnSpc>
              <a:spcBef>
                <a:spcPts val="0"/>
              </a:spcBef>
              <a:spcAft>
                <a:spcPts val="0"/>
              </a:spcAft>
              <a:buClr>
                <a:schemeClr val="accent1"/>
              </a:buClr>
              <a:buSzPts val="3200"/>
              <a:buNone/>
              <a:defRPr sz="3200">
                <a:solidFill>
                  <a:schemeClr val="accent1"/>
                </a:solidFill>
              </a:defRPr>
            </a:lvl9pPr>
          </a:lstStyle>
          <a:p>
            <a:endParaRPr/>
          </a:p>
        </p:txBody>
      </p:sp>
      <p:sp>
        <p:nvSpPr>
          <p:cNvPr id="1058" name="Google Shape;1058;p61"/>
          <p:cNvSpPr txBox="1">
            <a:spLocks noGrp="1"/>
          </p:cNvSpPr>
          <p:nvPr>
            <p:ph type="body" idx="4"/>
          </p:nvPr>
        </p:nvSpPr>
        <p:spPr>
          <a:xfrm>
            <a:off x="9510900" y="4298725"/>
            <a:ext cx="3657600" cy="5256900"/>
          </a:xfrm>
          <a:prstGeom prst="rect">
            <a:avLst/>
          </a:prstGeom>
        </p:spPr>
        <p:txBody>
          <a:bodyPr spcFirstLastPara="1" wrap="square" lIns="0" tIns="0" rIns="0" bIns="0" anchor="t" anchorCtr="0">
            <a:spAutoFit/>
          </a:bodyPr>
          <a:lstStyle>
            <a:lvl1pPr marL="457200" lvl="0" indent="-381000" rtl="0">
              <a:lnSpc>
                <a:spcPct val="150000"/>
              </a:lnSpc>
              <a:spcBef>
                <a:spcPts val="0"/>
              </a:spcBef>
              <a:spcAft>
                <a:spcPts val="0"/>
              </a:spcAft>
              <a:buClr>
                <a:schemeClr val="lt1"/>
              </a:buClr>
              <a:buSzPts val="2400"/>
              <a:buChar char="●"/>
              <a:defRPr>
                <a:solidFill>
                  <a:schemeClr val="lt1"/>
                </a:solidFill>
              </a:defRPr>
            </a:lvl1pPr>
            <a:lvl2pPr marL="914400" lvl="1" indent="-381000" rtl="0">
              <a:lnSpc>
                <a:spcPct val="150000"/>
              </a:lnSpc>
              <a:spcBef>
                <a:spcPts val="0"/>
              </a:spcBef>
              <a:spcAft>
                <a:spcPts val="0"/>
              </a:spcAft>
              <a:buClr>
                <a:schemeClr val="lt1"/>
              </a:buClr>
              <a:buSzPts val="2400"/>
              <a:buChar char="○"/>
              <a:defRPr>
                <a:solidFill>
                  <a:schemeClr val="lt1"/>
                </a:solidFill>
              </a:defRPr>
            </a:lvl2pPr>
            <a:lvl3pPr marL="1371600" lvl="2" indent="-381000" rtl="0">
              <a:lnSpc>
                <a:spcPct val="150000"/>
              </a:lnSpc>
              <a:spcBef>
                <a:spcPts val="0"/>
              </a:spcBef>
              <a:spcAft>
                <a:spcPts val="0"/>
              </a:spcAft>
              <a:buClr>
                <a:schemeClr val="lt1"/>
              </a:buClr>
              <a:buSzPts val="2400"/>
              <a:buChar char="■"/>
              <a:defRPr>
                <a:solidFill>
                  <a:schemeClr val="lt1"/>
                </a:solidFill>
              </a:defRPr>
            </a:lvl3pPr>
            <a:lvl4pPr marL="1828800" lvl="3" indent="-381000" rtl="0">
              <a:lnSpc>
                <a:spcPct val="150000"/>
              </a:lnSpc>
              <a:spcBef>
                <a:spcPts val="0"/>
              </a:spcBef>
              <a:spcAft>
                <a:spcPts val="0"/>
              </a:spcAft>
              <a:buClr>
                <a:schemeClr val="lt1"/>
              </a:buClr>
              <a:buSzPts val="2400"/>
              <a:buChar char="●"/>
              <a:defRPr>
                <a:solidFill>
                  <a:schemeClr val="lt1"/>
                </a:solidFill>
              </a:defRPr>
            </a:lvl4pPr>
            <a:lvl5pPr marL="2286000" lvl="4" indent="-381000" rtl="0">
              <a:lnSpc>
                <a:spcPct val="150000"/>
              </a:lnSpc>
              <a:spcBef>
                <a:spcPts val="0"/>
              </a:spcBef>
              <a:spcAft>
                <a:spcPts val="0"/>
              </a:spcAft>
              <a:buClr>
                <a:schemeClr val="lt1"/>
              </a:buClr>
              <a:buSzPts val="2400"/>
              <a:buChar char="○"/>
              <a:defRPr>
                <a:solidFill>
                  <a:schemeClr val="lt1"/>
                </a:solidFill>
              </a:defRPr>
            </a:lvl5pPr>
            <a:lvl6pPr marL="2743200" lvl="5" indent="-381000" rtl="0">
              <a:lnSpc>
                <a:spcPct val="150000"/>
              </a:lnSpc>
              <a:spcBef>
                <a:spcPts val="0"/>
              </a:spcBef>
              <a:spcAft>
                <a:spcPts val="0"/>
              </a:spcAft>
              <a:buClr>
                <a:schemeClr val="lt1"/>
              </a:buClr>
              <a:buSzPts val="2400"/>
              <a:buChar char="■"/>
              <a:defRPr>
                <a:solidFill>
                  <a:schemeClr val="lt1"/>
                </a:solidFill>
              </a:defRPr>
            </a:lvl6pPr>
            <a:lvl7pPr marL="3200400" lvl="6" indent="-381000" rtl="0">
              <a:lnSpc>
                <a:spcPct val="150000"/>
              </a:lnSpc>
              <a:spcBef>
                <a:spcPts val="0"/>
              </a:spcBef>
              <a:spcAft>
                <a:spcPts val="0"/>
              </a:spcAft>
              <a:buClr>
                <a:schemeClr val="lt1"/>
              </a:buClr>
              <a:buSzPts val="2400"/>
              <a:buChar char="●"/>
              <a:defRPr>
                <a:solidFill>
                  <a:schemeClr val="lt1"/>
                </a:solidFill>
              </a:defRPr>
            </a:lvl7pPr>
            <a:lvl8pPr marL="3657600" lvl="7" indent="-381000" rtl="0">
              <a:lnSpc>
                <a:spcPct val="150000"/>
              </a:lnSpc>
              <a:spcBef>
                <a:spcPts val="0"/>
              </a:spcBef>
              <a:spcAft>
                <a:spcPts val="0"/>
              </a:spcAft>
              <a:buClr>
                <a:schemeClr val="lt1"/>
              </a:buClr>
              <a:buSzPts val="2400"/>
              <a:buChar char="○"/>
              <a:defRPr>
                <a:solidFill>
                  <a:schemeClr val="lt1"/>
                </a:solidFill>
              </a:defRPr>
            </a:lvl8pPr>
            <a:lvl9pPr marL="4114800" lvl="8" indent="-381000" rtl="0">
              <a:lnSpc>
                <a:spcPct val="150000"/>
              </a:lnSpc>
              <a:spcBef>
                <a:spcPts val="0"/>
              </a:spcBef>
              <a:spcAft>
                <a:spcPts val="0"/>
              </a:spcAft>
              <a:buClr>
                <a:schemeClr val="lt1"/>
              </a:buClr>
              <a:buSzPts val="2400"/>
              <a:buChar char="■"/>
              <a:defRPr>
                <a:solidFill>
                  <a:schemeClr val="lt1"/>
                </a:solidFill>
              </a:defRPr>
            </a:lvl9pPr>
          </a:lstStyle>
          <a:p>
            <a:endParaRPr/>
          </a:p>
        </p:txBody>
      </p:sp>
      <p:sp>
        <p:nvSpPr>
          <p:cNvPr id="1059" name="Google Shape;1059;p61"/>
          <p:cNvSpPr txBox="1">
            <a:spLocks noGrp="1"/>
          </p:cNvSpPr>
          <p:nvPr>
            <p:ph type="subTitle" idx="5"/>
          </p:nvPr>
        </p:nvSpPr>
        <p:spPr>
          <a:xfrm>
            <a:off x="5124125" y="3538525"/>
            <a:ext cx="3657600" cy="7602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Clr>
                <a:schemeClr val="accent1"/>
              </a:buClr>
              <a:buSzPts val="3200"/>
              <a:buNone/>
              <a:defRPr sz="3200" b="1">
                <a:solidFill>
                  <a:schemeClr val="accent1"/>
                </a:solidFill>
              </a:defRPr>
            </a:lvl1pPr>
            <a:lvl2pPr lvl="1" rtl="0">
              <a:lnSpc>
                <a:spcPct val="100000"/>
              </a:lnSpc>
              <a:spcBef>
                <a:spcPts val="0"/>
              </a:spcBef>
              <a:spcAft>
                <a:spcPts val="0"/>
              </a:spcAft>
              <a:buClr>
                <a:schemeClr val="accent1"/>
              </a:buClr>
              <a:buSzPts val="3200"/>
              <a:buNone/>
              <a:defRPr sz="3200">
                <a:solidFill>
                  <a:schemeClr val="accent1"/>
                </a:solidFill>
              </a:defRPr>
            </a:lvl2pPr>
            <a:lvl3pPr lvl="2" rtl="0">
              <a:lnSpc>
                <a:spcPct val="100000"/>
              </a:lnSpc>
              <a:spcBef>
                <a:spcPts val="0"/>
              </a:spcBef>
              <a:spcAft>
                <a:spcPts val="0"/>
              </a:spcAft>
              <a:buClr>
                <a:schemeClr val="accent1"/>
              </a:buClr>
              <a:buSzPts val="3200"/>
              <a:buNone/>
              <a:defRPr sz="3200">
                <a:solidFill>
                  <a:schemeClr val="accent1"/>
                </a:solidFill>
              </a:defRPr>
            </a:lvl3pPr>
            <a:lvl4pPr lvl="3" rtl="0">
              <a:lnSpc>
                <a:spcPct val="100000"/>
              </a:lnSpc>
              <a:spcBef>
                <a:spcPts val="0"/>
              </a:spcBef>
              <a:spcAft>
                <a:spcPts val="0"/>
              </a:spcAft>
              <a:buClr>
                <a:schemeClr val="accent1"/>
              </a:buClr>
              <a:buSzPts val="3200"/>
              <a:buNone/>
              <a:defRPr sz="3200">
                <a:solidFill>
                  <a:schemeClr val="accent1"/>
                </a:solidFill>
              </a:defRPr>
            </a:lvl4pPr>
            <a:lvl5pPr lvl="4" rtl="0">
              <a:lnSpc>
                <a:spcPct val="100000"/>
              </a:lnSpc>
              <a:spcBef>
                <a:spcPts val="0"/>
              </a:spcBef>
              <a:spcAft>
                <a:spcPts val="0"/>
              </a:spcAft>
              <a:buClr>
                <a:schemeClr val="accent1"/>
              </a:buClr>
              <a:buSzPts val="3200"/>
              <a:buNone/>
              <a:defRPr sz="3200">
                <a:solidFill>
                  <a:schemeClr val="accent1"/>
                </a:solidFill>
              </a:defRPr>
            </a:lvl5pPr>
            <a:lvl6pPr lvl="5" rtl="0">
              <a:lnSpc>
                <a:spcPct val="100000"/>
              </a:lnSpc>
              <a:spcBef>
                <a:spcPts val="0"/>
              </a:spcBef>
              <a:spcAft>
                <a:spcPts val="0"/>
              </a:spcAft>
              <a:buClr>
                <a:schemeClr val="accent1"/>
              </a:buClr>
              <a:buSzPts val="3200"/>
              <a:buNone/>
              <a:defRPr sz="3200">
                <a:solidFill>
                  <a:schemeClr val="accent1"/>
                </a:solidFill>
              </a:defRPr>
            </a:lvl6pPr>
            <a:lvl7pPr lvl="6" rtl="0">
              <a:lnSpc>
                <a:spcPct val="100000"/>
              </a:lnSpc>
              <a:spcBef>
                <a:spcPts val="0"/>
              </a:spcBef>
              <a:spcAft>
                <a:spcPts val="0"/>
              </a:spcAft>
              <a:buClr>
                <a:schemeClr val="accent1"/>
              </a:buClr>
              <a:buSzPts val="3200"/>
              <a:buNone/>
              <a:defRPr sz="3200">
                <a:solidFill>
                  <a:schemeClr val="accent1"/>
                </a:solidFill>
              </a:defRPr>
            </a:lvl7pPr>
            <a:lvl8pPr lvl="7" rtl="0">
              <a:lnSpc>
                <a:spcPct val="100000"/>
              </a:lnSpc>
              <a:spcBef>
                <a:spcPts val="0"/>
              </a:spcBef>
              <a:spcAft>
                <a:spcPts val="0"/>
              </a:spcAft>
              <a:buClr>
                <a:schemeClr val="accent1"/>
              </a:buClr>
              <a:buSzPts val="3200"/>
              <a:buNone/>
              <a:defRPr sz="3200">
                <a:solidFill>
                  <a:schemeClr val="accent1"/>
                </a:solidFill>
              </a:defRPr>
            </a:lvl8pPr>
            <a:lvl9pPr lvl="8" rtl="0">
              <a:lnSpc>
                <a:spcPct val="100000"/>
              </a:lnSpc>
              <a:spcBef>
                <a:spcPts val="0"/>
              </a:spcBef>
              <a:spcAft>
                <a:spcPts val="0"/>
              </a:spcAft>
              <a:buClr>
                <a:schemeClr val="accent1"/>
              </a:buClr>
              <a:buSzPts val="3200"/>
              <a:buNone/>
              <a:defRPr sz="3200">
                <a:solidFill>
                  <a:schemeClr val="accent1"/>
                </a:solidFill>
              </a:defRPr>
            </a:lvl9pPr>
          </a:lstStyle>
          <a:p>
            <a:endParaRPr/>
          </a:p>
        </p:txBody>
      </p:sp>
      <p:sp>
        <p:nvSpPr>
          <p:cNvPr id="1060" name="Google Shape;1060;p61"/>
          <p:cNvSpPr txBox="1">
            <a:spLocks noGrp="1"/>
          </p:cNvSpPr>
          <p:nvPr>
            <p:ph type="body" idx="6"/>
          </p:nvPr>
        </p:nvSpPr>
        <p:spPr>
          <a:xfrm>
            <a:off x="5124125" y="4298725"/>
            <a:ext cx="3657600" cy="5256900"/>
          </a:xfrm>
          <a:prstGeom prst="rect">
            <a:avLst/>
          </a:prstGeom>
        </p:spPr>
        <p:txBody>
          <a:bodyPr spcFirstLastPara="1" wrap="square" lIns="0" tIns="0" rIns="0" bIns="0" anchor="t" anchorCtr="0">
            <a:spAutoFit/>
          </a:bodyPr>
          <a:lstStyle>
            <a:lvl1pPr marL="457200" lvl="0" indent="-381000" rtl="0">
              <a:lnSpc>
                <a:spcPct val="150000"/>
              </a:lnSpc>
              <a:spcBef>
                <a:spcPts val="0"/>
              </a:spcBef>
              <a:spcAft>
                <a:spcPts val="0"/>
              </a:spcAft>
              <a:buClr>
                <a:schemeClr val="lt1"/>
              </a:buClr>
              <a:buSzPts val="2400"/>
              <a:buChar char="●"/>
              <a:defRPr>
                <a:solidFill>
                  <a:schemeClr val="lt1"/>
                </a:solidFill>
              </a:defRPr>
            </a:lvl1pPr>
            <a:lvl2pPr marL="914400" lvl="1" indent="-381000" rtl="0">
              <a:lnSpc>
                <a:spcPct val="150000"/>
              </a:lnSpc>
              <a:spcBef>
                <a:spcPts val="0"/>
              </a:spcBef>
              <a:spcAft>
                <a:spcPts val="0"/>
              </a:spcAft>
              <a:buClr>
                <a:schemeClr val="lt1"/>
              </a:buClr>
              <a:buSzPts val="2400"/>
              <a:buChar char="○"/>
              <a:defRPr>
                <a:solidFill>
                  <a:schemeClr val="lt1"/>
                </a:solidFill>
              </a:defRPr>
            </a:lvl2pPr>
            <a:lvl3pPr marL="1371600" lvl="2" indent="-381000" rtl="0">
              <a:lnSpc>
                <a:spcPct val="150000"/>
              </a:lnSpc>
              <a:spcBef>
                <a:spcPts val="0"/>
              </a:spcBef>
              <a:spcAft>
                <a:spcPts val="0"/>
              </a:spcAft>
              <a:buClr>
                <a:schemeClr val="lt1"/>
              </a:buClr>
              <a:buSzPts val="2400"/>
              <a:buChar char="■"/>
              <a:defRPr>
                <a:solidFill>
                  <a:schemeClr val="lt1"/>
                </a:solidFill>
              </a:defRPr>
            </a:lvl3pPr>
            <a:lvl4pPr marL="1828800" lvl="3" indent="-381000" rtl="0">
              <a:lnSpc>
                <a:spcPct val="150000"/>
              </a:lnSpc>
              <a:spcBef>
                <a:spcPts val="0"/>
              </a:spcBef>
              <a:spcAft>
                <a:spcPts val="0"/>
              </a:spcAft>
              <a:buClr>
                <a:schemeClr val="lt1"/>
              </a:buClr>
              <a:buSzPts val="2400"/>
              <a:buChar char="●"/>
              <a:defRPr>
                <a:solidFill>
                  <a:schemeClr val="lt1"/>
                </a:solidFill>
              </a:defRPr>
            </a:lvl4pPr>
            <a:lvl5pPr marL="2286000" lvl="4" indent="-381000" rtl="0">
              <a:lnSpc>
                <a:spcPct val="150000"/>
              </a:lnSpc>
              <a:spcBef>
                <a:spcPts val="0"/>
              </a:spcBef>
              <a:spcAft>
                <a:spcPts val="0"/>
              </a:spcAft>
              <a:buClr>
                <a:schemeClr val="lt1"/>
              </a:buClr>
              <a:buSzPts val="2400"/>
              <a:buChar char="○"/>
              <a:defRPr>
                <a:solidFill>
                  <a:schemeClr val="lt1"/>
                </a:solidFill>
              </a:defRPr>
            </a:lvl5pPr>
            <a:lvl6pPr marL="2743200" lvl="5" indent="-381000" rtl="0">
              <a:lnSpc>
                <a:spcPct val="150000"/>
              </a:lnSpc>
              <a:spcBef>
                <a:spcPts val="0"/>
              </a:spcBef>
              <a:spcAft>
                <a:spcPts val="0"/>
              </a:spcAft>
              <a:buClr>
                <a:schemeClr val="lt1"/>
              </a:buClr>
              <a:buSzPts val="2400"/>
              <a:buChar char="■"/>
              <a:defRPr>
                <a:solidFill>
                  <a:schemeClr val="lt1"/>
                </a:solidFill>
              </a:defRPr>
            </a:lvl6pPr>
            <a:lvl7pPr marL="3200400" lvl="6" indent="-381000" rtl="0">
              <a:lnSpc>
                <a:spcPct val="150000"/>
              </a:lnSpc>
              <a:spcBef>
                <a:spcPts val="0"/>
              </a:spcBef>
              <a:spcAft>
                <a:spcPts val="0"/>
              </a:spcAft>
              <a:buClr>
                <a:schemeClr val="lt1"/>
              </a:buClr>
              <a:buSzPts val="2400"/>
              <a:buChar char="●"/>
              <a:defRPr>
                <a:solidFill>
                  <a:schemeClr val="lt1"/>
                </a:solidFill>
              </a:defRPr>
            </a:lvl7pPr>
            <a:lvl8pPr marL="3657600" lvl="7" indent="-381000" rtl="0">
              <a:lnSpc>
                <a:spcPct val="150000"/>
              </a:lnSpc>
              <a:spcBef>
                <a:spcPts val="0"/>
              </a:spcBef>
              <a:spcAft>
                <a:spcPts val="0"/>
              </a:spcAft>
              <a:buClr>
                <a:schemeClr val="lt1"/>
              </a:buClr>
              <a:buSzPts val="2400"/>
              <a:buChar char="○"/>
              <a:defRPr>
                <a:solidFill>
                  <a:schemeClr val="lt1"/>
                </a:solidFill>
              </a:defRPr>
            </a:lvl8pPr>
            <a:lvl9pPr marL="4114800" lvl="8" indent="-381000" rtl="0">
              <a:lnSpc>
                <a:spcPct val="150000"/>
              </a:lnSpc>
              <a:spcBef>
                <a:spcPts val="0"/>
              </a:spcBef>
              <a:spcAft>
                <a:spcPts val="0"/>
              </a:spcAft>
              <a:buClr>
                <a:schemeClr val="lt1"/>
              </a:buClr>
              <a:buSzPts val="2400"/>
              <a:buChar char="■"/>
              <a:defRPr>
                <a:solidFill>
                  <a:schemeClr val="lt1"/>
                </a:solidFill>
              </a:defRPr>
            </a:lvl9pPr>
          </a:lstStyle>
          <a:p>
            <a:endParaRPr/>
          </a:p>
        </p:txBody>
      </p:sp>
      <p:sp>
        <p:nvSpPr>
          <p:cNvPr id="1061" name="Google Shape;1061;p61"/>
          <p:cNvSpPr txBox="1">
            <a:spLocks noGrp="1"/>
          </p:cNvSpPr>
          <p:nvPr>
            <p:ph type="subTitle" idx="7"/>
          </p:nvPr>
        </p:nvSpPr>
        <p:spPr>
          <a:xfrm>
            <a:off x="733800" y="3538525"/>
            <a:ext cx="3657600" cy="7602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Clr>
                <a:schemeClr val="accent1"/>
              </a:buClr>
              <a:buSzPts val="3200"/>
              <a:buNone/>
              <a:defRPr sz="3200" b="1">
                <a:solidFill>
                  <a:schemeClr val="accent1"/>
                </a:solidFill>
              </a:defRPr>
            </a:lvl1pPr>
            <a:lvl2pPr lvl="1" rtl="0">
              <a:lnSpc>
                <a:spcPct val="100000"/>
              </a:lnSpc>
              <a:spcBef>
                <a:spcPts val="0"/>
              </a:spcBef>
              <a:spcAft>
                <a:spcPts val="0"/>
              </a:spcAft>
              <a:buClr>
                <a:schemeClr val="accent1"/>
              </a:buClr>
              <a:buSzPts val="3200"/>
              <a:buNone/>
              <a:defRPr sz="3200">
                <a:solidFill>
                  <a:schemeClr val="accent1"/>
                </a:solidFill>
              </a:defRPr>
            </a:lvl2pPr>
            <a:lvl3pPr lvl="2" rtl="0">
              <a:lnSpc>
                <a:spcPct val="100000"/>
              </a:lnSpc>
              <a:spcBef>
                <a:spcPts val="0"/>
              </a:spcBef>
              <a:spcAft>
                <a:spcPts val="0"/>
              </a:spcAft>
              <a:buClr>
                <a:schemeClr val="accent1"/>
              </a:buClr>
              <a:buSzPts val="3200"/>
              <a:buNone/>
              <a:defRPr sz="3200">
                <a:solidFill>
                  <a:schemeClr val="accent1"/>
                </a:solidFill>
              </a:defRPr>
            </a:lvl3pPr>
            <a:lvl4pPr lvl="3" rtl="0">
              <a:lnSpc>
                <a:spcPct val="100000"/>
              </a:lnSpc>
              <a:spcBef>
                <a:spcPts val="0"/>
              </a:spcBef>
              <a:spcAft>
                <a:spcPts val="0"/>
              </a:spcAft>
              <a:buClr>
                <a:schemeClr val="accent1"/>
              </a:buClr>
              <a:buSzPts val="3200"/>
              <a:buNone/>
              <a:defRPr sz="3200">
                <a:solidFill>
                  <a:schemeClr val="accent1"/>
                </a:solidFill>
              </a:defRPr>
            </a:lvl4pPr>
            <a:lvl5pPr lvl="4" rtl="0">
              <a:lnSpc>
                <a:spcPct val="100000"/>
              </a:lnSpc>
              <a:spcBef>
                <a:spcPts val="0"/>
              </a:spcBef>
              <a:spcAft>
                <a:spcPts val="0"/>
              </a:spcAft>
              <a:buClr>
                <a:schemeClr val="accent1"/>
              </a:buClr>
              <a:buSzPts val="3200"/>
              <a:buNone/>
              <a:defRPr sz="3200">
                <a:solidFill>
                  <a:schemeClr val="accent1"/>
                </a:solidFill>
              </a:defRPr>
            </a:lvl5pPr>
            <a:lvl6pPr lvl="5" rtl="0">
              <a:lnSpc>
                <a:spcPct val="100000"/>
              </a:lnSpc>
              <a:spcBef>
                <a:spcPts val="0"/>
              </a:spcBef>
              <a:spcAft>
                <a:spcPts val="0"/>
              </a:spcAft>
              <a:buClr>
                <a:schemeClr val="accent1"/>
              </a:buClr>
              <a:buSzPts val="3200"/>
              <a:buNone/>
              <a:defRPr sz="3200">
                <a:solidFill>
                  <a:schemeClr val="accent1"/>
                </a:solidFill>
              </a:defRPr>
            </a:lvl6pPr>
            <a:lvl7pPr lvl="6" rtl="0">
              <a:lnSpc>
                <a:spcPct val="100000"/>
              </a:lnSpc>
              <a:spcBef>
                <a:spcPts val="0"/>
              </a:spcBef>
              <a:spcAft>
                <a:spcPts val="0"/>
              </a:spcAft>
              <a:buClr>
                <a:schemeClr val="accent1"/>
              </a:buClr>
              <a:buSzPts val="3200"/>
              <a:buNone/>
              <a:defRPr sz="3200">
                <a:solidFill>
                  <a:schemeClr val="accent1"/>
                </a:solidFill>
              </a:defRPr>
            </a:lvl7pPr>
            <a:lvl8pPr lvl="7" rtl="0">
              <a:lnSpc>
                <a:spcPct val="100000"/>
              </a:lnSpc>
              <a:spcBef>
                <a:spcPts val="0"/>
              </a:spcBef>
              <a:spcAft>
                <a:spcPts val="0"/>
              </a:spcAft>
              <a:buClr>
                <a:schemeClr val="accent1"/>
              </a:buClr>
              <a:buSzPts val="3200"/>
              <a:buNone/>
              <a:defRPr sz="3200">
                <a:solidFill>
                  <a:schemeClr val="accent1"/>
                </a:solidFill>
              </a:defRPr>
            </a:lvl8pPr>
            <a:lvl9pPr lvl="8" rtl="0">
              <a:lnSpc>
                <a:spcPct val="100000"/>
              </a:lnSpc>
              <a:spcBef>
                <a:spcPts val="0"/>
              </a:spcBef>
              <a:spcAft>
                <a:spcPts val="0"/>
              </a:spcAft>
              <a:buClr>
                <a:schemeClr val="accent1"/>
              </a:buClr>
              <a:buSzPts val="3200"/>
              <a:buNone/>
              <a:defRPr sz="3200">
                <a:solidFill>
                  <a:schemeClr val="accent1"/>
                </a:solidFill>
              </a:defRPr>
            </a:lvl9pPr>
          </a:lstStyle>
          <a:p>
            <a:endParaRPr/>
          </a:p>
        </p:txBody>
      </p:sp>
      <p:sp>
        <p:nvSpPr>
          <p:cNvPr id="1062" name="Google Shape;1062;p61"/>
          <p:cNvSpPr txBox="1">
            <a:spLocks noGrp="1"/>
          </p:cNvSpPr>
          <p:nvPr>
            <p:ph type="body" idx="8"/>
          </p:nvPr>
        </p:nvSpPr>
        <p:spPr>
          <a:xfrm>
            <a:off x="733800" y="4298725"/>
            <a:ext cx="3657600" cy="5256900"/>
          </a:xfrm>
          <a:prstGeom prst="rect">
            <a:avLst/>
          </a:prstGeom>
        </p:spPr>
        <p:txBody>
          <a:bodyPr spcFirstLastPara="1" wrap="square" lIns="0" tIns="0" rIns="0" bIns="0" anchor="t" anchorCtr="0">
            <a:spAutoFit/>
          </a:bodyPr>
          <a:lstStyle>
            <a:lvl1pPr marL="457200" lvl="0" indent="-381000" rtl="0">
              <a:lnSpc>
                <a:spcPct val="150000"/>
              </a:lnSpc>
              <a:spcBef>
                <a:spcPts val="0"/>
              </a:spcBef>
              <a:spcAft>
                <a:spcPts val="0"/>
              </a:spcAft>
              <a:buClr>
                <a:schemeClr val="lt1"/>
              </a:buClr>
              <a:buSzPts val="2400"/>
              <a:buChar char="●"/>
              <a:defRPr>
                <a:solidFill>
                  <a:schemeClr val="lt1"/>
                </a:solidFill>
              </a:defRPr>
            </a:lvl1pPr>
            <a:lvl2pPr marL="914400" lvl="1" indent="-381000" rtl="0">
              <a:lnSpc>
                <a:spcPct val="150000"/>
              </a:lnSpc>
              <a:spcBef>
                <a:spcPts val="0"/>
              </a:spcBef>
              <a:spcAft>
                <a:spcPts val="0"/>
              </a:spcAft>
              <a:buClr>
                <a:schemeClr val="lt1"/>
              </a:buClr>
              <a:buSzPts val="2400"/>
              <a:buChar char="○"/>
              <a:defRPr>
                <a:solidFill>
                  <a:schemeClr val="lt1"/>
                </a:solidFill>
              </a:defRPr>
            </a:lvl2pPr>
            <a:lvl3pPr marL="1371600" lvl="2" indent="-381000" rtl="0">
              <a:lnSpc>
                <a:spcPct val="150000"/>
              </a:lnSpc>
              <a:spcBef>
                <a:spcPts val="0"/>
              </a:spcBef>
              <a:spcAft>
                <a:spcPts val="0"/>
              </a:spcAft>
              <a:buClr>
                <a:schemeClr val="lt1"/>
              </a:buClr>
              <a:buSzPts val="2400"/>
              <a:buChar char="■"/>
              <a:defRPr>
                <a:solidFill>
                  <a:schemeClr val="lt1"/>
                </a:solidFill>
              </a:defRPr>
            </a:lvl3pPr>
            <a:lvl4pPr marL="1828800" lvl="3" indent="-381000" rtl="0">
              <a:lnSpc>
                <a:spcPct val="150000"/>
              </a:lnSpc>
              <a:spcBef>
                <a:spcPts val="0"/>
              </a:spcBef>
              <a:spcAft>
                <a:spcPts val="0"/>
              </a:spcAft>
              <a:buClr>
                <a:schemeClr val="lt1"/>
              </a:buClr>
              <a:buSzPts val="2400"/>
              <a:buChar char="●"/>
              <a:defRPr>
                <a:solidFill>
                  <a:schemeClr val="lt1"/>
                </a:solidFill>
              </a:defRPr>
            </a:lvl4pPr>
            <a:lvl5pPr marL="2286000" lvl="4" indent="-381000" rtl="0">
              <a:lnSpc>
                <a:spcPct val="150000"/>
              </a:lnSpc>
              <a:spcBef>
                <a:spcPts val="0"/>
              </a:spcBef>
              <a:spcAft>
                <a:spcPts val="0"/>
              </a:spcAft>
              <a:buClr>
                <a:schemeClr val="lt1"/>
              </a:buClr>
              <a:buSzPts val="2400"/>
              <a:buChar char="○"/>
              <a:defRPr>
                <a:solidFill>
                  <a:schemeClr val="lt1"/>
                </a:solidFill>
              </a:defRPr>
            </a:lvl5pPr>
            <a:lvl6pPr marL="2743200" lvl="5" indent="-381000" rtl="0">
              <a:lnSpc>
                <a:spcPct val="150000"/>
              </a:lnSpc>
              <a:spcBef>
                <a:spcPts val="0"/>
              </a:spcBef>
              <a:spcAft>
                <a:spcPts val="0"/>
              </a:spcAft>
              <a:buClr>
                <a:schemeClr val="lt1"/>
              </a:buClr>
              <a:buSzPts val="2400"/>
              <a:buChar char="■"/>
              <a:defRPr>
                <a:solidFill>
                  <a:schemeClr val="lt1"/>
                </a:solidFill>
              </a:defRPr>
            </a:lvl6pPr>
            <a:lvl7pPr marL="3200400" lvl="6" indent="-381000" rtl="0">
              <a:lnSpc>
                <a:spcPct val="150000"/>
              </a:lnSpc>
              <a:spcBef>
                <a:spcPts val="0"/>
              </a:spcBef>
              <a:spcAft>
                <a:spcPts val="0"/>
              </a:spcAft>
              <a:buClr>
                <a:schemeClr val="lt1"/>
              </a:buClr>
              <a:buSzPts val="2400"/>
              <a:buChar char="●"/>
              <a:defRPr>
                <a:solidFill>
                  <a:schemeClr val="lt1"/>
                </a:solidFill>
              </a:defRPr>
            </a:lvl7pPr>
            <a:lvl8pPr marL="3657600" lvl="7" indent="-381000" rtl="0">
              <a:lnSpc>
                <a:spcPct val="150000"/>
              </a:lnSpc>
              <a:spcBef>
                <a:spcPts val="0"/>
              </a:spcBef>
              <a:spcAft>
                <a:spcPts val="0"/>
              </a:spcAft>
              <a:buClr>
                <a:schemeClr val="lt1"/>
              </a:buClr>
              <a:buSzPts val="2400"/>
              <a:buChar char="○"/>
              <a:defRPr>
                <a:solidFill>
                  <a:schemeClr val="lt1"/>
                </a:solidFill>
              </a:defRPr>
            </a:lvl8pPr>
            <a:lvl9pPr marL="4114800" lvl="8" indent="-381000" rtl="0">
              <a:lnSpc>
                <a:spcPct val="150000"/>
              </a:lnSpc>
              <a:spcBef>
                <a:spcPts val="0"/>
              </a:spcBef>
              <a:spcAft>
                <a:spcPts val="0"/>
              </a:spcAft>
              <a:buClr>
                <a:schemeClr val="lt1"/>
              </a:buClr>
              <a:buSzPts val="2400"/>
              <a:buChar char="■"/>
              <a:defRPr>
                <a:solidFill>
                  <a:schemeClr val="lt1"/>
                </a:solidFill>
              </a:defRPr>
            </a:lvl9pPr>
          </a:lstStyle>
          <a:p>
            <a:endParaRPr/>
          </a:p>
        </p:txBody>
      </p:sp>
      <p:sp>
        <p:nvSpPr>
          <p:cNvPr id="1063" name="Google Shape;1063;p61"/>
          <p:cNvSpPr/>
          <p:nvPr/>
        </p:nvSpPr>
        <p:spPr>
          <a:xfrm>
            <a:off x="0" y="969025"/>
            <a:ext cx="214200" cy="214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2 - Four Column blocks - white">
  <p:cSld name="CUSTOM_9">
    <p:spTree>
      <p:nvGrpSpPr>
        <p:cNvPr id="1" name="Shape 1064"/>
        <p:cNvGrpSpPr/>
        <p:nvPr/>
      </p:nvGrpSpPr>
      <p:grpSpPr>
        <a:xfrm>
          <a:off x="0" y="0"/>
          <a:ext cx="0" cy="0"/>
          <a:chOff x="0" y="0"/>
          <a:chExt cx="0" cy="0"/>
        </a:xfrm>
      </p:grpSpPr>
      <p:sp>
        <p:nvSpPr>
          <p:cNvPr id="1065" name="Google Shape;1065;p62"/>
          <p:cNvSpPr txBox="1">
            <a:spLocks noGrp="1"/>
          </p:cNvSpPr>
          <p:nvPr>
            <p:ph type="title"/>
          </p:nvPr>
        </p:nvSpPr>
        <p:spPr>
          <a:xfrm>
            <a:off x="733800" y="731400"/>
            <a:ext cx="16930800" cy="787200"/>
          </a:xfrm>
          <a:prstGeom prst="rect">
            <a:avLst/>
          </a:prstGeom>
        </p:spPr>
        <p:txBody>
          <a:bodyPr spcFirstLastPara="1" wrap="square" lIns="0" tIns="0" rIns="0" bIns="0" anchor="t" anchorCtr="0">
            <a:spAutoFit/>
          </a:bodyPr>
          <a:lstStyle>
            <a:lvl1pPr lvl="0">
              <a:spcBef>
                <a:spcPts val="0"/>
              </a:spcBef>
              <a:spcAft>
                <a:spcPts val="0"/>
              </a:spcAft>
              <a:buSzPts val="45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sp>
        <p:nvSpPr>
          <p:cNvPr id="1066" name="Google Shape;1066;p62"/>
          <p:cNvSpPr/>
          <p:nvPr/>
        </p:nvSpPr>
        <p:spPr>
          <a:xfrm>
            <a:off x="0" y="969025"/>
            <a:ext cx="214200" cy="21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62"/>
          <p:cNvSpPr txBox="1">
            <a:spLocks noGrp="1"/>
          </p:cNvSpPr>
          <p:nvPr>
            <p:ph type="subTitle" idx="1"/>
          </p:nvPr>
        </p:nvSpPr>
        <p:spPr>
          <a:xfrm>
            <a:off x="13901225" y="3538525"/>
            <a:ext cx="3657600" cy="7602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Clr>
                <a:schemeClr val="dk2"/>
              </a:buClr>
              <a:buSzPts val="3200"/>
              <a:buNone/>
              <a:defRPr sz="3200" b="1">
                <a:solidFill>
                  <a:schemeClr val="dk2"/>
                </a:solidFill>
              </a:defRPr>
            </a:lvl1pPr>
            <a:lvl2pPr lvl="1" rtl="0">
              <a:lnSpc>
                <a:spcPct val="100000"/>
              </a:lnSpc>
              <a:spcBef>
                <a:spcPts val="0"/>
              </a:spcBef>
              <a:spcAft>
                <a:spcPts val="0"/>
              </a:spcAft>
              <a:buClr>
                <a:schemeClr val="dk2"/>
              </a:buClr>
              <a:buSzPts val="3200"/>
              <a:buNone/>
              <a:defRPr sz="3200">
                <a:solidFill>
                  <a:schemeClr val="dk2"/>
                </a:solidFill>
              </a:defRPr>
            </a:lvl2pPr>
            <a:lvl3pPr lvl="2" rtl="0">
              <a:lnSpc>
                <a:spcPct val="100000"/>
              </a:lnSpc>
              <a:spcBef>
                <a:spcPts val="0"/>
              </a:spcBef>
              <a:spcAft>
                <a:spcPts val="0"/>
              </a:spcAft>
              <a:buClr>
                <a:schemeClr val="dk2"/>
              </a:buClr>
              <a:buSzPts val="3200"/>
              <a:buNone/>
              <a:defRPr sz="3200">
                <a:solidFill>
                  <a:schemeClr val="dk2"/>
                </a:solidFill>
              </a:defRPr>
            </a:lvl3pPr>
            <a:lvl4pPr lvl="3" rtl="0">
              <a:lnSpc>
                <a:spcPct val="100000"/>
              </a:lnSpc>
              <a:spcBef>
                <a:spcPts val="0"/>
              </a:spcBef>
              <a:spcAft>
                <a:spcPts val="0"/>
              </a:spcAft>
              <a:buClr>
                <a:schemeClr val="dk2"/>
              </a:buClr>
              <a:buSzPts val="3200"/>
              <a:buNone/>
              <a:defRPr sz="3200">
                <a:solidFill>
                  <a:schemeClr val="dk2"/>
                </a:solidFill>
              </a:defRPr>
            </a:lvl4pPr>
            <a:lvl5pPr lvl="4" rtl="0">
              <a:lnSpc>
                <a:spcPct val="100000"/>
              </a:lnSpc>
              <a:spcBef>
                <a:spcPts val="0"/>
              </a:spcBef>
              <a:spcAft>
                <a:spcPts val="0"/>
              </a:spcAft>
              <a:buClr>
                <a:schemeClr val="dk2"/>
              </a:buClr>
              <a:buSzPts val="3200"/>
              <a:buNone/>
              <a:defRPr sz="3200">
                <a:solidFill>
                  <a:schemeClr val="dk2"/>
                </a:solidFill>
              </a:defRPr>
            </a:lvl5pPr>
            <a:lvl6pPr lvl="5" rtl="0">
              <a:lnSpc>
                <a:spcPct val="100000"/>
              </a:lnSpc>
              <a:spcBef>
                <a:spcPts val="0"/>
              </a:spcBef>
              <a:spcAft>
                <a:spcPts val="0"/>
              </a:spcAft>
              <a:buClr>
                <a:schemeClr val="dk2"/>
              </a:buClr>
              <a:buSzPts val="3200"/>
              <a:buNone/>
              <a:defRPr sz="3200">
                <a:solidFill>
                  <a:schemeClr val="dk2"/>
                </a:solidFill>
              </a:defRPr>
            </a:lvl6pPr>
            <a:lvl7pPr lvl="6" rtl="0">
              <a:lnSpc>
                <a:spcPct val="100000"/>
              </a:lnSpc>
              <a:spcBef>
                <a:spcPts val="0"/>
              </a:spcBef>
              <a:spcAft>
                <a:spcPts val="0"/>
              </a:spcAft>
              <a:buClr>
                <a:schemeClr val="dk2"/>
              </a:buClr>
              <a:buSzPts val="3200"/>
              <a:buNone/>
              <a:defRPr sz="3200">
                <a:solidFill>
                  <a:schemeClr val="dk2"/>
                </a:solidFill>
              </a:defRPr>
            </a:lvl7pPr>
            <a:lvl8pPr lvl="7" rtl="0">
              <a:lnSpc>
                <a:spcPct val="100000"/>
              </a:lnSpc>
              <a:spcBef>
                <a:spcPts val="0"/>
              </a:spcBef>
              <a:spcAft>
                <a:spcPts val="0"/>
              </a:spcAft>
              <a:buClr>
                <a:schemeClr val="dk2"/>
              </a:buClr>
              <a:buSzPts val="3200"/>
              <a:buNone/>
              <a:defRPr sz="3200">
                <a:solidFill>
                  <a:schemeClr val="dk2"/>
                </a:solidFill>
              </a:defRPr>
            </a:lvl8pPr>
            <a:lvl9pPr lvl="8" rtl="0">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1068" name="Google Shape;1068;p62"/>
          <p:cNvSpPr txBox="1">
            <a:spLocks noGrp="1"/>
          </p:cNvSpPr>
          <p:nvPr>
            <p:ph type="body" idx="2"/>
          </p:nvPr>
        </p:nvSpPr>
        <p:spPr>
          <a:xfrm>
            <a:off x="13901225" y="4298725"/>
            <a:ext cx="3657600" cy="5256900"/>
          </a:xfrm>
          <a:prstGeom prst="rect">
            <a:avLst/>
          </a:prstGeom>
        </p:spPr>
        <p:txBody>
          <a:bodyPr spcFirstLastPara="1" wrap="square" lIns="0" tIns="0" rIns="0" bIns="0" anchor="t" anchorCtr="0">
            <a:spAutoFit/>
          </a:bodyPr>
          <a:lstStyle>
            <a:lvl1pPr marL="457200" lvl="0" indent="-381000" rtl="0">
              <a:lnSpc>
                <a:spcPct val="150000"/>
              </a:lnSpc>
              <a:spcBef>
                <a:spcPts val="0"/>
              </a:spcBef>
              <a:spcAft>
                <a:spcPts val="0"/>
              </a:spcAft>
              <a:buSzPts val="2400"/>
              <a:buChar char="●"/>
              <a:defRPr/>
            </a:lvl1pPr>
            <a:lvl2pPr marL="914400" lvl="1" indent="-381000" rtl="0">
              <a:lnSpc>
                <a:spcPct val="150000"/>
              </a:lnSpc>
              <a:spcBef>
                <a:spcPts val="0"/>
              </a:spcBef>
              <a:spcAft>
                <a:spcPts val="0"/>
              </a:spcAft>
              <a:buSzPts val="2400"/>
              <a:buChar char="○"/>
              <a:defRPr/>
            </a:lvl2pPr>
            <a:lvl3pPr marL="1371600" lvl="2" indent="-381000" rtl="0">
              <a:lnSpc>
                <a:spcPct val="150000"/>
              </a:lnSpc>
              <a:spcBef>
                <a:spcPts val="0"/>
              </a:spcBef>
              <a:spcAft>
                <a:spcPts val="0"/>
              </a:spcAft>
              <a:buSzPts val="2400"/>
              <a:buChar char="■"/>
              <a:defRPr/>
            </a:lvl3pPr>
            <a:lvl4pPr marL="1828800" lvl="3" indent="-381000" rtl="0">
              <a:lnSpc>
                <a:spcPct val="150000"/>
              </a:lnSpc>
              <a:spcBef>
                <a:spcPts val="0"/>
              </a:spcBef>
              <a:spcAft>
                <a:spcPts val="0"/>
              </a:spcAft>
              <a:buSzPts val="2400"/>
              <a:buChar char="●"/>
              <a:defRPr/>
            </a:lvl4pPr>
            <a:lvl5pPr marL="2286000" lvl="4" indent="-381000" rtl="0">
              <a:lnSpc>
                <a:spcPct val="150000"/>
              </a:lnSpc>
              <a:spcBef>
                <a:spcPts val="0"/>
              </a:spcBef>
              <a:spcAft>
                <a:spcPts val="0"/>
              </a:spcAft>
              <a:buSzPts val="2400"/>
              <a:buChar char="○"/>
              <a:defRPr/>
            </a:lvl5pPr>
            <a:lvl6pPr marL="2743200" lvl="5" indent="-381000" rtl="0">
              <a:lnSpc>
                <a:spcPct val="150000"/>
              </a:lnSpc>
              <a:spcBef>
                <a:spcPts val="0"/>
              </a:spcBef>
              <a:spcAft>
                <a:spcPts val="0"/>
              </a:spcAft>
              <a:buSzPts val="2400"/>
              <a:buChar char="■"/>
              <a:defRPr/>
            </a:lvl6pPr>
            <a:lvl7pPr marL="3200400" lvl="6" indent="-381000" rtl="0">
              <a:lnSpc>
                <a:spcPct val="150000"/>
              </a:lnSpc>
              <a:spcBef>
                <a:spcPts val="0"/>
              </a:spcBef>
              <a:spcAft>
                <a:spcPts val="0"/>
              </a:spcAft>
              <a:buSzPts val="2400"/>
              <a:buChar char="●"/>
              <a:defRPr/>
            </a:lvl7pPr>
            <a:lvl8pPr marL="3657600" lvl="7" indent="-381000" rtl="0">
              <a:lnSpc>
                <a:spcPct val="150000"/>
              </a:lnSpc>
              <a:spcBef>
                <a:spcPts val="0"/>
              </a:spcBef>
              <a:spcAft>
                <a:spcPts val="0"/>
              </a:spcAft>
              <a:buSzPts val="2400"/>
              <a:buChar char="○"/>
              <a:defRPr/>
            </a:lvl8pPr>
            <a:lvl9pPr marL="4114800" lvl="8" indent="-381000" rtl="0">
              <a:lnSpc>
                <a:spcPct val="150000"/>
              </a:lnSpc>
              <a:spcBef>
                <a:spcPts val="0"/>
              </a:spcBef>
              <a:spcAft>
                <a:spcPts val="0"/>
              </a:spcAft>
              <a:buSzPts val="2400"/>
              <a:buChar char="■"/>
              <a:defRPr/>
            </a:lvl9pPr>
          </a:lstStyle>
          <a:p>
            <a:endParaRPr/>
          </a:p>
        </p:txBody>
      </p:sp>
      <p:sp>
        <p:nvSpPr>
          <p:cNvPr id="1069" name="Google Shape;1069;p62"/>
          <p:cNvSpPr txBox="1">
            <a:spLocks noGrp="1"/>
          </p:cNvSpPr>
          <p:nvPr>
            <p:ph type="subTitle" idx="3"/>
          </p:nvPr>
        </p:nvSpPr>
        <p:spPr>
          <a:xfrm>
            <a:off x="9510900" y="3538525"/>
            <a:ext cx="3657600" cy="7602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Clr>
                <a:schemeClr val="dk2"/>
              </a:buClr>
              <a:buSzPts val="3200"/>
              <a:buNone/>
              <a:defRPr sz="3200" b="1">
                <a:solidFill>
                  <a:schemeClr val="dk2"/>
                </a:solidFill>
              </a:defRPr>
            </a:lvl1pPr>
            <a:lvl2pPr lvl="1" rtl="0">
              <a:lnSpc>
                <a:spcPct val="100000"/>
              </a:lnSpc>
              <a:spcBef>
                <a:spcPts val="0"/>
              </a:spcBef>
              <a:spcAft>
                <a:spcPts val="0"/>
              </a:spcAft>
              <a:buClr>
                <a:schemeClr val="dk2"/>
              </a:buClr>
              <a:buSzPts val="3200"/>
              <a:buNone/>
              <a:defRPr sz="3200">
                <a:solidFill>
                  <a:schemeClr val="dk2"/>
                </a:solidFill>
              </a:defRPr>
            </a:lvl2pPr>
            <a:lvl3pPr lvl="2" rtl="0">
              <a:lnSpc>
                <a:spcPct val="100000"/>
              </a:lnSpc>
              <a:spcBef>
                <a:spcPts val="0"/>
              </a:spcBef>
              <a:spcAft>
                <a:spcPts val="0"/>
              </a:spcAft>
              <a:buClr>
                <a:schemeClr val="dk2"/>
              </a:buClr>
              <a:buSzPts val="3200"/>
              <a:buNone/>
              <a:defRPr sz="3200">
                <a:solidFill>
                  <a:schemeClr val="dk2"/>
                </a:solidFill>
              </a:defRPr>
            </a:lvl3pPr>
            <a:lvl4pPr lvl="3" rtl="0">
              <a:lnSpc>
                <a:spcPct val="100000"/>
              </a:lnSpc>
              <a:spcBef>
                <a:spcPts val="0"/>
              </a:spcBef>
              <a:spcAft>
                <a:spcPts val="0"/>
              </a:spcAft>
              <a:buClr>
                <a:schemeClr val="dk2"/>
              </a:buClr>
              <a:buSzPts val="3200"/>
              <a:buNone/>
              <a:defRPr sz="3200">
                <a:solidFill>
                  <a:schemeClr val="dk2"/>
                </a:solidFill>
              </a:defRPr>
            </a:lvl4pPr>
            <a:lvl5pPr lvl="4" rtl="0">
              <a:lnSpc>
                <a:spcPct val="100000"/>
              </a:lnSpc>
              <a:spcBef>
                <a:spcPts val="0"/>
              </a:spcBef>
              <a:spcAft>
                <a:spcPts val="0"/>
              </a:spcAft>
              <a:buClr>
                <a:schemeClr val="dk2"/>
              </a:buClr>
              <a:buSzPts val="3200"/>
              <a:buNone/>
              <a:defRPr sz="3200">
                <a:solidFill>
                  <a:schemeClr val="dk2"/>
                </a:solidFill>
              </a:defRPr>
            </a:lvl5pPr>
            <a:lvl6pPr lvl="5" rtl="0">
              <a:lnSpc>
                <a:spcPct val="100000"/>
              </a:lnSpc>
              <a:spcBef>
                <a:spcPts val="0"/>
              </a:spcBef>
              <a:spcAft>
                <a:spcPts val="0"/>
              </a:spcAft>
              <a:buClr>
                <a:schemeClr val="dk2"/>
              </a:buClr>
              <a:buSzPts val="3200"/>
              <a:buNone/>
              <a:defRPr sz="3200">
                <a:solidFill>
                  <a:schemeClr val="dk2"/>
                </a:solidFill>
              </a:defRPr>
            </a:lvl6pPr>
            <a:lvl7pPr lvl="6" rtl="0">
              <a:lnSpc>
                <a:spcPct val="100000"/>
              </a:lnSpc>
              <a:spcBef>
                <a:spcPts val="0"/>
              </a:spcBef>
              <a:spcAft>
                <a:spcPts val="0"/>
              </a:spcAft>
              <a:buClr>
                <a:schemeClr val="dk2"/>
              </a:buClr>
              <a:buSzPts val="3200"/>
              <a:buNone/>
              <a:defRPr sz="3200">
                <a:solidFill>
                  <a:schemeClr val="dk2"/>
                </a:solidFill>
              </a:defRPr>
            </a:lvl7pPr>
            <a:lvl8pPr lvl="7" rtl="0">
              <a:lnSpc>
                <a:spcPct val="100000"/>
              </a:lnSpc>
              <a:spcBef>
                <a:spcPts val="0"/>
              </a:spcBef>
              <a:spcAft>
                <a:spcPts val="0"/>
              </a:spcAft>
              <a:buClr>
                <a:schemeClr val="dk2"/>
              </a:buClr>
              <a:buSzPts val="3200"/>
              <a:buNone/>
              <a:defRPr sz="3200">
                <a:solidFill>
                  <a:schemeClr val="dk2"/>
                </a:solidFill>
              </a:defRPr>
            </a:lvl8pPr>
            <a:lvl9pPr lvl="8" rtl="0">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1070" name="Google Shape;1070;p62"/>
          <p:cNvSpPr txBox="1">
            <a:spLocks noGrp="1"/>
          </p:cNvSpPr>
          <p:nvPr>
            <p:ph type="body" idx="4"/>
          </p:nvPr>
        </p:nvSpPr>
        <p:spPr>
          <a:xfrm>
            <a:off x="9510900" y="4298725"/>
            <a:ext cx="3657600" cy="5256900"/>
          </a:xfrm>
          <a:prstGeom prst="rect">
            <a:avLst/>
          </a:prstGeom>
        </p:spPr>
        <p:txBody>
          <a:bodyPr spcFirstLastPara="1" wrap="square" lIns="0" tIns="0" rIns="0" bIns="0" anchor="t" anchorCtr="0">
            <a:spAutoFit/>
          </a:bodyPr>
          <a:lstStyle>
            <a:lvl1pPr marL="457200" lvl="0" indent="-381000" rtl="0">
              <a:lnSpc>
                <a:spcPct val="150000"/>
              </a:lnSpc>
              <a:spcBef>
                <a:spcPts val="0"/>
              </a:spcBef>
              <a:spcAft>
                <a:spcPts val="0"/>
              </a:spcAft>
              <a:buSzPts val="2400"/>
              <a:buChar char="●"/>
              <a:defRPr/>
            </a:lvl1pPr>
            <a:lvl2pPr marL="914400" lvl="1" indent="-381000" rtl="0">
              <a:lnSpc>
                <a:spcPct val="150000"/>
              </a:lnSpc>
              <a:spcBef>
                <a:spcPts val="0"/>
              </a:spcBef>
              <a:spcAft>
                <a:spcPts val="0"/>
              </a:spcAft>
              <a:buSzPts val="2400"/>
              <a:buChar char="○"/>
              <a:defRPr/>
            </a:lvl2pPr>
            <a:lvl3pPr marL="1371600" lvl="2" indent="-381000" rtl="0">
              <a:lnSpc>
                <a:spcPct val="150000"/>
              </a:lnSpc>
              <a:spcBef>
                <a:spcPts val="0"/>
              </a:spcBef>
              <a:spcAft>
                <a:spcPts val="0"/>
              </a:spcAft>
              <a:buSzPts val="2400"/>
              <a:buChar char="■"/>
              <a:defRPr/>
            </a:lvl3pPr>
            <a:lvl4pPr marL="1828800" lvl="3" indent="-381000" rtl="0">
              <a:lnSpc>
                <a:spcPct val="150000"/>
              </a:lnSpc>
              <a:spcBef>
                <a:spcPts val="0"/>
              </a:spcBef>
              <a:spcAft>
                <a:spcPts val="0"/>
              </a:spcAft>
              <a:buSzPts val="2400"/>
              <a:buChar char="●"/>
              <a:defRPr/>
            </a:lvl4pPr>
            <a:lvl5pPr marL="2286000" lvl="4" indent="-381000" rtl="0">
              <a:lnSpc>
                <a:spcPct val="150000"/>
              </a:lnSpc>
              <a:spcBef>
                <a:spcPts val="0"/>
              </a:spcBef>
              <a:spcAft>
                <a:spcPts val="0"/>
              </a:spcAft>
              <a:buSzPts val="2400"/>
              <a:buChar char="○"/>
              <a:defRPr/>
            </a:lvl5pPr>
            <a:lvl6pPr marL="2743200" lvl="5" indent="-381000" rtl="0">
              <a:lnSpc>
                <a:spcPct val="150000"/>
              </a:lnSpc>
              <a:spcBef>
                <a:spcPts val="0"/>
              </a:spcBef>
              <a:spcAft>
                <a:spcPts val="0"/>
              </a:spcAft>
              <a:buSzPts val="2400"/>
              <a:buChar char="■"/>
              <a:defRPr/>
            </a:lvl6pPr>
            <a:lvl7pPr marL="3200400" lvl="6" indent="-381000" rtl="0">
              <a:lnSpc>
                <a:spcPct val="150000"/>
              </a:lnSpc>
              <a:spcBef>
                <a:spcPts val="0"/>
              </a:spcBef>
              <a:spcAft>
                <a:spcPts val="0"/>
              </a:spcAft>
              <a:buSzPts val="2400"/>
              <a:buChar char="●"/>
              <a:defRPr/>
            </a:lvl7pPr>
            <a:lvl8pPr marL="3657600" lvl="7" indent="-381000" rtl="0">
              <a:lnSpc>
                <a:spcPct val="150000"/>
              </a:lnSpc>
              <a:spcBef>
                <a:spcPts val="0"/>
              </a:spcBef>
              <a:spcAft>
                <a:spcPts val="0"/>
              </a:spcAft>
              <a:buSzPts val="2400"/>
              <a:buChar char="○"/>
              <a:defRPr/>
            </a:lvl8pPr>
            <a:lvl9pPr marL="4114800" lvl="8" indent="-381000" rtl="0">
              <a:lnSpc>
                <a:spcPct val="150000"/>
              </a:lnSpc>
              <a:spcBef>
                <a:spcPts val="0"/>
              </a:spcBef>
              <a:spcAft>
                <a:spcPts val="0"/>
              </a:spcAft>
              <a:buSzPts val="2400"/>
              <a:buChar char="■"/>
              <a:defRPr/>
            </a:lvl9pPr>
          </a:lstStyle>
          <a:p>
            <a:endParaRPr/>
          </a:p>
        </p:txBody>
      </p:sp>
      <p:sp>
        <p:nvSpPr>
          <p:cNvPr id="1071" name="Google Shape;1071;p62"/>
          <p:cNvSpPr txBox="1">
            <a:spLocks noGrp="1"/>
          </p:cNvSpPr>
          <p:nvPr>
            <p:ph type="subTitle" idx="5"/>
          </p:nvPr>
        </p:nvSpPr>
        <p:spPr>
          <a:xfrm>
            <a:off x="5124125" y="3538525"/>
            <a:ext cx="3657600" cy="7602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Clr>
                <a:schemeClr val="dk2"/>
              </a:buClr>
              <a:buSzPts val="3200"/>
              <a:buNone/>
              <a:defRPr sz="3200" b="1">
                <a:solidFill>
                  <a:schemeClr val="dk2"/>
                </a:solidFill>
              </a:defRPr>
            </a:lvl1pPr>
            <a:lvl2pPr lvl="1" rtl="0">
              <a:lnSpc>
                <a:spcPct val="100000"/>
              </a:lnSpc>
              <a:spcBef>
                <a:spcPts val="0"/>
              </a:spcBef>
              <a:spcAft>
                <a:spcPts val="0"/>
              </a:spcAft>
              <a:buClr>
                <a:schemeClr val="dk2"/>
              </a:buClr>
              <a:buSzPts val="3200"/>
              <a:buNone/>
              <a:defRPr sz="3200">
                <a:solidFill>
                  <a:schemeClr val="dk2"/>
                </a:solidFill>
              </a:defRPr>
            </a:lvl2pPr>
            <a:lvl3pPr lvl="2" rtl="0">
              <a:lnSpc>
                <a:spcPct val="100000"/>
              </a:lnSpc>
              <a:spcBef>
                <a:spcPts val="0"/>
              </a:spcBef>
              <a:spcAft>
                <a:spcPts val="0"/>
              </a:spcAft>
              <a:buClr>
                <a:schemeClr val="dk2"/>
              </a:buClr>
              <a:buSzPts val="3200"/>
              <a:buNone/>
              <a:defRPr sz="3200">
                <a:solidFill>
                  <a:schemeClr val="dk2"/>
                </a:solidFill>
              </a:defRPr>
            </a:lvl3pPr>
            <a:lvl4pPr lvl="3" rtl="0">
              <a:lnSpc>
                <a:spcPct val="100000"/>
              </a:lnSpc>
              <a:spcBef>
                <a:spcPts val="0"/>
              </a:spcBef>
              <a:spcAft>
                <a:spcPts val="0"/>
              </a:spcAft>
              <a:buClr>
                <a:schemeClr val="dk2"/>
              </a:buClr>
              <a:buSzPts val="3200"/>
              <a:buNone/>
              <a:defRPr sz="3200">
                <a:solidFill>
                  <a:schemeClr val="dk2"/>
                </a:solidFill>
              </a:defRPr>
            </a:lvl4pPr>
            <a:lvl5pPr lvl="4" rtl="0">
              <a:lnSpc>
                <a:spcPct val="100000"/>
              </a:lnSpc>
              <a:spcBef>
                <a:spcPts val="0"/>
              </a:spcBef>
              <a:spcAft>
                <a:spcPts val="0"/>
              </a:spcAft>
              <a:buClr>
                <a:schemeClr val="dk2"/>
              </a:buClr>
              <a:buSzPts val="3200"/>
              <a:buNone/>
              <a:defRPr sz="3200">
                <a:solidFill>
                  <a:schemeClr val="dk2"/>
                </a:solidFill>
              </a:defRPr>
            </a:lvl5pPr>
            <a:lvl6pPr lvl="5" rtl="0">
              <a:lnSpc>
                <a:spcPct val="100000"/>
              </a:lnSpc>
              <a:spcBef>
                <a:spcPts val="0"/>
              </a:spcBef>
              <a:spcAft>
                <a:spcPts val="0"/>
              </a:spcAft>
              <a:buClr>
                <a:schemeClr val="dk2"/>
              </a:buClr>
              <a:buSzPts val="3200"/>
              <a:buNone/>
              <a:defRPr sz="3200">
                <a:solidFill>
                  <a:schemeClr val="dk2"/>
                </a:solidFill>
              </a:defRPr>
            </a:lvl6pPr>
            <a:lvl7pPr lvl="6" rtl="0">
              <a:lnSpc>
                <a:spcPct val="100000"/>
              </a:lnSpc>
              <a:spcBef>
                <a:spcPts val="0"/>
              </a:spcBef>
              <a:spcAft>
                <a:spcPts val="0"/>
              </a:spcAft>
              <a:buClr>
                <a:schemeClr val="dk2"/>
              </a:buClr>
              <a:buSzPts val="3200"/>
              <a:buNone/>
              <a:defRPr sz="3200">
                <a:solidFill>
                  <a:schemeClr val="dk2"/>
                </a:solidFill>
              </a:defRPr>
            </a:lvl7pPr>
            <a:lvl8pPr lvl="7" rtl="0">
              <a:lnSpc>
                <a:spcPct val="100000"/>
              </a:lnSpc>
              <a:spcBef>
                <a:spcPts val="0"/>
              </a:spcBef>
              <a:spcAft>
                <a:spcPts val="0"/>
              </a:spcAft>
              <a:buClr>
                <a:schemeClr val="dk2"/>
              </a:buClr>
              <a:buSzPts val="3200"/>
              <a:buNone/>
              <a:defRPr sz="3200">
                <a:solidFill>
                  <a:schemeClr val="dk2"/>
                </a:solidFill>
              </a:defRPr>
            </a:lvl8pPr>
            <a:lvl9pPr lvl="8" rtl="0">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1072" name="Google Shape;1072;p62"/>
          <p:cNvSpPr txBox="1">
            <a:spLocks noGrp="1"/>
          </p:cNvSpPr>
          <p:nvPr>
            <p:ph type="body" idx="6"/>
          </p:nvPr>
        </p:nvSpPr>
        <p:spPr>
          <a:xfrm>
            <a:off x="5124125" y="4298725"/>
            <a:ext cx="3657600" cy="5256900"/>
          </a:xfrm>
          <a:prstGeom prst="rect">
            <a:avLst/>
          </a:prstGeom>
        </p:spPr>
        <p:txBody>
          <a:bodyPr spcFirstLastPara="1" wrap="square" lIns="0" tIns="0" rIns="0" bIns="0" anchor="t" anchorCtr="0">
            <a:spAutoFit/>
          </a:bodyPr>
          <a:lstStyle>
            <a:lvl1pPr marL="457200" lvl="0" indent="-381000" rtl="0">
              <a:lnSpc>
                <a:spcPct val="150000"/>
              </a:lnSpc>
              <a:spcBef>
                <a:spcPts val="0"/>
              </a:spcBef>
              <a:spcAft>
                <a:spcPts val="0"/>
              </a:spcAft>
              <a:buSzPts val="2400"/>
              <a:buChar char="●"/>
              <a:defRPr/>
            </a:lvl1pPr>
            <a:lvl2pPr marL="914400" lvl="1" indent="-381000" rtl="0">
              <a:lnSpc>
                <a:spcPct val="150000"/>
              </a:lnSpc>
              <a:spcBef>
                <a:spcPts val="0"/>
              </a:spcBef>
              <a:spcAft>
                <a:spcPts val="0"/>
              </a:spcAft>
              <a:buSzPts val="2400"/>
              <a:buChar char="○"/>
              <a:defRPr/>
            </a:lvl2pPr>
            <a:lvl3pPr marL="1371600" lvl="2" indent="-381000" rtl="0">
              <a:lnSpc>
                <a:spcPct val="150000"/>
              </a:lnSpc>
              <a:spcBef>
                <a:spcPts val="0"/>
              </a:spcBef>
              <a:spcAft>
                <a:spcPts val="0"/>
              </a:spcAft>
              <a:buSzPts val="2400"/>
              <a:buChar char="■"/>
              <a:defRPr/>
            </a:lvl3pPr>
            <a:lvl4pPr marL="1828800" lvl="3" indent="-381000" rtl="0">
              <a:lnSpc>
                <a:spcPct val="150000"/>
              </a:lnSpc>
              <a:spcBef>
                <a:spcPts val="0"/>
              </a:spcBef>
              <a:spcAft>
                <a:spcPts val="0"/>
              </a:spcAft>
              <a:buSzPts val="2400"/>
              <a:buChar char="●"/>
              <a:defRPr/>
            </a:lvl4pPr>
            <a:lvl5pPr marL="2286000" lvl="4" indent="-381000" rtl="0">
              <a:lnSpc>
                <a:spcPct val="150000"/>
              </a:lnSpc>
              <a:spcBef>
                <a:spcPts val="0"/>
              </a:spcBef>
              <a:spcAft>
                <a:spcPts val="0"/>
              </a:spcAft>
              <a:buSzPts val="2400"/>
              <a:buChar char="○"/>
              <a:defRPr/>
            </a:lvl5pPr>
            <a:lvl6pPr marL="2743200" lvl="5" indent="-381000" rtl="0">
              <a:lnSpc>
                <a:spcPct val="150000"/>
              </a:lnSpc>
              <a:spcBef>
                <a:spcPts val="0"/>
              </a:spcBef>
              <a:spcAft>
                <a:spcPts val="0"/>
              </a:spcAft>
              <a:buSzPts val="2400"/>
              <a:buChar char="■"/>
              <a:defRPr/>
            </a:lvl6pPr>
            <a:lvl7pPr marL="3200400" lvl="6" indent="-381000" rtl="0">
              <a:lnSpc>
                <a:spcPct val="150000"/>
              </a:lnSpc>
              <a:spcBef>
                <a:spcPts val="0"/>
              </a:spcBef>
              <a:spcAft>
                <a:spcPts val="0"/>
              </a:spcAft>
              <a:buSzPts val="2400"/>
              <a:buChar char="●"/>
              <a:defRPr/>
            </a:lvl7pPr>
            <a:lvl8pPr marL="3657600" lvl="7" indent="-381000" rtl="0">
              <a:lnSpc>
                <a:spcPct val="150000"/>
              </a:lnSpc>
              <a:spcBef>
                <a:spcPts val="0"/>
              </a:spcBef>
              <a:spcAft>
                <a:spcPts val="0"/>
              </a:spcAft>
              <a:buSzPts val="2400"/>
              <a:buChar char="○"/>
              <a:defRPr/>
            </a:lvl8pPr>
            <a:lvl9pPr marL="4114800" lvl="8" indent="-381000" rtl="0">
              <a:lnSpc>
                <a:spcPct val="150000"/>
              </a:lnSpc>
              <a:spcBef>
                <a:spcPts val="0"/>
              </a:spcBef>
              <a:spcAft>
                <a:spcPts val="0"/>
              </a:spcAft>
              <a:buSzPts val="2400"/>
              <a:buChar char="■"/>
              <a:defRPr/>
            </a:lvl9pPr>
          </a:lstStyle>
          <a:p>
            <a:endParaRPr/>
          </a:p>
        </p:txBody>
      </p:sp>
      <p:sp>
        <p:nvSpPr>
          <p:cNvPr id="1073" name="Google Shape;1073;p62"/>
          <p:cNvSpPr txBox="1">
            <a:spLocks noGrp="1"/>
          </p:cNvSpPr>
          <p:nvPr>
            <p:ph type="subTitle" idx="7"/>
          </p:nvPr>
        </p:nvSpPr>
        <p:spPr>
          <a:xfrm>
            <a:off x="733800" y="3538525"/>
            <a:ext cx="3657600" cy="760200"/>
          </a:xfrm>
          <a:prstGeom prst="rect">
            <a:avLst/>
          </a:prstGeom>
        </p:spPr>
        <p:txBody>
          <a:bodyPr spcFirstLastPara="1" wrap="square" lIns="0" tIns="0" rIns="0" bIns="0" anchor="t" anchorCtr="0">
            <a:spAutoFit/>
          </a:bodyPr>
          <a:lstStyle>
            <a:lvl1pPr lvl="0" rtl="0">
              <a:lnSpc>
                <a:spcPct val="100000"/>
              </a:lnSpc>
              <a:spcBef>
                <a:spcPts val="0"/>
              </a:spcBef>
              <a:spcAft>
                <a:spcPts val="0"/>
              </a:spcAft>
              <a:buClr>
                <a:schemeClr val="dk2"/>
              </a:buClr>
              <a:buSzPts val="3200"/>
              <a:buNone/>
              <a:defRPr sz="3200" b="1">
                <a:solidFill>
                  <a:schemeClr val="dk2"/>
                </a:solidFill>
              </a:defRPr>
            </a:lvl1pPr>
            <a:lvl2pPr lvl="1" rtl="0">
              <a:lnSpc>
                <a:spcPct val="100000"/>
              </a:lnSpc>
              <a:spcBef>
                <a:spcPts val="0"/>
              </a:spcBef>
              <a:spcAft>
                <a:spcPts val="0"/>
              </a:spcAft>
              <a:buClr>
                <a:schemeClr val="dk2"/>
              </a:buClr>
              <a:buSzPts val="3200"/>
              <a:buNone/>
              <a:defRPr sz="3200">
                <a:solidFill>
                  <a:schemeClr val="dk2"/>
                </a:solidFill>
              </a:defRPr>
            </a:lvl2pPr>
            <a:lvl3pPr lvl="2" rtl="0">
              <a:lnSpc>
                <a:spcPct val="100000"/>
              </a:lnSpc>
              <a:spcBef>
                <a:spcPts val="0"/>
              </a:spcBef>
              <a:spcAft>
                <a:spcPts val="0"/>
              </a:spcAft>
              <a:buClr>
                <a:schemeClr val="dk2"/>
              </a:buClr>
              <a:buSzPts val="3200"/>
              <a:buNone/>
              <a:defRPr sz="3200">
                <a:solidFill>
                  <a:schemeClr val="dk2"/>
                </a:solidFill>
              </a:defRPr>
            </a:lvl3pPr>
            <a:lvl4pPr lvl="3" rtl="0">
              <a:lnSpc>
                <a:spcPct val="100000"/>
              </a:lnSpc>
              <a:spcBef>
                <a:spcPts val="0"/>
              </a:spcBef>
              <a:spcAft>
                <a:spcPts val="0"/>
              </a:spcAft>
              <a:buClr>
                <a:schemeClr val="dk2"/>
              </a:buClr>
              <a:buSzPts val="3200"/>
              <a:buNone/>
              <a:defRPr sz="3200">
                <a:solidFill>
                  <a:schemeClr val="dk2"/>
                </a:solidFill>
              </a:defRPr>
            </a:lvl4pPr>
            <a:lvl5pPr lvl="4" rtl="0">
              <a:lnSpc>
                <a:spcPct val="100000"/>
              </a:lnSpc>
              <a:spcBef>
                <a:spcPts val="0"/>
              </a:spcBef>
              <a:spcAft>
                <a:spcPts val="0"/>
              </a:spcAft>
              <a:buClr>
                <a:schemeClr val="dk2"/>
              </a:buClr>
              <a:buSzPts val="3200"/>
              <a:buNone/>
              <a:defRPr sz="3200">
                <a:solidFill>
                  <a:schemeClr val="dk2"/>
                </a:solidFill>
              </a:defRPr>
            </a:lvl5pPr>
            <a:lvl6pPr lvl="5" rtl="0">
              <a:lnSpc>
                <a:spcPct val="100000"/>
              </a:lnSpc>
              <a:spcBef>
                <a:spcPts val="0"/>
              </a:spcBef>
              <a:spcAft>
                <a:spcPts val="0"/>
              </a:spcAft>
              <a:buClr>
                <a:schemeClr val="dk2"/>
              </a:buClr>
              <a:buSzPts val="3200"/>
              <a:buNone/>
              <a:defRPr sz="3200">
                <a:solidFill>
                  <a:schemeClr val="dk2"/>
                </a:solidFill>
              </a:defRPr>
            </a:lvl6pPr>
            <a:lvl7pPr lvl="6" rtl="0">
              <a:lnSpc>
                <a:spcPct val="100000"/>
              </a:lnSpc>
              <a:spcBef>
                <a:spcPts val="0"/>
              </a:spcBef>
              <a:spcAft>
                <a:spcPts val="0"/>
              </a:spcAft>
              <a:buClr>
                <a:schemeClr val="dk2"/>
              </a:buClr>
              <a:buSzPts val="3200"/>
              <a:buNone/>
              <a:defRPr sz="3200">
                <a:solidFill>
                  <a:schemeClr val="dk2"/>
                </a:solidFill>
              </a:defRPr>
            </a:lvl7pPr>
            <a:lvl8pPr lvl="7" rtl="0">
              <a:lnSpc>
                <a:spcPct val="100000"/>
              </a:lnSpc>
              <a:spcBef>
                <a:spcPts val="0"/>
              </a:spcBef>
              <a:spcAft>
                <a:spcPts val="0"/>
              </a:spcAft>
              <a:buClr>
                <a:schemeClr val="dk2"/>
              </a:buClr>
              <a:buSzPts val="3200"/>
              <a:buNone/>
              <a:defRPr sz="3200">
                <a:solidFill>
                  <a:schemeClr val="dk2"/>
                </a:solidFill>
              </a:defRPr>
            </a:lvl8pPr>
            <a:lvl9pPr lvl="8" rtl="0">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1074" name="Google Shape;1074;p62"/>
          <p:cNvSpPr txBox="1">
            <a:spLocks noGrp="1"/>
          </p:cNvSpPr>
          <p:nvPr>
            <p:ph type="body" idx="8"/>
          </p:nvPr>
        </p:nvSpPr>
        <p:spPr>
          <a:xfrm>
            <a:off x="733800" y="4298725"/>
            <a:ext cx="3657600" cy="5256900"/>
          </a:xfrm>
          <a:prstGeom prst="rect">
            <a:avLst/>
          </a:prstGeom>
        </p:spPr>
        <p:txBody>
          <a:bodyPr spcFirstLastPara="1" wrap="square" lIns="0" tIns="0" rIns="0" bIns="0" anchor="t" anchorCtr="0">
            <a:spAutoFit/>
          </a:bodyPr>
          <a:lstStyle>
            <a:lvl1pPr marL="457200" lvl="0" indent="-381000" rtl="0">
              <a:lnSpc>
                <a:spcPct val="150000"/>
              </a:lnSpc>
              <a:spcBef>
                <a:spcPts val="0"/>
              </a:spcBef>
              <a:spcAft>
                <a:spcPts val="0"/>
              </a:spcAft>
              <a:buSzPts val="2400"/>
              <a:buChar char="●"/>
              <a:defRPr/>
            </a:lvl1pPr>
            <a:lvl2pPr marL="914400" lvl="1" indent="-381000" rtl="0">
              <a:lnSpc>
                <a:spcPct val="150000"/>
              </a:lnSpc>
              <a:spcBef>
                <a:spcPts val="0"/>
              </a:spcBef>
              <a:spcAft>
                <a:spcPts val="0"/>
              </a:spcAft>
              <a:buSzPts val="2400"/>
              <a:buChar char="○"/>
              <a:defRPr/>
            </a:lvl2pPr>
            <a:lvl3pPr marL="1371600" lvl="2" indent="-381000" rtl="0">
              <a:lnSpc>
                <a:spcPct val="150000"/>
              </a:lnSpc>
              <a:spcBef>
                <a:spcPts val="0"/>
              </a:spcBef>
              <a:spcAft>
                <a:spcPts val="0"/>
              </a:spcAft>
              <a:buSzPts val="2400"/>
              <a:buChar char="■"/>
              <a:defRPr/>
            </a:lvl3pPr>
            <a:lvl4pPr marL="1828800" lvl="3" indent="-381000" rtl="0">
              <a:lnSpc>
                <a:spcPct val="150000"/>
              </a:lnSpc>
              <a:spcBef>
                <a:spcPts val="0"/>
              </a:spcBef>
              <a:spcAft>
                <a:spcPts val="0"/>
              </a:spcAft>
              <a:buSzPts val="2400"/>
              <a:buChar char="●"/>
              <a:defRPr/>
            </a:lvl4pPr>
            <a:lvl5pPr marL="2286000" lvl="4" indent="-381000" rtl="0">
              <a:lnSpc>
                <a:spcPct val="150000"/>
              </a:lnSpc>
              <a:spcBef>
                <a:spcPts val="0"/>
              </a:spcBef>
              <a:spcAft>
                <a:spcPts val="0"/>
              </a:spcAft>
              <a:buSzPts val="2400"/>
              <a:buChar char="○"/>
              <a:defRPr/>
            </a:lvl5pPr>
            <a:lvl6pPr marL="2743200" lvl="5" indent="-381000" rtl="0">
              <a:lnSpc>
                <a:spcPct val="150000"/>
              </a:lnSpc>
              <a:spcBef>
                <a:spcPts val="0"/>
              </a:spcBef>
              <a:spcAft>
                <a:spcPts val="0"/>
              </a:spcAft>
              <a:buSzPts val="2400"/>
              <a:buChar char="■"/>
              <a:defRPr/>
            </a:lvl6pPr>
            <a:lvl7pPr marL="3200400" lvl="6" indent="-381000" rtl="0">
              <a:lnSpc>
                <a:spcPct val="150000"/>
              </a:lnSpc>
              <a:spcBef>
                <a:spcPts val="0"/>
              </a:spcBef>
              <a:spcAft>
                <a:spcPts val="0"/>
              </a:spcAft>
              <a:buSzPts val="2400"/>
              <a:buChar char="●"/>
              <a:defRPr/>
            </a:lvl7pPr>
            <a:lvl8pPr marL="3657600" lvl="7" indent="-381000" rtl="0">
              <a:lnSpc>
                <a:spcPct val="150000"/>
              </a:lnSpc>
              <a:spcBef>
                <a:spcPts val="0"/>
              </a:spcBef>
              <a:spcAft>
                <a:spcPts val="0"/>
              </a:spcAft>
              <a:buSzPts val="2400"/>
              <a:buChar char="○"/>
              <a:defRPr/>
            </a:lvl8pPr>
            <a:lvl9pPr marL="4114800" lvl="8" indent="-381000" rtl="0">
              <a:lnSpc>
                <a:spcPct val="150000"/>
              </a:lnSpc>
              <a:spcBef>
                <a:spcPts val="0"/>
              </a:spcBef>
              <a:spcAft>
                <a:spcPts val="0"/>
              </a:spcAft>
              <a:buSzPts val="2400"/>
              <a:buChar char="■"/>
              <a:defRPr/>
            </a:lvl9pPr>
          </a:lstStyle>
          <a:p>
            <a:endParaRPr/>
          </a:p>
        </p:txBody>
      </p:sp>
      <p:grpSp>
        <p:nvGrpSpPr>
          <p:cNvPr id="1075" name="Google Shape;1075;p62"/>
          <p:cNvGrpSpPr/>
          <p:nvPr/>
        </p:nvGrpSpPr>
        <p:grpSpPr>
          <a:xfrm>
            <a:off x="15787485" y="9818686"/>
            <a:ext cx="1463219" cy="234029"/>
            <a:chOff x="238125" y="2252900"/>
            <a:chExt cx="7144625" cy="1210075"/>
          </a:xfrm>
        </p:grpSpPr>
        <p:sp>
          <p:nvSpPr>
            <p:cNvPr id="1076" name="Google Shape;1076;p62"/>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62"/>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62"/>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62"/>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62"/>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62"/>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62"/>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62"/>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62"/>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85" name="Google Shape;1085;p62"/>
          <p:cNvCxnSpPr/>
          <p:nvPr/>
        </p:nvCxnSpPr>
        <p:spPr>
          <a:xfrm>
            <a:off x="17558700" y="9765000"/>
            <a:ext cx="0" cy="341400"/>
          </a:xfrm>
          <a:prstGeom prst="straightConnector1">
            <a:avLst/>
          </a:prstGeom>
          <a:noFill/>
          <a:ln w="9525" cap="flat" cmpd="sng">
            <a:solidFill>
              <a:schemeClr val="lt2"/>
            </a:solidFill>
            <a:prstDash val="solid"/>
            <a:round/>
            <a:headEnd type="none" w="med" len="med"/>
            <a:tailEnd type="none" w="med" len="med"/>
          </a:ln>
        </p:spPr>
      </p:cxnSp>
      <p:sp>
        <p:nvSpPr>
          <p:cNvPr id="1086" name="Google Shape;1086;p62"/>
          <p:cNvSpPr txBox="1"/>
          <p:nvPr/>
        </p:nvSpPr>
        <p:spPr>
          <a:xfrm>
            <a:off x="17558700" y="95556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3 - Highlighted Features">
  <p:cSld name="CUSTOM_10">
    <p:spTree>
      <p:nvGrpSpPr>
        <p:cNvPr id="1" name="Shape 1087"/>
        <p:cNvGrpSpPr/>
        <p:nvPr/>
      </p:nvGrpSpPr>
      <p:grpSpPr>
        <a:xfrm>
          <a:off x="0" y="0"/>
          <a:ext cx="0" cy="0"/>
          <a:chOff x="0" y="0"/>
          <a:chExt cx="0" cy="0"/>
        </a:xfrm>
      </p:grpSpPr>
      <p:sp>
        <p:nvSpPr>
          <p:cNvPr id="1088" name="Google Shape;1088;p63"/>
          <p:cNvSpPr txBox="1">
            <a:spLocks noGrp="1"/>
          </p:cNvSpPr>
          <p:nvPr>
            <p:ph type="title"/>
          </p:nvPr>
        </p:nvSpPr>
        <p:spPr>
          <a:xfrm>
            <a:off x="2514600" y="4420650"/>
            <a:ext cx="5034300" cy="1445700"/>
          </a:xfrm>
          <a:prstGeom prst="rect">
            <a:avLst/>
          </a:prstGeom>
        </p:spPr>
        <p:txBody>
          <a:bodyPr spcFirstLastPara="1" wrap="square" lIns="0" tIns="0" rIns="0" bIns="0" anchor="t" anchorCtr="0">
            <a:spAutoFit/>
          </a:bodyPr>
          <a:lstStyle>
            <a:lvl1pPr lvl="0" algn="r" rtl="0">
              <a:lnSpc>
                <a:spcPct val="115000"/>
              </a:lnSpc>
              <a:spcBef>
                <a:spcPts val="0"/>
              </a:spcBef>
              <a:spcAft>
                <a:spcPts val="0"/>
              </a:spcAft>
              <a:buSzPts val="4500"/>
              <a:buNone/>
              <a:defRPr/>
            </a:lvl1pPr>
            <a:lvl2pPr lvl="1" algn="r" rtl="0">
              <a:spcBef>
                <a:spcPts val="0"/>
              </a:spcBef>
              <a:spcAft>
                <a:spcPts val="0"/>
              </a:spcAft>
              <a:buSzPts val="5600"/>
              <a:buNone/>
              <a:defRPr/>
            </a:lvl2pPr>
            <a:lvl3pPr lvl="2" algn="r" rtl="0">
              <a:spcBef>
                <a:spcPts val="0"/>
              </a:spcBef>
              <a:spcAft>
                <a:spcPts val="0"/>
              </a:spcAft>
              <a:buSzPts val="5600"/>
              <a:buNone/>
              <a:defRPr/>
            </a:lvl3pPr>
            <a:lvl4pPr lvl="3" algn="r" rtl="0">
              <a:spcBef>
                <a:spcPts val="0"/>
              </a:spcBef>
              <a:spcAft>
                <a:spcPts val="0"/>
              </a:spcAft>
              <a:buSzPts val="5600"/>
              <a:buNone/>
              <a:defRPr/>
            </a:lvl4pPr>
            <a:lvl5pPr lvl="4" algn="r" rtl="0">
              <a:spcBef>
                <a:spcPts val="0"/>
              </a:spcBef>
              <a:spcAft>
                <a:spcPts val="0"/>
              </a:spcAft>
              <a:buSzPts val="5600"/>
              <a:buNone/>
              <a:defRPr/>
            </a:lvl5pPr>
            <a:lvl6pPr lvl="5" algn="r" rtl="0">
              <a:spcBef>
                <a:spcPts val="0"/>
              </a:spcBef>
              <a:spcAft>
                <a:spcPts val="0"/>
              </a:spcAft>
              <a:buSzPts val="5600"/>
              <a:buNone/>
              <a:defRPr/>
            </a:lvl6pPr>
            <a:lvl7pPr lvl="6" algn="r" rtl="0">
              <a:spcBef>
                <a:spcPts val="0"/>
              </a:spcBef>
              <a:spcAft>
                <a:spcPts val="0"/>
              </a:spcAft>
              <a:buSzPts val="5600"/>
              <a:buNone/>
              <a:defRPr/>
            </a:lvl7pPr>
            <a:lvl8pPr lvl="7" algn="r" rtl="0">
              <a:spcBef>
                <a:spcPts val="0"/>
              </a:spcBef>
              <a:spcAft>
                <a:spcPts val="0"/>
              </a:spcAft>
              <a:buSzPts val="5600"/>
              <a:buNone/>
              <a:defRPr/>
            </a:lvl8pPr>
            <a:lvl9pPr lvl="8" algn="r" rtl="0">
              <a:spcBef>
                <a:spcPts val="0"/>
              </a:spcBef>
              <a:spcAft>
                <a:spcPts val="0"/>
              </a:spcAft>
              <a:buSzPts val="5600"/>
              <a:buNone/>
              <a:defRPr/>
            </a:lvl9pPr>
          </a:lstStyle>
          <a:p>
            <a:endParaRPr/>
          </a:p>
        </p:txBody>
      </p:sp>
      <p:sp>
        <p:nvSpPr>
          <p:cNvPr id="1089" name="Google Shape;1089;p63"/>
          <p:cNvSpPr txBox="1">
            <a:spLocks noGrp="1"/>
          </p:cNvSpPr>
          <p:nvPr>
            <p:ph type="subTitle" idx="1"/>
          </p:nvPr>
        </p:nvSpPr>
        <p:spPr>
          <a:xfrm>
            <a:off x="2522027" y="5314950"/>
            <a:ext cx="5034300" cy="4240800"/>
          </a:xfrm>
          <a:prstGeom prst="rect">
            <a:avLst/>
          </a:prstGeom>
        </p:spPr>
        <p:txBody>
          <a:bodyPr spcFirstLastPara="1" wrap="square" lIns="0" tIns="0" rIns="0" bIns="0" anchor="t" anchorCtr="0">
            <a:spAutoFit/>
          </a:bodyPr>
          <a:lstStyle>
            <a:lvl1pPr lvl="0" algn="r" rtl="0">
              <a:lnSpc>
                <a:spcPct val="115000"/>
              </a:lnSpc>
              <a:spcBef>
                <a:spcPts val="0"/>
              </a:spcBef>
              <a:spcAft>
                <a:spcPts val="0"/>
              </a:spcAft>
              <a:buClr>
                <a:schemeClr val="dk2"/>
              </a:buClr>
              <a:buSzPts val="3200"/>
              <a:buNone/>
              <a:defRPr sz="3200">
                <a:solidFill>
                  <a:schemeClr val="dk2"/>
                </a:solidFill>
              </a:defRPr>
            </a:lvl1pPr>
            <a:lvl2pPr lvl="1" algn="r" rtl="0">
              <a:spcBef>
                <a:spcPts val="0"/>
              </a:spcBef>
              <a:spcAft>
                <a:spcPts val="0"/>
              </a:spcAft>
              <a:buSzPts val="2400"/>
              <a:buNone/>
              <a:defRPr/>
            </a:lvl2pPr>
            <a:lvl3pPr lvl="2" algn="r" rtl="0">
              <a:spcBef>
                <a:spcPts val="0"/>
              </a:spcBef>
              <a:spcAft>
                <a:spcPts val="0"/>
              </a:spcAft>
              <a:buSzPts val="2400"/>
              <a:buNone/>
              <a:defRPr/>
            </a:lvl3pPr>
            <a:lvl4pPr lvl="3" algn="r" rtl="0">
              <a:spcBef>
                <a:spcPts val="0"/>
              </a:spcBef>
              <a:spcAft>
                <a:spcPts val="0"/>
              </a:spcAft>
              <a:buSzPts val="2400"/>
              <a:buNone/>
              <a:defRPr/>
            </a:lvl4pPr>
            <a:lvl5pPr lvl="4" algn="r" rtl="0">
              <a:spcBef>
                <a:spcPts val="0"/>
              </a:spcBef>
              <a:spcAft>
                <a:spcPts val="0"/>
              </a:spcAft>
              <a:buSzPts val="2400"/>
              <a:buNone/>
              <a:defRPr/>
            </a:lvl5pPr>
            <a:lvl6pPr lvl="5" algn="r" rtl="0">
              <a:spcBef>
                <a:spcPts val="0"/>
              </a:spcBef>
              <a:spcAft>
                <a:spcPts val="0"/>
              </a:spcAft>
              <a:buSzPts val="2400"/>
              <a:buNone/>
              <a:defRPr/>
            </a:lvl6pPr>
            <a:lvl7pPr lvl="6" algn="r" rtl="0">
              <a:spcBef>
                <a:spcPts val="0"/>
              </a:spcBef>
              <a:spcAft>
                <a:spcPts val="0"/>
              </a:spcAft>
              <a:buSzPts val="2400"/>
              <a:buNone/>
              <a:defRPr/>
            </a:lvl7pPr>
            <a:lvl8pPr lvl="7" algn="r" rtl="0">
              <a:spcBef>
                <a:spcPts val="0"/>
              </a:spcBef>
              <a:spcAft>
                <a:spcPts val="0"/>
              </a:spcAft>
              <a:buSzPts val="2400"/>
              <a:buNone/>
              <a:defRPr/>
            </a:lvl8pPr>
            <a:lvl9pPr lvl="8" algn="r" rtl="0">
              <a:spcBef>
                <a:spcPts val="0"/>
              </a:spcBef>
              <a:spcAft>
                <a:spcPts val="0"/>
              </a:spcAft>
              <a:buSzPts val="2400"/>
              <a:buNone/>
              <a:defRPr/>
            </a:lvl9pPr>
          </a:lstStyle>
          <a:p>
            <a:endParaRPr/>
          </a:p>
        </p:txBody>
      </p:sp>
      <p:sp>
        <p:nvSpPr>
          <p:cNvPr id="1090" name="Google Shape;1090;p63"/>
          <p:cNvSpPr txBox="1">
            <a:spLocks noGrp="1"/>
          </p:cNvSpPr>
          <p:nvPr>
            <p:ph type="subTitle" idx="2"/>
          </p:nvPr>
        </p:nvSpPr>
        <p:spPr>
          <a:xfrm>
            <a:off x="10257625" y="1339400"/>
            <a:ext cx="6400800" cy="3414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rgbClr val="3A495D"/>
              </a:buClr>
              <a:buSzPts val="2400"/>
              <a:buNone/>
              <a:defRPr b="1">
                <a:solidFill>
                  <a:srgbClr val="3A495D"/>
                </a:solidFill>
              </a:defRPr>
            </a:lvl1pPr>
            <a:lvl2pPr lvl="1" rtl="0">
              <a:spcBef>
                <a:spcPts val="0"/>
              </a:spcBef>
              <a:spcAft>
                <a:spcPts val="0"/>
              </a:spcAft>
              <a:buClr>
                <a:srgbClr val="3A495D"/>
              </a:buClr>
              <a:buSzPts val="2400"/>
              <a:buNone/>
              <a:defRPr>
                <a:solidFill>
                  <a:srgbClr val="3A495D"/>
                </a:solidFill>
              </a:defRPr>
            </a:lvl2pPr>
            <a:lvl3pPr lvl="2" rtl="0">
              <a:spcBef>
                <a:spcPts val="0"/>
              </a:spcBef>
              <a:spcAft>
                <a:spcPts val="0"/>
              </a:spcAft>
              <a:buClr>
                <a:srgbClr val="3A495D"/>
              </a:buClr>
              <a:buSzPts val="2400"/>
              <a:buNone/>
              <a:defRPr>
                <a:solidFill>
                  <a:srgbClr val="3A495D"/>
                </a:solidFill>
              </a:defRPr>
            </a:lvl3pPr>
            <a:lvl4pPr lvl="3" rtl="0">
              <a:spcBef>
                <a:spcPts val="0"/>
              </a:spcBef>
              <a:spcAft>
                <a:spcPts val="0"/>
              </a:spcAft>
              <a:buClr>
                <a:srgbClr val="3A495D"/>
              </a:buClr>
              <a:buSzPts val="2400"/>
              <a:buNone/>
              <a:defRPr>
                <a:solidFill>
                  <a:srgbClr val="3A495D"/>
                </a:solidFill>
              </a:defRPr>
            </a:lvl4pPr>
            <a:lvl5pPr lvl="4" rtl="0">
              <a:spcBef>
                <a:spcPts val="0"/>
              </a:spcBef>
              <a:spcAft>
                <a:spcPts val="0"/>
              </a:spcAft>
              <a:buClr>
                <a:srgbClr val="3A495D"/>
              </a:buClr>
              <a:buSzPts val="2400"/>
              <a:buNone/>
              <a:defRPr>
                <a:solidFill>
                  <a:srgbClr val="3A495D"/>
                </a:solidFill>
              </a:defRPr>
            </a:lvl5pPr>
            <a:lvl6pPr lvl="5" rtl="0">
              <a:spcBef>
                <a:spcPts val="0"/>
              </a:spcBef>
              <a:spcAft>
                <a:spcPts val="0"/>
              </a:spcAft>
              <a:buClr>
                <a:srgbClr val="3A495D"/>
              </a:buClr>
              <a:buSzPts val="2400"/>
              <a:buNone/>
              <a:defRPr>
                <a:solidFill>
                  <a:srgbClr val="3A495D"/>
                </a:solidFill>
              </a:defRPr>
            </a:lvl6pPr>
            <a:lvl7pPr lvl="6" rtl="0">
              <a:spcBef>
                <a:spcPts val="0"/>
              </a:spcBef>
              <a:spcAft>
                <a:spcPts val="0"/>
              </a:spcAft>
              <a:buClr>
                <a:srgbClr val="3A495D"/>
              </a:buClr>
              <a:buSzPts val="2400"/>
              <a:buNone/>
              <a:defRPr>
                <a:solidFill>
                  <a:srgbClr val="3A495D"/>
                </a:solidFill>
              </a:defRPr>
            </a:lvl7pPr>
            <a:lvl8pPr lvl="7" rtl="0">
              <a:spcBef>
                <a:spcPts val="0"/>
              </a:spcBef>
              <a:spcAft>
                <a:spcPts val="0"/>
              </a:spcAft>
              <a:buClr>
                <a:srgbClr val="3A495D"/>
              </a:buClr>
              <a:buSzPts val="2400"/>
              <a:buNone/>
              <a:defRPr>
                <a:solidFill>
                  <a:srgbClr val="3A495D"/>
                </a:solidFill>
              </a:defRPr>
            </a:lvl8pPr>
            <a:lvl9pPr lvl="8" rtl="0">
              <a:spcBef>
                <a:spcPts val="0"/>
              </a:spcBef>
              <a:spcAft>
                <a:spcPts val="0"/>
              </a:spcAft>
              <a:buClr>
                <a:srgbClr val="3A495D"/>
              </a:buClr>
              <a:buSzPts val="2400"/>
              <a:buNone/>
              <a:defRPr>
                <a:solidFill>
                  <a:srgbClr val="3A495D"/>
                </a:solidFill>
              </a:defRPr>
            </a:lvl9pPr>
          </a:lstStyle>
          <a:p>
            <a:endParaRPr/>
          </a:p>
        </p:txBody>
      </p:sp>
      <p:sp>
        <p:nvSpPr>
          <p:cNvPr id="1091" name="Google Shape;1091;p63"/>
          <p:cNvSpPr txBox="1">
            <a:spLocks noGrp="1"/>
          </p:cNvSpPr>
          <p:nvPr>
            <p:ph type="subTitle" idx="3"/>
          </p:nvPr>
        </p:nvSpPr>
        <p:spPr>
          <a:xfrm>
            <a:off x="10257625" y="1732000"/>
            <a:ext cx="6400800" cy="3414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rgbClr val="3A495D"/>
              </a:buClr>
              <a:buSzPts val="2400"/>
              <a:buFont typeface="Libre Franklin Light"/>
              <a:buNone/>
              <a:defRPr>
                <a:solidFill>
                  <a:srgbClr val="3A495D"/>
                </a:solidFill>
                <a:latin typeface="Libre Franklin Light"/>
                <a:ea typeface="Libre Franklin Light"/>
                <a:cs typeface="Libre Franklin Light"/>
                <a:sym typeface="Libre Franklin Light"/>
              </a:defRPr>
            </a:lvl1pPr>
            <a:lvl2pPr lvl="1" rtl="0">
              <a:spcBef>
                <a:spcPts val="0"/>
              </a:spcBef>
              <a:spcAft>
                <a:spcPts val="0"/>
              </a:spcAft>
              <a:buClr>
                <a:srgbClr val="3A495D"/>
              </a:buClr>
              <a:buSzPts val="2400"/>
              <a:buNone/>
              <a:defRPr>
                <a:solidFill>
                  <a:srgbClr val="3A495D"/>
                </a:solidFill>
              </a:defRPr>
            </a:lvl2pPr>
            <a:lvl3pPr lvl="2" rtl="0">
              <a:spcBef>
                <a:spcPts val="0"/>
              </a:spcBef>
              <a:spcAft>
                <a:spcPts val="0"/>
              </a:spcAft>
              <a:buClr>
                <a:srgbClr val="3A495D"/>
              </a:buClr>
              <a:buSzPts val="2400"/>
              <a:buNone/>
              <a:defRPr>
                <a:solidFill>
                  <a:srgbClr val="3A495D"/>
                </a:solidFill>
              </a:defRPr>
            </a:lvl3pPr>
            <a:lvl4pPr lvl="3" rtl="0">
              <a:spcBef>
                <a:spcPts val="0"/>
              </a:spcBef>
              <a:spcAft>
                <a:spcPts val="0"/>
              </a:spcAft>
              <a:buClr>
                <a:srgbClr val="3A495D"/>
              </a:buClr>
              <a:buSzPts val="2400"/>
              <a:buNone/>
              <a:defRPr>
                <a:solidFill>
                  <a:srgbClr val="3A495D"/>
                </a:solidFill>
              </a:defRPr>
            </a:lvl4pPr>
            <a:lvl5pPr lvl="4" rtl="0">
              <a:spcBef>
                <a:spcPts val="0"/>
              </a:spcBef>
              <a:spcAft>
                <a:spcPts val="0"/>
              </a:spcAft>
              <a:buClr>
                <a:srgbClr val="3A495D"/>
              </a:buClr>
              <a:buSzPts val="2400"/>
              <a:buNone/>
              <a:defRPr>
                <a:solidFill>
                  <a:srgbClr val="3A495D"/>
                </a:solidFill>
              </a:defRPr>
            </a:lvl5pPr>
            <a:lvl6pPr lvl="5" rtl="0">
              <a:spcBef>
                <a:spcPts val="0"/>
              </a:spcBef>
              <a:spcAft>
                <a:spcPts val="0"/>
              </a:spcAft>
              <a:buClr>
                <a:srgbClr val="3A495D"/>
              </a:buClr>
              <a:buSzPts val="2400"/>
              <a:buNone/>
              <a:defRPr>
                <a:solidFill>
                  <a:srgbClr val="3A495D"/>
                </a:solidFill>
              </a:defRPr>
            </a:lvl6pPr>
            <a:lvl7pPr lvl="6" rtl="0">
              <a:spcBef>
                <a:spcPts val="0"/>
              </a:spcBef>
              <a:spcAft>
                <a:spcPts val="0"/>
              </a:spcAft>
              <a:buClr>
                <a:srgbClr val="3A495D"/>
              </a:buClr>
              <a:buSzPts val="2400"/>
              <a:buNone/>
              <a:defRPr>
                <a:solidFill>
                  <a:srgbClr val="3A495D"/>
                </a:solidFill>
              </a:defRPr>
            </a:lvl7pPr>
            <a:lvl8pPr lvl="7" rtl="0">
              <a:spcBef>
                <a:spcPts val="0"/>
              </a:spcBef>
              <a:spcAft>
                <a:spcPts val="0"/>
              </a:spcAft>
              <a:buClr>
                <a:srgbClr val="3A495D"/>
              </a:buClr>
              <a:buSzPts val="2400"/>
              <a:buNone/>
              <a:defRPr>
                <a:solidFill>
                  <a:srgbClr val="3A495D"/>
                </a:solidFill>
              </a:defRPr>
            </a:lvl8pPr>
            <a:lvl9pPr lvl="8" rtl="0">
              <a:spcBef>
                <a:spcPts val="0"/>
              </a:spcBef>
              <a:spcAft>
                <a:spcPts val="0"/>
              </a:spcAft>
              <a:buClr>
                <a:srgbClr val="3A495D"/>
              </a:buClr>
              <a:buSzPts val="2400"/>
              <a:buNone/>
              <a:defRPr>
                <a:solidFill>
                  <a:srgbClr val="3A495D"/>
                </a:solidFill>
              </a:defRPr>
            </a:lvl9pPr>
          </a:lstStyle>
          <a:p>
            <a:endParaRPr/>
          </a:p>
        </p:txBody>
      </p:sp>
      <p:sp>
        <p:nvSpPr>
          <p:cNvPr id="1092" name="Google Shape;1092;p63"/>
          <p:cNvSpPr txBox="1">
            <a:spLocks noGrp="1"/>
          </p:cNvSpPr>
          <p:nvPr>
            <p:ph type="subTitle" idx="4"/>
          </p:nvPr>
        </p:nvSpPr>
        <p:spPr>
          <a:xfrm>
            <a:off x="10257625" y="3600288"/>
            <a:ext cx="6400800" cy="3414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rgbClr val="3A495D"/>
              </a:buClr>
              <a:buSzPts val="2400"/>
              <a:buNone/>
              <a:defRPr b="1">
                <a:solidFill>
                  <a:srgbClr val="3A495D"/>
                </a:solidFill>
              </a:defRPr>
            </a:lvl1pPr>
            <a:lvl2pPr lvl="1" rtl="0">
              <a:spcBef>
                <a:spcPts val="0"/>
              </a:spcBef>
              <a:spcAft>
                <a:spcPts val="0"/>
              </a:spcAft>
              <a:buClr>
                <a:srgbClr val="3A495D"/>
              </a:buClr>
              <a:buSzPts val="2400"/>
              <a:buNone/>
              <a:defRPr>
                <a:solidFill>
                  <a:srgbClr val="3A495D"/>
                </a:solidFill>
              </a:defRPr>
            </a:lvl2pPr>
            <a:lvl3pPr lvl="2" rtl="0">
              <a:spcBef>
                <a:spcPts val="0"/>
              </a:spcBef>
              <a:spcAft>
                <a:spcPts val="0"/>
              </a:spcAft>
              <a:buClr>
                <a:srgbClr val="3A495D"/>
              </a:buClr>
              <a:buSzPts val="2400"/>
              <a:buNone/>
              <a:defRPr>
                <a:solidFill>
                  <a:srgbClr val="3A495D"/>
                </a:solidFill>
              </a:defRPr>
            </a:lvl3pPr>
            <a:lvl4pPr lvl="3" rtl="0">
              <a:spcBef>
                <a:spcPts val="0"/>
              </a:spcBef>
              <a:spcAft>
                <a:spcPts val="0"/>
              </a:spcAft>
              <a:buClr>
                <a:srgbClr val="3A495D"/>
              </a:buClr>
              <a:buSzPts val="2400"/>
              <a:buNone/>
              <a:defRPr>
                <a:solidFill>
                  <a:srgbClr val="3A495D"/>
                </a:solidFill>
              </a:defRPr>
            </a:lvl4pPr>
            <a:lvl5pPr lvl="4" rtl="0">
              <a:spcBef>
                <a:spcPts val="0"/>
              </a:spcBef>
              <a:spcAft>
                <a:spcPts val="0"/>
              </a:spcAft>
              <a:buClr>
                <a:srgbClr val="3A495D"/>
              </a:buClr>
              <a:buSzPts val="2400"/>
              <a:buNone/>
              <a:defRPr>
                <a:solidFill>
                  <a:srgbClr val="3A495D"/>
                </a:solidFill>
              </a:defRPr>
            </a:lvl5pPr>
            <a:lvl6pPr lvl="5" rtl="0">
              <a:spcBef>
                <a:spcPts val="0"/>
              </a:spcBef>
              <a:spcAft>
                <a:spcPts val="0"/>
              </a:spcAft>
              <a:buClr>
                <a:srgbClr val="3A495D"/>
              </a:buClr>
              <a:buSzPts val="2400"/>
              <a:buNone/>
              <a:defRPr>
                <a:solidFill>
                  <a:srgbClr val="3A495D"/>
                </a:solidFill>
              </a:defRPr>
            </a:lvl6pPr>
            <a:lvl7pPr lvl="6" rtl="0">
              <a:spcBef>
                <a:spcPts val="0"/>
              </a:spcBef>
              <a:spcAft>
                <a:spcPts val="0"/>
              </a:spcAft>
              <a:buClr>
                <a:srgbClr val="3A495D"/>
              </a:buClr>
              <a:buSzPts val="2400"/>
              <a:buNone/>
              <a:defRPr>
                <a:solidFill>
                  <a:srgbClr val="3A495D"/>
                </a:solidFill>
              </a:defRPr>
            </a:lvl7pPr>
            <a:lvl8pPr lvl="7" rtl="0">
              <a:spcBef>
                <a:spcPts val="0"/>
              </a:spcBef>
              <a:spcAft>
                <a:spcPts val="0"/>
              </a:spcAft>
              <a:buClr>
                <a:srgbClr val="3A495D"/>
              </a:buClr>
              <a:buSzPts val="2400"/>
              <a:buNone/>
              <a:defRPr>
                <a:solidFill>
                  <a:srgbClr val="3A495D"/>
                </a:solidFill>
              </a:defRPr>
            </a:lvl8pPr>
            <a:lvl9pPr lvl="8" rtl="0">
              <a:spcBef>
                <a:spcPts val="0"/>
              </a:spcBef>
              <a:spcAft>
                <a:spcPts val="0"/>
              </a:spcAft>
              <a:buClr>
                <a:srgbClr val="3A495D"/>
              </a:buClr>
              <a:buSzPts val="2400"/>
              <a:buNone/>
              <a:defRPr>
                <a:solidFill>
                  <a:srgbClr val="3A495D"/>
                </a:solidFill>
              </a:defRPr>
            </a:lvl9pPr>
          </a:lstStyle>
          <a:p>
            <a:endParaRPr/>
          </a:p>
        </p:txBody>
      </p:sp>
      <p:sp>
        <p:nvSpPr>
          <p:cNvPr id="1093" name="Google Shape;1093;p63"/>
          <p:cNvSpPr txBox="1">
            <a:spLocks noGrp="1"/>
          </p:cNvSpPr>
          <p:nvPr>
            <p:ph type="subTitle" idx="5"/>
          </p:nvPr>
        </p:nvSpPr>
        <p:spPr>
          <a:xfrm>
            <a:off x="10257625" y="3992888"/>
            <a:ext cx="6400800" cy="3414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rgbClr val="3A495D"/>
              </a:buClr>
              <a:buSzPts val="2400"/>
              <a:buFont typeface="Libre Franklin Light"/>
              <a:buNone/>
              <a:defRPr>
                <a:solidFill>
                  <a:srgbClr val="3A495D"/>
                </a:solidFill>
                <a:latin typeface="Libre Franklin Light"/>
                <a:ea typeface="Libre Franklin Light"/>
                <a:cs typeface="Libre Franklin Light"/>
                <a:sym typeface="Libre Franklin Light"/>
              </a:defRPr>
            </a:lvl1pPr>
            <a:lvl2pPr lvl="1" rtl="0">
              <a:spcBef>
                <a:spcPts val="0"/>
              </a:spcBef>
              <a:spcAft>
                <a:spcPts val="0"/>
              </a:spcAft>
              <a:buClr>
                <a:srgbClr val="3A495D"/>
              </a:buClr>
              <a:buSzPts val="2400"/>
              <a:buNone/>
              <a:defRPr>
                <a:solidFill>
                  <a:srgbClr val="3A495D"/>
                </a:solidFill>
              </a:defRPr>
            </a:lvl2pPr>
            <a:lvl3pPr lvl="2" rtl="0">
              <a:spcBef>
                <a:spcPts val="0"/>
              </a:spcBef>
              <a:spcAft>
                <a:spcPts val="0"/>
              </a:spcAft>
              <a:buClr>
                <a:srgbClr val="3A495D"/>
              </a:buClr>
              <a:buSzPts val="2400"/>
              <a:buNone/>
              <a:defRPr>
                <a:solidFill>
                  <a:srgbClr val="3A495D"/>
                </a:solidFill>
              </a:defRPr>
            </a:lvl3pPr>
            <a:lvl4pPr lvl="3" rtl="0">
              <a:spcBef>
                <a:spcPts val="0"/>
              </a:spcBef>
              <a:spcAft>
                <a:spcPts val="0"/>
              </a:spcAft>
              <a:buClr>
                <a:srgbClr val="3A495D"/>
              </a:buClr>
              <a:buSzPts val="2400"/>
              <a:buNone/>
              <a:defRPr>
                <a:solidFill>
                  <a:srgbClr val="3A495D"/>
                </a:solidFill>
              </a:defRPr>
            </a:lvl4pPr>
            <a:lvl5pPr lvl="4" rtl="0">
              <a:spcBef>
                <a:spcPts val="0"/>
              </a:spcBef>
              <a:spcAft>
                <a:spcPts val="0"/>
              </a:spcAft>
              <a:buClr>
                <a:srgbClr val="3A495D"/>
              </a:buClr>
              <a:buSzPts val="2400"/>
              <a:buNone/>
              <a:defRPr>
                <a:solidFill>
                  <a:srgbClr val="3A495D"/>
                </a:solidFill>
              </a:defRPr>
            </a:lvl5pPr>
            <a:lvl6pPr lvl="5" rtl="0">
              <a:spcBef>
                <a:spcPts val="0"/>
              </a:spcBef>
              <a:spcAft>
                <a:spcPts val="0"/>
              </a:spcAft>
              <a:buClr>
                <a:srgbClr val="3A495D"/>
              </a:buClr>
              <a:buSzPts val="2400"/>
              <a:buNone/>
              <a:defRPr>
                <a:solidFill>
                  <a:srgbClr val="3A495D"/>
                </a:solidFill>
              </a:defRPr>
            </a:lvl6pPr>
            <a:lvl7pPr lvl="6" rtl="0">
              <a:spcBef>
                <a:spcPts val="0"/>
              </a:spcBef>
              <a:spcAft>
                <a:spcPts val="0"/>
              </a:spcAft>
              <a:buClr>
                <a:srgbClr val="3A495D"/>
              </a:buClr>
              <a:buSzPts val="2400"/>
              <a:buNone/>
              <a:defRPr>
                <a:solidFill>
                  <a:srgbClr val="3A495D"/>
                </a:solidFill>
              </a:defRPr>
            </a:lvl7pPr>
            <a:lvl8pPr lvl="7" rtl="0">
              <a:spcBef>
                <a:spcPts val="0"/>
              </a:spcBef>
              <a:spcAft>
                <a:spcPts val="0"/>
              </a:spcAft>
              <a:buClr>
                <a:srgbClr val="3A495D"/>
              </a:buClr>
              <a:buSzPts val="2400"/>
              <a:buNone/>
              <a:defRPr>
                <a:solidFill>
                  <a:srgbClr val="3A495D"/>
                </a:solidFill>
              </a:defRPr>
            </a:lvl8pPr>
            <a:lvl9pPr lvl="8" rtl="0">
              <a:spcBef>
                <a:spcPts val="0"/>
              </a:spcBef>
              <a:spcAft>
                <a:spcPts val="0"/>
              </a:spcAft>
              <a:buClr>
                <a:srgbClr val="3A495D"/>
              </a:buClr>
              <a:buSzPts val="2400"/>
              <a:buNone/>
              <a:defRPr>
                <a:solidFill>
                  <a:srgbClr val="3A495D"/>
                </a:solidFill>
              </a:defRPr>
            </a:lvl9pPr>
          </a:lstStyle>
          <a:p>
            <a:endParaRPr/>
          </a:p>
        </p:txBody>
      </p:sp>
      <p:sp>
        <p:nvSpPr>
          <p:cNvPr id="1094" name="Google Shape;1094;p63"/>
          <p:cNvSpPr txBox="1">
            <a:spLocks noGrp="1"/>
          </p:cNvSpPr>
          <p:nvPr>
            <p:ph type="subTitle" idx="6"/>
          </p:nvPr>
        </p:nvSpPr>
        <p:spPr>
          <a:xfrm>
            <a:off x="10257625" y="5963488"/>
            <a:ext cx="6400800" cy="3414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rgbClr val="3A495D"/>
              </a:buClr>
              <a:buSzPts val="2400"/>
              <a:buNone/>
              <a:defRPr b="1">
                <a:solidFill>
                  <a:srgbClr val="3A495D"/>
                </a:solidFill>
              </a:defRPr>
            </a:lvl1pPr>
            <a:lvl2pPr lvl="1" rtl="0">
              <a:spcBef>
                <a:spcPts val="0"/>
              </a:spcBef>
              <a:spcAft>
                <a:spcPts val="0"/>
              </a:spcAft>
              <a:buClr>
                <a:srgbClr val="3A495D"/>
              </a:buClr>
              <a:buSzPts val="2400"/>
              <a:buNone/>
              <a:defRPr>
                <a:solidFill>
                  <a:srgbClr val="3A495D"/>
                </a:solidFill>
              </a:defRPr>
            </a:lvl2pPr>
            <a:lvl3pPr lvl="2" rtl="0">
              <a:spcBef>
                <a:spcPts val="0"/>
              </a:spcBef>
              <a:spcAft>
                <a:spcPts val="0"/>
              </a:spcAft>
              <a:buClr>
                <a:srgbClr val="3A495D"/>
              </a:buClr>
              <a:buSzPts val="2400"/>
              <a:buNone/>
              <a:defRPr>
                <a:solidFill>
                  <a:srgbClr val="3A495D"/>
                </a:solidFill>
              </a:defRPr>
            </a:lvl3pPr>
            <a:lvl4pPr lvl="3" rtl="0">
              <a:spcBef>
                <a:spcPts val="0"/>
              </a:spcBef>
              <a:spcAft>
                <a:spcPts val="0"/>
              </a:spcAft>
              <a:buClr>
                <a:srgbClr val="3A495D"/>
              </a:buClr>
              <a:buSzPts val="2400"/>
              <a:buNone/>
              <a:defRPr>
                <a:solidFill>
                  <a:srgbClr val="3A495D"/>
                </a:solidFill>
              </a:defRPr>
            </a:lvl4pPr>
            <a:lvl5pPr lvl="4" rtl="0">
              <a:spcBef>
                <a:spcPts val="0"/>
              </a:spcBef>
              <a:spcAft>
                <a:spcPts val="0"/>
              </a:spcAft>
              <a:buClr>
                <a:srgbClr val="3A495D"/>
              </a:buClr>
              <a:buSzPts val="2400"/>
              <a:buNone/>
              <a:defRPr>
                <a:solidFill>
                  <a:srgbClr val="3A495D"/>
                </a:solidFill>
              </a:defRPr>
            </a:lvl5pPr>
            <a:lvl6pPr lvl="5" rtl="0">
              <a:spcBef>
                <a:spcPts val="0"/>
              </a:spcBef>
              <a:spcAft>
                <a:spcPts val="0"/>
              </a:spcAft>
              <a:buClr>
                <a:srgbClr val="3A495D"/>
              </a:buClr>
              <a:buSzPts val="2400"/>
              <a:buNone/>
              <a:defRPr>
                <a:solidFill>
                  <a:srgbClr val="3A495D"/>
                </a:solidFill>
              </a:defRPr>
            </a:lvl6pPr>
            <a:lvl7pPr lvl="6" rtl="0">
              <a:spcBef>
                <a:spcPts val="0"/>
              </a:spcBef>
              <a:spcAft>
                <a:spcPts val="0"/>
              </a:spcAft>
              <a:buClr>
                <a:srgbClr val="3A495D"/>
              </a:buClr>
              <a:buSzPts val="2400"/>
              <a:buNone/>
              <a:defRPr>
                <a:solidFill>
                  <a:srgbClr val="3A495D"/>
                </a:solidFill>
              </a:defRPr>
            </a:lvl7pPr>
            <a:lvl8pPr lvl="7" rtl="0">
              <a:spcBef>
                <a:spcPts val="0"/>
              </a:spcBef>
              <a:spcAft>
                <a:spcPts val="0"/>
              </a:spcAft>
              <a:buClr>
                <a:srgbClr val="3A495D"/>
              </a:buClr>
              <a:buSzPts val="2400"/>
              <a:buNone/>
              <a:defRPr>
                <a:solidFill>
                  <a:srgbClr val="3A495D"/>
                </a:solidFill>
              </a:defRPr>
            </a:lvl8pPr>
            <a:lvl9pPr lvl="8" rtl="0">
              <a:spcBef>
                <a:spcPts val="0"/>
              </a:spcBef>
              <a:spcAft>
                <a:spcPts val="0"/>
              </a:spcAft>
              <a:buClr>
                <a:srgbClr val="3A495D"/>
              </a:buClr>
              <a:buSzPts val="2400"/>
              <a:buNone/>
              <a:defRPr>
                <a:solidFill>
                  <a:srgbClr val="3A495D"/>
                </a:solidFill>
              </a:defRPr>
            </a:lvl9pPr>
          </a:lstStyle>
          <a:p>
            <a:endParaRPr/>
          </a:p>
        </p:txBody>
      </p:sp>
      <p:sp>
        <p:nvSpPr>
          <p:cNvPr id="1095" name="Google Shape;1095;p63"/>
          <p:cNvSpPr txBox="1">
            <a:spLocks noGrp="1"/>
          </p:cNvSpPr>
          <p:nvPr>
            <p:ph type="subTitle" idx="7"/>
          </p:nvPr>
        </p:nvSpPr>
        <p:spPr>
          <a:xfrm>
            <a:off x="10257625" y="6356088"/>
            <a:ext cx="6400800" cy="3414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rgbClr val="3A495D"/>
              </a:buClr>
              <a:buSzPts val="2400"/>
              <a:buFont typeface="Libre Franklin Light"/>
              <a:buNone/>
              <a:defRPr>
                <a:solidFill>
                  <a:srgbClr val="3A495D"/>
                </a:solidFill>
                <a:latin typeface="Libre Franklin Light"/>
                <a:ea typeface="Libre Franklin Light"/>
                <a:cs typeface="Libre Franklin Light"/>
                <a:sym typeface="Libre Franklin Light"/>
              </a:defRPr>
            </a:lvl1pPr>
            <a:lvl2pPr lvl="1" rtl="0">
              <a:spcBef>
                <a:spcPts val="0"/>
              </a:spcBef>
              <a:spcAft>
                <a:spcPts val="0"/>
              </a:spcAft>
              <a:buClr>
                <a:srgbClr val="3A495D"/>
              </a:buClr>
              <a:buSzPts val="2400"/>
              <a:buNone/>
              <a:defRPr>
                <a:solidFill>
                  <a:srgbClr val="3A495D"/>
                </a:solidFill>
              </a:defRPr>
            </a:lvl2pPr>
            <a:lvl3pPr lvl="2" rtl="0">
              <a:spcBef>
                <a:spcPts val="0"/>
              </a:spcBef>
              <a:spcAft>
                <a:spcPts val="0"/>
              </a:spcAft>
              <a:buClr>
                <a:srgbClr val="3A495D"/>
              </a:buClr>
              <a:buSzPts val="2400"/>
              <a:buNone/>
              <a:defRPr>
                <a:solidFill>
                  <a:srgbClr val="3A495D"/>
                </a:solidFill>
              </a:defRPr>
            </a:lvl3pPr>
            <a:lvl4pPr lvl="3" rtl="0">
              <a:spcBef>
                <a:spcPts val="0"/>
              </a:spcBef>
              <a:spcAft>
                <a:spcPts val="0"/>
              </a:spcAft>
              <a:buClr>
                <a:srgbClr val="3A495D"/>
              </a:buClr>
              <a:buSzPts val="2400"/>
              <a:buNone/>
              <a:defRPr>
                <a:solidFill>
                  <a:srgbClr val="3A495D"/>
                </a:solidFill>
              </a:defRPr>
            </a:lvl4pPr>
            <a:lvl5pPr lvl="4" rtl="0">
              <a:spcBef>
                <a:spcPts val="0"/>
              </a:spcBef>
              <a:spcAft>
                <a:spcPts val="0"/>
              </a:spcAft>
              <a:buClr>
                <a:srgbClr val="3A495D"/>
              </a:buClr>
              <a:buSzPts val="2400"/>
              <a:buNone/>
              <a:defRPr>
                <a:solidFill>
                  <a:srgbClr val="3A495D"/>
                </a:solidFill>
              </a:defRPr>
            </a:lvl5pPr>
            <a:lvl6pPr lvl="5" rtl="0">
              <a:spcBef>
                <a:spcPts val="0"/>
              </a:spcBef>
              <a:spcAft>
                <a:spcPts val="0"/>
              </a:spcAft>
              <a:buClr>
                <a:srgbClr val="3A495D"/>
              </a:buClr>
              <a:buSzPts val="2400"/>
              <a:buNone/>
              <a:defRPr>
                <a:solidFill>
                  <a:srgbClr val="3A495D"/>
                </a:solidFill>
              </a:defRPr>
            </a:lvl6pPr>
            <a:lvl7pPr lvl="6" rtl="0">
              <a:spcBef>
                <a:spcPts val="0"/>
              </a:spcBef>
              <a:spcAft>
                <a:spcPts val="0"/>
              </a:spcAft>
              <a:buClr>
                <a:srgbClr val="3A495D"/>
              </a:buClr>
              <a:buSzPts val="2400"/>
              <a:buNone/>
              <a:defRPr>
                <a:solidFill>
                  <a:srgbClr val="3A495D"/>
                </a:solidFill>
              </a:defRPr>
            </a:lvl7pPr>
            <a:lvl8pPr lvl="7" rtl="0">
              <a:spcBef>
                <a:spcPts val="0"/>
              </a:spcBef>
              <a:spcAft>
                <a:spcPts val="0"/>
              </a:spcAft>
              <a:buClr>
                <a:srgbClr val="3A495D"/>
              </a:buClr>
              <a:buSzPts val="2400"/>
              <a:buNone/>
              <a:defRPr>
                <a:solidFill>
                  <a:srgbClr val="3A495D"/>
                </a:solidFill>
              </a:defRPr>
            </a:lvl8pPr>
            <a:lvl9pPr lvl="8" rtl="0">
              <a:spcBef>
                <a:spcPts val="0"/>
              </a:spcBef>
              <a:spcAft>
                <a:spcPts val="0"/>
              </a:spcAft>
              <a:buClr>
                <a:srgbClr val="3A495D"/>
              </a:buClr>
              <a:buSzPts val="2400"/>
              <a:buNone/>
              <a:defRPr>
                <a:solidFill>
                  <a:srgbClr val="3A495D"/>
                </a:solidFill>
              </a:defRPr>
            </a:lvl9pPr>
          </a:lstStyle>
          <a:p>
            <a:endParaRPr/>
          </a:p>
        </p:txBody>
      </p:sp>
      <p:sp>
        <p:nvSpPr>
          <p:cNvPr id="1096" name="Google Shape;1096;p63"/>
          <p:cNvSpPr txBox="1">
            <a:spLocks noGrp="1"/>
          </p:cNvSpPr>
          <p:nvPr>
            <p:ph type="subTitle" idx="8"/>
          </p:nvPr>
        </p:nvSpPr>
        <p:spPr>
          <a:xfrm>
            <a:off x="10257625" y="8326700"/>
            <a:ext cx="6400800" cy="3414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rgbClr val="3A495D"/>
              </a:buClr>
              <a:buSzPts val="2400"/>
              <a:buNone/>
              <a:defRPr b="1">
                <a:solidFill>
                  <a:srgbClr val="3A495D"/>
                </a:solidFill>
              </a:defRPr>
            </a:lvl1pPr>
            <a:lvl2pPr lvl="1" rtl="0">
              <a:spcBef>
                <a:spcPts val="0"/>
              </a:spcBef>
              <a:spcAft>
                <a:spcPts val="0"/>
              </a:spcAft>
              <a:buClr>
                <a:srgbClr val="3A495D"/>
              </a:buClr>
              <a:buSzPts val="2400"/>
              <a:buNone/>
              <a:defRPr>
                <a:solidFill>
                  <a:srgbClr val="3A495D"/>
                </a:solidFill>
              </a:defRPr>
            </a:lvl2pPr>
            <a:lvl3pPr lvl="2" rtl="0">
              <a:spcBef>
                <a:spcPts val="0"/>
              </a:spcBef>
              <a:spcAft>
                <a:spcPts val="0"/>
              </a:spcAft>
              <a:buClr>
                <a:srgbClr val="3A495D"/>
              </a:buClr>
              <a:buSzPts val="2400"/>
              <a:buNone/>
              <a:defRPr>
                <a:solidFill>
                  <a:srgbClr val="3A495D"/>
                </a:solidFill>
              </a:defRPr>
            </a:lvl3pPr>
            <a:lvl4pPr lvl="3" rtl="0">
              <a:spcBef>
                <a:spcPts val="0"/>
              </a:spcBef>
              <a:spcAft>
                <a:spcPts val="0"/>
              </a:spcAft>
              <a:buClr>
                <a:srgbClr val="3A495D"/>
              </a:buClr>
              <a:buSzPts val="2400"/>
              <a:buNone/>
              <a:defRPr>
                <a:solidFill>
                  <a:srgbClr val="3A495D"/>
                </a:solidFill>
              </a:defRPr>
            </a:lvl4pPr>
            <a:lvl5pPr lvl="4" rtl="0">
              <a:spcBef>
                <a:spcPts val="0"/>
              </a:spcBef>
              <a:spcAft>
                <a:spcPts val="0"/>
              </a:spcAft>
              <a:buClr>
                <a:srgbClr val="3A495D"/>
              </a:buClr>
              <a:buSzPts val="2400"/>
              <a:buNone/>
              <a:defRPr>
                <a:solidFill>
                  <a:srgbClr val="3A495D"/>
                </a:solidFill>
              </a:defRPr>
            </a:lvl5pPr>
            <a:lvl6pPr lvl="5" rtl="0">
              <a:spcBef>
                <a:spcPts val="0"/>
              </a:spcBef>
              <a:spcAft>
                <a:spcPts val="0"/>
              </a:spcAft>
              <a:buClr>
                <a:srgbClr val="3A495D"/>
              </a:buClr>
              <a:buSzPts val="2400"/>
              <a:buNone/>
              <a:defRPr>
                <a:solidFill>
                  <a:srgbClr val="3A495D"/>
                </a:solidFill>
              </a:defRPr>
            </a:lvl6pPr>
            <a:lvl7pPr lvl="6" rtl="0">
              <a:spcBef>
                <a:spcPts val="0"/>
              </a:spcBef>
              <a:spcAft>
                <a:spcPts val="0"/>
              </a:spcAft>
              <a:buClr>
                <a:srgbClr val="3A495D"/>
              </a:buClr>
              <a:buSzPts val="2400"/>
              <a:buNone/>
              <a:defRPr>
                <a:solidFill>
                  <a:srgbClr val="3A495D"/>
                </a:solidFill>
              </a:defRPr>
            </a:lvl7pPr>
            <a:lvl8pPr lvl="7" rtl="0">
              <a:spcBef>
                <a:spcPts val="0"/>
              </a:spcBef>
              <a:spcAft>
                <a:spcPts val="0"/>
              </a:spcAft>
              <a:buClr>
                <a:srgbClr val="3A495D"/>
              </a:buClr>
              <a:buSzPts val="2400"/>
              <a:buNone/>
              <a:defRPr>
                <a:solidFill>
                  <a:srgbClr val="3A495D"/>
                </a:solidFill>
              </a:defRPr>
            </a:lvl8pPr>
            <a:lvl9pPr lvl="8" rtl="0">
              <a:spcBef>
                <a:spcPts val="0"/>
              </a:spcBef>
              <a:spcAft>
                <a:spcPts val="0"/>
              </a:spcAft>
              <a:buClr>
                <a:srgbClr val="3A495D"/>
              </a:buClr>
              <a:buSzPts val="2400"/>
              <a:buNone/>
              <a:defRPr>
                <a:solidFill>
                  <a:srgbClr val="3A495D"/>
                </a:solidFill>
              </a:defRPr>
            </a:lvl9pPr>
          </a:lstStyle>
          <a:p>
            <a:endParaRPr/>
          </a:p>
        </p:txBody>
      </p:sp>
      <p:sp>
        <p:nvSpPr>
          <p:cNvPr id="1097" name="Google Shape;1097;p63"/>
          <p:cNvSpPr txBox="1">
            <a:spLocks noGrp="1"/>
          </p:cNvSpPr>
          <p:nvPr>
            <p:ph type="subTitle" idx="9"/>
          </p:nvPr>
        </p:nvSpPr>
        <p:spPr>
          <a:xfrm>
            <a:off x="10257625" y="8719300"/>
            <a:ext cx="6400800" cy="3414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rgbClr val="3A495D"/>
              </a:buClr>
              <a:buSzPts val="2400"/>
              <a:buFont typeface="Libre Franklin Light"/>
              <a:buNone/>
              <a:defRPr>
                <a:solidFill>
                  <a:srgbClr val="3A495D"/>
                </a:solidFill>
                <a:latin typeface="Libre Franklin Light"/>
                <a:ea typeface="Libre Franklin Light"/>
                <a:cs typeface="Libre Franklin Light"/>
                <a:sym typeface="Libre Franklin Light"/>
              </a:defRPr>
            </a:lvl1pPr>
            <a:lvl2pPr lvl="1" rtl="0">
              <a:spcBef>
                <a:spcPts val="0"/>
              </a:spcBef>
              <a:spcAft>
                <a:spcPts val="0"/>
              </a:spcAft>
              <a:buClr>
                <a:srgbClr val="3A495D"/>
              </a:buClr>
              <a:buSzPts val="2400"/>
              <a:buNone/>
              <a:defRPr>
                <a:solidFill>
                  <a:srgbClr val="3A495D"/>
                </a:solidFill>
              </a:defRPr>
            </a:lvl2pPr>
            <a:lvl3pPr lvl="2" rtl="0">
              <a:spcBef>
                <a:spcPts val="0"/>
              </a:spcBef>
              <a:spcAft>
                <a:spcPts val="0"/>
              </a:spcAft>
              <a:buClr>
                <a:srgbClr val="3A495D"/>
              </a:buClr>
              <a:buSzPts val="2400"/>
              <a:buNone/>
              <a:defRPr>
                <a:solidFill>
                  <a:srgbClr val="3A495D"/>
                </a:solidFill>
              </a:defRPr>
            </a:lvl3pPr>
            <a:lvl4pPr lvl="3" rtl="0">
              <a:spcBef>
                <a:spcPts val="0"/>
              </a:spcBef>
              <a:spcAft>
                <a:spcPts val="0"/>
              </a:spcAft>
              <a:buClr>
                <a:srgbClr val="3A495D"/>
              </a:buClr>
              <a:buSzPts val="2400"/>
              <a:buNone/>
              <a:defRPr>
                <a:solidFill>
                  <a:srgbClr val="3A495D"/>
                </a:solidFill>
              </a:defRPr>
            </a:lvl4pPr>
            <a:lvl5pPr lvl="4" rtl="0">
              <a:spcBef>
                <a:spcPts val="0"/>
              </a:spcBef>
              <a:spcAft>
                <a:spcPts val="0"/>
              </a:spcAft>
              <a:buClr>
                <a:srgbClr val="3A495D"/>
              </a:buClr>
              <a:buSzPts val="2400"/>
              <a:buNone/>
              <a:defRPr>
                <a:solidFill>
                  <a:srgbClr val="3A495D"/>
                </a:solidFill>
              </a:defRPr>
            </a:lvl5pPr>
            <a:lvl6pPr lvl="5" rtl="0">
              <a:spcBef>
                <a:spcPts val="0"/>
              </a:spcBef>
              <a:spcAft>
                <a:spcPts val="0"/>
              </a:spcAft>
              <a:buClr>
                <a:srgbClr val="3A495D"/>
              </a:buClr>
              <a:buSzPts val="2400"/>
              <a:buNone/>
              <a:defRPr>
                <a:solidFill>
                  <a:srgbClr val="3A495D"/>
                </a:solidFill>
              </a:defRPr>
            </a:lvl6pPr>
            <a:lvl7pPr lvl="6" rtl="0">
              <a:spcBef>
                <a:spcPts val="0"/>
              </a:spcBef>
              <a:spcAft>
                <a:spcPts val="0"/>
              </a:spcAft>
              <a:buClr>
                <a:srgbClr val="3A495D"/>
              </a:buClr>
              <a:buSzPts val="2400"/>
              <a:buNone/>
              <a:defRPr>
                <a:solidFill>
                  <a:srgbClr val="3A495D"/>
                </a:solidFill>
              </a:defRPr>
            </a:lvl7pPr>
            <a:lvl8pPr lvl="7" rtl="0">
              <a:spcBef>
                <a:spcPts val="0"/>
              </a:spcBef>
              <a:spcAft>
                <a:spcPts val="0"/>
              </a:spcAft>
              <a:buClr>
                <a:srgbClr val="3A495D"/>
              </a:buClr>
              <a:buSzPts val="2400"/>
              <a:buNone/>
              <a:defRPr>
                <a:solidFill>
                  <a:srgbClr val="3A495D"/>
                </a:solidFill>
              </a:defRPr>
            </a:lvl8pPr>
            <a:lvl9pPr lvl="8" rtl="0">
              <a:spcBef>
                <a:spcPts val="0"/>
              </a:spcBef>
              <a:spcAft>
                <a:spcPts val="0"/>
              </a:spcAft>
              <a:buClr>
                <a:srgbClr val="3A495D"/>
              </a:buClr>
              <a:buSzPts val="2400"/>
              <a:buNone/>
              <a:defRPr>
                <a:solidFill>
                  <a:srgbClr val="3A495D"/>
                </a:solidFill>
              </a:defRPr>
            </a:lvl9pPr>
          </a:lstStyle>
          <a:p>
            <a:endParaRPr/>
          </a:p>
        </p:txBody>
      </p:sp>
      <p:grpSp>
        <p:nvGrpSpPr>
          <p:cNvPr id="1098" name="Google Shape;1098;p63"/>
          <p:cNvGrpSpPr/>
          <p:nvPr/>
        </p:nvGrpSpPr>
        <p:grpSpPr>
          <a:xfrm>
            <a:off x="15787485" y="9818686"/>
            <a:ext cx="1463219" cy="234029"/>
            <a:chOff x="238125" y="2252900"/>
            <a:chExt cx="7144625" cy="1210075"/>
          </a:xfrm>
        </p:grpSpPr>
        <p:sp>
          <p:nvSpPr>
            <p:cNvPr id="1099" name="Google Shape;1099;p63"/>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63"/>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63"/>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63"/>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63"/>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3"/>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3"/>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3"/>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63"/>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08" name="Google Shape;1108;p63"/>
          <p:cNvCxnSpPr/>
          <p:nvPr/>
        </p:nvCxnSpPr>
        <p:spPr>
          <a:xfrm>
            <a:off x="17558700" y="9765000"/>
            <a:ext cx="0" cy="341400"/>
          </a:xfrm>
          <a:prstGeom prst="straightConnector1">
            <a:avLst/>
          </a:prstGeom>
          <a:noFill/>
          <a:ln w="9525" cap="flat" cmpd="sng">
            <a:solidFill>
              <a:schemeClr val="lt2"/>
            </a:solidFill>
            <a:prstDash val="solid"/>
            <a:round/>
            <a:headEnd type="none" w="med" len="med"/>
            <a:tailEnd type="none" w="med" len="med"/>
          </a:ln>
        </p:spPr>
      </p:cxnSp>
      <p:sp>
        <p:nvSpPr>
          <p:cNvPr id="1109" name="Google Shape;1109;p63"/>
          <p:cNvSpPr txBox="1"/>
          <p:nvPr/>
        </p:nvSpPr>
        <p:spPr>
          <a:xfrm>
            <a:off x="17558700" y="95556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4 - Highlighted Feature_1">
  <p:cSld name="CUSTOM_43">
    <p:spTree>
      <p:nvGrpSpPr>
        <p:cNvPr id="1" name="Shape 1110"/>
        <p:cNvGrpSpPr/>
        <p:nvPr/>
      </p:nvGrpSpPr>
      <p:grpSpPr>
        <a:xfrm>
          <a:off x="0" y="0"/>
          <a:ext cx="0" cy="0"/>
          <a:chOff x="0" y="0"/>
          <a:chExt cx="0" cy="0"/>
        </a:xfrm>
      </p:grpSpPr>
      <p:sp>
        <p:nvSpPr>
          <p:cNvPr id="1111" name="Google Shape;1111;p64"/>
          <p:cNvSpPr/>
          <p:nvPr/>
        </p:nvSpPr>
        <p:spPr>
          <a:xfrm>
            <a:off x="10972800" y="1038750"/>
            <a:ext cx="7410600" cy="8209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12" name="Google Shape;1112;p64"/>
          <p:cNvSpPr/>
          <p:nvPr/>
        </p:nvSpPr>
        <p:spPr>
          <a:xfrm>
            <a:off x="0" y="1038750"/>
            <a:ext cx="3657600" cy="4114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4"/>
          <p:cNvSpPr/>
          <p:nvPr/>
        </p:nvSpPr>
        <p:spPr>
          <a:xfrm>
            <a:off x="7315200" y="1038750"/>
            <a:ext cx="3657600" cy="4114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4"/>
          <p:cNvSpPr/>
          <p:nvPr/>
        </p:nvSpPr>
        <p:spPr>
          <a:xfrm>
            <a:off x="3657600" y="5133325"/>
            <a:ext cx="3657600" cy="4114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4"/>
          <p:cNvSpPr>
            <a:spLocks noGrp="1"/>
          </p:cNvSpPr>
          <p:nvPr>
            <p:ph type="pic" idx="2"/>
          </p:nvPr>
        </p:nvSpPr>
        <p:spPr>
          <a:xfrm>
            <a:off x="344688" y="2032484"/>
            <a:ext cx="2908200" cy="2798400"/>
          </a:xfrm>
          <a:prstGeom prst="rect">
            <a:avLst/>
          </a:prstGeom>
          <a:noFill/>
          <a:ln>
            <a:noFill/>
          </a:ln>
        </p:spPr>
      </p:sp>
      <p:sp>
        <p:nvSpPr>
          <p:cNvPr id="1116" name="Google Shape;1116;p64"/>
          <p:cNvSpPr>
            <a:spLocks noGrp="1"/>
          </p:cNvSpPr>
          <p:nvPr>
            <p:ph type="pic" idx="3"/>
          </p:nvPr>
        </p:nvSpPr>
        <p:spPr>
          <a:xfrm>
            <a:off x="7659888" y="2032484"/>
            <a:ext cx="2908200" cy="2798400"/>
          </a:xfrm>
          <a:prstGeom prst="rect">
            <a:avLst/>
          </a:prstGeom>
          <a:noFill/>
          <a:ln>
            <a:noFill/>
          </a:ln>
        </p:spPr>
      </p:sp>
      <p:sp>
        <p:nvSpPr>
          <p:cNvPr id="1117" name="Google Shape;1117;p64"/>
          <p:cNvSpPr>
            <a:spLocks noGrp="1"/>
          </p:cNvSpPr>
          <p:nvPr>
            <p:ph type="pic" idx="4"/>
          </p:nvPr>
        </p:nvSpPr>
        <p:spPr>
          <a:xfrm>
            <a:off x="4032300" y="5508610"/>
            <a:ext cx="2908200" cy="2798400"/>
          </a:xfrm>
          <a:prstGeom prst="rect">
            <a:avLst/>
          </a:prstGeom>
          <a:noFill/>
          <a:ln>
            <a:noFill/>
          </a:ln>
        </p:spPr>
      </p:sp>
      <p:sp>
        <p:nvSpPr>
          <p:cNvPr id="1118" name="Google Shape;1118;p64"/>
          <p:cNvSpPr txBox="1">
            <a:spLocks noGrp="1"/>
          </p:cNvSpPr>
          <p:nvPr>
            <p:ph type="subTitle" idx="1"/>
          </p:nvPr>
        </p:nvSpPr>
        <p:spPr>
          <a:xfrm>
            <a:off x="389100" y="1224696"/>
            <a:ext cx="2908200" cy="341400"/>
          </a:xfrm>
          <a:prstGeom prst="rect">
            <a:avLst/>
          </a:prstGeom>
        </p:spPr>
        <p:txBody>
          <a:bodyPr spcFirstLastPara="1" wrap="square" lIns="0" tIns="0" rIns="0" bIns="0" anchor="t" anchorCtr="0">
            <a:spAutoFit/>
          </a:bodyPr>
          <a:lstStyle>
            <a:lvl1pPr lvl="0" algn="ctr" rtl="0">
              <a:lnSpc>
                <a:spcPct val="115000"/>
              </a:lnSpc>
              <a:spcBef>
                <a:spcPts val="0"/>
              </a:spcBef>
              <a:spcAft>
                <a:spcPts val="0"/>
              </a:spcAft>
              <a:buSzPts val="1800"/>
              <a:buNone/>
              <a:defRPr sz="1800" b="1"/>
            </a:lvl1pPr>
            <a:lvl2pPr lvl="1" rtl="0">
              <a:lnSpc>
                <a:spcPct val="115000"/>
              </a:lnSpc>
              <a:spcBef>
                <a:spcPts val="0"/>
              </a:spcBef>
              <a:spcAft>
                <a:spcPts val="0"/>
              </a:spcAft>
              <a:buSzPts val="2400"/>
              <a:buNone/>
              <a:defRPr/>
            </a:lvl2pPr>
            <a:lvl3pPr lvl="2" rtl="0">
              <a:lnSpc>
                <a:spcPct val="115000"/>
              </a:lnSpc>
              <a:spcBef>
                <a:spcPts val="0"/>
              </a:spcBef>
              <a:spcAft>
                <a:spcPts val="0"/>
              </a:spcAft>
              <a:buSzPts val="2400"/>
              <a:buNone/>
              <a:defRPr/>
            </a:lvl3pPr>
            <a:lvl4pPr lvl="3" rtl="0">
              <a:lnSpc>
                <a:spcPct val="115000"/>
              </a:lnSpc>
              <a:spcBef>
                <a:spcPts val="0"/>
              </a:spcBef>
              <a:spcAft>
                <a:spcPts val="0"/>
              </a:spcAft>
              <a:buSzPts val="2400"/>
              <a:buNone/>
              <a:defRPr/>
            </a:lvl4pPr>
            <a:lvl5pPr lvl="4" rtl="0">
              <a:lnSpc>
                <a:spcPct val="115000"/>
              </a:lnSpc>
              <a:spcBef>
                <a:spcPts val="0"/>
              </a:spcBef>
              <a:spcAft>
                <a:spcPts val="0"/>
              </a:spcAft>
              <a:buSzPts val="2400"/>
              <a:buNone/>
              <a:defRPr/>
            </a:lvl5pPr>
            <a:lvl6pPr lvl="5" rtl="0">
              <a:lnSpc>
                <a:spcPct val="115000"/>
              </a:lnSpc>
              <a:spcBef>
                <a:spcPts val="0"/>
              </a:spcBef>
              <a:spcAft>
                <a:spcPts val="0"/>
              </a:spcAft>
              <a:buSzPts val="2400"/>
              <a:buNone/>
              <a:defRPr/>
            </a:lvl6pPr>
            <a:lvl7pPr lvl="6" rtl="0">
              <a:lnSpc>
                <a:spcPct val="115000"/>
              </a:lnSpc>
              <a:spcBef>
                <a:spcPts val="0"/>
              </a:spcBef>
              <a:spcAft>
                <a:spcPts val="0"/>
              </a:spcAft>
              <a:buSzPts val="2400"/>
              <a:buNone/>
              <a:defRPr/>
            </a:lvl7pPr>
            <a:lvl8pPr lvl="7" rtl="0">
              <a:lnSpc>
                <a:spcPct val="115000"/>
              </a:lnSpc>
              <a:spcBef>
                <a:spcPts val="0"/>
              </a:spcBef>
              <a:spcAft>
                <a:spcPts val="0"/>
              </a:spcAft>
              <a:buSzPts val="2400"/>
              <a:buNone/>
              <a:defRPr/>
            </a:lvl8pPr>
            <a:lvl9pPr lvl="8" rtl="0">
              <a:lnSpc>
                <a:spcPct val="115000"/>
              </a:lnSpc>
              <a:spcBef>
                <a:spcPts val="0"/>
              </a:spcBef>
              <a:spcAft>
                <a:spcPts val="0"/>
              </a:spcAft>
              <a:buSzPts val="2400"/>
              <a:buNone/>
              <a:defRPr/>
            </a:lvl9pPr>
          </a:lstStyle>
          <a:p>
            <a:endParaRPr/>
          </a:p>
        </p:txBody>
      </p:sp>
      <p:sp>
        <p:nvSpPr>
          <p:cNvPr id="1119" name="Google Shape;1119;p64"/>
          <p:cNvSpPr txBox="1">
            <a:spLocks noGrp="1"/>
          </p:cNvSpPr>
          <p:nvPr>
            <p:ph type="subTitle" idx="5"/>
          </p:nvPr>
        </p:nvSpPr>
        <p:spPr>
          <a:xfrm>
            <a:off x="7689900" y="1224696"/>
            <a:ext cx="2908200" cy="341400"/>
          </a:xfrm>
          <a:prstGeom prst="rect">
            <a:avLst/>
          </a:prstGeom>
        </p:spPr>
        <p:txBody>
          <a:bodyPr spcFirstLastPara="1" wrap="square" lIns="0" tIns="0" rIns="0" bIns="0" anchor="t" anchorCtr="0">
            <a:spAutoFit/>
          </a:bodyPr>
          <a:lstStyle>
            <a:lvl1pPr lvl="0" algn="ctr" rtl="0">
              <a:lnSpc>
                <a:spcPct val="115000"/>
              </a:lnSpc>
              <a:spcBef>
                <a:spcPts val="0"/>
              </a:spcBef>
              <a:spcAft>
                <a:spcPts val="0"/>
              </a:spcAft>
              <a:buSzPts val="1800"/>
              <a:buNone/>
              <a:defRPr sz="1800" b="1"/>
            </a:lvl1pPr>
            <a:lvl2pPr lvl="1" rtl="0">
              <a:lnSpc>
                <a:spcPct val="115000"/>
              </a:lnSpc>
              <a:spcBef>
                <a:spcPts val="0"/>
              </a:spcBef>
              <a:spcAft>
                <a:spcPts val="0"/>
              </a:spcAft>
              <a:buSzPts val="2400"/>
              <a:buNone/>
              <a:defRPr/>
            </a:lvl2pPr>
            <a:lvl3pPr lvl="2" rtl="0">
              <a:lnSpc>
                <a:spcPct val="115000"/>
              </a:lnSpc>
              <a:spcBef>
                <a:spcPts val="0"/>
              </a:spcBef>
              <a:spcAft>
                <a:spcPts val="0"/>
              </a:spcAft>
              <a:buSzPts val="2400"/>
              <a:buNone/>
              <a:defRPr/>
            </a:lvl3pPr>
            <a:lvl4pPr lvl="3" rtl="0">
              <a:lnSpc>
                <a:spcPct val="115000"/>
              </a:lnSpc>
              <a:spcBef>
                <a:spcPts val="0"/>
              </a:spcBef>
              <a:spcAft>
                <a:spcPts val="0"/>
              </a:spcAft>
              <a:buSzPts val="2400"/>
              <a:buNone/>
              <a:defRPr/>
            </a:lvl4pPr>
            <a:lvl5pPr lvl="4" rtl="0">
              <a:lnSpc>
                <a:spcPct val="115000"/>
              </a:lnSpc>
              <a:spcBef>
                <a:spcPts val="0"/>
              </a:spcBef>
              <a:spcAft>
                <a:spcPts val="0"/>
              </a:spcAft>
              <a:buSzPts val="2400"/>
              <a:buNone/>
              <a:defRPr/>
            </a:lvl5pPr>
            <a:lvl6pPr lvl="5" rtl="0">
              <a:lnSpc>
                <a:spcPct val="115000"/>
              </a:lnSpc>
              <a:spcBef>
                <a:spcPts val="0"/>
              </a:spcBef>
              <a:spcAft>
                <a:spcPts val="0"/>
              </a:spcAft>
              <a:buSzPts val="2400"/>
              <a:buNone/>
              <a:defRPr/>
            </a:lvl6pPr>
            <a:lvl7pPr lvl="6" rtl="0">
              <a:lnSpc>
                <a:spcPct val="115000"/>
              </a:lnSpc>
              <a:spcBef>
                <a:spcPts val="0"/>
              </a:spcBef>
              <a:spcAft>
                <a:spcPts val="0"/>
              </a:spcAft>
              <a:buSzPts val="2400"/>
              <a:buNone/>
              <a:defRPr/>
            </a:lvl7pPr>
            <a:lvl8pPr lvl="7" rtl="0">
              <a:lnSpc>
                <a:spcPct val="115000"/>
              </a:lnSpc>
              <a:spcBef>
                <a:spcPts val="0"/>
              </a:spcBef>
              <a:spcAft>
                <a:spcPts val="0"/>
              </a:spcAft>
              <a:buSzPts val="2400"/>
              <a:buNone/>
              <a:defRPr/>
            </a:lvl8pPr>
            <a:lvl9pPr lvl="8" rtl="0">
              <a:lnSpc>
                <a:spcPct val="115000"/>
              </a:lnSpc>
              <a:spcBef>
                <a:spcPts val="0"/>
              </a:spcBef>
              <a:spcAft>
                <a:spcPts val="0"/>
              </a:spcAft>
              <a:buSzPts val="2400"/>
              <a:buNone/>
              <a:defRPr/>
            </a:lvl9pPr>
          </a:lstStyle>
          <a:p>
            <a:endParaRPr/>
          </a:p>
        </p:txBody>
      </p:sp>
      <p:sp>
        <p:nvSpPr>
          <p:cNvPr id="1120" name="Google Shape;1120;p64"/>
          <p:cNvSpPr txBox="1">
            <a:spLocks noGrp="1"/>
          </p:cNvSpPr>
          <p:nvPr>
            <p:ph type="subTitle" idx="6"/>
          </p:nvPr>
        </p:nvSpPr>
        <p:spPr>
          <a:xfrm>
            <a:off x="4032300" y="8462990"/>
            <a:ext cx="2908200" cy="341400"/>
          </a:xfrm>
          <a:prstGeom prst="rect">
            <a:avLst/>
          </a:prstGeom>
        </p:spPr>
        <p:txBody>
          <a:bodyPr spcFirstLastPara="1" wrap="square" lIns="0" tIns="0" rIns="0" bIns="0" anchor="t" anchorCtr="0">
            <a:spAutoFit/>
          </a:bodyPr>
          <a:lstStyle>
            <a:lvl1pPr lvl="0" algn="ctr" rtl="0">
              <a:lnSpc>
                <a:spcPct val="115000"/>
              </a:lnSpc>
              <a:spcBef>
                <a:spcPts val="0"/>
              </a:spcBef>
              <a:spcAft>
                <a:spcPts val="0"/>
              </a:spcAft>
              <a:buSzPts val="1800"/>
              <a:buNone/>
              <a:defRPr sz="1800" b="1"/>
            </a:lvl1pPr>
            <a:lvl2pPr lvl="1" rtl="0">
              <a:lnSpc>
                <a:spcPct val="115000"/>
              </a:lnSpc>
              <a:spcBef>
                <a:spcPts val="0"/>
              </a:spcBef>
              <a:spcAft>
                <a:spcPts val="0"/>
              </a:spcAft>
              <a:buSzPts val="2400"/>
              <a:buNone/>
              <a:defRPr/>
            </a:lvl2pPr>
            <a:lvl3pPr lvl="2" rtl="0">
              <a:lnSpc>
                <a:spcPct val="115000"/>
              </a:lnSpc>
              <a:spcBef>
                <a:spcPts val="0"/>
              </a:spcBef>
              <a:spcAft>
                <a:spcPts val="0"/>
              </a:spcAft>
              <a:buSzPts val="2400"/>
              <a:buNone/>
              <a:defRPr/>
            </a:lvl3pPr>
            <a:lvl4pPr lvl="3" rtl="0">
              <a:lnSpc>
                <a:spcPct val="115000"/>
              </a:lnSpc>
              <a:spcBef>
                <a:spcPts val="0"/>
              </a:spcBef>
              <a:spcAft>
                <a:spcPts val="0"/>
              </a:spcAft>
              <a:buSzPts val="2400"/>
              <a:buNone/>
              <a:defRPr/>
            </a:lvl4pPr>
            <a:lvl5pPr lvl="4" rtl="0">
              <a:lnSpc>
                <a:spcPct val="115000"/>
              </a:lnSpc>
              <a:spcBef>
                <a:spcPts val="0"/>
              </a:spcBef>
              <a:spcAft>
                <a:spcPts val="0"/>
              </a:spcAft>
              <a:buSzPts val="2400"/>
              <a:buNone/>
              <a:defRPr/>
            </a:lvl5pPr>
            <a:lvl6pPr lvl="5" rtl="0">
              <a:lnSpc>
                <a:spcPct val="115000"/>
              </a:lnSpc>
              <a:spcBef>
                <a:spcPts val="0"/>
              </a:spcBef>
              <a:spcAft>
                <a:spcPts val="0"/>
              </a:spcAft>
              <a:buSzPts val="2400"/>
              <a:buNone/>
              <a:defRPr/>
            </a:lvl6pPr>
            <a:lvl7pPr lvl="6" rtl="0">
              <a:lnSpc>
                <a:spcPct val="115000"/>
              </a:lnSpc>
              <a:spcBef>
                <a:spcPts val="0"/>
              </a:spcBef>
              <a:spcAft>
                <a:spcPts val="0"/>
              </a:spcAft>
              <a:buSzPts val="2400"/>
              <a:buNone/>
              <a:defRPr/>
            </a:lvl7pPr>
            <a:lvl8pPr lvl="7" rtl="0">
              <a:lnSpc>
                <a:spcPct val="115000"/>
              </a:lnSpc>
              <a:spcBef>
                <a:spcPts val="0"/>
              </a:spcBef>
              <a:spcAft>
                <a:spcPts val="0"/>
              </a:spcAft>
              <a:buSzPts val="2400"/>
              <a:buNone/>
              <a:defRPr/>
            </a:lvl8pPr>
            <a:lvl9pPr lvl="8" rtl="0">
              <a:lnSpc>
                <a:spcPct val="115000"/>
              </a:lnSpc>
              <a:spcBef>
                <a:spcPts val="0"/>
              </a:spcBef>
              <a:spcAft>
                <a:spcPts val="0"/>
              </a:spcAft>
              <a:buSzPts val="2400"/>
              <a:buNone/>
              <a:defRPr/>
            </a:lvl9pPr>
          </a:lstStyle>
          <a:p>
            <a:endParaRPr/>
          </a:p>
        </p:txBody>
      </p:sp>
      <p:sp>
        <p:nvSpPr>
          <p:cNvPr id="1121" name="Google Shape;1121;p64"/>
          <p:cNvSpPr txBox="1">
            <a:spLocks noGrp="1"/>
          </p:cNvSpPr>
          <p:nvPr>
            <p:ph type="title"/>
          </p:nvPr>
        </p:nvSpPr>
        <p:spPr>
          <a:xfrm>
            <a:off x="11721125" y="4189850"/>
            <a:ext cx="5808600" cy="5904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lt1"/>
              </a:buClr>
              <a:buSzPts val="4500"/>
              <a:buNone/>
              <a:defRPr>
                <a:solidFill>
                  <a:schemeClr val="lt1"/>
                </a:solidFill>
              </a:defRPr>
            </a:lvl1pPr>
            <a:lvl2pPr lvl="1" rtl="0">
              <a:spcBef>
                <a:spcPts val="0"/>
              </a:spcBef>
              <a:spcAft>
                <a:spcPts val="0"/>
              </a:spcAft>
              <a:buClr>
                <a:schemeClr val="lt1"/>
              </a:buClr>
              <a:buSzPts val="5600"/>
              <a:buNone/>
              <a:defRPr>
                <a:solidFill>
                  <a:schemeClr val="lt1"/>
                </a:solidFill>
              </a:defRPr>
            </a:lvl2pPr>
            <a:lvl3pPr lvl="2" rtl="0">
              <a:spcBef>
                <a:spcPts val="0"/>
              </a:spcBef>
              <a:spcAft>
                <a:spcPts val="0"/>
              </a:spcAft>
              <a:buClr>
                <a:schemeClr val="lt1"/>
              </a:buClr>
              <a:buSzPts val="5600"/>
              <a:buNone/>
              <a:defRPr>
                <a:solidFill>
                  <a:schemeClr val="lt1"/>
                </a:solidFill>
              </a:defRPr>
            </a:lvl3pPr>
            <a:lvl4pPr lvl="3" rtl="0">
              <a:spcBef>
                <a:spcPts val="0"/>
              </a:spcBef>
              <a:spcAft>
                <a:spcPts val="0"/>
              </a:spcAft>
              <a:buClr>
                <a:schemeClr val="lt1"/>
              </a:buClr>
              <a:buSzPts val="5600"/>
              <a:buNone/>
              <a:defRPr>
                <a:solidFill>
                  <a:schemeClr val="lt1"/>
                </a:solidFill>
              </a:defRPr>
            </a:lvl4pPr>
            <a:lvl5pPr lvl="4" rtl="0">
              <a:spcBef>
                <a:spcPts val="0"/>
              </a:spcBef>
              <a:spcAft>
                <a:spcPts val="0"/>
              </a:spcAft>
              <a:buClr>
                <a:schemeClr val="lt1"/>
              </a:buClr>
              <a:buSzPts val="5600"/>
              <a:buNone/>
              <a:defRPr>
                <a:solidFill>
                  <a:schemeClr val="lt1"/>
                </a:solidFill>
              </a:defRPr>
            </a:lvl5pPr>
            <a:lvl6pPr lvl="5" rtl="0">
              <a:spcBef>
                <a:spcPts val="0"/>
              </a:spcBef>
              <a:spcAft>
                <a:spcPts val="0"/>
              </a:spcAft>
              <a:buClr>
                <a:schemeClr val="lt1"/>
              </a:buClr>
              <a:buSzPts val="5600"/>
              <a:buNone/>
              <a:defRPr>
                <a:solidFill>
                  <a:schemeClr val="lt1"/>
                </a:solidFill>
              </a:defRPr>
            </a:lvl6pPr>
            <a:lvl7pPr lvl="6" rtl="0">
              <a:spcBef>
                <a:spcPts val="0"/>
              </a:spcBef>
              <a:spcAft>
                <a:spcPts val="0"/>
              </a:spcAft>
              <a:buClr>
                <a:schemeClr val="lt1"/>
              </a:buClr>
              <a:buSzPts val="5600"/>
              <a:buNone/>
              <a:defRPr>
                <a:solidFill>
                  <a:schemeClr val="lt1"/>
                </a:solidFill>
              </a:defRPr>
            </a:lvl7pPr>
            <a:lvl8pPr lvl="7" rtl="0">
              <a:spcBef>
                <a:spcPts val="0"/>
              </a:spcBef>
              <a:spcAft>
                <a:spcPts val="0"/>
              </a:spcAft>
              <a:buClr>
                <a:schemeClr val="lt1"/>
              </a:buClr>
              <a:buSzPts val="5600"/>
              <a:buNone/>
              <a:defRPr>
                <a:solidFill>
                  <a:schemeClr val="lt1"/>
                </a:solidFill>
              </a:defRPr>
            </a:lvl8pPr>
            <a:lvl9pPr lvl="8" rtl="0">
              <a:spcBef>
                <a:spcPts val="0"/>
              </a:spcBef>
              <a:spcAft>
                <a:spcPts val="0"/>
              </a:spcAft>
              <a:buClr>
                <a:schemeClr val="lt1"/>
              </a:buClr>
              <a:buSzPts val="5600"/>
              <a:buNone/>
              <a:defRPr>
                <a:solidFill>
                  <a:schemeClr val="lt1"/>
                </a:solidFill>
              </a:defRPr>
            </a:lvl9pPr>
          </a:lstStyle>
          <a:p>
            <a:endParaRPr/>
          </a:p>
        </p:txBody>
      </p:sp>
      <p:sp>
        <p:nvSpPr>
          <p:cNvPr id="1122" name="Google Shape;1122;p64"/>
          <p:cNvSpPr txBox="1">
            <a:spLocks noGrp="1"/>
          </p:cNvSpPr>
          <p:nvPr>
            <p:ph type="subTitle" idx="7"/>
          </p:nvPr>
        </p:nvSpPr>
        <p:spPr>
          <a:xfrm>
            <a:off x="11731075" y="5129250"/>
            <a:ext cx="5808600" cy="4572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1"/>
              </a:buClr>
              <a:buSzPts val="3200"/>
              <a:buNone/>
              <a:defRPr sz="3200">
                <a:solidFill>
                  <a:schemeClr val="accent1"/>
                </a:solidFill>
              </a:defRPr>
            </a:lvl1pPr>
            <a:lvl2pPr lvl="1" rtl="0">
              <a:spcBef>
                <a:spcPts val="0"/>
              </a:spcBef>
              <a:spcAft>
                <a:spcPts val="0"/>
              </a:spcAft>
              <a:buClr>
                <a:schemeClr val="lt1"/>
              </a:buClr>
              <a:buSzPts val="2400"/>
              <a:buNone/>
              <a:defRPr>
                <a:solidFill>
                  <a:schemeClr val="lt1"/>
                </a:solidFill>
              </a:defRPr>
            </a:lvl2pPr>
            <a:lvl3pPr lvl="2" rtl="0">
              <a:spcBef>
                <a:spcPts val="0"/>
              </a:spcBef>
              <a:spcAft>
                <a:spcPts val="0"/>
              </a:spcAft>
              <a:buClr>
                <a:schemeClr val="lt1"/>
              </a:buClr>
              <a:buSzPts val="2400"/>
              <a:buNone/>
              <a:defRPr>
                <a:solidFill>
                  <a:schemeClr val="lt1"/>
                </a:solidFill>
              </a:defRPr>
            </a:lvl3pPr>
            <a:lvl4pPr lvl="3" rtl="0">
              <a:spcBef>
                <a:spcPts val="0"/>
              </a:spcBef>
              <a:spcAft>
                <a:spcPts val="0"/>
              </a:spcAft>
              <a:buClr>
                <a:schemeClr val="lt1"/>
              </a:buClr>
              <a:buSzPts val="2400"/>
              <a:buNone/>
              <a:defRPr>
                <a:solidFill>
                  <a:schemeClr val="lt1"/>
                </a:solidFill>
              </a:defRPr>
            </a:lvl4pPr>
            <a:lvl5pPr lvl="4" rtl="0">
              <a:spcBef>
                <a:spcPts val="0"/>
              </a:spcBef>
              <a:spcAft>
                <a:spcPts val="0"/>
              </a:spcAft>
              <a:buClr>
                <a:schemeClr val="lt1"/>
              </a:buClr>
              <a:buSzPts val="2400"/>
              <a:buNone/>
              <a:defRPr>
                <a:solidFill>
                  <a:schemeClr val="lt1"/>
                </a:solidFill>
              </a:defRPr>
            </a:lvl5pPr>
            <a:lvl6pPr lvl="5" rtl="0">
              <a:spcBef>
                <a:spcPts val="0"/>
              </a:spcBef>
              <a:spcAft>
                <a:spcPts val="0"/>
              </a:spcAft>
              <a:buClr>
                <a:schemeClr val="lt1"/>
              </a:buClr>
              <a:buSzPts val="2400"/>
              <a:buNone/>
              <a:defRPr>
                <a:solidFill>
                  <a:schemeClr val="lt1"/>
                </a:solidFill>
              </a:defRPr>
            </a:lvl6pPr>
            <a:lvl7pPr lvl="6" rtl="0">
              <a:spcBef>
                <a:spcPts val="0"/>
              </a:spcBef>
              <a:spcAft>
                <a:spcPts val="0"/>
              </a:spcAft>
              <a:buClr>
                <a:schemeClr val="lt1"/>
              </a:buClr>
              <a:buSzPts val="2400"/>
              <a:buNone/>
              <a:defRPr>
                <a:solidFill>
                  <a:schemeClr val="lt1"/>
                </a:solidFill>
              </a:defRPr>
            </a:lvl7pPr>
            <a:lvl8pPr lvl="7" rtl="0">
              <a:spcBef>
                <a:spcPts val="0"/>
              </a:spcBef>
              <a:spcAft>
                <a:spcPts val="0"/>
              </a:spcAft>
              <a:buClr>
                <a:schemeClr val="lt1"/>
              </a:buClr>
              <a:buSzPts val="2400"/>
              <a:buNone/>
              <a:defRPr>
                <a:solidFill>
                  <a:schemeClr val="lt1"/>
                </a:solidFill>
              </a:defRPr>
            </a:lvl8pPr>
            <a:lvl9pPr lvl="8" rtl="0">
              <a:spcBef>
                <a:spcPts val="0"/>
              </a:spcBef>
              <a:spcAft>
                <a:spcPts val="0"/>
              </a:spcAft>
              <a:buClr>
                <a:schemeClr val="lt1"/>
              </a:buClr>
              <a:buSzPts val="2400"/>
              <a:buNone/>
              <a:defRPr>
                <a:solidFill>
                  <a:schemeClr val="lt1"/>
                </a:solidFill>
              </a:defRPr>
            </a:lvl9pPr>
          </a:lstStyle>
          <a:p>
            <a:endParaRPr/>
          </a:p>
        </p:txBody>
      </p:sp>
      <p:sp>
        <p:nvSpPr>
          <p:cNvPr id="1123" name="Google Shape;1123;p64"/>
          <p:cNvSpPr txBox="1">
            <a:spLocks noGrp="1"/>
          </p:cNvSpPr>
          <p:nvPr>
            <p:ph type="subTitle" idx="8"/>
          </p:nvPr>
        </p:nvSpPr>
        <p:spPr>
          <a:xfrm>
            <a:off x="11731075" y="6007050"/>
            <a:ext cx="5808600" cy="4572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lt1"/>
              </a:buClr>
              <a:buSzPts val="2400"/>
              <a:buNone/>
              <a:defRPr>
                <a:solidFill>
                  <a:schemeClr val="lt1"/>
                </a:solidFill>
              </a:defRPr>
            </a:lvl1pPr>
            <a:lvl2pPr lvl="1" rtl="0">
              <a:spcBef>
                <a:spcPts val="0"/>
              </a:spcBef>
              <a:spcAft>
                <a:spcPts val="0"/>
              </a:spcAft>
              <a:buClr>
                <a:schemeClr val="lt1"/>
              </a:buClr>
              <a:buSzPts val="2400"/>
              <a:buNone/>
              <a:defRPr>
                <a:solidFill>
                  <a:schemeClr val="lt1"/>
                </a:solidFill>
              </a:defRPr>
            </a:lvl2pPr>
            <a:lvl3pPr lvl="2" rtl="0">
              <a:spcBef>
                <a:spcPts val="0"/>
              </a:spcBef>
              <a:spcAft>
                <a:spcPts val="0"/>
              </a:spcAft>
              <a:buClr>
                <a:schemeClr val="lt1"/>
              </a:buClr>
              <a:buSzPts val="2400"/>
              <a:buNone/>
              <a:defRPr>
                <a:solidFill>
                  <a:schemeClr val="lt1"/>
                </a:solidFill>
              </a:defRPr>
            </a:lvl3pPr>
            <a:lvl4pPr lvl="3" rtl="0">
              <a:spcBef>
                <a:spcPts val="0"/>
              </a:spcBef>
              <a:spcAft>
                <a:spcPts val="0"/>
              </a:spcAft>
              <a:buClr>
                <a:schemeClr val="lt1"/>
              </a:buClr>
              <a:buSzPts val="2000"/>
              <a:buNone/>
              <a:defRPr sz="2000">
                <a:solidFill>
                  <a:schemeClr val="lt1"/>
                </a:solidFill>
              </a:defRPr>
            </a:lvl4pPr>
            <a:lvl5pPr lvl="4" rtl="0">
              <a:spcBef>
                <a:spcPts val="0"/>
              </a:spcBef>
              <a:spcAft>
                <a:spcPts val="0"/>
              </a:spcAft>
              <a:buClr>
                <a:schemeClr val="lt1"/>
              </a:buClr>
              <a:buSzPts val="2000"/>
              <a:buNone/>
              <a:defRPr sz="2000">
                <a:solidFill>
                  <a:schemeClr val="lt1"/>
                </a:solidFill>
              </a:defRPr>
            </a:lvl5pPr>
            <a:lvl6pPr lvl="5" rtl="0">
              <a:spcBef>
                <a:spcPts val="0"/>
              </a:spcBef>
              <a:spcAft>
                <a:spcPts val="0"/>
              </a:spcAft>
              <a:buClr>
                <a:schemeClr val="lt1"/>
              </a:buClr>
              <a:buSzPts val="2000"/>
              <a:buNone/>
              <a:defRPr sz="2000">
                <a:solidFill>
                  <a:schemeClr val="lt1"/>
                </a:solidFill>
              </a:defRPr>
            </a:lvl6pPr>
            <a:lvl7pPr lvl="6" rtl="0">
              <a:spcBef>
                <a:spcPts val="0"/>
              </a:spcBef>
              <a:spcAft>
                <a:spcPts val="0"/>
              </a:spcAft>
              <a:buClr>
                <a:schemeClr val="lt1"/>
              </a:buClr>
              <a:buSzPts val="2000"/>
              <a:buNone/>
              <a:defRPr sz="2000">
                <a:solidFill>
                  <a:schemeClr val="lt1"/>
                </a:solidFill>
              </a:defRPr>
            </a:lvl7pPr>
            <a:lvl8pPr lvl="7" rtl="0">
              <a:spcBef>
                <a:spcPts val="0"/>
              </a:spcBef>
              <a:spcAft>
                <a:spcPts val="0"/>
              </a:spcAft>
              <a:buClr>
                <a:schemeClr val="lt1"/>
              </a:buClr>
              <a:buSzPts val="2000"/>
              <a:buNone/>
              <a:defRPr sz="2000">
                <a:solidFill>
                  <a:schemeClr val="lt1"/>
                </a:solidFill>
              </a:defRPr>
            </a:lvl8pPr>
            <a:lvl9pPr lvl="8" rtl="0">
              <a:spcBef>
                <a:spcPts val="0"/>
              </a:spcBef>
              <a:spcAft>
                <a:spcPts val="0"/>
              </a:spcAft>
              <a:buClr>
                <a:schemeClr val="lt1"/>
              </a:buClr>
              <a:buSzPts val="2000"/>
              <a:buNone/>
              <a:defRPr sz="2000">
                <a:solidFill>
                  <a:schemeClr val="lt1"/>
                </a:solidFill>
              </a:defRPr>
            </a:lvl9pPr>
          </a:lstStyle>
          <a:p>
            <a:endParaRPr/>
          </a:p>
        </p:txBody>
      </p:sp>
      <p:sp>
        <p:nvSpPr>
          <p:cNvPr id="1124" name="Google Shape;1124;p64"/>
          <p:cNvSpPr/>
          <p:nvPr/>
        </p:nvSpPr>
        <p:spPr>
          <a:xfrm>
            <a:off x="3657600" y="1488900"/>
            <a:ext cx="3657600" cy="365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64"/>
          <p:cNvSpPr>
            <a:spLocks noGrp="1"/>
          </p:cNvSpPr>
          <p:nvPr>
            <p:ph type="pic" idx="9"/>
          </p:nvPr>
        </p:nvSpPr>
        <p:spPr>
          <a:xfrm>
            <a:off x="4002288" y="2032484"/>
            <a:ext cx="2908200" cy="2798400"/>
          </a:xfrm>
          <a:prstGeom prst="rect">
            <a:avLst/>
          </a:prstGeom>
          <a:noFill/>
          <a:ln>
            <a:noFill/>
          </a:ln>
        </p:spPr>
      </p:sp>
      <p:sp>
        <p:nvSpPr>
          <p:cNvPr id="1126" name="Google Shape;1126;p64"/>
          <p:cNvSpPr txBox="1">
            <a:spLocks noGrp="1"/>
          </p:cNvSpPr>
          <p:nvPr>
            <p:ph type="subTitle" idx="13"/>
          </p:nvPr>
        </p:nvSpPr>
        <p:spPr>
          <a:xfrm>
            <a:off x="4032300" y="1224696"/>
            <a:ext cx="2908200" cy="341400"/>
          </a:xfrm>
          <a:prstGeom prst="rect">
            <a:avLst/>
          </a:prstGeom>
        </p:spPr>
        <p:txBody>
          <a:bodyPr spcFirstLastPara="1" wrap="square" lIns="0" tIns="0" rIns="0" bIns="0" anchor="t" anchorCtr="0">
            <a:spAutoFit/>
          </a:bodyPr>
          <a:lstStyle>
            <a:lvl1pPr lvl="0" algn="ctr" rtl="0">
              <a:lnSpc>
                <a:spcPct val="115000"/>
              </a:lnSpc>
              <a:spcBef>
                <a:spcPts val="0"/>
              </a:spcBef>
              <a:spcAft>
                <a:spcPts val="0"/>
              </a:spcAft>
              <a:buSzPts val="1800"/>
              <a:buNone/>
              <a:defRPr sz="1800" b="1"/>
            </a:lvl1pPr>
            <a:lvl2pPr lvl="1" rtl="0">
              <a:lnSpc>
                <a:spcPct val="115000"/>
              </a:lnSpc>
              <a:spcBef>
                <a:spcPts val="0"/>
              </a:spcBef>
              <a:spcAft>
                <a:spcPts val="0"/>
              </a:spcAft>
              <a:buSzPts val="2400"/>
              <a:buNone/>
              <a:defRPr/>
            </a:lvl2pPr>
            <a:lvl3pPr lvl="2" rtl="0">
              <a:lnSpc>
                <a:spcPct val="115000"/>
              </a:lnSpc>
              <a:spcBef>
                <a:spcPts val="0"/>
              </a:spcBef>
              <a:spcAft>
                <a:spcPts val="0"/>
              </a:spcAft>
              <a:buSzPts val="2400"/>
              <a:buNone/>
              <a:defRPr/>
            </a:lvl3pPr>
            <a:lvl4pPr lvl="3" rtl="0">
              <a:lnSpc>
                <a:spcPct val="115000"/>
              </a:lnSpc>
              <a:spcBef>
                <a:spcPts val="0"/>
              </a:spcBef>
              <a:spcAft>
                <a:spcPts val="0"/>
              </a:spcAft>
              <a:buSzPts val="2400"/>
              <a:buNone/>
              <a:defRPr/>
            </a:lvl4pPr>
            <a:lvl5pPr lvl="4" rtl="0">
              <a:lnSpc>
                <a:spcPct val="115000"/>
              </a:lnSpc>
              <a:spcBef>
                <a:spcPts val="0"/>
              </a:spcBef>
              <a:spcAft>
                <a:spcPts val="0"/>
              </a:spcAft>
              <a:buSzPts val="2400"/>
              <a:buNone/>
              <a:defRPr/>
            </a:lvl5pPr>
            <a:lvl6pPr lvl="5" rtl="0">
              <a:lnSpc>
                <a:spcPct val="115000"/>
              </a:lnSpc>
              <a:spcBef>
                <a:spcPts val="0"/>
              </a:spcBef>
              <a:spcAft>
                <a:spcPts val="0"/>
              </a:spcAft>
              <a:buSzPts val="2400"/>
              <a:buNone/>
              <a:defRPr/>
            </a:lvl6pPr>
            <a:lvl7pPr lvl="6" rtl="0">
              <a:lnSpc>
                <a:spcPct val="115000"/>
              </a:lnSpc>
              <a:spcBef>
                <a:spcPts val="0"/>
              </a:spcBef>
              <a:spcAft>
                <a:spcPts val="0"/>
              </a:spcAft>
              <a:buSzPts val="2400"/>
              <a:buNone/>
              <a:defRPr/>
            </a:lvl7pPr>
            <a:lvl8pPr lvl="7" rtl="0">
              <a:lnSpc>
                <a:spcPct val="115000"/>
              </a:lnSpc>
              <a:spcBef>
                <a:spcPts val="0"/>
              </a:spcBef>
              <a:spcAft>
                <a:spcPts val="0"/>
              </a:spcAft>
              <a:buSzPts val="2400"/>
              <a:buNone/>
              <a:defRPr/>
            </a:lvl8pPr>
            <a:lvl9pPr lvl="8" rtl="0">
              <a:lnSpc>
                <a:spcPct val="115000"/>
              </a:lnSpc>
              <a:spcBef>
                <a:spcPts val="0"/>
              </a:spcBef>
              <a:spcAft>
                <a:spcPts val="0"/>
              </a:spcAft>
              <a:buSzPts val="2400"/>
              <a:buNone/>
              <a:defRPr/>
            </a:lvl9pPr>
          </a:lstStyle>
          <a:p>
            <a:endParaRPr/>
          </a:p>
        </p:txBody>
      </p:sp>
      <p:sp>
        <p:nvSpPr>
          <p:cNvPr id="1127" name="Google Shape;1127;p64"/>
          <p:cNvSpPr/>
          <p:nvPr/>
        </p:nvSpPr>
        <p:spPr>
          <a:xfrm>
            <a:off x="0" y="5133325"/>
            <a:ext cx="3657600" cy="365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64"/>
          <p:cNvSpPr/>
          <p:nvPr/>
        </p:nvSpPr>
        <p:spPr>
          <a:xfrm>
            <a:off x="7315200" y="5133325"/>
            <a:ext cx="3657600" cy="365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64"/>
          <p:cNvSpPr>
            <a:spLocks noGrp="1"/>
          </p:cNvSpPr>
          <p:nvPr>
            <p:ph type="pic" idx="14"/>
          </p:nvPr>
        </p:nvSpPr>
        <p:spPr>
          <a:xfrm>
            <a:off x="344688" y="5532909"/>
            <a:ext cx="2908200" cy="2798400"/>
          </a:xfrm>
          <a:prstGeom prst="rect">
            <a:avLst/>
          </a:prstGeom>
          <a:noFill/>
          <a:ln>
            <a:noFill/>
          </a:ln>
        </p:spPr>
      </p:sp>
      <p:sp>
        <p:nvSpPr>
          <p:cNvPr id="1130" name="Google Shape;1130;p64"/>
          <p:cNvSpPr txBox="1">
            <a:spLocks noGrp="1"/>
          </p:cNvSpPr>
          <p:nvPr>
            <p:ph type="subTitle" idx="15"/>
          </p:nvPr>
        </p:nvSpPr>
        <p:spPr>
          <a:xfrm>
            <a:off x="344700" y="8462990"/>
            <a:ext cx="2908200" cy="341400"/>
          </a:xfrm>
          <a:prstGeom prst="rect">
            <a:avLst/>
          </a:prstGeom>
        </p:spPr>
        <p:txBody>
          <a:bodyPr spcFirstLastPara="1" wrap="square" lIns="0" tIns="0" rIns="0" bIns="0" anchor="t" anchorCtr="0">
            <a:spAutoFit/>
          </a:bodyPr>
          <a:lstStyle>
            <a:lvl1pPr lvl="0" algn="ctr" rtl="0">
              <a:lnSpc>
                <a:spcPct val="115000"/>
              </a:lnSpc>
              <a:spcBef>
                <a:spcPts val="0"/>
              </a:spcBef>
              <a:spcAft>
                <a:spcPts val="0"/>
              </a:spcAft>
              <a:buSzPts val="1800"/>
              <a:buNone/>
              <a:defRPr sz="1800" b="1"/>
            </a:lvl1pPr>
            <a:lvl2pPr lvl="1" rtl="0">
              <a:lnSpc>
                <a:spcPct val="115000"/>
              </a:lnSpc>
              <a:spcBef>
                <a:spcPts val="0"/>
              </a:spcBef>
              <a:spcAft>
                <a:spcPts val="0"/>
              </a:spcAft>
              <a:buSzPts val="2400"/>
              <a:buNone/>
              <a:defRPr/>
            </a:lvl2pPr>
            <a:lvl3pPr lvl="2" rtl="0">
              <a:lnSpc>
                <a:spcPct val="115000"/>
              </a:lnSpc>
              <a:spcBef>
                <a:spcPts val="0"/>
              </a:spcBef>
              <a:spcAft>
                <a:spcPts val="0"/>
              </a:spcAft>
              <a:buSzPts val="2400"/>
              <a:buNone/>
              <a:defRPr/>
            </a:lvl3pPr>
            <a:lvl4pPr lvl="3" rtl="0">
              <a:lnSpc>
                <a:spcPct val="115000"/>
              </a:lnSpc>
              <a:spcBef>
                <a:spcPts val="0"/>
              </a:spcBef>
              <a:spcAft>
                <a:spcPts val="0"/>
              </a:spcAft>
              <a:buSzPts val="2400"/>
              <a:buNone/>
              <a:defRPr/>
            </a:lvl4pPr>
            <a:lvl5pPr lvl="4" rtl="0">
              <a:lnSpc>
                <a:spcPct val="115000"/>
              </a:lnSpc>
              <a:spcBef>
                <a:spcPts val="0"/>
              </a:spcBef>
              <a:spcAft>
                <a:spcPts val="0"/>
              </a:spcAft>
              <a:buSzPts val="2400"/>
              <a:buNone/>
              <a:defRPr/>
            </a:lvl5pPr>
            <a:lvl6pPr lvl="5" rtl="0">
              <a:lnSpc>
                <a:spcPct val="115000"/>
              </a:lnSpc>
              <a:spcBef>
                <a:spcPts val="0"/>
              </a:spcBef>
              <a:spcAft>
                <a:spcPts val="0"/>
              </a:spcAft>
              <a:buSzPts val="2400"/>
              <a:buNone/>
              <a:defRPr/>
            </a:lvl6pPr>
            <a:lvl7pPr lvl="6" rtl="0">
              <a:lnSpc>
                <a:spcPct val="115000"/>
              </a:lnSpc>
              <a:spcBef>
                <a:spcPts val="0"/>
              </a:spcBef>
              <a:spcAft>
                <a:spcPts val="0"/>
              </a:spcAft>
              <a:buSzPts val="2400"/>
              <a:buNone/>
              <a:defRPr/>
            </a:lvl7pPr>
            <a:lvl8pPr lvl="7" rtl="0">
              <a:lnSpc>
                <a:spcPct val="115000"/>
              </a:lnSpc>
              <a:spcBef>
                <a:spcPts val="0"/>
              </a:spcBef>
              <a:spcAft>
                <a:spcPts val="0"/>
              </a:spcAft>
              <a:buSzPts val="2400"/>
              <a:buNone/>
              <a:defRPr/>
            </a:lvl8pPr>
            <a:lvl9pPr lvl="8" rtl="0">
              <a:lnSpc>
                <a:spcPct val="115000"/>
              </a:lnSpc>
              <a:spcBef>
                <a:spcPts val="0"/>
              </a:spcBef>
              <a:spcAft>
                <a:spcPts val="0"/>
              </a:spcAft>
              <a:buSzPts val="2400"/>
              <a:buNone/>
              <a:defRPr/>
            </a:lvl9pPr>
          </a:lstStyle>
          <a:p>
            <a:endParaRPr/>
          </a:p>
        </p:txBody>
      </p:sp>
      <p:sp>
        <p:nvSpPr>
          <p:cNvPr id="1131" name="Google Shape;1131;p64"/>
          <p:cNvSpPr>
            <a:spLocks noGrp="1"/>
          </p:cNvSpPr>
          <p:nvPr>
            <p:ph type="pic" idx="16"/>
          </p:nvPr>
        </p:nvSpPr>
        <p:spPr>
          <a:xfrm>
            <a:off x="7502550" y="5508610"/>
            <a:ext cx="2908200" cy="2798400"/>
          </a:xfrm>
          <a:prstGeom prst="rect">
            <a:avLst/>
          </a:prstGeom>
          <a:noFill/>
          <a:ln>
            <a:noFill/>
          </a:ln>
        </p:spPr>
      </p:sp>
      <p:sp>
        <p:nvSpPr>
          <p:cNvPr id="1132" name="Google Shape;1132;p64"/>
          <p:cNvSpPr txBox="1">
            <a:spLocks noGrp="1"/>
          </p:cNvSpPr>
          <p:nvPr>
            <p:ph type="subTitle" idx="17"/>
          </p:nvPr>
        </p:nvSpPr>
        <p:spPr>
          <a:xfrm>
            <a:off x="7502550" y="8462990"/>
            <a:ext cx="2908200" cy="341400"/>
          </a:xfrm>
          <a:prstGeom prst="rect">
            <a:avLst/>
          </a:prstGeom>
        </p:spPr>
        <p:txBody>
          <a:bodyPr spcFirstLastPara="1" wrap="square" lIns="0" tIns="0" rIns="0" bIns="0" anchor="t" anchorCtr="0">
            <a:spAutoFit/>
          </a:bodyPr>
          <a:lstStyle>
            <a:lvl1pPr lvl="0" algn="ctr" rtl="0">
              <a:lnSpc>
                <a:spcPct val="115000"/>
              </a:lnSpc>
              <a:spcBef>
                <a:spcPts val="0"/>
              </a:spcBef>
              <a:spcAft>
                <a:spcPts val="0"/>
              </a:spcAft>
              <a:buSzPts val="1800"/>
              <a:buNone/>
              <a:defRPr sz="1800" b="1"/>
            </a:lvl1pPr>
            <a:lvl2pPr lvl="1" rtl="0">
              <a:lnSpc>
                <a:spcPct val="115000"/>
              </a:lnSpc>
              <a:spcBef>
                <a:spcPts val="0"/>
              </a:spcBef>
              <a:spcAft>
                <a:spcPts val="0"/>
              </a:spcAft>
              <a:buSzPts val="2400"/>
              <a:buNone/>
              <a:defRPr/>
            </a:lvl2pPr>
            <a:lvl3pPr lvl="2" rtl="0">
              <a:lnSpc>
                <a:spcPct val="115000"/>
              </a:lnSpc>
              <a:spcBef>
                <a:spcPts val="0"/>
              </a:spcBef>
              <a:spcAft>
                <a:spcPts val="0"/>
              </a:spcAft>
              <a:buSzPts val="2400"/>
              <a:buNone/>
              <a:defRPr/>
            </a:lvl3pPr>
            <a:lvl4pPr lvl="3" rtl="0">
              <a:lnSpc>
                <a:spcPct val="115000"/>
              </a:lnSpc>
              <a:spcBef>
                <a:spcPts val="0"/>
              </a:spcBef>
              <a:spcAft>
                <a:spcPts val="0"/>
              </a:spcAft>
              <a:buSzPts val="2400"/>
              <a:buNone/>
              <a:defRPr/>
            </a:lvl4pPr>
            <a:lvl5pPr lvl="4" rtl="0">
              <a:lnSpc>
                <a:spcPct val="115000"/>
              </a:lnSpc>
              <a:spcBef>
                <a:spcPts val="0"/>
              </a:spcBef>
              <a:spcAft>
                <a:spcPts val="0"/>
              </a:spcAft>
              <a:buSzPts val="2400"/>
              <a:buNone/>
              <a:defRPr/>
            </a:lvl5pPr>
            <a:lvl6pPr lvl="5" rtl="0">
              <a:lnSpc>
                <a:spcPct val="115000"/>
              </a:lnSpc>
              <a:spcBef>
                <a:spcPts val="0"/>
              </a:spcBef>
              <a:spcAft>
                <a:spcPts val="0"/>
              </a:spcAft>
              <a:buSzPts val="2400"/>
              <a:buNone/>
              <a:defRPr/>
            </a:lvl6pPr>
            <a:lvl7pPr lvl="6" rtl="0">
              <a:lnSpc>
                <a:spcPct val="115000"/>
              </a:lnSpc>
              <a:spcBef>
                <a:spcPts val="0"/>
              </a:spcBef>
              <a:spcAft>
                <a:spcPts val="0"/>
              </a:spcAft>
              <a:buSzPts val="2400"/>
              <a:buNone/>
              <a:defRPr/>
            </a:lvl7pPr>
            <a:lvl8pPr lvl="7" rtl="0">
              <a:lnSpc>
                <a:spcPct val="115000"/>
              </a:lnSpc>
              <a:spcBef>
                <a:spcPts val="0"/>
              </a:spcBef>
              <a:spcAft>
                <a:spcPts val="0"/>
              </a:spcAft>
              <a:buSzPts val="2400"/>
              <a:buNone/>
              <a:defRPr/>
            </a:lvl8pPr>
            <a:lvl9pPr lvl="8" rtl="0">
              <a:lnSpc>
                <a:spcPct val="115000"/>
              </a:lnSpc>
              <a:spcBef>
                <a:spcPts val="0"/>
              </a:spcBef>
              <a:spcAft>
                <a:spcPts val="0"/>
              </a:spcAft>
              <a:buSzPts val="2400"/>
              <a:buNone/>
              <a:defRPr/>
            </a:lvl9pPr>
          </a:lstStyle>
          <a:p>
            <a:endParaRPr/>
          </a:p>
        </p:txBody>
      </p:sp>
      <p:grpSp>
        <p:nvGrpSpPr>
          <p:cNvPr id="1133" name="Google Shape;1133;p64"/>
          <p:cNvGrpSpPr/>
          <p:nvPr/>
        </p:nvGrpSpPr>
        <p:grpSpPr>
          <a:xfrm>
            <a:off x="15787485" y="9818686"/>
            <a:ext cx="1463219" cy="234029"/>
            <a:chOff x="238125" y="2252900"/>
            <a:chExt cx="7144625" cy="1210075"/>
          </a:xfrm>
        </p:grpSpPr>
        <p:sp>
          <p:nvSpPr>
            <p:cNvPr id="1134" name="Google Shape;1134;p64"/>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64"/>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64"/>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64"/>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64"/>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64"/>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64"/>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64"/>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64"/>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43" name="Google Shape;1143;p64"/>
          <p:cNvCxnSpPr/>
          <p:nvPr/>
        </p:nvCxnSpPr>
        <p:spPr>
          <a:xfrm>
            <a:off x="17558700" y="9765000"/>
            <a:ext cx="0" cy="341400"/>
          </a:xfrm>
          <a:prstGeom prst="straightConnector1">
            <a:avLst/>
          </a:prstGeom>
          <a:noFill/>
          <a:ln w="9525" cap="flat" cmpd="sng">
            <a:solidFill>
              <a:schemeClr val="lt2"/>
            </a:solidFill>
            <a:prstDash val="solid"/>
            <a:round/>
            <a:headEnd type="none" w="med" len="med"/>
            <a:tailEnd type="none" w="med" len="med"/>
          </a:ln>
        </p:spPr>
      </p:cxnSp>
      <p:sp>
        <p:nvSpPr>
          <p:cNvPr id="1144" name="Google Shape;1144;p64"/>
          <p:cNvSpPr txBox="1"/>
          <p:nvPr/>
        </p:nvSpPr>
        <p:spPr>
          <a:xfrm>
            <a:off x="17558700" y="95556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4 - Highlighted Feature_2">
  <p:cSld name="CUSTOM_11">
    <p:spTree>
      <p:nvGrpSpPr>
        <p:cNvPr id="1" name="Shape 1145"/>
        <p:cNvGrpSpPr/>
        <p:nvPr/>
      </p:nvGrpSpPr>
      <p:grpSpPr>
        <a:xfrm>
          <a:off x="0" y="0"/>
          <a:ext cx="0" cy="0"/>
          <a:chOff x="0" y="0"/>
          <a:chExt cx="0" cy="0"/>
        </a:xfrm>
      </p:grpSpPr>
      <p:sp>
        <p:nvSpPr>
          <p:cNvPr id="1146" name="Google Shape;1146;p65"/>
          <p:cNvSpPr/>
          <p:nvPr/>
        </p:nvSpPr>
        <p:spPr>
          <a:xfrm>
            <a:off x="0" y="1344113"/>
            <a:ext cx="3657600" cy="4114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2000"/>
          </a:p>
        </p:txBody>
      </p:sp>
      <p:sp>
        <p:nvSpPr>
          <p:cNvPr id="1147" name="Google Shape;1147;p65"/>
          <p:cNvSpPr/>
          <p:nvPr/>
        </p:nvSpPr>
        <p:spPr>
          <a:xfrm>
            <a:off x="7315200" y="1344113"/>
            <a:ext cx="3657600" cy="4114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2000"/>
          </a:p>
        </p:txBody>
      </p:sp>
      <p:sp>
        <p:nvSpPr>
          <p:cNvPr id="1148" name="Google Shape;1148;p65"/>
          <p:cNvSpPr/>
          <p:nvPr/>
        </p:nvSpPr>
        <p:spPr>
          <a:xfrm>
            <a:off x="3657600" y="5438688"/>
            <a:ext cx="3657600" cy="4114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2000"/>
          </a:p>
        </p:txBody>
      </p:sp>
      <p:sp>
        <p:nvSpPr>
          <p:cNvPr id="1149" name="Google Shape;1149;p65"/>
          <p:cNvSpPr>
            <a:spLocks noGrp="1"/>
          </p:cNvSpPr>
          <p:nvPr>
            <p:ph type="pic" idx="2"/>
          </p:nvPr>
        </p:nvSpPr>
        <p:spPr>
          <a:xfrm>
            <a:off x="344688" y="2337846"/>
            <a:ext cx="2908200" cy="2798400"/>
          </a:xfrm>
          <a:prstGeom prst="rect">
            <a:avLst/>
          </a:prstGeom>
          <a:noFill/>
          <a:ln>
            <a:noFill/>
          </a:ln>
        </p:spPr>
      </p:sp>
      <p:sp>
        <p:nvSpPr>
          <p:cNvPr id="1150" name="Google Shape;1150;p65"/>
          <p:cNvSpPr>
            <a:spLocks noGrp="1"/>
          </p:cNvSpPr>
          <p:nvPr>
            <p:ph type="pic" idx="3"/>
          </p:nvPr>
        </p:nvSpPr>
        <p:spPr>
          <a:xfrm>
            <a:off x="7659888" y="2337846"/>
            <a:ext cx="2908200" cy="2798400"/>
          </a:xfrm>
          <a:prstGeom prst="rect">
            <a:avLst/>
          </a:prstGeom>
          <a:noFill/>
          <a:ln>
            <a:noFill/>
          </a:ln>
        </p:spPr>
      </p:sp>
      <p:sp>
        <p:nvSpPr>
          <p:cNvPr id="1151" name="Google Shape;1151;p65"/>
          <p:cNvSpPr>
            <a:spLocks noGrp="1"/>
          </p:cNvSpPr>
          <p:nvPr>
            <p:ph type="pic" idx="4"/>
          </p:nvPr>
        </p:nvSpPr>
        <p:spPr>
          <a:xfrm>
            <a:off x="4032300" y="5813972"/>
            <a:ext cx="2908200" cy="2798400"/>
          </a:xfrm>
          <a:prstGeom prst="rect">
            <a:avLst/>
          </a:prstGeom>
          <a:noFill/>
          <a:ln>
            <a:noFill/>
          </a:ln>
        </p:spPr>
      </p:sp>
      <p:sp>
        <p:nvSpPr>
          <p:cNvPr id="1152" name="Google Shape;1152;p65"/>
          <p:cNvSpPr txBox="1">
            <a:spLocks noGrp="1"/>
          </p:cNvSpPr>
          <p:nvPr>
            <p:ph type="subTitle" idx="1"/>
          </p:nvPr>
        </p:nvSpPr>
        <p:spPr>
          <a:xfrm>
            <a:off x="389100" y="1530058"/>
            <a:ext cx="2908200" cy="3414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SzPts val="2000"/>
              <a:buNone/>
              <a:defRPr sz="2000" b="1"/>
            </a:lvl1pPr>
            <a:lvl2pPr lvl="1" rtl="0">
              <a:lnSpc>
                <a:spcPct val="100000"/>
              </a:lnSpc>
              <a:spcBef>
                <a:spcPts val="0"/>
              </a:spcBef>
              <a:spcAft>
                <a:spcPts val="0"/>
              </a:spcAft>
              <a:buSzPts val="2400"/>
              <a:buNone/>
              <a:defRPr/>
            </a:lvl2pPr>
            <a:lvl3pPr lvl="2" rtl="0">
              <a:lnSpc>
                <a:spcPct val="100000"/>
              </a:lnSpc>
              <a:spcBef>
                <a:spcPts val="0"/>
              </a:spcBef>
              <a:spcAft>
                <a:spcPts val="0"/>
              </a:spcAft>
              <a:buSzPts val="2400"/>
              <a:buNone/>
              <a:defRPr/>
            </a:lvl3pPr>
            <a:lvl4pPr lvl="3" rtl="0">
              <a:lnSpc>
                <a:spcPct val="100000"/>
              </a:lnSpc>
              <a:spcBef>
                <a:spcPts val="0"/>
              </a:spcBef>
              <a:spcAft>
                <a:spcPts val="0"/>
              </a:spcAft>
              <a:buSzPts val="2400"/>
              <a:buNone/>
              <a:defRPr/>
            </a:lvl4pPr>
            <a:lvl5pPr lvl="4" rtl="0">
              <a:lnSpc>
                <a:spcPct val="100000"/>
              </a:lnSpc>
              <a:spcBef>
                <a:spcPts val="0"/>
              </a:spcBef>
              <a:spcAft>
                <a:spcPts val="0"/>
              </a:spcAft>
              <a:buSzPts val="2400"/>
              <a:buNone/>
              <a:defRPr/>
            </a:lvl5pPr>
            <a:lvl6pPr lvl="5" rtl="0">
              <a:lnSpc>
                <a:spcPct val="100000"/>
              </a:lnSpc>
              <a:spcBef>
                <a:spcPts val="0"/>
              </a:spcBef>
              <a:spcAft>
                <a:spcPts val="0"/>
              </a:spcAft>
              <a:buSzPts val="2400"/>
              <a:buNone/>
              <a:defRPr/>
            </a:lvl6pPr>
            <a:lvl7pPr lvl="6" rtl="0">
              <a:lnSpc>
                <a:spcPct val="100000"/>
              </a:lnSpc>
              <a:spcBef>
                <a:spcPts val="0"/>
              </a:spcBef>
              <a:spcAft>
                <a:spcPts val="0"/>
              </a:spcAft>
              <a:buSzPts val="2400"/>
              <a:buNone/>
              <a:defRPr/>
            </a:lvl7pPr>
            <a:lvl8pPr lvl="7" rtl="0">
              <a:lnSpc>
                <a:spcPct val="100000"/>
              </a:lnSpc>
              <a:spcBef>
                <a:spcPts val="0"/>
              </a:spcBef>
              <a:spcAft>
                <a:spcPts val="0"/>
              </a:spcAft>
              <a:buSzPts val="2400"/>
              <a:buNone/>
              <a:defRPr/>
            </a:lvl8pPr>
            <a:lvl9pPr lvl="8" rtl="0">
              <a:lnSpc>
                <a:spcPct val="100000"/>
              </a:lnSpc>
              <a:spcBef>
                <a:spcPts val="0"/>
              </a:spcBef>
              <a:spcAft>
                <a:spcPts val="0"/>
              </a:spcAft>
              <a:buSzPts val="2400"/>
              <a:buNone/>
              <a:defRPr/>
            </a:lvl9pPr>
          </a:lstStyle>
          <a:p>
            <a:endParaRPr/>
          </a:p>
        </p:txBody>
      </p:sp>
      <p:sp>
        <p:nvSpPr>
          <p:cNvPr id="1153" name="Google Shape;1153;p65"/>
          <p:cNvSpPr txBox="1">
            <a:spLocks noGrp="1"/>
          </p:cNvSpPr>
          <p:nvPr>
            <p:ph type="subTitle" idx="5"/>
          </p:nvPr>
        </p:nvSpPr>
        <p:spPr>
          <a:xfrm>
            <a:off x="7689900" y="1530058"/>
            <a:ext cx="2908200" cy="3414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SzPts val="2000"/>
              <a:buNone/>
              <a:defRPr sz="2000" b="1"/>
            </a:lvl1pPr>
            <a:lvl2pPr lvl="1" rtl="0">
              <a:lnSpc>
                <a:spcPct val="100000"/>
              </a:lnSpc>
              <a:spcBef>
                <a:spcPts val="0"/>
              </a:spcBef>
              <a:spcAft>
                <a:spcPts val="0"/>
              </a:spcAft>
              <a:buSzPts val="2400"/>
              <a:buNone/>
              <a:defRPr/>
            </a:lvl2pPr>
            <a:lvl3pPr lvl="2" rtl="0">
              <a:lnSpc>
                <a:spcPct val="100000"/>
              </a:lnSpc>
              <a:spcBef>
                <a:spcPts val="0"/>
              </a:spcBef>
              <a:spcAft>
                <a:spcPts val="0"/>
              </a:spcAft>
              <a:buSzPts val="2400"/>
              <a:buNone/>
              <a:defRPr/>
            </a:lvl3pPr>
            <a:lvl4pPr lvl="3" rtl="0">
              <a:lnSpc>
                <a:spcPct val="100000"/>
              </a:lnSpc>
              <a:spcBef>
                <a:spcPts val="0"/>
              </a:spcBef>
              <a:spcAft>
                <a:spcPts val="0"/>
              </a:spcAft>
              <a:buSzPts val="2400"/>
              <a:buNone/>
              <a:defRPr/>
            </a:lvl4pPr>
            <a:lvl5pPr lvl="4" rtl="0">
              <a:lnSpc>
                <a:spcPct val="100000"/>
              </a:lnSpc>
              <a:spcBef>
                <a:spcPts val="0"/>
              </a:spcBef>
              <a:spcAft>
                <a:spcPts val="0"/>
              </a:spcAft>
              <a:buSzPts val="2400"/>
              <a:buNone/>
              <a:defRPr/>
            </a:lvl5pPr>
            <a:lvl6pPr lvl="5" rtl="0">
              <a:lnSpc>
                <a:spcPct val="100000"/>
              </a:lnSpc>
              <a:spcBef>
                <a:spcPts val="0"/>
              </a:spcBef>
              <a:spcAft>
                <a:spcPts val="0"/>
              </a:spcAft>
              <a:buSzPts val="2400"/>
              <a:buNone/>
              <a:defRPr/>
            </a:lvl6pPr>
            <a:lvl7pPr lvl="6" rtl="0">
              <a:lnSpc>
                <a:spcPct val="100000"/>
              </a:lnSpc>
              <a:spcBef>
                <a:spcPts val="0"/>
              </a:spcBef>
              <a:spcAft>
                <a:spcPts val="0"/>
              </a:spcAft>
              <a:buSzPts val="2400"/>
              <a:buNone/>
              <a:defRPr/>
            </a:lvl7pPr>
            <a:lvl8pPr lvl="7" rtl="0">
              <a:lnSpc>
                <a:spcPct val="100000"/>
              </a:lnSpc>
              <a:spcBef>
                <a:spcPts val="0"/>
              </a:spcBef>
              <a:spcAft>
                <a:spcPts val="0"/>
              </a:spcAft>
              <a:buSzPts val="2400"/>
              <a:buNone/>
              <a:defRPr/>
            </a:lvl8pPr>
            <a:lvl9pPr lvl="8" rtl="0">
              <a:lnSpc>
                <a:spcPct val="100000"/>
              </a:lnSpc>
              <a:spcBef>
                <a:spcPts val="0"/>
              </a:spcBef>
              <a:spcAft>
                <a:spcPts val="0"/>
              </a:spcAft>
              <a:buSzPts val="2400"/>
              <a:buNone/>
              <a:defRPr/>
            </a:lvl9pPr>
          </a:lstStyle>
          <a:p>
            <a:endParaRPr/>
          </a:p>
        </p:txBody>
      </p:sp>
      <p:sp>
        <p:nvSpPr>
          <p:cNvPr id="1154" name="Google Shape;1154;p65"/>
          <p:cNvSpPr txBox="1">
            <a:spLocks noGrp="1"/>
          </p:cNvSpPr>
          <p:nvPr>
            <p:ph type="subTitle" idx="6"/>
          </p:nvPr>
        </p:nvSpPr>
        <p:spPr>
          <a:xfrm>
            <a:off x="4032300" y="8768353"/>
            <a:ext cx="2908200" cy="3414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SzPts val="2000"/>
              <a:buNone/>
              <a:defRPr sz="2000" b="1"/>
            </a:lvl1pPr>
            <a:lvl2pPr lvl="1" rtl="0">
              <a:lnSpc>
                <a:spcPct val="100000"/>
              </a:lnSpc>
              <a:spcBef>
                <a:spcPts val="0"/>
              </a:spcBef>
              <a:spcAft>
                <a:spcPts val="0"/>
              </a:spcAft>
              <a:buSzPts val="2400"/>
              <a:buNone/>
              <a:defRPr/>
            </a:lvl2pPr>
            <a:lvl3pPr lvl="2" rtl="0">
              <a:lnSpc>
                <a:spcPct val="100000"/>
              </a:lnSpc>
              <a:spcBef>
                <a:spcPts val="0"/>
              </a:spcBef>
              <a:spcAft>
                <a:spcPts val="0"/>
              </a:spcAft>
              <a:buSzPts val="2400"/>
              <a:buNone/>
              <a:defRPr/>
            </a:lvl3pPr>
            <a:lvl4pPr lvl="3" rtl="0">
              <a:lnSpc>
                <a:spcPct val="100000"/>
              </a:lnSpc>
              <a:spcBef>
                <a:spcPts val="0"/>
              </a:spcBef>
              <a:spcAft>
                <a:spcPts val="0"/>
              </a:spcAft>
              <a:buSzPts val="2400"/>
              <a:buNone/>
              <a:defRPr/>
            </a:lvl4pPr>
            <a:lvl5pPr lvl="4" rtl="0">
              <a:lnSpc>
                <a:spcPct val="100000"/>
              </a:lnSpc>
              <a:spcBef>
                <a:spcPts val="0"/>
              </a:spcBef>
              <a:spcAft>
                <a:spcPts val="0"/>
              </a:spcAft>
              <a:buSzPts val="2400"/>
              <a:buNone/>
              <a:defRPr/>
            </a:lvl5pPr>
            <a:lvl6pPr lvl="5" rtl="0">
              <a:lnSpc>
                <a:spcPct val="100000"/>
              </a:lnSpc>
              <a:spcBef>
                <a:spcPts val="0"/>
              </a:spcBef>
              <a:spcAft>
                <a:spcPts val="0"/>
              </a:spcAft>
              <a:buSzPts val="2400"/>
              <a:buNone/>
              <a:defRPr/>
            </a:lvl6pPr>
            <a:lvl7pPr lvl="6" rtl="0">
              <a:lnSpc>
                <a:spcPct val="100000"/>
              </a:lnSpc>
              <a:spcBef>
                <a:spcPts val="0"/>
              </a:spcBef>
              <a:spcAft>
                <a:spcPts val="0"/>
              </a:spcAft>
              <a:buSzPts val="2400"/>
              <a:buNone/>
              <a:defRPr/>
            </a:lvl7pPr>
            <a:lvl8pPr lvl="7" rtl="0">
              <a:lnSpc>
                <a:spcPct val="100000"/>
              </a:lnSpc>
              <a:spcBef>
                <a:spcPts val="0"/>
              </a:spcBef>
              <a:spcAft>
                <a:spcPts val="0"/>
              </a:spcAft>
              <a:buSzPts val="2400"/>
              <a:buNone/>
              <a:defRPr/>
            </a:lvl8pPr>
            <a:lvl9pPr lvl="8" rtl="0">
              <a:lnSpc>
                <a:spcPct val="100000"/>
              </a:lnSpc>
              <a:spcBef>
                <a:spcPts val="0"/>
              </a:spcBef>
              <a:spcAft>
                <a:spcPts val="0"/>
              </a:spcAft>
              <a:buSzPts val="2400"/>
              <a:buNone/>
              <a:defRPr/>
            </a:lvl9pPr>
          </a:lstStyle>
          <a:p>
            <a:endParaRPr/>
          </a:p>
        </p:txBody>
      </p:sp>
      <p:sp>
        <p:nvSpPr>
          <p:cNvPr id="1155" name="Google Shape;1155;p65"/>
          <p:cNvSpPr/>
          <p:nvPr/>
        </p:nvSpPr>
        <p:spPr>
          <a:xfrm>
            <a:off x="3657600" y="1794263"/>
            <a:ext cx="3657600" cy="365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2000"/>
          </a:p>
        </p:txBody>
      </p:sp>
      <p:sp>
        <p:nvSpPr>
          <p:cNvPr id="1156" name="Google Shape;1156;p65"/>
          <p:cNvSpPr>
            <a:spLocks noGrp="1"/>
          </p:cNvSpPr>
          <p:nvPr>
            <p:ph type="pic" idx="7"/>
          </p:nvPr>
        </p:nvSpPr>
        <p:spPr>
          <a:xfrm>
            <a:off x="4002288" y="2337846"/>
            <a:ext cx="2908200" cy="2798400"/>
          </a:xfrm>
          <a:prstGeom prst="rect">
            <a:avLst/>
          </a:prstGeom>
          <a:noFill/>
          <a:ln>
            <a:noFill/>
          </a:ln>
        </p:spPr>
      </p:sp>
      <p:sp>
        <p:nvSpPr>
          <p:cNvPr id="1157" name="Google Shape;1157;p65"/>
          <p:cNvSpPr txBox="1">
            <a:spLocks noGrp="1"/>
          </p:cNvSpPr>
          <p:nvPr>
            <p:ph type="subTitle" idx="8"/>
          </p:nvPr>
        </p:nvSpPr>
        <p:spPr>
          <a:xfrm>
            <a:off x="4032300" y="1530058"/>
            <a:ext cx="2908200" cy="3414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SzPts val="2000"/>
              <a:buNone/>
              <a:defRPr sz="2000" b="1"/>
            </a:lvl1pPr>
            <a:lvl2pPr lvl="1" rtl="0">
              <a:lnSpc>
                <a:spcPct val="100000"/>
              </a:lnSpc>
              <a:spcBef>
                <a:spcPts val="0"/>
              </a:spcBef>
              <a:spcAft>
                <a:spcPts val="0"/>
              </a:spcAft>
              <a:buSzPts val="2400"/>
              <a:buNone/>
              <a:defRPr/>
            </a:lvl2pPr>
            <a:lvl3pPr lvl="2" rtl="0">
              <a:lnSpc>
                <a:spcPct val="100000"/>
              </a:lnSpc>
              <a:spcBef>
                <a:spcPts val="0"/>
              </a:spcBef>
              <a:spcAft>
                <a:spcPts val="0"/>
              </a:spcAft>
              <a:buSzPts val="2400"/>
              <a:buNone/>
              <a:defRPr/>
            </a:lvl3pPr>
            <a:lvl4pPr lvl="3" rtl="0">
              <a:lnSpc>
                <a:spcPct val="100000"/>
              </a:lnSpc>
              <a:spcBef>
                <a:spcPts val="0"/>
              </a:spcBef>
              <a:spcAft>
                <a:spcPts val="0"/>
              </a:spcAft>
              <a:buSzPts val="2400"/>
              <a:buNone/>
              <a:defRPr/>
            </a:lvl4pPr>
            <a:lvl5pPr lvl="4" rtl="0">
              <a:lnSpc>
                <a:spcPct val="100000"/>
              </a:lnSpc>
              <a:spcBef>
                <a:spcPts val="0"/>
              </a:spcBef>
              <a:spcAft>
                <a:spcPts val="0"/>
              </a:spcAft>
              <a:buSzPts val="2400"/>
              <a:buNone/>
              <a:defRPr/>
            </a:lvl5pPr>
            <a:lvl6pPr lvl="5" rtl="0">
              <a:lnSpc>
                <a:spcPct val="100000"/>
              </a:lnSpc>
              <a:spcBef>
                <a:spcPts val="0"/>
              </a:spcBef>
              <a:spcAft>
                <a:spcPts val="0"/>
              </a:spcAft>
              <a:buSzPts val="2400"/>
              <a:buNone/>
              <a:defRPr/>
            </a:lvl6pPr>
            <a:lvl7pPr lvl="6" rtl="0">
              <a:lnSpc>
                <a:spcPct val="100000"/>
              </a:lnSpc>
              <a:spcBef>
                <a:spcPts val="0"/>
              </a:spcBef>
              <a:spcAft>
                <a:spcPts val="0"/>
              </a:spcAft>
              <a:buSzPts val="2400"/>
              <a:buNone/>
              <a:defRPr/>
            </a:lvl7pPr>
            <a:lvl8pPr lvl="7" rtl="0">
              <a:lnSpc>
                <a:spcPct val="100000"/>
              </a:lnSpc>
              <a:spcBef>
                <a:spcPts val="0"/>
              </a:spcBef>
              <a:spcAft>
                <a:spcPts val="0"/>
              </a:spcAft>
              <a:buSzPts val="2400"/>
              <a:buNone/>
              <a:defRPr/>
            </a:lvl8pPr>
            <a:lvl9pPr lvl="8" rtl="0">
              <a:lnSpc>
                <a:spcPct val="100000"/>
              </a:lnSpc>
              <a:spcBef>
                <a:spcPts val="0"/>
              </a:spcBef>
              <a:spcAft>
                <a:spcPts val="0"/>
              </a:spcAft>
              <a:buSzPts val="2400"/>
              <a:buNone/>
              <a:defRPr/>
            </a:lvl9pPr>
          </a:lstStyle>
          <a:p>
            <a:endParaRPr/>
          </a:p>
        </p:txBody>
      </p:sp>
      <p:sp>
        <p:nvSpPr>
          <p:cNvPr id="1158" name="Google Shape;1158;p65"/>
          <p:cNvSpPr/>
          <p:nvPr/>
        </p:nvSpPr>
        <p:spPr>
          <a:xfrm>
            <a:off x="0" y="5438688"/>
            <a:ext cx="3657600" cy="365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2000"/>
          </a:p>
        </p:txBody>
      </p:sp>
      <p:sp>
        <p:nvSpPr>
          <p:cNvPr id="1159" name="Google Shape;1159;p65"/>
          <p:cNvSpPr/>
          <p:nvPr/>
        </p:nvSpPr>
        <p:spPr>
          <a:xfrm>
            <a:off x="7315200" y="5438688"/>
            <a:ext cx="3657600" cy="365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2000"/>
          </a:p>
        </p:txBody>
      </p:sp>
      <p:sp>
        <p:nvSpPr>
          <p:cNvPr id="1160" name="Google Shape;1160;p65"/>
          <p:cNvSpPr>
            <a:spLocks noGrp="1"/>
          </p:cNvSpPr>
          <p:nvPr>
            <p:ph type="pic" idx="9"/>
          </p:nvPr>
        </p:nvSpPr>
        <p:spPr>
          <a:xfrm>
            <a:off x="344688" y="5838271"/>
            <a:ext cx="2908200" cy="2798400"/>
          </a:xfrm>
          <a:prstGeom prst="rect">
            <a:avLst/>
          </a:prstGeom>
          <a:noFill/>
          <a:ln>
            <a:noFill/>
          </a:ln>
        </p:spPr>
      </p:sp>
      <p:sp>
        <p:nvSpPr>
          <p:cNvPr id="1161" name="Google Shape;1161;p65"/>
          <p:cNvSpPr txBox="1">
            <a:spLocks noGrp="1"/>
          </p:cNvSpPr>
          <p:nvPr>
            <p:ph type="subTitle" idx="13"/>
          </p:nvPr>
        </p:nvSpPr>
        <p:spPr>
          <a:xfrm>
            <a:off x="344700" y="8768353"/>
            <a:ext cx="2908200" cy="3414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SzPts val="2000"/>
              <a:buNone/>
              <a:defRPr sz="2000" b="1"/>
            </a:lvl1pPr>
            <a:lvl2pPr lvl="1" rtl="0">
              <a:lnSpc>
                <a:spcPct val="100000"/>
              </a:lnSpc>
              <a:spcBef>
                <a:spcPts val="0"/>
              </a:spcBef>
              <a:spcAft>
                <a:spcPts val="0"/>
              </a:spcAft>
              <a:buSzPts val="2400"/>
              <a:buNone/>
              <a:defRPr/>
            </a:lvl2pPr>
            <a:lvl3pPr lvl="2" rtl="0">
              <a:lnSpc>
                <a:spcPct val="100000"/>
              </a:lnSpc>
              <a:spcBef>
                <a:spcPts val="0"/>
              </a:spcBef>
              <a:spcAft>
                <a:spcPts val="0"/>
              </a:spcAft>
              <a:buSzPts val="2400"/>
              <a:buNone/>
              <a:defRPr/>
            </a:lvl3pPr>
            <a:lvl4pPr lvl="3" rtl="0">
              <a:lnSpc>
                <a:spcPct val="100000"/>
              </a:lnSpc>
              <a:spcBef>
                <a:spcPts val="0"/>
              </a:spcBef>
              <a:spcAft>
                <a:spcPts val="0"/>
              </a:spcAft>
              <a:buSzPts val="2400"/>
              <a:buNone/>
              <a:defRPr/>
            </a:lvl4pPr>
            <a:lvl5pPr lvl="4" rtl="0">
              <a:lnSpc>
                <a:spcPct val="100000"/>
              </a:lnSpc>
              <a:spcBef>
                <a:spcPts val="0"/>
              </a:spcBef>
              <a:spcAft>
                <a:spcPts val="0"/>
              </a:spcAft>
              <a:buSzPts val="2400"/>
              <a:buNone/>
              <a:defRPr/>
            </a:lvl5pPr>
            <a:lvl6pPr lvl="5" rtl="0">
              <a:lnSpc>
                <a:spcPct val="100000"/>
              </a:lnSpc>
              <a:spcBef>
                <a:spcPts val="0"/>
              </a:spcBef>
              <a:spcAft>
                <a:spcPts val="0"/>
              </a:spcAft>
              <a:buSzPts val="2400"/>
              <a:buNone/>
              <a:defRPr/>
            </a:lvl6pPr>
            <a:lvl7pPr lvl="6" rtl="0">
              <a:lnSpc>
                <a:spcPct val="100000"/>
              </a:lnSpc>
              <a:spcBef>
                <a:spcPts val="0"/>
              </a:spcBef>
              <a:spcAft>
                <a:spcPts val="0"/>
              </a:spcAft>
              <a:buSzPts val="2400"/>
              <a:buNone/>
              <a:defRPr/>
            </a:lvl7pPr>
            <a:lvl8pPr lvl="7" rtl="0">
              <a:lnSpc>
                <a:spcPct val="100000"/>
              </a:lnSpc>
              <a:spcBef>
                <a:spcPts val="0"/>
              </a:spcBef>
              <a:spcAft>
                <a:spcPts val="0"/>
              </a:spcAft>
              <a:buSzPts val="2400"/>
              <a:buNone/>
              <a:defRPr/>
            </a:lvl8pPr>
            <a:lvl9pPr lvl="8" rtl="0">
              <a:lnSpc>
                <a:spcPct val="100000"/>
              </a:lnSpc>
              <a:spcBef>
                <a:spcPts val="0"/>
              </a:spcBef>
              <a:spcAft>
                <a:spcPts val="0"/>
              </a:spcAft>
              <a:buSzPts val="2400"/>
              <a:buNone/>
              <a:defRPr/>
            </a:lvl9pPr>
          </a:lstStyle>
          <a:p>
            <a:endParaRPr/>
          </a:p>
        </p:txBody>
      </p:sp>
      <p:sp>
        <p:nvSpPr>
          <p:cNvPr id="1162" name="Google Shape;1162;p65"/>
          <p:cNvSpPr>
            <a:spLocks noGrp="1"/>
          </p:cNvSpPr>
          <p:nvPr>
            <p:ph type="pic" idx="14"/>
          </p:nvPr>
        </p:nvSpPr>
        <p:spPr>
          <a:xfrm>
            <a:off x="7689900" y="5813972"/>
            <a:ext cx="2908200" cy="2798400"/>
          </a:xfrm>
          <a:prstGeom prst="rect">
            <a:avLst/>
          </a:prstGeom>
          <a:noFill/>
          <a:ln>
            <a:noFill/>
          </a:ln>
        </p:spPr>
      </p:sp>
      <p:sp>
        <p:nvSpPr>
          <p:cNvPr id="1163" name="Google Shape;1163;p65"/>
          <p:cNvSpPr txBox="1">
            <a:spLocks noGrp="1"/>
          </p:cNvSpPr>
          <p:nvPr>
            <p:ph type="subTitle" idx="15"/>
          </p:nvPr>
        </p:nvSpPr>
        <p:spPr>
          <a:xfrm>
            <a:off x="7689900" y="8768353"/>
            <a:ext cx="2908200" cy="3414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SzPts val="2000"/>
              <a:buNone/>
              <a:defRPr sz="2000" b="1"/>
            </a:lvl1pPr>
            <a:lvl2pPr lvl="1" rtl="0">
              <a:lnSpc>
                <a:spcPct val="100000"/>
              </a:lnSpc>
              <a:spcBef>
                <a:spcPts val="0"/>
              </a:spcBef>
              <a:spcAft>
                <a:spcPts val="0"/>
              </a:spcAft>
              <a:buSzPts val="2400"/>
              <a:buNone/>
              <a:defRPr/>
            </a:lvl2pPr>
            <a:lvl3pPr lvl="2" rtl="0">
              <a:lnSpc>
                <a:spcPct val="100000"/>
              </a:lnSpc>
              <a:spcBef>
                <a:spcPts val="0"/>
              </a:spcBef>
              <a:spcAft>
                <a:spcPts val="0"/>
              </a:spcAft>
              <a:buSzPts val="2400"/>
              <a:buNone/>
              <a:defRPr/>
            </a:lvl3pPr>
            <a:lvl4pPr lvl="3" rtl="0">
              <a:lnSpc>
                <a:spcPct val="100000"/>
              </a:lnSpc>
              <a:spcBef>
                <a:spcPts val="0"/>
              </a:spcBef>
              <a:spcAft>
                <a:spcPts val="0"/>
              </a:spcAft>
              <a:buSzPts val="2400"/>
              <a:buNone/>
              <a:defRPr/>
            </a:lvl4pPr>
            <a:lvl5pPr lvl="4" rtl="0">
              <a:lnSpc>
                <a:spcPct val="100000"/>
              </a:lnSpc>
              <a:spcBef>
                <a:spcPts val="0"/>
              </a:spcBef>
              <a:spcAft>
                <a:spcPts val="0"/>
              </a:spcAft>
              <a:buSzPts val="2400"/>
              <a:buNone/>
              <a:defRPr/>
            </a:lvl5pPr>
            <a:lvl6pPr lvl="5" rtl="0">
              <a:lnSpc>
                <a:spcPct val="100000"/>
              </a:lnSpc>
              <a:spcBef>
                <a:spcPts val="0"/>
              </a:spcBef>
              <a:spcAft>
                <a:spcPts val="0"/>
              </a:spcAft>
              <a:buSzPts val="2400"/>
              <a:buNone/>
              <a:defRPr/>
            </a:lvl6pPr>
            <a:lvl7pPr lvl="6" rtl="0">
              <a:lnSpc>
                <a:spcPct val="100000"/>
              </a:lnSpc>
              <a:spcBef>
                <a:spcPts val="0"/>
              </a:spcBef>
              <a:spcAft>
                <a:spcPts val="0"/>
              </a:spcAft>
              <a:buSzPts val="2400"/>
              <a:buNone/>
              <a:defRPr/>
            </a:lvl7pPr>
            <a:lvl8pPr lvl="7" rtl="0">
              <a:lnSpc>
                <a:spcPct val="100000"/>
              </a:lnSpc>
              <a:spcBef>
                <a:spcPts val="0"/>
              </a:spcBef>
              <a:spcAft>
                <a:spcPts val="0"/>
              </a:spcAft>
              <a:buSzPts val="2400"/>
              <a:buNone/>
              <a:defRPr/>
            </a:lvl8pPr>
            <a:lvl9pPr lvl="8" rtl="0">
              <a:lnSpc>
                <a:spcPct val="100000"/>
              </a:lnSpc>
              <a:spcBef>
                <a:spcPts val="0"/>
              </a:spcBef>
              <a:spcAft>
                <a:spcPts val="0"/>
              </a:spcAft>
              <a:buSzPts val="2400"/>
              <a:buNone/>
              <a:defRPr/>
            </a:lvl9pPr>
          </a:lstStyle>
          <a:p>
            <a:endParaRPr/>
          </a:p>
        </p:txBody>
      </p:sp>
      <p:sp>
        <p:nvSpPr>
          <p:cNvPr id="1164" name="Google Shape;1164;p65"/>
          <p:cNvSpPr/>
          <p:nvPr/>
        </p:nvSpPr>
        <p:spPr>
          <a:xfrm>
            <a:off x="14630400" y="1344113"/>
            <a:ext cx="3657600" cy="4114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2000"/>
          </a:p>
        </p:txBody>
      </p:sp>
      <p:sp>
        <p:nvSpPr>
          <p:cNvPr id="1165" name="Google Shape;1165;p65"/>
          <p:cNvSpPr/>
          <p:nvPr/>
        </p:nvSpPr>
        <p:spPr>
          <a:xfrm>
            <a:off x="10972800" y="5438688"/>
            <a:ext cx="3657600" cy="4114800"/>
          </a:xfrm>
          <a:prstGeom prst="rect">
            <a:avLst/>
          </a:prstGeom>
          <a:solidFill>
            <a:schemeClr val="accent5"/>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2000"/>
          </a:p>
        </p:txBody>
      </p:sp>
      <p:sp>
        <p:nvSpPr>
          <p:cNvPr id="1166" name="Google Shape;1166;p65"/>
          <p:cNvSpPr>
            <a:spLocks noGrp="1"/>
          </p:cNvSpPr>
          <p:nvPr>
            <p:ph type="pic" idx="16"/>
          </p:nvPr>
        </p:nvSpPr>
        <p:spPr>
          <a:xfrm>
            <a:off x="14975088" y="2337846"/>
            <a:ext cx="2908200" cy="2798400"/>
          </a:xfrm>
          <a:prstGeom prst="rect">
            <a:avLst/>
          </a:prstGeom>
          <a:noFill/>
          <a:ln>
            <a:noFill/>
          </a:ln>
        </p:spPr>
      </p:sp>
      <p:sp>
        <p:nvSpPr>
          <p:cNvPr id="1167" name="Google Shape;1167;p65"/>
          <p:cNvSpPr>
            <a:spLocks noGrp="1"/>
          </p:cNvSpPr>
          <p:nvPr>
            <p:ph type="pic" idx="17"/>
          </p:nvPr>
        </p:nvSpPr>
        <p:spPr>
          <a:xfrm>
            <a:off x="11347500" y="5813972"/>
            <a:ext cx="2908200" cy="2798400"/>
          </a:xfrm>
          <a:prstGeom prst="rect">
            <a:avLst/>
          </a:prstGeom>
          <a:noFill/>
          <a:ln>
            <a:noFill/>
          </a:ln>
        </p:spPr>
      </p:sp>
      <p:sp>
        <p:nvSpPr>
          <p:cNvPr id="1168" name="Google Shape;1168;p65"/>
          <p:cNvSpPr txBox="1">
            <a:spLocks noGrp="1"/>
          </p:cNvSpPr>
          <p:nvPr>
            <p:ph type="subTitle" idx="18"/>
          </p:nvPr>
        </p:nvSpPr>
        <p:spPr>
          <a:xfrm>
            <a:off x="15005100" y="1530058"/>
            <a:ext cx="2908200" cy="3414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SzPts val="2000"/>
              <a:buNone/>
              <a:defRPr sz="2000" b="1"/>
            </a:lvl1pPr>
            <a:lvl2pPr lvl="1" rtl="0">
              <a:lnSpc>
                <a:spcPct val="100000"/>
              </a:lnSpc>
              <a:spcBef>
                <a:spcPts val="0"/>
              </a:spcBef>
              <a:spcAft>
                <a:spcPts val="0"/>
              </a:spcAft>
              <a:buSzPts val="2400"/>
              <a:buNone/>
              <a:defRPr/>
            </a:lvl2pPr>
            <a:lvl3pPr lvl="2" rtl="0">
              <a:lnSpc>
                <a:spcPct val="100000"/>
              </a:lnSpc>
              <a:spcBef>
                <a:spcPts val="0"/>
              </a:spcBef>
              <a:spcAft>
                <a:spcPts val="0"/>
              </a:spcAft>
              <a:buSzPts val="2400"/>
              <a:buNone/>
              <a:defRPr/>
            </a:lvl3pPr>
            <a:lvl4pPr lvl="3" rtl="0">
              <a:lnSpc>
                <a:spcPct val="100000"/>
              </a:lnSpc>
              <a:spcBef>
                <a:spcPts val="0"/>
              </a:spcBef>
              <a:spcAft>
                <a:spcPts val="0"/>
              </a:spcAft>
              <a:buSzPts val="2400"/>
              <a:buNone/>
              <a:defRPr/>
            </a:lvl4pPr>
            <a:lvl5pPr lvl="4" rtl="0">
              <a:lnSpc>
                <a:spcPct val="100000"/>
              </a:lnSpc>
              <a:spcBef>
                <a:spcPts val="0"/>
              </a:spcBef>
              <a:spcAft>
                <a:spcPts val="0"/>
              </a:spcAft>
              <a:buSzPts val="2400"/>
              <a:buNone/>
              <a:defRPr/>
            </a:lvl5pPr>
            <a:lvl6pPr lvl="5" rtl="0">
              <a:lnSpc>
                <a:spcPct val="100000"/>
              </a:lnSpc>
              <a:spcBef>
                <a:spcPts val="0"/>
              </a:spcBef>
              <a:spcAft>
                <a:spcPts val="0"/>
              </a:spcAft>
              <a:buSzPts val="2400"/>
              <a:buNone/>
              <a:defRPr/>
            </a:lvl6pPr>
            <a:lvl7pPr lvl="6" rtl="0">
              <a:lnSpc>
                <a:spcPct val="100000"/>
              </a:lnSpc>
              <a:spcBef>
                <a:spcPts val="0"/>
              </a:spcBef>
              <a:spcAft>
                <a:spcPts val="0"/>
              </a:spcAft>
              <a:buSzPts val="2400"/>
              <a:buNone/>
              <a:defRPr/>
            </a:lvl7pPr>
            <a:lvl8pPr lvl="7" rtl="0">
              <a:lnSpc>
                <a:spcPct val="100000"/>
              </a:lnSpc>
              <a:spcBef>
                <a:spcPts val="0"/>
              </a:spcBef>
              <a:spcAft>
                <a:spcPts val="0"/>
              </a:spcAft>
              <a:buSzPts val="2400"/>
              <a:buNone/>
              <a:defRPr/>
            </a:lvl8pPr>
            <a:lvl9pPr lvl="8" rtl="0">
              <a:lnSpc>
                <a:spcPct val="100000"/>
              </a:lnSpc>
              <a:spcBef>
                <a:spcPts val="0"/>
              </a:spcBef>
              <a:spcAft>
                <a:spcPts val="0"/>
              </a:spcAft>
              <a:buSzPts val="2400"/>
              <a:buNone/>
              <a:defRPr/>
            </a:lvl9pPr>
          </a:lstStyle>
          <a:p>
            <a:endParaRPr/>
          </a:p>
        </p:txBody>
      </p:sp>
      <p:sp>
        <p:nvSpPr>
          <p:cNvPr id="1169" name="Google Shape;1169;p65"/>
          <p:cNvSpPr txBox="1">
            <a:spLocks noGrp="1"/>
          </p:cNvSpPr>
          <p:nvPr>
            <p:ph type="subTitle" idx="19"/>
          </p:nvPr>
        </p:nvSpPr>
        <p:spPr>
          <a:xfrm>
            <a:off x="11347500" y="8768353"/>
            <a:ext cx="2908200" cy="3414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SzPts val="2000"/>
              <a:buNone/>
              <a:defRPr sz="2000" b="1"/>
            </a:lvl1pPr>
            <a:lvl2pPr lvl="1" rtl="0">
              <a:lnSpc>
                <a:spcPct val="100000"/>
              </a:lnSpc>
              <a:spcBef>
                <a:spcPts val="0"/>
              </a:spcBef>
              <a:spcAft>
                <a:spcPts val="0"/>
              </a:spcAft>
              <a:buSzPts val="2400"/>
              <a:buNone/>
              <a:defRPr/>
            </a:lvl2pPr>
            <a:lvl3pPr lvl="2" rtl="0">
              <a:lnSpc>
                <a:spcPct val="100000"/>
              </a:lnSpc>
              <a:spcBef>
                <a:spcPts val="0"/>
              </a:spcBef>
              <a:spcAft>
                <a:spcPts val="0"/>
              </a:spcAft>
              <a:buSzPts val="2400"/>
              <a:buNone/>
              <a:defRPr/>
            </a:lvl3pPr>
            <a:lvl4pPr lvl="3" rtl="0">
              <a:lnSpc>
                <a:spcPct val="100000"/>
              </a:lnSpc>
              <a:spcBef>
                <a:spcPts val="0"/>
              </a:spcBef>
              <a:spcAft>
                <a:spcPts val="0"/>
              </a:spcAft>
              <a:buSzPts val="2400"/>
              <a:buNone/>
              <a:defRPr/>
            </a:lvl4pPr>
            <a:lvl5pPr lvl="4" rtl="0">
              <a:lnSpc>
                <a:spcPct val="100000"/>
              </a:lnSpc>
              <a:spcBef>
                <a:spcPts val="0"/>
              </a:spcBef>
              <a:spcAft>
                <a:spcPts val="0"/>
              </a:spcAft>
              <a:buSzPts val="2400"/>
              <a:buNone/>
              <a:defRPr/>
            </a:lvl5pPr>
            <a:lvl6pPr lvl="5" rtl="0">
              <a:lnSpc>
                <a:spcPct val="100000"/>
              </a:lnSpc>
              <a:spcBef>
                <a:spcPts val="0"/>
              </a:spcBef>
              <a:spcAft>
                <a:spcPts val="0"/>
              </a:spcAft>
              <a:buSzPts val="2400"/>
              <a:buNone/>
              <a:defRPr/>
            </a:lvl6pPr>
            <a:lvl7pPr lvl="6" rtl="0">
              <a:lnSpc>
                <a:spcPct val="100000"/>
              </a:lnSpc>
              <a:spcBef>
                <a:spcPts val="0"/>
              </a:spcBef>
              <a:spcAft>
                <a:spcPts val="0"/>
              </a:spcAft>
              <a:buSzPts val="2400"/>
              <a:buNone/>
              <a:defRPr/>
            </a:lvl7pPr>
            <a:lvl8pPr lvl="7" rtl="0">
              <a:lnSpc>
                <a:spcPct val="100000"/>
              </a:lnSpc>
              <a:spcBef>
                <a:spcPts val="0"/>
              </a:spcBef>
              <a:spcAft>
                <a:spcPts val="0"/>
              </a:spcAft>
              <a:buSzPts val="2400"/>
              <a:buNone/>
              <a:defRPr/>
            </a:lvl8pPr>
            <a:lvl9pPr lvl="8" rtl="0">
              <a:lnSpc>
                <a:spcPct val="100000"/>
              </a:lnSpc>
              <a:spcBef>
                <a:spcPts val="0"/>
              </a:spcBef>
              <a:spcAft>
                <a:spcPts val="0"/>
              </a:spcAft>
              <a:buSzPts val="2400"/>
              <a:buNone/>
              <a:defRPr/>
            </a:lvl9pPr>
          </a:lstStyle>
          <a:p>
            <a:endParaRPr/>
          </a:p>
        </p:txBody>
      </p:sp>
      <p:sp>
        <p:nvSpPr>
          <p:cNvPr id="1170" name="Google Shape;1170;p65"/>
          <p:cNvSpPr/>
          <p:nvPr/>
        </p:nvSpPr>
        <p:spPr>
          <a:xfrm>
            <a:off x="10972800" y="1794263"/>
            <a:ext cx="3657600" cy="365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2000"/>
          </a:p>
        </p:txBody>
      </p:sp>
      <p:sp>
        <p:nvSpPr>
          <p:cNvPr id="1171" name="Google Shape;1171;p65"/>
          <p:cNvSpPr>
            <a:spLocks noGrp="1"/>
          </p:cNvSpPr>
          <p:nvPr>
            <p:ph type="pic" idx="20"/>
          </p:nvPr>
        </p:nvSpPr>
        <p:spPr>
          <a:xfrm>
            <a:off x="11317488" y="2337846"/>
            <a:ext cx="2908200" cy="2798400"/>
          </a:xfrm>
          <a:prstGeom prst="rect">
            <a:avLst/>
          </a:prstGeom>
          <a:noFill/>
          <a:ln>
            <a:noFill/>
          </a:ln>
        </p:spPr>
      </p:sp>
      <p:sp>
        <p:nvSpPr>
          <p:cNvPr id="1172" name="Google Shape;1172;p65"/>
          <p:cNvSpPr txBox="1">
            <a:spLocks noGrp="1"/>
          </p:cNvSpPr>
          <p:nvPr>
            <p:ph type="subTitle" idx="21"/>
          </p:nvPr>
        </p:nvSpPr>
        <p:spPr>
          <a:xfrm>
            <a:off x="11347500" y="1530058"/>
            <a:ext cx="2908200" cy="3414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SzPts val="2000"/>
              <a:buNone/>
              <a:defRPr sz="2000" b="1"/>
            </a:lvl1pPr>
            <a:lvl2pPr lvl="1" rtl="0">
              <a:lnSpc>
                <a:spcPct val="100000"/>
              </a:lnSpc>
              <a:spcBef>
                <a:spcPts val="0"/>
              </a:spcBef>
              <a:spcAft>
                <a:spcPts val="0"/>
              </a:spcAft>
              <a:buSzPts val="2400"/>
              <a:buNone/>
              <a:defRPr/>
            </a:lvl2pPr>
            <a:lvl3pPr lvl="2" rtl="0">
              <a:lnSpc>
                <a:spcPct val="100000"/>
              </a:lnSpc>
              <a:spcBef>
                <a:spcPts val="0"/>
              </a:spcBef>
              <a:spcAft>
                <a:spcPts val="0"/>
              </a:spcAft>
              <a:buSzPts val="2400"/>
              <a:buNone/>
              <a:defRPr/>
            </a:lvl3pPr>
            <a:lvl4pPr lvl="3" rtl="0">
              <a:lnSpc>
                <a:spcPct val="100000"/>
              </a:lnSpc>
              <a:spcBef>
                <a:spcPts val="0"/>
              </a:spcBef>
              <a:spcAft>
                <a:spcPts val="0"/>
              </a:spcAft>
              <a:buSzPts val="2400"/>
              <a:buNone/>
              <a:defRPr/>
            </a:lvl4pPr>
            <a:lvl5pPr lvl="4" rtl="0">
              <a:lnSpc>
                <a:spcPct val="100000"/>
              </a:lnSpc>
              <a:spcBef>
                <a:spcPts val="0"/>
              </a:spcBef>
              <a:spcAft>
                <a:spcPts val="0"/>
              </a:spcAft>
              <a:buSzPts val="2400"/>
              <a:buNone/>
              <a:defRPr/>
            </a:lvl5pPr>
            <a:lvl6pPr lvl="5" rtl="0">
              <a:lnSpc>
                <a:spcPct val="100000"/>
              </a:lnSpc>
              <a:spcBef>
                <a:spcPts val="0"/>
              </a:spcBef>
              <a:spcAft>
                <a:spcPts val="0"/>
              </a:spcAft>
              <a:buSzPts val="2400"/>
              <a:buNone/>
              <a:defRPr/>
            </a:lvl6pPr>
            <a:lvl7pPr lvl="6" rtl="0">
              <a:lnSpc>
                <a:spcPct val="100000"/>
              </a:lnSpc>
              <a:spcBef>
                <a:spcPts val="0"/>
              </a:spcBef>
              <a:spcAft>
                <a:spcPts val="0"/>
              </a:spcAft>
              <a:buSzPts val="2400"/>
              <a:buNone/>
              <a:defRPr/>
            </a:lvl7pPr>
            <a:lvl8pPr lvl="7" rtl="0">
              <a:lnSpc>
                <a:spcPct val="100000"/>
              </a:lnSpc>
              <a:spcBef>
                <a:spcPts val="0"/>
              </a:spcBef>
              <a:spcAft>
                <a:spcPts val="0"/>
              </a:spcAft>
              <a:buSzPts val="2400"/>
              <a:buNone/>
              <a:defRPr/>
            </a:lvl8pPr>
            <a:lvl9pPr lvl="8" rtl="0">
              <a:lnSpc>
                <a:spcPct val="100000"/>
              </a:lnSpc>
              <a:spcBef>
                <a:spcPts val="0"/>
              </a:spcBef>
              <a:spcAft>
                <a:spcPts val="0"/>
              </a:spcAft>
              <a:buSzPts val="2400"/>
              <a:buNone/>
              <a:defRPr/>
            </a:lvl9pPr>
          </a:lstStyle>
          <a:p>
            <a:endParaRPr/>
          </a:p>
        </p:txBody>
      </p:sp>
      <p:sp>
        <p:nvSpPr>
          <p:cNvPr id="1173" name="Google Shape;1173;p65"/>
          <p:cNvSpPr/>
          <p:nvPr/>
        </p:nvSpPr>
        <p:spPr>
          <a:xfrm>
            <a:off x="14630400" y="5438688"/>
            <a:ext cx="3657600" cy="3657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endParaRPr sz="2000"/>
          </a:p>
        </p:txBody>
      </p:sp>
      <p:sp>
        <p:nvSpPr>
          <p:cNvPr id="1174" name="Google Shape;1174;p65"/>
          <p:cNvSpPr>
            <a:spLocks noGrp="1"/>
          </p:cNvSpPr>
          <p:nvPr>
            <p:ph type="pic" idx="22"/>
          </p:nvPr>
        </p:nvSpPr>
        <p:spPr>
          <a:xfrm>
            <a:off x="14817750" y="5813972"/>
            <a:ext cx="2908200" cy="2798400"/>
          </a:xfrm>
          <a:prstGeom prst="rect">
            <a:avLst/>
          </a:prstGeom>
          <a:noFill/>
          <a:ln>
            <a:noFill/>
          </a:ln>
        </p:spPr>
      </p:sp>
      <p:sp>
        <p:nvSpPr>
          <p:cNvPr id="1175" name="Google Shape;1175;p65"/>
          <p:cNvSpPr txBox="1">
            <a:spLocks noGrp="1"/>
          </p:cNvSpPr>
          <p:nvPr>
            <p:ph type="subTitle" idx="23"/>
          </p:nvPr>
        </p:nvSpPr>
        <p:spPr>
          <a:xfrm>
            <a:off x="14817750" y="8768353"/>
            <a:ext cx="2908200" cy="3414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SzPts val="2000"/>
              <a:buNone/>
              <a:defRPr sz="2000" b="1"/>
            </a:lvl1pPr>
            <a:lvl2pPr lvl="1" rtl="0">
              <a:lnSpc>
                <a:spcPct val="100000"/>
              </a:lnSpc>
              <a:spcBef>
                <a:spcPts val="0"/>
              </a:spcBef>
              <a:spcAft>
                <a:spcPts val="0"/>
              </a:spcAft>
              <a:buSzPts val="2400"/>
              <a:buNone/>
              <a:defRPr/>
            </a:lvl2pPr>
            <a:lvl3pPr lvl="2" rtl="0">
              <a:lnSpc>
                <a:spcPct val="100000"/>
              </a:lnSpc>
              <a:spcBef>
                <a:spcPts val="0"/>
              </a:spcBef>
              <a:spcAft>
                <a:spcPts val="0"/>
              </a:spcAft>
              <a:buSzPts val="2400"/>
              <a:buNone/>
              <a:defRPr/>
            </a:lvl3pPr>
            <a:lvl4pPr lvl="3" rtl="0">
              <a:lnSpc>
                <a:spcPct val="100000"/>
              </a:lnSpc>
              <a:spcBef>
                <a:spcPts val="0"/>
              </a:spcBef>
              <a:spcAft>
                <a:spcPts val="0"/>
              </a:spcAft>
              <a:buSzPts val="2400"/>
              <a:buNone/>
              <a:defRPr/>
            </a:lvl4pPr>
            <a:lvl5pPr lvl="4" rtl="0">
              <a:lnSpc>
                <a:spcPct val="100000"/>
              </a:lnSpc>
              <a:spcBef>
                <a:spcPts val="0"/>
              </a:spcBef>
              <a:spcAft>
                <a:spcPts val="0"/>
              </a:spcAft>
              <a:buSzPts val="2400"/>
              <a:buNone/>
              <a:defRPr/>
            </a:lvl5pPr>
            <a:lvl6pPr lvl="5" rtl="0">
              <a:lnSpc>
                <a:spcPct val="100000"/>
              </a:lnSpc>
              <a:spcBef>
                <a:spcPts val="0"/>
              </a:spcBef>
              <a:spcAft>
                <a:spcPts val="0"/>
              </a:spcAft>
              <a:buSzPts val="2400"/>
              <a:buNone/>
              <a:defRPr/>
            </a:lvl6pPr>
            <a:lvl7pPr lvl="6" rtl="0">
              <a:lnSpc>
                <a:spcPct val="100000"/>
              </a:lnSpc>
              <a:spcBef>
                <a:spcPts val="0"/>
              </a:spcBef>
              <a:spcAft>
                <a:spcPts val="0"/>
              </a:spcAft>
              <a:buSzPts val="2400"/>
              <a:buNone/>
              <a:defRPr/>
            </a:lvl7pPr>
            <a:lvl8pPr lvl="7" rtl="0">
              <a:lnSpc>
                <a:spcPct val="100000"/>
              </a:lnSpc>
              <a:spcBef>
                <a:spcPts val="0"/>
              </a:spcBef>
              <a:spcAft>
                <a:spcPts val="0"/>
              </a:spcAft>
              <a:buSzPts val="2400"/>
              <a:buNone/>
              <a:defRPr/>
            </a:lvl8pPr>
            <a:lvl9pPr lvl="8" rtl="0">
              <a:lnSpc>
                <a:spcPct val="100000"/>
              </a:lnSpc>
              <a:spcBef>
                <a:spcPts val="0"/>
              </a:spcBef>
              <a:spcAft>
                <a:spcPts val="0"/>
              </a:spcAft>
              <a:buSzPts val="2400"/>
              <a:buNone/>
              <a:defRPr/>
            </a:lvl9pPr>
          </a:lstStyle>
          <a:p>
            <a:endParaRPr/>
          </a:p>
        </p:txBody>
      </p:sp>
      <p:grpSp>
        <p:nvGrpSpPr>
          <p:cNvPr id="1176" name="Google Shape;1176;p65"/>
          <p:cNvGrpSpPr/>
          <p:nvPr/>
        </p:nvGrpSpPr>
        <p:grpSpPr>
          <a:xfrm>
            <a:off x="15787485" y="9818686"/>
            <a:ext cx="1463219" cy="234029"/>
            <a:chOff x="238125" y="2252900"/>
            <a:chExt cx="7144625" cy="1210075"/>
          </a:xfrm>
        </p:grpSpPr>
        <p:sp>
          <p:nvSpPr>
            <p:cNvPr id="1177" name="Google Shape;1177;p65"/>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65"/>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65"/>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65"/>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65"/>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65"/>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65"/>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65"/>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65"/>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86" name="Google Shape;1186;p65"/>
          <p:cNvCxnSpPr/>
          <p:nvPr/>
        </p:nvCxnSpPr>
        <p:spPr>
          <a:xfrm>
            <a:off x="17558700" y="9765000"/>
            <a:ext cx="0" cy="341400"/>
          </a:xfrm>
          <a:prstGeom prst="straightConnector1">
            <a:avLst/>
          </a:prstGeom>
          <a:noFill/>
          <a:ln w="9525" cap="flat" cmpd="sng">
            <a:solidFill>
              <a:schemeClr val="lt2"/>
            </a:solidFill>
            <a:prstDash val="solid"/>
            <a:round/>
            <a:headEnd type="none" w="med" len="med"/>
            <a:tailEnd type="none" w="med" len="med"/>
          </a:ln>
        </p:spPr>
      </p:cxnSp>
      <p:sp>
        <p:nvSpPr>
          <p:cNvPr id="1187" name="Google Shape;1187;p65"/>
          <p:cNvSpPr txBox="1"/>
          <p:nvPr/>
        </p:nvSpPr>
        <p:spPr>
          <a:xfrm>
            <a:off x="17558700" y="95556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5 - Key Numbers_1">
  <p:cSld name="CUSTOM_44">
    <p:spTree>
      <p:nvGrpSpPr>
        <p:cNvPr id="1" name="Shape 1188"/>
        <p:cNvGrpSpPr/>
        <p:nvPr/>
      </p:nvGrpSpPr>
      <p:grpSpPr>
        <a:xfrm>
          <a:off x="0" y="0"/>
          <a:ext cx="0" cy="0"/>
          <a:chOff x="0" y="0"/>
          <a:chExt cx="0" cy="0"/>
        </a:xfrm>
      </p:grpSpPr>
      <p:sp>
        <p:nvSpPr>
          <p:cNvPr id="1189" name="Google Shape;1189;p66"/>
          <p:cNvSpPr txBox="1">
            <a:spLocks noGrp="1"/>
          </p:cNvSpPr>
          <p:nvPr>
            <p:ph type="subTitle" idx="1"/>
          </p:nvPr>
        </p:nvSpPr>
        <p:spPr>
          <a:xfrm>
            <a:off x="741675" y="4716017"/>
            <a:ext cx="4572000" cy="10752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SzPts val="3200"/>
              <a:buNone/>
              <a:defRPr sz="3200" b="1"/>
            </a:lvl1pPr>
            <a:lvl2pPr lvl="1" algn="ctr" rtl="0">
              <a:lnSpc>
                <a:spcPct val="100000"/>
              </a:lnSpc>
              <a:spcBef>
                <a:spcPts val="0"/>
              </a:spcBef>
              <a:spcAft>
                <a:spcPts val="0"/>
              </a:spcAft>
              <a:buSzPts val="2400"/>
              <a:buNone/>
              <a:defRPr/>
            </a:lvl2pPr>
            <a:lvl3pPr lvl="2" algn="ctr" rtl="0">
              <a:lnSpc>
                <a:spcPct val="100000"/>
              </a:lnSpc>
              <a:spcBef>
                <a:spcPts val="0"/>
              </a:spcBef>
              <a:spcAft>
                <a:spcPts val="0"/>
              </a:spcAft>
              <a:buSzPts val="2400"/>
              <a:buNone/>
              <a:defRPr/>
            </a:lvl3pPr>
            <a:lvl4pPr lvl="3" algn="ctr" rtl="0">
              <a:lnSpc>
                <a:spcPct val="100000"/>
              </a:lnSpc>
              <a:spcBef>
                <a:spcPts val="0"/>
              </a:spcBef>
              <a:spcAft>
                <a:spcPts val="0"/>
              </a:spcAft>
              <a:buSzPts val="2400"/>
              <a:buNone/>
              <a:defRPr/>
            </a:lvl4pPr>
            <a:lvl5pPr lvl="4" algn="ctr" rtl="0">
              <a:lnSpc>
                <a:spcPct val="100000"/>
              </a:lnSpc>
              <a:spcBef>
                <a:spcPts val="0"/>
              </a:spcBef>
              <a:spcAft>
                <a:spcPts val="0"/>
              </a:spcAft>
              <a:buSzPts val="2400"/>
              <a:buNone/>
              <a:defRPr/>
            </a:lvl5pPr>
            <a:lvl6pPr lvl="5" algn="ctr" rtl="0">
              <a:lnSpc>
                <a:spcPct val="100000"/>
              </a:lnSpc>
              <a:spcBef>
                <a:spcPts val="0"/>
              </a:spcBef>
              <a:spcAft>
                <a:spcPts val="0"/>
              </a:spcAft>
              <a:buSzPts val="2400"/>
              <a:buNone/>
              <a:defRPr/>
            </a:lvl6pPr>
            <a:lvl7pPr lvl="6" algn="ctr" rtl="0">
              <a:lnSpc>
                <a:spcPct val="100000"/>
              </a:lnSpc>
              <a:spcBef>
                <a:spcPts val="0"/>
              </a:spcBef>
              <a:spcAft>
                <a:spcPts val="0"/>
              </a:spcAft>
              <a:buSzPts val="2400"/>
              <a:buNone/>
              <a:defRPr/>
            </a:lvl7pPr>
            <a:lvl8pPr lvl="7" algn="ctr" rtl="0">
              <a:lnSpc>
                <a:spcPct val="100000"/>
              </a:lnSpc>
              <a:spcBef>
                <a:spcPts val="0"/>
              </a:spcBef>
              <a:spcAft>
                <a:spcPts val="0"/>
              </a:spcAft>
              <a:buSzPts val="2400"/>
              <a:buNone/>
              <a:defRPr/>
            </a:lvl8pPr>
            <a:lvl9pPr lvl="8" algn="ctr" rtl="0">
              <a:lnSpc>
                <a:spcPct val="100000"/>
              </a:lnSpc>
              <a:spcBef>
                <a:spcPts val="0"/>
              </a:spcBef>
              <a:spcAft>
                <a:spcPts val="0"/>
              </a:spcAft>
              <a:buSzPts val="2400"/>
              <a:buNone/>
              <a:defRPr/>
            </a:lvl9pPr>
          </a:lstStyle>
          <a:p>
            <a:endParaRPr/>
          </a:p>
        </p:txBody>
      </p:sp>
      <p:sp>
        <p:nvSpPr>
          <p:cNvPr id="1190" name="Google Shape;1190;p66"/>
          <p:cNvSpPr txBox="1">
            <a:spLocks noGrp="1"/>
          </p:cNvSpPr>
          <p:nvPr>
            <p:ph type="body" idx="2"/>
          </p:nvPr>
        </p:nvSpPr>
        <p:spPr>
          <a:xfrm>
            <a:off x="741675" y="5983013"/>
            <a:ext cx="4572000" cy="3440400"/>
          </a:xfrm>
          <a:prstGeom prst="rect">
            <a:avLst/>
          </a:prstGeom>
        </p:spPr>
        <p:txBody>
          <a:bodyPr spcFirstLastPara="1" wrap="square" lIns="0" tIns="0" rIns="0" bIns="0" anchor="t" anchorCtr="0">
            <a:spAutoFit/>
          </a:bodyPr>
          <a:lstStyle>
            <a:lvl1pPr marL="457200" lvl="0" indent="-431800" algn="ctr" rtl="0">
              <a:lnSpc>
                <a:spcPct val="115000"/>
              </a:lnSpc>
              <a:spcBef>
                <a:spcPts val="0"/>
              </a:spcBef>
              <a:spcAft>
                <a:spcPts val="0"/>
              </a:spcAft>
              <a:buClr>
                <a:srgbClr val="677180"/>
              </a:buClr>
              <a:buSzPts val="3200"/>
              <a:buChar char="●"/>
              <a:defRPr sz="3200">
                <a:solidFill>
                  <a:srgbClr val="677180"/>
                </a:solidFill>
              </a:defRPr>
            </a:lvl1pPr>
            <a:lvl2pPr marL="914400" lvl="1" indent="-431800" algn="ctr" rtl="0">
              <a:lnSpc>
                <a:spcPct val="115000"/>
              </a:lnSpc>
              <a:spcBef>
                <a:spcPts val="0"/>
              </a:spcBef>
              <a:spcAft>
                <a:spcPts val="0"/>
              </a:spcAft>
              <a:buClr>
                <a:srgbClr val="677180"/>
              </a:buClr>
              <a:buSzPts val="3200"/>
              <a:buChar char="○"/>
              <a:defRPr sz="3200">
                <a:solidFill>
                  <a:srgbClr val="677180"/>
                </a:solidFill>
              </a:defRPr>
            </a:lvl2pPr>
            <a:lvl3pPr marL="1371600" lvl="2" indent="-431800" algn="ctr" rtl="0">
              <a:lnSpc>
                <a:spcPct val="115000"/>
              </a:lnSpc>
              <a:spcBef>
                <a:spcPts val="0"/>
              </a:spcBef>
              <a:spcAft>
                <a:spcPts val="0"/>
              </a:spcAft>
              <a:buClr>
                <a:srgbClr val="677180"/>
              </a:buClr>
              <a:buSzPts val="3200"/>
              <a:buChar char="■"/>
              <a:defRPr sz="3200">
                <a:solidFill>
                  <a:srgbClr val="677180"/>
                </a:solidFill>
              </a:defRPr>
            </a:lvl3pPr>
            <a:lvl4pPr marL="1828800" lvl="3" indent="-431800" algn="ctr" rtl="0">
              <a:lnSpc>
                <a:spcPct val="115000"/>
              </a:lnSpc>
              <a:spcBef>
                <a:spcPts val="0"/>
              </a:spcBef>
              <a:spcAft>
                <a:spcPts val="0"/>
              </a:spcAft>
              <a:buClr>
                <a:srgbClr val="677180"/>
              </a:buClr>
              <a:buSzPts val="3200"/>
              <a:buChar char="●"/>
              <a:defRPr sz="3200">
                <a:solidFill>
                  <a:srgbClr val="677180"/>
                </a:solidFill>
              </a:defRPr>
            </a:lvl4pPr>
            <a:lvl5pPr marL="2286000" lvl="4" indent="-431800" algn="ctr" rtl="0">
              <a:lnSpc>
                <a:spcPct val="115000"/>
              </a:lnSpc>
              <a:spcBef>
                <a:spcPts val="0"/>
              </a:spcBef>
              <a:spcAft>
                <a:spcPts val="0"/>
              </a:spcAft>
              <a:buClr>
                <a:srgbClr val="677180"/>
              </a:buClr>
              <a:buSzPts val="3200"/>
              <a:buChar char="○"/>
              <a:defRPr sz="3200">
                <a:solidFill>
                  <a:srgbClr val="677180"/>
                </a:solidFill>
              </a:defRPr>
            </a:lvl5pPr>
            <a:lvl6pPr marL="2743200" lvl="5" indent="-431800" algn="ctr" rtl="0">
              <a:lnSpc>
                <a:spcPct val="115000"/>
              </a:lnSpc>
              <a:spcBef>
                <a:spcPts val="0"/>
              </a:spcBef>
              <a:spcAft>
                <a:spcPts val="0"/>
              </a:spcAft>
              <a:buClr>
                <a:srgbClr val="677180"/>
              </a:buClr>
              <a:buSzPts val="3200"/>
              <a:buChar char="■"/>
              <a:defRPr sz="3200">
                <a:solidFill>
                  <a:srgbClr val="677180"/>
                </a:solidFill>
              </a:defRPr>
            </a:lvl6pPr>
            <a:lvl7pPr marL="3200400" lvl="6" indent="-431800" algn="ctr" rtl="0">
              <a:lnSpc>
                <a:spcPct val="115000"/>
              </a:lnSpc>
              <a:spcBef>
                <a:spcPts val="0"/>
              </a:spcBef>
              <a:spcAft>
                <a:spcPts val="0"/>
              </a:spcAft>
              <a:buClr>
                <a:srgbClr val="677180"/>
              </a:buClr>
              <a:buSzPts val="3200"/>
              <a:buChar char="●"/>
              <a:defRPr sz="3200">
                <a:solidFill>
                  <a:srgbClr val="677180"/>
                </a:solidFill>
              </a:defRPr>
            </a:lvl7pPr>
            <a:lvl8pPr marL="3657600" lvl="7" indent="-431800" algn="ctr" rtl="0">
              <a:lnSpc>
                <a:spcPct val="115000"/>
              </a:lnSpc>
              <a:spcBef>
                <a:spcPts val="0"/>
              </a:spcBef>
              <a:spcAft>
                <a:spcPts val="0"/>
              </a:spcAft>
              <a:buClr>
                <a:srgbClr val="677180"/>
              </a:buClr>
              <a:buSzPts val="3200"/>
              <a:buChar char="○"/>
              <a:defRPr sz="3200">
                <a:solidFill>
                  <a:srgbClr val="677180"/>
                </a:solidFill>
              </a:defRPr>
            </a:lvl8pPr>
            <a:lvl9pPr marL="4114800" lvl="8" indent="-431800" algn="ctr" rtl="0">
              <a:lnSpc>
                <a:spcPct val="115000"/>
              </a:lnSpc>
              <a:spcBef>
                <a:spcPts val="0"/>
              </a:spcBef>
              <a:spcAft>
                <a:spcPts val="0"/>
              </a:spcAft>
              <a:buClr>
                <a:srgbClr val="677180"/>
              </a:buClr>
              <a:buSzPts val="3200"/>
              <a:buChar char="■"/>
              <a:defRPr sz="3200">
                <a:solidFill>
                  <a:srgbClr val="677180"/>
                </a:solidFill>
              </a:defRPr>
            </a:lvl9pPr>
          </a:lstStyle>
          <a:p>
            <a:endParaRPr/>
          </a:p>
        </p:txBody>
      </p:sp>
      <p:sp>
        <p:nvSpPr>
          <p:cNvPr id="1191" name="Google Shape;1191;p66"/>
          <p:cNvSpPr txBox="1">
            <a:spLocks noGrp="1"/>
          </p:cNvSpPr>
          <p:nvPr>
            <p:ph type="title"/>
          </p:nvPr>
        </p:nvSpPr>
        <p:spPr>
          <a:xfrm>
            <a:off x="737250" y="3164554"/>
            <a:ext cx="4572000" cy="17202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SzPts val="10000"/>
              <a:buNone/>
              <a:defRPr sz="10000"/>
            </a:lvl1pPr>
            <a:lvl2pPr lvl="1" rtl="0">
              <a:lnSpc>
                <a:spcPct val="100000"/>
              </a:lnSpc>
              <a:spcBef>
                <a:spcPts val="0"/>
              </a:spcBef>
              <a:spcAft>
                <a:spcPts val="0"/>
              </a:spcAft>
              <a:buSzPts val="5600"/>
              <a:buNone/>
              <a:defRPr/>
            </a:lvl2pPr>
            <a:lvl3pPr lvl="2" rtl="0">
              <a:lnSpc>
                <a:spcPct val="100000"/>
              </a:lnSpc>
              <a:spcBef>
                <a:spcPts val="0"/>
              </a:spcBef>
              <a:spcAft>
                <a:spcPts val="0"/>
              </a:spcAft>
              <a:buSzPts val="5600"/>
              <a:buNone/>
              <a:defRPr/>
            </a:lvl3pPr>
            <a:lvl4pPr lvl="3" rtl="0">
              <a:lnSpc>
                <a:spcPct val="100000"/>
              </a:lnSpc>
              <a:spcBef>
                <a:spcPts val="0"/>
              </a:spcBef>
              <a:spcAft>
                <a:spcPts val="0"/>
              </a:spcAft>
              <a:buSzPts val="5600"/>
              <a:buNone/>
              <a:defRPr/>
            </a:lvl4pPr>
            <a:lvl5pPr lvl="4" rtl="0">
              <a:lnSpc>
                <a:spcPct val="100000"/>
              </a:lnSpc>
              <a:spcBef>
                <a:spcPts val="0"/>
              </a:spcBef>
              <a:spcAft>
                <a:spcPts val="0"/>
              </a:spcAft>
              <a:buSzPts val="5600"/>
              <a:buNone/>
              <a:defRPr/>
            </a:lvl5pPr>
            <a:lvl6pPr lvl="5" rtl="0">
              <a:lnSpc>
                <a:spcPct val="100000"/>
              </a:lnSpc>
              <a:spcBef>
                <a:spcPts val="0"/>
              </a:spcBef>
              <a:spcAft>
                <a:spcPts val="0"/>
              </a:spcAft>
              <a:buSzPts val="5600"/>
              <a:buNone/>
              <a:defRPr/>
            </a:lvl6pPr>
            <a:lvl7pPr lvl="6" rtl="0">
              <a:lnSpc>
                <a:spcPct val="100000"/>
              </a:lnSpc>
              <a:spcBef>
                <a:spcPts val="0"/>
              </a:spcBef>
              <a:spcAft>
                <a:spcPts val="0"/>
              </a:spcAft>
              <a:buSzPts val="5600"/>
              <a:buNone/>
              <a:defRPr/>
            </a:lvl7pPr>
            <a:lvl8pPr lvl="7" rtl="0">
              <a:lnSpc>
                <a:spcPct val="100000"/>
              </a:lnSpc>
              <a:spcBef>
                <a:spcPts val="0"/>
              </a:spcBef>
              <a:spcAft>
                <a:spcPts val="0"/>
              </a:spcAft>
              <a:buSzPts val="5600"/>
              <a:buNone/>
              <a:defRPr/>
            </a:lvl8pPr>
            <a:lvl9pPr lvl="8" rtl="0">
              <a:lnSpc>
                <a:spcPct val="100000"/>
              </a:lnSpc>
              <a:spcBef>
                <a:spcPts val="0"/>
              </a:spcBef>
              <a:spcAft>
                <a:spcPts val="0"/>
              </a:spcAft>
              <a:buSzPts val="5600"/>
              <a:buNone/>
              <a:defRPr/>
            </a:lvl9pPr>
          </a:lstStyle>
          <a:p>
            <a:endParaRPr/>
          </a:p>
        </p:txBody>
      </p:sp>
      <p:sp>
        <p:nvSpPr>
          <p:cNvPr id="1192" name="Google Shape;1192;p66"/>
          <p:cNvSpPr txBox="1">
            <a:spLocks noGrp="1"/>
          </p:cNvSpPr>
          <p:nvPr>
            <p:ph type="subTitle" idx="3"/>
          </p:nvPr>
        </p:nvSpPr>
        <p:spPr>
          <a:xfrm>
            <a:off x="6860213" y="4716017"/>
            <a:ext cx="4572000" cy="10752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SzPts val="3200"/>
              <a:buNone/>
              <a:defRPr sz="3200" b="1"/>
            </a:lvl1pPr>
            <a:lvl2pPr lvl="1" algn="ctr" rtl="0">
              <a:lnSpc>
                <a:spcPct val="100000"/>
              </a:lnSpc>
              <a:spcBef>
                <a:spcPts val="0"/>
              </a:spcBef>
              <a:spcAft>
                <a:spcPts val="0"/>
              </a:spcAft>
              <a:buSzPts val="2400"/>
              <a:buNone/>
              <a:defRPr/>
            </a:lvl2pPr>
            <a:lvl3pPr lvl="2" algn="ctr" rtl="0">
              <a:lnSpc>
                <a:spcPct val="100000"/>
              </a:lnSpc>
              <a:spcBef>
                <a:spcPts val="0"/>
              </a:spcBef>
              <a:spcAft>
                <a:spcPts val="0"/>
              </a:spcAft>
              <a:buSzPts val="2400"/>
              <a:buNone/>
              <a:defRPr/>
            </a:lvl3pPr>
            <a:lvl4pPr lvl="3" algn="ctr" rtl="0">
              <a:lnSpc>
                <a:spcPct val="100000"/>
              </a:lnSpc>
              <a:spcBef>
                <a:spcPts val="0"/>
              </a:spcBef>
              <a:spcAft>
                <a:spcPts val="0"/>
              </a:spcAft>
              <a:buSzPts val="2400"/>
              <a:buNone/>
              <a:defRPr/>
            </a:lvl4pPr>
            <a:lvl5pPr lvl="4" algn="ctr" rtl="0">
              <a:lnSpc>
                <a:spcPct val="100000"/>
              </a:lnSpc>
              <a:spcBef>
                <a:spcPts val="0"/>
              </a:spcBef>
              <a:spcAft>
                <a:spcPts val="0"/>
              </a:spcAft>
              <a:buSzPts val="2400"/>
              <a:buNone/>
              <a:defRPr/>
            </a:lvl5pPr>
            <a:lvl6pPr lvl="5" algn="ctr" rtl="0">
              <a:lnSpc>
                <a:spcPct val="100000"/>
              </a:lnSpc>
              <a:spcBef>
                <a:spcPts val="0"/>
              </a:spcBef>
              <a:spcAft>
                <a:spcPts val="0"/>
              </a:spcAft>
              <a:buSzPts val="2400"/>
              <a:buNone/>
              <a:defRPr/>
            </a:lvl6pPr>
            <a:lvl7pPr lvl="6" algn="ctr" rtl="0">
              <a:lnSpc>
                <a:spcPct val="100000"/>
              </a:lnSpc>
              <a:spcBef>
                <a:spcPts val="0"/>
              </a:spcBef>
              <a:spcAft>
                <a:spcPts val="0"/>
              </a:spcAft>
              <a:buSzPts val="2400"/>
              <a:buNone/>
              <a:defRPr/>
            </a:lvl7pPr>
            <a:lvl8pPr lvl="7" algn="ctr" rtl="0">
              <a:lnSpc>
                <a:spcPct val="100000"/>
              </a:lnSpc>
              <a:spcBef>
                <a:spcPts val="0"/>
              </a:spcBef>
              <a:spcAft>
                <a:spcPts val="0"/>
              </a:spcAft>
              <a:buSzPts val="2400"/>
              <a:buNone/>
              <a:defRPr/>
            </a:lvl8pPr>
            <a:lvl9pPr lvl="8" algn="ctr" rtl="0">
              <a:lnSpc>
                <a:spcPct val="100000"/>
              </a:lnSpc>
              <a:spcBef>
                <a:spcPts val="0"/>
              </a:spcBef>
              <a:spcAft>
                <a:spcPts val="0"/>
              </a:spcAft>
              <a:buSzPts val="2400"/>
              <a:buNone/>
              <a:defRPr/>
            </a:lvl9pPr>
          </a:lstStyle>
          <a:p>
            <a:endParaRPr/>
          </a:p>
        </p:txBody>
      </p:sp>
      <p:sp>
        <p:nvSpPr>
          <p:cNvPr id="1193" name="Google Shape;1193;p66"/>
          <p:cNvSpPr txBox="1">
            <a:spLocks noGrp="1"/>
          </p:cNvSpPr>
          <p:nvPr>
            <p:ph type="body" idx="4"/>
          </p:nvPr>
        </p:nvSpPr>
        <p:spPr>
          <a:xfrm>
            <a:off x="6860213" y="5983013"/>
            <a:ext cx="4572000" cy="3440400"/>
          </a:xfrm>
          <a:prstGeom prst="rect">
            <a:avLst/>
          </a:prstGeom>
        </p:spPr>
        <p:txBody>
          <a:bodyPr spcFirstLastPara="1" wrap="square" lIns="0" tIns="0" rIns="0" bIns="0" anchor="t" anchorCtr="0">
            <a:spAutoFit/>
          </a:bodyPr>
          <a:lstStyle>
            <a:lvl1pPr marL="457200" lvl="0" indent="-431800" algn="ctr" rtl="0">
              <a:lnSpc>
                <a:spcPct val="115000"/>
              </a:lnSpc>
              <a:spcBef>
                <a:spcPts val="0"/>
              </a:spcBef>
              <a:spcAft>
                <a:spcPts val="0"/>
              </a:spcAft>
              <a:buClr>
                <a:srgbClr val="677180"/>
              </a:buClr>
              <a:buSzPts val="3200"/>
              <a:buChar char="●"/>
              <a:defRPr sz="3200">
                <a:solidFill>
                  <a:srgbClr val="677180"/>
                </a:solidFill>
              </a:defRPr>
            </a:lvl1pPr>
            <a:lvl2pPr marL="914400" lvl="1" indent="-431800" algn="ctr" rtl="0">
              <a:lnSpc>
                <a:spcPct val="115000"/>
              </a:lnSpc>
              <a:spcBef>
                <a:spcPts val="0"/>
              </a:spcBef>
              <a:spcAft>
                <a:spcPts val="0"/>
              </a:spcAft>
              <a:buClr>
                <a:srgbClr val="677180"/>
              </a:buClr>
              <a:buSzPts val="3200"/>
              <a:buChar char="○"/>
              <a:defRPr sz="3200">
                <a:solidFill>
                  <a:srgbClr val="677180"/>
                </a:solidFill>
              </a:defRPr>
            </a:lvl2pPr>
            <a:lvl3pPr marL="1371600" lvl="2" indent="-431800" algn="ctr" rtl="0">
              <a:lnSpc>
                <a:spcPct val="115000"/>
              </a:lnSpc>
              <a:spcBef>
                <a:spcPts val="0"/>
              </a:spcBef>
              <a:spcAft>
                <a:spcPts val="0"/>
              </a:spcAft>
              <a:buClr>
                <a:srgbClr val="677180"/>
              </a:buClr>
              <a:buSzPts val="3200"/>
              <a:buChar char="■"/>
              <a:defRPr sz="3200">
                <a:solidFill>
                  <a:srgbClr val="677180"/>
                </a:solidFill>
              </a:defRPr>
            </a:lvl3pPr>
            <a:lvl4pPr marL="1828800" lvl="3" indent="-431800" algn="ctr" rtl="0">
              <a:lnSpc>
                <a:spcPct val="115000"/>
              </a:lnSpc>
              <a:spcBef>
                <a:spcPts val="0"/>
              </a:spcBef>
              <a:spcAft>
                <a:spcPts val="0"/>
              </a:spcAft>
              <a:buClr>
                <a:srgbClr val="677180"/>
              </a:buClr>
              <a:buSzPts val="3200"/>
              <a:buChar char="●"/>
              <a:defRPr sz="3200">
                <a:solidFill>
                  <a:srgbClr val="677180"/>
                </a:solidFill>
              </a:defRPr>
            </a:lvl4pPr>
            <a:lvl5pPr marL="2286000" lvl="4" indent="-431800" algn="ctr" rtl="0">
              <a:lnSpc>
                <a:spcPct val="115000"/>
              </a:lnSpc>
              <a:spcBef>
                <a:spcPts val="0"/>
              </a:spcBef>
              <a:spcAft>
                <a:spcPts val="0"/>
              </a:spcAft>
              <a:buClr>
                <a:srgbClr val="677180"/>
              </a:buClr>
              <a:buSzPts val="3200"/>
              <a:buChar char="○"/>
              <a:defRPr sz="3200">
                <a:solidFill>
                  <a:srgbClr val="677180"/>
                </a:solidFill>
              </a:defRPr>
            </a:lvl5pPr>
            <a:lvl6pPr marL="2743200" lvl="5" indent="-431800" algn="ctr" rtl="0">
              <a:lnSpc>
                <a:spcPct val="115000"/>
              </a:lnSpc>
              <a:spcBef>
                <a:spcPts val="0"/>
              </a:spcBef>
              <a:spcAft>
                <a:spcPts val="0"/>
              </a:spcAft>
              <a:buClr>
                <a:srgbClr val="677180"/>
              </a:buClr>
              <a:buSzPts val="3200"/>
              <a:buChar char="■"/>
              <a:defRPr sz="3200">
                <a:solidFill>
                  <a:srgbClr val="677180"/>
                </a:solidFill>
              </a:defRPr>
            </a:lvl6pPr>
            <a:lvl7pPr marL="3200400" lvl="6" indent="-431800" algn="ctr" rtl="0">
              <a:lnSpc>
                <a:spcPct val="115000"/>
              </a:lnSpc>
              <a:spcBef>
                <a:spcPts val="0"/>
              </a:spcBef>
              <a:spcAft>
                <a:spcPts val="0"/>
              </a:spcAft>
              <a:buClr>
                <a:srgbClr val="677180"/>
              </a:buClr>
              <a:buSzPts val="3200"/>
              <a:buChar char="●"/>
              <a:defRPr sz="3200">
                <a:solidFill>
                  <a:srgbClr val="677180"/>
                </a:solidFill>
              </a:defRPr>
            </a:lvl7pPr>
            <a:lvl8pPr marL="3657600" lvl="7" indent="-431800" algn="ctr" rtl="0">
              <a:lnSpc>
                <a:spcPct val="115000"/>
              </a:lnSpc>
              <a:spcBef>
                <a:spcPts val="0"/>
              </a:spcBef>
              <a:spcAft>
                <a:spcPts val="0"/>
              </a:spcAft>
              <a:buClr>
                <a:srgbClr val="677180"/>
              </a:buClr>
              <a:buSzPts val="3200"/>
              <a:buChar char="○"/>
              <a:defRPr sz="3200">
                <a:solidFill>
                  <a:srgbClr val="677180"/>
                </a:solidFill>
              </a:defRPr>
            </a:lvl8pPr>
            <a:lvl9pPr marL="4114800" lvl="8" indent="-431800" algn="ctr" rtl="0">
              <a:lnSpc>
                <a:spcPct val="115000"/>
              </a:lnSpc>
              <a:spcBef>
                <a:spcPts val="0"/>
              </a:spcBef>
              <a:spcAft>
                <a:spcPts val="0"/>
              </a:spcAft>
              <a:buClr>
                <a:srgbClr val="677180"/>
              </a:buClr>
              <a:buSzPts val="3200"/>
              <a:buChar char="■"/>
              <a:defRPr sz="3200">
                <a:solidFill>
                  <a:srgbClr val="677180"/>
                </a:solidFill>
              </a:defRPr>
            </a:lvl9pPr>
          </a:lstStyle>
          <a:p>
            <a:endParaRPr/>
          </a:p>
        </p:txBody>
      </p:sp>
      <p:sp>
        <p:nvSpPr>
          <p:cNvPr id="1194" name="Google Shape;1194;p66"/>
          <p:cNvSpPr txBox="1">
            <a:spLocks noGrp="1"/>
          </p:cNvSpPr>
          <p:nvPr>
            <p:ph type="title" idx="5"/>
          </p:nvPr>
        </p:nvSpPr>
        <p:spPr>
          <a:xfrm>
            <a:off x="6855788" y="3164554"/>
            <a:ext cx="4572000" cy="17202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Clr>
                <a:schemeClr val="dk2"/>
              </a:buClr>
              <a:buSzPts val="10000"/>
              <a:buNone/>
              <a:defRPr sz="10000">
                <a:solidFill>
                  <a:schemeClr val="dk2"/>
                </a:solidFill>
              </a:defRPr>
            </a:lvl1pPr>
            <a:lvl2pPr lvl="1" rtl="0">
              <a:lnSpc>
                <a:spcPct val="100000"/>
              </a:lnSpc>
              <a:spcBef>
                <a:spcPts val="0"/>
              </a:spcBef>
              <a:spcAft>
                <a:spcPts val="0"/>
              </a:spcAft>
              <a:buSzPts val="5600"/>
              <a:buNone/>
              <a:defRPr/>
            </a:lvl2pPr>
            <a:lvl3pPr lvl="2" rtl="0">
              <a:lnSpc>
                <a:spcPct val="100000"/>
              </a:lnSpc>
              <a:spcBef>
                <a:spcPts val="0"/>
              </a:spcBef>
              <a:spcAft>
                <a:spcPts val="0"/>
              </a:spcAft>
              <a:buSzPts val="5600"/>
              <a:buNone/>
              <a:defRPr/>
            </a:lvl3pPr>
            <a:lvl4pPr lvl="3" rtl="0">
              <a:lnSpc>
                <a:spcPct val="100000"/>
              </a:lnSpc>
              <a:spcBef>
                <a:spcPts val="0"/>
              </a:spcBef>
              <a:spcAft>
                <a:spcPts val="0"/>
              </a:spcAft>
              <a:buSzPts val="5600"/>
              <a:buNone/>
              <a:defRPr/>
            </a:lvl4pPr>
            <a:lvl5pPr lvl="4" rtl="0">
              <a:lnSpc>
                <a:spcPct val="100000"/>
              </a:lnSpc>
              <a:spcBef>
                <a:spcPts val="0"/>
              </a:spcBef>
              <a:spcAft>
                <a:spcPts val="0"/>
              </a:spcAft>
              <a:buSzPts val="5600"/>
              <a:buNone/>
              <a:defRPr/>
            </a:lvl5pPr>
            <a:lvl6pPr lvl="5" rtl="0">
              <a:lnSpc>
                <a:spcPct val="100000"/>
              </a:lnSpc>
              <a:spcBef>
                <a:spcPts val="0"/>
              </a:spcBef>
              <a:spcAft>
                <a:spcPts val="0"/>
              </a:spcAft>
              <a:buSzPts val="5600"/>
              <a:buNone/>
              <a:defRPr/>
            </a:lvl6pPr>
            <a:lvl7pPr lvl="6" rtl="0">
              <a:lnSpc>
                <a:spcPct val="100000"/>
              </a:lnSpc>
              <a:spcBef>
                <a:spcPts val="0"/>
              </a:spcBef>
              <a:spcAft>
                <a:spcPts val="0"/>
              </a:spcAft>
              <a:buSzPts val="5600"/>
              <a:buNone/>
              <a:defRPr/>
            </a:lvl7pPr>
            <a:lvl8pPr lvl="7" rtl="0">
              <a:lnSpc>
                <a:spcPct val="100000"/>
              </a:lnSpc>
              <a:spcBef>
                <a:spcPts val="0"/>
              </a:spcBef>
              <a:spcAft>
                <a:spcPts val="0"/>
              </a:spcAft>
              <a:buSzPts val="5600"/>
              <a:buNone/>
              <a:defRPr/>
            </a:lvl8pPr>
            <a:lvl9pPr lvl="8" rtl="0">
              <a:lnSpc>
                <a:spcPct val="100000"/>
              </a:lnSpc>
              <a:spcBef>
                <a:spcPts val="0"/>
              </a:spcBef>
              <a:spcAft>
                <a:spcPts val="0"/>
              </a:spcAft>
              <a:buSzPts val="5600"/>
              <a:buNone/>
              <a:defRPr/>
            </a:lvl9pPr>
          </a:lstStyle>
          <a:p>
            <a:endParaRPr/>
          </a:p>
        </p:txBody>
      </p:sp>
      <p:sp>
        <p:nvSpPr>
          <p:cNvPr id="1195" name="Google Shape;1195;p66"/>
          <p:cNvSpPr txBox="1">
            <a:spLocks noGrp="1"/>
          </p:cNvSpPr>
          <p:nvPr>
            <p:ph type="subTitle" idx="6"/>
          </p:nvPr>
        </p:nvSpPr>
        <p:spPr>
          <a:xfrm>
            <a:off x="12974350" y="4716017"/>
            <a:ext cx="4572000" cy="10752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SzPts val="3200"/>
              <a:buNone/>
              <a:defRPr sz="3200" b="1"/>
            </a:lvl1pPr>
            <a:lvl2pPr lvl="1" algn="ctr" rtl="0">
              <a:lnSpc>
                <a:spcPct val="100000"/>
              </a:lnSpc>
              <a:spcBef>
                <a:spcPts val="0"/>
              </a:spcBef>
              <a:spcAft>
                <a:spcPts val="0"/>
              </a:spcAft>
              <a:buSzPts val="2400"/>
              <a:buNone/>
              <a:defRPr/>
            </a:lvl2pPr>
            <a:lvl3pPr lvl="2" algn="ctr" rtl="0">
              <a:lnSpc>
                <a:spcPct val="100000"/>
              </a:lnSpc>
              <a:spcBef>
                <a:spcPts val="0"/>
              </a:spcBef>
              <a:spcAft>
                <a:spcPts val="0"/>
              </a:spcAft>
              <a:buSzPts val="2400"/>
              <a:buNone/>
              <a:defRPr/>
            </a:lvl3pPr>
            <a:lvl4pPr lvl="3" algn="ctr" rtl="0">
              <a:lnSpc>
                <a:spcPct val="100000"/>
              </a:lnSpc>
              <a:spcBef>
                <a:spcPts val="0"/>
              </a:spcBef>
              <a:spcAft>
                <a:spcPts val="0"/>
              </a:spcAft>
              <a:buSzPts val="2400"/>
              <a:buNone/>
              <a:defRPr/>
            </a:lvl4pPr>
            <a:lvl5pPr lvl="4" algn="ctr" rtl="0">
              <a:lnSpc>
                <a:spcPct val="100000"/>
              </a:lnSpc>
              <a:spcBef>
                <a:spcPts val="0"/>
              </a:spcBef>
              <a:spcAft>
                <a:spcPts val="0"/>
              </a:spcAft>
              <a:buSzPts val="2400"/>
              <a:buNone/>
              <a:defRPr/>
            </a:lvl5pPr>
            <a:lvl6pPr lvl="5" algn="ctr" rtl="0">
              <a:lnSpc>
                <a:spcPct val="100000"/>
              </a:lnSpc>
              <a:spcBef>
                <a:spcPts val="0"/>
              </a:spcBef>
              <a:spcAft>
                <a:spcPts val="0"/>
              </a:spcAft>
              <a:buSzPts val="2400"/>
              <a:buNone/>
              <a:defRPr/>
            </a:lvl6pPr>
            <a:lvl7pPr lvl="6" algn="ctr" rtl="0">
              <a:lnSpc>
                <a:spcPct val="100000"/>
              </a:lnSpc>
              <a:spcBef>
                <a:spcPts val="0"/>
              </a:spcBef>
              <a:spcAft>
                <a:spcPts val="0"/>
              </a:spcAft>
              <a:buSzPts val="2400"/>
              <a:buNone/>
              <a:defRPr/>
            </a:lvl7pPr>
            <a:lvl8pPr lvl="7" algn="ctr" rtl="0">
              <a:lnSpc>
                <a:spcPct val="100000"/>
              </a:lnSpc>
              <a:spcBef>
                <a:spcPts val="0"/>
              </a:spcBef>
              <a:spcAft>
                <a:spcPts val="0"/>
              </a:spcAft>
              <a:buSzPts val="2400"/>
              <a:buNone/>
              <a:defRPr/>
            </a:lvl8pPr>
            <a:lvl9pPr lvl="8" algn="ctr" rtl="0">
              <a:lnSpc>
                <a:spcPct val="100000"/>
              </a:lnSpc>
              <a:spcBef>
                <a:spcPts val="0"/>
              </a:spcBef>
              <a:spcAft>
                <a:spcPts val="0"/>
              </a:spcAft>
              <a:buSzPts val="2400"/>
              <a:buNone/>
              <a:defRPr/>
            </a:lvl9pPr>
          </a:lstStyle>
          <a:p>
            <a:endParaRPr/>
          </a:p>
        </p:txBody>
      </p:sp>
      <p:sp>
        <p:nvSpPr>
          <p:cNvPr id="1196" name="Google Shape;1196;p66"/>
          <p:cNvSpPr txBox="1">
            <a:spLocks noGrp="1"/>
          </p:cNvSpPr>
          <p:nvPr>
            <p:ph type="body" idx="7"/>
          </p:nvPr>
        </p:nvSpPr>
        <p:spPr>
          <a:xfrm>
            <a:off x="12974350" y="5983013"/>
            <a:ext cx="4572000" cy="3440400"/>
          </a:xfrm>
          <a:prstGeom prst="rect">
            <a:avLst/>
          </a:prstGeom>
        </p:spPr>
        <p:txBody>
          <a:bodyPr spcFirstLastPara="1" wrap="square" lIns="0" tIns="0" rIns="0" bIns="0" anchor="t" anchorCtr="0">
            <a:spAutoFit/>
          </a:bodyPr>
          <a:lstStyle>
            <a:lvl1pPr marL="457200" lvl="0" indent="-431800" algn="ctr" rtl="0">
              <a:lnSpc>
                <a:spcPct val="115000"/>
              </a:lnSpc>
              <a:spcBef>
                <a:spcPts val="0"/>
              </a:spcBef>
              <a:spcAft>
                <a:spcPts val="0"/>
              </a:spcAft>
              <a:buClr>
                <a:srgbClr val="677180"/>
              </a:buClr>
              <a:buSzPts val="3200"/>
              <a:buChar char="●"/>
              <a:defRPr sz="3200">
                <a:solidFill>
                  <a:srgbClr val="677180"/>
                </a:solidFill>
              </a:defRPr>
            </a:lvl1pPr>
            <a:lvl2pPr marL="914400" lvl="1" indent="-431800" algn="ctr" rtl="0">
              <a:lnSpc>
                <a:spcPct val="115000"/>
              </a:lnSpc>
              <a:spcBef>
                <a:spcPts val="0"/>
              </a:spcBef>
              <a:spcAft>
                <a:spcPts val="0"/>
              </a:spcAft>
              <a:buClr>
                <a:srgbClr val="677180"/>
              </a:buClr>
              <a:buSzPts val="3200"/>
              <a:buChar char="○"/>
              <a:defRPr sz="3200">
                <a:solidFill>
                  <a:srgbClr val="677180"/>
                </a:solidFill>
              </a:defRPr>
            </a:lvl2pPr>
            <a:lvl3pPr marL="1371600" lvl="2" indent="-431800" algn="ctr" rtl="0">
              <a:lnSpc>
                <a:spcPct val="115000"/>
              </a:lnSpc>
              <a:spcBef>
                <a:spcPts val="0"/>
              </a:spcBef>
              <a:spcAft>
                <a:spcPts val="0"/>
              </a:spcAft>
              <a:buClr>
                <a:srgbClr val="677180"/>
              </a:buClr>
              <a:buSzPts val="3200"/>
              <a:buChar char="■"/>
              <a:defRPr sz="3200">
                <a:solidFill>
                  <a:srgbClr val="677180"/>
                </a:solidFill>
              </a:defRPr>
            </a:lvl3pPr>
            <a:lvl4pPr marL="1828800" lvl="3" indent="-431800" algn="ctr" rtl="0">
              <a:lnSpc>
                <a:spcPct val="115000"/>
              </a:lnSpc>
              <a:spcBef>
                <a:spcPts val="0"/>
              </a:spcBef>
              <a:spcAft>
                <a:spcPts val="0"/>
              </a:spcAft>
              <a:buClr>
                <a:srgbClr val="677180"/>
              </a:buClr>
              <a:buSzPts val="3200"/>
              <a:buChar char="●"/>
              <a:defRPr sz="3200">
                <a:solidFill>
                  <a:srgbClr val="677180"/>
                </a:solidFill>
              </a:defRPr>
            </a:lvl4pPr>
            <a:lvl5pPr marL="2286000" lvl="4" indent="-431800" algn="ctr" rtl="0">
              <a:lnSpc>
                <a:spcPct val="115000"/>
              </a:lnSpc>
              <a:spcBef>
                <a:spcPts val="0"/>
              </a:spcBef>
              <a:spcAft>
                <a:spcPts val="0"/>
              </a:spcAft>
              <a:buClr>
                <a:srgbClr val="677180"/>
              </a:buClr>
              <a:buSzPts val="3200"/>
              <a:buChar char="○"/>
              <a:defRPr sz="3200">
                <a:solidFill>
                  <a:srgbClr val="677180"/>
                </a:solidFill>
              </a:defRPr>
            </a:lvl5pPr>
            <a:lvl6pPr marL="2743200" lvl="5" indent="-431800" algn="ctr" rtl="0">
              <a:lnSpc>
                <a:spcPct val="115000"/>
              </a:lnSpc>
              <a:spcBef>
                <a:spcPts val="0"/>
              </a:spcBef>
              <a:spcAft>
                <a:spcPts val="0"/>
              </a:spcAft>
              <a:buClr>
                <a:srgbClr val="677180"/>
              </a:buClr>
              <a:buSzPts val="3200"/>
              <a:buChar char="■"/>
              <a:defRPr sz="3200">
                <a:solidFill>
                  <a:srgbClr val="677180"/>
                </a:solidFill>
              </a:defRPr>
            </a:lvl6pPr>
            <a:lvl7pPr marL="3200400" lvl="6" indent="-431800" algn="ctr" rtl="0">
              <a:lnSpc>
                <a:spcPct val="115000"/>
              </a:lnSpc>
              <a:spcBef>
                <a:spcPts val="0"/>
              </a:spcBef>
              <a:spcAft>
                <a:spcPts val="0"/>
              </a:spcAft>
              <a:buClr>
                <a:srgbClr val="677180"/>
              </a:buClr>
              <a:buSzPts val="3200"/>
              <a:buChar char="●"/>
              <a:defRPr sz="3200">
                <a:solidFill>
                  <a:srgbClr val="677180"/>
                </a:solidFill>
              </a:defRPr>
            </a:lvl7pPr>
            <a:lvl8pPr marL="3657600" lvl="7" indent="-431800" algn="ctr" rtl="0">
              <a:lnSpc>
                <a:spcPct val="115000"/>
              </a:lnSpc>
              <a:spcBef>
                <a:spcPts val="0"/>
              </a:spcBef>
              <a:spcAft>
                <a:spcPts val="0"/>
              </a:spcAft>
              <a:buClr>
                <a:srgbClr val="677180"/>
              </a:buClr>
              <a:buSzPts val="3200"/>
              <a:buChar char="○"/>
              <a:defRPr sz="3200">
                <a:solidFill>
                  <a:srgbClr val="677180"/>
                </a:solidFill>
              </a:defRPr>
            </a:lvl8pPr>
            <a:lvl9pPr marL="4114800" lvl="8" indent="-431800" algn="ctr" rtl="0">
              <a:lnSpc>
                <a:spcPct val="115000"/>
              </a:lnSpc>
              <a:spcBef>
                <a:spcPts val="0"/>
              </a:spcBef>
              <a:spcAft>
                <a:spcPts val="0"/>
              </a:spcAft>
              <a:buClr>
                <a:srgbClr val="677180"/>
              </a:buClr>
              <a:buSzPts val="3200"/>
              <a:buChar char="■"/>
              <a:defRPr sz="3200">
                <a:solidFill>
                  <a:srgbClr val="677180"/>
                </a:solidFill>
              </a:defRPr>
            </a:lvl9pPr>
          </a:lstStyle>
          <a:p>
            <a:endParaRPr/>
          </a:p>
        </p:txBody>
      </p:sp>
      <p:sp>
        <p:nvSpPr>
          <p:cNvPr id="1197" name="Google Shape;1197;p66"/>
          <p:cNvSpPr txBox="1">
            <a:spLocks noGrp="1"/>
          </p:cNvSpPr>
          <p:nvPr>
            <p:ph type="title" idx="8"/>
          </p:nvPr>
        </p:nvSpPr>
        <p:spPr>
          <a:xfrm>
            <a:off x="12969925" y="3164554"/>
            <a:ext cx="4572000" cy="17202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SzPts val="10000"/>
              <a:buNone/>
              <a:defRPr sz="10000"/>
            </a:lvl1pPr>
            <a:lvl2pPr lvl="1" rtl="0">
              <a:lnSpc>
                <a:spcPct val="100000"/>
              </a:lnSpc>
              <a:spcBef>
                <a:spcPts val="0"/>
              </a:spcBef>
              <a:spcAft>
                <a:spcPts val="0"/>
              </a:spcAft>
              <a:buSzPts val="5600"/>
              <a:buNone/>
              <a:defRPr/>
            </a:lvl2pPr>
            <a:lvl3pPr lvl="2" rtl="0">
              <a:lnSpc>
                <a:spcPct val="100000"/>
              </a:lnSpc>
              <a:spcBef>
                <a:spcPts val="0"/>
              </a:spcBef>
              <a:spcAft>
                <a:spcPts val="0"/>
              </a:spcAft>
              <a:buSzPts val="5600"/>
              <a:buNone/>
              <a:defRPr/>
            </a:lvl3pPr>
            <a:lvl4pPr lvl="3" rtl="0">
              <a:lnSpc>
                <a:spcPct val="100000"/>
              </a:lnSpc>
              <a:spcBef>
                <a:spcPts val="0"/>
              </a:spcBef>
              <a:spcAft>
                <a:spcPts val="0"/>
              </a:spcAft>
              <a:buSzPts val="5600"/>
              <a:buNone/>
              <a:defRPr/>
            </a:lvl4pPr>
            <a:lvl5pPr lvl="4" rtl="0">
              <a:lnSpc>
                <a:spcPct val="100000"/>
              </a:lnSpc>
              <a:spcBef>
                <a:spcPts val="0"/>
              </a:spcBef>
              <a:spcAft>
                <a:spcPts val="0"/>
              </a:spcAft>
              <a:buSzPts val="5600"/>
              <a:buNone/>
              <a:defRPr/>
            </a:lvl5pPr>
            <a:lvl6pPr lvl="5" rtl="0">
              <a:lnSpc>
                <a:spcPct val="100000"/>
              </a:lnSpc>
              <a:spcBef>
                <a:spcPts val="0"/>
              </a:spcBef>
              <a:spcAft>
                <a:spcPts val="0"/>
              </a:spcAft>
              <a:buSzPts val="5600"/>
              <a:buNone/>
              <a:defRPr/>
            </a:lvl6pPr>
            <a:lvl7pPr lvl="6" rtl="0">
              <a:lnSpc>
                <a:spcPct val="100000"/>
              </a:lnSpc>
              <a:spcBef>
                <a:spcPts val="0"/>
              </a:spcBef>
              <a:spcAft>
                <a:spcPts val="0"/>
              </a:spcAft>
              <a:buSzPts val="5600"/>
              <a:buNone/>
              <a:defRPr/>
            </a:lvl7pPr>
            <a:lvl8pPr lvl="7" rtl="0">
              <a:lnSpc>
                <a:spcPct val="100000"/>
              </a:lnSpc>
              <a:spcBef>
                <a:spcPts val="0"/>
              </a:spcBef>
              <a:spcAft>
                <a:spcPts val="0"/>
              </a:spcAft>
              <a:buSzPts val="5600"/>
              <a:buNone/>
              <a:defRPr/>
            </a:lvl8pPr>
            <a:lvl9pPr lvl="8" rtl="0">
              <a:lnSpc>
                <a:spcPct val="100000"/>
              </a:lnSpc>
              <a:spcBef>
                <a:spcPts val="0"/>
              </a:spcBef>
              <a:spcAft>
                <a:spcPts val="0"/>
              </a:spcAft>
              <a:buSzPts val="5600"/>
              <a:buNone/>
              <a:defRPr/>
            </a:lvl9pPr>
          </a:lstStyle>
          <a:p>
            <a:endParaRPr/>
          </a:p>
        </p:txBody>
      </p:sp>
      <p:grpSp>
        <p:nvGrpSpPr>
          <p:cNvPr id="1198" name="Google Shape;1198;p66"/>
          <p:cNvGrpSpPr/>
          <p:nvPr/>
        </p:nvGrpSpPr>
        <p:grpSpPr>
          <a:xfrm>
            <a:off x="15787485" y="9818686"/>
            <a:ext cx="1463219" cy="234029"/>
            <a:chOff x="238125" y="2252900"/>
            <a:chExt cx="7144625" cy="1210075"/>
          </a:xfrm>
        </p:grpSpPr>
        <p:sp>
          <p:nvSpPr>
            <p:cNvPr id="1199" name="Google Shape;1199;p66"/>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66"/>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66"/>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66"/>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6"/>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66"/>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66"/>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66"/>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66"/>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08" name="Google Shape;1208;p66"/>
          <p:cNvCxnSpPr/>
          <p:nvPr/>
        </p:nvCxnSpPr>
        <p:spPr>
          <a:xfrm>
            <a:off x="17558700" y="9765000"/>
            <a:ext cx="0" cy="341400"/>
          </a:xfrm>
          <a:prstGeom prst="straightConnector1">
            <a:avLst/>
          </a:prstGeom>
          <a:noFill/>
          <a:ln w="9525" cap="flat" cmpd="sng">
            <a:solidFill>
              <a:schemeClr val="lt2"/>
            </a:solidFill>
            <a:prstDash val="solid"/>
            <a:round/>
            <a:headEnd type="none" w="med" len="med"/>
            <a:tailEnd type="none" w="med" len="med"/>
          </a:ln>
        </p:spPr>
      </p:cxnSp>
      <p:sp>
        <p:nvSpPr>
          <p:cNvPr id="1209" name="Google Shape;1209;p66"/>
          <p:cNvSpPr txBox="1"/>
          <p:nvPr/>
        </p:nvSpPr>
        <p:spPr>
          <a:xfrm>
            <a:off x="17558700" y="95556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 - Key Numbers_2">
  <p:cSld name="CUSTOM_45">
    <p:spTree>
      <p:nvGrpSpPr>
        <p:cNvPr id="1" name="Shape 1210"/>
        <p:cNvGrpSpPr/>
        <p:nvPr/>
      </p:nvGrpSpPr>
      <p:grpSpPr>
        <a:xfrm>
          <a:off x="0" y="0"/>
          <a:ext cx="0" cy="0"/>
          <a:chOff x="0" y="0"/>
          <a:chExt cx="0" cy="0"/>
        </a:xfrm>
      </p:grpSpPr>
      <p:pic>
        <p:nvPicPr>
          <p:cNvPr id="1211" name="Google Shape;1211;p67"/>
          <p:cNvPicPr preferRelativeResize="0"/>
          <p:nvPr/>
        </p:nvPicPr>
        <p:blipFill>
          <a:blip r:embed="rId2">
            <a:alphaModFix/>
          </a:blip>
          <a:stretch>
            <a:fillRect/>
          </a:stretch>
        </p:blipFill>
        <p:spPr>
          <a:xfrm>
            <a:off x="-79975" y="-79975"/>
            <a:ext cx="18608302" cy="10467176"/>
          </a:xfrm>
          <a:prstGeom prst="rect">
            <a:avLst/>
          </a:prstGeom>
          <a:noFill/>
          <a:ln>
            <a:noFill/>
          </a:ln>
        </p:spPr>
      </p:pic>
      <p:sp>
        <p:nvSpPr>
          <p:cNvPr id="1212" name="Google Shape;1212;p67"/>
          <p:cNvSpPr txBox="1">
            <a:spLocks noGrp="1"/>
          </p:cNvSpPr>
          <p:nvPr>
            <p:ph type="subTitle" idx="1"/>
          </p:nvPr>
        </p:nvSpPr>
        <p:spPr>
          <a:xfrm>
            <a:off x="5767350" y="5249425"/>
            <a:ext cx="6757800" cy="10752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Clr>
                <a:schemeClr val="lt1"/>
              </a:buClr>
              <a:buSzPts val="4500"/>
              <a:buNone/>
              <a:defRPr sz="4500" b="1">
                <a:solidFill>
                  <a:schemeClr val="lt1"/>
                </a:solidFill>
              </a:defRPr>
            </a:lvl1pPr>
            <a:lvl2pPr lvl="1" algn="ctr" rtl="0">
              <a:lnSpc>
                <a:spcPct val="100000"/>
              </a:lnSpc>
              <a:spcBef>
                <a:spcPts val="0"/>
              </a:spcBef>
              <a:spcAft>
                <a:spcPts val="0"/>
              </a:spcAft>
              <a:buClr>
                <a:schemeClr val="lt1"/>
              </a:buClr>
              <a:buSzPts val="2400"/>
              <a:buNone/>
              <a:defRPr>
                <a:solidFill>
                  <a:schemeClr val="lt1"/>
                </a:solidFill>
              </a:defRPr>
            </a:lvl2pPr>
            <a:lvl3pPr lvl="2" algn="ctr" rtl="0">
              <a:lnSpc>
                <a:spcPct val="100000"/>
              </a:lnSpc>
              <a:spcBef>
                <a:spcPts val="0"/>
              </a:spcBef>
              <a:spcAft>
                <a:spcPts val="0"/>
              </a:spcAft>
              <a:buClr>
                <a:schemeClr val="lt1"/>
              </a:buClr>
              <a:buSzPts val="2400"/>
              <a:buNone/>
              <a:defRPr>
                <a:solidFill>
                  <a:schemeClr val="lt1"/>
                </a:solidFill>
              </a:defRPr>
            </a:lvl3pPr>
            <a:lvl4pPr lvl="3" algn="ctr" rtl="0">
              <a:lnSpc>
                <a:spcPct val="100000"/>
              </a:lnSpc>
              <a:spcBef>
                <a:spcPts val="0"/>
              </a:spcBef>
              <a:spcAft>
                <a:spcPts val="0"/>
              </a:spcAft>
              <a:buClr>
                <a:schemeClr val="lt1"/>
              </a:buClr>
              <a:buSzPts val="2400"/>
              <a:buNone/>
              <a:defRPr>
                <a:solidFill>
                  <a:schemeClr val="lt1"/>
                </a:solidFill>
              </a:defRPr>
            </a:lvl4pPr>
            <a:lvl5pPr lvl="4" algn="ctr" rtl="0">
              <a:lnSpc>
                <a:spcPct val="100000"/>
              </a:lnSpc>
              <a:spcBef>
                <a:spcPts val="0"/>
              </a:spcBef>
              <a:spcAft>
                <a:spcPts val="0"/>
              </a:spcAft>
              <a:buClr>
                <a:schemeClr val="lt1"/>
              </a:buClr>
              <a:buSzPts val="2400"/>
              <a:buNone/>
              <a:defRPr>
                <a:solidFill>
                  <a:schemeClr val="lt1"/>
                </a:solidFill>
              </a:defRPr>
            </a:lvl5pPr>
            <a:lvl6pPr lvl="5" algn="ctr" rtl="0">
              <a:lnSpc>
                <a:spcPct val="100000"/>
              </a:lnSpc>
              <a:spcBef>
                <a:spcPts val="0"/>
              </a:spcBef>
              <a:spcAft>
                <a:spcPts val="0"/>
              </a:spcAft>
              <a:buClr>
                <a:schemeClr val="lt1"/>
              </a:buClr>
              <a:buSzPts val="2400"/>
              <a:buNone/>
              <a:defRPr>
                <a:solidFill>
                  <a:schemeClr val="lt1"/>
                </a:solidFill>
              </a:defRPr>
            </a:lvl6pPr>
            <a:lvl7pPr lvl="6" algn="ctr" rtl="0">
              <a:lnSpc>
                <a:spcPct val="100000"/>
              </a:lnSpc>
              <a:spcBef>
                <a:spcPts val="0"/>
              </a:spcBef>
              <a:spcAft>
                <a:spcPts val="0"/>
              </a:spcAft>
              <a:buClr>
                <a:schemeClr val="lt1"/>
              </a:buClr>
              <a:buSzPts val="2400"/>
              <a:buNone/>
              <a:defRPr>
                <a:solidFill>
                  <a:schemeClr val="lt1"/>
                </a:solidFill>
              </a:defRPr>
            </a:lvl7pPr>
            <a:lvl8pPr lvl="7" algn="ctr" rtl="0">
              <a:lnSpc>
                <a:spcPct val="100000"/>
              </a:lnSpc>
              <a:spcBef>
                <a:spcPts val="0"/>
              </a:spcBef>
              <a:spcAft>
                <a:spcPts val="0"/>
              </a:spcAft>
              <a:buClr>
                <a:schemeClr val="lt1"/>
              </a:buClr>
              <a:buSzPts val="2400"/>
              <a:buNone/>
              <a:defRPr>
                <a:solidFill>
                  <a:schemeClr val="lt1"/>
                </a:solidFill>
              </a:defRPr>
            </a:lvl8pPr>
            <a:lvl9pPr lvl="8" algn="ctr" rtl="0">
              <a:lnSpc>
                <a:spcPct val="100000"/>
              </a:lnSpc>
              <a:spcBef>
                <a:spcPts val="0"/>
              </a:spcBef>
              <a:spcAft>
                <a:spcPts val="0"/>
              </a:spcAft>
              <a:buClr>
                <a:schemeClr val="lt1"/>
              </a:buClr>
              <a:buSzPts val="2400"/>
              <a:buNone/>
              <a:defRPr>
                <a:solidFill>
                  <a:schemeClr val="lt1"/>
                </a:solidFill>
              </a:defRPr>
            </a:lvl9pPr>
          </a:lstStyle>
          <a:p>
            <a:endParaRPr/>
          </a:p>
        </p:txBody>
      </p:sp>
      <p:sp>
        <p:nvSpPr>
          <p:cNvPr id="1213" name="Google Shape;1213;p67"/>
          <p:cNvSpPr txBox="1">
            <a:spLocks noGrp="1"/>
          </p:cNvSpPr>
          <p:nvPr>
            <p:ph type="body" idx="2"/>
          </p:nvPr>
        </p:nvSpPr>
        <p:spPr>
          <a:xfrm>
            <a:off x="5906775" y="6098800"/>
            <a:ext cx="6478800" cy="3858000"/>
          </a:xfrm>
          <a:prstGeom prst="rect">
            <a:avLst/>
          </a:prstGeom>
        </p:spPr>
        <p:txBody>
          <a:bodyPr spcFirstLastPara="1" wrap="square" lIns="0" tIns="0" rIns="0" bIns="0" anchor="t" anchorCtr="0">
            <a:spAutoFit/>
          </a:bodyPr>
          <a:lstStyle>
            <a:lvl1pPr marL="457200" lvl="0" indent="-381000" algn="ctr" rtl="0">
              <a:lnSpc>
                <a:spcPct val="100000"/>
              </a:lnSpc>
              <a:spcBef>
                <a:spcPts val="0"/>
              </a:spcBef>
              <a:spcAft>
                <a:spcPts val="0"/>
              </a:spcAft>
              <a:buClr>
                <a:schemeClr val="lt1"/>
              </a:buClr>
              <a:buSzPts val="2400"/>
              <a:buChar char="●"/>
              <a:defRPr>
                <a:solidFill>
                  <a:schemeClr val="lt1"/>
                </a:solidFill>
              </a:defRPr>
            </a:lvl1pPr>
            <a:lvl2pPr marL="914400" lvl="1" indent="-381000" algn="ctr" rtl="0">
              <a:lnSpc>
                <a:spcPct val="100000"/>
              </a:lnSpc>
              <a:spcBef>
                <a:spcPts val="0"/>
              </a:spcBef>
              <a:spcAft>
                <a:spcPts val="0"/>
              </a:spcAft>
              <a:buClr>
                <a:schemeClr val="lt1"/>
              </a:buClr>
              <a:buSzPts val="2400"/>
              <a:buChar char="○"/>
              <a:defRPr sz="2400">
                <a:solidFill>
                  <a:schemeClr val="lt1"/>
                </a:solidFill>
              </a:defRPr>
            </a:lvl2pPr>
            <a:lvl3pPr marL="1371600" lvl="2" indent="-381000" algn="ctr" rtl="0">
              <a:lnSpc>
                <a:spcPct val="100000"/>
              </a:lnSpc>
              <a:spcBef>
                <a:spcPts val="0"/>
              </a:spcBef>
              <a:spcAft>
                <a:spcPts val="0"/>
              </a:spcAft>
              <a:buClr>
                <a:schemeClr val="lt1"/>
              </a:buClr>
              <a:buSzPts val="2400"/>
              <a:buChar char="■"/>
              <a:defRPr sz="2400">
                <a:solidFill>
                  <a:schemeClr val="lt1"/>
                </a:solidFill>
              </a:defRPr>
            </a:lvl3pPr>
            <a:lvl4pPr marL="1828800" lvl="3" indent="-381000" algn="ctr" rtl="0">
              <a:lnSpc>
                <a:spcPct val="100000"/>
              </a:lnSpc>
              <a:spcBef>
                <a:spcPts val="0"/>
              </a:spcBef>
              <a:spcAft>
                <a:spcPts val="0"/>
              </a:spcAft>
              <a:buClr>
                <a:schemeClr val="lt1"/>
              </a:buClr>
              <a:buSzPts val="2400"/>
              <a:buChar char="●"/>
              <a:defRPr sz="2400">
                <a:solidFill>
                  <a:schemeClr val="lt1"/>
                </a:solidFill>
              </a:defRPr>
            </a:lvl4pPr>
            <a:lvl5pPr marL="2286000" lvl="4" indent="-381000" algn="ctr" rtl="0">
              <a:lnSpc>
                <a:spcPct val="100000"/>
              </a:lnSpc>
              <a:spcBef>
                <a:spcPts val="0"/>
              </a:spcBef>
              <a:spcAft>
                <a:spcPts val="0"/>
              </a:spcAft>
              <a:buClr>
                <a:schemeClr val="lt1"/>
              </a:buClr>
              <a:buSzPts val="2400"/>
              <a:buChar char="○"/>
              <a:defRPr sz="2400">
                <a:solidFill>
                  <a:schemeClr val="lt1"/>
                </a:solidFill>
              </a:defRPr>
            </a:lvl5pPr>
            <a:lvl6pPr marL="2743200" lvl="5" indent="-381000" algn="ctr" rtl="0">
              <a:lnSpc>
                <a:spcPct val="100000"/>
              </a:lnSpc>
              <a:spcBef>
                <a:spcPts val="0"/>
              </a:spcBef>
              <a:spcAft>
                <a:spcPts val="0"/>
              </a:spcAft>
              <a:buClr>
                <a:schemeClr val="lt1"/>
              </a:buClr>
              <a:buSzPts val="2400"/>
              <a:buChar char="■"/>
              <a:defRPr sz="2400">
                <a:solidFill>
                  <a:schemeClr val="lt1"/>
                </a:solidFill>
              </a:defRPr>
            </a:lvl6pPr>
            <a:lvl7pPr marL="3200400" lvl="6" indent="-381000" algn="ctr" rtl="0">
              <a:lnSpc>
                <a:spcPct val="100000"/>
              </a:lnSpc>
              <a:spcBef>
                <a:spcPts val="0"/>
              </a:spcBef>
              <a:spcAft>
                <a:spcPts val="0"/>
              </a:spcAft>
              <a:buClr>
                <a:schemeClr val="lt1"/>
              </a:buClr>
              <a:buSzPts val="2400"/>
              <a:buChar char="●"/>
              <a:defRPr sz="2400">
                <a:solidFill>
                  <a:schemeClr val="lt1"/>
                </a:solidFill>
              </a:defRPr>
            </a:lvl7pPr>
            <a:lvl8pPr marL="3657600" lvl="7" indent="-381000" algn="ctr" rtl="0">
              <a:lnSpc>
                <a:spcPct val="100000"/>
              </a:lnSpc>
              <a:spcBef>
                <a:spcPts val="0"/>
              </a:spcBef>
              <a:spcAft>
                <a:spcPts val="0"/>
              </a:spcAft>
              <a:buClr>
                <a:schemeClr val="lt1"/>
              </a:buClr>
              <a:buSzPts val="2400"/>
              <a:buChar char="○"/>
              <a:defRPr sz="2400">
                <a:solidFill>
                  <a:schemeClr val="lt1"/>
                </a:solidFill>
              </a:defRPr>
            </a:lvl8pPr>
            <a:lvl9pPr marL="4114800" lvl="8" indent="-381000" algn="ctr" rtl="0">
              <a:lnSpc>
                <a:spcPct val="100000"/>
              </a:lnSpc>
              <a:spcBef>
                <a:spcPts val="0"/>
              </a:spcBef>
              <a:spcAft>
                <a:spcPts val="0"/>
              </a:spcAft>
              <a:buClr>
                <a:schemeClr val="lt1"/>
              </a:buClr>
              <a:buSzPts val="2400"/>
              <a:buChar char="■"/>
              <a:defRPr sz="2400">
                <a:solidFill>
                  <a:schemeClr val="lt1"/>
                </a:solidFill>
              </a:defRPr>
            </a:lvl9pPr>
          </a:lstStyle>
          <a:p>
            <a:endParaRPr/>
          </a:p>
        </p:txBody>
      </p:sp>
      <p:sp>
        <p:nvSpPr>
          <p:cNvPr id="1214" name="Google Shape;1214;p67"/>
          <p:cNvSpPr txBox="1">
            <a:spLocks noGrp="1"/>
          </p:cNvSpPr>
          <p:nvPr>
            <p:ph type="title"/>
          </p:nvPr>
        </p:nvSpPr>
        <p:spPr>
          <a:xfrm>
            <a:off x="5115110" y="3164550"/>
            <a:ext cx="8053500" cy="17202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Clr>
                <a:schemeClr val="lt1"/>
              </a:buClr>
              <a:buSzPts val="15000"/>
              <a:buNone/>
              <a:defRPr sz="15000">
                <a:solidFill>
                  <a:schemeClr val="lt1"/>
                </a:solidFill>
              </a:defRPr>
            </a:lvl1pPr>
            <a:lvl2pPr lvl="1" rtl="0">
              <a:lnSpc>
                <a:spcPct val="100000"/>
              </a:lnSpc>
              <a:spcBef>
                <a:spcPts val="0"/>
              </a:spcBef>
              <a:spcAft>
                <a:spcPts val="0"/>
              </a:spcAft>
              <a:buClr>
                <a:schemeClr val="lt1"/>
              </a:buClr>
              <a:buSzPts val="5600"/>
              <a:buNone/>
              <a:defRPr>
                <a:solidFill>
                  <a:schemeClr val="lt1"/>
                </a:solidFill>
              </a:defRPr>
            </a:lvl2pPr>
            <a:lvl3pPr lvl="2" rtl="0">
              <a:lnSpc>
                <a:spcPct val="100000"/>
              </a:lnSpc>
              <a:spcBef>
                <a:spcPts val="0"/>
              </a:spcBef>
              <a:spcAft>
                <a:spcPts val="0"/>
              </a:spcAft>
              <a:buClr>
                <a:schemeClr val="lt1"/>
              </a:buClr>
              <a:buSzPts val="5600"/>
              <a:buNone/>
              <a:defRPr>
                <a:solidFill>
                  <a:schemeClr val="lt1"/>
                </a:solidFill>
              </a:defRPr>
            </a:lvl3pPr>
            <a:lvl4pPr lvl="3" rtl="0">
              <a:lnSpc>
                <a:spcPct val="100000"/>
              </a:lnSpc>
              <a:spcBef>
                <a:spcPts val="0"/>
              </a:spcBef>
              <a:spcAft>
                <a:spcPts val="0"/>
              </a:spcAft>
              <a:buClr>
                <a:schemeClr val="lt1"/>
              </a:buClr>
              <a:buSzPts val="5600"/>
              <a:buNone/>
              <a:defRPr>
                <a:solidFill>
                  <a:schemeClr val="lt1"/>
                </a:solidFill>
              </a:defRPr>
            </a:lvl4pPr>
            <a:lvl5pPr lvl="4" rtl="0">
              <a:lnSpc>
                <a:spcPct val="100000"/>
              </a:lnSpc>
              <a:spcBef>
                <a:spcPts val="0"/>
              </a:spcBef>
              <a:spcAft>
                <a:spcPts val="0"/>
              </a:spcAft>
              <a:buClr>
                <a:schemeClr val="lt1"/>
              </a:buClr>
              <a:buSzPts val="5600"/>
              <a:buNone/>
              <a:defRPr>
                <a:solidFill>
                  <a:schemeClr val="lt1"/>
                </a:solidFill>
              </a:defRPr>
            </a:lvl5pPr>
            <a:lvl6pPr lvl="5" rtl="0">
              <a:lnSpc>
                <a:spcPct val="100000"/>
              </a:lnSpc>
              <a:spcBef>
                <a:spcPts val="0"/>
              </a:spcBef>
              <a:spcAft>
                <a:spcPts val="0"/>
              </a:spcAft>
              <a:buClr>
                <a:schemeClr val="lt1"/>
              </a:buClr>
              <a:buSzPts val="5600"/>
              <a:buNone/>
              <a:defRPr>
                <a:solidFill>
                  <a:schemeClr val="lt1"/>
                </a:solidFill>
              </a:defRPr>
            </a:lvl6pPr>
            <a:lvl7pPr lvl="6" rtl="0">
              <a:lnSpc>
                <a:spcPct val="100000"/>
              </a:lnSpc>
              <a:spcBef>
                <a:spcPts val="0"/>
              </a:spcBef>
              <a:spcAft>
                <a:spcPts val="0"/>
              </a:spcAft>
              <a:buClr>
                <a:schemeClr val="lt1"/>
              </a:buClr>
              <a:buSzPts val="5600"/>
              <a:buNone/>
              <a:defRPr>
                <a:solidFill>
                  <a:schemeClr val="lt1"/>
                </a:solidFill>
              </a:defRPr>
            </a:lvl7pPr>
            <a:lvl8pPr lvl="7" rtl="0">
              <a:lnSpc>
                <a:spcPct val="100000"/>
              </a:lnSpc>
              <a:spcBef>
                <a:spcPts val="0"/>
              </a:spcBef>
              <a:spcAft>
                <a:spcPts val="0"/>
              </a:spcAft>
              <a:buClr>
                <a:schemeClr val="lt1"/>
              </a:buClr>
              <a:buSzPts val="5600"/>
              <a:buNone/>
              <a:defRPr>
                <a:solidFill>
                  <a:schemeClr val="lt1"/>
                </a:solidFill>
              </a:defRPr>
            </a:lvl8pPr>
            <a:lvl9pPr lvl="8" rtl="0">
              <a:lnSpc>
                <a:spcPct val="100000"/>
              </a:lnSpc>
              <a:spcBef>
                <a:spcPts val="0"/>
              </a:spcBef>
              <a:spcAft>
                <a:spcPts val="0"/>
              </a:spcAft>
              <a:buClr>
                <a:schemeClr val="lt1"/>
              </a:buClr>
              <a:buSzPts val="5600"/>
              <a:buNone/>
              <a:defRPr>
                <a:solidFill>
                  <a:schemeClr val="lt1"/>
                </a:solidFill>
              </a:defRPr>
            </a:lvl9pPr>
          </a:lstStyle>
          <a:p>
            <a:endParaRPr/>
          </a:p>
        </p:txBody>
      </p:sp>
      <p:grpSp>
        <p:nvGrpSpPr>
          <p:cNvPr id="1215" name="Google Shape;1215;p67"/>
          <p:cNvGrpSpPr/>
          <p:nvPr/>
        </p:nvGrpSpPr>
        <p:grpSpPr>
          <a:xfrm>
            <a:off x="15787610" y="9816586"/>
            <a:ext cx="1463219" cy="234029"/>
            <a:chOff x="238125" y="2252900"/>
            <a:chExt cx="7144625" cy="1210075"/>
          </a:xfrm>
        </p:grpSpPr>
        <p:sp>
          <p:nvSpPr>
            <p:cNvPr id="1216" name="Google Shape;1216;p67"/>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67"/>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67"/>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7"/>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7"/>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7"/>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67"/>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67"/>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67"/>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25" name="Google Shape;1225;p67"/>
          <p:cNvCxnSpPr/>
          <p:nvPr/>
        </p:nvCxnSpPr>
        <p:spPr>
          <a:xfrm>
            <a:off x="17558825" y="9762900"/>
            <a:ext cx="0" cy="341400"/>
          </a:xfrm>
          <a:prstGeom prst="straightConnector1">
            <a:avLst/>
          </a:prstGeom>
          <a:noFill/>
          <a:ln w="9525" cap="flat" cmpd="sng">
            <a:solidFill>
              <a:schemeClr val="lt1"/>
            </a:solidFill>
            <a:prstDash val="solid"/>
            <a:round/>
            <a:headEnd type="none" w="med" len="med"/>
            <a:tailEnd type="none" w="med" len="med"/>
          </a:ln>
        </p:spPr>
      </p:cxnSp>
      <p:sp>
        <p:nvSpPr>
          <p:cNvPr id="1226" name="Google Shape;1226;p67"/>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1"/>
                </a:solidFill>
                <a:latin typeface="Libre Franklin"/>
                <a:ea typeface="Libre Franklin"/>
                <a:cs typeface="Libre Franklin"/>
                <a:sym typeface="Libre Franklin"/>
              </a:rPr>
              <a:t>‹#›</a:t>
            </a:fld>
            <a:endParaRPr sz="1000" b="1">
              <a:solidFill>
                <a:schemeClr val="lt1"/>
              </a:solidFill>
              <a:latin typeface="Libre Franklin"/>
              <a:ea typeface="Libre Franklin"/>
              <a:cs typeface="Libre Franklin"/>
              <a:sym typeface="Libre Franklin"/>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5 - Key Numbers_3">
  <p:cSld name="CUSTOM_67">
    <p:spTree>
      <p:nvGrpSpPr>
        <p:cNvPr id="1" name="Shape 1227"/>
        <p:cNvGrpSpPr/>
        <p:nvPr/>
      </p:nvGrpSpPr>
      <p:grpSpPr>
        <a:xfrm>
          <a:off x="0" y="0"/>
          <a:ext cx="0" cy="0"/>
          <a:chOff x="0" y="0"/>
          <a:chExt cx="0" cy="0"/>
        </a:xfrm>
      </p:grpSpPr>
      <p:sp>
        <p:nvSpPr>
          <p:cNvPr id="1228" name="Google Shape;1228;p68"/>
          <p:cNvSpPr txBox="1">
            <a:spLocks noGrp="1"/>
          </p:cNvSpPr>
          <p:nvPr>
            <p:ph type="subTitle" idx="1"/>
          </p:nvPr>
        </p:nvSpPr>
        <p:spPr>
          <a:xfrm>
            <a:off x="5402600" y="4716025"/>
            <a:ext cx="6757800" cy="10752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SzPts val="4500"/>
              <a:buNone/>
              <a:defRPr sz="4500" b="1"/>
            </a:lvl1pPr>
            <a:lvl2pPr lvl="1" algn="ctr" rtl="0">
              <a:lnSpc>
                <a:spcPct val="100000"/>
              </a:lnSpc>
              <a:spcBef>
                <a:spcPts val="0"/>
              </a:spcBef>
              <a:spcAft>
                <a:spcPts val="0"/>
              </a:spcAft>
              <a:buSzPts val="2400"/>
              <a:buNone/>
              <a:defRPr/>
            </a:lvl2pPr>
            <a:lvl3pPr lvl="2" algn="ctr" rtl="0">
              <a:lnSpc>
                <a:spcPct val="100000"/>
              </a:lnSpc>
              <a:spcBef>
                <a:spcPts val="0"/>
              </a:spcBef>
              <a:spcAft>
                <a:spcPts val="0"/>
              </a:spcAft>
              <a:buSzPts val="2400"/>
              <a:buNone/>
              <a:defRPr/>
            </a:lvl3pPr>
            <a:lvl4pPr lvl="3" algn="ctr" rtl="0">
              <a:lnSpc>
                <a:spcPct val="100000"/>
              </a:lnSpc>
              <a:spcBef>
                <a:spcPts val="0"/>
              </a:spcBef>
              <a:spcAft>
                <a:spcPts val="0"/>
              </a:spcAft>
              <a:buSzPts val="2400"/>
              <a:buNone/>
              <a:defRPr/>
            </a:lvl4pPr>
            <a:lvl5pPr lvl="4" algn="ctr" rtl="0">
              <a:lnSpc>
                <a:spcPct val="100000"/>
              </a:lnSpc>
              <a:spcBef>
                <a:spcPts val="0"/>
              </a:spcBef>
              <a:spcAft>
                <a:spcPts val="0"/>
              </a:spcAft>
              <a:buSzPts val="2400"/>
              <a:buNone/>
              <a:defRPr/>
            </a:lvl5pPr>
            <a:lvl6pPr lvl="5" algn="ctr" rtl="0">
              <a:lnSpc>
                <a:spcPct val="100000"/>
              </a:lnSpc>
              <a:spcBef>
                <a:spcPts val="0"/>
              </a:spcBef>
              <a:spcAft>
                <a:spcPts val="0"/>
              </a:spcAft>
              <a:buSzPts val="2400"/>
              <a:buNone/>
              <a:defRPr/>
            </a:lvl6pPr>
            <a:lvl7pPr lvl="6" algn="ctr" rtl="0">
              <a:lnSpc>
                <a:spcPct val="100000"/>
              </a:lnSpc>
              <a:spcBef>
                <a:spcPts val="0"/>
              </a:spcBef>
              <a:spcAft>
                <a:spcPts val="0"/>
              </a:spcAft>
              <a:buSzPts val="2400"/>
              <a:buNone/>
              <a:defRPr/>
            </a:lvl7pPr>
            <a:lvl8pPr lvl="7" algn="ctr" rtl="0">
              <a:lnSpc>
                <a:spcPct val="100000"/>
              </a:lnSpc>
              <a:spcBef>
                <a:spcPts val="0"/>
              </a:spcBef>
              <a:spcAft>
                <a:spcPts val="0"/>
              </a:spcAft>
              <a:buSzPts val="2400"/>
              <a:buNone/>
              <a:defRPr/>
            </a:lvl8pPr>
            <a:lvl9pPr lvl="8" algn="ctr" rtl="0">
              <a:lnSpc>
                <a:spcPct val="100000"/>
              </a:lnSpc>
              <a:spcBef>
                <a:spcPts val="0"/>
              </a:spcBef>
              <a:spcAft>
                <a:spcPts val="0"/>
              </a:spcAft>
              <a:buSzPts val="2400"/>
              <a:buNone/>
              <a:defRPr/>
            </a:lvl9pPr>
          </a:lstStyle>
          <a:p>
            <a:endParaRPr/>
          </a:p>
        </p:txBody>
      </p:sp>
      <p:sp>
        <p:nvSpPr>
          <p:cNvPr id="1229" name="Google Shape;1229;p68"/>
          <p:cNvSpPr txBox="1">
            <a:spLocks noGrp="1"/>
          </p:cNvSpPr>
          <p:nvPr>
            <p:ph type="body" idx="2"/>
          </p:nvPr>
        </p:nvSpPr>
        <p:spPr>
          <a:xfrm>
            <a:off x="5542025" y="5565400"/>
            <a:ext cx="6478800" cy="3858000"/>
          </a:xfrm>
          <a:prstGeom prst="rect">
            <a:avLst/>
          </a:prstGeom>
        </p:spPr>
        <p:txBody>
          <a:bodyPr spcFirstLastPara="1" wrap="square" lIns="0" tIns="0" rIns="0" bIns="0" anchor="t" anchorCtr="0">
            <a:spAutoFit/>
          </a:bodyPr>
          <a:lstStyle>
            <a:lvl1pPr marL="457200" lvl="0" indent="-381000" algn="ctr" rtl="0">
              <a:lnSpc>
                <a:spcPct val="100000"/>
              </a:lnSpc>
              <a:spcBef>
                <a:spcPts val="0"/>
              </a:spcBef>
              <a:spcAft>
                <a:spcPts val="0"/>
              </a:spcAft>
              <a:buSzPts val="2400"/>
              <a:buChar char="●"/>
              <a:defRPr/>
            </a:lvl1pPr>
            <a:lvl2pPr marL="914400" lvl="1" indent="-381000" algn="ctr" rtl="0">
              <a:lnSpc>
                <a:spcPct val="100000"/>
              </a:lnSpc>
              <a:spcBef>
                <a:spcPts val="0"/>
              </a:spcBef>
              <a:spcAft>
                <a:spcPts val="0"/>
              </a:spcAft>
              <a:buSzPts val="2400"/>
              <a:buChar char="○"/>
              <a:defRPr sz="2400"/>
            </a:lvl2pPr>
            <a:lvl3pPr marL="1371600" lvl="2" indent="-381000" algn="ctr" rtl="0">
              <a:lnSpc>
                <a:spcPct val="100000"/>
              </a:lnSpc>
              <a:spcBef>
                <a:spcPts val="0"/>
              </a:spcBef>
              <a:spcAft>
                <a:spcPts val="0"/>
              </a:spcAft>
              <a:buSzPts val="2400"/>
              <a:buChar char="■"/>
              <a:defRPr sz="2400"/>
            </a:lvl3pPr>
            <a:lvl4pPr marL="1828800" lvl="3" indent="-381000" algn="ctr" rtl="0">
              <a:lnSpc>
                <a:spcPct val="100000"/>
              </a:lnSpc>
              <a:spcBef>
                <a:spcPts val="0"/>
              </a:spcBef>
              <a:spcAft>
                <a:spcPts val="0"/>
              </a:spcAft>
              <a:buSzPts val="2400"/>
              <a:buChar char="●"/>
              <a:defRPr sz="2400"/>
            </a:lvl4pPr>
            <a:lvl5pPr marL="2286000" lvl="4" indent="-381000" algn="ctr" rtl="0">
              <a:lnSpc>
                <a:spcPct val="100000"/>
              </a:lnSpc>
              <a:spcBef>
                <a:spcPts val="0"/>
              </a:spcBef>
              <a:spcAft>
                <a:spcPts val="0"/>
              </a:spcAft>
              <a:buSzPts val="2400"/>
              <a:buChar char="○"/>
              <a:defRPr sz="2400"/>
            </a:lvl5pPr>
            <a:lvl6pPr marL="2743200" lvl="5" indent="-381000" algn="ctr" rtl="0">
              <a:lnSpc>
                <a:spcPct val="100000"/>
              </a:lnSpc>
              <a:spcBef>
                <a:spcPts val="0"/>
              </a:spcBef>
              <a:spcAft>
                <a:spcPts val="0"/>
              </a:spcAft>
              <a:buSzPts val="2400"/>
              <a:buChar char="■"/>
              <a:defRPr sz="2400"/>
            </a:lvl6pPr>
            <a:lvl7pPr marL="3200400" lvl="6" indent="-381000" algn="ctr" rtl="0">
              <a:lnSpc>
                <a:spcPct val="100000"/>
              </a:lnSpc>
              <a:spcBef>
                <a:spcPts val="0"/>
              </a:spcBef>
              <a:spcAft>
                <a:spcPts val="0"/>
              </a:spcAft>
              <a:buSzPts val="2400"/>
              <a:buChar char="●"/>
              <a:defRPr sz="2400"/>
            </a:lvl7pPr>
            <a:lvl8pPr marL="3657600" lvl="7" indent="-381000" algn="ctr" rtl="0">
              <a:lnSpc>
                <a:spcPct val="100000"/>
              </a:lnSpc>
              <a:spcBef>
                <a:spcPts val="0"/>
              </a:spcBef>
              <a:spcAft>
                <a:spcPts val="0"/>
              </a:spcAft>
              <a:buSzPts val="2400"/>
              <a:buChar char="○"/>
              <a:defRPr sz="2400"/>
            </a:lvl8pPr>
            <a:lvl9pPr marL="4114800" lvl="8" indent="-381000" algn="ctr" rtl="0">
              <a:lnSpc>
                <a:spcPct val="100000"/>
              </a:lnSpc>
              <a:spcBef>
                <a:spcPts val="0"/>
              </a:spcBef>
              <a:spcAft>
                <a:spcPts val="0"/>
              </a:spcAft>
              <a:buSzPts val="2400"/>
              <a:buChar char="■"/>
              <a:defRPr sz="2400"/>
            </a:lvl9pPr>
          </a:lstStyle>
          <a:p>
            <a:endParaRPr/>
          </a:p>
        </p:txBody>
      </p:sp>
      <p:sp>
        <p:nvSpPr>
          <p:cNvPr id="1230" name="Google Shape;1230;p68"/>
          <p:cNvSpPr txBox="1">
            <a:spLocks noGrp="1"/>
          </p:cNvSpPr>
          <p:nvPr>
            <p:ph type="title"/>
          </p:nvPr>
        </p:nvSpPr>
        <p:spPr>
          <a:xfrm>
            <a:off x="4750360" y="3164550"/>
            <a:ext cx="8053500" cy="1720200"/>
          </a:xfrm>
          <a:prstGeom prst="rect">
            <a:avLst/>
          </a:prstGeom>
        </p:spPr>
        <p:txBody>
          <a:bodyPr spcFirstLastPara="1" wrap="square" lIns="0" tIns="0" rIns="0" bIns="0" anchor="t" anchorCtr="0">
            <a:spAutoFit/>
          </a:bodyPr>
          <a:lstStyle>
            <a:lvl1pPr lvl="0" algn="ctr" rtl="0">
              <a:lnSpc>
                <a:spcPct val="100000"/>
              </a:lnSpc>
              <a:spcBef>
                <a:spcPts val="0"/>
              </a:spcBef>
              <a:spcAft>
                <a:spcPts val="0"/>
              </a:spcAft>
              <a:buClr>
                <a:schemeClr val="dk2"/>
              </a:buClr>
              <a:buSzPts val="15000"/>
              <a:buNone/>
              <a:defRPr sz="15000">
                <a:solidFill>
                  <a:schemeClr val="dk2"/>
                </a:solidFill>
              </a:defRPr>
            </a:lvl1pPr>
            <a:lvl2pPr lvl="1" rtl="0">
              <a:lnSpc>
                <a:spcPct val="100000"/>
              </a:lnSpc>
              <a:spcBef>
                <a:spcPts val="0"/>
              </a:spcBef>
              <a:spcAft>
                <a:spcPts val="0"/>
              </a:spcAft>
              <a:buClr>
                <a:schemeClr val="dk2"/>
              </a:buClr>
              <a:buSzPts val="5600"/>
              <a:buNone/>
              <a:defRPr>
                <a:solidFill>
                  <a:schemeClr val="dk2"/>
                </a:solidFill>
              </a:defRPr>
            </a:lvl2pPr>
            <a:lvl3pPr lvl="2" rtl="0">
              <a:lnSpc>
                <a:spcPct val="100000"/>
              </a:lnSpc>
              <a:spcBef>
                <a:spcPts val="0"/>
              </a:spcBef>
              <a:spcAft>
                <a:spcPts val="0"/>
              </a:spcAft>
              <a:buClr>
                <a:schemeClr val="dk2"/>
              </a:buClr>
              <a:buSzPts val="5600"/>
              <a:buNone/>
              <a:defRPr>
                <a:solidFill>
                  <a:schemeClr val="dk2"/>
                </a:solidFill>
              </a:defRPr>
            </a:lvl3pPr>
            <a:lvl4pPr lvl="3" rtl="0">
              <a:lnSpc>
                <a:spcPct val="100000"/>
              </a:lnSpc>
              <a:spcBef>
                <a:spcPts val="0"/>
              </a:spcBef>
              <a:spcAft>
                <a:spcPts val="0"/>
              </a:spcAft>
              <a:buClr>
                <a:schemeClr val="dk2"/>
              </a:buClr>
              <a:buSzPts val="5600"/>
              <a:buNone/>
              <a:defRPr>
                <a:solidFill>
                  <a:schemeClr val="dk2"/>
                </a:solidFill>
              </a:defRPr>
            </a:lvl4pPr>
            <a:lvl5pPr lvl="4" rtl="0">
              <a:lnSpc>
                <a:spcPct val="100000"/>
              </a:lnSpc>
              <a:spcBef>
                <a:spcPts val="0"/>
              </a:spcBef>
              <a:spcAft>
                <a:spcPts val="0"/>
              </a:spcAft>
              <a:buClr>
                <a:schemeClr val="dk2"/>
              </a:buClr>
              <a:buSzPts val="5600"/>
              <a:buNone/>
              <a:defRPr>
                <a:solidFill>
                  <a:schemeClr val="dk2"/>
                </a:solidFill>
              </a:defRPr>
            </a:lvl5pPr>
            <a:lvl6pPr lvl="5" rtl="0">
              <a:lnSpc>
                <a:spcPct val="100000"/>
              </a:lnSpc>
              <a:spcBef>
                <a:spcPts val="0"/>
              </a:spcBef>
              <a:spcAft>
                <a:spcPts val="0"/>
              </a:spcAft>
              <a:buClr>
                <a:schemeClr val="dk2"/>
              </a:buClr>
              <a:buSzPts val="5600"/>
              <a:buNone/>
              <a:defRPr>
                <a:solidFill>
                  <a:schemeClr val="dk2"/>
                </a:solidFill>
              </a:defRPr>
            </a:lvl6pPr>
            <a:lvl7pPr lvl="6" rtl="0">
              <a:lnSpc>
                <a:spcPct val="100000"/>
              </a:lnSpc>
              <a:spcBef>
                <a:spcPts val="0"/>
              </a:spcBef>
              <a:spcAft>
                <a:spcPts val="0"/>
              </a:spcAft>
              <a:buClr>
                <a:schemeClr val="dk2"/>
              </a:buClr>
              <a:buSzPts val="5600"/>
              <a:buNone/>
              <a:defRPr>
                <a:solidFill>
                  <a:schemeClr val="dk2"/>
                </a:solidFill>
              </a:defRPr>
            </a:lvl7pPr>
            <a:lvl8pPr lvl="7" rtl="0">
              <a:lnSpc>
                <a:spcPct val="100000"/>
              </a:lnSpc>
              <a:spcBef>
                <a:spcPts val="0"/>
              </a:spcBef>
              <a:spcAft>
                <a:spcPts val="0"/>
              </a:spcAft>
              <a:buClr>
                <a:schemeClr val="dk2"/>
              </a:buClr>
              <a:buSzPts val="5600"/>
              <a:buNone/>
              <a:defRPr>
                <a:solidFill>
                  <a:schemeClr val="dk2"/>
                </a:solidFill>
              </a:defRPr>
            </a:lvl8pPr>
            <a:lvl9pPr lvl="8" rtl="0">
              <a:lnSpc>
                <a:spcPct val="100000"/>
              </a:lnSpc>
              <a:spcBef>
                <a:spcPts val="0"/>
              </a:spcBef>
              <a:spcAft>
                <a:spcPts val="0"/>
              </a:spcAft>
              <a:buClr>
                <a:schemeClr val="dk2"/>
              </a:buClr>
              <a:buSzPts val="5600"/>
              <a:buNone/>
              <a:defRPr>
                <a:solidFill>
                  <a:schemeClr val="dk2"/>
                </a:solidFill>
              </a:defRPr>
            </a:lvl9pPr>
          </a:lstStyle>
          <a:p>
            <a:endParaRPr/>
          </a:p>
        </p:txBody>
      </p:sp>
      <p:grpSp>
        <p:nvGrpSpPr>
          <p:cNvPr id="1231" name="Google Shape;1231;p68"/>
          <p:cNvGrpSpPr/>
          <p:nvPr/>
        </p:nvGrpSpPr>
        <p:grpSpPr>
          <a:xfrm>
            <a:off x="15787485" y="9818686"/>
            <a:ext cx="1463219" cy="234029"/>
            <a:chOff x="238125" y="2252900"/>
            <a:chExt cx="7144625" cy="1210075"/>
          </a:xfrm>
        </p:grpSpPr>
        <p:sp>
          <p:nvSpPr>
            <p:cNvPr id="1232" name="Google Shape;1232;p68"/>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68"/>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68"/>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68"/>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68"/>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68"/>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68"/>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68"/>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68"/>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41" name="Google Shape;1241;p68"/>
          <p:cNvCxnSpPr/>
          <p:nvPr/>
        </p:nvCxnSpPr>
        <p:spPr>
          <a:xfrm>
            <a:off x="17558700" y="9765000"/>
            <a:ext cx="0" cy="341400"/>
          </a:xfrm>
          <a:prstGeom prst="straightConnector1">
            <a:avLst/>
          </a:prstGeom>
          <a:noFill/>
          <a:ln w="9525" cap="flat" cmpd="sng">
            <a:solidFill>
              <a:schemeClr val="lt2"/>
            </a:solidFill>
            <a:prstDash val="solid"/>
            <a:round/>
            <a:headEnd type="none" w="med" len="med"/>
            <a:tailEnd type="none" w="med" len="med"/>
          </a:ln>
        </p:spPr>
      </p:cxnSp>
      <p:sp>
        <p:nvSpPr>
          <p:cNvPr id="1242" name="Google Shape;1242;p68"/>
          <p:cNvSpPr txBox="1"/>
          <p:nvPr/>
        </p:nvSpPr>
        <p:spPr>
          <a:xfrm>
            <a:off x="17558700" y="95556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6 - Bullet List">
  <p:cSld name="CUSTOM_48">
    <p:spTree>
      <p:nvGrpSpPr>
        <p:cNvPr id="1" name="Shape 1243"/>
        <p:cNvGrpSpPr/>
        <p:nvPr/>
      </p:nvGrpSpPr>
      <p:grpSpPr>
        <a:xfrm>
          <a:off x="0" y="0"/>
          <a:ext cx="0" cy="0"/>
          <a:chOff x="0" y="0"/>
          <a:chExt cx="0" cy="0"/>
        </a:xfrm>
      </p:grpSpPr>
      <p:grpSp>
        <p:nvGrpSpPr>
          <p:cNvPr id="1244" name="Google Shape;1244;p69"/>
          <p:cNvGrpSpPr/>
          <p:nvPr/>
        </p:nvGrpSpPr>
        <p:grpSpPr>
          <a:xfrm>
            <a:off x="8047800" y="731400"/>
            <a:ext cx="511800" cy="511800"/>
            <a:chOff x="7536025" y="851275"/>
            <a:chExt cx="511800" cy="511800"/>
          </a:xfrm>
        </p:grpSpPr>
        <p:sp>
          <p:nvSpPr>
            <p:cNvPr id="1245" name="Google Shape;1245;p69"/>
            <p:cNvSpPr/>
            <p:nvPr/>
          </p:nvSpPr>
          <p:spPr>
            <a:xfrm>
              <a:off x="7536025" y="851275"/>
              <a:ext cx="511800" cy="511800"/>
            </a:xfrm>
            <a:prstGeom prst="ellipse">
              <a:avLst/>
            </a:prstGeom>
            <a:noFill/>
            <a:ln w="19050" cap="flat" cmpd="sng">
              <a:solidFill>
                <a:srgbClr val="3A495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69"/>
            <p:cNvSpPr/>
            <p:nvPr/>
          </p:nvSpPr>
          <p:spPr>
            <a:xfrm>
              <a:off x="7668162" y="1023202"/>
              <a:ext cx="247527" cy="167951"/>
            </a:xfrm>
            <a:custGeom>
              <a:avLst/>
              <a:gdLst/>
              <a:ahLst/>
              <a:cxnLst/>
              <a:rect l="l" t="t" r="r" b="b"/>
              <a:pathLst>
                <a:path w="183353" h="124408" extrusionOk="0">
                  <a:moveTo>
                    <a:pt x="176181" y="1"/>
                  </a:moveTo>
                  <a:lnTo>
                    <a:pt x="174937" y="230"/>
                  </a:lnTo>
                  <a:lnTo>
                    <a:pt x="173758" y="721"/>
                  </a:lnTo>
                  <a:lnTo>
                    <a:pt x="172677" y="1441"/>
                  </a:lnTo>
                  <a:lnTo>
                    <a:pt x="172186" y="1900"/>
                  </a:lnTo>
                  <a:lnTo>
                    <a:pt x="65463" y="108623"/>
                  </a:lnTo>
                  <a:lnTo>
                    <a:pt x="11135" y="54296"/>
                  </a:lnTo>
                  <a:lnTo>
                    <a:pt x="10644" y="53837"/>
                  </a:lnTo>
                  <a:lnTo>
                    <a:pt x="9563" y="53084"/>
                  </a:lnTo>
                  <a:lnTo>
                    <a:pt x="8384" y="52625"/>
                  </a:lnTo>
                  <a:lnTo>
                    <a:pt x="7140" y="52363"/>
                  </a:lnTo>
                  <a:lnTo>
                    <a:pt x="5895" y="52363"/>
                  </a:lnTo>
                  <a:lnTo>
                    <a:pt x="4651" y="52625"/>
                  </a:lnTo>
                  <a:lnTo>
                    <a:pt x="3472" y="53084"/>
                  </a:lnTo>
                  <a:lnTo>
                    <a:pt x="2391" y="53837"/>
                  </a:lnTo>
                  <a:lnTo>
                    <a:pt x="1900" y="54296"/>
                  </a:lnTo>
                  <a:lnTo>
                    <a:pt x="1442" y="54787"/>
                  </a:lnTo>
                  <a:lnTo>
                    <a:pt x="721" y="55867"/>
                  </a:lnTo>
                  <a:lnTo>
                    <a:pt x="230" y="57046"/>
                  </a:lnTo>
                  <a:lnTo>
                    <a:pt x="1" y="58291"/>
                  </a:lnTo>
                  <a:lnTo>
                    <a:pt x="1" y="59535"/>
                  </a:lnTo>
                  <a:lnTo>
                    <a:pt x="230" y="60780"/>
                  </a:lnTo>
                  <a:lnTo>
                    <a:pt x="721" y="61958"/>
                  </a:lnTo>
                  <a:lnTo>
                    <a:pt x="1442" y="63039"/>
                  </a:lnTo>
                  <a:lnTo>
                    <a:pt x="1900" y="63530"/>
                  </a:lnTo>
                  <a:lnTo>
                    <a:pt x="60845" y="122475"/>
                  </a:lnTo>
                  <a:lnTo>
                    <a:pt x="61336" y="122934"/>
                  </a:lnTo>
                  <a:lnTo>
                    <a:pt x="62417" y="123687"/>
                  </a:lnTo>
                  <a:lnTo>
                    <a:pt x="63596" y="124146"/>
                  </a:lnTo>
                  <a:lnTo>
                    <a:pt x="64840" y="124408"/>
                  </a:lnTo>
                  <a:lnTo>
                    <a:pt x="66085" y="124408"/>
                  </a:lnTo>
                  <a:lnTo>
                    <a:pt x="67329" y="124146"/>
                  </a:lnTo>
                  <a:lnTo>
                    <a:pt x="68508" y="123687"/>
                  </a:lnTo>
                  <a:lnTo>
                    <a:pt x="69589" y="122934"/>
                  </a:lnTo>
                  <a:lnTo>
                    <a:pt x="70080" y="122475"/>
                  </a:lnTo>
                  <a:lnTo>
                    <a:pt x="181421" y="11135"/>
                  </a:lnTo>
                  <a:lnTo>
                    <a:pt x="181879" y="10643"/>
                  </a:lnTo>
                  <a:lnTo>
                    <a:pt x="182632" y="9563"/>
                  </a:lnTo>
                  <a:lnTo>
                    <a:pt x="183091" y="8384"/>
                  </a:lnTo>
                  <a:lnTo>
                    <a:pt x="183353" y="7139"/>
                  </a:lnTo>
                  <a:lnTo>
                    <a:pt x="183353" y="5895"/>
                  </a:lnTo>
                  <a:lnTo>
                    <a:pt x="183091" y="4651"/>
                  </a:lnTo>
                  <a:lnTo>
                    <a:pt x="182632" y="3472"/>
                  </a:lnTo>
                  <a:lnTo>
                    <a:pt x="181879" y="2391"/>
                  </a:lnTo>
                  <a:lnTo>
                    <a:pt x="181421" y="1900"/>
                  </a:lnTo>
                  <a:lnTo>
                    <a:pt x="180929" y="1441"/>
                  </a:lnTo>
                  <a:lnTo>
                    <a:pt x="179849" y="721"/>
                  </a:lnTo>
                  <a:lnTo>
                    <a:pt x="178670" y="230"/>
                  </a:lnTo>
                  <a:lnTo>
                    <a:pt x="177425" y="1"/>
                  </a:lnTo>
                  <a:close/>
                </a:path>
              </a:pathLst>
            </a:custGeom>
            <a:noFill/>
            <a:ln w="19050" cap="flat" cmpd="sng">
              <a:solidFill>
                <a:srgbClr val="3A495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7" name="Google Shape;1247;p69"/>
          <p:cNvGrpSpPr/>
          <p:nvPr/>
        </p:nvGrpSpPr>
        <p:grpSpPr>
          <a:xfrm>
            <a:off x="8047800" y="5681950"/>
            <a:ext cx="511800" cy="511800"/>
            <a:chOff x="7536025" y="851275"/>
            <a:chExt cx="511800" cy="511800"/>
          </a:xfrm>
        </p:grpSpPr>
        <p:sp>
          <p:nvSpPr>
            <p:cNvPr id="1248" name="Google Shape;1248;p69"/>
            <p:cNvSpPr/>
            <p:nvPr/>
          </p:nvSpPr>
          <p:spPr>
            <a:xfrm>
              <a:off x="7536025" y="851275"/>
              <a:ext cx="511800" cy="511800"/>
            </a:xfrm>
            <a:prstGeom prst="ellipse">
              <a:avLst/>
            </a:prstGeom>
            <a:noFill/>
            <a:ln w="19050" cap="flat" cmpd="sng">
              <a:solidFill>
                <a:srgbClr val="3A495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69"/>
            <p:cNvSpPr/>
            <p:nvPr/>
          </p:nvSpPr>
          <p:spPr>
            <a:xfrm>
              <a:off x="7668162" y="1023202"/>
              <a:ext cx="247527" cy="167951"/>
            </a:xfrm>
            <a:custGeom>
              <a:avLst/>
              <a:gdLst/>
              <a:ahLst/>
              <a:cxnLst/>
              <a:rect l="l" t="t" r="r" b="b"/>
              <a:pathLst>
                <a:path w="183353" h="124408" extrusionOk="0">
                  <a:moveTo>
                    <a:pt x="176181" y="1"/>
                  </a:moveTo>
                  <a:lnTo>
                    <a:pt x="174937" y="230"/>
                  </a:lnTo>
                  <a:lnTo>
                    <a:pt x="173758" y="721"/>
                  </a:lnTo>
                  <a:lnTo>
                    <a:pt x="172677" y="1441"/>
                  </a:lnTo>
                  <a:lnTo>
                    <a:pt x="172186" y="1900"/>
                  </a:lnTo>
                  <a:lnTo>
                    <a:pt x="65463" y="108623"/>
                  </a:lnTo>
                  <a:lnTo>
                    <a:pt x="11135" y="54296"/>
                  </a:lnTo>
                  <a:lnTo>
                    <a:pt x="10644" y="53837"/>
                  </a:lnTo>
                  <a:lnTo>
                    <a:pt x="9563" y="53084"/>
                  </a:lnTo>
                  <a:lnTo>
                    <a:pt x="8384" y="52625"/>
                  </a:lnTo>
                  <a:lnTo>
                    <a:pt x="7140" y="52363"/>
                  </a:lnTo>
                  <a:lnTo>
                    <a:pt x="5895" y="52363"/>
                  </a:lnTo>
                  <a:lnTo>
                    <a:pt x="4651" y="52625"/>
                  </a:lnTo>
                  <a:lnTo>
                    <a:pt x="3472" y="53084"/>
                  </a:lnTo>
                  <a:lnTo>
                    <a:pt x="2391" y="53837"/>
                  </a:lnTo>
                  <a:lnTo>
                    <a:pt x="1900" y="54296"/>
                  </a:lnTo>
                  <a:lnTo>
                    <a:pt x="1442" y="54787"/>
                  </a:lnTo>
                  <a:lnTo>
                    <a:pt x="721" y="55867"/>
                  </a:lnTo>
                  <a:lnTo>
                    <a:pt x="230" y="57046"/>
                  </a:lnTo>
                  <a:lnTo>
                    <a:pt x="1" y="58291"/>
                  </a:lnTo>
                  <a:lnTo>
                    <a:pt x="1" y="59535"/>
                  </a:lnTo>
                  <a:lnTo>
                    <a:pt x="230" y="60780"/>
                  </a:lnTo>
                  <a:lnTo>
                    <a:pt x="721" y="61958"/>
                  </a:lnTo>
                  <a:lnTo>
                    <a:pt x="1442" y="63039"/>
                  </a:lnTo>
                  <a:lnTo>
                    <a:pt x="1900" y="63530"/>
                  </a:lnTo>
                  <a:lnTo>
                    <a:pt x="60845" y="122475"/>
                  </a:lnTo>
                  <a:lnTo>
                    <a:pt x="61336" y="122934"/>
                  </a:lnTo>
                  <a:lnTo>
                    <a:pt x="62417" y="123687"/>
                  </a:lnTo>
                  <a:lnTo>
                    <a:pt x="63596" y="124146"/>
                  </a:lnTo>
                  <a:lnTo>
                    <a:pt x="64840" y="124408"/>
                  </a:lnTo>
                  <a:lnTo>
                    <a:pt x="66085" y="124408"/>
                  </a:lnTo>
                  <a:lnTo>
                    <a:pt x="67329" y="124146"/>
                  </a:lnTo>
                  <a:lnTo>
                    <a:pt x="68508" y="123687"/>
                  </a:lnTo>
                  <a:lnTo>
                    <a:pt x="69589" y="122934"/>
                  </a:lnTo>
                  <a:lnTo>
                    <a:pt x="70080" y="122475"/>
                  </a:lnTo>
                  <a:lnTo>
                    <a:pt x="181421" y="11135"/>
                  </a:lnTo>
                  <a:lnTo>
                    <a:pt x="181879" y="10643"/>
                  </a:lnTo>
                  <a:lnTo>
                    <a:pt x="182632" y="9563"/>
                  </a:lnTo>
                  <a:lnTo>
                    <a:pt x="183091" y="8384"/>
                  </a:lnTo>
                  <a:lnTo>
                    <a:pt x="183353" y="7139"/>
                  </a:lnTo>
                  <a:lnTo>
                    <a:pt x="183353" y="5895"/>
                  </a:lnTo>
                  <a:lnTo>
                    <a:pt x="183091" y="4651"/>
                  </a:lnTo>
                  <a:lnTo>
                    <a:pt x="182632" y="3472"/>
                  </a:lnTo>
                  <a:lnTo>
                    <a:pt x="181879" y="2391"/>
                  </a:lnTo>
                  <a:lnTo>
                    <a:pt x="181421" y="1900"/>
                  </a:lnTo>
                  <a:lnTo>
                    <a:pt x="180929" y="1441"/>
                  </a:lnTo>
                  <a:lnTo>
                    <a:pt x="179849" y="721"/>
                  </a:lnTo>
                  <a:lnTo>
                    <a:pt x="178670" y="230"/>
                  </a:lnTo>
                  <a:lnTo>
                    <a:pt x="177425" y="1"/>
                  </a:lnTo>
                  <a:close/>
                </a:path>
              </a:pathLst>
            </a:custGeom>
            <a:noFill/>
            <a:ln w="19050" cap="flat" cmpd="sng">
              <a:solidFill>
                <a:srgbClr val="3A495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0" name="Google Shape;1250;p69"/>
          <p:cNvGrpSpPr/>
          <p:nvPr/>
        </p:nvGrpSpPr>
        <p:grpSpPr>
          <a:xfrm>
            <a:off x="8047800" y="8031900"/>
            <a:ext cx="511800" cy="511800"/>
            <a:chOff x="7536025" y="851275"/>
            <a:chExt cx="511800" cy="511800"/>
          </a:xfrm>
        </p:grpSpPr>
        <p:sp>
          <p:nvSpPr>
            <p:cNvPr id="1251" name="Google Shape;1251;p69"/>
            <p:cNvSpPr/>
            <p:nvPr/>
          </p:nvSpPr>
          <p:spPr>
            <a:xfrm>
              <a:off x="7536025" y="851275"/>
              <a:ext cx="511800" cy="511800"/>
            </a:xfrm>
            <a:prstGeom prst="ellipse">
              <a:avLst/>
            </a:prstGeom>
            <a:noFill/>
            <a:ln w="19050" cap="flat" cmpd="sng">
              <a:solidFill>
                <a:srgbClr val="3A495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69"/>
            <p:cNvSpPr/>
            <p:nvPr/>
          </p:nvSpPr>
          <p:spPr>
            <a:xfrm>
              <a:off x="7668162" y="1023202"/>
              <a:ext cx="247527" cy="167951"/>
            </a:xfrm>
            <a:custGeom>
              <a:avLst/>
              <a:gdLst/>
              <a:ahLst/>
              <a:cxnLst/>
              <a:rect l="l" t="t" r="r" b="b"/>
              <a:pathLst>
                <a:path w="183353" h="124408" extrusionOk="0">
                  <a:moveTo>
                    <a:pt x="176181" y="1"/>
                  </a:moveTo>
                  <a:lnTo>
                    <a:pt x="174937" y="230"/>
                  </a:lnTo>
                  <a:lnTo>
                    <a:pt x="173758" y="721"/>
                  </a:lnTo>
                  <a:lnTo>
                    <a:pt x="172677" y="1441"/>
                  </a:lnTo>
                  <a:lnTo>
                    <a:pt x="172186" y="1900"/>
                  </a:lnTo>
                  <a:lnTo>
                    <a:pt x="65463" y="108623"/>
                  </a:lnTo>
                  <a:lnTo>
                    <a:pt x="11135" y="54296"/>
                  </a:lnTo>
                  <a:lnTo>
                    <a:pt x="10644" y="53837"/>
                  </a:lnTo>
                  <a:lnTo>
                    <a:pt x="9563" y="53084"/>
                  </a:lnTo>
                  <a:lnTo>
                    <a:pt x="8384" y="52625"/>
                  </a:lnTo>
                  <a:lnTo>
                    <a:pt x="7140" y="52363"/>
                  </a:lnTo>
                  <a:lnTo>
                    <a:pt x="5895" y="52363"/>
                  </a:lnTo>
                  <a:lnTo>
                    <a:pt x="4651" y="52625"/>
                  </a:lnTo>
                  <a:lnTo>
                    <a:pt x="3472" y="53084"/>
                  </a:lnTo>
                  <a:lnTo>
                    <a:pt x="2391" y="53837"/>
                  </a:lnTo>
                  <a:lnTo>
                    <a:pt x="1900" y="54296"/>
                  </a:lnTo>
                  <a:lnTo>
                    <a:pt x="1442" y="54787"/>
                  </a:lnTo>
                  <a:lnTo>
                    <a:pt x="721" y="55867"/>
                  </a:lnTo>
                  <a:lnTo>
                    <a:pt x="230" y="57046"/>
                  </a:lnTo>
                  <a:lnTo>
                    <a:pt x="1" y="58291"/>
                  </a:lnTo>
                  <a:lnTo>
                    <a:pt x="1" y="59535"/>
                  </a:lnTo>
                  <a:lnTo>
                    <a:pt x="230" y="60780"/>
                  </a:lnTo>
                  <a:lnTo>
                    <a:pt x="721" y="61958"/>
                  </a:lnTo>
                  <a:lnTo>
                    <a:pt x="1442" y="63039"/>
                  </a:lnTo>
                  <a:lnTo>
                    <a:pt x="1900" y="63530"/>
                  </a:lnTo>
                  <a:lnTo>
                    <a:pt x="60845" y="122475"/>
                  </a:lnTo>
                  <a:lnTo>
                    <a:pt x="61336" y="122934"/>
                  </a:lnTo>
                  <a:lnTo>
                    <a:pt x="62417" y="123687"/>
                  </a:lnTo>
                  <a:lnTo>
                    <a:pt x="63596" y="124146"/>
                  </a:lnTo>
                  <a:lnTo>
                    <a:pt x="64840" y="124408"/>
                  </a:lnTo>
                  <a:lnTo>
                    <a:pt x="66085" y="124408"/>
                  </a:lnTo>
                  <a:lnTo>
                    <a:pt x="67329" y="124146"/>
                  </a:lnTo>
                  <a:lnTo>
                    <a:pt x="68508" y="123687"/>
                  </a:lnTo>
                  <a:lnTo>
                    <a:pt x="69589" y="122934"/>
                  </a:lnTo>
                  <a:lnTo>
                    <a:pt x="70080" y="122475"/>
                  </a:lnTo>
                  <a:lnTo>
                    <a:pt x="181421" y="11135"/>
                  </a:lnTo>
                  <a:lnTo>
                    <a:pt x="181879" y="10643"/>
                  </a:lnTo>
                  <a:lnTo>
                    <a:pt x="182632" y="9563"/>
                  </a:lnTo>
                  <a:lnTo>
                    <a:pt x="183091" y="8384"/>
                  </a:lnTo>
                  <a:lnTo>
                    <a:pt x="183353" y="7139"/>
                  </a:lnTo>
                  <a:lnTo>
                    <a:pt x="183353" y="5895"/>
                  </a:lnTo>
                  <a:lnTo>
                    <a:pt x="183091" y="4651"/>
                  </a:lnTo>
                  <a:lnTo>
                    <a:pt x="182632" y="3472"/>
                  </a:lnTo>
                  <a:lnTo>
                    <a:pt x="181879" y="2391"/>
                  </a:lnTo>
                  <a:lnTo>
                    <a:pt x="181421" y="1900"/>
                  </a:lnTo>
                  <a:lnTo>
                    <a:pt x="180929" y="1441"/>
                  </a:lnTo>
                  <a:lnTo>
                    <a:pt x="179849" y="721"/>
                  </a:lnTo>
                  <a:lnTo>
                    <a:pt x="178670" y="230"/>
                  </a:lnTo>
                  <a:lnTo>
                    <a:pt x="177425" y="1"/>
                  </a:lnTo>
                  <a:close/>
                </a:path>
              </a:pathLst>
            </a:custGeom>
            <a:noFill/>
            <a:ln w="19050" cap="flat" cmpd="sng">
              <a:solidFill>
                <a:srgbClr val="3A495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3" name="Google Shape;1253;p69"/>
          <p:cNvSpPr txBox="1">
            <a:spLocks noGrp="1"/>
          </p:cNvSpPr>
          <p:nvPr>
            <p:ph type="title"/>
          </p:nvPr>
        </p:nvSpPr>
        <p:spPr>
          <a:xfrm>
            <a:off x="733800" y="4420650"/>
            <a:ext cx="5808600" cy="14457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45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254" name="Google Shape;1254;p69"/>
          <p:cNvSpPr txBox="1">
            <a:spLocks noGrp="1"/>
          </p:cNvSpPr>
          <p:nvPr>
            <p:ph type="subTitle" idx="1"/>
          </p:nvPr>
        </p:nvSpPr>
        <p:spPr>
          <a:xfrm>
            <a:off x="743750" y="5333750"/>
            <a:ext cx="5808600" cy="3113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a:solidFill>
                  <a:schemeClr val="dk2"/>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255" name="Google Shape;1255;p69"/>
          <p:cNvSpPr/>
          <p:nvPr/>
        </p:nvSpPr>
        <p:spPr>
          <a:xfrm>
            <a:off x="0" y="4658275"/>
            <a:ext cx="214200" cy="214200"/>
          </a:xfrm>
          <a:prstGeom prst="rect">
            <a:avLst/>
          </a:prstGeom>
          <a:solidFill>
            <a:srgbClr val="3366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6" name="Google Shape;1256;p69"/>
          <p:cNvGrpSpPr/>
          <p:nvPr/>
        </p:nvGrpSpPr>
        <p:grpSpPr>
          <a:xfrm>
            <a:off x="8047800" y="3206675"/>
            <a:ext cx="511800" cy="511800"/>
            <a:chOff x="7536025" y="851275"/>
            <a:chExt cx="511800" cy="511800"/>
          </a:xfrm>
        </p:grpSpPr>
        <p:sp>
          <p:nvSpPr>
            <p:cNvPr id="1257" name="Google Shape;1257;p69"/>
            <p:cNvSpPr/>
            <p:nvPr/>
          </p:nvSpPr>
          <p:spPr>
            <a:xfrm>
              <a:off x="7536025" y="851275"/>
              <a:ext cx="511800" cy="511800"/>
            </a:xfrm>
            <a:prstGeom prst="ellipse">
              <a:avLst/>
            </a:prstGeom>
            <a:noFill/>
            <a:ln w="19050" cap="flat" cmpd="sng">
              <a:solidFill>
                <a:srgbClr val="3A495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69"/>
            <p:cNvSpPr/>
            <p:nvPr/>
          </p:nvSpPr>
          <p:spPr>
            <a:xfrm>
              <a:off x="7668162" y="1023202"/>
              <a:ext cx="247527" cy="167951"/>
            </a:xfrm>
            <a:custGeom>
              <a:avLst/>
              <a:gdLst/>
              <a:ahLst/>
              <a:cxnLst/>
              <a:rect l="l" t="t" r="r" b="b"/>
              <a:pathLst>
                <a:path w="183353" h="124408" extrusionOk="0">
                  <a:moveTo>
                    <a:pt x="176181" y="1"/>
                  </a:moveTo>
                  <a:lnTo>
                    <a:pt x="174937" y="230"/>
                  </a:lnTo>
                  <a:lnTo>
                    <a:pt x="173758" y="721"/>
                  </a:lnTo>
                  <a:lnTo>
                    <a:pt x="172677" y="1441"/>
                  </a:lnTo>
                  <a:lnTo>
                    <a:pt x="172186" y="1900"/>
                  </a:lnTo>
                  <a:lnTo>
                    <a:pt x="65463" y="108623"/>
                  </a:lnTo>
                  <a:lnTo>
                    <a:pt x="11135" y="54296"/>
                  </a:lnTo>
                  <a:lnTo>
                    <a:pt x="10644" y="53837"/>
                  </a:lnTo>
                  <a:lnTo>
                    <a:pt x="9563" y="53084"/>
                  </a:lnTo>
                  <a:lnTo>
                    <a:pt x="8384" y="52625"/>
                  </a:lnTo>
                  <a:lnTo>
                    <a:pt x="7140" y="52363"/>
                  </a:lnTo>
                  <a:lnTo>
                    <a:pt x="5895" y="52363"/>
                  </a:lnTo>
                  <a:lnTo>
                    <a:pt x="4651" y="52625"/>
                  </a:lnTo>
                  <a:lnTo>
                    <a:pt x="3472" y="53084"/>
                  </a:lnTo>
                  <a:lnTo>
                    <a:pt x="2391" y="53837"/>
                  </a:lnTo>
                  <a:lnTo>
                    <a:pt x="1900" y="54296"/>
                  </a:lnTo>
                  <a:lnTo>
                    <a:pt x="1442" y="54787"/>
                  </a:lnTo>
                  <a:lnTo>
                    <a:pt x="721" y="55867"/>
                  </a:lnTo>
                  <a:lnTo>
                    <a:pt x="230" y="57046"/>
                  </a:lnTo>
                  <a:lnTo>
                    <a:pt x="1" y="58291"/>
                  </a:lnTo>
                  <a:lnTo>
                    <a:pt x="1" y="59535"/>
                  </a:lnTo>
                  <a:lnTo>
                    <a:pt x="230" y="60780"/>
                  </a:lnTo>
                  <a:lnTo>
                    <a:pt x="721" y="61958"/>
                  </a:lnTo>
                  <a:lnTo>
                    <a:pt x="1442" y="63039"/>
                  </a:lnTo>
                  <a:lnTo>
                    <a:pt x="1900" y="63530"/>
                  </a:lnTo>
                  <a:lnTo>
                    <a:pt x="60845" y="122475"/>
                  </a:lnTo>
                  <a:lnTo>
                    <a:pt x="61336" y="122934"/>
                  </a:lnTo>
                  <a:lnTo>
                    <a:pt x="62417" y="123687"/>
                  </a:lnTo>
                  <a:lnTo>
                    <a:pt x="63596" y="124146"/>
                  </a:lnTo>
                  <a:lnTo>
                    <a:pt x="64840" y="124408"/>
                  </a:lnTo>
                  <a:lnTo>
                    <a:pt x="66085" y="124408"/>
                  </a:lnTo>
                  <a:lnTo>
                    <a:pt x="67329" y="124146"/>
                  </a:lnTo>
                  <a:lnTo>
                    <a:pt x="68508" y="123687"/>
                  </a:lnTo>
                  <a:lnTo>
                    <a:pt x="69589" y="122934"/>
                  </a:lnTo>
                  <a:lnTo>
                    <a:pt x="70080" y="122475"/>
                  </a:lnTo>
                  <a:lnTo>
                    <a:pt x="181421" y="11135"/>
                  </a:lnTo>
                  <a:lnTo>
                    <a:pt x="181879" y="10643"/>
                  </a:lnTo>
                  <a:lnTo>
                    <a:pt x="182632" y="9563"/>
                  </a:lnTo>
                  <a:lnTo>
                    <a:pt x="183091" y="8384"/>
                  </a:lnTo>
                  <a:lnTo>
                    <a:pt x="183353" y="7139"/>
                  </a:lnTo>
                  <a:lnTo>
                    <a:pt x="183353" y="5895"/>
                  </a:lnTo>
                  <a:lnTo>
                    <a:pt x="183091" y="4651"/>
                  </a:lnTo>
                  <a:lnTo>
                    <a:pt x="182632" y="3472"/>
                  </a:lnTo>
                  <a:lnTo>
                    <a:pt x="181879" y="2391"/>
                  </a:lnTo>
                  <a:lnTo>
                    <a:pt x="181421" y="1900"/>
                  </a:lnTo>
                  <a:lnTo>
                    <a:pt x="180929" y="1441"/>
                  </a:lnTo>
                  <a:lnTo>
                    <a:pt x="179849" y="721"/>
                  </a:lnTo>
                  <a:lnTo>
                    <a:pt x="178670" y="230"/>
                  </a:lnTo>
                  <a:lnTo>
                    <a:pt x="177425" y="1"/>
                  </a:lnTo>
                  <a:close/>
                </a:path>
              </a:pathLst>
            </a:custGeom>
            <a:noFill/>
            <a:ln w="19050" cap="flat" cmpd="sng">
              <a:solidFill>
                <a:srgbClr val="3A495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9" name="Google Shape;1259;p69"/>
          <p:cNvSpPr txBox="1">
            <a:spLocks noGrp="1"/>
          </p:cNvSpPr>
          <p:nvPr>
            <p:ph type="subTitle" idx="2"/>
          </p:nvPr>
        </p:nvSpPr>
        <p:spPr>
          <a:xfrm>
            <a:off x="9027800" y="7982150"/>
            <a:ext cx="8531100" cy="464700"/>
          </a:xfrm>
          <a:prstGeom prst="rect">
            <a:avLst/>
          </a:prstGeom>
        </p:spPr>
        <p:txBody>
          <a:bodyPr spcFirstLastPara="1" wrap="square" lIns="0" tIns="0" rIns="0" bIns="0" anchor="t" anchorCtr="0">
            <a:spAutoFit/>
          </a:bodyPr>
          <a:lstStyle>
            <a:lvl1pPr lvl="0" rtl="0">
              <a:spcBef>
                <a:spcPts val="0"/>
              </a:spcBef>
              <a:spcAft>
                <a:spcPts val="0"/>
              </a:spcAft>
              <a:buClr>
                <a:srgbClr val="3A495D"/>
              </a:buClr>
              <a:buSzPts val="3200"/>
              <a:buNone/>
              <a:defRPr sz="3200" b="1">
                <a:solidFill>
                  <a:srgbClr val="3A495D"/>
                </a:solidFill>
              </a:defRPr>
            </a:lvl1pPr>
            <a:lvl2pPr lvl="1" rtl="0">
              <a:spcBef>
                <a:spcPts val="0"/>
              </a:spcBef>
              <a:spcAft>
                <a:spcPts val="0"/>
              </a:spcAft>
              <a:buClr>
                <a:srgbClr val="3A495D"/>
              </a:buClr>
              <a:buSzPts val="2400"/>
              <a:buNone/>
              <a:defRPr>
                <a:solidFill>
                  <a:srgbClr val="3A495D"/>
                </a:solidFill>
              </a:defRPr>
            </a:lvl2pPr>
            <a:lvl3pPr lvl="2" rtl="0">
              <a:spcBef>
                <a:spcPts val="0"/>
              </a:spcBef>
              <a:spcAft>
                <a:spcPts val="0"/>
              </a:spcAft>
              <a:buClr>
                <a:srgbClr val="3A495D"/>
              </a:buClr>
              <a:buSzPts val="2400"/>
              <a:buNone/>
              <a:defRPr>
                <a:solidFill>
                  <a:srgbClr val="3A495D"/>
                </a:solidFill>
              </a:defRPr>
            </a:lvl3pPr>
            <a:lvl4pPr lvl="3" rtl="0">
              <a:spcBef>
                <a:spcPts val="0"/>
              </a:spcBef>
              <a:spcAft>
                <a:spcPts val="0"/>
              </a:spcAft>
              <a:buClr>
                <a:srgbClr val="3A495D"/>
              </a:buClr>
              <a:buSzPts val="2400"/>
              <a:buNone/>
              <a:defRPr>
                <a:solidFill>
                  <a:srgbClr val="3A495D"/>
                </a:solidFill>
              </a:defRPr>
            </a:lvl4pPr>
            <a:lvl5pPr lvl="4" rtl="0">
              <a:spcBef>
                <a:spcPts val="0"/>
              </a:spcBef>
              <a:spcAft>
                <a:spcPts val="0"/>
              </a:spcAft>
              <a:buClr>
                <a:srgbClr val="3A495D"/>
              </a:buClr>
              <a:buSzPts val="2400"/>
              <a:buNone/>
              <a:defRPr>
                <a:solidFill>
                  <a:srgbClr val="3A495D"/>
                </a:solidFill>
              </a:defRPr>
            </a:lvl5pPr>
            <a:lvl6pPr lvl="5" rtl="0">
              <a:spcBef>
                <a:spcPts val="0"/>
              </a:spcBef>
              <a:spcAft>
                <a:spcPts val="0"/>
              </a:spcAft>
              <a:buClr>
                <a:srgbClr val="3A495D"/>
              </a:buClr>
              <a:buSzPts val="2400"/>
              <a:buNone/>
              <a:defRPr>
                <a:solidFill>
                  <a:srgbClr val="3A495D"/>
                </a:solidFill>
              </a:defRPr>
            </a:lvl6pPr>
            <a:lvl7pPr lvl="6" rtl="0">
              <a:spcBef>
                <a:spcPts val="0"/>
              </a:spcBef>
              <a:spcAft>
                <a:spcPts val="0"/>
              </a:spcAft>
              <a:buClr>
                <a:srgbClr val="3A495D"/>
              </a:buClr>
              <a:buSzPts val="2400"/>
              <a:buNone/>
              <a:defRPr>
                <a:solidFill>
                  <a:srgbClr val="3A495D"/>
                </a:solidFill>
              </a:defRPr>
            </a:lvl7pPr>
            <a:lvl8pPr lvl="7" rtl="0">
              <a:spcBef>
                <a:spcPts val="0"/>
              </a:spcBef>
              <a:spcAft>
                <a:spcPts val="0"/>
              </a:spcAft>
              <a:buClr>
                <a:srgbClr val="3A495D"/>
              </a:buClr>
              <a:buSzPts val="2400"/>
              <a:buNone/>
              <a:defRPr>
                <a:solidFill>
                  <a:srgbClr val="3A495D"/>
                </a:solidFill>
              </a:defRPr>
            </a:lvl8pPr>
            <a:lvl9pPr lvl="8" rtl="0">
              <a:spcBef>
                <a:spcPts val="0"/>
              </a:spcBef>
              <a:spcAft>
                <a:spcPts val="0"/>
              </a:spcAft>
              <a:buClr>
                <a:srgbClr val="3A495D"/>
              </a:buClr>
              <a:buSzPts val="2400"/>
              <a:buNone/>
              <a:defRPr>
                <a:solidFill>
                  <a:srgbClr val="3A495D"/>
                </a:solidFill>
              </a:defRPr>
            </a:lvl9pPr>
          </a:lstStyle>
          <a:p>
            <a:endParaRPr/>
          </a:p>
        </p:txBody>
      </p:sp>
      <p:sp>
        <p:nvSpPr>
          <p:cNvPr id="1260" name="Google Shape;1260;p69"/>
          <p:cNvSpPr txBox="1">
            <a:spLocks noGrp="1"/>
          </p:cNvSpPr>
          <p:nvPr>
            <p:ph type="subTitle" idx="3"/>
          </p:nvPr>
        </p:nvSpPr>
        <p:spPr>
          <a:xfrm>
            <a:off x="9086850" y="8621150"/>
            <a:ext cx="8467500" cy="932400"/>
          </a:xfrm>
          <a:prstGeom prst="rect">
            <a:avLst/>
          </a:prstGeom>
        </p:spPr>
        <p:txBody>
          <a:bodyPr spcFirstLastPara="1" wrap="square" lIns="0" tIns="0" rIns="0" bIns="0" anchor="t" anchorCtr="0">
            <a:spAutoFit/>
          </a:bodyPr>
          <a:lstStyle>
            <a:lvl1pPr lvl="0" rtl="0">
              <a:spcBef>
                <a:spcPts val="0"/>
              </a:spcBef>
              <a:spcAft>
                <a:spcPts val="0"/>
              </a:spcAft>
              <a:buClr>
                <a:srgbClr val="677180"/>
              </a:buClr>
              <a:buSzPts val="2400"/>
              <a:buNone/>
              <a:defRPr>
                <a:solidFill>
                  <a:srgbClr val="677180"/>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261" name="Google Shape;1261;p69"/>
          <p:cNvSpPr txBox="1">
            <a:spLocks noGrp="1"/>
          </p:cNvSpPr>
          <p:nvPr>
            <p:ph type="subTitle" idx="4"/>
          </p:nvPr>
        </p:nvSpPr>
        <p:spPr>
          <a:xfrm>
            <a:off x="9027800" y="5681950"/>
            <a:ext cx="8531100" cy="464700"/>
          </a:xfrm>
          <a:prstGeom prst="rect">
            <a:avLst/>
          </a:prstGeom>
        </p:spPr>
        <p:txBody>
          <a:bodyPr spcFirstLastPara="1" wrap="square" lIns="0" tIns="0" rIns="0" bIns="0" anchor="t" anchorCtr="0">
            <a:spAutoFit/>
          </a:bodyPr>
          <a:lstStyle>
            <a:lvl1pPr lvl="0" rtl="0">
              <a:spcBef>
                <a:spcPts val="0"/>
              </a:spcBef>
              <a:spcAft>
                <a:spcPts val="0"/>
              </a:spcAft>
              <a:buClr>
                <a:srgbClr val="3A495D"/>
              </a:buClr>
              <a:buSzPts val="3200"/>
              <a:buNone/>
              <a:defRPr sz="3200" b="1">
                <a:solidFill>
                  <a:srgbClr val="3A495D"/>
                </a:solidFill>
              </a:defRPr>
            </a:lvl1pPr>
            <a:lvl2pPr lvl="1" rtl="0">
              <a:spcBef>
                <a:spcPts val="0"/>
              </a:spcBef>
              <a:spcAft>
                <a:spcPts val="0"/>
              </a:spcAft>
              <a:buClr>
                <a:srgbClr val="3A495D"/>
              </a:buClr>
              <a:buSzPts val="2400"/>
              <a:buNone/>
              <a:defRPr>
                <a:solidFill>
                  <a:srgbClr val="3A495D"/>
                </a:solidFill>
              </a:defRPr>
            </a:lvl2pPr>
            <a:lvl3pPr lvl="2" rtl="0">
              <a:spcBef>
                <a:spcPts val="0"/>
              </a:spcBef>
              <a:spcAft>
                <a:spcPts val="0"/>
              </a:spcAft>
              <a:buClr>
                <a:srgbClr val="3A495D"/>
              </a:buClr>
              <a:buSzPts val="2400"/>
              <a:buNone/>
              <a:defRPr>
                <a:solidFill>
                  <a:srgbClr val="3A495D"/>
                </a:solidFill>
              </a:defRPr>
            </a:lvl3pPr>
            <a:lvl4pPr lvl="3" rtl="0">
              <a:spcBef>
                <a:spcPts val="0"/>
              </a:spcBef>
              <a:spcAft>
                <a:spcPts val="0"/>
              </a:spcAft>
              <a:buClr>
                <a:srgbClr val="3A495D"/>
              </a:buClr>
              <a:buSzPts val="2400"/>
              <a:buNone/>
              <a:defRPr>
                <a:solidFill>
                  <a:srgbClr val="3A495D"/>
                </a:solidFill>
              </a:defRPr>
            </a:lvl4pPr>
            <a:lvl5pPr lvl="4" rtl="0">
              <a:spcBef>
                <a:spcPts val="0"/>
              </a:spcBef>
              <a:spcAft>
                <a:spcPts val="0"/>
              </a:spcAft>
              <a:buClr>
                <a:srgbClr val="3A495D"/>
              </a:buClr>
              <a:buSzPts val="2400"/>
              <a:buNone/>
              <a:defRPr>
                <a:solidFill>
                  <a:srgbClr val="3A495D"/>
                </a:solidFill>
              </a:defRPr>
            </a:lvl5pPr>
            <a:lvl6pPr lvl="5" rtl="0">
              <a:spcBef>
                <a:spcPts val="0"/>
              </a:spcBef>
              <a:spcAft>
                <a:spcPts val="0"/>
              </a:spcAft>
              <a:buClr>
                <a:srgbClr val="3A495D"/>
              </a:buClr>
              <a:buSzPts val="2400"/>
              <a:buNone/>
              <a:defRPr>
                <a:solidFill>
                  <a:srgbClr val="3A495D"/>
                </a:solidFill>
              </a:defRPr>
            </a:lvl6pPr>
            <a:lvl7pPr lvl="6" rtl="0">
              <a:spcBef>
                <a:spcPts val="0"/>
              </a:spcBef>
              <a:spcAft>
                <a:spcPts val="0"/>
              </a:spcAft>
              <a:buClr>
                <a:srgbClr val="3A495D"/>
              </a:buClr>
              <a:buSzPts val="2400"/>
              <a:buNone/>
              <a:defRPr>
                <a:solidFill>
                  <a:srgbClr val="3A495D"/>
                </a:solidFill>
              </a:defRPr>
            </a:lvl7pPr>
            <a:lvl8pPr lvl="7" rtl="0">
              <a:spcBef>
                <a:spcPts val="0"/>
              </a:spcBef>
              <a:spcAft>
                <a:spcPts val="0"/>
              </a:spcAft>
              <a:buClr>
                <a:srgbClr val="3A495D"/>
              </a:buClr>
              <a:buSzPts val="2400"/>
              <a:buNone/>
              <a:defRPr>
                <a:solidFill>
                  <a:srgbClr val="3A495D"/>
                </a:solidFill>
              </a:defRPr>
            </a:lvl8pPr>
            <a:lvl9pPr lvl="8" rtl="0">
              <a:spcBef>
                <a:spcPts val="0"/>
              </a:spcBef>
              <a:spcAft>
                <a:spcPts val="0"/>
              </a:spcAft>
              <a:buClr>
                <a:srgbClr val="3A495D"/>
              </a:buClr>
              <a:buSzPts val="2400"/>
              <a:buNone/>
              <a:defRPr>
                <a:solidFill>
                  <a:srgbClr val="3A495D"/>
                </a:solidFill>
              </a:defRPr>
            </a:lvl9pPr>
          </a:lstStyle>
          <a:p>
            <a:endParaRPr/>
          </a:p>
        </p:txBody>
      </p:sp>
      <p:sp>
        <p:nvSpPr>
          <p:cNvPr id="1262" name="Google Shape;1262;p69"/>
          <p:cNvSpPr txBox="1">
            <a:spLocks noGrp="1"/>
          </p:cNvSpPr>
          <p:nvPr>
            <p:ph type="subTitle" idx="5"/>
          </p:nvPr>
        </p:nvSpPr>
        <p:spPr>
          <a:xfrm>
            <a:off x="9086850" y="6320950"/>
            <a:ext cx="8467500" cy="932400"/>
          </a:xfrm>
          <a:prstGeom prst="rect">
            <a:avLst/>
          </a:prstGeom>
        </p:spPr>
        <p:txBody>
          <a:bodyPr spcFirstLastPara="1" wrap="square" lIns="0" tIns="0" rIns="0" bIns="0" anchor="t" anchorCtr="0">
            <a:spAutoFit/>
          </a:bodyPr>
          <a:lstStyle>
            <a:lvl1pPr lvl="0" rtl="0">
              <a:spcBef>
                <a:spcPts val="0"/>
              </a:spcBef>
              <a:spcAft>
                <a:spcPts val="0"/>
              </a:spcAft>
              <a:buClr>
                <a:srgbClr val="677180"/>
              </a:buClr>
              <a:buSzPts val="2400"/>
              <a:buNone/>
              <a:defRPr>
                <a:solidFill>
                  <a:srgbClr val="677180"/>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263" name="Google Shape;1263;p69"/>
          <p:cNvSpPr txBox="1">
            <a:spLocks noGrp="1"/>
          </p:cNvSpPr>
          <p:nvPr>
            <p:ph type="subTitle" idx="6"/>
          </p:nvPr>
        </p:nvSpPr>
        <p:spPr>
          <a:xfrm>
            <a:off x="9027800" y="3206675"/>
            <a:ext cx="8531100" cy="464700"/>
          </a:xfrm>
          <a:prstGeom prst="rect">
            <a:avLst/>
          </a:prstGeom>
        </p:spPr>
        <p:txBody>
          <a:bodyPr spcFirstLastPara="1" wrap="square" lIns="0" tIns="0" rIns="0" bIns="0" anchor="t" anchorCtr="0">
            <a:spAutoFit/>
          </a:bodyPr>
          <a:lstStyle>
            <a:lvl1pPr lvl="0" rtl="0">
              <a:spcBef>
                <a:spcPts val="0"/>
              </a:spcBef>
              <a:spcAft>
                <a:spcPts val="0"/>
              </a:spcAft>
              <a:buClr>
                <a:srgbClr val="3A495D"/>
              </a:buClr>
              <a:buSzPts val="3200"/>
              <a:buNone/>
              <a:defRPr sz="3200" b="1">
                <a:solidFill>
                  <a:srgbClr val="3A495D"/>
                </a:solidFill>
              </a:defRPr>
            </a:lvl1pPr>
            <a:lvl2pPr lvl="1" rtl="0">
              <a:spcBef>
                <a:spcPts val="0"/>
              </a:spcBef>
              <a:spcAft>
                <a:spcPts val="0"/>
              </a:spcAft>
              <a:buClr>
                <a:srgbClr val="3A495D"/>
              </a:buClr>
              <a:buSzPts val="2400"/>
              <a:buNone/>
              <a:defRPr>
                <a:solidFill>
                  <a:srgbClr val="3A495D"/>
                </a:solidFill>
              </a:defRPr>
            </a:lvl2pPr>
            <a:lvl3pPr lvl="2" rtl="0">
              <a:spcBef>
                <a:spcPts val="0"/>
              </a:spcBef>
              <a:spcAft>
                <a:spcPts val="0"/>
              </a:spcAft>
              <a:buClr>
                <a:srgbClr val="3A495D"/>
              </a:buClr>
              <a:buSzPts val="2400"/>
              <a:buNone/>
              <a:defRPr>
                <a:solidFill>
                  <a:srgbClr val="3A495D"/>
                </a:solidFill>
              </a:defRPr>
            </a:lvl3pPr>
            <a:lvl4pPr lvl="3" rtl="0">
              <a:spcBef>
                <a:spcPts val="0"/>
              </a:spcBef>
              <a:spcAft>
                <a:spcPts val="0"/>
              </a:spcAft>
              <a:buClr>
                <a:srgbClr val="3A495D"/>
              </a:buClr>
              <a:buSzPts val="2400"/>
              <a:buNone/>
              <a:defRPr>
                <a:solidFill>
                  <a:srgbClr val="3A495D"/>
                </a:solidFill>
              </a:defRPr>
            </a:lvl4pPr>
            <a:lvl5pPr lvl="4" rtl="0">
              <a:spcBef>
                <a:spcPts val="0"/>
              </a:spcBef>
              <a:spcAft>
                <a:spcPts val="0"/>
              </a:spcAft>
              <a:buClr>
                <a:srgbClr val="3A495D"/>
              </a:buClr>
              <a:buSzPts val="2400"/>
              <a:buNone/>
              <a:defRPr>
                <a:solidFill>
                  <a:srgbClr val="3A495D"/>
                </a:solidFill>
              </a:defRPr>
            </a:lvl5pPr>
            <a:lvl6pPr lvl="5" rtl="0">
              <a:spcBef>
                <a:spcPts val="0"/>
              </a:spcBef>
              <a:spcAft>
                <a:spcPts val="0"/>
              </a:spcAft>
              <a:buClr>
                <a:srgbClr val="3A495D"/>
              </a:buClr>
              <a:buSzPts val="2400"/>
              <a:buNone/>
              <a:defRPr>
                <a:solidFill>
                  <a:srgbClr val="3A495D"/>
                </a:solidFill>
              </a:defRPr>
            </a:lvl6pPr>
            <a:lvl7pPr lvl="6" rtl="0">
              <a:spcBef>
                <a:spcPts val="0"/>
              </a:spcBef>
              <a:spcAft>
                <a:spcPts val="0"/>
              </a:spcAft>
              <a:buClr>
                <a:srgbClr val="3A495D"/>
              </a:buClr>
              <a:buSzPts val="2400"/>
              <a:buNone/>
              <a:defRPr>
                <a:solidFill>
                  <a:srgbClr val="3A495D"/>
                </a:solidFill>
              </a:defRPr>
            </a:lvl7pPr>
            <a:lvl8pPr lvl="7" rtl="0">
              <a:spcBef>
                <a:spcPts val="0"/>
              </a:spcBef>
              <a:spcAft>
                <a:spcPts val="0"/>
              </a:spcAft>
              <a:buClr>
                <a:srgbClr val="3A495D"/>
              </a:buClr>
              <a:buSzPts val="2400"/>
              <a:buNone/>
              <a:defRPr>
                <a:solidFill>
                  <a:srgbClr val="3A495D"/>
                </a:solidFill>
              </a:defRPr>
            </a:lvl8pPr>
            <a:lvl9pPr lvl="8" rtl="0">
              <a:spcBef>
                <a:spcPts val="0"/>
              </a:spcBef>
              <a:spcAft>
                <a:spcPts val="0"/>
              </a:spcAft>
              <a:buClr>
                <a:srgbClr val="3A495D"/>
              </a:buClr>
              <a:buSzPts val="2400"/>
              <a:buNone/>
              <a:defRPr>
                <a:solidFill>
                  <a:srgbClr val="3A495D"/>
                </a:solidFill>
              </a:defRPr>
            </a:lvl9pPr>
          </a:lstStyle>
          <a:p>
            <a:endParaRPr/>
          </a:p>
        </p:txBody>
      </p:sp>
      <p:sp>
        <p:nvSpPr>
          <p:cNvPr id="1264" name="Google Shape;1264;p69"/>
          <p:cNvSpPr txBox="1">
            <a:spLocks noGrp="1"/>
          </p:cNvSpPr>
          <p:nvPr>
            <p:ph type="subTitle" idx="7"/>
          </p:nvPr>
        </p:nvSpPr>
        <p:spPr>
          <a:xfrm>
            <a:off x="9086850" y="3845675"/>
            <a:ext cx="8467500" cy="932400"/>
          </a:xfrm>
          <a:prstGeom prst="rect">
            <a:avLst/>
          </a:prstGeom>
        </p:spPr>
        <p:txBody>
          <a:bodyPr spcFirstLastPara="1" wrap="square" lIns="0" tIns="0" rIns="0" bIns="0" anchor="t" anchorCtr="0">
            <a:spAutoFit/>
          </a:bodyPr>
          <a:lstStyle>
            <a:lvl1pPr lvl="0" rtl="0">
              <a:spcBef>
                <a:spcPts val="0"/>
              </a:spcBef>
              <a:spcAft>
                <a:spcPts val="0"/>
              </a:spcAft>
              <a:buClr>
                <a:srgbClr val="677180"/>
              </a:buClr>
              <a:buSzPts val="2400"/>
              <a:buNone/>
              <a:defRPr>
                <a:solidFill>
                  <a:srgbClr val="677180"/>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265" name="Google Shape;1265;p69"/>
          <p:cNvSpPr txBox="1">
            <a:spLocks noGrp="1"/>
          </p:cNvSpPr>
          <p:nvPr>
            <p:ph type="subTitle" idx="8"/>
          </p:nvPr>
        </p:nvSpPr>
        <p:spPr>
          <a:xfrm>
            <a:off x="9027800" y="731400"/>
            <a:ext cx="8531100" cy="464700"/>
          </a:xfrm>
          <a:prstGeom prst="rect">
            <a:avLst/>
          </a:prstGeom>
        </p:spPr>
        <p:txBody>
          <a:bodyPr spcFirstLastPara="1" wrap="square" lIns="0" tIns="0" rIns="0" bIns="0" anchor="t" anchorCtr="0">
            <a:spAutoFit/>
          </a:bodyPr>
          <a:lstStyle>
            <a:lvl1pPr lvl="0" rtl="0">
              <a:spcBef>
                <a:spcPts val="0"/>
              </a:spcBef>
              <a:spcAft>
                <a:spcPts val="0"/>
              </a:spcAft>
              <a:buClr>
                <a:srgbClr val="3A495D"/>
              </a:buClr>
              <a:buSzPts val="3200"/>
              <a:buNone/>
              <a:defRPr sz="3200" b="1">
                <a:solidFill>
                  <a:srgbClr val="3A495D"/>
                </a:solidFill>
              </a:defRPr>
            </a:lvl1pPr>
            <a:lvl2pPr lvl="1" rtl="0">
              <a:spcBef>
                <a:spcPts val="0"/>
              </a:spcBef>
              <a:spcAft>
                <a:spcPts val="0"/>
              </a:spcAft>
              <a:buClr>
                <a:srgbClr val="3A495D"/>
              </a:buClr>
              <a:buSzPts val="2400"/>
              <a:buNone/>
              <a:defRPr>
                <a:solidFill>
                  <a:srgbClr val="3A495D"/>
                </a:solidFill>
              </a:defRPr>
            </a:lvl2pPr>
            <a:lvl3pPr lvl="2" rtl="0">
              <a:spcBef>
                <a:spcPts val="0"/>
              </a:spcBef>
              <a:spcAft>
                <a:spcPts val="0"/>
              </a:spcAft>
              <a:buClr>
                <a:srgbClr val="3A495D"/>
              </a:buClr>
              <a:buSzPts val="2400"/>
              <a:buNone/>
              <a:defRPr>
                <a:solidFill>
                  <a:srgbClr val="3A495D"/>
                </a:solidFill>
              </a:defRPr>
            </a:lvl3pPr>
            <a:lvl4pPr lvl="3" rtl="0">
              <a:spcBef>
                <a:spcPts val="0"/>
              </a:spcBef>
              <a:spcAft>
                <a:spcPts val="0"/>
              </a:spcAft>
              <a:buClr>
                <a:srgbClr val="3A495D"/>
              </a:buClr>
              <a:buSzPts val="2400"/>
              <a:buNone/>
              <a:defRPr>
                <a:solidFill>
                  <a:srgbClr val="3A495D"/>
                </a:solidFill>
              </a:defRPr>
            </a:lvl4pPr>
            <a:lvl5pPr lvl="4" rtl="0">
              <a:spcBef>
                <a:spcPts val="0"/>
              </a:spcBef>
              <a:spcAft>
                <a:spcPts val="0"/>
              </a:spcAft>
              <a:buClr>
                <a:srgbClr val="3A495D"/>
              </a:buClr>
              <a:buSzPts val="2400"/>
              <a:buNone/>
              <a:defRPr>
                <a:solidFill>
                  <a:srgbClr val="3A495D"/>
                </a:solidFill>
              </a:defRPr>
            </a:lvl5pPr>
            <a:lvl6pPr lvl="5" rtl="0">
              <a:spcBef>
                <a:spcPts val="0"/>
              </a:spcBef>
              <a:spcAft>
                <a:spcPts val="0"/>
              </a:spcAft>
              <a:buClr>
                <a:srgbClr val="3A495D"/>
              </a:buClr>
              <a:buSzPts val="2400"/>
              <a:buNone/>
              <a:defRPr>
                <a:solidFill>
                  <a:srgbClr val="3A495D"/>
                </a:solidFill>
              </a:defRPr>
            </a:lvl6pPr>
            <a:lvl7pPr lvl="6" rtl="0">
              <a:spcBef>
                <a:spcPts val="0"/>
              </a:spcBef>
              <a:spcAft>
                <a:spcPts val="0"/>
              </a:spcAft>
              <a:buClr>
                <a:srgbClr val="3A495D"/>
              </a:buClr>
              <a:buSzPts val="2400"/>
              <a:buNone/>
              <a:defRPr>
                <a:solidFill>
                  <a:srgbClr val="3A495D"/>
                </a:solidFill>
              </a:defRPr>
            </a:lvl7pPr>
            <a:lvl8pPr lvl="7" rtl="0">
              <a:spcBef>
                <a:spcPts val="0"/>
              </a:spcBef>
              <a:spcAft>
                <a:spcPts val="0"/>
              </a:spcAft>
              <a:buClr>
                <a:srgbClr val="3A495D"/>
              </a:buClr>
              <a:buSzPts val="2400"/>
              <a:buNone/>
              <a:defRPr>
                <a:solidFill>
                  <a:srgbClr val="3A495D"/>
                </a:solidFill>
              </a:defRPr>
            </a:lvl8pPr>
            <a:lvl9pPr lvl="8" rtl="0">
              <a:spcBef>
                <a:spcPts val="0"/>
              </a:spcBef>
              <a:spcAft>
                <a:spcPts val="0"/>
              </a:spcAft>
              <a:buClr>
                <a:srgbClr val="3A495D"/>
              </a:buClr>
              <a:buSzPts val="2400"/>
              <a:buNone/>
              <a:defRPr>
                <a:solidFill>
                  <a:srgbClr val="3A495D"/>
                </a:solidFill>
              </a:defRPr>
            </a:lvl9pPr>
          </a:lstStyle>
          <a:p>
            <a:endParaRPr/>
          </a:p>
        </p:txBody>
      </p:sp>
      <p:sp>
        <p:nvSpPr>
          <p:cNvPr id="1266" name="Google Shape;1266;p69"/>
          <p:cNvSpPr txBox="1">
            <a:spLocks noGrp="1"/>
          </p:cNvSpPr>
          <p:nvPr>
            <p:ph type="subTitle" idx="9"/>
          </p:nvPr>
        </p:nvSpPr>
        <p:spPr>
          <a:xfrm>
            <a:off x="9086850" y="1370400"/>
            <a:ext cx="8467500" cy="932400"/>
          </a:xfrm>
          <a:prstGeom prst="rect">
            <a:avLst/>
          </a:prstGeom>
        </p:spPr>
        <p:txBody>
          <a:bodyPr spcFirstLastPara="1" wrap="square" lIns="0" tIns="0" rIns="0" bIns="0" anchor="t" anchorCtr="0">
            <a:spAutoFit/>
          </a:bodyPr>
          <a:lstStyle>
            <a:lvl1pPr lvl="0" rtl="0">
              <a:spcBef>
                <a:spcPts val="0"/>
              </a:spcBef>
              <a:spcAft>
                <a:spcPts val="0"/>
              </a:spcAft>
              <a:buClr>
                <a:srgbClr val="677180"/>
              </a:buClr>
              <a:buSzPts val="2400"/>
              <a:buNone/>
              <a:defRPr>
                <a:solidFill>
                  <a:srgbClr val="677180"/>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grpSp>
        <p:nvGrpSpPr>
          <p:cNvPr id="1267" name="Google Shape;1267;p69"/>
          <p:cNvGrpSpPr/>
          <p:nvPr/>
        </p:nvGrpSpPr>
        <p:grpSpPr>
          <a:xfrm>
            <a:off x="15787485" y="9818686"/>
            <a:ext cx="1463219" cy="234029"/>
            <a:chOff x="238125" y="2252900"/>
            <a:chExt cx="7144625" cy="1210075"/>
          </a:xfrm>
        </p:grpSpPr>
        <p:sp>
          <p:nvSpPr>
            <p:cNvPr id="1268" name="Google Shape;1268;p69"/>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69"/>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69"/>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69"/>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69"/>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69"/>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69"/>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69"/>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69"/>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77" name="Google Shape;1277;p69"/>
          <p:cNvCxnSpPr/>
          <p:nvPr/>
        </p:nvCxnSpPr>
        <p:spPr>
          <a:xfrm>
            <a:off x="17558700" y="9765000"/>
            <a:ext cx="0" cy="341400"/>
          </a:xfrm>
          <a:prstGeom prst="straightConnector1">
            <a:avLst/>
          </a:prstGeom>
          <a:noFill/>
          <a:ln w="9525" cap="flat" cmpd="sng">
            <a:solidFill>
              <a:schemeClr val="lt2"/>
            </a:solidFill>
            <a:prstDash val="solid"/>
            <a:round/>
            <a:headEnd type="none" w="med" len="med"/>
            <a:tailEnd type="none" w="med" len="med"/>
          </a:ln>
        </p:spPr>
      </p:cxnSp>
      <p:sp>
        <p:nvSpPr>
          <p:cNvPr id="1278" name="Google Shape;1278;p69"/>
          <p:cNvSpPr txBox="1"/>
          <p:nvPr/>
        </p:nvSpPr>
        <p:spPr>
          <a:xfrm>
            <a:off x="17558700" y="95556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7 - Speaker Name &amp; Photo_1">
  <p:cSld name="CUSTOM_13">
    <p:bg>
      <p:bgPr>
        <a:solidFill>
          <a:schemeClr val="dk1"/>
        </a:solidFill>
        <a:effectLst/>
      </p:bgPr>
    </p:bg>
    <p:spTree>
      <p:nvGrpSpPr>
        <p:cNvPr id="1" name="Shape 1279"/>
        <p:cNvGrpSpPr/>
        <p:nvPr/>
      </p:nvGrpSpPr>
      <p:grpSpPr>
        <a:xfrm>
          <a:off x="0" y="0"/>
          <a:ext cx="0" cy="0"/>
          <a:chOff x="0" y="0"/>
          <a:chExt cx="0" cy="0"/>
        </a:xfrm>
      </p:grpSpPr>
      <p:grpSp>
        <p:nvGrpSpPr>
          <p:cNvPr id="1280" name="Google Shape;1280;p70"/>
          <p:cNvGrpSpPr/>
          <p:nvPr/>
        </p:nvGrpSpPr>
        <p:grpSpPr>
          <a:xfrm>
            <a:off x="15787610" y="9816586"/>
            <a:ext cx="1463219" cy="234029"/>
            <a:chOff x="238125" y="2252900"/>
            <a:chExt cx="7144625" cy="1210075"/>
          </a:xfrm>
        </p:grpSpPr>
        <p:sp>
          <p:nvSpPr>
            <p:cNvPr id="1281" name="Google Shape;1281;p70"/>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70"/>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0"/>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0"/>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0"/>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0"/>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0"/>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0"/>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0"/>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90" name="Google Shape;1290;p70"/>
          <p:cNvCxnSpPr/>
          <p:nvPr/>
        </p:nvCxnSpPr>
        <p:spPr>
          <a:xfrm>
            <a:off x="17558825" y="9762900"/>
            <a:ext cx="0" cy="341400"/>
          </a:xfrm>
          <a:prstGeom prst="straightConnector1">
            <a:avLst/>
          </a:prstGeom>
          <a:noFill/>
          <a:ln w="9525" cap="flat" cmpd="sng">
            <a:solidFill>
              <a:schemeClr val="lt1"/>
            </a:solidFill>
            <a:prstDash val="solid"/>
            <a:round/>
            <a:headEnd type="none" w="med" len="med"/>
            <a:tailEnd type="none" w="med" len="med"/>
          </a:ln>
        </p:spPr>
      </p:cxnSp>
      <p:sp>
        <p:nvSpPr>
          <p:cNvPr id="1291" name="Google Shape;1291;p70"/>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1"/>
                </a:solidFill>
                <a:latin typeface="Libre Franklin"/>
                <a:ea typeface="Libre Franklin"/>
                <a:cs typeface="Libre Franklin"/>
                <a:sym typeface="Libre Franklin"/>
              </a:rPr>
              <a:t>‹#›</a:t>
            </a:fld>
            <a:endParaRPr sz="1000" b="1">
              <a:solidFill>
                <a:schemeClr val="lt1"/>
              </a:solidFill>
              <a:latin typeface="Libre Franklin"/>
              <a:ea typeface="Libre Franklin"/>
              <a:cs typeface="Libre Franklin"/>
              <a:sym typeface="Libre Franklin"/>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2 - Cover image_1">
  <p:cSld name="CUSTOM_42_1_1">
    <p:bg>
      <p:bgPr>
        <a:solidFill>
          <a:schemeClr val="lt1"/>
        </a:solidFill>
        <a:effectLst/>
      </p:bgPr>
    </p:bg>
    <p:spTree>
      <p:nvGrpSpPr>
        <p:cNvPr id="1" name="Shape 94"/>
        <p:cNvGrpSpPr/>
        <p:nvPr/>
      </p:nvGrpSpPr>
      <p:grpSpPr>
        <a:xfrm>
          <a:off x="0" y="0"/>
          <a:ext cx="0" cy="0"/>
          <a:chOff x="0" y="0"/>
          <a:chExt cx="0" cy="0"/>
        </a:xfrm>
      </p:grpSpPr>
      <p:pic>
        <p:nvPicPr>
          <p:cNvPr id="95" name="Google Shape;95;p8"/>
          <p:cNvPicPr preferRelativeResize="0"/>
          <p:nvPr/>
        </p:nvPicPr>
        <p:blipFill rotWithShape="1">
          <a:blip r:embed="rId2">
            <a:alphaModFix/>
          </a:blip>
          <a:srcRect l="14250" t="11156" r="30194" b="16589"/>
          <a:stretch/>
        </p:blipFill>
        <p:spPr>
          <a:xfrm rot="10800000">
            <a:off x="9141150" y="-209550"/>
            <a:ext cx="9242100" cy="9372600"/>
          </a:xfrm>
          <a:prstGeom prst="round1Rect">
            <a:avLst>
              <a:gd name="adj" fmla="val 16667"/>
            </a:avLst>
          </a:prstGeom>
          <a:noFill/>
          <a:ln>
            <a:noFill/>
          </a:ln>
        </p:spPr>
      </p:pic>
      <p:grpSp>
        <p:nvGrpSpPr>
          <p:cNvPr id="96" name="Google Shape;96;p8"/>
          <p:cNvGrpSpPr/>
          <p:nvPr/>
        </p:nvGrpSpPr>
        <p:grpSpPr>
          <a:xfrm>
            <a:off x="733417" y="733290"/>
            <a:ext cx="3838807" cy="642792"/>
            <a:chOff x="238125" y="2252900"/>
            <a:chExt cx="7144625" cy="1210075"/>
          </a:xfrm>
        </p:grpSpPr>
        <p:sp>
          <p:nvSpPr>
            <p:cNvPr id="97" name="Google Shape;97;p8"/>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8"/>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8"/>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8"/>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8"/>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8"/>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8"/>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8"/>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8"/>
          <p:cNvSpPr/>
          <p:nvPr/>
        </p:nvSpPr>
        <p:spPr>
          <a:xfrm>
            <a:off x="8231825" y="248135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8"/>
          <p:cNvSpPr/>
          <p:nvPr/>
        </p:nvSpPr>
        <p:spPr>
          <a:xfrm>
            <a:off x="8782050" y="379250"/>
            <a:ext cx="8753400" cy="9176400"/>
          </a:xfrm>
          <a:prstGeom prst="round1Rect">
            <a:avLst>
              <a:gd name="adj" fmla="val 19843"/>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8"/>
          <p:cNvSpPr/>
          <p:nvPr/>
        </p:nvSpPr>
        <p:spPr>
          <a:xfrm rot="5400000">
            <a:off x="13290800" y="7868100"/>
            <a:ext cx="731400" cy="3283200"/>
          </a:xfrm>
          <a:prstGeom prst="rect">
            <a:avLst/>
          </a:prstGeom>
          <a:gradFill>
            <a:gsLst>
              <a:gs pos="0">
                <a:schemeClr val="dk2"/>
              </a:gs>
              <a:gs pos="100000">
                <a:srgbClr val="7D9DFF"/>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8"/>
          <p:cNvSpPr/>
          <p:nvPr/>
        </p:nvSpPr>
        <p:spPr>
          <a:xfrm>
            <a:off x="8414825" y="2664350"/>
            <a:ext cx="731400" cy="3283200"/>
          </a:xfrm>
          <a:prstGeom prst="rect">
            <a:avLst/>
          </a:prstGeom>
          <a:gradFill>
            <a:gsLst>
              <a:gs pos="0">
                <a:schemeClr val="dk2"/>
              </a:gs>
              <a:gs pos="100000">
                <a:srgbClr val="7D9DFF"/>
              </a:gs>
            </a:gsLst>
            <a:lin ang="1350003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8"/>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5500"/>
              <a:buNone/>
              <a:defRPr sz="55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11" name="Google Shape;111;p8"/>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a:solidFill>
                  <a:schemeClr val="dk2"/>
                </a:solidFill>
              </a:defRPr>
            </a:lvl1pPr>
            <a:lvl2pPr lvl="1"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lnSpc>
                <a:spcPct val="115000"/>
              </a:lnSpc>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7 - Speaker Name &amp; Photo_2">
  <p:cSld name="CUSTOM_13_1">
    <p:bg>
      <p:bgPr>
        <a:solidFill>
          <a:schemeClr val="dk2"/>
        </a:solidFill>
        <a:effectLst/>
      </p:bgPr>
    </p:bg>
    <p:spTree>
      <p:nvGrpSpPr>
        <p:cNvPr id="1" name="Shape 1292"/>
        <p:cNvGrpSpPr/>
        <p:nvPr/>
      </p:nvGrpSpPr>
      <p:grpSpPr>
        <a:xfrm>
          <a:off x="0" y="0"/>
          <a:ext cx="0" cy="0"/>
          <a:chOff x="0" y="0"/>
          <a:chExt cx="0" cy="0"/>
        </a:xfrm>
      </p:grpSpPr>
      <p:grpSp>
        <p:nvGrpSpPr>
          <p:cNvPr id="1293" name="Google Shape;1293;p71"/>
          <p:cNvGrpSpPr/>
          <p:nvPr/>
        </p:nvGrpSpPr>
        <p:grpSpPr>
          <a:xfrm>
            <a:off x="15787610" y="9816586"/>
            <a:ext cx="1463219" cy="234029"/>
            <a:chOff x="238125" y="2252900"/>
            <a:chExt cx="7144625" cy="1210075"/>
          </a:xfrm>
        </p:grpSpPr>
        <p:sp>
          <p:nvSpPr>
            <p:cNvPr id="1294" name="Google Shape;1294;p71"/>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71"/>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1"/>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1"/>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1"/>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1"/>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1"/>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1"/>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1"/>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03" name="Google Shape;1303;p71"/>
          <p:cNvCxnSpPr/>
          <p:nvPr/>
        </p:nvCxnSpPr>
        <p:spPr>
          <a:xfrm>
            <a:off x="17558825" y="9762900"/>
            <a:ext cx="0" cy="341400"/>
          </a:xfrm>
          <a:prstGeom prst="straightConnector1">
            <a:avLst/>
          </a:prstGeom>
          <a:noFill/>
          <a:ln w="9525" cap="flat" cmpd="sng">
            <a:solidFill>
              <a:schemeClr val="lt1"/>
            </a:solidFill>
            <a:prstDash val="solid"/>
            <a:round/>
            <a:headEnd type="none" w="med" len="med"/>
            <a:tailEnd type="none" w="med" len="med"/>
          </a:ln>
        </p:spPr>
      </p:cxnSp>
      <p:sp>
        <p:nvSpPr>
          <p:cNvPr id="1304" name="Google Shape;1304;p71"/>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1"/>
                </a:solidFill>
                <a:latin typeface="Libre Franklin"/>
                <a:ea typeface="Libre Franklin"/>
                <a:cs typeface="Libre Franklin"/>
                <a:sym typeface="Libre Franklin"/>
              </a:rPr>
              <a:t>‹#›</a:t>
            </a:fld>
            <a:endParaRPr sz="1000" b="1">
              <a:solidFill>
                <a:schemeClr val="lt1"/>
              </a:solidFill>
              <a:latin typeface="Libre Franklin"/>
              <a:ea typeface="Libre Franklin"/>
              <a:cs typeface="Libre Franklin"/>
              <a:sym typeface="Libre Franklin"/>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7 - Speaker Name &amp; Photo_3">
  <p:cSld name="CUSTOM_13_1_1">
    <p:bg>
      <p:bgPr>
        <a:solidFill>
          <a:schemeClr val="lt1"/>
        </a:solidFill>
        <a:effectLst/>
      </p:bgPr>
    </p:bg>
    <p:spTree>
      <p:nvGrpSpPr>
        <p:cNvPr id="1" name="Shape 1305"/>
        <p:cNvGrpSpPr/>
        <p:nvPr/>
      </p:nvGrpSpPr>
      <p:grpSpPr>
        <a:xfrm>
          <a:off x="0" y="0"/>
          <a:ext cx="0" cy="0"/>
          <a:chOff x="0" y="0"/>
          <a:chExt cx="0" cy="0"/>
        </a:xfrm>
      </p:grpSpPr>
      <p:pic>
        <p:nvPicPr>
          <p:cNvPr id="1306" name="Google Shape;1306;p72"/>
          <p:cNvPicPr preferRelativeResize="0"/>
          <p:nvPr/>
        </p:nvPicPr>
        <p:blipFill>
          <a:blip r:embed="rId2">
            <a:alphaModFix/>
          </a:blip>
          <a:stretch>
            <a:fillRect/>
          </a:stretch>
        </p:blipFill>
        <p:spPr>
          <a:xfrm>
            <a:off x="-142000" y="-152400"/>
            <a:ext cx="18829875" cy="10591799"/>
          </a:xfrm>
          <a:prstGeom prst="rect">
            <a:avLst/>
          </a:prstGeom>
          <a:noFill/>
          <a:ln>
            <a:noFill/>
          </a:ln>
        </p:spPr>
      </p:pic>
      <p:grpSp>
        <p:nvGrpSpPr>
          <p:cNvPr id="1307" name="Google Shape;1307;p72"/>
          <p:cNvGrpSpPr/>
          <p:nvPr/>
        </p:nvGrpSpPr>
        <p:grpSpPr>
          <a:xfrm>
            <a:off x="15787610" y="9816586"/>
            <a:ext cx="1463219" cy="234029"/>
            <a:chOff x="238125" y="2252900"/>
            <a:chExt cx="7144625" cy="1210075"/>
          </a:xfrm>
        </p:grpSpPr>
        <p:sp>
          <p:nvSpPr>
            <p:cNvPr id="1308" name="Google Shape;1308;p72"/>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2"/>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2"/>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2"/>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2"/>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2"/>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2"/>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2"/>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2"/>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17" name="Google Shape;1317;p72"/>
          <p:cNvCxnSpPr/>
          <p:nvPr/>
        </p:nvCxnSpPr>
        <p:spPr>
          <a:xfrm>
            <a:off x="17558825" y="9762900"/>
            <a:ext cx="0" cy="341400"/>
          </a:xfrm>
          <a:prstGeom prst="straightConnector1">
            <a:avLst/>
          </a:prstGeom>
          <a:noFill/>
          <a:ln w="9525" cap="flat" cmpd="sng">
            <a:solidFill>
              <a:schemeClr val="lt1"/>
            </a:solidFill>
            <a:prstDash val="solid"/>
            <a:round/>
            <a:headEnd type="none" w="med" len="med"/>
            <a:tailEnd type="none" w="med" len="med"/>
          </a:ln>
        </p:spPr>
      </p:cxnSp>
      <p:sp>
        <p:nvSpPr>
          <p:cNvPr id="1318" name="Google Shape;1318;p72"/>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1"/>
                </a:solidFill>
                <a:latin typeface="Libre Franklin"/>
                <a:ea typeface="Libre Franklin"/>
                <a:cs typeface="Libre Franklin"/>
                <a:sym typeface="Libre Franklin"/>
              </a:rPr>
              <a:t>‹#›</a:t>
            </a:fld>
            <a:endParaRPr sz="1000" b="1">
              <a:solidFill>
                <a:schemeClr val="lt1"/>
              </a:solidFill>
              <a:latin typeface="Libre Franklin"/>
              <a:ea typeface="Libre Franklin"/>
              <a:cs typeface="Libre Franklin"/>
              <a:sym typeface="Libre Franklin"/>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7 - Meet the team">
  <p:cSld name="CUSTOM_13_1_1_1">
    <p:bg>
      <p:bgPr>
        <a:solidFill>
          <a:schemeClr val="lt1"/>
        </a:solidFill>
        <a:effectLst/>
      </p:bgPr>
    </p:bg>
    <p:spTree>
      <p:nvGrpSpPr>
        <p:cNvPr id="1" name="Shape 1319"/>
        <p:cNvGrpSpPr/>
        <p:nvPr/>
      </p:nvGrpSpPr>
      <p:grpSpPr>
        <a:xfrm>
          <a:off x="0" y="0"/>
          <a:ext cx="0" cy="0"/>
          <a:chOff x="0" y="0"/>
          <a:chExt cx="0" cy="0"/>
        </a:xfrm>
      </p:grpSpPr>
      <p:pic>
        <p:nvPicPr>
          <p:cNvPr id="1320" name="Google Shape;1320;p73"/>
          <p:cNvPicPr preferRelativeResize="0"/>
          <p:nvPr/>
        </p:nvPicPr>
        <p:blipFill rotWithShape="1">
          <a:blip r:embed="rId2">
            <a:alphaModFix/>
          </a:blip>
          <a:srcRect t="19" b="19"/>
          <a:stretch/>
        </p:blipFill>
        <p:spPr>
          <a:xfrm>
            <a:off x="-142000" y="-152400"/>
            <a:ext cx="18829877" cy="10591800"/>
          </a:xfrm>
          <a:prstGeom prst="rect">
            <a:avLst/>
          </a:prstGeom>
          <a:noFill/>
          <a:ln>
            <a:noFill/>
          </a:ln>
        </p:spPr>
      </p:pic>
      <p:grpSp>
        <p:nvGrpSpPr>
          <p:cNvPr id="1321" name="Google Shape;1321;p73"/>
          <p:cNvGrpSpPr/>
          <p:nvPr/>
        </p:nvGrpSpPr>
        <p:grpSpPr>
          <a:xfrm>
            <a:off x="15787610" y="9816586"/>
            <a:ext cx="1463219" cy="234029"/>
            <a:chOff x="238125" y="2252900"/>
            <a:chExt cx="7144625" cy="1210075"/>
          </a:xfrm>
        </p:grpSpPr>
        <p:sp>
          <p:nvSpPr>
            <p:cNvPr id="1322" name="Google Shape;1322;p73"/>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3"/>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3"/>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73"/>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3"/>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3"/>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3"/>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3"/>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3"/>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31" name="Google Shape;1331;p73"/>
          <p:cNvCxnSpPr/>
          <p:nvPr/>
        </p:nvCxnSpPr>
        <p:spPr>
          <a:xfrm>
            <a:off x="17558825" y="9762900"/>
            <a:ext cx="0" cy="341400"/>
          </a:xfrm>
          <a:prstGeom prst="straightConnector1">
            <a:avLst/>
          </a:prstGeom>
          <a:noFill/>
          <a:ln w="9525" cap="flat" cmpd="sng">
            <a:solidFill>
              <a:schemeClr val="lt1"/>
            </a:solidFill>
            <a:prstDash val="solid"/>
            <a:round/>
            <a:headEnd type="none" w="med" len="med"/>
            <a:tailEnd type="none" w="med" len="med"/>
          </a:ln>
        </p:spPr>
      </p:cxnSp>
      <p:sp>
        <p:nvSpPr>
          <p:cNvPr id="1332" name="Google Shape;1332;p73"/>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1"/>
                </a:solidFill>
                <a:latin typeface="Libre Franklin"/>
                <a:ea typeface="Libre Franklin"/>
                <a:cs typeface="Libre Franklin"/>
                <a:sym typeface="Libre Franklin"/>
              </a:rPr>
              <a:t>‹#›</a:t>
            </a:fld>
            <a:endParaRPr sz="1000" b="1">
              <a:solidFill>
                <a:schemeClr val="lt1"/>
              </a:solidFill>
              <a:latin typeface="Libre Franklin"/>
              <a:ea typeface="Libre Franklin"/>
              <a:cs typeface="Libre Franklin"/>
              <a:sym typeface="Libre Franklin"/>
            </a:endParaRPr>
          </a:p>
        </p:txBody>
      </p:sp>
      <p:sp>
        <p:nvSpPr>
          <p:cNvPr id="1333" name="Google Shape;1333;p73"/>
          <p:cNvSpPr>
            <a:spLocks noGrp="1"/>
          </p:cNvSpPr>
          <p:nvPr>
            <p:ph type="pic" idx="2"/>
          </p:nvPr>
        </p:nvSpPr>
        <p:spPr>
          <a:xfrm flipH="1">
            <a:off x="733800" y="3752850"/>
            <a:ext cx="2781300" cy="2781300"/>
          </a:xfrm>
          <a:prstGeom prst="round1Rect">
            <a:avLst>
              <a:gd name="adj" fmla="val 23973"/>
            </a:avLst>
          </a:prstGeom>
          <a:noFill/>
          <a:ln>
            <a:noFill/>
          </a:ln>
        </p:spPr>
      </p:sp>
      <p:sp>
        <p:nvSpPr>
          <p:cNvPr id="1334" name="Google Shape;1334;p73"/>
          <p:cNvSpPr>
            <a:spLocks noGrp="1"/>
          </p:cNvSpPr>
          <p:nvPr>
            <p:ph type="pic" idx="3"/>
          </p:nvPr>
        </p:nvSpPr>
        <p:spPr>
          <a:xfrm flipH="1">
            <a:off x="4244731" y="3752850"/>
            <a:ext cx="2781300" cy="2781300"/>
          </a:xfrm>
          <a:prstGeom prst="rect">
            <a:avLst/>
          </a:prstGeom>
          <a:noFill/>
          <a:ln>
            <a:noFill/>
          </a:ln>
        </p:spPr>
      </p:sp>
      <p:sp>
        <p:nvSpPr>
          <p:cNvPr id="1335" name="Google Shape;1335;p73"/>
          <p:cNvSpPr>
            <a:spLocks noGrp="1"/>
          </p:cNvSpPr>
          <p:nvPr>
            <p:ph type="pic" idx="4"/>
          </p:nvPr>
        </p:nvSpPr>
        <p:spPr>
          <a:xfrm flipH="1">
            <a:off x="7755663" y="3752850"/>
            <a:ext cx="2781300" cy="2781300"/>
          </a:xfrm>
          <a:prstGeom prst="rect">
            <a:avLst/>
          </a:prstGeom>
          <a:noFill/>
          <a:ln>
            <a:noFill/>
          </a:ln>
        </p:spPr>
      </p:sp>
      <p:sp>
        <p:nvSpPr>
          <p:cNvPr id="1336" name="Google Shape;1336;p73"/>
          <p:cNvSpPr>
            <a:spLocks noGrp="1"/>
          </p:cNvSpPr>
          <p:nvPr>
            <p:ph type="pic" idx="5"/>
          </p:nvPr>
        </p:nvSpPr>
        <p:spPr>
          <a:xfrm flipH="1">
            <a:off x="11266594" y="3752850"/>
            <a:ext cx="2781300" cy="2781300"/>
          </a:xfrm>
          <a:prstGeom prst="rect">
            <a:avLst/>
          </a:prstGeom>
          <a:noFill/>
          <a:ln>
            <a:noFill/>
          </a:ln>
        </p:spPr>
      </p:sp>
      <p:sp>
        <p:nvSpPr>
          <p:cNvPr id="1337" name="Google Shape;1337;p73"/>
          <p:cNvSpPr>
            <a:spLocks noGrp="1"/>
          </p:cNvSpPr>
          <p:nvPr>
            <p:ph type="pic" idx="6"/>
          </p:nvPr>
        </p:nvSpPr>
        <p:spPr>
          <a:xfrm rot="10800000" flipH="1">
            <a:off x="14777525" y="3752850"/>
            <a:ext cx="2781300" cy="2781300"/>
          </a:xfrm>
          <a:prstGeom prst="round1Rect">
            <a:avLst>
              <a:gd name="adj" fmla="val 23973"/>
            </a:avLst>
          </a:prstGeom>
          <a:noFill/>
          <a:ln>
            <a:noFill/>
          </a:ln>
        </p:spPr>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18 - Split Slide Highlight &amp; Icon">
  <p:cSld name="CUSTOM_25">
    <p:bg>
      <p:bgPr>
        <a:gradFill>
          <a:gsLst>
            <a:gs pos="0">
              <a:schemeClr val="dk2"/>
            </a:gs>
            <a:gs pos="100000">
              <a:srgbClr val="1E419A"/>
            </a:gs>
            <a:gs pos="100000">
              <a:schemeClr val="dk2"/>
            </a:gs>
          </a:gsLst>
          <a:lin ang="0" scaled="0"/>
        </a:gradFill>
        <a:effectLst/>
      </p:bgPr>
    </p:bg>
    <p:spTree>
      <p:nvGrpSpPr>
        <p:cNvPr id="1" name="Shape 1338"/>
        <p:cNvGrpSpPr/>
        <p:nvPr/>
      </p:nvGrpSpPr>
      <p:grpSpPr>
        <a:xfrm>
          <a:off x="0" y="0"/>
          <a:ext cx="0" cy="0"/>
          <a:chOff x="0" y="0"/>
          <a:chExt cx="0" cy="0"/>
        </a:xfrm>
      </p:grpSpPr>
      <p:sp>
        <p:nvSpPr>
          <p:cNvPr id="1339" name="Google Shape;1339;p74"/>
          <p:cNvSpPr txBox="1">
            <a:spLocks noGrp="1"/>
          </p:cNvSpPr>
          <p:nvPr>
            <p:ph type="subTitle" idx="1"/>
          </p:nvPr>
        </p:nvSpPr>
        <p:spPr>
          <a:xfrm>
            <a:off x="2369075" y="4716017"/>
            <a:ext cx="4572000" cy="1075200"/>
          </a:xfrm>
          <a:prstGeom prst="rect">
            <a:avLst/>
          </a:prstGeom>
        </p:spPr>
        <p:txBody>
          <a:bodyPr spcFirstLastPara="1" wrap="square" lIns="0" tIns="0" rIns="0" bIns="0" anchor="t" anchorCtr="0">
            <a:spAutoFit/>
          </a:bodyPr>
          <a:lstStyle>
            <a:lvl1pPr lvl="0" algn="ctr" rtl="0">
              <a:lnSpc>
                <a:spcPct val="115000"/>
              </a:lnSpc>
              <a:spcBef>
                <a:spcPts val="0"/>
              </a:spcBef>
              <a:spcAft>
                <a:spcPts val="0"/>
              </a:spcAft>
              <a:buClr>
                <a:schemeClr val="lt1"/>
              </a:buClr>
              <a:buSzPts val="3200"/>
              <a:buNone/>
              <a:defRPr sz="3200" b="1">
                <a:solidFill>
                  <a:schemeClr val="lt1"/>
                </a:solidFill>
              </a:defRPr>
            </a:lvl1pPr>
            <a:lvl2pPr lvl="1" algn="ctr" rtl="0">
              <a:lnSpc>
                <a:spcPct val="115000"/>
              </a:lnSpc>
              <a:spcBef>
                <a:spcPts val="0"/>
              </a:spcBef>
              <a:spcAft>
                <a:spcPts val="0"/>
              </a:spcAft>
              <a:buClr>
                <a:schemeClr val="lt1"/>
              </a:buClr>
              <a:buSzPts val="2400"/>
              <a:buNone/>
              <a:defRPr>
                <a:solidFill>
                  <a:schemeClr val="lt1"/>
                </a:solidFill>
              </a:defRPr>
            </a:lvl2pPr>
            <a:lvl3pPr lvl="2" algn="ctr" rtl="0">
              <a:lnSpc>
                <a:spcPct val="115000"/>
              </a:lnSpc>
              <a:spcBef>
                <a:spcPts val="0"/>
              </a:spcBef>
              <a:spcAft>
                <a:spcPts val="0"/>
              </a:spcAft>
              <a:buClr>
                <a:schemeClr val="lt1"/>
              </a:buClr>
              <a:buSzPts val="2400"/>
              <a:buNone/>
              <a:defRPr>
                <a:solidFill>
                  <a:schemeClr val="lt1"/>
                </a:solidFill>
              </a:defRPr>
            </a:lvl3pPr>
            <a:lvl4pPr lvl="3" algn="ctr" rtl="0">
              <a:lnSpc>
                <a:spcPct val="115000"/>
              </a:lnSpc>
              <a:spcBef>
                <a:spcPts val="0"/>
              </a:spcBef>
              <a:spcAft>
                <a:spcPts val="0"/>
              </a:spcAft>
              <a:buClr>
                <a:schemeClr val="lt1"/>
              </a:buClr>
              <a:buSzPts val="2400"/>
              <a:buNone/>
              <a:defRPr>
                <a:solidFill>
                  <a:schemeClr val="lt1"/>
                </a:solidFill>
              </a:defRPr>
            </a:lvl4pPr>
            <a:lvl5pPr lvl="4" algn="ctr" rtl="0">
              <a:lnSpc>
                <a:spcPct val="115000"/>
              </a:lnSpc>
              <a:spcBef>
                <a:spcPts val="0"/>
              </a:spcBef>
              <a:spcAft>
                <a:spcPts val="0"/>
              </a:spcAft>
              <a:buClr>
                <a:schemeClr val="lt1"/>
              </a:buClr>
              <a:buSzPts val="2400"/>
              <a:buNone/>
              <a:defRPr>
                <a:solidFill>
                  <a:schemeClr val="lt1"/>
                </a:solidFill>
              </a:defRPr>
            </a:lvl5pPr>
            <a:lvl6pPr lvl="5" algn="ctr" rtl="0">
              <a:lnSpc>
                <a:spcPct val="115000"/>
              </a:lnSpc>
              <a:spcBef>
                <a:spcPts val="0"/>
              </a:spcBef>
              <a:spcAft>
                <a:spcPts val="0"/>
              </a:spcAft>
              <a:buClr>
                <a:schemeClr val="lt1"/>
              </a:buClr>
              <a:buSzPts val="2400"/>
              <a:buNone/>
              <a:defRPr>
                <a:solidFill>
                  <a:schemeClr val="lt1"/>
                </a:solidFill>
              </a:defRPr>
            </a:lvl6pPr>
            <a:lvl7pPr lvl="6" algn="ctr" rtl="0">
              <a:lnSpc>
                <a:spcPct val="115000"/>
              </a:lnSpc>
              <a:spcBef>
                <a:spcPts val="0"/>
              </a:spcBef>
              <a:spcAft>
                <a:spcPts val="0"/>
              </a:spcAft>
              <a:buClr>
                <a:schemeClr val="lt1"/>
              </a:buClr>
              <a:buSzPts val="2400"/>
              <a:buNone/>
              <a:defRPr>
                <a:solidFill>
                  <a:schemeClr val="lt1"/>
                </a:solidFill>
              </a:defRPr>
            </a:lvl7pPr>
            <a:lvl8pPr lvl="7" algn="ctr" rtl="0">
              <a:lnSpc>
                <a:spcPct val="115000"/>
              </a:lnSpc>
              <a:spcBef>
                <a:spcPts val="0"/>
              </a:spcBef>
              <a:spcAft>
                <a:spcPts val="0"/>
              </a:spcAft>
              <a:buClr>
                <a:schemeClr val="lt1"/>
              </a:buClr>
              <a:buSzPts val="2400"/>
              <a:buNone/>
              <a:defRPr>
                <a:solidFill>
                  <a:schemeClr val="lt1"/>
                </a:solidFill>
              </a:defRPr>
            </a:lvl8pPr>
            <a:lvl9pPr lvl="8" algn="ctr" rtl="0">
              <a:lnSpc>
                <a:spcPct val="115000"/>
              </a:lnSpc>
              <a:spcBef>
                <a:spcPts val="0"/>
              </a:spcBef>
              <a:spcAft>
                <a:spcPts val="0"/>
              </a:spcAft>
              <a:buClr>
                <a:schemeClr val="lt1"/>
              </a:buClr>
              <a:buSzPts val="2400"/>
              <a:buNone/>
              <a:defRPr>
                <a:solidFill>
                  <a:schemeClr val="lt1"/>
                </a:solidFill>
              </a:defRPr>
            </a:lvl9pPr>
          </a:lstStyle>
          <a:p>
            <a:endParaRPr/>
          </a:p>
        </p:txBody>
      </p:sp>
      <p:grpSp>
        <p:nvGrpSpPr>
          <p:cNvPr id="1340" name="Google Shape;1340;p74"/>
          <p:cNvGrpSpPr/>
          <p:nvPr/>
        </p:nvGrpSpPr>
        <p:grpSpPr>
          <a:xfrm>
            <a:off x="3567113" y="2251825"/>
            <a:ext cx="2175900" cy="2175900"/>
            <a:chOff x="3835400" y="2251825"/>
            <a:chExt cx="2175900" cy="2175900"/>
          </a:xfrm>
        </p:grpSpPr>
        <p:sp>
          <p:nvSpPr>
            <p:cNvPr id="1341" name="Google Shape;1341;p74"/>
            <p:cNvSpPr/>
            <p:nvPr/>
          </p:nvSpPr>
          <p:spPr>
            <a:xfrm>
              <a:off x="3835400" y="2251825"/>
              <a:ext cx="2175900" cy="2175900"/>
            </a:xfrm>
            <a:prstGeom prst="ellipse">
              <a:avLst/>
            </a:prstGeom>
            <a:noFill/>
            <a:ln w="9525" cap="flat" cmpd="sng">
              <a:solidFill>
                <a:schemeClr val="dk1"/>
              </a:solidFill>
              <a:prstDash val="solid"/>
              <a:round/>
              <a:headEnd type="none" w="sm" len="sm"/>
              <a:tailEnd type="none" w="sm" len="sm"/>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342" name="Google Shape;1342;p74"/>
            <p:cNvSpPr/>
            <p:nvPr/>
          </p:nvSpPr>
          <p:spPr>
            <a:xfrm>
              <a:off x="4008950" y="2425375"/>
              <a:ext cx="1828800" cy="1828800"/>
            </a:xfrm>
            <a:prstGeom prst="ellipse">
              <a:avLst/>
            </a:prstGeom>
            <a:solidFill>
              <a:schemeClr val="dk1"/>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grpSp>
      <p:sp>
        <p:nvSpPr>
          <p:cNvPr id="1343" name="Google Shape;1343;p74"/>
          <p:cNvSpPr txBox="1">
            <a:spLocks noGrp="1"/>
          </p:cNvSpPr>
          <p:nvPr>
            <p:ph type="subTitle" idx="2"/>
          </p:nvPr>
        </p:nvSpPr>
        <p:spPr>
          <a:xfrm>
            <a:off x="11424725" y="4716017"/>
            <a:ext cx="4572000" cy="1075200"/>
          </a:xfrm>
          <a:prstGeom prst="rect">
            <a:avLst/>
          </a:prstGeom>
        </p:spPr>
        <p:txBody>
          <a:bodyPr spcFirstLastPara="1" wrap="square" lIns="0" tIns="0" rIns="0" bIns="0" anchor="t" anchorCtr="0">
            <a:spAutoFit/>
          </a:bodyPr>
          <a:lstStyle>
            <a:lvl1pPr lvl="0" algn="ctr" rtl="0">
              <a:lnSpc>
                <a:spcPct val="115000"/>
              </a:lnSpc>
              <a:spcBef>
                <a:spcPts val="0"/>
              </a:spcBef>
              <a:spcAft>
                <a:spcPts val="0"/>
              </a:spcAft>
              <a:buClr>
                <a:schemeClr val="lt1"/>
              </a:buClr>
              <a:buSzPts val="3200"/>
              <a:buNone/>
              <a:defRPr sz="3200" b="1">
                <a:solidFill>
                  <a:schemeClr val="lt1"/>
                </a:solidFill>
              </a:defRPr>
            </a:lvl1pPr>
            <a:lvl2pPr lvl="1" algn="ctr" rtl="0">
              <a:lnSpc>
                <a:spcPct val="115000"/>
              </a:lnSpc>
              <a:spcBef>
                <a:spcPts val="0"/>
              </a:spcBef>
              <a:spcAft>
                <a:spcPts val="0"/>
              </a:spcAft>
              <a:buClr>
                <a:schemeClr val="lt1"/>
              </a:buClr>
              <a:buSzPts val="2400"/>
              <a:buNone/>
              <a:defRPr>
                <a:solidFill>
                  <a:schemeClr val="lt1"/>
                </a:solidFill>
              </a:defRPr>
            </a:lvl2pPr>
            <a:lvl3pPr lvl="2" algn="ctr" rtl="0">
              <a:lnSpc>
                <a:spcPct val="115000"/>
              </a:lnSpc>
              <a:spcBef>
                <a:spcPts val="0"/>
              </a:spcBef>
              <a:spcAft>
                <a:spcPts val="0"/>
              </a:spcAft>
              <a:buClr>
                <a:schemeClr val="lt1"/>
              </a:buClr>
              <a:buSzPts val="2400"/>
              <a:buNone/>
              <a:defRPr>
                <a:solidFill>
                  <a:schemeClr val="lt1"/>
                </a:solidFill>
              </a:defRPr>
            </a:lvl3pPr>
            <a:lvl4pPr lvl="3" algn="ctr" rtl="0">
              <a:lnSpc>
                <a:spcPct val="115000"/>
              </a:lnSpc>
              <a:spcBef>
                <a:spcPts val="0"/>
              </a:spcBef>
              <a:spcAft>
                <a:spcPts val="0"/>
              </a:spcAft>
              <a:buClr>
                <a:schemeClr val="lt1"/>
              </a:buClr>
              <a:buSzPts val="2400"/>
              <a:buNone/>
              <a:defRPr>
                <a:solidFill>
                  <a:schemeClr val="lt1"/>
                </a:solidFill>
              </a:defRPr>
            </a:lvl4pPr>
            <a:lvl5pPr lvl="4" algn="ctr" rtl="0">
              <a:lnSpc>
                <a:spcPct val="115000"/>
              </a:lnSpc>
              <a:spcBef>
                <a:spcPts val="0"/>
              </a:spcBef>
              <a:spcAft>
                <a:spcPts val="0"/>
              </a:spcAft>
              <a:buClr>
                <a:schemeClr val="lt1"/>
              </a:buClr>
              <a:buSzPts val="2400"/>
              <a:buNone/>
              <a:defRPr>
                <a:solidFill>
                  <a:schemeClr val="lt1"/>
                </a:solidFill>
              </a:defRPr>
            </a:lvl5pPr>
            <a:lvl6pPr lvl="5" algn="ctr" rtl="0">
              <a:lnSpc>
                <a:spcPct val="115000"/>
              </a:lnSpc>
              <a:spcBef>
                <a:spcPts val="0"/>
              </a:spcBef>
              <a:spcAft>
                <a:spcPts val="0"/>
              </a:spcAft>
              <a:buClr>
                <a:schemeClr val="lt1"/>
              </a:buClr>
              <a:buSzPts val="2400"/>
              <a:buNone/>
              <a:defRPr>
                <a:solidFill>
                  <a:schemeClr val="lt1"/>
                </a:solidFill>
              </a:defRPr>
            </a:lvl6pPr>
            <a:lvl7pPr lvl="6" algn="ctr" rtl="0">
              <a:lnSpc>
                <a:spcPct val="115000"/>
              </a:lnSpc>
              <a:spcBef>
                <a:spcPts val="0"/>
              </a:spcBef>
              <a:spcAft>
                <a:spcPts val="0"/>
              </a:spcAft>
              <a:buClr>
                <a:schemeClr val="lt1"/>
              </a:buClr>
              <a:buSzPts val="2400"/>
              <a:buNone/>
              <a:defRPr>
                <a:solidFill>
                  <a:schemeClr val="lt1"/>
                </a:solidFill>
              </a:defRPr>
            </a:lvl7pPr>
            <a:lvl8pPr lvl="7" algn="ctr" rtl="0">
              <a:lnSpc>
                <a:spcPct val="115000"/>
              </a:lnSpc>
              <a:spcBef>
                <a:spcPts val="0"/>
              </a:spcBef>
              <a:spcAft>
                <a:spcPts val="0"/>
              </a:spcAft>
              <a:buClr>
                <a:schemeClr val="lt1"/>
              </a:buClr>
              <a:buSzPts val="2400"/>
              <a:buNone/>
              <a:defRPr>
                <a:solidFill>
                  <a:schemeClr val="lt1"/>
                </a:solidFill>
              </a:defRPr>
            </a:lvl8pPr>
            <a:lvl9pPr lvl="8" algn="ctr" rtl="0">
              <a:lnSpc>
                <a:spcPct val="115000"/>
              </a:lnSpc>
              <a:spcBef>
                <a:spcPts val="0"/>
              </a:spcBef>
              <a:spcAft>
                <a:spcPts val="0"/>
              </a:spcAft>
              <a:buClr>
                <a:schemeClr val="lt1"/>
              </a:buClr>
              <a:buSzPts val="2400"/>
              <a:buNone/>
              <a:defRPr>
                <a:solidFill>
                  <a:schemeClr val="lt1"/>
                </a:solidFill>
              </a:defRPr>
            </a:lvl9pPr>
          </a:lstStyle>
          <a:p>
            <a:endParaRPr/>
          </a:p>
        </p:txBody>
      </p:sp>
      <p:grpSp>
        <p:nvGrpSpPr>
          <p:cNvPr id="1344" name="Google Shape;1344;p74"/>
          <p:cNvGrpSpPr/>
          <p:nvPr/>
        </p:nvGrpSpPr>
        <p:grpSpPr>
          <a:xfrm>
            <a:off x="12622775" y="2251825"/>
            <a:ext cx="2175900" cy="2175900"/>
            <a:chOff x="12813275" y="2251825"/>
            <a:chExt cx="2175900" cy="2175900"/>
          </a:xfrm>
        </p:grpSpPr>
        <p:sp>
          <p:nvSpPr>
            <p:cNvPr id="1345" name="Google Shape;1345;p74"/>
            <p:cNvSpPr/>
            <p:nvPr/>
          </p:nvSpPr>
          <p:spPr>
            <a:xfrm>
              <a:off x="12813275" y="2251825"/>
              <a:ext cx="2175900" cy="2175900"/>
            </a:xfrm>
            <a:prstGeom prst="ellipse">
              <a:avLst/>
            </a:prstGeom>
            <a:noFill/>
            <a:ln w="9525" cap="flat" cmpd="sng">
              <a:solidFill>
                <a:schemeClr val="lt1"/>
              </a:solidFill>
              <a:prstDash val="solid"/>
              <a:round/>
              <a:headEnd type="none" w="sm" len="sm"/>
              <a:tailEnd type="none" w="sm" len="sm"/>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sp>
          <p:nvSpPr>
            <p:cNvPr id="1346" name="Google Shape;1346;p74"/>
            <p:cNvSpPr/>
            <p:nvPr/>
          </p:nvSpPr>
          <p:spPr>
            <a:xfrm>
              <a:off x="12986825" y="2425375"/>
              <a:ext cx="1828800" cy="1828800"/>
            </a:xfrm>
            <a:prstGeom prst="ellipse">
              <a:avLst/>
            </a:prstGeom>
            <a:solidFill>
              <a:schemeClr val="lt1"/>
            </a:solidFill>
            <a:ln>
              <a:noFill/>
            </a:ln>
          </p:spPr>
          <p:txBody>
            <a:bodyPr spcFirstLastPara="1" wrap="square" lIns="91450" tIns="91450" rIns="91450" bIns="91450" anchor="ctr" anchorCtr="0">
              <a:noAutofit/>
            </a:bodyPr>
            <a:lstStyle/>
            <a:p>
              <a:pPr marL="0" lvl="0" indent="0" algn="l" rtl="0">
                <a:spcBef>
                  <a:spcPts val="0"/>
                </a:spcBef>
                <a:spcAft>
                  <a:spcPts val="0"/>
                </a:spcAft>
                <a:buNone/>
              </a:pPr>
              <a:endParaRPr/>
            </a:p>
          </p:txBody>
        </p:sp>
      </p:grpSp>
      <p:cxnSp>
        <p:nvCxnSpPr>
          <p:cNvPr id="1347" name="Google Shape;1347;p74"/>
          <p:cNvCxnSpPr/>
          <p:nvPr/>
        </p:nvCxnSpPr>
        <p:spPr>
          <a:xfrm>
            <a:off x="9144000" y="735900"/>
            <a:ext cx="0" cy="8830800"/>
          </a:xfrm>
          <a:prstGeom prst="straightConnector1">
            <a:avLst/>
          </a:prstGeom>
          <a:noFill/>
          <a:ln w="9525" cap="flat" cmpd="sng">
            <a:solidFill>
              <a:srgbClr val="CED2D7"/>
            </a:solidFill>
            <a:prstDash val="solid"/>
            <a:round/>
            <a:headEnd type="none" w="med" len="med"/>
            <a:tailEnd type="none" w="med" len="med"/>
          </a:ln>
        </p:spPr>
      </p:cxnSp>
      <p:grpSp>
        <p:nvGrpSpPr>
          <p:cNvPr id="1348" name="Google Shape;1348;p74"/>
          <p:cNvGrpSpPr/>
          <p:nvPr/>
        </p:nvGrpSpPr>
        <p:grpSpPr>
          <a:xfrm>
            <a:off x="15787610" y="9816586"/>
            <a:ext cx="1463219" cy="234029"/>
            <a:chOff x="238125" y="2252900"/>
            <a:chExt cx="7144625" cy="1210075"/>
          </a:xfrm>
        </p:grpSpPr>
        <p:sp>
          <p:nvSpPr>
            <p:cNvPr id="1349" name="Google Shape;1349;p74"/>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74"/>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74"/>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4"/>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74"/>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4"/>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4"/>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4"/>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4"/>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8" name="Google Shape;1358;p74"/>
          <p:cNvCxnSpPr/>
          <p:nvPr/>
        </p:nvCxnSpPr>
        <p:spPr>
          <a:xfrm>
            <a:off x="17558825" y="9762900"/>
            <a:ext cx="0" cy="341400"/>
          </a:xfrm>
          <a:prstGeom prst="straightConnector1">
            <a:avLst/>
          </a:prstGeom>
          <a:noFill/>
          <a:ln w="9525" cap="flat" cmpd="sng">
            <a:solidFill>
              <a:schemeClr val="lt1"/>
            </a:solidFill>
            <a:prstDash val="solid"/>
            <a:round/>
            <a:headEnd type="none" w="med" len="med"/>
            <a:tailEnd type="none" w="med" len="med"/>
          </a:ln>
        </p:spPr>
      </p:cxnSp>
      <p:sp>
        <p:nvSpPr>
          <p:cNvPr id="1359" name="Google Shape;1359;p74"/>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1"/>
                </a:solidFill>
                <a:latin typeface="Libre Franklin"/>
                <a:ea typeface="Libre Franklin"/>
                <a:cs typeface="Libre Franklin"/>
                <a:sym typeface="Libre Franklin"/>
              </a:rPr>
              <a:t>‹#›</a:t>
            </a:fld>
            <a:endParaRPr sz="1000" b="1">
              <a:solidFill>
                <a:schemeClr val="lt1"/>
              </a:solidFill>
              <a:latin typeface="Libre Franklin"/>
              <a:ea typeface="Libre Franklin"/>
              <a:cs typeface="Libre Franklin"/>
              <a:sym typeface="Libre Franklin"/>
            </a:endParaRPr>
          </a:p>
        </p:txBody>
      </p:sp>
      <p:sp>
        <p:nvSpPr>
          <p:cNvPr id="1360" name="Google Shape;1360;p74"/>
          <p:cNvSpPr txBox="1">
            <a:spLocks noGrp="1"/>
          </p:cNvSpPr>
          <p:nvPr>
            <p:ph type="subTitle" idx="3"/>
          </p:nvPr>
        </p:nvSpPr>
        <p:spPr>
          <a:xfrm>
            <a:off x="2033050" y="6191250"/>
            <a:ext cx="5244000" cy="857400"/>
          </a:xfrm>
          <a:prstGeom prst="rect">
            <a:avLst/>
          </a:prstGeom>
        </p:spPr>
        <p:txBody>
          <a:bodyPr spcFirstLastPara="1" wrap="square" lIns="0" tIns="0" rIns="0" bIns="0" anchor="t" anchorCtr="0">
            <a:spAutoFit/>
          </a:bodyPr>
          <a:lstStyle>
            <a:lvl1pPr lvl="0" algn="ctr">
              <a:lnSpc>
                <a:spcPct val="115000"/>
              </a:lnSpc>
              <a:spcBef>
                <a:spcPts val="0"/>
              </a:spcBef>
              <a:spcAft>
                <a:spcPts val="0"/>
              </a:spcAft>
              <a:buClr>
                <a:schemeClr val="lt1"/>
              </a:buClr>
              <a:buSzPts val="2400"/>
              <a:buNone/>
              <a:defRPr>
                <a:solidFill>
                  <a:schemeClr val="lt1"/>
                </a:solidFill>
              </a:defRPr>
            </a:lvl1pPr>
            <a:lvl2pPr lvl="1" algn="ctr">
              <a:lnSpc>
                <a:spcPct val="115000"/>
              </a:lnSpc>
              <a:spcBef>
                <a:spcPts val="0"/>
              </a:spcBef>
              <a:spcAft>
                <a:spcPts val="0"/>
              </a:spcAft>
              <a:buClr>
                <a:schemeClr val="lt1"/>
              </a:buClr>
              <a:buSzPts val="2400"/>
              <a:buNone/>
              <a:defRPr>
                <a:solidFill>
                  <a:schemeClr val="lt1"/>
                </a:solidFill>
              </a:defRPr>
            </a:lvl2pPr>
            <a:lvl3pPr lvl="2" algn="ctr">
              <a:lnSpc>
                <a:spcPct val="115000"/>
              </a:lnSpc>
              <a:spcBef>
                <a:spcPts val="0"/>
              </a:spcBef>
              <a:spcAft>
                <a:spcPts val="0"/>
              </a:spcAft>
              <a:buClr>
                <a:schemeClr val="lt1"/>
              </a:buClr>
              <a:buSzPts val="2400"/>
              <a:buNone/>
              <a:defRPr>
                <a:solidFill>
                  <a:schemeClr val="lt1"/>
                </a:solidFill>
              </a:defRPr>
            </a:lvl3pPr>
            <a:lvl4pPr lvl="3" algn="ctr">
              <a:lnSpc>
                <a:spcPct val="115000"/>
              </a:lnSpc>
              <a:spcBef>
                <a:spcPts val="0"/>
              </a:spcBef>
              <a:spcAft>
                <a:spcPts val="0"/>
              </a:spcAft>
              <a:buClr>
                <a:schemeClr val="lt1"/>
              </a:buClr>
              <a:buSzPts val="2400"/>
              <a:buNone/>
              <a:defRPr>
                <a:solidFill>
                  <a:schemeClr val="lt1"/>
                </a:solidFill>
              </a:defRPr>
            </a:lvl4pPr>
            <a:lvl5pPr lvl="4" algn="ctr">
              <a:lnSpc>
                <a:spcPct val="115000"/>
              </a:lnSpc>
              <a:spcBef>
                <a:spcPts val="0"/>
              </a:spcBef>
              <a:spcAft>
                <a:spcPts val="0"/>
              </a:spcAft>
              <a:buClr>
                <a:schemeClr val="lt1"/>
              </a:buClr>
              <a:buSzPts val="2400"/>
              <a:buNone/>
              <a:defRPr>
                <a:solidFill>
                  <a:schemeClr val="lt1"/>
                </a:solidFill>
              </a:defRPr>
            </a:lvl5pPr>
            <a:lvl6pPr lvl="5" algn="ctr">
              <a:lnSpc>
                <a:spcPct val="115000"/>
              </a:lnSpc>
              <a:spcBef>
                <a:spcPts val="0"/>
              </a:spcBef>
              <a:spcAft>
                <a:spcPts val="0"/>
              </a:spcAft>
              <a:buClr>
                <a:schemeClr val="lt1"/>
              </a:buClr>
              <a:buSzPts val="2400"/>
              <a:buNone/>
              <a:defRPr>
                <a:solidFill>
                  <a:schemeClr val="lt1"/>
                </a:solidFill>
              </a:defRPr>
            </a:lvl6pPr>
            <a:lvl7pPr lvl="6" algn="ctr">
              <a:lnSpc>
                <a:spcPct val="115000"/>
              </a:lnSpc>
              <a:spcBef>
                <a:spcPts val="0"/>
              </a:spcBef>
              <a:spcAft>
                <a:spcPts val="0"/>
              </a:spcAft>
              <a:buClr>
                <a:schemeClr val="lt1"/>
              </a:buClr>
              <a:buSzPts val="2400"/>
              <a:buNone/>
              <a:defRPr>
                <a:solidFill>
                  <a:schemeClr val="lt1"/>
                </a:solidFill>
              </a:defRPr>
            </a:lvl7pPr>
            <a:lvl8pPr lvl="7" algn="ctr">
              <a:lnSpc>
                <a:spcPct val="115000"/>
              </a:lnSpc>
              <a:spcBef>
                <a:spcPts val="0"/>
              </a:spcBef>
              <a:spcAft>
                <a:spcPts val="0"/>
              </a:spcAft>
              <a:buClr>
                <a:schemeClr val="lt1"/>
              </a:buClr>
              <a:buSzPts val="2400"/>
              <a:buNone/>
              <a:defRPr>
                <a:solidFill>
                  <a:schemeClr val="lt1"/>
                </a:solidFill>
              </a:defRPr>
            </a:lvl8pPr>
            <a:lvl9pPr lvl="8" algn="ctr">
              <a:lnSpc>
                <a:spcPct val="115000"/>
              </a:lnSpc>
              <a:spcBef>
                <a:spcPts val="0"/>
              </a:spcBef>
              <a:spcAft>
                <a:spcPts val="0"/>
              </a:spcAft>
              <a:buClr>
                <a:schemeClr val="lt1"/>
              </a:buClr>
              <a:buSzPts val="2400"/>
              <a:buNone/>
              <a:defRPr>
                <a:solidFill>
                  <a:schemeClr val="lt1"/>
                </a:solidFill>
              </a:defRPr>
            </a:lvl9pPr>
          </a:lstStyle>
          <a:p>
            <a:endParaRPr/>
          </a:p>
        </p:txBody>
      </p:sp>
      <p:sp>
        <p:nvSpPr>
          <p:cNvPr id="1361" name="Google Shape;1361;p74"/>
          <p:cNvSpPr txBox="1">
            <a:spLocks noGrp="1"/>
          </p:cNvSpPr>
          <p:nvPr>
            <p:ph type="subTitle" idx="4"/>
          </p:nvPr>
        </p:nvSpPr>
        <p:spPr>
          <a:xfrm>
            <a:off x="11088725" y="6191250"/>
            <a:ext cx="5244000" cy="857400"/>
          </a:xfrm>
          <a:prstGeom prst="rect">
            <a:avLst/>
          </a:prstGeom>
        </p:spPr>
        <p:txBody>
          <a:bodyPr spcFirstLastPara="1" wrap="square" lIns="0" tIns="0" rIns="0" bIns="0" anchor="t" anchorCtr="0">
            <a:spAutoFit/>
          </a:bodyPr>
          <a:lstStyle>
            <a:lvl1pPr lvl="0" algn="ctr" rtl="0">
              <a:lnSpc>
                <a:spcPct val="115000"/>
              </a:lnSpc>
              <a:spcBef>
                <a:spcPts val="0"/>
              </a:spcBef>
              <a:spcAft>
                <a:spcPts val="0"/>
              </a:spcAft>
              <a:buClr>
                <a:schemeClr val="lt1"/>
              </a:buClr>
              <a:buSzPts val="2400"/>
              <a:buNone/>
              <a:defRPr>
                <a:solidFill>
                  <a:schemeClr val="lt1"/>
                </a:solidFill>
              </a:defRPr>
            </a:lvl1pPr>
            <a:lvl2pPr lvl="1" algn="ctr" rtl="0">
              <a:lnSpc>
                <a:spcPct val="115000"/>
              </a:lnSpc>
              <a:spcBef>
                <a:spcPts val="0"/>
              </a:spcBef>
              <a:spcAft>
                <a:spcPts val="0"/>
              </a:spcAft>
              <a:buClr>
                <a:schemeClr val="lt1"/>
              </a:buClr>
              <a:buSzPts val="2400"/>
              <a:buNone/>
              <a:defRPr>
                <a:solidFill>
                  <a:schemeClr val="lt1"/>
                </a:solidFill>
              </a:defRPr>
            </a:lvl2pPr>
            <a:lvl3pPr lvl="2" algn="ctr" rtl="0">
              <a:lnSpc>
                <a:spcPct val="115000"/>
              </a:lnSpc>
              <a:spcBef>
                <a:spcPts val="0"/>
              </a:spcBef>
              <a:spcAft>
                <a:spcPts val="0"/>
              </a:spcAft>
              <a:buClr>
                <a:schemeClr val="lt1"/>
              </a:buClr>
              <a:buSzPts val="2400"/>
              <a:buNone/>
              <a:defRPr>
                <a:solidFill>
                  <a:schemeClr val="lt1"/>
                </a:solidFill>
              </a:defRPr>
            </a:lvl3pPr>
            <a:lvl4pPr lvl="3" algn="ctr" rtl="0">
              <a:lnSpc>
                <a:spcPct val="115000"/>
              </a:lnSpc>
              <a:spcBef>
                <a:spcPts val="0"/>
              </a:spcBef>
              <a:spcAft>
                <a:spcPts val="0"/>
              </a:spcAft>
              <a:buClr>
                <a:schemeClr val="lt1"/>
              </a:buClr>
              <a:buSzPts val="2400"/>
              <a:buNone/>
              <a:defRPr>
                <a:solidFill>
                  <a:schemeClr val="lt1"/>
                </a:solidFill>
              </a:defRPr>
            </a:lvl4pPr>
            <a:lvl5pPr lvl="4" algn="ctr" rtl="0">
              <a:lnSpc>
                <a:spcPct val="115000"/>
              </a:lnSpc>
              <a:spcBef>
                <a:spcPts val="0"/>
              </a:spcBef>
              <a:spcAft>
                <a:spcPts val="0"/>
              </a:spcAft>
              <a:buClr>
                <a:schemeClr val="lt1"/>
              </a:buClr>
              <a:buSzPts val="2400"/>
              <a:buNone/>
              <a:defRPr>
                <a:solidFill>
                  <a:schemeClr val="lt1"/>
                </a:solidFill>
              </a:defRPr>
            </a:lvl5pPr>
            <a:lvl6pPr lvl="5" algn="ctr" rtl="0">
              <a:lnSpc>
                <a:spcPct val="115000"/>
              </a:lnSpc>
              <a:spcBef>
                <a:spcPts val="0"/>
              </a:spcBef>
              <a:spcAft>
                <a:spcPts val="0"/>
              </a:spcAft>
              <a:buClr>
                <a:schemeClr val="lt1"/>
              </a:buClr>
              <a:buSzPts val="2400"/>
              <a:buNone/>
              <a:defRPr>
                <a:solidFill>
                  <a:schemeClr val="lt1"/>
                </a:solidFill>
              </a:defRPr>
            </a:lvl6pPr>
            <a:lvl7pPr lvl="6" algn="ctr" rtl="0">
              <a:lnSpc>
                <a:spcPct val="115000"/>
              </a:lnSpc>
              <a:spcBef>
                <a:spcPts val="0"/>
              </a:spcBef>
              <a:spcAft>
                <a:spcPts val="0"/>
              </a:spcAft>
              <a:buClr>
                <a:schemeClr val="lt1"/>
              </a:buClr>
              <a:buSzPts val="2400"/>
              <a:buNone/>
              <a:defRPr>
                <a:solidFill>
                  <a:schemeClr val="lt1"/>
                </a:solidFill>
              </a:defRPr>
            </a:lvl7pPr>
            <a:lvl8pPr lvl="7" algn="ctr" rtl="0">
              <a:lnSpc>
                <a:spcPct val="115000"/>
              </a:lnSpc>
              <a:spcBef>
                <a:spcPts val="0"/>
              </a:spcBef>
              <a:spcAft>
                <a:spcPts val="0"/>
              </a:spcAft>
              <a:buClr>
                <a:schemeClr val="lt1"/>
              </a:buClr>
              <a:buSzPts val="2400"/>
              <a:buNone/>
              <a:defRPr>
                <a:solidFill>
                  <a:schemeClr val="lt1"/>
                </a:solidFill>
              </a:defRPr>
            </a:lvl8pPr>
            <a:lvl9pPr lvl="8" algn="ctr" rtl="0">
              <a:lnSpc>
                <a:spcPct val="115000"/>
              </a:lnSpc>
              <a:spcBef>
                <a:spcPts val="0"/>
              </a:spcBef>
              <a:spcAft>
                <a:spcPts val="0"/>
              </a:spcAft>
              <a:buClr>
                <a:schemeClr val="lt1"/>
              </a:buClr>
              <a:buSzPts val="2400"/>
              <a:buNone/>
              <a:defRPr>
                <a:solidFill>
                  <a:schemeClr val="lt1"/>
                </a:solidFill>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19 - Three block shape">
  <p:cSld name="CUSTOM_23">
    <p:spTree>
      <p:nvGrpSpPr>
        <p:cNvPr id="1" name="Shape 1362"/>
        <p:cNvGrpSpPr/>
        <p:nvPr/>
      </p:nvGrpSpPr>
      <p:grpSpPr>
        <a:xfrm>
          <a:off x="0" y="0"/>
          <a:ext cx="0" cy="0"/>
          <a:chOff x="0" y="0"/>
          <a:chExt cx="0" cy="0"/>
        </a:xfrm>
      </p:grpSpPr>
      <p:sp>
        <p:nvSpPr>
          <p:cNvPr id="1363" name="Google Shape;1363;p75"/>
          <p:cNvSpPr/>
          <p:nvPr/>
        </p:nvSpPr>
        <p:spPr>
          <a:xfrm flipH="1">
            <a:off x="1777291" y="3082125"/>
            <a:ext cx="4122600" cy="4122600"/>
          </a:xfrm>
          <a:prstGeom prst="round1Rect">
            <a:avLst>
              <a:gd name="adj" fmla="val 27316"/>
            </a:avLst>
          </a:prstGeom>
          <a:solidFill>
            <a:schemeClr val="dk2"/>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endParaRPr sz="2000">
              <a:solidFill>
                <a:schemeClr val="lt1"/>
              </a:solidFill>
              <a:latin typeface="Libre Franklin"/>
              <a:ea typeface="Libre Franklin"/>
              <a:cs typeface="Libre Franklin"/>
              <a:sym typeface="Libre Franklin"/>
            </a:endParaRPr>
          </a:p>
        </p:txBody>
      </p:sp>
      <p:sp>
        <p:nvSpPr>
          <p:cNvPr id="1364" name="Google Shape;1364;p75"/>
          <p:cNvSpPr/>
          <p:nvPr/>
        </p:nvSpPr>
        <p:spPr>
          <a:xfrm rot="10800000">
            <a:off x="7137946" y="3082275"/>
            <a:ext cx="4122600" cy="4122600"/>
          </a:xfrm>
          <a:prstGeom prst="rect">
            <a:avLst/>
          </a:prstGeom>
          <a:solidFill>
            <a:schemeClr val="dk2"/>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endParaRPr sz="2000">
              <a:solidFill>
                <a:schemeClr val="lt1"/>
              </a:solidFill>
              <a:latin typeface="Libre Franklin"/>
              <a:ea typeface="Libre Franklin"/>
              <a:cs typeface="Libre Franklin"/>
              <a:sym typeface="Libre Franklin"/>
            </a:endParaRPr>
          </a:p>
        </p:txBody>
      </p:sp>
      <p:sp>
        <p:nvSpPr>
          <p:cNvPr id="1365" name="Google Shape;1365;p75"/>
          <p:cNvSpPr/>
          <p:nvPr/>
        </p:nvSpPr>
        <p:spPr>
          <a:xfrm rot="10800000" flipH="1">
            <a:off x="12498509" y="3082275"/>
            <a:ext cx="4122600" cy="4122600"/>
          </a:xfrm>
          <a:prstGeom prst="round1Rect">
            <a:avLst>
              <a:gd name="adj" fmla="val 27316"/>
            </a:avLst>
          </a:prstGeom>
          <a:solidFill>
            <a:schemeClr val="dk2"/>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endParaRPr sz="2000">
              <a:solidFill>
                <a:schemeClr val="lt1"/>
              </a:solidFill>
              <a:latin typeface="Libre Franklin"/>
              <a:ea typeface="Libre Franklin"/>
              <a:cs typeface="Libre Franklin"/>
              <a:sym typeface="Libre Franklin"/>
            </a:endParaRPr>
          </a:p>
        </p:txBody>
      </p:sp>
      <p:cxnSp>
        <p:nvCxnSpPr>
          <p:cNvPr id="1366" name="Google Shape;1366;p75"/>
          <p:cNvCxnSpPr>
            <a:stCxn id="1364" idx="1"/>
            <a:endCxn id="1365" idx="1"/>
          </p:cNvCxnSpPr>
          <p:nvPr/>
        </p:nvCxnSpPr>
        <p:spPr>
          <a:xfrm>
            <a:off x="11260546" y="5143575"/>
            <a:ext cx="1238100" cy="0"/>
          </a:xfrm>
          <a:prstGeom prst="straightConnector1">
            <a:avLst/>
          </a:prstGeom>
          <a:noFill/>
          <a:ln w="28575" cap="flat" cmpd="sng">
            <a:solidFill>
              <a:schemeClr val="dk2"/>
            </a:solidFill>
            <a:prstDash val="solid"/>
            <a:round/>
            <a:headEnd type="none" w="med" len="med"/>
            <a:tailEnd type="none" w="med" len="med"/>
          </a:ln>
        </p:spPr>
      </p:cxnSp>
      <p:cxnSp>
        <p:nvCxnSpPr>
          <p:cNvPr id="1367" name="Google Shape;1367;p75"/>
          <p:cNvCxnSpPr/>
          <p:nvPr/>
        </p:nvCxnSpPr>
        <p:spPr>
          <a:xfrm>
            <a:off x="5899896" y="5143575"/>
            <a:ext cx="1238100" cy="0"/>
          </a:xfrm>
          <a:prstGeom prst="straightConnector1">
            <a:avLst/>
          </a:prstGeom>
          <a:noFill/>
          <a:ln w="28575" cap="flat" cmpd="sng">
            <a:solidFill>
              <a:schemeClr val="dk2"/>
            </a:solidFill>
            <a:prstDash val="solid"/>
            <a:round/>
            <a:headEnd type="none" w="med" len="med"/>
            <a:tailEnd type="none" w="med" len="med"/>
          </a:ln>
        </p:spPr>
      </p:cxnSp>
      <p:sp>
        <p:nvSpPr>
          <p:cNvPr id="1368" name="Google Shape;1368;p75"/>
          <p:cNvSpPr txBox="1">
            <a:spLocks noGrp="1"/>
          </p:cNvSpPr>
          <p:nvPr>
            <p:ph type="title"/>
          </p:nvPr>
        </p:nvSpPr>
        <p:spPr>
          <a:xfrm>
            <a:off x="733800" y="731400"/>
            <a:ext cx="16930800" cy="7872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45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369" name="Google Shape;1369;p75"/>
          <p:cNvSpPr/>
          <p:nvPr/>
        </p:nvSpPr>
        <p:spPr>
          <a:xfrm>
            <a:off x="0" y="969025"/>
            <a:ext cx="214200" cy="214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5"/>
          <p:cNvSpPr txBox="1">
            <a:spLocks noGrp="1"/>
          </p:cNvSpPr>
          <p:nvPr>
            <p:ph type="subTitle" idx="1"/>
          </p:nvPr>
        </p:nvSpPr>
        <p:spPr>
          <a:xfrm>
            <a:off x="2250300" y="4249450"/>
            <a:ext cx="3176700" cy="1648500"/>
          </a:xfrm>
          <a:prstGeom prst="rect">
            <a:avLst/>
          </a:prstGeom>
        </p:spPr>
        <p:txBody>
          <a:bodyPr spcFirstLastPara="1" wrap="square" lIns="0" tIns="0" rIns="0" bIns="0" anchor="t" anchorCtr="0">
            <a:spAutoFit/>
          </a:bodyPr>
          <a:lstStyle>
            <a:lvl1pPr lvl="0" algn="ctr">
              <a:lnSpc>
                <a:spcPct val="115000"/>
              </a:lnSpc>
              <a:spcBef>
                <a:spcPts val="0"/>
              </a:spcBef>
              <a:spcAft>
                <a:spcPts val="0"/>
              </a:spcAft>
              <a:buClr>
                <a:schemeClr val="lt1"/>
              </a:buClr>
              <a:buSzPts val="3200"/>
              <a:buNone/>
              <a:defRPr sz="3200" b="1">
                <a:solidFill>
                  <a:schemeClr val="lt1"/>
                </a:solidFill>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1371" name="Google Shape;1371;p75"/>
          <p:cNvSpPr txBox="1">
            <a:spLocks noGrp="1"/>
          </p:cNvSpPr>
          <p:nvPr>
            <p:ph type="subTitle" idx="2"/>
          </p:nvPr>
        </p:nvSpPr>
        <p:spPr>
          <a:xfrm>
            <a:off x="2250300" y="4904800"/>
            <a:ext cx="3176700" cy="1648500"/>
          </a:xfrm>
          <a:prstGeom prst="rect">
            <a:avLst/>
          </a:prstGeom>
        </p:spPr>
        <p:txBody>
          <a:bodyPr spcFirstLastPara="1" wrap="square" lIns="0" tIns="0" rIns="0" bIns="0" anchor="t" anchorCtr="0">
            <a:spAutoFit/>
          </a:bodyPr>
          <a:lstStyle>
            <a:lvl1pPr lvl="0" algn="ctr" rtl="0">
              <a:lnSpc>
                <a:spcPct val="115000"/>
              </a:lnSpc>
              <a:spcBef>
                <a:spcPts val="0"/>
              </a:spcBef>
              <a:spcAft>
                <a:spcPts val="0"/>
              </a:spcAft>
              <a:buClr>
                <a:schemeClr val="lt1"/>
              </a:buClr>
              <a:buSzPts val="2400"/>
              <a:buNone/>
              <a:defRPr>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72" name="Google Shape;1372;p75"/>
          <p:cNvSpPr txBox="1">
            <a:spLocks noGrp="1"/>
          </p:cNvSpPr>
          <p:nvPr>
            <p:ph type="subTitle" idx="3"/>
          </p:nvPr>
        </p:nvSpPr>
        <p:spPr>
          <a:xfrm>
            <a:off x="7610925" y="4249450"/>
            <a:ext cx="3176700" cy="1648500"/>
          </a:xfrm>
          <a:prstGeom prst="rect">
            <a:avLst/>
          </a:prstGeom>
        </p:spPr>
        <p:txBody>
          <a:bodyPr spcFirstLastPara="1" wrap="square" lIns="0" tIns="0" rIns="0" bIns="0" anchor="t" anchorCtr="0">
            <a:spAutoFit/>
          </a:bodyPr>
          <a:lstStyle>
            <a:lvl1pPr lvl="0" algn="ctr" rtl="0">
              <a:lnSpc>
                <a:spcPct val="115000"/>
              </a:lnSpc>
              <a:spcBef>
                <a:spcPts val="0"/>
              </a:spcBef>
              <a:spcAft>
                <a:spcPts val="0"/>
              </a:spcAft>
              <a:buClr>
                <a:schemeClr val="lt1"/>
              </a:buClr>
              <a:buSzPts val="3200"/>
              <a:buNone/>
              <a:defRPr sz="3200" b="1">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373" name="Google Shape;1373;p75"/>
          <p:cNvSpPr txBox="1">
            <a:spLocks noGrp="1"/>
          </p:cNvSpPr>
          <p:nvPr>
            <p:ph type="subTitle" idx="4"/>
          </p:nvPr>
        </p:nvSpPr>
        <p:spPr>
          <a:xfrm>
            <a:off x="7610925" y="4904800"/>
            <a:ext cx="3176700" cy="1648500"/>
          </a:xfrm>
          <a:prstGeom prst="rect">
            <a:avLst/>
          </a:prstGeom>
        </p:spPr>
        <p:txBody>
          <a:bodyPr spcFirstLastPara="1" wrap="square" lIns="0" tIns="0" rIns="0" bIns="0" anchor="t" anchorCtr="0">
            <a:spAutoFit/>
          </a:bodyPr>
          <a:lstStyle>
            <a:lvl1pPr lvl="0" algn="ctr" rtl="0">
              <a:lnSpc>
                <a:spcPct val="115000"/>
              </a:lnSpc>
              <a:spcBef>
                <a:spcPts val="0"/>
              </a:spcBef>
              <a:spcAft>
                <a:spcPts val="0"/>
              </a:spcAft>
              <a:buClr>
                <a:schemeClr val="lt1"/>
              </a:buClr>
              <a:buSzPts val="2400"/>
              <a:buNone/>
              <a:defRPr>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74" name="Google Shape;1374;p75"/>
          <p:cNvSpPr txBox="1">
            <a:spLocks noGrp="1"/>
          </p:cNvSpPr>
          <p:nvPr>
            <p:ph type="subTitle" idx="5"/>
          </p:nvPr>
        </p:nvSpPr>
        <p:spPr>
          <a:xfrm>
            <a:off x="12971575" y="4249450"/>
            <a:ext cx="3176700" cy="1648500"/>
          </a:xfrm>
          <a:prstGeom prst="rect">
            <a:avLst/>
          </a:prstGeom>
        </p:spPr>
        <p:txBody>
          <a:bodyPr spcFirstLastPara="1" wrap="square" lIns="0" tIns="0" rIns="0" bIns="0" anchor="t" anchorCtr="0">
            <a:spAutoFit/>
          </a:bodyPr>
          <a:lstStyle>
            <a:lvl1pPr lvl="0" algn="ctr" rtl="0">
              <a:lnSpc>
                <a:spcPct val="115000"/>
              </a:lnSpc>
              <a:spcBef>
                <a:spcPts val="0"/>
              </a:spcBef>
              <a:spcAft>
                <a:spcPts val="0"/>
              </a:spcAft>
              <a:buClr>
                <a:schemeClr val="lt1"/>
              </a:buClr>
              <a:buSzPts val="3200"/>
              <a:buNone/>
              <a:defRPr sz="3200" b="1">
                <a:solidFill>
                  <a:schemeClr val="lt1"/>
                </a:solidFill>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1375" name="Google Shape;1375;p75"/>
          <p:cNvSpPr txBox="1">
            <a:spLocks noGrp="1"/>
          </p:cNvSpPr>
          <p:nvPr>
            <p:ph type="subTitle" idx="6"/>
          </p:nvPr>
        </p:nvSpPr>
        <p:spPr>
          <a:xfrm>
            <a:off x="12971575" y="4904800"/>
            <a:ext cx="3176700" cy="1648500"/>
          </a:xfrm>
          <a:prstGeom prst="rect">
            <a:avLst/>
          </a:prstGeom>
        </p:spPr>
        <p:txBody>
          <a:bodyPr spcFirstLastPara="1" wrap="square" lIns="0" tIns="0" rIns="0" bIns="0" anchor="t" anchorCtr="0">
            <a:spAutoFit/>
          </a:bodyPr>
          <a:lstStyle>
            <a:lvl1pPr lvl="0" algn="ctr" rtl="0">
              <a:lnSpc>
                <a:spcPct val="115000"/>
              </a:lnSpc>
              <a:spcBef>
                <a:spcPts val="0"/>
              </a:spcBef>
              <a:spcAft>
                <a:spcPts val="0"/>
              </a:spcAft>
              <a:buClr>
                <a:schemeClr val="lt1"/>
              </a:buClr>
              <a:buSzPts val="2400"/>
              <a:buNone/>
              <a:defRPr>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grpSp>
        <p:nvGrpSpPr>
          <p:cNvPr id="1376" name="Google Shape;1376;p75"/>
          <p:cNvGrpSpPr/>
          <p:nvPr/>
        </p:nvGrpSpPr>
        <p:grpSpPr>
          <a:xfrm>
            <a:off x="15787485" y="9818686"/>
            <a:ext cx="1463219" cy="234029"/>
            <a:chOff x="238125" y="2252900"/>
            <a:chExt cx="7144625" cy="1210075"/>
          </a:xfrm>
        </p:grpSpPr>
        <p:sp>
          <p:nvSpPr>
            <p:cNvPr id="1377" name="Google Shape;1377;p75"/>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75"/>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5"/>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5"/>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5"/>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5"/>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5"/>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5"/>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5"/>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86" name="Google Shape;1386;p75"/>
          <p:cNvCxnSpPr/>
          <p:nvPr/>
        </p:nvCxnSpPr>
        <p:spPr>
          <a:xfrm>
            <a:off x="17558700" y="9765000"/>
            <a:ext cx="0" cy="341400"/>
          </a:xfrm>
          <a:prstGeom prst="straightConnector1">
            <a:avLst/>
          </a:prstGeom>
          <a:noFill/>
          <a:ln w="9525" cap="flat" cmpd="sng">
            <a:solidFill>
              <a:schemeClr val="lt2"/>
            </a:solidFill>
            <a:prstDash val="solid"/>
            <a:round/>
            <a:headEnd type="none" w="med" len="med"/>
            <a:tailEnd type="none" w="med" len="med"/>
          </a:ln>
        </p:spPr>
      </p:cxnSp>
      <p:sp>
        <p:nvSpPr>
          <p:cNvPr id="1387" name="Google Shape;1387;p75"/>
          <p:cNvSpPr txBox="1"/>
          <p:nvPr/>
        </p:nvSpPr>
        <p:spPr>
          <a:xfrm>
            <a:off x="17558700" y="95556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20 - Quote">
  <p:cSld name="CUSTOM_15">
    <p:bg>
      <p:bgPr>
        <a:solidFill>
          <a:schemeClr val="lt1"/>
        </a:solidFill>
        <a:effectLst/>
      </p:bgPr>
    </p:bg>
    <p:spTree>
      <p:nvGrpSpPr>
        <p:cNvPr id="1" name="Shape 1388"/>
        <p:cNvGrpSpPr/>
        <p:nvPr/>
      </p:nvGrpSpPr>
      <p:grpSpPr>
        <a:xfrm>
          <a:off x="0" y="0"/>
          <a:ext cx="0" cy="0"/>
          <a:chOff x="0" y="0"/>
          <a:chExt cx="0" cy="0"/>
        </a:xfrm>
      </p:grpSpPr>
      <p:pic>
        <p:nvPicPr>
          <p:cNvPr id="1389" name="Google Shape;1389;p76"/>
          <p:cNvPicPr preferRelativeResize="0"/>
          <p:nvPr/>
        </p:nvPicPr>
        <p:blipFill>
          <a:blip r:embed="rId2">
            <a:alphaModFix/>
          </a:blip>
          <a:stretch>
            <a:fillRect/>
          </a:stretch>
        </p:blipFill>
        <p:spPr>
          <a:xfrm>
            <a:off x="-76825" y="-68525"/>
            <a:ext cx="18602025" cy="10463651"/>
          </a:xfrm>
          <a:prstGeom prst="rect">
            <a:avLst/>
          </a:prstGeom>
          <a:noFill/>
          <a:ln>
            <a:noFill/>
          </a:ln>
        </p:spPr>
      </p:pic>
      <p:sp>
        <p:nvSpPr>
          <p:cNvPr id="1390" name="Google Shape;1390;p76"/>
          <p:cNvSpPr txBox="1">
            <a:spLocks noGrp="1"/>
          </p:cNvSpPr>
          <p:nvPr>
            <p:ph type="title"/>
          </p:nvPr>
        </p:nvSpPr>
        <p:spPr>
          <a:xfrm>
            <a:off x="3161625" y="4562100"/>
            <a:ext cx="12075000" cy="1162800"/>
          </a:xfrm>
          <a:prstGeom prst="rect">
            <a:avLst/>
          </a:prstGeom>
        </p:spPr>
        <p:txBody>
          <a:bodyPr spcFirstLastPara="1" wrap="square" lIns="0" tIns="0" rIns="0" bIns="0" anchor="t" anchorCtr="0">
            <a:spAutoFit/>
          </a:bodyPr>
          <a:lstStyle>
            <a:lvl1pPr lvl="0" algn="ctr">
              <a:spcBef>
                <a:spcPts val="0"/>
              </a:spcBef>
              <a:spcAft>
                <a:spcPts val="0"/>
              </a:spcAft>
              <a:buClr>
                <a:schemeClr val="lt1"/>
              </a:buClr>
              <a:buSzPts val="7000"/>
              <a:buNone/>
              <a:defRPr sz="7000">
                <a:solidFill>
                  <a:schemeClr val="lt1"/>
                </a:solidFill>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a:endParaRPr/>
          </a:p>
        </p:txBody>
      </p:sp>
      <p:grpSp>
        <p:nvGrpSpPr>
          <p:cNvPr id="1391" name="Google Shape;1391;p76"/>
          <p:cNvGrpSpPr/>
          <p:nvPr/>
        </p:nvGrpSpPr>
        <p:grpSpPr>
          <a:xfrm>
            <a:off x="15787610" y="9816586"/>
            <a:ext cx="1463219" cy="234029"/>
            <a:chOff x="238125" y="2252900"/>
            <a:chExt cx="7144625" cy="1210075"/>
          </a:xfrm>
        </p:grpSpPr>
        <p:sp>
          <p:nvSpPr>
            <p:cNvPr id="1392" name="Google Shape;1392;p76"/>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6"/>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6"/>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76"/>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76"/>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6"/>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6"/>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6"/>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6"/>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01" name="Google Shape;1401;p76"/>
          <p:cNvCxnSpPr/>
          <p:nvPr/>
        </p:nvCxnSpPr>
        <p:spPr>
          <a:xfrm>
            <a:off x="17558825" y="9762900"/>
            <a:ext cx="0" cy="341400"/>
          </a:xfrm>
          <a:prstGeom prst="straightConnector1">
            <a:avLst/>
          </a:prstGeom>
          <a:noFill/>
          <a:ln w="9525" cap="flat" cmpd="sng">
            <a:solidFill>
              <a:schemeClr val="lt1"/>
            </a:solidFill>
            <a:prstDash val="solid"/>
            <a:round/>
            <a:headEnd type="none" w="med" len="med"/>
            <a:tailEnd type="none" w="med" len="med"/>
          </a:ln>
        </p:spPr>
      </p:cxnSp>
      <p:sp>
        <p:nvSpPr>
          <p:cNvPr id="1402" name="Google Shape;1402;p76"/>
          <p:cNvSpPr txBox="1"/>
          <p:nvPr/>
        </p:nvSpPr>
        <p:spPr>
          <a:xfrm>
            <a:off x="17558825" y="95535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1"/>
                </a:solidFill>
                <a:latin typeface="Libre Franklin"/>
                <a:ea typeface="Libre Franklin"/>
                <a:cs typeface="Libre Franklin"/>
                <a:sym typeface="Libre Franklin"/>
              </a:rPr>
              <a:t>‹#›</a:t>
            </a:fld>
            <a:endParaRPr sz="1000" b="1">
              <a:solidFill>
                <a:schemeClr val="lt1"/>
              </a:solidFill>
              <a:latin typeface="Libre Franklin"/>
              <a:ea typeface="Libre Franklin"/>
              <a:cs typeface="Libre Franklin"/>
              <a:sym typeface="Libre Franklin"/>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21 - Full bleed Image 1">
  <p:cSld name="CUSTOM_17_2">
    <p:spTree>
      <p:nvGrpSpPr>
        <p:cNvPr id="1" name="Shape 1403"/>
        <p:cNvGrpSpPr/>
        <p:nvPr/>
      </p:nvGrpSpPr>
      <p:grpSpPr>
        <a:xfrm>
          <a:off x="0" y="0"/>
          <a:ext cx="0" cy="0"/>
          <a:chOff x="0" y="0"/>
          <a:chExt cx="0" cy="0"/>
        </a:xfrm>
      </p:grpSpPr>
      <p:pic>
        <p:nvPicPr>
          <p:cNvPr id="1404" name="Google Shape;1404;p77"/>
          <p:cNvPicPr preferRelativeResize="0"/>
          <p:nvPr/>
        </p:nvPicPr>
        <p:blipFill rotWithShape="1">
          <a:blip r:embed="rId2">
            <a:alphaModFix/>
          </a:blip>
          <a:srcRect t="13724" b="2537"/>
          <a:stretch/>
        </p:blipFill>
        <p:spPr>
          <a:xfrm>
            <a:off x="-114300" y="-133350"/>
            <a:ext cx="18909850" cy="10553699"/>
          </a:xfrm>
          <a:prstGeom prst="rect">
            <a:avLst/>
          </a:prstGeom>
          <a:noFill/>
          <a:ln>
            <a:noFill/>
          </a:ln>
        </p:spPr>
      </p:pic>
      <p:sp>
        <p:nvSpPr>
          <p:cNvPr id="1405" name="Google Shape;1405;p77"/>
          <p:cNvSpPr txBox="1"/>
          <p:nvPr/>
        </p:nvSpPr>
        <p:spPr>
          <a:xfrm>
            <a:off x="1644300" y="4219950"/>
            <a:ext cx="14999400" cy="1385400"/>
          </a:xfrm>
          <a:prstGeom prst="rect">
            <a:avLst/>
          </a:prstGeom>
          <a:noFill/>
          <a:ln>
            <a:noFill/>
          </a:ln>
        </p:spPr>
        <p:txBody>
          <a:bodyPr spcFirstLastPara="1" wrap="square" lIns="0" tIns="0" rIns="0" bIns="0" anchor="ctr" anchorCtr="0">
            <a:spAutoFit/>
          </a:bodyPr>
          <a:lstStyle/>
          <a:p>
            <a:pPr marL="0" lvl="0" indent="0" algn="ctr" rtl="0">
              <a:lnSpc>
                <a:spcPct val="100000"/>
              </a:lnSpc>
              <a:spcBef>
                <a:spcPts val="0"/>
              </a:spcBef>
              <a:spcAft>
                <a:spcPts val="0"/>
              </a:spcAft>
              <a:buNone/>
            </a:pPr>
            <a:r>
              <a:rPr lang="en" sz="9000">
                <a:solidFill>
                  <a:schemeClr val="lt1"/>
                </a:solidFill>
                <a:latin typeface="Libre Franklin Medium"/>
                <a:ea typeface="Libre Franklin Medium"/>
                <a:cs typeface="Libre Franklin Medium"/>
                <a:sym typeface="Libre Franklin Medium"/>
              </a:rPr>
              <a:t>Let’s make it happen</a:t>
            </a:r>
            <a:endParaRPr sz="9000">
              <a:solidFill>
                <a:schemeClr val="lt1"/>
              </a:solidFill>
              <a:latin typeface="Libre Franklin Medium"/>
              <a:ea typeface="Libre Franklin Medium"/>
              <a:cs typeface="Libre Franklin Medium"/>
              <a:sym typeface="Libre Franklin Medium"/>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21 - Full bleed Image 1.1">
  <p:cSld name="CUSTOM_17_1_1">
    <p:spTree>
      <p:nvGrpSpPr>
        <p:cNvPr id="1" name="Shape 1406"/>
        <p:cNvGrpSpPr/>
        <p:nvPr/>
      </p:nvGrpSpPr>
      <p:grpSpPr>
        <a:xfrm>
          <a:off x="0" y="0"/>
          <a:ext cx="0" cy="0"/>
          <a:chOff x="0" y="0"/>
          <a:chExt cx="0" cy="0"/>
        </a:xfrm>
      </p:grpSpPr>
      <p:pic>
        <p:nvPicPr>
          <p:cNvPr id="1407" name="Google Shape;1407;p78"/>
          <p:cNvPicPr preferRelativeResize="0"/>
          <p:nvPr/>
        </p:nvPicPr>
        <p:blipFill rotWithShape="1">
          <a:blip r:embed="rId2">
            <a:alphaModFix/>
          </a:blip>
          <a:srcRect t="13724" b="2537"/>
          <a:stretch/>
        </p:blipFill>
        <p:spPr>
          <a:xfrm>
            <a:off x="-114300" y="-133350"/>
            <a:ext cx="18909850" cy="10553699"/>
          </a:xfrm>
          <a:prstGeom prst="rect">
            <a:avLst/>
          </a:prstGeom>
          <a:noFill/>
          <a:ln>
            <a:noFill/>
          </a:ln>
        </p:spPr>
      </p:pic>
      <p:sp>
        <p:nvSpPr>
          <p:cNvPr id="1408" name="Google Shape;1408;p78"/>
          <p:cNvSpPr txBox="1"/>
          <p:nvPr/>
        </p:nvSpPr>
        <p:spPr>
          <a:xfrm>
            <a:off x="1644300" y="4219950"/>
            <a:ext cx="14999400" cy="1385400"/>
          </a:xfrm>
          <a:prstGeom prst="rect">
            <a:avLst/>
          </a:prstGeom>
          <a:noFill/>
          <a:ln>
            <a:noFill/>
          </a:ln>
        </p:spPr>
        <p:txBody>
          <a:bodyPr spcFirstLastPara="1" wrap="square" lIns="0" tIns="0" rIns="0" bIns="0" anchor="ctr" anchorCtr="0">
            <a:spAutoFit/>
          </a:bodyPr>
          <a:lstStyle/>
          <a:p>
            <a:pPr marL="0" lvl="0" indent="0" algn="ctr" rtl="0">
              <a:lnSpc>
                <a:spcPct val="100000"/>
              </a:lnSpc>
              <a:spcBef>
                <a:spcPts val="0"/>
              </a:spcBef>
              <a:spcAft>
                <a:spcPts val="0"/>
              </a:spcAft>
              <a:buNone/>
            </a:pPr>
            <a:r>
              <a:rPr lang="en" sz="9000" b="1">
                <a:solidFill>
                  <a:srgbClr val="FFFFFF"/>
                </a:solidFill>
                <a:latin typeface="Libre Franklin"/>
                <a:ea typeface="Libre Franklin"/>
                <a:cs typeface="Libre Franklin"/>
                <a:sym typeface="Libre Franklin"/>
              </a:rPr>
              <a:t>together</a:t>
            </a:r>
            <a:endParaRPr sz="9000" b="1">
              <a:solidFill>
                <a:srgbClr val="FFFFFF"/>
              </a:solidFill>
              <a:latin typeface="Libre Franklin"/>
              <a:ea typeface="Libre Franklin"/>
              <a:cs typeface="Libre Franklin"/>
              <a:sym typeface="Libre Franklin"/>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21 - Full bleed Image 2">
  <p:cSld name="CUSTOM_17_1_1_2">
    <p:spTree>
      <p:nvGrpSpPr>
        <p:cNvPr id="1" name="Shape 1409"/>
        <p:cNvGrpSpPr/>
        <p:nvPr/>
      </p:nvGrpSpPr>
      <p:grpSpPr>
        <a:xfrm>
          <a:off x="0" y="0"/>
          <a:ext cx="0" cy="0"/>
          <a:chOff x="0" y="0"/>
          <a:chExt cx="0" cy="0"/>
        </a:xfrm>
      </p:grpSpPr>
      <p:pic>
        <p:nvPicPr>
          <p:cNvPr id="1410" name="Google Shape;1410;p79"/>
          <p:cNvPicPr preferRelativeResize="0"/>
          <p:nvPr/>
        </p:nvPicPr>
        <p:blipFill rotWithShape="1">
          <a:blip r:embed="rId2">
            <a:alphaModFix/>
          </a:blip>
          <a:srcRect t="2267" b="14057"/>
          <a:stretch/>
        </p:blipFill>
        <p:spPr>
          <a:xfrm>
            <a:off x="-114300" y="-133350"/>
            <a:ext cx="18909850" cy="10553699"/>
          </a:xfrm>
          <a:prstGeom prst="rect">
            <a:avLst/>
          </a:prstGeom>
          <a:noFill/>
          <a:ln>
            <a:noFill/>
          </a:ln>
        </p:spPr>
      </p:pic>
      <p:sp>
        <p:nvSpPr>
          <p:cNvPr id="1411" name="Google Shape;1411;p79"/>
          <p:cNvSpPr txBox="1"/>
          <p:nvPr/>
        </p:nvSpPr>
        <p:spPr>
          <a:xfrm>
            <a:off x="1644300" y="4219950"/>
            <a:ext cx="14999400" cy="13854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ctr" anchorCtr="0">
            <a:spAutoFit/>
          </a:bodyPr>
          <a:lstStyle/>
          <a:p>
            <a:pPr marL="0" lvl="0" indent="0" algn="ctr" rtl="0">
              <a:lnSpc>
                <a:spcPct val="100000"/>
              </a:lnSpc>
              <a:spcBef>
                <a:spcPts val="0"/>
              </a:spcBef>
              <a:spcAft>
                <a:spcPts val="0"/>
              </a:spcAft>
              <a:buNone/>
            </a:pPr>
            <a:r>
              <a:rPr lang="en" sz="9000" b="1">
                <a:solidFill>
                  <a:srgbClr val="FFFFFF"/>
                </a:solidFill>
                <a:latin typeface="Libre Franklin"/>
                <a:ea typeface="Libre Franklin"/>
                <a:cs typeface="Libre Franklin"/>
                <a:sym typeface="Libre Franklin"/>
              </a:rPr>
              <a:t>Let’s make it happen</a:t>
            </a:r>
            <a:endParaRPr sz="9000" b="1">
              <a:solidFill>
                <a:srgbClr val="FFFFFF"/>
              </a:solidFill>
              <a:latin typeface="Libre Franklin"/>
              <a:ea typeface="Libre Franklin"/>
              <a:cs typeface="Libre Franklin"/>
              <a:sym typeface="Libre Franklin"/>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21 - Full bleed Image 2.1">
  <p:cSld name="CUSTOM_17_1_1_2_1">
    <p:spTree>
      <p:nvGrpSpPr>
        <p:cNvPr id="1" name="Shape 1412"/>
        <p:cNvGrpSpPr/>
        <p:nvPr/>
      </p:nvGrpSpPr>
      <p:grpSpPr>
        <a:xfrm>
          <a:off x="0" y="0"/>
          <a:ext cx="0" cy="0"/>
          <a:chOff x="0" y="0"/>
          <a:chExt cx="0" cy="0"/>
        </a:xfrm>
      </p:grpSpPr>
      <p:pic>
        <p:nvPicPr>
          <p:cNvPr id="1413" name="Google Shape;1413;p80"/>
          <p:cNvPicPr preferRelativeResize="0"/>
          <p:nvPr/>
        </p:nvPicPr>
        <p:blipFill rotWithShape="1">
          <a:blip r:embed="rId2">
            <a:alphaModFix/>
          </a:blip>
          <a:srcRect t="2267" b="14057"/>
          <a:stretch/>
        </p:blipFill>
        <p:spPr>
          <a:xfrm>
            <a:off x="-114300" y="-133350"/>
            <a:ext cx="18909850" cy="10553699"/>
          </a:xfrm>
          <a:prstGeom prst="rect">
            <a:avLst/>
          </a:prstGeom>
          <a:noFill/>
          <a:ln>
            <a:noFill/>
          </a:ln>
        </p:spPr>
      </p:pic>
      <p:sp>
        <p:nvSpPr>
          <p:cNvPr id="1414" name="Google Shape;1414;p80"/>
          <p:cNvSpPr txBox="1"/>
          <p:nvPr/>
        </p:nvSpPr>
        <p:spPr>
          <a:xfrm>
            <a:off x="1644300" y="4219950"/>
            <a:ext cx="14999400" cy="13854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ctr" anchorCtr="0">
            <a:spAutoFit/>
          </a:bodyPr>
          <a:lstStyle/>
          <a:p>
            <a:pPr marL="0" lvl="0" indent="0" algn="ctr" rtl="0">
              <a:spcBef>
                <a:spcPts val="0"/>
              </a:spcBef>
              <a:spcAft>
                <a:spcPts val="0"/>
              </a:spcAft>
              <a:buNone/>
            </a:pPr>
            <a:r>
              <a:rPr lang="en" sz="9000" b="1">
                <a:solidFill>
                  <a:schemeClr val="lt1"/>
                </a:solidFill>
                <a:latin typeface="Libre Franklin"/>
                <a:ea typeface="Libre Franklin"/>
                <a:cs typeface="Libre Franklin"/>
                <a:sym typeface="Libre Franklin"/>
              </a:rPr>
              <a:t>together</a:t>
            </a:r>
            <a:endParaRPr sz="9000" b="1">
              <a:solidFill>
                <a:srgbClr val="FFFFFF"/>
              </a:solidFill>
              <a:latin typeface="Libre Franklin"/>
              <a:ea typeface="Libre Franklin"/>
              <a:cs typeface="Libre Franklin"/>
              <a:sym typeface="Libre Franklin"/>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2 - Cover image_2">
  <p:cSld name="CUSTOM_52">
    <p:bg>
      <p:bgPr>
        <a:solidFill>
          <a:schemeClr val="dk1"/>
        </a:solidFill>
        <a:effectLst/>
      </p:bgPr>
    </p:bg>
    <p:spTree>
      <p:nvGrpSpPr>
        <p:cNvPr id="1" name="Shape 112"/>
        <p:cNvGrpSpPr/>
        <p:nvPr/>
      </p:nvGrpSpPr>
      <p:grpSpPr>
        <a:xfrm>
          <a:off x="0" y="0"/>
          <a:ext cx="0" cy="0"/>
          <a:chOff x="0" y="0"/>
          <a:chExt cx="0" cy="0"/>
        </a:xfrm>
      </p:grpSpPr>
      <p:grpSp>
        <p:nvGrpSpPr>
          <p:cNvPr id="113" name="Google Shape;113;p9"/>
          <p:cNvGrpSpPr/>
          <p:nvPr/>
        </p:nvGrpSpPr>
        <p:grpSpPr>
          <a:xfrm>
            <a:off x="733417" y="733290"/>
            <a:ext cx="3838807" cy="642792"/>
            <a:chOff x="238125" y="2252900"/>
            <a:chExt cx="7144625" cy="1210075"/>
          </a:xfrm>
        </p:grpSpPr>
        <p:sp>
          <p:nvSpPr>
            <p:cNvPr id="114" name="Google Shape;114;p9"/>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123;p9"/>
          <p:cNvSpPr/>
          <p:nvPr/>
        </p:nvSpPr>
        <p:spPr>
          <a:xfrm rot="5400000" flipH="1">
            <a:off x="16088500" y="8911975"/>
            <a:ext cx="819300" cy="768000"/>
          </a:xfrm>
          <a:prstGeom prst="rect">
            <a:avLst/>
          </a:pr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rot="5400000" flipH="1">
            <a:off x="16165300" y="8052975"/>
            <a:ext cx="897000" cy="771900"/>
          </a:xfrm>
          <a:prstGeom prst="rect">
            <a:avLst/>
          </a:pr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rot="5400000" flipH="1">
            <a:off x="16904046" y="8091021"/>
            <a:ext cx="819300" cy="771300"/>
          </a:xfrm>
          <a:prstGeom prst="rect">
            <a:avLst/>
          </a:pr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126;p9"/>
          <p:cNvPicPr preferRelativeResize="0"/>
          <p:nvPr/>
        </p:nvPicPr>
        <p:blipFill rotWithShape="1">
          <a:blip r:embed="rId2">
            <a:alphaModFix/>
          </a:blip>
          <a:srcRect l="30777" t="33614" r="27456" b="5358"/>
          <a:stretch/>
        </p:blipFill>
        <p:spPr>
          <a:xfrm rot="10800000">
            <a:off x="9144000" y="0"/>
            <a:ext cx="9125100" cy="8887500"/>
          </a:xfrm>
          <a:prstGeom prst="round1Rect">
            <a:avLst>
              <a:gd name="adj" fmla="val 16667"/>
            </a:avLst>
          </a:prstGeom>
          <a:noFill/>
          <a:ln>
            <a:noFill/>
          </a:ln>
        </p:spPr>
      </p:pic>
      <p:sp>
        <p:nvSpPr>
          <p:cNvPr id="127" name="Google Shape;127;p9"/>
          <p:cNvSpPr/>
          <p:nvPr/>
        </p:nvSpPr>
        <p:spPr>
          <a:xfrm>
            <a:off x="10320900" y="732300"/>
            <a:ext cx="6564600" cy="8823300"/>
          </a:xfrm>
          <a:prstGeom prst="round1Rect">
            <a:avLst>
              <a:gd name="adj" fmla="val 2137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10137900" y="550350"/>
            <a:ext cx="183000" cy="183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rot="-5400000">
            <a:off x="16885500" y="8886538"/>
            <a:ext cx="678112" cy="678112"/>
          </a:xfrm>
          <a:custGeom>
            <a:avLst/>
            <a:gdLst/>
            <a:ahLst/>
            <a:cxnLst/>
            <a:rect l="l" t="t" r="r" b="b"/>
            <a:pathLst>
              <a:path w="205333" h="205333" extrusionOk="0">
                <a:moveTo>
                  <a:pt x="0" y="0"/>
                </a:moveTo>
                <a:cubicBezTo>
                  <a:pt x="0" y="113432"/>
                  <a:pt x="91900" y="205332"/>
                  <a:pt x="205332" y="205332"/>
                </a:cubicBezTo>
                <a:lnTo>
                  <a:pt x="2053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lt1"/>
              </a:buClr>
              <a:buSzPts val="5500"/>
              <a:buNone/>
              <a:defRPr sz="5500">
                <a:solidFill>
                  <a:schemeClr val="lt1"/>
                </a:solidFill>
              </a:defRPr>
            </a:lvl1pPr>
            <a:lvl2pPr lvl="1" rtl="0">
              <a:spcBef>
                <a:spcPts val="0"/>
              </a:spcBef>
              <a:spcAft>
                <a:spcPts val="0"/>
              </a:spcAft>
              <a:buClr>
                <a:schemeClr val="lt1"/>
              </a:buClr>
              <a:buSzPts val="5600"/>
              <a:buNone/>
              <a:defRPr>
                <a:solidFill>
                  <a:schemeClr val="lt1"/>
                </a:solidFill>
              </a:defRPr>
            </a:lvl2pPr>
            <a:lvl3pPr lvl="2" rtl="0">
              <a:spcBef>
                <a:spcPts val="0"/>
              </a:spcBef>
              <a:spcAft>
                <a:spcPts val="0"/>
              </a:spcAft>
              <a:buClr>
                <a:schemeClr val="lt1"/>
              </a:buClr>
              <a:buSzPts val="5600"/>
              <a:buNone/>
              <a:defRPr>
                <a:solidFill>
                  <a:schemeClr val="lt1"/>
                </a:solidFill>
              </a:defRPr>
            </a:lvl3pPr>
            <a:lvl4pPr lvl="3" rtl="0">
              <a:spcBef>
                <a:spcPts val="0"/>
              </a:spcBef>
              <a:spcAft>
                <a:spcPts val="0"/>
              </a:spcAft>
              <a:buClr>
                <a:schemeClr val="lt1"/>
              </a:buClr>
              <a:buSzPts val="5600"/>
              <a:buNone/>
              <a:defRPr>
                <a:solidFill>
                  <a:schemeClr val="lt1"/>
                </a:solidFill>
              </a:defRPr>
            </a:lvl4pPr>
            <a:lvl5pPr lvl="4" rtl="0">
              <a:spcBef>
                <a:spcPts val="0"/>
              </a:spcBef>
              <a:spcAft>
                <a:spcPts val="0"/>
              </a:spcAft>
              <a:buClr>
                <a:schemeClr val="lt1"/>
              </a:buClr>
              <a:buSzPts val="5600"/>
              <a:buNone/>
              <a:defRPr>
                <a:solidFill>
                  <a:schemeClr val="lt1"/>
                </a:solidFill>
              </a:defRPr>
            </a:lvl5pPr>
            <a:lvl6pPr lvl="5" rtl="0">
              <a:spcBef>
                <a:spcPts val="0"/>
              </a:spcBef>
              <a:spcAft>
                <a:spcPts val="0"/>
              </a:spcAft>
              <a:buClr>
                <a:schemeClr val="lt1"/>
              </a:buClr>
              <a:buSzPts val="5600"/>
              <a:buNone/>
              <a:defRPr>
                <a:solidFill>
                  <a:schemeClr val="lt1"/>
                </a:solidFill>
              </a:defRPr>
            </a:lvl6pPr>
            <a:lvl7pPr lvl="6" rtl="0">
              <a:spcBef>
                <a:spcPts val="0"/>
              </a:spcBef>
              <a:spcAft>
                <a:spcPts val="0"/>
              </a:spcAft>
              <a:buClr>
                <a:schemeClr val="lt1"/>
              </a:buClr>
              <a:buSzPts val="5600"/>
              <a:buNone/>
              <a:defRPr>
                <a:solidFill>
                  <a:schemeClr val="lt1"/>
                </a:solidFill>
              </a:defRPr>
            </a:lvl7pPr>
            <a:lvl8pPr lvl="7" rtl="0">
              <a:spcBef>
                <a:spcPts val="0"/>
              </a:spcBef>
              <a:spcAft>
                <a:spcPts val="0"/>
              </a:spcAft>
              <a:buClr>
                <a:schemeClr val="lt1"/>
              </a:buClr>
              <a:buSzPts val="5600"/>
              <a:buNone/>
              <a:defRPr>
                <a:solidFill>
                  <a:schemeClr val="lt1"/>
                </a:solidFill>
              </a:defRPr>
            </a:lvl8pPr>
            <a:lvl9pPr lvl="8" rtl="0">
              <a:spcBef>
                <a:spcPts val="0"/>
              </a:spcBef>
              <a:spcAft>
                <a:spcPts val="0"/>
              </a:spcAft>
              <a:buClr>
                <a:schemeClr val="lt1"/>
              </a:buClr>
              <a:buSzPts val="5600"/>
              <a:buNone/>
              <a:defRPr>
                <a:solidFill>
                  <a:schemeClr val="lt1"/>
                </a:solidFill>
              </a:defRPr>
            </a:lvl9pPr>
          </a:lstStyle>
          <a:p>
            <a:endParaRPr/>
          </a:p>
        </p:txBody>
      </p:sp>
      <p:sp>
        <p:nvSpPr>
          <p:cNvPr id="131" name="Google Shape;131;p9"/>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accent2"/>
              </a:buClr>
              <a:buSzPts val="3200"/>
              <a:buNone/>
              <a:defRPr sz="3200">
                <a:solidFill>
                  <a:schemeClr val="accent2"/>
                </a:solidFill>
              </a:defRPr>
            </a:lvl1pPr>
            <a:lvl2pPr lvl="1"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2pPr>
            <a:lvl3pPr lvl="2"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3pPr>
            <a:lvl4pPr lvl="3"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4pPr>
            <a:lvl5pPr lvl="4"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5pPr>
            <a:lvl6pPr lvl="5"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6pPr>
            <a:lvl7pPr lvl="6"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7pPr>
            <a:lvl8pPr lvl="7"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8pPr>
            <a:lvl9pPr lvl="8" rtl="0">
              <a:spcBef>
                <a:spcPts val="0"/>
              </a:spcBef>
              <a:spcAft>
                <a:spcPts val="0"/>
              </a:spcAft>
              <a:buClr>
                <a:schemeClr val="lt1"/>
              </a:buClr>
              <a:buSzPts val="2400"/>
              <a:buFont typeface="Libre Franklin Light"/>
              <a:buNone/>
              <a:defRPr>
                <a:solidFill>
                  <a:schemeClr val="lt1"/>
                </a:solidFill>
                <a:latin typeface="Libre Franklin Light"/>
                <a:ea typeface="Libre Franklin Light"/>
                <a:cs typeface="Libre Franklin Light"/>
                <a:sym typeface="Libre Franklin Light"/>
              </a:defRPr>
            </a:lvl9pPr>
          </a:lstStyle>
          <a:p>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1 - Full bleed Image 3">
  <p:cSld name="CUSTOM_17_2_1">
    <p:spTree>
      <p:nvGrpSpPr>
        <p:cNvPr id="1" name="Shape 1415"/>
        <p:cNvGrpSpPr/>
        <p:nvPr/>
      </p:nvGrpSpPr>
      <p:grpSpPr>
        <a:xfrm>
          <a:off x="0" y="0"/>
          <a:ext cx="0" cy="0"/>
          <a:chOff x="0" y="0"/>
          <a:chExt cx="0" cy="0"/>
        </a:xfrm>
      </p:grpSpPr>
      <p:pic>
        <p:nvPicPr>
          <p:cNvPr id="1416" name="Google Shape;1416;p81"/>
          <p:cNvPicPr preferRelativeResize="0"/>
          <p:nvPr/>
        </p:nvPicPr>
        <p:blipFill rotWithShape="1">
          <a:blip r:embed="rId2">
            <a:alphaModFix/>
          </a:blip>
          <a:srcRect t="1482" b="14779"/>
          <a:stretch/>
        </p:blipFill>
        <p:spPr>
          <a:xfrm>
            <a:off x="-114300" y="-133350"/>
            <a:ext cx="18909850" cy="10553699"/>
          </a:xfrm>
          <a:prstGeom prst="rect">
            <a:avLst/>
          </a:prstGeom>
          <a:noFill/>
          <a:ln>
            <a:noFill/>
          </a:ln>
        </p:spPr>
      </p:pic>
      <p:sp>
        <p:nvSpPr>
          <p:cNvPr id="1417" name="Google Shape;1417;p81"/>
          <p:cNvSpPr txBox="1"/>
          <p:nvPr/>
        </p:nvSpPr>
        <p:spPr>
          <a:xfrm>
            <a:off x="1644300" y="4219950"/>
            <a:ext cx="14999400" cy="13854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ctr" anchorCtr="0">
            <a:spAutoFit/>
          </a:bodyPr>
          <a:lstStyle/>
          <a:p>
            <a:pPr marL="0" lvl="0" indent="0" algn="ctr" rtl="0">
              <a:lnSpc>
                <a:spcPct val="100000"/>
              </a:lnSpc>
              <a:spcBef>
                <a:spcPts val="0"/>
              </a:spcBef>
              <a:spcAft>
                <a:spcPts val="0"/>
              </a:spcAft>
              <a:buNone/>
            </a:pPr>
            <a:r>
              <a:rPr lang="en" sz="9000">
                <a:solidFill>
                  <a:srgbClr val="FFFFFF"/>
                </a:solidFill>
                <a:latin typeface="Libre Franklin Medium"/>
                <a:ea typeface="Libre Franklin Medium"/>
                <a:cs typeface="Libre Franklin Medium"/>
                <a:sym typeface="Libre Franklin Medium"/>
              </a:rPr>
              <a:t>Let’s make it happen</a:t>
            </a:r>
            <a:endParaRPr sz="9000">
              <a:solidFill>
                <a:srgbClr val="FFFFFF"/>
              </a:solidFill>
              <a:latin typeface="Libre Franklin Medium"/>
              <a:ea typeface="Libre Franklin Medium"/>
              <a:cs typeface="Libre Franklin Medium"/>
              <a:sym typeface="Libre Franklin Medium"/>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21 - Full bleed Image 3.2">
  <p:cSld name="CUSTOM_17_1_1_1">
    <p:spTree>
      <p:nvGrpSpPr>
        <p:cNvPr id="1" name="Shape 1418"/>
        <p:cNvGrpSpPr/>
        <p:nvPr/>
      </p:nvGrpSpPr>
      <p:grpSpPr>
        <a:xfrm>
          <a:off x="0" y="0"/>
          <a:ext cx="0" cy="0"/>
          <a:chOff x="0" y="0"/>
          <a:chExt cx="0" cy="0"/>
        </a:xfrm>
      </p:grpSpPr>
      <p:pic>
        <p:nvPicPr>
          <p:cNvPr id="1419" name="Google Shape;1419;p82"/>
          <p:cNvPicPr preferRelativeResize="0"/>
          <p:nvPr/>
        </p:nvPicPr>
        <p:blipFill rotWithShape="1">
          <a:blip r:embed="rId2">
            <a:alphaModFix/>
          </a:blip>
          <a:srcRect t="1482" b="14779"/>
          <a:stretch/>
        </p:blipFill>
        <p:spPr>
          <a:xfrm>
            <a:off x="-114300" y="-133350"/>
            <a:ext cx="18909850" cy="10553699"/>
          </a:xfrm>
          <a:prstGeom prst="rect">
            <a:avLst/>
          </a:prstGeom>
          <a:noFill/>
          <a:ln>
            <a:noFill/>
          </a:ln>
        </p:spPr>
      </p:pic>
      <p:sp>
        <p:nvSpPr>
          <p:cNvPr id="1420" name="Google Shape;1420;p82"/>
          <p:cNvSpPr txBox="1"/>
          <p:nvPr/>
        </p:nvSpPr>
        <p:spPr>
          <a:xfrm>
            <a:off x="1644300" y="4219950"/>
            <a:ext cx="14999400" cy="1385400"/>
          </a:xfrm>
          <a:prstGeom prst="rect">
            <a:avLst/>
          </a:prstGeom>
          <a:noFill/>
          <a:ln>
            <a:noFill/>
          </a:ln>
          <a:effectLst>
            <a:outerShdw blurRad="57150" dist="19050" dir="5400000" algn="bl" rotWithShape="0">
              <a:srgbClr val="000000">
                <a:alpha val="50000"/>
              </a:srgbClr>
            </a:outerShdw>
          </a:effectLst>
        </p:spPr>
        <p:txBody>
          <a:bodyPr spcFirstLastPara="1" wrap="square" lIns="0" tIns="0" rIns="0" bIns="0" anchor="ctr" anchorCtr="0">
            <a:spAutoFit/>
          </a:bodyPr>
          <a:lstStyle/>
          <a:p>
            <a:pPr marL="0" lvl="0" indent="0" algn="ctr" rtl="0">
              <a:lnSpc>
                <a:spcPct val="100000"/>
              </a:lnSpc>
              <a:spcBef>
                <a:spcPts val="0"/>
              </a:spcBef>
              <a:spcAft>
                <a:spcPts val="0"/>
              </a:spcAft>
              <a:buNone/>
            </a:pPr>
            <a:r>
              <a:rPr lang="en" sz="9000" b="1">
                <a:solidFill>
                  <a:srgbClr val="FFFFFF"/>
                </a:solidFill>
                <a:latin typeface="Libre Franklin"/>
                <a:ea typeface="Libre Franklin"/>
                <a:cs typeface="Libre Franklin"/>
                <a:sym typeface="Libre Franklin"/>
              </a:rPr>
              <a:t>together</a:t>
            </a:r>
            <a:endParaRPr sz="9000" b="1">
              <a:solidFill>
                <a:srgbClr val="FFFFFF"/>
              </a:solidFill>
              <a:latin typeface="Libre Franklin"/>
              <a:ea typeface="Libre Franklin"/>
              <a:cs typeface="Libre Franklin"/>
              <a:sym typeface="Libre Franklin"/>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21 - Full bleed Image 5">
  <p:cSld name="CUSTOM_17_1_1_1_1_1">
    <p:spTree>
      <p:nvGrpSpPr>
        <p:cNvPr id="1" name="Shape 1421"/>
        <p:cNvGrpSpPr/>
        <p:nvPr/>
      </p:nvGrpSpPr>
      <p:grpSpPr>
        <a:xfrm>
          <a:off x="0" y="0"/>
          <a:ext cx="0" cy="0"/>
          <a:chOff x="0" y="0"/>
          <a:chExt cx="0" cy="0"/>
        </a:xfrm>
      </p:grpSpPr>
      <p:pic>
        <p:nvPicPr>
          <p:cNvPr id="1422" name="Google Shape;1422;p83"/>
          <p:cNvPicPr preferRelativeResize="0"/>
          <p:nvPr/>
        </p:nvPicPr>
        <p:blipFill rotWithShape="1">
          <a:blip r:embed="rId2">
            <a:alphaModFix/>
          </a:blip>
          <a:srcRect t="15231" b="1029"/>
          <a:stretch/>
        </p:blipFill>
        <p:spPr>
          <a:xfrm>
            <a:off x="-114300" y="-133350"/>
            <a:ext cx="18909850" cy="10553699"/>
          </a:xfrm>
          <a:prstGeom prst="rect">
            <a:avLst/>
          </a:prstGeom>
          <a:noFill/>
          <a:ln>
            <a:noFill/>
          </a:ln>
        </p:spPr>
      </p:pic>
      <p:sp>
        <p:nvSpPr>
          <p:cNvPr id="1423" name="Google Shape;1423;p83"/>
          <p:cNvSpPr txBox="1">
            <a:spLocks noGrp="1"/>
          </p:cNvSpPr>
          <p:nvPr>
            <p:ph type="title"/>
          </p:nvPr>
        </p:nvSpPr>
        <p:spPr>
          <a:xfrm>
            <a:off x="733800" y="4591050"/>
            <a:ext cx="16820400" cy="1104900"/>
          </a:xfrm>
          <a:prstGeom prst="rect">
            <a:avLst/>
          </a:prstGeom>
          <a:effectLst>
            <a:outerShdw blurRad="57150" dist="19050" dir="5400000" algn="bl" rotWithShape="0">
              <a:srgbClr val="000000">
                <a:alpha val="50000"/>
              </a:srgbClr>
            </a:outerShdw>
          </a:effectLst>
        </p:spPr>
        <p:txBody>
          <a:bodyPr spcFirstLastPara="1" wrap="square" lIns="0" tIns="0" rIns="0" bIns="0" anchor="t" anchorCtr="0">
            <a:spAutoFit/>
          </a:bodyPr>
          <a:lstStyle>
            <a:lvl1pPr lvl="0" algn="ctr" rtl="0">
              <a:spcBef>
                <a:spcPts val="0"/>
              </a:spcBef>
              <a:spcAft>
                <a:spcPts val="0"/>
              </a:spcAft>
              <a:buClr>
                <a:schemeClr val="lt1"/>
              </a:buClr>
              <a:buSzPts val="9000"/>
              <a:buNone/>
              <a:defRPr sz="9000">
                <a:solidFill>
                  <a:schemeClr val="lt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21 - Full bleed Image 6">
  <p:cSld name="CUSTOM_17_1_1_1_1_1_1">
    <p:spTree>
      <p:nvGrpSpPr>
        <p:cNvPr id="1" name="Shape 1424"/>
        <p:cNvGrpSpPr/>
        <p:nvPr/>
      </p:nvGrpSpPr>
      <p:grpSpPr>
        <a:xfrm>
          <a:off x="0" y="0"/>
          <a:ext cx="0" cy="0"/>
          <a:chOff x="0" y="0"/>
          <a:chExt cx="0" cy="0"/>
        </a:xfrm>
      </p:grpSpPr>
      <p:pic>
        <p:nvPicPr>
          <p:cNvPr id="1425" name="Google Shape;1425;p84"/>
          <p:cNvPicPr preferRelativeResize="0"/>
          <p:nvPr/>
        </p:nvPicPr>
        <p:blipFill rotWithShape="1">
          <a:blip r:embed="rId2">
            <a:alphaModFix/>
          </a:blip>
          <a:srcRect t="5689" b="21461"/>
          <a:stretch/>
        </p:blipFill>
        <p:spPr>
          <a:xfrm>
            <a:off x="-114300" y="-133350"/>
            <a:ext cx="18909850" cy="10553698"/>
          </a:xfrm>
          <a:prstGeom prst="rect">
            <a:avLst/>
          </a:prstGeom>
          <a:noFill/>
          <a:ln>
            <a:noFill/>
          </a:ln>
        </p:spPr>
      </p:pic>
      <p:sp>
        <p:nvSpPr>
          <p:cNvPr id="1426" name="Google Shape;1426;p84"/>
          <p:cNvSpPr txBox="1">
            <a:spLocks noGrp="1"/>
          </p:cNvSpPr>
          <p:nvPr>
            <p:ph type="title"/>
          </p:nvPr>
        </p:nvSpPr>
        <p:spPr>
          <a:xfrm>
            <a:off x="733800" y="4591050"/>
            <a:ext cx="16820400" cy="1104900"/>
          </a:xfrm>
          <a:prstGeom prst="rect">
            <a:avLst/>
          </a:prstGeom>
          <a:effectLst>
            <a:outerShdw blurRad="57150" dist="19050" dir="5400000" algn="bl" rotWithShape="0">
              <a:srgbClr val="000000">
                <a:alpha val="50000"/>
              </a:srgbClr>
            </a:outerShdw>
          </a:effectLst>
        </p:spPr>
        <p:txBody>
          <a:bodyPr spcFirstLastPara="1" wrap="square" lIns="0" tIns="0" rIns="0" bIns="0" anchor="t" anchorCtr="0">
            <a:spAutoFit/>
          </a:bodyPr>
          <a:lstStyle>
            <a:lvl1pPr lvl="0" algn="ctr" rtl="0">
              <a:spcBef>
                <a:spcPts val="0"/>
              </a:spcBef>
              <a:spcAft>
                <a:spcPts val="0"/>
              </a:spcAft>
              <a:buClr>
                <a:schemeClr val="lt1"/>
              </a:buClr>
              <a:buSzPts val="9000"/>
              <a:buNone/>
              <a:defRPr sz="9000">
                <a:solidFill>
                  <a:schemeClr val="lt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21 - Full bleed Image 7">
  <p:cSld name="CUSTOM_17_1_1_1_1_1_1_1">
    <p:spTree>
      <p:nvGrpSpPr>
        <p:cNvPr id="1" name="Shape 1427"/>
        <p:cNvGrpSpPr/>
        <p:nvPr/>
      </p:nvGrpSpPr>
      <p:grpSpPr>
        <a:xfrm>
          <a:off x="0" y="0"/>
          <a:ext cx="0" cy="0"/>
          <a:chOff x="0" y="0"/>
          <a:chExt cx="0" cy="0"/>
        </a:xfrm>
      </p:grpSpPr>
      <p:pic>
        <p:nvPicPr>
          <p:cNvPr id="1428" name="Google Shape;1428;p85"/>
          <p:cNvPicPr preferRelativeResize="0"/>
          <p:nvPr/>
        </p:nvPicPr>
        <p:blipFill rotWithShape="1">
          <a:blip r:embed="rId2">
            <a:alphaModFix/>
          </a:blip>
          <a:srcRect l="3060" r="3060"/>
          <a:stretch/>
        </p:blipFill>
        <p:spPr>
          <a:xfrm>
            <a:off x="-114300" y="-133350"/>
            <a:ext cx="18909850" cy="10553698"/>
          </a:xfrm>
          <a:prstGeom prst="rect">
            <a:avLst/>
          </a:prstGeom>
          <a:noFill/>
          <a:ln>
            <a:noFill/>
          </a:ln>
        </p:spPr>
      </p:pic>
      <p:sp>
        <p:nvSpPr>
          <p:cNvPr id="1429" name="Google Shape;1429;p85"/>
          <p:cNvSpPr txBox="1">
            <a:spLocks noGrp="1"/>
          </p:cNvSpPr>
          <p:nvPr>
            <p:ph type="title"/>
          </p:nvPr>
        </p:nvSpPr>
        <p:spPr>
          <a:xfrm>
            <a:off x="733800" y="4591050"/>
            <a:ext cx="16820400" cy="1104900"/>
          </a:xfrm>
          <a:prstGeom prst="rect">
            <a:avLst/>
          </a:prstGeom>
          <a:effectLst>
            <a:outerShdw blurRad="57150" dist="19050" dir="5400000" algn="bl" rotWithShape="0">
              <a:srgbClr val="000000">
                <a:alpha val="50000"/>
              </a:srgbClr>
            </a:outerShdw>
          </a:effectLst>
        </p:spPr>
        <p:txBody>
          <a:bodyPr spcFirstLastPara="1" wrap="square" lIns="0" tIns="0" rIns="0" bIns="0" anchor="t" anchorCtr="0">
            <a:spAutoFit/>
          </a:bodyPr>
          <a:lstStyle>
            <a:lvl1pPr lvl="0" algn="ctr" rtl="0">
              <a:spcBef>
                <a:spcPts val="0"/>
              </a:spcBef>
              <a:spcAft>
                <a:spcPts val="0"/>
              </a:spcAft>
              <a:buClr>
                <a:schemeClr val="lt1"/>
              </a:buClr>
              <a:buSzPts val="9000"/>
              <a:buNone/>
              <a:defRPr sz="9000">
                <a:solidFill>
                  <a:schemeClr val="lt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21 - Full bleed Image 11">
  <p:cSld name="CUSTOM_17_1_1_1_1_1_1_1_1_1_1_1">
    <p:spTree>
      <p:nvGrpSpPr>
        <p:cNvPr id="1" name="Shape 1430"/>
        <p:cNvGrpSpPr/>
        <p:nvPr/>
      </p:nvGrpSpPr>
      <p:grpSpPr>
        <a:xfrm>
          <a:off x="0" y="0"/>
          <a:ext cx="0" cy="0"/>
          <a:chOff x="0" y="0"/>
          <a:chExt cx="0" cy="0"/>
        </a:xfrm>
      </p:grpSpPr>
      <p:pic>
        <p:nvPicPr>
          <p:cNvPr id="1431" name="Google Shape;1431;p86"/>
          <p:cNvPicPr preferRelativeResize="0"/>
          <p:nvPr/>
        </p:nvPicPr>
        <p:blipFill rotWithShape="1">
          <a:blip r:embed="rId2">
            <a:alphaModFix/>
          </a:blip>
          <a:srcRect t="8130" b="8130"/>
          <a:stretch/>
        </p:blipFill>
        <p:spPr>
          <a:xfrm>
            <a:off x="-114300" y="-133350"/>
            <a:ext cx="18909850" cy="10553699"/>
          </a:xfrm>
          <a:prstGeom prst="rect">
            <a:avLst/>
          </a:prstGeom>
          <a:noFill/>
          <a:ln>
            <a:noFill/>
          </a:ln>
        </p:spPr>
      </p:pic>
      <p:sp>
        <p:nvSpPr>
          <p:cNvPr id="1432" name="Google Shape;1432;p86"/>
          <p:cNvSpPr txBox="1">
            <a:spLocks noGrp="1"/>
          </p:cNvSpPr>
          <p:nvPr>
            <p:ph type="title"/>
          </p:nvPr>
        </p:nvSpPr>
        <p:spPr>
          <a:xfrm>
            <a:off x="733800" y="4591050"/>
            <a:ext cx="16820400" cy="1104900"/>
          </a:xfrm>
          <a:prstGeom prst="rect">
            <a:avLst/>
          </a:prstGeom>
          <a:effectLst>
            <a:outerShdw blurRad="57150" dist="19050" dir="5400000" algn="bl" rotWithShape="0">
              <a:srgbClr val="000000">
                <a:alpha val="50000"/>
              </a:srgbClr>
            </a:outerShdw>
          </a:effectLst>
        </p:spPr>
        <p:txBody>
          <a:bodyPr spcFirstLastPara="1" wrap="square" lIns="0" tIns="0" rIns="0" bIns="0" anchor="t" anchorCtr="0">
            <a:spAutoFit/>
          </a:bodyPr>
          <a:lstStyle>
            <a:lvl1pPr lvl="0" algn="ctr" rtl="0">
              <a:spcBef>
                <a:spcPts val="0"/>
              </a:spcBef>
              <a:spcAft>
                <a:spcPts val="0"/>
              </a:spcAft>
              <a:buClr>
                <a:schemeClr val="lt1"/>
              </a:buClr>
              <a:buSzPts val="9000"/>
              <a:buNone/>
              <a:defRPr sz="9000">
                <a:solidFill>
                  <a:schemeClr val="lt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21 - Full bleed Image 12">
  <p:cSld name="CUSTOM_64">
    <p:spTree>
      <p:nvGrpSpPr>
        <p:cNvPr id="1" name="Shape 1433"/>
        <p:cNvGrpSpPr/>
        <p:nvPr/>
      </p:nvGrpSpPr>
      <p:grpSpPr>
        <a:xfrm>
          <a:off x="0" y="0"/>
          <a:ext cx="0" cy="0"/>
          <a:chOff x="0" y="0"/>
          <a:chExt cx="0" cy="0"/>
        </a:xfrm>
      </p:grpSpPr>
      <p:pic>
        <p:nvPicPr>
          <p:cNvPr id="1434" name="Google Shape;1434;p87"/>
          <p:cNvPicPr preferRelativeResize="0"/>
          <p:nvPr/>
        </p:nvPicPr>
        <p:blipFill rotWithShape="1">
          <a:blip r:embed="rId2">
            <a:alphaModFix/>
          </a:blip>
          <a:srcRect t="10473" b="10481"/>
          <a:stretch/>
        </p:blipFill>
        <p:spPr>
          <a:xfrm>
            <a:off x="-114300" y="-133350"/>
            <a:ext cx="18909850" cy="10553700"/>
          </a:xfrm>
          <a:prstGeom prst="rect">
            <a:avLst/>
          </a:prstGeom>
          <a:noFill/>
          <a:ln>
            <a:noFill/>
          </a:ln>
        </p:spPr>
      </p:pic>
      <p:sp>
        <p:nvSpPr>
          <p:cNvPr id="1435" name="Google Shape;1435;p87"/>
          <p:cNvSpPr txBox="1">
            <a:spLocks noGrp="1"/>
          </p:cNvSpPr>
          <p:nvPr>
            <p:ph type="title"/>
          </p:nvPr>
        </p:nvSpPr>
        <p:spPr>
          <a:xfrm>
            <a:off x="733800" y="4591050"/>
            <a:ext cx="16820400" cy="1104900"/>
          </a:xfrm>
          <a:prstGeom prst="rect">
            <a:avLst/>
          </a:prstGeom>
          <a:effectLst>
            <a:outerShdw blurRad="57150" dist="19050" dir="5400000" algn="bl" rotWithShape="0">
              <a:srgbClr val="000000">
                <a:alpha val="50000"/>
              </a:srgbClr>
            </a:outerShdw>
          </a:effectLst>
        </p:spPr>
        <p:txBody>
          <a:bodyPr spcFirstLastPara="1" wrap="square" lIns="0" tIns="0" rIns="0" bIns="0" anchor="t" anchorCtr="0">
            <a:spAutoFit/>
          </a:bodyPr>
          <a:lstStyle>
            <a:lvl1pPr lvl="0" algn="ctr" rtl="0">
              <a:spcBef>
                <a:spcPts val="0"/>
              </a:spcBef>
              <a:spcAft>
                <a:spcPts val="0"/>
              </a:spcAft>
              <a:buClr>
                <a:schemeClr val="lt1"/>
              </a:buClr>
              <a:buSzPts val="9000"/>
              <a:buNone/>
              <a:defRPr sz="9000">
                <a:solidFill>
                  <a:schemeClr val="lt1"/>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22 - Thank You">
  <p:cSld name="CUSTOM_18">
    <p:spTree>
      <p:nvGrpSpPr>
        <p:cNvPr id="1" name="Shape 1436"/>
        <p:cNvGrpSpPr/>
        <p:nvPr/>
      </p:nvGrpSpPr>
      <p:grpSpPr>
        <a:xfrm>
          <a:off x="0" y="0"/>
          <a:ext cx="0" cy="0"/>
          <a:chOff x="0" y="0"/>
          <a:chExt cx="0" cy="0"/>
        </a:xfrm>
      </p:grpSpPr>
      <p:pic>
        <p:nvPicPr>
          <p:cNvPr id="1437" name="Google Shape;1437;p88"/>
          <p:cNvPicPr preferRelativeResize="0"/>
          <p:nvPr/>
        </p:nvPicPr>
        <p:blipFill rotWithShape="1">
          <a:blip r:embed="rId2">
            <a:alphaModFix/>
          </a:blip>
          <a:srcRect/>
          <a:stretch/>
        </p:blipFill>
        <p:spPr>
          <a:xfrm>
            <a:off x="-43564" y="-24362"/>
            <a:ext cx="18375127" cy="10335724"/>
          </a:xfrm>
          <a:prstGeom prst="rect">
            <a:avLst/>
          </a:prstGeom>
          <a:noFill/>
          <a:ln>
            <a:noFill/>
          </a:ln>
        </p:spPr>
      </p:pic>
      <p:sp>
        <p:nvSpPr>
          <p:cNvPr id="1438" name="Google Shape;1438;p88"/>
          <p:cNvSpPr txBox="1"/>
          <p:nvPr/>
        </p:nvSpPr>
        <p:spPr>
          <a:xfrm>
            <a:off x="5586550" y="4450800"/>
            <a:ext cx="7114800" cy="13854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 sz="9000">
                <a:solidFill>
                  <a:srgbClr val="69FEFF"/>
                </a:solidFill>
                <a:latin typeface="Libre Franklin SemiBold"/>
                <a:ea typeface="Libre Franklin SemiBold"/>
                <a:cs typeface="Libre Franklin SemiBold"/>
                <a:sym typeface="Libre Franklin SemiBold"/>
              </a:rPr>
              <a:t>THANK YOU</a:t>
            </a:r>
            <a:endParaRPr sz="9000">
              <a:solidFill>
                <a:srgbClr val="69FEFF"/>
              </a:solidFill>
              <a:latin typeface="Libre Franklin SemiBold"/>
              <a:ea typeface="Libre Franklin SemiBold"/>
              <a:cs typeface="Libre Franklin SemiBold"/>
              <a:sym typeface="Libre Franklin SemiBold"/>
            </a:endParaRPr>
          </a:p>
        </p:txBody>
      </p:sp>
      <p:grpSp>
        <p:nvGrpSpPr>
          <p:cNvPr id="1439" name="Google Shape;1439;p88"/>
          <p:cNvGrpSpPr/>
          <p:nvPr/>
        </p:nvGrpSpPr>
        <p:grpSpPr>
          <a:xfrm>
            <a:off x="7224596" y="8620640"/>
            <a:ext cx="3838807" cy="642792"/>
            <a:chOff x="238125" y="2252900"/>
            <a:chExt cx="7144625" cy="1210075"/>
          </a:xfrm>
        </p:grpSpPr>
        <p:sp>
          <p:nvSpPr>
            <p:cNvPr id="1440" name="Google Shape;1440;p88"/>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88"/>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88"/>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88"/>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88"/>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88"/>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88"/>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88"/>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8"/>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88"/>
          <p:cNvGrpSpPr/>
          <p:nvPr/>
        </p:nvGrpSpPr>
        <p:grpSpPr>
          <a:xfrm>
            <a:off x="-2115044" y="6189725"/>
            <a:ext cx="14816400" cy="183000"/>
            <a:chOff x="-267294" y="6189725"/>
            <a:chExt cx="14816400" cy="183000"/>
          </a:xfrm>
        </p:grpSpPr>
        <p:cxnSp>
          <p:nvCxnSpPr>
            <p:cNvPr id="1450" name="Google Shape;1450;p88"/>
            <p:cNvCxnSpPr/>
            <p:nvPr/>
          </p:nvCxnSpPr>
          <p:spPr>
            <a:xfrm>
              <a:off x="-267294" y="6194500"/>
              <a:ext cx="14816400" cy="0"/>
            </a:xfrm>
            <a:prstGeom prst="straightConnector1">
              <a:avLst/>
            </a:prstGeom>
            <a:noFill/>
            <a:ln w="9525" cap="flat" cmpd="sng">
              <a:solidFill>
                <a:srgbClr val="69FEFF"/>
              </a:solidFill>
              <a:prstDash val="solid"/>
              <a:round/>
              <a:headEnd type="none" w="med" len="med"/>
              <a:tailEnd type="none" w="med" len="med"/>
            </a:ln>
          </p:spPr>
        </p:cxnSp>
        <p:sp>
          <p:nvSpPr>
            <p:cNvPr id="1451" name="Google Shape;1451;p88"/>
            <p:cNvSpPr/>
            <p:nvPr/>
          </p:nvSpPr>
          <p:spPr>
            <a:xfrm>
              <a:off x="14366106" y="6189725"/>
              <a:ext cx="183000" cy="183000"/>
            </a:xfrm>
            <a:prstGeom prst="rect">
              <a:avLst/>
            </a:prstGeom>
            <a:solidFill>
              <a:srgbClr val="69FE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23 - Blank Slide">
  <p:cSld name="CUSTOM_60">
    <p:spTree>
      <p:nvGrpSpPr>
        <p:cNvPr id="1" name="Shape 1452"/>
        <p:cNvGrpSpPr/>
        <p:nvPr/>
      </p:nvGrpSpPr>
      <p:grpSpPr>
        <a:xfrm>
          <a:off x="0" y="0"/>
          <a:ext cx="0" cy="0"/>
          <a:chOff x="0" y="0"/>
          <a:chExt cx="0" cy="0"/>
        </a:xfrm>
      </p:grpSpPr>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23 - Blank Slide 1">
  <p:cSld name="CUSTOM_60_1">
    <p:spTree>
      <p:nvGrpSpPr>
        <p:cNvPr id="1" name="Shape 1453"/>
        <p:cNvGrpSpPr/>
        <p:nvPr/>
      </p:nvGrpSpPr>
      <p:grpSpPr>
        <a:xfrm>
          <a:off x="0" y="0"/>
          <a:ext cx="0" cy="0"/>
          <a:chOff x="0" y="0"/>
          <a:chExt cx="0" cy="0"/>
        </a:xfrm>
      </p:grpSpPr>
      <p:grpSp>
        <p:nvGrpSpPr>
          <p:cNvPr id="1454" name="Google Shape;1454;p90"/>
          <p:cNvGrpSpPr/>
          <p:nvPr/>
        </p:nvGrpSpPr>
        <p:grpSpPr>
          <a:xfrm>
            <a:off x="15787485" y="9818686"/>
            <a:ext cx="1463219" cy="234029"/>
            <a:chOff x="238125" y="2252900"/>
            <a:chExt cx="7144625" cy="1210075"/>
          </a:xfrm>
        </p:grpSpPr>
        <p:sp>
          <p:nvSpPr>
            <p:cNvPr id="1455" name="Google Shape;1455;p90"/>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90"/>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90"/>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90"/>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90"/>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90"/>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90"/>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90"/>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90"/>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64" name="Google Shape;1464;p90"/>
          <p:cNvCxnSpPr/>
          <p:nvPr/>
        </p:nvCxnSpPr>
        <p:spPr>
          <a:xfrm>
            <a:off x="17558700" y="9765000"/>
            <a:ext cx="0" cy="341400"/>
          </a:xfrm>
          <a:prstGeom prst="straightConnector1">
            <a:avLst/>
          </a:prstGeom>
          <a:noFill/>
          <a:ln w="9525" cap="flat" cmpd="sng">
            <a:solidFill>
              <a:schemeClr val="lt2"/>
            </a:solidFill>
            <a:prstDash val="solid"/>
            <a:round/>
            <a:headEnd type="none" w="med" len="med"/>
            <a:tailEnd type="none" w="med" len="med"/>
          </a:ln>
        </p:spPr>
      </p:cxnSp>
      <p:sp>
        <p:nvSpPr>
          <p:cNvPr id="1465" name="Google Shape;1465;p90"/>
          <p:cNvSpPr txBox="1"/>
          <p:nvPr/>
        </p:nvSpPr>
        <p:spPr>
          <a:xfrm>
            <a:off x="17558700" y="9555600"/>
            <a:ext cx="729300" cy="7602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fld id="{00000000-1234-1234-1234-123412341234}" type="slidenum">
              <a:rPr lang="en" sz="1000" b="1">
                <a:solidFill>
                  <a:schemeClr val="lt2"/>
                </a:solidFill>
                <a:latin typeface="Libre Franklin"/>
                <a:ea typeface="Libre Franklin"/>
                <a:cs typeface="Libre Franklin"/>
                <a:sym typeface="Libre Franklin"/>
              </a:rPr>
              <a:t>‹#›</a:t>
            </a:fld>
            <a:endParaRPr sz="1000" b="1">
              <a:solidFill>
                <a:schemeClr val="lt2"/>
              </a:solidFill>
              <a:latin typeface="Libre Franklin"/>
              <a:ea typeface="Libre Franklin"/>
              <a:cs typeface="Libre Franklin"/>
              <a:sym typeface="Libre Franklin"/>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2 - Cover image_3">
  <p:cSld name="CUSTOM_53">
    <p:spTree>
      <p:nvGrpSpPr>
        <p:cNvPr id="1" name="Shape 132"/>
        <p:cNvGrpSpPr/>
        <p:nvPr/>
      </p:nvGrpSpPr>
      <p:grpSpPr>
        <a:xfrm>
          <a:off x="0" y="0"/>
          <a:ext cx="0" cy="0"/>
          <a:chOff x="0" y="0"/>
          <a:chExt cx="0" cy="0"/>
        </a:xfrm>
      </p:grpSpPr>
      <p:grpSp>
        <p:nvGrpSpPr>
          <p:cNvPr id="133" name="Google Shape;133;p10"/>
          <p:cNvGrpSpPr/>
          <p:nvPr/>
        </p:nvGrpSpPr>
        <p:grpSpPr>
          <a:xfrm>
            <a:off x="733417" y="733290"/>
            <a:ext cx="3838807" cy="642792"/>
            <a:chOff x="238125" y="2252900"/>
            <a:chExt cx="7144625" cy="1210075"/>
          </a:xfrm>
        </p:grpSpPr>
        <p:sp>
          <p:nvSpPr>
            <p:cNvPr id="134" name="Google Shape;134;p10"/>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0"/>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0"/>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0"/>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0"/>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0"/>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0"/>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0"/>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3" name="Google Shape;143;p10"/>
          <p:cNvPicPr preferRelativeResize="0"/>
          <p:nvPr/>
        </p:nvPicPr>
        <p:blipFill rotWithShape="1">
          <a:blip r:embed="rId2">
            <a:alphaModFix/>
          </a:blip>
          <a:srcRect l="15169" t="12515" r="37528" b="10703"/>
          <a:stretch/>
        </p:blipFill>
        <p:spPr>
          <a:xfrm>
            <a:off x="8777100" y="-25"/>
            <a:ext cx="9510902" cy="10286998"/>
          </a:xfrm>
          <a:prstGeom prst="rect">
            <a:avLst/>
          </a:prstGeom>
          <a:noFill/>
          <a:ln>
            <a:noFill/>
          </a:ln>
        </p:spPr>
      </p:pic>
      <p:sp>
        <p:nvSpPr>
          <p:cNvPr id="144" name="Google Shape;144;p10"/>
          <p:cNvSpPr/>
          <p:nvPr/>
        </p:nvSpPr>
        <p:spPr>
          <a:xfrm>
            <a:off x="9510900" y="733300"/>
            <a:ext cx="8043300" cy="10163400"/>
          </a:xfrm>
          <a:prstGeom prst="round1Rect">
            <a:avLst>
              <a:gd name="adj" fmla="val 21379"/>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0"/>
          <p:cNvSpPr/>
          <p:nvPr/>
        </p:nvSpPr>
        <p:spPr>
          <a:xfrm>
            <a:off x="9327900" y="548400"/>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0"/>
          <p:cNvSpPr txBox="1">
            <a:spLocks noGrp="1"/>
          </p:cNvSpPr>
          <p:nvPr>
            <p:ph type="title"/>
          </p:nvPr>
        </p:nvSpPr>
        <p:spPr>
          <a:xfrm>
            <a:off x="743750" y="4555138"/>
            <a:ext cx="7223400" cy="16761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SzPts val="5500"/>
              <a:buNone/>
              <a:defRPr sz="5500"/>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a:endParaRPr/>
          </a:p>
        </p:txBody>
      </p:sp>
      <p:sp>
        <p:nvSpPr>
          <p:cNvPr id="147" name="Google Shape;147;p10"/>
          <p:cNvSpPr txBox="1">
            <a:spLocks noGrp="1"/>
          </p:cNvSpPr>
          <p:nvPr>
            <p:ph type="subTitle" idx="1"/>
          </p:nvPr>
        </p:nvSpPr>
        <p:spPr>
          <a:xfrm>
            <a:off x="733413" y="5657938"/>
            <a:ext cx="7223400" cy="573300"/>
          </a:xfrm>
          <a:prstGeom prst="rect">
            <a:avLst/>
          </a:prstGeom>
        </p:spPr>
        <p:txBody>
          <a:bodyPr spcFirstLastPara="1" wrap="square" lIns="0" tIns="0" rIns="0" bIns="0" anchor="t" anchorCtr="0">
            <a:spAutoFit/>
          </a:bodyPr>
          <a:lstStyle>
            <a:lvl1pPr lvl="0" rtl="0">
              <a:lnSpc>
                <a:spcPct val="115000"/>
              </a:lnSpc>
              <a:spcBef>
                <a:spcPts val="0"/>
              </a:spcBef>
              <a:spcAft>
                <a:spcPts val="0"/>
              </a:spcAft>
              <a:buClr>
                <a:schemeClr val="dk2"/>
              </a:buClr>
              <a:buSzPts val="3200"/>
              <a:buNone/>
              <a:defRPr sz="3200">
                <a:solidFill>
                  <a:schemeClr val="dk2"/>
                </a:solidFill>
              </a:defRPr>
            </a:lvl1pPr>
            <a:lvl2pPr lvl="1"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2pPr>
            <a:lvl3pPr lvl="2"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3pPr>
            <a:lvl4pPr lvl="3"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4pPr>
            <a:lvl5pPr lvl="4"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5pPr>
            <a:lvl6pPr lvl="5"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6pPr>
            <a:lvl7pPr lvl="6"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7pPr>
            <a:lvl8pPr lvl="7"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8pPr>
            <a:lvl9pPr lvl="8" rtl="0">
              <a:spcBef>
                <a:spcPts val="0"/>
              </a:spcBef>
              <a:spcAft>
                <a:spcPts val="0"/>
              </a:spcAft>
              <a:buClr>
                <a:schemeClr val="dk2"/>
              </a:buClr>
              <a:buSzPts val="2400"/>
              <a:buFont typeface="Libre Franklin Light"/>
              <a:buNone/>
              <a:defRPr>
                <a:solidFill>
                  <a:schemeClr val="dk2"/>
                </a:solidFill>
                <a:latin typeface="Libre Franklin Light"/>
                <a:ea typeface="Libre Franklin Light"/>
                <a:cs typeface="Libre Franklin Light"/>
                <a:sym typeface="Libre Franklin Light"/>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theme" Target="../theme/theme1.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33800" y="731400"/>
            <a:ext cx="16930800" cy="787200"/>
          </a:xfrm>
          <a:prstGeom prst="rect">
            <a:avLst/>
          </a:prstGeom>
          <a:noFill/>
          <a:ln>
            <a:noFill/>
          </a:ln>
        </p:spPr>
        <p:txBody>
          <a:bodyPr spcFirstLastPara="1" wrap="square" lIns="0" tIns="0" rIns="0" bIns="0" anchor="t" anchorCtr="0">
            <a:spAutoFit/>
          </a:bodyPr>
          <a:lstStyle>
            <a:lvl1pPr lvl="0">
              <a:spcBef>
                <a:spcPts val="0"/>
              </a:spcBef>
              <a:spcAft>
                <a:spcPts val="0"/>
              </a:spcAft>
              <a:buClr>
                <a:schemeClr val="dk1"/>
              </a:buClr>
              <a:buSzPts val="4500"/>
              <a:buFont typeface="Libre Franklin"/>
              <a:buNone/>
              <a:defRPr sz="4500" b="1">
                <a:solidFill>
                  <a:schemeClr val="dk1"/>
                </a:solidFill>
                <a:latin typeface="Libre Franklin"/>
                <a:ea typeface="Libre Franklin"/>
                <a:cs typeface="Libre Franklin"/>
                <a:sym typeface="Libre Franklin"/>
              </a:defRPr>
            </a:lvl1pPr>
            <a:lvl2pPr lvl="1">
              <a:spcBef>
                <a:spcPts val="0"/>
              </a:spcBef>
              <a:spcAft>
                <a:spcPts val="0"/>
              </a:spcAft>
              <a:buClr>
                <a:schemeClr val="dk1"/>
              </a:buClr>
              <a:buSzPts val="5600"/>
              <a:buFont typeface="Libre Franklin"/>
              <a:buNone/>
              <a:defRPr sz="5600">
                <a:solidFill>
                  <a:schemeClr val="dk1"/>
                </a:solidFill>
                <a:latin typeface="Libre Franklin"/>
                <a:ea typeface="Libre Franklin"/>
                <a:cs typeface="Libre Franklin"/>
                <a:sym typeface="Libre Franklin"/>
              </a:defRPr>
            </a:lvl2pPr>
            <a:lvl3pPr lvl="2">
              <a:spcBef>
                <a:spcPts val="0"/>
              </a:spcBef>
              <a:spcAft>
                <a:spcPts val="0"/>
              </a:spcAft>
              <a:buClr>
                <a:schemeClr val="dk1"/>
              </a:buClr>
              <a:buSzPts val="5600"/>
              <a:buFont typeface="Libre Franklin"/>
              <a:buNone/>
              <a:defRPr sz="5600">
                <a:solidFill>
                  <a:schemeClr val="dk1"/>
                </a:solidFill>
                <a:latin typeface="Libre Franklin"/>
                <a:ea typeface="Libre Franklin"/>
                <a:cs typeface="Libre Franklin"/>
                <a:sym typeface="Libre Franklin"/>
              </a:defRPr>
            </a:lvl3pPr>
            <a:lvl4pPr lvl="3">
              <a:spcBef>
                <a:spcPts val="0"/>
              </a:spcBef>
              <a:spcAft>
                <a:spcPts val="0"/>
              </a:spcAft>
              <a:buClr>
                <a:schemeClr val="dk1"/>
              </a:buClr>
              <a:buSzPts val="5600"/>
              <a:buFont typeface="Libre Franklin"/>
              <a:buNone/>
              <a:defRPr sz="5600">
                <a:solidFill>
                  <a:schemeClr val="dk1"/>
                </a:solidFill>
                <a:latin typeface="Libre Franklin"/>
                <a:ea typeface="Libre Franklin"/>
                <a:cs typeface="Libre Franklin"/>
                <a:sym typeface="Libre Franklin"/>
              </a:defRPr>
            </a:lvl4pPr>
            <a:lvl5pPr lvl="4">
              <a:spcBef>
                <a:spcPts val="0"/>
              </a:spcBef>
              <a:spcAft>
                <a:spcPts val="0"/>
              </a:spcAft>
              <a:buClr>
                <a:schemeClr val="dk1"/>
              </a:buClr>
              <a:buSzPts val="5600"/>
              <a:buFont typeface="Libre Franklin"/>
              <a:buNone/>
              <a:defRPr sz="5600">
                <a:solidFill>
                  <a:schemeClr val="dk1"/>
                </a:solidFill>
                <a:latin typeface="Libre Franklin"/>
                <a:ea typeface="Libre Franklin"/>
                <a:cs typeface="Libre Franklin"/>
                <a:sym typeface="Libre Franklin"/>
              </a:defRPr>
            </a:lvl5pPr>
            <a:lvl6pPr lvl="5">
              <a:spcBef>
                <a:spcPts val="0"/>
              </a:spcBef>
              <a:spcAft>
                <a:spcPts val="0"/>
              </a:spcAft>
              <a:buClr>
                <a:schemeClr val="dk1"/>
              </a:buClr>
              <a:buSzPts val="5600"/>
              <a:buFont typeface="Libre Franklin"/>
              <a:buNone/>
              <a:defRPr sz="5600">
                <a:solidFill>
                  <a:schemeClr val="dk1"/>
                </a:solidFill>
                <a:latin typeface="Libre Franklin"/>
                <a:ea typeface="Libre Franklin"/>
                <a:cs typeface="Libre Franklin"/>
                <a:sym typeface="Libre Franklin"/>
              </a:defRPr>
            </a:lvl6pPr>
            <a:lvl7pPr lvl="6">
              <a:spcBef>
                <a:spcPts val="0"/>
              </a:spcBef>
              <a:spcAft>
                <a:spcPts val="0"/>
              </a:spcAft>
              <a:buClr>
                <a:schemeClr val="dk1"/>
              </a:buClr>
              <a:buSzPts val="5600"/>
              <a:buFont typeface="Libre Franklin"/>
              <a:buNone/>
              <a:defRPr sz="5600">
                <a:solidFill>
                  <a:schemeClr val="dk1"/>
                </a:solidFill>
                <a:latin typeface="Libre Franklin"/>
                <a:ea typeface="Libre Franklin"/>
                <a:cs typeface="Libre Franklin"/>
                <a:sym typeface="Libre Franklin"/>
              </a:defRPr>
            </a:lvl7pPr>
            <a:lvl8pPr lvl="7">
              <a:spcBef>
                <a:spcPts val="0"/>
              </a:spcBef>
              <a:spcAft>
                <a:spcPts val="0"/>
              </a:spcAft>
              <a:buClr>
                <a:schemeClr val="dk1"/>
              </a:buClr>
              <a:buSzPts val="5600"/>
              <a:buFont typeface="Libre Franklin"/>
              <a:buNone/>
              <a:defRPr sz="5600">
                <a:solidFill>
                  <a:schemeClr val="dk1"/>
                </a:solidFill>
                <a:latin typeface="Libre Franklin"/>
                <a:ea typeface="Libre Franklin"/>
                <a:cs typeface="Libre Franklin"/>
                <a:sym typeface="Libre Franklin"/>
              </a:defRPr>
            </a:lvl8pPr>
            <a:lvl9pPr lvl="8">
              <a:spcBef>
                <a:spcPts val="0"/>
              </a:spcBef>
              <a:spcAft>
                <a:spcPts val="0"/>
              </a:spcAft>
              <a:buClr>
                <a:schemeClr val="dk1"/>
              </a:buClr>
              <a:buSzPts val="5600"/>
              <a:buFont typeface="Libre Franklin"/>
              <a:buNone/>
              <a:defRPr sz="5600">
                <a:solidFill>
                  <a:schemeClr val="dk1"/>
                </a:solidFill>
                <a:latin typeface="Libre Franklin"/>
                <a:ea typeface="Libre Franklin"/>
                <a:cs typeface="Libre Franklin"/>
                <a:sym typeface="Libre Franklin"/>
              </a:defRPr>
            </a:lvl9pPr>
          </a:lstStyle>
          <a:p>
            <a:endParaRPr/>
          </a:p>
        </p:txBody>
      </p:sp>
      <p:sp>
        <p:nvSpPr>
          <p:cNvPr id="7" name="Google Shape;7;p1"/>
          <p:cNvSpPr txBox="1">
            <a:spLocks noGrp="1"/>
          </p:cNvSpPr>
          <p:nvPr>
            <p:ph type="body" idx="1"/>
          </p:nvPr>
        </p:nvSpPr>
        <p:spPr>
          <a:xfrm>
            <a:off x="733800" y="1981200"/>
            <a:ext cx="16930800" cy="7156800"/>
          </a:xfrm>
          <a:prstGeom prst="rect">
            <a:avLst/>
          </a:prstGeom>
          <a:noFill/>
          <a:ln>
            <a:noFill/>
          </a:ln>
        </p:spPr>
        <p:txBody>
          <a:bodyPr spcFirstLastPara="1" wrap="square" lIns="0" tIns="0" rIns="0" bIns="0" anchor="t" anchorCtr="0">
            <a:spAutoFit/>
          </a:bodyPr>
          <a:lstStyle>
            <a:lvl1pPr marL="457200" lvl="0" indent="-381000">
              <a:lnSpc>
                <a:spcPct val="150000"/>
              </a:lnSpc>
              <a:spcBef>
                <a:spcPts val="0"/>
              </a:spcBef>
              <a:spcAft>
                <a:spcPts val="0"/>
              </a:spcAft>
              <a:buClr>
                <a:schemeClr val="dk1"/>
              </a:buClr>
              <a:buSzPts val="2400"/>
              <a:buFont typeface="Libre Franklin"/>
              <a:buChar char="●"/>
              <a:defRPr sz="2400">
                <a:solidFill>
                  <a:schemeClr val="dk1"/>
                </a:solidFill>
                <a:latin typeface="Libre Franklin"/>
                <a:ea typeface="Libre Franklin"/>
                <a:cs typeface="Libre Franklin"/>
                <a:sym typeface="Libre Franklin"/>
              </a:defRPr>
            </a:lvl1pPr>
            <a:lvl2pPr marL="914400" lvl="1" indent="-381000">
              <a:lnSpc>
                <a:spcPct val="150000"/>
              </a:lnSpc>
              <a:spcBef>
                <a:spcPts val="0"/>
              </a:spcBef>
              <a:spcAft>
                <a:spcPts val="0"/>
              </a:spcAft>
              <a:buClr>
                <a:schemeClr val="dk1"/>
              </a:buClr>
              <a:buSzPts val="2400"/>
              <a:buFont typeface="Libre Franklin"/>
              <a:buChar char="○"/>
              <a:defRPr sz="2400">
                <a:solidFill>
                  <a:schemeClr val="dk1"/>
                </a:solidFill>
                <a:latin typeface="Libre Franklin"/>
                <a:ea typeface="Libre Franklin"/>
                <a:cs typeface="Libre Franklin"/>
                <a:sym typeface="Libre Franklin"/>
              </a:defRPr>
            </a:lvl2pPr>
            <a:lvl3pPr marL="1371600" lvl="2" indent="-381000">
              <a:lnSpc>
                <a:spcPct val="150000"/>
              </a:lnSpc>
              <a:spcBef>
                <a:spcPts val="0"/>
              </a:spcBef>
              <a:spcAft>
                <a:spcPts val="0"/>
              </a:spcAft>
              <a:buClr>
                <a:schemeClr val="dk1"/>
              </a:buClr>
              <a:buSzPts val="2400"/>
              <a:buFont typeface="Libre Franklin"/>
              <a:buChar char="■"/>
              <a:defRPr sz="2400">
                <a:solidFill>
                  <a:schemeClr val="dk1"/>
                </a:solidFill>
                <a:latin typeface="Libre Franklin"/>
                <a:ea typeface="Libre Franklin"/>
                <a:cs typeface="Libre Franklin"/>
                <a:sym typeface="Libre Franklin"/>
              </a:defRPr>
            </a:lvl3pPr>
            <a:lvl4pPr marL="1828800" lvl="3" indent="-381000">
              <a:lnSpc>
                <a:spcPct val="150000"/>
              </a:lnSpc>
              <a:spcBef>
                <a:spcPts val="0"/>
              </a:spcBef>
              <a:spcAft>
                <a:spcPts val="0"/>
              </a:spcAft>
              <a:buClr>
                <a:schemeClr val="dk1"/>
              </a:buClr>
              <a:buSzPts val="2400"/>
              <a:buFont typeface="Libre Franklin"/>
              <a:buChar char="●"/>
              <a:defRPr sz="2400">
                <a:solidFill>
                  <a:schemeClr val="dk1"/>
                </a:solidFill>
                <a:latin typeface="Libre Franklin"/>
                <a:ea typeface="Libre Franklin"/>
                <a:cs typeface="Libre Franklin"/>
                <a:sym typeface="Libre Franklin"/>
              </a:defRPr>
            </a:lvl4pPr>
            <a:lvl5pPr marL="2286000" lvl="4" indent="-381000">
              <a:lnSpc>
                <a:spcPct val="150000"/>
              </a:lnSpc>
              <a:spcBef>
                <a:spcPts val="0"/>
              </a:spcBef>
              <a:spcAft>
                <a:spcPts val="0"/>
              </a:spcAft>
              <a:buClr>
                <a:schemeClr val="dk1"/>
              </a:buClr>
              <a:buSzPts val="2400"/>
              <a:buFont typeface="Libre Franklin"/>
              <a:buChar char="○"/>
              <a:defRPr sz="2400">
                <a:solidFill>
                  <a:schemeClr val="dk1"/>
                </a:solidFill>
                <a:latin typeface="Libre Franklin"/>
                <a:ea typeface="Libre Franklin"/>
                <a:cs typeface="Libre Franklin"/>
                <a:sym typeface="Libre Franklin"/>
              </a:defRPr>
            </a:lvl5pPr>
            <a:lvl6pPr marL="2743200" lvl="5" indent="-381000">
              <a:lnSpc>
                <a:spcPct val="150000"/>
              </a:lnSpc>
              <a:spcBef>
                <a:spcPts val="0"/>
              </a:spcBef>
              <a:spcAft>
                <a:spcPts val="0"/>
              </a:spcAft>
              <a:buClr>
                <a:schemeClr val="dk1"/>
              </a:buClr>
              <a:buSzPts val="2400"/>
              <a:buFont typeface="Libre Franklin"/>
              <a:buChar char="■"/>
              <a:defRPr sz="2400">
                <a:solidFill>
                  <a:schemeClr val="dk1"/>
                </a:solidFill>
                <a:latin typeface="Libre Franklin"/>
                <a:ea typeface="Libre Franklin"/>
                <a:cs typeface="Libre Franklin"/>
                <a:sym typeface="Libre Franklin"/>
              </a:defRPr>
            </a:lvl6pPr>
            <a:lvl7pPr marL="3200400" lvl="6" indent="-381000">
              <a:lnSpc>
                <a:spcPct val="150000"/>
              </a:lnSpc>
              <a:spcBef>
                <a:spcPts val="0"/>
              </a:spcBef>
              <a:spcAft>
                <a:spcPts val="0"/>
              </a:spcAft>
              <a:buClr>
                <a:schemeClr val="dk1"/>
              </a:buClr>
              <a:buSzPts val="2400"/>
              <a:buFont typeface="Libre Franklin"/>
              <a:buChar char="●"/>
              <a:defRPr sz="2400">
                <a:solidFill>
                  <a:schemeClr val="dk1"/>
                </a:solidFill>
                <a:latin typeface="Libre Franklin"/>
                <a:ea typeface="Libre Franklin"/>
                <a:cs typeface="Libre Franklin"/>
                <a:sym typeface="Libre Franklin"/>
              </a:defRPr>
            </a:lvl7pPr>
            <a:lvl8pPr marL="3657600" lvl="7" indent="-381000">
              <a:lnSpc>
                <a:spcPct val="150000"/>
              </a:lnSpc>
              <a:spcBef>
                <a:spcPts val="0"/>
              </a:spcBef>
              <a:spcAft>
                <a:spcPts val="0"/>
              </a:spcAft>
              <a:buClr>
                <a:schemeClr val="dk1"/>
              </a:buClr>
              <a:buSzPts val="2400"/>
              <a:buFont typeface="Libre Franklin"/>
              <a:buChar char="○"/>
              <a:defRPr sz="2400">
                <a:solidFill>
                  <a:schemeClr val="dk1"/>
                </a:solidFill>
                <a:latin typeface="Libre Franklin"/>
                <a:ea typeface="Libre Franklin"/>
                <a:cs typeface="Libre Franklin"/>
                <a:sym typeface="Libre Franklin"/>
              </a:defRPr>
            </a:lvl8pPr>
            <a:lvl9pPr marL="4114800" lvl="8" indent="-381000">
              <a:lnSpc>
                <a:spcPct val="150000"/>
              </a:lnSpc>
              <a:spcBef>
                <a:spcPts val="0"/>
              </a:spcBef>
              <a:spcAft>
                <a:spcPts val="0"/>
              </a:spcAft>
              <a:buClr>
                <a:schemeClr val="dk1"/>
              </a:buClr>
              <a:buSzPts val="2400"/>
              <a:buFont typeface="Libre Franklin"/>
              <a:buChar char="■"/>
              <a:defRPr sz="2400">
                <a:solidFill>
                  <a:schemeClr val="dk1"/>
                </a:solidFill>
                <a:latin typeface="Libre Franklin"/>
                <a:ea typeface="Libre Franklin"/>
                <a:cs typeface="Libre Franklin"/>
                <a:sym typeface="Libre Frankl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62">
          <p15:clr>
            <a:srgbClr val="EA4335"/>
          </p15:clr>
        </p15:guide>
        <p15:guide id="2" orient="horz" pos="461">
          <p15:clr>
            <a:srgbClr val="EA4335"/>
          </p15:clr>
        </p15:guide>
        <p15:guide id="3" orient="horz" pos="6019">
          <p15:clr>
            <a:srgbClr val="EA4335"/>
          </p15:clr>
        </p15:guide>
        <p15:guide id="4" pos="11058">
          <p15:clr>
            <a:srgbClr val="EA4335"/>
          </p15:clr>
        </p15:guide>
        <p15:guide id="5" pos="5760">
          <p15:clr>
            <a:srgbClr val="EA4335"/>
          </p15:clr>
        </p15:guide>
        <p15:guide id="6" orient="horz" pos="3240">
          <p15:clr>
            <a:srgbClr val="EA4335"/>
          </p15:clr>
        </p15:guide>
        <p15:guide id="7" pos="5529">
          <p15:clr>
            <a:srgbClr val="EA4335"/>
          </p15:clr>
        </p15:guide>
        <p15:guide id="8" pos="5991">
          <p15:clr>
            <a:srgbClr val="EA4335"/>
          </p15:clr>
        </p15:guide>
        <p15:guide id="9" pos="6451">
          <p15:clr>
            <a:srgbClr val="EA4335"/>
          </p15:clr>
        </p15:guide>
        <p15:guide id="10" pos="5069">
          <p15:clr>
            <a:srgbClr val="EA4335"/>
          </p15:clr>
        </p15:guide>
        <p15:guide id="11" pos="2766">
          <p15:clr>
            <a:srgbClr val="EA4335"/>
          </p15:clr>
        </p15:guide>
        <p15:guide id="12" pos="3228">
          <p15:clr>
            <a:srgbClr val="EA4335"/>
          </p15:clr>
        </p15:guide>
        <p15:guide id="13" pos="8295">
          <p15:clr>
            <a:srgbClr val="EA4335"/>
          </p15:clr>
        </p15:guide>
        <p15:guide id="14" pos="8757">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88.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1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8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8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28.xml"/><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88.xml"/></Relationships>
</file>

<file path=ppt/slides/_rels/slide3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30.xml"/><Relationship Id="rId1" Type="http://schemas.openxmlformats.org/officeDocument/2006/relationships/slideLayout" Target="../slideLayouts/slideLayout50.xml"/></Relationships>
</file>

<file path=ppt/slides/_rels/slide31.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5.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63.xml"/><Relationship Id="rId5" Type="http://schemas.openxmlformats.org/officeDocument/2006/relationships/image" Target="../media/image86.png"/><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4.png"/><Relationship Id="rId7" Type="http://schemas.openxmlformats.org/officeDocument/2006/relationships/image" Target="../media/image89.png"/><Relationship Id="rId2" Type="http://schemas.openxmlformats.org/officeDocument/2006/relationships/notesSlide" Target="../notesSlides/notesSlide42.xml"/><Relationship Id="rId1" Type="http://schemas.openxmlformats.org/officeDocument/2006/relationships/slideLayout" Target="../slideLayouts/slideLayout64.xml"/><Relationship Id="rId6" Type="http://schemas.openxmlformats.org/officeDocument/2006/relationships/image" Target="../media/image88.png"/><Relationship Id="rId5" Type="http://schemas.openxmlformats.org/officeDocument/2006/relationships/image" Target="../media/image85.png"/><Relationship Id="rId10" Type="http://schemas.openxmlformats.org/officeDocument/2006/relationships/image" Target="../media/image91.png"/><Relationship Id="rId4" Type="http://schemas.openxmlformats.org/officeDocument/2006/relationships/image" Target="../media/image87.png"/><Relationship Id="rId9"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3.xml"/><Relationship Id="rId1" Type="http://schemas.openxmlformats.org/officeDocument/2006/relationships/slideLayout" Target="../slideLayouts/slideLayout55.xml"/><Relationship Id="rId4" Type="http://schemas.openxmlformats.org/officeDocument/2006/relationships/image" Target="../media/image9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4.xml"/></Relationships>
</file>

<file path=ppt/slides/_rels/slide4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45.xml"/><Relationship Id="rId1" Type="http://schemas.openxmlformats.org/officeDocument/2006/relationships/slideLayout" Target="../slideLayouts/slideLayout69.xml"/></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69.xml"/><Relationship Id="rId5" Type="http://schemas.openxmlformats.org/officeDocument/2006/relationships/image" Target="../media/image97.jpg"/><Relationship Id="rId4" Type="http://schemas.openxmlformats.org/officeDocument/2006/relationships/image" Target="../media/image96.jpg"/></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7.xml"/><Relationship Id="rId1" Type="http://schemas.openxmlformats.org/officeDocument/2006/relationships/slideLayout" Target="../slideLayouts/slideLayout69.xml"/><Relationship Id="rId6" Type="http://schemas.openxmlformats.org/officeDocument/2006/relationships/image" Target="../media/image97.jpg"/><Relationship Id="rId5" Type="http://schemas.openxmlformats.org/officeDocument/2006/relationships/image" Target="../media/image96.jpg"/><Relationship Id="rId4" Type="http://schemas.openxmlformats.org/officeDocument/2006/relationships/image" Target="../media/image94.jpg"/></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8.xml"/><Relationship Id="rId1" Type="http://schemas.openxmlformats.org/officeDocument/2006/relationships/slideLayout" Target="../slideLayouts/slideLayout72.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88.xml"/><Relationship Id="rId4" Type="http://schemas.openxmlformats.org/officeDocument/2006/relationships/image" Target="../media/image4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8.xml"/></Relationships>
</file>

<file path=ppt/slides/_rels/slide5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5.xml"/><Relationship Id="rId1" Type="http://schemas.openxmlformats.org/officeDocument/2006/relationships/slideLayout" Target="../slideLayouts/slideLayout88.xml"/><Relationship Id="rId5" Type="http://schemas.openxmlformats.org/officeDocument/2006/relationships/image" Target="../media/image100.png"/><Relationship Id="rId4" Type="http://schemas.openxmlformats.org/officeDocument/2006/relationships/image" Target="../media/image99.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8.xml"/></Relationships>
</file>

<file path=ppt/slides/_rels/slide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88.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88.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8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8.xml"/></Relationships>
</file>

<file path=ppt/slides/_rels/slide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88.xml"/><Relationship Id="rId5" Type="http://schemas.openxmlformats.org/officeDocument/2006/relationships/image" Target="../media/image55.png"/><Relationship Id="rId4" Type="http://schemas.openxmlformats.org/officeDocument/2006/relationships/image" Target="../media/image54.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8.xml"/></Relationships>
</file>

<file path=ppt/slides/_rels/slide8.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8.xml"/><Relationship Id="rId1" Type="http://schemas.openxmlformats.org/officeDocument/2006/relationships/slideLayout" Target="../slideLayouts/slideLayout8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8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69"/>
        <p:cNvGrpSpPr/>
        <p:nvPr/>
      </p:nvGrpSpPr>
      <p:grpSpPr>
        <a:xfrm>
          <a:off x="0" y="0"/>
          <a:ext cx="0" cy="0"/>
          <a:chOff x="0" y="0"/>
          <a:chExt cx="0" cy="0"/>
        </a:xfrm>
      </p:grpSpPr>
      <p:sp>
        <p:nvSpPr>
          <p:cNvPr id="1470" name="Google Shape;1470;p91"/>
          <p:cNvSpPr txBox="1">
            <a:spLocks noGrp="1"/>
          </p:cNvSpPr>
          <p:nvPr>
            <p:ph type="title"/>
          </p:nvPr>
        </p:nvSpPr>
        <p:spPr>
          <a:xfrm>
            <a:off x="733800" y="4603500"/>
            <a:ext cx="16820400" cy="10776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a:t>Master Slides Template</a:t>
            </a:r>
            <a:endParaRPr/>
          </a:p>
        </p:txBody>
      </p:sp>
      <p:sp>
        <p:nvSpPr>
          <p:cNvPr id="1471" name="Google Shape;1471;p91"/>
          <p:cNvSpPr txBox="1">
            <a:spLocks noGrp="1"/>
          </p:cNvSpPr>
          <p:nvPr>
            <p:ph type="subTitle" idx="1"/>
          </p:nvPr>
        </p:nvSpPr>
        <p:spPr>
          <a:xfrm>
            <a:off x="2104800" y="6108563"/>
            <a:ext cx="14078400" cy="4926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a:t>Updated - September 2022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79"/>
        <p:cNvGrpSpPr/>
        <p:nvPr/>
      </p:nvGrpSpPr>
      <p:grpSpPr>
        <a:xfrm>
          <a:off x="0" y="0"/>
          <a:ext cx="0" cy="0"/>
          <a:chOff x="0" y="0"/>
          <a:chExt cx="0" cy="0"/>
        </a:xfrm>
      </p:grpSpPr>
      <p:sp>
        <p:nvSpPr>
          <p:cNvPr id="1580" name="Google Shape;1580;p100"/>
          <p:cNvSpPr txBox="1"/>
          <p:nvPr/>
        </p:nvSpPr>
        <p:spPr>
          <a:xfrm>
            <a:off x="738000" y="731400"/>
            <a:ext cx="16230600" cy="787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4500">
                <a:solidFill>
                  <a:schemeClr val="dk2"/>
                </a:solidFill>
                <a:latin typeface="Libre Franklin Light"/>
                <a:ea typeface="Libre Franklin Light"/>
                <a:cs typeface="Libre Franklin Light"/>
                <a:sym typeface="Libre Franklin Light"/>
              </a:rPr>
              <a:t>Types of slides and how to use them - </a:t>
            </a:r>
            <a:r>
              <a:rPr lang="en" sz="4500" b="1">
                <a:solidFill>
                  <a:schemeClr val="dk2"/>
                </a:solidFill>
                <a:latin typeface="Libre Franklin"/>
                <a:ea typeface="Libre Franklin"/>
                <a:cs typeface="Libre Franklin"/>
                <a:sym typeface="Libre Franklin"/>
              </a:rPr>
              <a:t>Standard Slides </a:t>
            </a:r>
            <a:r>
              <a:rPr lang="en" sz="4500">
                <a:solidFill>
                  <a:schemeClr val="dk2"/>
                </a:solidFill>
                <a:latin typeface="Libre Franklin Light"/>
                <a:ea typeface="Libre Franklin Light"/>
                <a:cs typeface="Libre Franklin Light"/>
                <a:sym typeface="Libre Franklin Light"/>
              </a:rPr>
              <a:t>(cont.)</a:t>
            </a:r>
            <a:endParaRPr sz="4500">
              <a:solidFill>
                <a:schemeClr val="dk2"/>
              </a:solidFill>
              <a:latin typeface="Libre Franklin Light"/>
              <a:ea typeface="Libre Franklin Light"/>
              <a:cs typeface="Libre Franklin Light"/>
              <a:sym typeface="Libre Franklin Light"/>
            </a:endParaRPr>
          </a:p>
        </p:txBody>
      </p:sp>
      <p:sp>
        <p:nvSpPr>
          <p:cNvPr id="1581" name="Google Shape;1581;p100"/>
          <p:cNvSpPr txBox="1"/>
          <p:nvPr/>
        </p:nvSpPr>
        <p:spPr>
          <a:xfrm>
            <a:off x="738000" y="2009000"/>
            <a:ext cx="4522200" cy="22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Section start slide</a:t>
            </a:r>
            <a:endParaRPr sz="1600" b="1">
              <a:solidFill>
                <a:schemeClr val="dk2"/>
              </a:solidFill>
              <a:latin typeface="Libre Franklin"/>
              <a:ea typeface="Libre Franklin"/>
              <a:cs typeface="Libre Franklin"/>
              <a:sym typeface="Libre Franklin"/>
            </a:endParaRPr>
          </a:p>
          <a:p>
            <a:pPr marL="0" lvl="0" indent="0" algn="l" rtl="0">
              <a:lnSpc>
                <a:spcPct val="100000"/>
              </a:lnSpc>
              <a:spcBef>
                <a:spcPts val="0"/>
              </a:spcBef>
              <a:spcAft>
                <a:spcPts val="0"/>
              </a:spcAft>
              <a:buNone/>
            </a:pPr>
            <a:r>
              <a:rPr lang="en" sz="1600">
                <a:solidFill>
                  <a:schemeClr val="dk1"/>
                </a:solidFill>
                <a:latin typeface="Libre Franklin Light"/>
                <a:ea typeface="Libre Franklin Light"/>
                <a:cs typeface="Libre Franklin Light"/>
                <a:sym typeface="Libre Franklin Light"/>
              </a:rPr>
              <a:t>This option is used to start a new topic within a chapter, there are two options: one with option for a visual and another with two blocks of text for topics. </a:t>
            </a:r>
            <a:endParaRPr sz="1600">
              <a:solidFill>
                <a:schemeClr val="dk1"/>
              </a:solidFill>
              <a:latin typeface="Libre Franklin Light"/>
              <a:ea typeface="Libre Franklin Light"/>
              <a:cs typeface="Libre Franklin Light"/>
              <a:sym typeface="Libre Franklin Light"/>
            </a:endParaRPr>
          </a:p>
        </p:txBody>
      </p:sp>
      <p:sp>
        <p:nvSpPr>
          <p:cNvPr id="1582" name="Google Shape;1582;p100"/>
          <p:cNvSpPr txBox="1"/>
          <p:nvPr/>
        </p:nvSpPr>
        <p:spPr>
          <a:xfrm>
            <a:off x="738000" y="4739113"/>
            <a:ext cx="4522200" cy="17487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Three column blocks</a:t>
            </a:r>
            <a:endParaRPr sz="1600" b="1">
              <a:solidFill>
                <a:schemeClr val="dk2"/>
              </a:solidFill>
              <a:latin typeface="Libre Franklin"/>
              <a:ea typeface="Libre Franklin"/>
              <a:cs typeface="Libre Franklin"/>
              <a:sym typeface="Libre Franklin"/>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Used to highlight features. Dark and white version available.</a:t>
            </a:r>
            <a:endParaRPr sz="1600">
              <a:solidFill>
                <a:schemeClr val="dk1"/>
              </a:solidFill>
              <a:latin typeface="Libre Franklin Light"/>
              <a:ea typeface="Libre Franklin Light"/>
              <a:cs typeface="Libre Franklin Light"/>
              <a:sym typeface="Libre Franklin Light"/>
            </a:endParaRPr>
          </a:p>
          <a:p>
            <a:pPr marL="0" lvl="0" indent="0" algn="l" rtl="0">
              <a:spcBef>
                <a:spcPts val="0"/>
              </a:spcBef>
              <a:spcAft>
                <a:spcPts val="0"/>
              </a:spcAft>
              <a:buNone/>
            </a:pPr>
            <a:endParaRPr sz="1600">
              <a:solidFill>
                <a:schemeClr val="dk1"/>
              </a:solidFill>
              <a:latin typeface="Libre Franklin Light"/>
              <a:ea typeface="Libre Franklin Light"/>
              <a:cs typeface="Libre Franklin Light"/>
              <a:sym typeface="Libre Franklin Light"/>
            </a:endParaRPr>
          </a:p>
        </p:txBody>
      </p:sp>
      <p:sp>
        <p:nvSpPr>
          <p:cNvPr id="1583" name="Google Shape;1583;p100"/>
          <p:cNvSpPr txBox="1"/>
          <p:nvPr/>
        </p:nvSpPr>
        <p:spPr>
          <a:xfrm>
            <a:off x="13811400" y="2273388"/>
            <a:ext cx="3742800" cy="17487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ACTION TIP</a:t>
            </a:r>
            <a:endParaRPr sz="1600" b="1">
              <a:solidFill>
                <a:schemeClr val="dk2"/>
              </a:solidFill>
              <a:latin typeface="Libre Franklin"/>
              <a:ea typeface="Libre Franklin"/>
              <a:cs typeface="Libre Franklin"/>
              <a:sym typeface="Libre Franklin"/>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Don’t forget to align your text boxes  vertically to your slide: select the two text box and right click over them and select </a:t>
            </a:r>
            <a:r>
              <a:rPr lang="en" sz="1600" b="1" i="1">
                <a:solidFill>
                  <a:schemeClr val="dk1"/>
                </a:solidFill>
                <a:latin typeface="Libre Franklin"/>
                <a:ea typeface="Libre Franklin"/>
                <a:cs typeface="Libre Franklin"/>
                <a:sym typeface="Libre Franklin"/>
              </a:rPr>
              <a:t>Group</a:t>
            </a:r>
            <a:r>
              <a:rPr lang="en" sz="1600">
                <a:solidFill>
                  <a:schemeClr val="dk1"/>
                </a:solidFill>
                <a:latin typeface="Libre Franklin Light"/>
                <a:ea typeface="Libre Franklin Light"/>
                <a:cs typeface="Libre Franklin Light"/>
                <a:sym typeface="Libre Franklin Light"/>
              </a:rPr>
              <a:t>. Then right click again on the grouped objects and select </a:t>
            </a:r>
            <a:r>
              <a:rPr lang="en" sz="1600" b="1" i="1">
                <a:solidFill>
                  <a:schemeClr val="dk1"/>
                </a:solidFill>
                <a:latin typeface="Libre Franklin"/>
                <a:ea typeface="Libre Franklin"/>
                <a:cs typeface="Libre Franklin"/>
                <a:sym typeface="Libre Franklin"/>
              </a:rPr>
              <a:t>Center on Page/Vertically</a:t>
            </a:r>
            <a:endParaRPr sz="1600">
              <a:solidFill>
                <a:schemeClr val="dk1"/>
              </a:solidFill>
              <a:latin typeface="Libre Franklin Light"/>
              <a:ea typeface="Libre Franklin Light"/>
              <a:cs typeface="Libre Franklin Light"/>
              <a:sym typeface="Libre Franklin Light"/>
            </a:endParaRPr>
          </a:p>
        </p:txBody>
      </p:sp>
      <p:sp>
        <p:nvSpPr>
          <p:cNvPr id="1584" name="Google Shape;1584;p100"/>
          <p:cNvSpPr txBox="1"/>
          <p:nvPr/>
        </p:nvSpPr>
        <p:spPr>
          <a:xfrm>
            <a:off x="13811400" y="4582825"/>
            <a:ext cx="3742800" cy="4660500"/>
          </a:xfrm>
          <a:prstGeom prst="rect">
            <a:avLst/>
          </a:prstGeom>
          <a:solidFill>
            <a:srgbClr val="F5FAFF"/>
          </a:solidFill>
          <a:ln>
            <a:noFill/>
          </a:ln>
        </p:spPr>
        <p:txBody>
          <a:bodyPr spcFirstLastPara="1" wrap="square" lIns="182875" tIns="182875" rIns="182875" bIns="182875"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POWER TIP - Icons!!!</a:t>
            </a:r>
            <a:endParaRPr sz="1600" b="1">
              <a:solidFill>
                <a:schemeClr val="dk2"/>
              </a:solidFill>
              <a:latin typeface="Libre Franklin"/>
              <a:ea typeface="Libre Franklin"/>
              <a:cs typeface="Libre Franklin"/>
              <a:sym typeface="Libre Franklin"/>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If you scroll to the bottom of this deck you’ll see that we provided you with several icons. On the first page is a selection of the most common used at Backbase and with denominators for these. </a:t>
            </a:r>
            <a:r>
              <a:rPr lang="en" sz="1600" b="1">
                <a:solidFill>
                  <a:schemeClr val="dk1"/>
                </a:solidFill>
                <a:latin typeface="Libre Franklin"/>
                <a:ea typeface="Libre Franklin"/>
                <a:cs typeface="Libre Franklin"/>
                <a:sym typeface="Libre Franklin"/>
              </a:rPr>
              <a:t>Please don’t use any other icons besides the ones provided in this deck. </a:t>
            </a:r>
            <a:r>
              <a:rPr lang="en" sz="1600">
                <a:solidFill>
                  <a:schemeClr val="dk1"/>
                </a:solidFill>
                <a:latin typeface="Libre Franklin Light"/>
                <a:ea typeface="Libre Franklin Light"/>
                <a:cs typeface="Libre Franklin Light"/>
                <a:sym typeface="Libre Franklin Light"/>
              </a:rPr>
              <a:t>If you need a specific icon, reach out to the creative studio which will provide you with with one.</a:t>
            </a:r>
            <a:endParaRPr sz="1600">
              <a:solidFill>
                <a:schemeClr val="dk1"/>
              </a:solidFill>
              <a:latin typeface="Libre Franklin Light"/>
              <a:ea typeface="Libre Franklin Light"/>
              <a:cs typeface="Libre Franklin Light"/>
              <a:sym typeface="Libre Franklin Light"/>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And keep the proportions of the icons when using multiple - and don’t over do-it, less is more.</a:t>
            </a:r>
            <a:endParaRPr sz="1600">
              <a:solidFill>
                <a:schemeClr val="dk1"/>
              </a:solidFill>
              <a:latin typeface="Libre Franklin Light"/>
              <a:ea typeface="Libre Franklin Light"/>
              <a:cs typeface="Libre Franklin Light"/>
              <a:sym typeface="Libre Franklin Light"/>
            </a:endParaRPr>
          </a:p>
        </p:txBody>
      </p:sp>
      <p:pic>
        <p:nvPicPr>
          <p:cNvPr id="1585" name="Google Shape;1585;p100"/>
          <p:cNvPicPr preferRelativeResize="0"/>
          <p:nvPr/>
        </p:nvPicPr>
        <p:blipFill>
          <a:blip r:embed="rId3">
            <a:alphaModFix/>
          </a:blip>
          <a:stretch>
            <a:fillRect/>
          </a:stretch>
        </p:blipFill>
        <p:spPr>
          <a:xfrm>
            <a:off x="5627250" y="2078108"/>
            <a:ext cx="3742800" cy="2134392"/>
          </a:xfrm>
          <a:prstGeom prst="rect">
            <a:avLst/>
          </a:prstGeom>
          <a:noFill/>
          <a:ln>
            <a:noFill/>
          </a:ln>
        </p:spPr>
      </p:pic>
      <p:pic>
        <p:nvPicPr>
          <p:cNvPr id="1586" name="Google Shape;1586;p100"/>
          <p:cNvPicPr preferRelativeResize="0"/>
          <p:nvPr/>
        </p:nvPicPr>
        <p:blipFill>
          <a:blip r:embed="rId4">
            <a:alphaModFix/>
          </a:blip>
          <a:stretch>
            <a:fillRect/>
          </a:stretch>
        </p:blipFill>
        <p:spPr>
          <a:xfrm>
            <a:off x="9599675" y="2080275"/>
            <a:ext cx="3742801" cy="2134924"/>
          </a:xfrm>
          <a:prstGeom prst="rect">
            <a:avLst/>
          </a:prstGeom>
          <a:noFill/>
          <a:ln>
            <a:noFill/>
          </a:ln>
        </p:spPr>
      </p:pic>
      <p:pic>
        <p:nvPicPr>
          <p:cNvPr id="1587" name="Google Shape;1587;p100"/>
          <p:cNvPicPr preferRelativeResize="0"/>
          <p:nvPr/>
        </p:nvPicPr>
        <p:blipFill>
          <a:blip r:embed="rId5">
            <a:alphaModFix/>
          </a:blip>
          <a:stretch>
            <a:fillRect/>
          </a:stretch>
        </p:blipFill>
        <p:spPr>
          <a:xfrm>
            <a:off x="5627250" y="4624825"/>
            <a:ext cx="3742800" cy="2131050"/>
          </a:xfrm>
          <a:prstGeom prst="rect">
            <a:avLst/>
          </a:prstGeom>
          <a:noFill/>
          <a:ln>
            <a:noFill/>
          </a:ln>
        </p:spPr>
      </p:pic>
      <p:pic>
        <p:nvPicPr>
          <p:cNvPr id="1588" name="Google Shape;1588;p100"/>
          <p:cNvPicPr preferRelativeResize="0"/>
          <p:nvPr/>
        </p:nvPicPr>
        <p:blipFill>
          <a:blip r:embed="rId6">
            <a:alphaModFix/>
          </a:blip>
          <a:stretch>
            <a:fillRect/>
          </a:stretch>
        </p:blipFill>
        <p:spPr>
          <a:xfrm>
            <a:off x="9608700" y="4624825"/>
            <a:ext cx="3742799" cy="2136000"/>
          </a:xfrm>
          <a:prstGeom prst="rect">
            <a:avLst/>
          </a:prstGeom>
          <a:noFill/>
          <a:ln>
            <a:noFill/>
          </a:ln>
        </p:spPr>
      </p:pic>
      <p:sp>
        <p:nvSpPr>
          <p:cNvPr id="1589" name="Google Shape;1589;p100"/>
          <p:cNvSpPr txBox="1"/>
          <p:nvPr/>
        </p:nvSpPr>
        <p:spPr>
          <a:xfrm>
            <a:off x="738000" y="7120363"/>
            <a:ext cx="4522200" cy="17487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Four  column blocks</a:t>
            </a:r>
            <a:endParaRPr sz="1600" b="1">
              <a:solidFill>
                <a:schemeClr val="dk2"/>
              </a:solidFill>
              <a:latin typeface="Libre Franklin"/>
              <a:ea typeface="Libre Franklin"/>
              <a:cs typeface="Libre Franklin"/>
              <a:sym typeface="Libre Franklin"/>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A standard 4 column slide used to highlight topics. Dark and white version available.</a:t>
            </a:r>
            <a:endParaRPr sz="1600">
              <a:solidFill>
                <a:schemeClr val="dk1"/>
              </a:solidFill>
              <a:latin typeface="Libre Franklin Light"/>
              <a:ea typeface="Libre Franklin Light"/>
              <a:cs typeface="Libre Franklin Light"/>
              <a:sym typeface="Libre Franklin Light"/>
            </a:endParaRPr>
          </a:p>
          <a:p>
            <a:pPr marL="0" lvl="0" indent="0" algn="l" rtl="0">
              <a:spcBef>
                <a:spcPts val="0"/>
              </a:spcBef>
              <a:spcAft>
                <a:spcPts val="0"/>
              </a:spcAft>
              <a:buNone/>
            </a:pPr>
            <a:endParaRPr sz="1600">
              <a:solidFill>
                <a:schemeClr val="dk1"/>
              </a:solidFill>
              <a:latin typeface="Libre Franklin Light"/>
              <a:ea typeface="Libre Franklin Light"/>
              <a:cs typeface="Libre Franklin Light"/>
              <a:sym typeface="Libre Franklin Light"/>
            </a:endParaRPr>
          </a:p>
        </p:txBody>
      </p:sp>
      <p:pic>
        <p:nvPicPr>
          <p:cNvPr id="1590" name="Google Shape;1590;p100"/>
          <p:cNvPicPr preferRelativeResize="0"/>
          <p:nvPr/>
        </p:nvPicPr>
        <p:blipFill>
          <a:blip r:embed="rId7">
            <a:alphaModFix/>
          </a:blip>
          <a:stretch>
            <a:fillRect/>
          </a:stretch>
        </p:blipFill>
        <p:spPr>
          <a:xfrm>
            <a:off x="5627250" y="7120375"/>
            <a:ext cx="3742801" cy="2122837"/>
          </a:xfrm>
          <a:prstGeom prst="rect">
            <a:avLst/>
          </a:prstGeom>
          <a:noFill/>
          <a:ln>
            <a:noFill/>
          </a:ln>
        </p:spPr>
      </p:pic>
      <p:pic>
        <p:nvPicPr>
          <p:cNvPr id="1591" name="Google Shape;1591;p100"/>
          <p:cNvPicPr preferRelativeResize="0"/>
          <p:nvPr/>
        </p:nvPicPr>
        <p:blipFill>
          <a:blip r:embed="rId8">
            <a:alphaModFix/>
          </a:blip>
          <a:stretch>
            <a:fillRect/>
          </a:stretch>
        </p:blipFill>
        <p:spPr>
          <a:xfrm>
            <a:off x="9599675" y="7170450"/>
            <a:ext cx="3742800" cy="212180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p101"/>
          <p:cNvSpPr txBox="1"/>
          <p:nvPr/>
        </p:nvSpPr>
        <p:spPr>
          <a:xfrm>
            <a:off x="738000" y="731400"/>
            <a:ext cx="16230600" cy="787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4500">
                <a:solidFill>
                  <a:schemeClr val="dk2"/>
                </a:solidFill>
                <a:latin typeface="Libre Franklin Light"/>
                <a:ea typeface="Libre Franklin Light"/>
                <a:cs typeface="Libre Franklin Light"/>
                <a:sym typeface="Libre Franklin Light"/>
              </a:rPr>
              <a:t>Types of slides and how to use them - </a:t>
            </a:r>
            <a:r>
              <a:rPr lang="en" sz="4500" b="1">
                <a:solidFill>
                  <a:schemeClr val="dk2"/>
                </a:solidFill>
                <a:latin typeface="Libre Franklin"/>
                <a:ea typeface="Libre Franklin"/>
                <a:cs typeface="Libre Franklin"/>
                <a:sym typeface="Libre Franklin"/>
              </a:rPr>
              <a:t>Other</a:t>
            </a:r>
            <a:endParaRPr sz="4500">
              <a:solidFill>
                <a:schemeClr val="dk2"/>
              </a:solidFill>
              <a:latin typeface="Libre Franklin Light"/>
              <a:ea typeface="Libre Franklin Light"/>
              <a:cs typeface="Libre Franklin Light"/>
              <a:sym typeface="Libre Franklin Light"/>
            </a:endParaRPr>
          </a:p>
        </p:txBody>
      </p:sp>
      <p:sp>
        <p:nvSpPr>
          <p:cNvPr id="1597" name="Google Shape;1597;p101"/>
          <p:cNvSpPr txBox="1"/>
          <p:nvPr/>
        </p:nvSpPr>
        <p:spPr>
          <a:xfrm>
            <a:off x="738000" y="2009000"/>
            <a:ext cx="4522200" cy="22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Topic list</a:t>
            </a:r>
            <a:endParaRPr sz="1600" b="1">
              <a:solidFill>
                <a:schemeClr val="dk2"/>
              </a:solidFill>
              <a:latin typeface="Libre Franklin"/>
              <a:ea typeface="Libre Franklin"/>
              <a:cs typeface="Libre Franklin"/>
              <a:sym typeface="Libre Franklin"/>
            </a:endParaRPr>
          </a:p>
          <a:p>
            <a:pPr marL="0" lvl="0" indent="0" algn="l" rtl="0">
              <a:lnSpc>
                <a:spcPct val="100000"/>
              </a:lnSpc>
              <a:spcBef>
                <a:spcPts val="0"/>
              </a:spcBef>
              <a:spcAft>
                <a:spcPts val="0"/>
              </a:spcAft>
              <a:buNone/>
            </a:pPr>
            <a:r>
              <a:rPr lang="en" sz="1600">
                <a:solidFill>
                  <a:schemeClr val="dk1"/>
                </a:solidFill>
                <a:latin typeface="Libre Franklin Light"/>
                <a:ea typeface="Libre Franklin Light"/>
                <a:cs typeface="Libre Franklin Light"/>
                <a:sym typeface="Libre Franklin Light"/>
              </a:rPr>
              <a:t>This slide is ideal to highlight features and simulates an animation by changing the background color of the highlighted feature</a:t>
            </a:r>
            <a:endParaRPr sz="1600">
              <a:solidFill>
                <a:schemeClr val="dk1"/>
              </a:solidFill>
              <a:latin typeface="Libre Franklin Light"/>
              <a:ea typeface="Libre Franklin Light"/>
              <a:cs typeface="Libre Franklin Light"/>
              <a:sym typeface="Libre Franklin Light"/>
            </a:endParaRPr>
          </a:p>
        </p:txBody>
      </p:sp>
      <p:sp>
        <p:nvSpPr>
          <p:cNvPr id="1598" name="Google Shape;1598;p101"/>
          <p:cNvSpPr txBox="1"/>
          <p:nvPr/>
        </p:nvSpPr>
        <p:spPr>
          <a:xfrm>
            <a:off x="738000" y="4858138"/>
            <a:ext cx="4522200" cy="17487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Product feature highlight</a:t>
            </a:r>
            <a:endParaRPr sz="1600" b="1">
              <a:solidFill>
                <a:schemeClr val="dk2"/>
              </a:solidFill>
              <a:latin typeface="Libre Franklin"/>
              <a:ea typeface="Libre Franklin"/>
              <a:cs typeface="Libre Franklin"/>
              <a:sym typeface="Libre Franklin"/>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Ideal to showcase different product callouts, you can start with the slide with the dark blue block with a summary of the product, and continue with a second slide of only product callouts </a:t>
            </a:r>
            <a:endParaRPr sz="1600">
              <a:solidFill>
                <a:schemeClr val="dk1"/>
              </a:solidFill>
              <a:latin typeface="Libre Franklin Light"/>
              <a:ea typeface="Libre Franklin Light"/>
              <a:cs typeface="Libre Franklin Light"/>
              <a:sym typeface="Libre Franklin Light"/>
            </a:endParaRPr>
          </a:p>
          <a:p>
            <a:pPr marL="0" lvl="0" indent="0" algn="l" rtl="0">
              <a:spcBef>
                <a:spcPts val="0"/>
              </a:spcBef>
              <a:spcAft>
                <a:spcPts val="0"/>
              </a:spcAft>
              <a:buNone/>
            </a:pPr>
            <a:endParaRPr sz="1600">
              <a:solidFill>
                <a:schemeClr val="dk1"/>
              </a:solidFill>
              <a:latin typeface="Libre Franklin Light"/>
              <a:ea typeface="Libre Franklin Light"/>
              <a:cs typeface="Libre Franklin Light"/>
              <a:sym typeface="Libre Franklin Light"/>
            </a:endParaRPr>
          </a:p>
        </p:txBody>
      </p:sp>
      <p:sp>
        <p:nvSpPr>
          <p:cNvPr id="1599" name="Google Shape;1599;p101"/>
          <p:cNvSpPr txBox="1"/>
          <p:nvPr/>
        </p:nvSpPr>
        <p:spPr>
          <a:xfrm>
            <a:off x="13811400" y="2273388"/>
            <a:ext cx="3742800" cy="17487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ACTION TIP</a:t>
            </a:r>
            <a:endParaRPr sz="1600" b="1">
              <a:solidFill>
                <a:schemeClr val="dk2"/>
              </a:solidFill>
              <a:latin typeface="Libre Franklin"/>
              <a:ea typeface="Libre Franklin"/>
              <a:cs typeface="Libre Franklin"/>
              <a:sym typeface="Libre Franklin"/>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To get the animation effect, you’ll have to create a new slide per feature: duplicate the original slide and change the blue bar to the next feature. Do the same for all features (max 4).</a:t>
            </a:r>
            <a:endParaRPr sz="1600">
              <a:solidFill>
                <a:schemeClr val="dk1"/>
              </a:solidFill>
              <a:latin typeface="Libre Franklin Light"/>
              <a:ea typeface="Libre Franklin Light"/>
              <a:cs typeface="Libre Franklin Light"/>
              <a:sym typeface="Libre Franklin Light"/>
            </a:endParaRPr>
          </a:p>
        </p:txBody>
      </p:sp>
      <p:sp>
        <p:nvSpPr>
          <p:cNvPr id="1600" name="Google Shape;1600;p101"/>
          <p:cNvSpPr txBox="1"/>
          <p:nvPr/>
        </p:nvSpPr>
        <p:spPr>
          <a:xfrm>
            <a:off x="13811400" y="4320950"/>
            <a:ext cx="3742800" cy="2736600"/>
          </a:xfrm>
          <a:prstGeom prst="rect">
            <a:avLst/>
          </a:prstGeom>
          <a:solidFill>
            <a:srgbClr val="F5FAFF"/>
          </a:solidFill>
          <a:ln>
            <a:noFill/>
          </a:ln>
        </p:spPr>
        <p:txBody>
          <a:bodyPr spcFirstLastPara="1" wrap="square" lIns="182875" tIns="182875" rIns="182875" bIns="182875"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POWER TIP - alternate images with highlight features</a:t>
            </a:r>
            <a:endParaRPr sz="1600" b="1">
              <a:solidFill>
                <a:schemeClr val="dk2"/>
              </a:solidFill>
              <a:latin typeface="Libre Franklin"/>
              <a:ea typeface="Libre Franklin"/>
              <a:cs typeface="Libre Franklin"/>
              <a:sym typeface="Libre Franklin"/>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You replace one of the product image slots with a full color background that you can use to highlight certain aspects of the call out next to it. Make sure you don’t add two color blocks next to each other but create instead a checkered layout.</a:t>
            </a:r>
            <a:endParaRPr sz="1600">
              <a:solidFill>
                <a:schemeClr val="dk1"/>
              </a:solidFill>
              <a:latin typeface="Libre Franklin Light"/>
              <a:ea typeface="Libre Franklin Light"/>
              <a:cs typeface="Libre Franklin Light"/>
              <a:sym typeface="Libre Franklin Light"/>
            </a:endParaRPr>
          </a:p>
        </p:txBody>
      </p:sp>
      <p:sp>
        <p:nvSpPr>
          <p:cNvPr id="1601" name="Google Shape;1601;p101"/>
          <p:cNvSpPr txBox="1"/>
          <p:nvPr/>
        </p:nvSpPr>
        <p:spPr>
          <a:xfrm>
            <a:off x="738000" y="7564138"/>
            <a:ext cx="4522200" cy="17487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Speaker Opening slide</a:t>
            </a:r>
            <a:endParaRPr sz="1600" b="1">
              <a:solidFill>
                <a:schemeClr val="dk2"/>
              </a:solidFill>
              <a:latin typeface="Libre Franklin"/>
              <a:ea typeface="Libre Franklin"/>
              <a:cs typeface="Libre Franklin"/>
              <a:sym typeface="Libre Franklin"/>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Different options depending on the number of speakers. If you have more than 3 speakers, please contact the Creative studio for hep with the layout.</a:t>
            </a:r>
            <a:br>
              <a:rPr lang="en" sz="1600">
                <a:solidFill>
                  <a:schemeClr val="dk1"/>
                </a:solidFill>
                <a:latin typeface="Libre Franklin Light"/>
                <a:ea typeface="Libre Franklin Light"/>
                <a:cs typeface="Libre Franklin Light"/>
                <a:sym typeface="Libre Franklin Light"/>
              </a:rPr>
            </a:br>
            <a:r>
              <a:rPr lang="en" sz="1600">
                <a:solidFill>
                  <a:schemeClr val="dk1"/>
                </a:solidFill>
                <a:latin typeface="Libre Franklin Light"/>
                <a:ea typeface="Libre Franklin Light"/>
                <a:cs typeface="Libre Franklin Light"/>
                <a:sym typeface="Libre Franklin Light"/>
              </a:rPr>
              <a:t>This layout can be used as an alternative to a chapter slide, for example on the Haka sessions.</a:t>
            </a:r>
            <a:endParaRPr sz="1600">
              <a:solidFill>
                <a:schemeClr val="dk1"/>
              </a:solidFill>
              <a:latin typeface="Libre Franklin Light"/>
              <a:ea typeface="Libre Franklin Light"/>
              <a:cs typeface="Libre Franklin Light"/>
              <a:sym typeface="Libre Franklin Light"/>
            </a:endParaRPr>
          </a:p>
        </p:txBody>
      </p:sp>
      <p:pic>
        <p:nvPicPr>
          <p:cNvPr id="1602" name="Google Shape;1602;p101"/>
          <p:cNvPicPr preferRelativeResize="0"/>
          <p:nvPr/>
        </p:nvPicPr>
        <p:blipFill>
          <a:blip r:embed="rId3">
            <a:alphaModFix/>
          </a:blip>
          <a:stretch>
            <a:fillRect/>
          </a:stretch>
        </p:blipFill>
        <p:spPr>
          <a:xfrm>
            <a:off x="5627250" y="2067675"/>
            <a:ext cx="3742802" cy="2160152"/>
          </a:xfrm>
          <a:prstGeom prst="rect">
            <a:avLst/>
          </a:prstGeom>
          <a:noFill/>
          <a:ln>
            <a:noFill/>
          </a:ln>
        </p:spPr>
      </p:pic>
      <p:pic>
        <p:nvPicPr>
          <p:cNvPr id="1603" name="Google Shape;1603;p101"/>
          <p:cNvPicPr preferRelativeResize="0"/>
          <p:nvPr/>
        </p:nvPicPr>
        <p:blipFill>
          <a:blip r:embed="rId4">
            <a:alphaModFix/>
          </a:blip>
          <a:stretch>
            <a:fillRect/>
          </a:stretch>
        </p:blipFill>
        <p:spPr>
          <a:xfrm>
            <a:off x="9510900" y="2080475"/>
            <a:ext cx="3742802" cy="2134549"/>
          </a:xfrm>
          <a:prstGeom prst="rect">
            <a:avLst/>
          </a:prstGeom>
          <a:noFill/>
          <a:ln>
            <a:noFill/>
          </a:ln>
        </p:spPr>
      </p:pic>
      <p:pic>
        <p:nvPicPr>
          <p:cNvPr id="1604" name="Google Shape;1604;p101"/>
          <p:cNvPicPr preferRelativeResize="0"/>
          <p:nvPr/>
        </p:nvPicPr>
        <p:blipFill>
          <a:blip r:embed="rId5">
            <a:alphaModFix/>
          </a:blip>
          <a:stretch>
            <a:fillRect/>
          </a:stretch>
        </p:blipFill>
        <p:spPr>
          <a:xfrm>
            <a:off x="5627250" y="4611001"/>
            <a:ext cx="3742802" cy="2156500"/>
          </a:xfrm>
          <a:prstGeom prst="rect">
            <a:avLst/>
          </a:prstGeom>
          <a:noFill/>
          <a:ln>
            <a:noFill/>
          </a:ln>
        </p:spPr>
      </p:pic>
      <p:pic>
        <p:nvPicPr>
          <p:cNvPr id="1605" name="Google Shape;1605;p101"/>
          <p:cNvPicPr preferRelativeResize="0"/>
          <p:nvPr/>
        </p:nvPicPr>
        <p:blipFill>
          <a:blip r:embed="rId6">
            <a:alphaModFix/>
          </a:blip>
          <a:stretch>
            <a:fillRect/>
          </a:stretch>
        </p:blipFill>
        <p:spPr>
          <a:xfrm>
            <a:off x="9510900" y="4611001"/>
            <a:ext cx="3739566" cy="2134550"/>
          </a:xfrm>
          <a:prstGeom prst="rect">
            <a:avLst/>
          </a:prstGeom>
          <a:noFill/>
          <a:ln>
            <a:noFill/>
          </a:ln>
        </p:spPr>
      </p:pic>
      <p:pic>
        <p:nvPicPr>
          <p:cNvPr id="1606" name="Google Shape;1606;p101"/>
          <p:cNvPicPr preferRelativeResize="0"/>
          <p:nvPr/>
        </p:nvPicPr>
        <p:blipFill>
          <a:blip r:embed="rId7">
            <a:alphaModFix/>
          </a:blip>
          <a:stretch>
            <a:fillRect/>
          </a:stretch>
        </p:blipFill>
        <p:spPr>
          <a:xfrm>
            <a:off x="5627250" y="7356401"/>
            <a:ext cx="3739576" cy="2138208"/>
          </a:xfrm>
          <a:prstGeom prst="rect">
            <a:avLst/>
          </a:prstGeom>
          <a:noFill/>
          <a:ln>
            <a:noFill/>
          </a:ln>
        </p:spPr>
      </p:pic>
      <p:pic>
        <p:nvPicPr>
          <p:cNvPr id="1607" name="Google Shape;1607;p101"/>
          <p:cNvPicPr preferRelativeResize="0"/>
          <p:nvPr/>
        </p:nvPicPr>
        <p:blipFill>
          <a:blip r:embed="rId8">
            <a:alphaModFix/>
          </a:blip>
          <a:stretch>
            <a:fillRect/>
          </a:stretch>
        </p:blipFill>
        <p:spPr>
          <a:xfrm>
            <a:off x="9519225" y="7356400"/>
            <a:ext cx="3742802" cy="2116288"/>
          </a:xfrm>
          <a:prstGeom prst="rect">
            <a:avLst/>
          </a:prstGeom>
          <a:noFill/>
          <a:ln>
            <a:noFill/>
          </a:ln>
        </p:spPr>
      </p:pic>
      <p:sp>
        <p:nvSpPr>
          <p:cNvPr id="1608" name="Google Shape;1608;p101"/>
          <p:cNvSpPr txBox="1"/>
          <p:nvPr/>
        </p:nvSpPr>
        <p:spPr>
          <a:xfrm>
            <a:off x="13811400" y="7345378"/>
            <a:ext cx="3742800" cy="22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ACTION TIP</a:t>
            </a:r>
            <a:endParaRPr sz="1600" b="1">
              <a:solidFill>
                <a:schemeClr val="dk2"/>
              </a:solidFill>
              <a:latin typeface="Libre Franklin"/>
              <a:ea typeface="Libre Franklin"/>
              <a:cs typeface="Libre Franklin"/>
              <a:sym typeface="Libre Franklin"/>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To update the images in order to keep the same frame shape, right click on the image you want to change and select Replace Image&gt; Upload from computer</a:t>
            </a:r>
            <a:br>
              <a:rPr lang="en" sz="1600">
                <a:solidFill>
                  <a:schemeClr val="dk1"/>
                </a:solidFill>
                <a:latin typeface="Libre Franklin Light"/>
                <a:ea typeface="Libre Franklin Light"/>
                <a:cs typeface="Libre Franklin Light"/>
                <a:sym typeface="Libre Franklin Light"/>
              </a:rPr>
            </a:br>
            <a:r>
              <a:rPr lang="en" sz="1600">
                <a:solidFill>
                  <a:schemeClr val="dk1"/>
                </a:solidFill>
                <a:latin typeface="Libre Franklin Light"/>
                <a:ea typeface="Libre Franklin Light"/>
                <a:cs typeface="Libre Franklin Light"/>
                <a:sym typeface="Libre Franklin Light"/>
              </a:rPr>
              <a:t>Ideally you want to source the headshots from the speaker linkedin page or from Slack. </a:t>
            </a:r>
            <a:endParaRPr sz="1600">
              <a:solidFill>
                <a:schemeClr val="dk1"/>
              </a:solidFill>
              <a:latin typeface="Libre Franklin Light"/>
              <a:ea typeface="Libre Franklin Light"/>
              <a:cs typeface="Libre Franklin Light"/>
              <a:sym typeface="Libre Franklin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2"/>
        <p:cNvGrpSpPr/>
        <p:nvPr/>
      </p:nvGrpSpPr>
      <p:grpSpPr>
        <a:xfrm>
          <a:off x="0" y="0"/>
          <a:ext cx="0" cy="0"/>
          <a:chOff x="0" y="0"/>
          <a:chExt cx="0" cy="0"/>
        </a:xfrm>
      </p:grpSpPr>
      <p:sp>
        <p:nvSpPr>
          <p:cNvPr id="1613" name="Google Shape;1613;p102"/>
          <p:cNvSpPr txBox="1">
            <a:spLocks noGrp="1"/>
          </p:cNvSpPr>
          <p:nvPr>
            <p:ph type="title"/>
          </p:nvPr>
        </p:nvSpPr>
        <p:spPr>
          <a:xfrm>
            <a:off x="743750" y="4555138"/>
            <a:ext cx="7223400" cy="18201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Cover title</a:t>
            </a:r>
            <a:endParaRPr/>
          </a:p>
          <a:p>
            <a:pPr marL="0" lvl="0" indent="0" algn="l" rtl="0">
              <a:spcBef>
                <a:spcPts val="0"/>
              </a:spcBef>
              <a:spcAft>
                <a:spcPts val="0"/>
              </a:spcAft>
              <a:buNone/>
            </a:pPr>
            <a:r>
              <a:rPr lang="en"/>
              <a:t>Two lines max</a:t>
            </a:r>
            <a:endParaRPr/>
          </a:p>
        </p:txBody>
      </p:sp>
      <p:sp>
        <p:nvSpPr>
          <p:cNvPr id="1614" name="Google Shape;1614;p102"/>
          <p:cNvSpPr txBox="1">
            <a:spLocks noGrp="1"/>
          </p:cNvSpPr>
          <p:nvPr>
            <p:ph type="subTitle" idx="1"/>
          </p:nvPr>
        </p:nvSpPr>
        <p:spPr>
          <a:xfrm>
            <a:off x="743725" y="6549950"/>
            <a:ext cx="7223400" cy="4926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Subtitle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8"/>
        <p:cNvGrpSpPr/>
        <p:nvPr/>
      </p:nvGrpSpPr>
      <p:grpSpPr>
        <a:xfrm>
          <a:off x="0" y="0"/>
          <a:ext cx="0" cy="0"/>
          <a:chOff x="0" y="0"/>
          <a:chExt cx="0" cy="0"/>
        </a:xfrm>
      </p:grpSpPr>
      <p:sp>
        <p:nvSpPr>
          <p:cNvPr id="1619" name="Google Shape;1619;p103"/>
          <p:cNvSpPr txBox="1">
            <a:spLocks noGrp="1"/>
          </p:cNvSpPr>
          <p:nvPr>
            <p:ph type="title"/>
          </p:nvPr>
        </p:nvSpPr>
        <p:spPr>
          <a:xfrm>
            <a:off x="3976100" y="4288350"/>
            <a:ext cx="8817000" cy="23088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lt2"/>
              </a:buClr>
              <a:buSzPts val="1100"/>
              <a:buFont typeface="Arial"/>
              <a:buNone/>
            </a:pPr>
            <a:r>
              <a:rPr lang="en"/>
              <a:t>Section slide</a:t>
            </a:r>
            <a:endParaRPr/>
          </a:p>
          <a:p>
            <a:pPr marL="0" lvl="0" indent="0" algn="l" rtl="0">
              <a:spcBef>
                <a:spcPts val="0"/>
              </a:spcBef>
              <a:spcAft>
                <a:spcPts val="0"/>
              </a:spcAft>
              <a:buNone/>
            </a:pPr>
            <a:r>
              <a:rPr lang="en"/>
              <a:t>Max two lines</a:t>
            </a:r>
            <a:endParaRPr/>
          </a:p>
        </p:txBody>
      </p:sp>
      <p:sp>
        <p:nvSpPr>
          <p:cNvPr id="1620" name="Google Shape;1620;p103"/>
          <p:cNvSpPr txBox="1">
            <a:spLocks noGrp="1"/>
          </p:cNvSpPr>
          <p:nvPr>
            <p:ph type="title" idx="2"/>
          </p:nvPr>
        </p:nvSpPr>
        <p:spPr>
          <a:xfrm>
            <a:off x="696300" y="4288350"/>
            <a:ext cx="3304200" cy="2308800"/>
          </a:xfrm>
          <a:prstGeom prst="rect">
            <a:avLst/>
          </a:prstGeom>
        </p:spPr>
        <p:txBody>
          <a:bodyPr spcFirstLastPara="1" wrap="square" lIns="0" tIns="0" rIns="0" bIns="0" anchor="ctr" anchorCtr="0">
            <a:spAutoFit/>
          </a:bodyPr>
          <a:lstStyle/>
          <a:p>
            <a:pPr marL="0" lvl="0" indent="0" algn="l" rtl="0">
              <a:spcBef>
                <a:spcPts val="0"/>
              </a:spcBef>
              <a:spcAft>
                <a:spcPts val="0"/>
              </a:spcAft>
              <a:buNone/>
            </a:pPr>
            <a:r>
              <a:rPr lang="en"/>
              <a:t>01</a:t>
            </a:r>
            <a:endParaRPr/>
          </a:p>
        </p:txBody>
      </p:sp>
      <p:sp>
        <p:nvSpPr>
          <p:cNvPr id="1621" name="Google Shape;1621;p103"/>
          <p:cNvSpPr txBox="1">
            <a:spLocks noGrp="1"/>
          </p:cNvSpPr>
          <p:nvPr>
            <p:ph type="subTitle" idx="1"/>
          </p:nvPr>
        </p:nvSpPr>
        <p:spPr>
          <a:xfrm>
            <a:off x="3991600" y="6964138"/>
            <a:ext cx="7966500" cy="1625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A subtitle for extra information. Up to 3 lines. Use colour background throughout the all deck.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5"/>
        <p:cNvGrpSpPr/>
        <p:nvPr/>
      </p:nvGrpSpPr>
      <p:grpSpPr>
        <a:xfrm>
          <a:off x="0" y="0"/>
          <a:ext cx="0" cy="0"/>
          <a:chOff x="0" y="0"/>
          <a:chExt cx="0" cy="0"/>
        </a:xfrm>
      </p:grpSpPr>
      <p:sp>
        <p:nvSpPr>
          <p:cNvPr id="1626" name="Google Shape;1626;p104"/>
          <p:cNvSpPr txBox="1">
            <a:spLocks noGrp="1"/>
          </p:cNvSpPr>
          <p:nvPr>
            <p:ph type="title"/>
          </p:nvPr>
        </p:nvSpPr>
        <p:spPr>
          <a:xfrm>
            <a:off x="733800" y="3412800"/>
            <a:ext cx="16820400" cy="3461400"/>
          </a:xfrm>
          <a:prstGeom prst="rect">
            <a:avLst/>
          </a:prstGeom>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a:t>Demo Title</a:t>
            </a:r>
            <a:endParaRPr/>
          </a:p>
        </p:txBody>
      </p:sp>
      <p:sp>
        <p:nvSpPr>
          <p:cNvPr id="1627" name="Google Shape;1627;p104"/>
          <p:cNvSpPr txBox="1">
            <a:spLocks noGrp="1"/>
          </p:cNvSpPr>
          <p:nvPr>
            <p:ph type="subTitle" idx="1"/>
          </p:nvPr>
        </p:nvSpPr>
        <p:spPr>
          <a:xfrm>
            <a:off x="733800" y="5393988"/>
            <a:ext cx="7966500" cy="738900"/>
          </a:xfrm>
          <a:prstGeom prst="rect">
            <a:avLst/>
          </a:prstGeom>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sz="2400"/>
              <a:t>A subtitle for extra information. Up to 3 lines. Use colour background throughout the all deck.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31"/>
        <p:cNvGrpSpPr/>
        <p:nvPr/>
      </p:nvGrpSpPr>
      <p:grpSpPr>
        <a:xfrm>
          <a:off x="0" y="0"/>
          <a:ext cx="0" cy="0"/>
          <a:chOff x="0" y="0"/>
          <a:chExt cx="0" cy="0"/>
        </a:xfrm>
      </p:grpSpPr>
      <p:sp>
        <p:nvSpPr>
          <p:cNvPr id="1632" name="Google Shape;1632;p105"/>
          <p:cNvSpPr txBox="1">
            <a:spLocks noGrp="1"/>
          </p:cNvSpPr>
          <p:nvPr>
            <p:ph type="body" idx="1"/>
          </p:nvPr>
        </p:nvSpPr>
        <p:spPr>
          <a:xfrm>
            <a:off x="9144000" y="2400300"/>
            <a:ext cx="8415000" cy="54864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lt2"/>
              </a:buClr>
              <a:buSzPts val="1100"/>
              <a:buFont typeface="Arial"/>
              <a:buNone/>
            </a:pPr>
            <a:r>
              <a:rPr lang="en">
                <a:solidFill>
                  <a:schemeClr val="dk2"/>
                </a:solidFill>
              </a:rPr>
              <a:t>01.</a:t>
            </a:r>
            <a:r>
              <a:rPr lang="en"/>
              <a:t> Introduction</a:t>
            </a:r>
            <a:endParaRPr/>
          </a:p>
          <a:p>
            <a:pPr marL="0" lvl="0" indent="0" algn="l" rtl="0">
              <a:spcBef>
                <a:spcPts val="2400"/>
              </a:spcBef>
              <a:spcAft>
                <a:spcPts val="0"/>
              </a:spcAft>
              <a:buClr>
                <a:schemeClr val="lt2"/>
              </a:buClr>
              <a:buSzPts val="1100"/>
              <a:buFont typeface="Arial"/>
              <a:buNone/>
            </a:pPr>
            <a:r>
              <a:rPr lang="en">
                <a:solidFill>
                  <a:schemeClr val="dk2"/>
                </a:solidFill>
              </a:rPr>
              <a:t>02.</a:t>
            </a:r>
            <a:r>
              <a:rPr lang="en"/>
              <a:t> Speakers Introduction</a:t>
            </a:r>
            <a:endParaRPr/>
          </a:p>
          <a:p>
            <a:pPr marL="0" lvl="0" indent="0" algn="l" rtl="0">
              <a:spcBef>
                <a:spcPts val="2400"/>
              </a:spcBef>
              <a:spcAft>
                <a:spcPts val="0"/>
              </a:spcAft>
              <a:buClr>
                <a:schemeClr val="lt2"/>
              </a:buClr>
              <a:buSzPts val="1100"/>
              <a:buFont typeface="Arial"/>
              <a:buNone/>
            </a:pPr>
            <a:r>
              <a:rPr lang="en">
                <a:solidFill>
                  <a:schemeClr val="dk2"/>
                </a:solidFill>
              </a:rPr>
              <a:t>03. </a:t>
            </a:r>
            <a:r>
              <a:rPr lang="en"/>
              <a:t>Break time</a:t>
            </a:r>
            <a:endParaRPr/>
          </a:p>
          <a:p>
            <a:pPr marL="0" lvl="0" indent="0" algn="l" rtl="0">
              <a:spcBef>
                <a:spcPts val="2400"/>
              </a:spcBef>
              <a:spcAft>
                <a:spcPts val="0"/>
              </a:spcAft>
              <a:buClr>
                <a:schemeClr val="lt2"/>
              </a:buClr>
              <a:buSzPts val="1100"/>
              <a:buFont typeface="Arial"/>
              <a:buNone/>
            </a:pPr>
            <a:r>
              <a:rPr lang="en">
                <a:solidFill>
                  <a:schemeClr val="dk2"/>
                </a:solidFill>
              </a:rPr>
              <a:t>04.</a:t>
            </a:r>
            <a:r>
              <a:rPr lang="en"/>
              <a:t> Engagement Banking Revolution</a:t>
            </a:r>
            <a:endParaRPr/>
          </a:p>
          <a:p>
            <a:pPr marL="0" lvl="0" indent="0" algn="l" rtl="0">
              <a:spcBef>
                <a:spcPts val="2400"/>
              </a:spcBef>
              <a:spcAft>
                <a:spcPts val="2400"/>
              </a:spcAft>
              <a:buNone/>
            </a:pPr>
            <a:r>
              <a:rPr lang="en">
                <a:solidFill>
                  <a:schemeClr val="dk2"/>
                </a:solidFill>
              </a:rPr>
              <a:t>05. </a:t>
            </a:r>
            <a:r>
              <a:rPr lang="en"/>
              <a:t>Q&amp;A</a:t>
            </a:r>
            <a:endParaRPr/>
          </a:p>
        </p:txBody>
      </p:sp>
      <p:sp>
        <p:nvSpPr>
          <p:cNvPr id="1633" name="Google Shape;1633;p105"/>
          <p:cNvSpPr txBox="1">
            <a:spLocks noGrp="1"/>
          </p:cNvSpPr>
          <p:nvPr>
            <p:ph type="title"/>
          </p:nvPr>
        </p:nvSpPr>
        <p:spPr>
          <a:xfrm>
            <a:off x="571500" y="4313850"/>
            <a:ext cx="6987000" cy="1659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637"/>
        <p:cNvGrpSpPr/>
        <p:nvPr/>
      </p:nvGrpSpPr>
      <p:grpSpPr>
        <a:xfrm>
          <a:off x="0" y="0"/>
          <a:ext cx="0" cy="0"/>
          <a:chOff x="0" y="0"/>
          <a:chExt cx="0" cy="0"/>
        </a:xfrm>
      </p:grpSpPr>
      <p:graphicFrame>
        <p:nvGraphicFramePr>
          <p:cNvPr id="1638" name="Google Shape;1638;p106"/>
          <p:cNvGraphicFramePr/>
          <p:nvPr/>
        </p:nvGraphicFramePr>
        <p:xfrm>
          <a:off x="651300" y="480443"/>
          <a:ext cx="3000000" cy="3000000"/>
        </p:xfrm>
        <a:graphic>
          <a:graphicData uri="http://schemas.openxmlformats.org/drawingml/2006/table">
            <a:tbl>
              <a:tblPr>
                <a:noFill/>
                <a:tableStyleId>{EA3023A4-777E-4105-84FA-74B33062F32F}</a:tableStyleId>
              </a:tblPr>
              <a:tblGrid>
                <a:gridCol w="6557100">
                  <a:extLst>
                    <a:ext uri="{9D8B030D-6E8A-4147-A177-3AD203B41FA5}">
                      <a16:colId xmlns:a16="http://schemas.microsoft.com/office/drawing/2014/main" val="20000"/>
                    </a:ext>
                  </a:extLst>
                </a:gridCol>
                <a:gridCol w="3542900">
                  <a:extLst>
                    <a:ext uri="{9D8B030D-6E8A-4147-A177-3AD203B41FA5}">
                      <a16:colId xmlns:a16="http://schemas.microsoft.com/office/drawing/2014/main" val="20001"/>
                    </a:ext>
                  </a:extLst>
                </a:gridCol>
                <a:gridCol w="3542900">
                  <a:extLst>
                    <a:ext uri="{9D8B030D-6E8A-4147-A177-3AD203B41FA5}">
                      <a16:colId xmlns:a16="http://schemas.microsoft.com/office/drawing/2014/main" val="20002"/>
                    </a:ext>
                  </a:extLst>
                </a:gridCol>
                <a:gridCol w="3542900">
                  <a:extLst>
                    <a:ext uri="{9D8B030D-6E8A-4147-A177-3AD203B41FA5}">
                      <a16:colId xmlns:a16="http://schemas.microsoft.com/office/drawing/2014/main" val="20003"/>
                    </a:ext>
                  </a:extLst>
                </a:gridCol>
              </a:tblGrid>
              <a:tr h="1021050">
                <a:tc>
                  <a:txBody>
                    <a:bodyPr/>
                    <a:lstStyle/>
                    <a:p>
                      <a:pPr marL="0" lvl="0" indent="0" algn="l" rtl="0">
                        <a:spcBef>
                          <a:spcPts val="0"/>
                        </a:spcBef>
                        <a:spcAft>
                          <a:spcPts val="0"/>
                        </a:spcAft>
                        <a:buNone/>
                      </a:pPr>
                      <a:r>
                        <a:rPr lang="en" sz="2800" b="1">
                          <a:solidFill>
                            <a:srgbClr val="FFFFFF"/>
                          </a:solidFill>
                          <a:latin typeface="Libre Franklin"/>
                          <a:ea typeface="Libre Franklin"/>
                          <a:cs typeface="Libre Franklin"/>
                          <a:sym typeface="Libre Franklin"/>
                        </a:rPr>
                        <a:t>Agenda - Day 1  </a:t>
                      </a:r>
                      <a:endParaRPr sz="3000" b="1">
                        <a:solidFill>
                          <a:srgbClr val="FFFF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28575" cap="flat" cmpd="sng">
                      <a:solidFill>
                        <a:srgbClr val="FFFFFF">
                          <a:alpha val="0"/>
                        </a:srgbClr>
                      </a:solidFill>
                      <a:prstDash val="solid"/>
                      <a:round/>
                      <a:headEnd type="none" w="sm" len="sm"/>
                      <a:tailEnd type="none" w="sm" len="sm"/>
                    </a:lnT>
                    <a:lnB w="9525" cap="flat" cmpd="sng">
                      <a:solidFill>
                        <a:srgbClr val="69FEFF"/>
                      </a:solidFill>
                      <a:prstDash val="dot"/>
                      <a:round/>
                      <a:headEnd type="none" w="sm" len="sm"/>
                      <a:tailEnd type="none" w="sm" len="sm"/>
                    </a:lnB>
                  </a:tcPr>
                </a:tc>
                <a:tc>
                  <a:txBody>
                    <a:bodyPr/>
                    <a:lstStyle/>
                    <a:p>
                      <a:pPr marL="0" lvl="0" indent="0" algn="ctr" rtl="0">
                        <a:spcBef>
                          <a:spcPts val="0"/>
                        </a:spcBef>
                        <a:spcAft>
                          <a:spcPts val="0"/>
                        </a:spcAft>
                        <a:buNone/>
                      </a:pPr>
                      <a:r>
                        <a:rPr lang="en" sz="2000" b="1">
                          <a:solidFill>
                            <a:srgbClr val="FFFFFF"/>
                          </a:solidFill>
                          <a:latin typeface="Libre Franklin"/>
                          <a:ea typeface="Libre Franklin"/>
                          <a:cs typeface="Libre Franklin"/>
                          <a:sym typeface="Libre Franklin"/>
                        </a:rPr>
                        <a:t>Time</a:t>
                      </a:r>
                      <a:endParaRPr sz="2000" b="1">
                        <a:solidFill>
                          <a:srgbClr val="FFFF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28575" cap="flat" cmpd="sng">
                      <a:solidFill>
                        <a:srgbClr val="FFFFFF">
                          <a:alpha val="0"/>
                        </a:srgbClr>
                      </a:solidFill>
                      <a:prstDash val="solid"/>
                      <a:round/>
                      <a:headEnd type="none" w="sm" len="sm"/>
                      <a:tailEnd type="none" w="sm" len="sm"/>
                    </a:lnT>
                    <a:lnB w="9525" cap="flat" cmpd="sng">
                      <a:solidFill>
                        <a:srgbClr val="69FEFF"/>
                      </a:solidFill>
                      <a:prstDash val="dot"/>
                      <a:round/>
                      <a:headEnd type="none" w="sm" len="sm"/>
                      <a:tailEnd type="none" w="sm" len="sm"/>
                    </a:lnB>
                  </a:tcPr>
                </a:tc>
                <a:tc>
                  <a:txBody>
                    <a:bodyPr/>
                    <a:lstStyle/>
                    <a:p>
                      <a:pPr marL="0" lvl="0" indent="0" algn="ctr" rtl="0">
                        <a:spcBef>
                          <a:spcPts val="0"/>
                        </a:spcBef>
                        <a:spcAft>
                          <a:spcPts val="0"/>
                        </a:spcAft>
                        <a:buNone/>
                      </a:pPr>
                      <a:r>
                        <a:rPr lang="en" sz="2000" b="1">
                          <a:solidFill>
                            <a:srgbClr val="FFFFFF"/>
                          </a:solidFill>
                          <a:latin typeface="Libre Franklin"/>
                          <a:ea typeface="Libre Franklin"/>
                          <a:cs typeface="Libre Franklin"/>
                          <a:sym typeface="Libre Franklin"/>
                        </a:rPr>
                        <a:t>Location</a:t>
                      </a:r>
                      <a:endParaRPr sz="2000" b="1">
                        <a:solidFill>
                          <a:srgbClr val="FFFF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28575" cap="flat" cmpd="sng">
                      <a:solidFill>
                        <a:srgbClr val="FFFFFF">
                          <a:alpha val="0"/>
                        </a:srgbClr>
                      </a:solidFill>
                      <a:prstDash val="solid"/>
                      <a:round/>
                      <a:headEnd type="none" w="sm" len="sm"/>
                      <a:tailEnd type="none" w="sm" len="sm"/>
                    </a:lnT>
                    <a:lnB w="9525" cap="flat" cmpd="sng">
                      <a:solidFill>
                        <a:srgbClr val="69FEFF"/>
                      </a:solidFill>
                      <a:prstDash val="dot"/>
                      <a:round/>
                      <a:headEnd type="none" w="sm" len="sm"/>
                      <a:tailEnd type="none" w="sm" len="sm"/>
                    </a:lnB>
                  </a:tcPr>
                </a:tc>
                <a:tc>
                  <a:txBody>
                    <a:bodyPr/>
                    <a:lstStyle/>
                    <a:p>
                      <a:pPr marL="0" lvl="0" indent="0" algn="ctr" rtl="0">
                        <a:spcBef>
                          <a:spcPts val="0"/>
                        </a:spcBef>
                        <a:spcAft>
                          <a:spcPts val="0"/>
                        </a:spcAft>
                        <a:buNone/>
                      </a:pPr>
                      <a:r>
                        <a:rPr lang="en" sz="2000" b="1">
                          <a:solidFill>
                            <a:srgbClr val="FFFFFF"/>
                          </a:solidFill>
                          <a:latin typeface="Libre Franklin"/>
                          <a:ea typeface="Libre Franklin"/>
                          <a:cs typeface="Libre Franklin"/>
                          <a:sym typeface="Libre Franklin"/>
                        </a:rPr>
                        <a:t>Speaker</a:t>
                      </a:r>
                      <a:endParaRPr sz="2000" b="1">
                        <a:solidFill>
                          <a:srgbClr val="FFFF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28575" cap="flat" cmpd="sng">
                      <a:solidFill>
                        <a:srgbClr val="FFFFFF">
                          <a:alpha val="0"/>
                        </a:srgbClr>
                      </a:solidFill>
                      <a:prstDash val="solid"/>
                      <a:round/>
                      <a:headEnd type="none" w="sm" len="sm"/>
                      <a:tailEnd type="none" w="sm" len="sm"/>
                    </a:lnT>
                    <a:lnB w="9525" cap="flat" cmpd="sng">
                      <a:solidFill>
                        <a:srgbClr val="69FEFF"/>
                      </a:solidFill>
                      <a:prstDash val="dot"/>
                      <a:round/>
                      <a:headEnd type="none" w="sm" len="sm"/>
                      <a:tailEnd type="none" w="sm" len="sm"/>
                    </a:lnB>
                  </a:tcPr>
                </a:tc>
                <a:extLst>
                  <a:ext uri="{0D108BD9-81ED-4DB2-BD59-A6C34878D82A}">
                    <a16:rowId xmlns:a16="http://schemas.microsoft.com/office/drawing/2014/main" val="10000"/>
                  </a:ext>
                </a:extLst>
              </a:tr>
              <a:tr h="958450">
                <a:tc>
                  <a:txBody>
                    <a:bodyPr/>
                    <a:lstStyle/>
                    <a:p>
                      <a:pPr marL="0" marR="0" lvl="0" indent="0" algn="l" rtl="0">
                        <a:lnSpc>
                          <a:spcPct val="115000"/>
                        </a:lnSpc>
                        <a:spcBef>
                          <a:spcPts val="0"/>
                        </a:spcBef>
                        <a:spcAft>
                          <a:spcPts val="6400"/>
                        </a:spcAft>
                        <a:buNone/>
                      </a:pPr>
                      <a:r>
                        <a:rPr lang="en" sz="2000">
                          <a:solidFill>
                            <a:srgbClr val="69FEFF"/>
                          </a:solidFill>
                          <a:latin typeface="Libre Franklin"/>
                          <a:ea typeface="Libre Franklin"/>
                          <a:cs typeface="Libre Franklin"/>
                          <a:sym typeface="Libre Franklin"/>
                        </a:rPr>
                        <a:t>Welcome</a:t>
                      </a:r>
                      <a:endParaRPr sz="2000">
                        <a:solidFill>
                          <a:srgbClr val="69FE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solidFill>
                      <a:srgbClr val="5E72EB">
                        <a:alpha val="20000"/>
                      </a:srgbClr>
                    </a:solidFill>
                  </a:tcPr>
                </a:tc>
                <a:tc>
                  <a:txBody>
                    <a:bodyPr/>
                    <a:lstStyle/>
                    <a:p>
                      <a:pPr marL="0" marR="0" lvl="0" indent="0" algn="ctr" rtl="0">
                        <a:lnSpc>
                          <a:spcPct val="115000"/>
                        </a:lnSpc>
                        <a:spcBef>
                          <a:spcPts val="0"/>
                        </a:spcBef>
                        <a:spcAft>
                          <a:spcPts val="6400"/>
                        </a:spcAft>
                        <a:buNone/>
                      </a:pPr>
                      <a:r>
                        <a:rPr lang="en" sz="2000">
                          <a:solidFill>
                            <a:srgbClr val="69FEFF"/>
                          </a:solidFill>
                          <a:latin typeface="Libre Franklin"/>
                          <a:ea typeface="Libre Franklin"/>
                          <a:cs typeface="Libre Franklin"/>
                          <a:sym typeface="Libre Franklin"/>
                        </a:rPr>
                        <a:t>8:30-9:30</a:t>
                      </a:r>
                      <a:endParaRPr sz="2000">
                        <a:solidFill>
                          <a:srgbClr val="69FE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solidFill>
                      <a:srgbClr val="5E72EB">
                        <a:alpha val="20000"/>
                      </a:srgbClr>
                    </a:solidFill>
                  </a:tcPr>
                </a:tc>
                <a:tc>
                  <a:txBody>
                    <a:bodyPr/>
                    <a:lstStyle/>
                    <a:p>
                      <a:pPr marL="0" marR="0" lvl="0" indent="0" algn="ctr" rtl="0">
                        <a:lnSpc>
                          <a:spcPct val="115000"/>
                        </a:lnSpc>
                        <a:spcBef>
                          <a:spcPts val="0"/>
                        </a:spcBef>
                        <a:spcAft>
                          <a:spcPts val="6400"/>
                        </a:spcAft>
                        <a:buNone/>
                      </a:pPr>
                      <a:r>
                        <a:rPr lang="en" sz="2000">
                          <a:solidFill>
                            <a:srgbClr val="69FEFF"/>
                          </a:solidFill>
                          <a:latin typeface="Libre Franklin"/>
                          <a:ea typeface="Libre Franklin"/>
                          <a:cs typeface="Libre Franklin"/>
                          <a:sym typeface="Libre Franklin"/>
                        </a:rPr>
                        <a:t>Room Name</a:t>
                      </a:r>
                      <a:endParaRPr sz="2000">
                        <a:solidFill>
                          <a:srgbClr val="69FE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solidFill>
                      <a:srgbClr val="5E72EB">
                        <a:alpha val="20000"/>
                      </a:srgbClr>
                    </a:solidFill>
                  </a:tcPr>
                </a:tc>
                <a:tc>
                  <a:txBody>
                    <a:bodyPr/>
                    <a:lstStyle/>
                    <a:p>
                      <a:pPr marL="0" marR="0" lvl="0" indent="0" algn="ctr" rtl="0">
                        <a:lnSpc>
                          <a:spcPct val="115000"/>
                        </a:lnSpc>
                        <a:spcBef>
                          <a:spcPts val="0"/>
                        </a:spcBef>
                        <a:spcAft>
                          <a:spcPts val="6400"/>
                        </a:spcAft>
                        <a:buNone/>
                      </a:pPr>
                      <a:r>
                        <a:rPr lang="en" sz="2000">
                          <a:solidFill>
                            <a:srgbClr val="69FEFF"/>
                          </a:solidFill>
                          <a:latin typeface="Libre Franklin"/>
                          <a:ea typeface="Libre Franklin"/>
                          <a:cs typeface="Libre Franklin"/>
                          <a:sym typeface="Libre Franklin"/>
                        </a:rPr>
                        <a:t>Speaker name</a:t>
                      </a:r>
                      <a:endParaRPr sz="2000">
                        <a:solidFill>
                          <a:srgbClr val="69FE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solidFill>
                      <a:srgbClr val="5E72EB">
                        <a:alpha val="20000"/>
                      </a:srgbClr>
                    </a:solidFill>
                  </a:tcPr>
                </a:tc>
                <a:extLst>
                  <a:ext uri="{0D108BD9-81ED-4DB2-BD59-A6C34878D82A}">
                    <a16:rowId xmlns:a16="http://schemas.microsoft.com/office/drawing/2014/main" val="10001"/>
                  </a:ext>
                </a:extLst>
              </a:tr>
              <a:tr h="958450">
                <a:tc>
                  <a:txBody>
                    <a:bodyPr/>
                    <a:lstStyle/>
                    <a:p>
                      <a:pPr marL="0" lvl="0" indent="0" algn="l" rtl="0">
                        <a:lnSpc>
                          <a:spcPct val="115000"/>
                        </a:lnSpc>
                        <a:spcBef>
                          <a:spcPts val="0"/>
                        </a:spcBef>
                        <a:spcAft>
                          <a:spcPts val="6400"/>
                        </a:spcAft>
                        <a:buNone/>
                      </a:pPr>
                      <a:r>
                        <a:rPr lang="en" sz="2000">
                          <a:solidFill>
                            <a:srgbClr val="FFFFFF"/>
                          </a:solidFill>
                          <a:latin typeface="Libre Franklin"/>
                          <a:ea typeface="Libre Franklin"/>
                          <a:cs typeface="Libre Franklin"/>
                          <a:sym typeface="Libre Franklin"/>
                        </a:rPr>
                        <a:t>Session Title</a:t>
                      </a:r>
                      <a:endParaRPr sz="2000">
                        <a:solidFill>
                          <a:srgbClr val="FFFF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tcPr>
                </a:tc>
                <a:tc>
                  <a:txBody>
                    <a:bodyPr/>
                    <a:lstStyle/>
                    <a:p>
                      <a:pPr marL="0" lvl="0" indent="0" algn="ctr" rtl="0">
                        <a:spcBef>
                          <a:spcPts val="0"/>
                        </a:spcBef>
                        <a:spcAft>
                          <a:spcPts val="0"/>
                        </a:spcAft>
                        <a:buNone/>
                      </a:pPr>
                      <a:r>
                        <a:rPr lang="en" sz="2000">
                          <a:solidFill>
                            <a:srgbClr val="FFFFFF"/>
                          </a:solidFill>
                          <a:latin typeface="Libre Franklin"/>
                          <a:ea typeface="Libre Franklin"/>
                          <a:cs typeface="Libre Franklin"/>
                          <a:sym typeface="Libre Franklin"/>
                        </a:rPr>
                        <a:t>9:30-11:00</a:t>
                      </a:r>
                      <a:endParaRPr sz="2000">
                        <a:solidFill>
                          <a:srgbClr val="FFFF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tcPr>
                </a:tc>
                <a:tc>
                  <a:txBody>
                    <a:bodyPr/>
                    <a:lstStyle/>
                    <a:p>
                      <a:pPr marL="0" lvl="0" indent="0" algn="ctr" rtl="0">
                        <a:spcBef>
                          <a:spcPts val="0"/>
                        </a:spcBef>
                        <a:spcAft>
                          <a:spcPts val="0"/>
                        </a:spcAft>
                        <a:buNone/>
                      </a:pPr>
                      <a:r>
                        <a:rPr lang="en" sz="2000">
                          <a:solidFill>
                            <a:srgbClr val="FFFFFF"/>
                          </a:solidFill>
                          <a:latin typeface="Libre Franklin"/>
                          <a:ea typeface="Libre Franklin"/>
                          <a:cs typeface="Libre Franklin"/>
                          <a:sym typeface="Libre Franklin"/>
                        </a:rPr>
                        <a:t>Room Name</a:t>
                      </a:r>
                      <a:endParaRPr sz="2000">
                        <a:solidFill>
                          <a:srgbClr val="FFFF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tcPr>
                </a:tc>
                <a:tc>
                  <a:txBody>
                    <a:bodyPr/>
                    <a:lstStyle/>
                    <a:p>
                      <a:pPr marL="0" lvl="0" indent="0" algn="ctr" rtl="0">
                        <a:spcBef>
                          <a:spcPts val="0"/>
                        </a:spcBef>
                        <a:spcAft>
                          <a:spcPts val="0"/>
                        </a:spcAft>
                        <a:buNone/>
                      </a:pPr>
                      <a:r>
                        <a:rPr lang="en" sz="2000">
                          <a:solidFill>
                            <a:srgbClr val="FFFFFF"/>
                          </a:solidFill>
                          <a:latin typeface="Libre Franklin"/>
                          <a:ea typeface="Libre Franklin"/>
                          <a:cs typeface="Libre Franklin"/>
                          <a:sym typeface="Libre Franklin"/>
                        </a:rPr>
                        <a:t>Speaker Name</a:t>
                      </a:r>
                      <a:endParaRPr sz="2000">
                        <a:solidFill>
                          <a:srgbClr val="FFFF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tcPr>
                </a:tc>
                <a:extLst>
                  <a:ext uri="{0D108BD9-81ED-4DB2-BD59-A6C34878D82A}">
                    <a16:rowId xmlns:a16="http://schemas.microsoft.com/office/drawing/2014/main" val="10002"/>
                  </a:ext>
                </a:extLst>
              </a:tr>
              <a:tr h="958450">
                <a:tc>
                  <a:txBody>
                    <a:bodyPr/>
                    <a:lstStyle/>
                    <a:p>
                      <a:pPr marL="0" lvl="0" indent="0" algn="l" rtl="0">
                        <a:lnSpc>
                          <a:spcPct val="115000"/>
                        </a:lnSpc>
                        <a:spcBef>
                          <a:spcPts val="0"/>
                        </a:spcBef>
                        <a:spcAft>
                          <a:spcPts val="6400"/>
                        </a:spcAft>
                        <a:buNone/>
                      </a:pPr>
                      <a:r>
                        <a:rPr lang="en" sz="2000">
                          <a:solidFill>
                            <a:srgbClr val="69FEFF"/>
                          </a:solidFill>
                          <a:latin typeface="Libre Franklin"/>
                          <a:ea typeface="Libre Franklin"/>
                          <a:cs typeface="Libre Franklin"/>
                          <a:sym typeface="Libre Franklin"/>
                        </a:rPr>
                        <a:t>Morning break</a:t>
                      </a:r>
                      <a:endParaRPr sz="2000">
                        <a:solidFill>
                          <a:srgbClr val="69FE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solidFill>
                      <a:srgbClr val="5E72EB">
                        <a:alpha val="20000"/>
                      </a:srgbClr>
                    </a:solidFill>
                  </a:tcPr>
                </a:tc>
                <a:tc>
                  <a:txBody>
                    <a:bodyPr/>
                    <a:lstStyle/>
                    <a:p>
                      <a:pPr marL="0" marR="0" lvl="0" indent="0" algn="ctr" rtl="0">
                        <a:lnSpc>
                          <a:spcPct val="115000"/>
                        </a:lnSpc>
                        <a:spcBef>
                          <a:spcPts val="0"/>
                        </a:spcBef>
                        <a:spcAft>
                          <a:spcPts val="6400"/>
                        </a:spcAft>
                        <a:buNone/>
                      </a:pPr>
                      <a:r>
                        <a:rPr lang="en" sz="2000">
                          <a:solidFill>
                            <a:srgbClr val="69FEFF"/>
                          </a:solidFill>
                          <a:latin typeface="Libre Franklin"/>
                          <a:ea typeface="Libre Franklin"/>
                          <a:cs typeface="Libre Franklin"/>
                          <a:sym typeface="Libre Franklin"/>
                        </a:rPr>
                        <a:t>11:00-11:30</a:t>
                      </a:r>
                      <a:endParaRPr sz="2000">
                        <a:solidFill>
                          <a:srgbClr val="69FE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solidFill>
                      <a:srgbClr val="5E72EB">
                        <a:alpha val="20000"/>
                      </a:srgbClr>
                    </a:solidFill>
                  </a:tcPr>
                </a:tc>
                <a:tc>
                  <a:txBody>
                    <a:bodyPr/>
                    <a:lstStyle/>
                    <a:p>
                      <a:pPr marL="0" marR="0" lvl="0" indent="0" algn="ctr" rtl="0">
                        <a:lnSpc>
                          <a:spcPct val="115000"/>
                        </a:lnSpc>
                        <a:spcBef>
                          <a:spcPts val="0"/>
                        </a:spcBef>
                        <a:spcAft>
                          <a:spcPts val="6400"/>
                        </a:spcAft>
                        <a:buNone/>
                      </a:pPr>
                      <a:r>
                        <a:rPr lang="en" sz="2000">
                          <a:solidFill>
                            <a:srgbClr val="69FEFF"/>
                          </a:solidFill>
                          <a:latin typeface="Libre Franklin"/>
                          <a:ea typeface="Libre Franklin"/>
                          <a:cs typeface="Libre Franklin"/>
                          <a:sym typeface="Libre Franklin"/>
                        </a:rPr>
                        <a:t>-</a:t>
                      </a:r>
                      <a:endParaRPr sz="2000">
                        <a:solidFill>
                          <a:srgbClr val="69FE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solidFill>
                      <a:srgbClr val="5E72EB">
                        <a:alpha val="20000"/>
                      </a:srgbClr>
                    </a:solidFill>
                  </a:tcPr>
                </a:tc>
                <a:tc>
                  <a:txBody>
                    <a:bodyPr/>
                    <a:lstStyle/>
                    <a:p>
                      <a:pPr marL="0" marR="0" lvl="0" indent="0" algn="ctr" rtl="0">
                        <a:lnSpc>
                          <a:spcPct val="115000"/>
                        </a:lnSpc>
                        <a:spcBef>
                          <a:spcPts val="0"/>
                        </a:spcBef>
                        <a:spcAft>
                          <a:spcPts val="6400"/>
                        </a:spcAft>
                        <a:buNone/>
                      </a:pPr>
                      <a:r>
                        <a:rPr lang="en" sz="2000">
                          <a:solidFill>
                            <a:srgbClr val="69FEFF"/>
                          </a:solidFill>
                          <a:latin typeface="Libre Franklin"/>
                          <a:ea typeface="Libre Franklin"/>
                          <a:cs typeface="Libre Franklin"/>
                          <a:sym typeface="Libre Franklin"/>
                        </a:rPr>
                        <a:t>-</a:t>
                      </a:r>
                      <a:endParaRPr sz="2000">
                        <a:solidFill>
                          <a:srgbClr val="69FE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solidFill>
                      <a:srgbClr val="5E72EB">
                        <a:alpha val="20000"/>
                      </a:srgbClr>
                    </a:solidFill>
                  </a:tcPr>
                </a:tc>
                <a:extLst>
                  <a:ext uri="{0D108BD9-81ED-4DB2-BD59-A6C34878D82A}">
                    <a16:rowId xmlns:a16="http://schemas.microsoft.com/office/drawing/2014/main" val="10003"/>
                  </a:ext>
                </a:extLst>
              </a:tr>
              <a:tr h="958450">
                <a:tc>
                  <a:txBody>
                    <a:bodyPr/>
                    <a:lstStyle/>
                    <a:p>
                      <a:pPr marL="0" lvl="0" indent="0" algn="l" rtl="0">
                        <a:lnSpc>
                          <a:spcPct val="115000"/>
                        </a:lnSpc>
                        <a:spcBef>
                          <a:spcPts val="0"/>
                        </a:spcBef>
                        <a:spcAft>
                          <a:spcPts val="6400"/>
                        </a:spcAft>
                        <a:buNone/>
                      </a:pPr>
                      <a:r>
                        <a:rPr lang="en" sz="2000">
                          <a:solidFill>
                            <a:schemeClr val="lt1"/>
                          </a:solidFill>
                          <a:latin typeface="Libre Franklin"/>
                          <a:ea typeface="Libre Franklin"/>
                          <a:cs typeface="Libre Franklin"/>
                          <a:sym typeface="Libre Franklin"/>
                        </a:rPr>
                        <a:t>Session Title</a:t>
                      </a:r>
                      <a:endParaRPr sz="2000">
                        <a:solidFill>
                          <a:srgbClr val="FFFF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tcPr>
                </a:tc>
                <a:tc>
                  <a:txBody>
                    <a:bodyPr/>
                    <a:lstStyle/>
                    <a:p>
                      <a:pPr marL="0" lvl="0" indent="0" algn="ctr" rtl="0">
                        <a:spcBef>
                          <a:spcPts val="0"/>
                        </a:spcBef>
                        <a:spcAft>
                          <a:spcPts val="0"/>
                        </a:spcAft>
                        <a:buNone/>
                      </a:pPr>
                      <a:r>
                        <a:rPr lang="en" sz="2000">
                          <a:solidFill>
                            <a:srgbClr val="FFFFFF"/>
                          </a:solidFill>
                          <a:latin typeface="Libre Franklin"/>
                          <a:ea typeface="Libre Franklin"/>
                          <a:cs typeface="Libre Franklin"/>
                          <a:sym typeface="Libre Franklin"/>
                        </a:rPr>
                        <a:t>11:30-12:15</a:t>
                      </a:r>
                      <a:endParaRPr sz="2000">
                        <a:solidFill>
                          <a:srgbClr val="FFFF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tcPr>
                </a:tc>
                <a:tc>
                  <a:txBody>
                    <a:bodyPr/>
                    <a:lstStyle/>
                    <a:p>
                      <a:pPr marL="0" lvl="0" indent="0" algn="ctr" rtl="0">
                        <a:spcBef>
                          <a:spcPts val="0"/>
                        </a:spcBef>
                        <a:spcAft>
                          <a:spcPts val="0"/>
                        </a:spcAft>
                        <a:buClr>
                          <a:schemeClr val="lt2"/>
                        </a:buClr>
                        <a:buSzPts val="1100"/>
                        <a:buFont typeface="Arial"/>
                        <a:buNone/>
                      </a:pPr>
                      <a:r>
                        <a:rPr lang="en" sz="2000">
                          <a:solidFill>
                            <a:schemeClr val="lt1"/>
                          </a:solidFill>
                          <a:latin typeface="Libre Franklin"/>
                          <a:ea typeface="Libre Franklin"/>
                          <a:cs typeface="Libre Franklin"/>
                          <a:sym typeface="Libre Franklin"/>
                        </a:rPr>
                        <a:t>Room Name</a:t>
                      </a:r>
                      <a:endParaRPr sz="2000">
                        <a:solidFill>
                          <a:srgbClr val="FFFF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tcPr>
                </a:tc>
                <a:tc>
                  <a:txBody>
                    <a:bodyPr/>
                    <a:lstStyle/>
                    <a:p>
                      <a:pPr marL="0" lvl="0" indent="0" algn="ctr" rtl="0">
                        <a:spcBef>
                          <a:spcPts val="0"/>
                        </a:spcBef>
                        <a:spcAft>
                          <a:spcPts val="0"/>
                        </a:spcAft>
                        <a:buClr>
                          <a:schemeClr val="lt2"/>
                        </a:buClr>
                        <a:buSzPts val="1100"/>
                        <a:buFont typeface="Arial"/>
                        <a:buNone/>
                      </a:pPr>
                      <a:r>
                        <a:rPr lang="en" sz="2000">
                          <a:solidFill>
                            <a:schemeClr val="lt1"/>
                          </a:solidFill>
                          <a:latin typeface="Libre Franklin"/>
                          <a:ea typeface="Libre Franklin"/>
                          <a:cs typeface="Libre Franklin"/>
                          <a:sym typeface="Libre Franklin"/>
                        </a:rPr>
                        <a:t>Speaker Name</a:t>
                      </a:r>
                      <a:endParaRPr sz="2000">
                        <a:solidFill>
                          <a:srgbClr val="FFFF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tcPr>
                </a:tc>
                <a:extLst>
                  <a:ext uri="{0D108BD9-81ED-4DB2-BD59-A6C34878D82A}">
                    <a16:rowId xmlns:a16="http://schemas.microsoft.com/office/drawing/2014/main" val="10004"/>
                  </a:ext>
                </a:extLst>
              </a:tr>
              <a:tr h="958450">
                <a:tc>
                  <a:txBody>
                    <a:bodyPr/>
                    <a:lstStyle/>
                    <a:p>
                      <a:pPr marL="0" marR="0" lvl="0" indent="0" algn="l" rtl="0">
                        <a:lnSpc>
                          <a:spcPct val="115000"/>
                        </a:lnSpc>
                        <a:spcBef>
                          <a:spcPts val="0"/>
                        </a:spcBef>
                        <a:spcAft>
                          <a:spcPts val="6400"/>
                        </a:spcAft>
                        <a:buNone/>
                      </a:pPr>
                      <a:r>
                        <a:rPr lang="en" sz="2000">
                          <a:solidFill>
                            <a:srgbClr val="69FEFF"/>
                          </a:solidFill>
                          <a:latin typeface="Libre Franklin"/>
                          <a:ea typeface="Libre Franklin"/>
                          <a:cs typeface="Libre Franklin"/>
                          <a:sym typeface="Libre Franklin"/>
                        </a:rPr>
                        <a:t>Lunch</a:t>
                      </a:r>
                      <a:endParaRPr sz="2000">
                        <a:solidFill>
                          <a:srgbClr val="69FE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solidFill>
                      <a:srgbClr val="5E72EB">
                        <a:alpha val="20000"/>
                      </a:srgbClr>
                    </a:solidFill>
                  </a:tcPr>
                </a:tc>
                <a:tc>
                  <a:txBody>
                    <a:bodyPr/>
                    <a:lstStyle/>
                    <a:p>
                      <a:pPr marL="0" lvl="0" indent="0" algn="ctr" rtl="0">
                        <a:spcBef>
                          <a:spcPts val="0"/>
                        </a:spcBef>
                        <a:spcAft>
                          <a:spcPts val="0"/>
                        </a:spcAft>
                        <a:buNone/>
                      </a:pPr>
                      <a:r>
                        <a:rPr lang="en" sz="2000">
                          <a:solidFill>
                            <a:srgbClr val="69FEFF"/>
                          </a:solidFill>
                          <a:latin typeface="Libre Franklin"/>
                          <a:ea typeface="Libre Franklin"/>
                          <a:cs typeface="Libre Franklin"/>
                          <a:sym typeface="Libre Franklin"/>
                        </a:rPr>
                        <a:t>12:15-13:15</a:t>
                      </a:r>
                      <a:endParaRPr sz="2000">
                        <a:solidFill>
                          <a:srgbClr val="69FE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solidFill>
                      <a:srgbClr val="5E72EB">
                        <a:alpha val="20000"/>
                      </a:srgbClr>
                    </a:solidFill>
                  </a:tcPr>
                </a:tc>
                <a:tc>
                  <a:txBody>
                    <a:bodyPr/>
                    <a:lstStyle/>
                    <a:p>
                      <a:pPr marL="0" lvl="0" indent="0" algn="ctr" rtl="0">
                        <a:spcBef>
                          <a:spcPts val="0"/>
                        </a:spcBef>
                        <a:spcAft>
                          <a:spcPts val="0"/>
                        </a:spcAft>
                        <a:buNone/>
                      </a:pPr>
                      <a:r>
                        <a:rPr lang="en" sz="2000">
                          <a:solidFill>
                            <a:srgbClr val="69FEFF"/>
                          </a:solidFill>
                          <a:latin typeface="Libre Franklin"/>
                          <a:ea typeface="Libre Franklin"/>
                          <a:cs typeface="Libre Franklin"/>
                          <a:sym typeface="Libre Franklin"/>
                        </a:rPr>
                        <a:t>-</a:t>
                      </a:r>
                      <a:endParaRPr sz="2000">
                        <a:solidFill>
                          <a:srgbClr val="69FE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solidFill>
                      <a:srgbClr val="5E72EB">
                        <a:alpha val="20000"/>
                      </a:srgbClr>
                    </a:solidFill>
                  </a:tcPr>
                </a:tc>
                <a:tc>
                  <a:txBody>
                    <a:bodyPr/>
                    <a:lstStyle/>
                    <a:p>
                      <a:pPr marL="0" lvl="0" indent="0" algn="ctr" rtl="0">
                        <a:lnSpc>
                          <a:spcPct val="115000"/>
                        </a:lnSpc>
                        <a:spcBef>
                          <a:spcPts val="0"/>
                        </a:spcBef>
                        <a:spcAft>
                          <a:spcPts val="6400"/>
                        </a:spcAft>
                        <a:buNone/>
                      </a:pPr>
                      <a:r>
                        <a:rPr lang="en" sz="2000">
                          <a:solidFill>
                            <a:srgbClr val="69FEFF"/>
                          </a:solidFill>
                          <a:latin typeface="Libre Franklin"/>
                          <a:ea typeface="Libre Franklin"/>
                          <a:cs typeface="Libre Franklin"/>
                          <a:sym typeface="Libre Franklin"/>
                        </a:rPr>
                        <a:t>-</a:t>
                      </a:r>
                      <a:endParaRPr sz="2000">
                        <a:solidFill>
                          <a:srgbClr val="69FE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solidFill>
                      <a:srgbClr val="5E72EB">
                        <a:alpha val="20000"/>
                      </a:srgbClr>
                    </a:solidFill>
                  </a:tcPr>
                </a:tc>
                <a:extLst>
                  <a:ext uri="{0D108BD9-81ED-4DB2-BD59-A6C34878D82A}">
                    <a16:rowId xmlns:a16="http://schemas.microsoft.com/office/drawing/2014/main" val="10005"/>
                  </a:ext>
                </a:extLst>
              </a:tr>
              <a:tr h="958450">
                <a:tc>
                  <a:txBody>
                    <a:bodyPr/>
                    <a:lstStyle/>
                    <a:p>
                      <a:pPr marL="0" lvl="0" indent="0" algn="l" rtl="0">
                        <a:lnSpc>
                          <a:spcPct val="115000"/>
                        </a:lnSpc>
                        <a:spcBef>
                          <a:spcPts val="0"/>
                        </a:spcBef>
                        <a:spcAft>
                          <a:spcPts val="6400"/>
                        </a:spcAft>
                        <a:buClr>
                          <a:schemeClr val="lt2"/>
                        </a:buClr>
                        <a:buSzPts val="1100"/>
                        <a:buFont typeface="Arial"/>
                        <a:buNone/>
                      </a:pPr>
                      <a:r>
                        <a:rPr lang="en" sz="2000">
                          <a:solidFill>
                            <a:schemeClr val="lt1"/>
                          </a:solidFill>
                          <a:latin typeface="Libre Franklin"/>
                          <a:ea typeface="Libre Franklin"/>
                          <a:cs typeface="Libre Franklin"/>
                          <a:sym typeface="Libre Franklin"/>
                        </a:rPr>
                        <a:t>Session Title</a:t>
                      </a:r>
                      <a:endParaRPr sz="2000">
                        <a:solidFill>
                          <a:srgbClr val="FFFF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tcPr>
                </a:tc>
                <a:tc>
                  <a:txBody>
                    <a:bodyPr/>
                    <a:lstStyle/>
                    <a:p>
                      <a:pPr marL="0" lvl="0" indent="0" algn="ctr" rtl="0">
                        <a:spcBef>
                          <a:spcPts val="0"/>
                        </a:spcBef>
                        <a:spcAft>
                          <a:spcPts val="0"/>
                        </a:spcAft>
                        <a:buNone/>
                      </a:pPr>
                      <a:r>
                        <a:rPr lang="en" sz="2000">
                          <a:solidFill>
                            <a:srgbClr val="FFFFFF"/>
                          </a:solidFill>
                          <a:latin typeface="Libre Franklin"/>
                          <a:ea typeface="Libre Franklin"/>
                          <a:cs typeface="Libre Franklin"/>
                          <a:sym typeface="Libre Franklin"/>
                        </a:rPr>
                        <a:t>13:15-14:15</a:t>
                      </a:r>
                      <a:endParaRPr sz="2000">
                        <a:solidFill>
                          <a:srgbClr val="FFFF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tcPr>
                </a:tc>
                <a:tc>
                  <a:txBody>
                    <a:bodyPr/>
                    <a:lstStyle/>
                    <a:p>
                      <a:pPr marL="0" lvl="0" indent="0" algn="ctr" rtl="0">
                        <a:spcBef>
                          <a:spcPts val="0"/>
                        </a:spcBef>
                        <a:spcAft>
                          <a:spcPts val="0"/>
                        </a:spcAft>
                        <a:buClr>
                          <a:schemeClr val="lt2"/>
                        </a:buClr>
                        <a:buSzPts val="1100"/>
                        <a:buFont typeface="Arial"/>
                        <a:buNone/>
                      </a:pPr>
                      <a:r>
                        <a:rPr lang="en" sz="2000">
                          <a:solidFill>
                            <a:schemeClr val="lt1"/>
                          </a:solidFill>
                          <a:latin typeface="Libre Franklin"/>
                          <a:ea typeface="Libre Franklin"/>
                          <a:cs typeface="Libre Franklin"/>
                          <a:sym typeface="Libre Franklin"/>
                        </a:rPr>
                        <a:t>Room Name</a:t>
                      </a:r>
                      <a:endParaRPr sz="2000">
                        <a:solidFill>
                          <a:srgbClr val="FFFF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tcPr>
                </a:tc>
                <a:tc>
                  <a:txBody>
                    <a:bodyPr/>
                    <a:lstStyle/>
                    <a:p>
                      <a:pPr marL="0" lvl="0" indent="0" algn="ctr" rtl="0">
                        <a:spcBef>
                          <a:spcPts val="0"/>
                        </a:spcBef>
                        <a:spcAft>
                          <a:spcPts val="0"/>
                        </a:spcAft>
                        <a:buClr>
                          <a:schemeClr val="lt2"/>
                        </a:buClr>
                        <a:buSzPts val="1100"/>
                        <a:buFont typeface="Arial"/>
                        <a:buNone/>
                      </a:pPr>
                      <a:r>
                        <a:rPr lang="en" sz="2000">
                          <a:solidFill>
                            <a:schemeClr val="lt1"/>
                          </a:solidFill>
                          <a:latin typeface="Libre Franklin"/>
                          <a:ea typeface="Libre Franklin"/>
                          <a:cs typeface="Libre Franklin"/>
                          <a:sym typeface="Libre Franklin"/>
                        </a:rPr>
                        <a:t>Speaker Name</a:t>
                      </a:r>
                      <a:endParaRPr sz="2000">
                        <a:solidFill>
                          <a:srgbClr val="FFFF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tcPr>
                </a:tc>
                <a:extLst>
                  <a:ext uri="{0D108BD9-81ED-4DB2-BD59-A6C34878D82A}">
                    <a16:rowId xmlns:a16="http://schemas.microsoft.com/office/drawing/2014/main" val="10006"/>
                  </a:ext>
                </a:extLst>
              </a:tr>
              <a:tr h="958450">
                <a:tc>
                  <a:txBody>
                    <a:bodyPr/>
                    <a:lstStyle/>
                    <a:p>
                      <a:pPr marL="0" lvl="0" indent="0" algn="l" rtl="0">
                        <a:lnSpc>
                          <a:spcPct val="115000"/>
                        </a:lnSpc>
                        <a:spcBef>
                          <a:spcPts val="0"/>
                        </a:spcBef>
                        <a:spcAft>
                          <a:spcPts val="6400"/>
                        </a:spcAft>
                        <a:buNone/>
                      </a:pPr>
                      <a:r>
                        <a:rPr lang="en" sz="2000">
                          <a:solidFill>
                            <a:srgbClr val="69FEFF"/>
                          </a:solidFill>
                          <a:latin typeface="Libre Franklin"/>
                          <a:ea typeface="Libre Franklin"/>
                          <a:cs typeface="Libre Franklin"/>
                          <a:sym typeface="Libre Franklin"/>
                        </a:rPr>
                        <a:t>Special Session</a:t>
                      </a:r>
                      <a:endParaRPr sz="2000">
                        <a:solidFill>
                          <a:srgbClr val="69FE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solidFill>
                      <a:srgbClr val="5E72EB">
                        <a:alpha val="20000"/>
                      </a:srgbClr>
                    </a:solidFill>
                  </a:tcPr>
                </a:tc>
                <a:tc>
                  <a:txBody>
                    <a:bodyPr/>
                    <a:lstStyle/>
                    <a:p>
                      <a:pPr marL="0" lvl="0" indent="0" algn="ctr" rtl="0">
                        <a:spcBef>
                          <a:spcPts val="0"/>
                        </a:spcBef>
                        <a:spcAft>
                          <a:spcPts val="0"/>
                        </a:spcAft>
                        <a:buNone/>
                      </a:pPr>
                      <a:r>
                        <a:rPr lang="en" sz="2000">
                          <a:solidFill>
                            <a:srgbClr val="69FEFF"/>
                          </a:solidFill>
                          <a:latin typeface="Libre Franklin"/>
                          <a:ea typeface="Libre Franklin"/>
                          <a:cs typeface="Libre Franklin"/>
                          <a:sym typeface="Libre Franklin"/>
                        </a:rPr>
                        <a:t>13:15-13:45</a:t>
                      </a:r>
                      <a:endParaRPr sz="2000">
                        <a:solidFill>
                          <a:srgbClr val="69FE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solidFill>
                      <a:srgbClr val="5E72EB">
                        <a:alpha val="20000"/>
                      </a:srgbClr>
                    </a:solidFill>
                  </a:tcPr>
                </a:tc>
                <a:tc>
                  <a:txBody>
                    <a:bodyPr/>
                    <a:lstStyle/>
                    <a:p>
                      <a:pPr marL="0" lvl="0" indent="0" algn="ctr" rtl="0">
                        <a:lnSpc>
                          <a:spcPct val="115000"/>
                        </a:lnSpc>
                        <a:spcBef>
                          <a:spcPts val="0"/>
                        </a:spcBef>
                        <a:spcAft>
                          <a:spcPts val="6400"/>
                        </a:spcAft>
                        <a:buClr>
                          <a:schemeClr val="lt2"/>
                        </a:buClr>
                        <a:buSzPts val="1100"/>
                        <a:buFont typeface="Arial"/>
                        <a:buNone/>
                      </a:pPr>
                      <a:r>
                        <a:rPr lang="en" sz="2000">
                          <a:solidFill>
                            <a:schemeClr val="accent1"/>
                          </a:solidFill>
                          <a:latin typeface="Libre Franklin"/>
                          <a:ea typeface="Libre Franklin"/>
                          <a:cs typeface="Libre Franklin"/>
                          <a:sym typeface="Libre Franklin"/>
                        </a:rPr>
                        <a:t>Room Name</a:t>
                      </a:r>
                      <a:endParaRPr sz="2000">
                        <a:solidFill>
                          <a:srgbClr val="69FE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solidFill>
                      <a:srgbClr val="5E72EB">
                        <a:alpha val="20000"/>
                      </a:srgbClr>
                    </a:solidFill>
                  </a:tcPr>
                </a:tc>
                <a:tc>
                  <a:txBody>
                    <a:bodyPr/>
                    <a:lstStyle/>
                    <a:p>
                      <a:pPr marL="0" lvl="0" indent="0" algn="ctr" rtl="0">
                        <a:spcBef>
                          <a:spcPts val="0"/>
                        </a:spcBef>
                        <a:spcAft>
                          <a:spcPts val="0"/>
                        </a:spcAft>
                        <a:buNone/>
                      </a:pPr>
                      <a:r>
                        <a:rPr lang="en" sz="2000">
                          <a:solidFill>
                            <a:srgbClr val="69FEFF"/>
                          </a:solidFill>
                          <a:latin typeface="Libre Franklin"/>
                          <a:ea typeface="Libre Franklin"/>
                          <a:cs typeface="Libre Franklin"/>
                          <a:sym typeface="Libre Franklin"/>
                        </a:rPr>
                        <a:t>Speaker Name</a:t>
                      </a:r>
                      <a:endParaRPr sz="2000">
                        <a:solidFill>
                          <a:srgbClr val="69FE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solidFill>
                      <a:srgbClr val="5E72EB">
                        <a:alpha val="20000"/>
                      </a:srgbClr>
                    </a:solidFill>
                  </a:tcPr>
                </a:tc>
                <a:extLst>
                  <a:ext uri="{0D108BD9-81ED-4DB2-BD59-A6C34878D82A}">
                    <a16:rowId xmlns:a16="http://schemas.microsoft.com/office/drawing/2014/main" val="10007"/>
                  </a:ext>
                </a:extLst>
              </a:tr>
              <a:tr h="958450">
                <a:tc>
                  <a:txBody>
                    <a:bodyPr/>
                    <a:lstStyle/>
                    <a:p>
                      <a:pPr marL="0" lvl="0" indent="0" algn="l" rtl="0">
                        <a:lnSpc>
                          <a:spcPct val="115000"/>
                        </a:lnSpc>
                        <a:spcBef>
                          <a:spcPts val="0"/>
                        </a:spcBef>
                        <a:spcAft>
                          <a:spcPts val="6400"/>
                        </a:spcAft>
                        <a:buClr>
                          <a:schemeClr val="lt2"/>
                        </a:buClr>
                        <a:buSzPts val="1100"/>
                        <a:buFont typeface="Arial"/>
                        <a:buNone/>
                      </a:pPr>
                      <a:r>
                        <a:rPr lang="en" sz="2000">
                          <a:solidFill>
                            <a:schemeClr val="lt1"/>
                          </a:solidFill>
                          <a:latin typeface="Libre Franklin"/>
                          <a:ea typeface="Libre Franklin"/>
                          <a:cs typeface="Libre Franklin"/>
                          <a:sym typeface="Libre Franklin"/>
                        </a:rPr>
                        <a:t>Session Title</a:t>
                      </a:r>
                      <a:endParaRPr sz="2000">
                        <a:solidFill>
                          <a:srgbClr val="FFFF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tcPr>
                </a:tc>
                <a:tc>
                  <a:txBody>
                    <a:bodyPr/>
                    <a:lstStyle/>
                    <a:p>
                      <a:pPr marL="0" marR="0" lvl="0" indent="0" algn="ctr" rtl="0">
                        <a:lnSpc>
                          <a:spcPct val="100000"/>
                        </a:lnSpc>
                        <a:spcBef>
                          <a:spcPts val="0"/>
                        </a:spcBef>
                        <a:spcAft>
                          <a:spcPts val="0"/>
                        </a:spcAft>
                        <a:buNone/>
                      </a:pPr>
                      <a:r>
                        <a:rPr lang="en" sz="2000">
                          <a:solidFill>
                            <a:srgbClr val="FFFFFF"/>
                          </a:solidFill>
                          <a:latin typeface="Libre Franklin"/>
                          <a:ea typeface="Libre Franklin"/>
                          <a:cs typeface="Libre Franklin"/>
                          <a:sym typeface="Libre Franklin"/>
                        </a:rPr>
                        <a:t>13:15-14:15</a:t>
                      </a:r>
                      <a:endParaRPr sz="2000">
                        <a:solidFill>
                          <a:srgbClr val="FFFF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tcPr>
                </a:tc>
                <a:tc>
                  <a:txBody>
                    <a:bodyPr/>
                    <a:lstStyle/>
                    <a:p>
                      <a:pPr marL="0" lvl="0" indent="0" algn="ctr" rtl="0">
                        <a:spcBef>
                          <a:spcPts val="0"/>
                        </a:spcBef>
                        <a:spcAft>
                          <a:spcPts val="0"/>
                        </a:spcAft>
                        <a:buClr>
                          <a:schemeClr val="lt2"/>
                        </a:buClr>
                        <a:buSzPts val="1100"/>
                        <a:buFont typeface="Arial"/>
                        <a:buNone/>
                      </a:pPr>
                      <a:r>
                        <a:rPr lang="en" sz="2000">
                          <a:solidFill>
                            <a:schemeClr val="lt1"/>
                          </a:solidFill>
                          <a:latin typeface="Libre Franklin"/>
                          <a:ea typeface="Libre Franklin"/>
                          <a:cs typeface="Libre Franklin"/>
                          <a:sym typeface="Libre Franklin"/>
                        </a:rPr>
                        <a:t>Room Name</a:t>
                      </a:r>
                      <a:endParaRPr sz="2000">
                        <a:solidFill>
                          <a:srgbClr val="FFFF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tcPr>
                </a:tc>
                <a:tc>
                  <a:txBody>
                    <a:bodyPr/>
                    <a:lstStyle/>
                    <a:p>
                      <a:pPr marL="0" lvl="0" indent="0" algn="ctr" rtl="0">
                        <a:spcBef>
                          <a:spcPts val="0"/>
                        </a:spcBef>
                        <a:spcAft>
                          <a:spcPts val="0"/>
                        </a:spcAft>
                        <a:buClr>
                          <a:schemeClr val="lt2"/>
                        </a:buClr>
                        <a:buSzPts val="1100"/>
                        <a:buFont typeface="Arial"/>
                        <a:buNone/>
                      </a:pPr>
                      <a:r>
                        <a:rPr lang="en" sz="2000">
                          <a:solidFill>
                            <a:schemeClr val="lt1"/>
                          </a:solidFill>
                          <a:latin typeface="Libre Franklin"/>
                          <a:ea typeface="Libre Franklin"/>
                          <a:cs typeface="Libre Franklin"/>
                          <a:sym typeface="Libre Franklin"/>
                        </a:rPr>
                        <a:t>Speaker Name</a:t>
                      </a:r>
                      <a:endParaRPr sz="2000">
                        <a:solidFill>
                          <a:srgbClr val="FFFFFF"/>
                        </a:solidFill>
                        <a:latin typeface="Libre Franklin"/>
                        <a:ea typeface="Libre Franklin"/>
                        <a:cs typeface="Libre Franklin"/>
                        <a:sym typeface="Libre Franklin"/>
                      </a:endParaRPr>
                    </a:p>
                  </a:txBody>
                  <a:tcPr marL="182850" marR="182850" marT="182850" marB="182850" anchor="ctr">
                    <a:lnL w="28575" cap="flat" cmpd="sng">
                      <a:solidFill>
                        <a:srgbClr val="FFFFFF">
                          <a:alpha val="0"/>
                        </a:srgbClr>
                      </a:solidFill>
                      <a:prstDash val="solid"/>
                      <a:round/>
                      <a:headEnd type="none" w="sm" len="sm"/>
                      <a:tailEnd type="none" w="sm" len="sm"/>
                    </a:lnL>
                    <a:lnR w="28575" cap="flat" cmpd="sng">
                      <a:solidFill>
                        <a:srgbClr val="FFFFFF">
                          <a:alpha val="0"/>
                        </a:srgbClr>
                      </a:solidFill>
                      <a:prstDash val="solid"/>
                      <a:round/>
                      <a:headEnd type="none" w="sm" len="sm"/>
                      <a:tailEnd type="none" w="sm" len="sm"/>
                    </a:lnR>
                    <a:lnT w="9525" cap="flat" cmpd="sng">
                      <a:solidFill>
                        <a:srgbClr val="69FEFF"/>
                      </a:solidFill>
                      <a:prstDash val="dot"/>
                      <a:round/>
                      <a:headEnd type="none" w="sm" len="sm"/>
                      <a:tailEnd type="none" w="sm" len="sm"/>
                    </a:lnT>
                    <a:lnB w="9525" cap="flat" cmpd="sng">
                      <a:solidFill>
                        <a:srgbClr val="69FEFF"/>
                      </a:solidFill>
                      <a:prstDash val="dot"/>
                      <a:round/>
                      <a:headEnd type="none" w="sm" len="sm"/>
                      <a:tailEnd type="none" w="sm" len="sm"/>
                    </a:lnB>
                  </a:tcPr>
                </a:tc>
                <a:extLst>
                  <a:ext uri="{0D108BD9-81ED-4DB2-BD59-A6C34878D82A}">
                    <a16:rowId xmlns:a16="http://schemas.microsoft.com/office/drawing/2014/main" val="10008"/>
                  </a:ext>
                </a:extLst>
              </a:tr>
            </a:tbl>
          </a:graphicData>
        </a:graphic>
      </p:graphicFrame>
      <p:sp>
        <p:nvSpPr>
          <p:cNvPr id="1639" name="Google Shape;1639;p106"/>
          <p:cNvSpPr txBox="1"/>
          <p:nvPr/>
        </p:nvSpPr>
        <p:spPr>
          <a:xfrm>
            <a:off x="5676900" y="-1504950"/>
            <a:ext cx="69342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latin typeface="Libre Franklin"/>
                <a:ea typeface="Libre Franklin"/>
                <a:cs typeface="Libre Franklin"/>
                <a:sym typeface="Libre Franklin"/>
              </a:rPr>
              <a:t>USED ONLY FOR EVENTS - VIRTUAL OR PRESENCIAL</a:t>
            </a:r>
            <a:endParaRPr sz="2000" b="1">
              <a:latin typeface="Libre Franklin"/>
              <a:ea typeface="Libre Franklin"/>
              <a:cs typeface="Libre Franklin"/>
              <a:sym typeface="Libre Frankli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3"/>
        <p:cNvGrpSpPr/>
        <p:nvPr/>
      </p:nvGrpSpPr>
      <p:grpSpPr>
        <a:xfrm>
          <a:off x="0" y="0"/>
          <a:ext cx="0" cy="0"/>
          <a:chOff x="0" y="0"/>
          <a:chExt cx="0" cy="0"/>
        </a:xfrm>
      </p:grpSpPr>
      <p:sp>
        <p:nvSpPr>
          <p:cNvPr id="1644" name="Google Shape;1644;p107"/>
          <p:cNvSpPr/>
          <p:nvPr/>
        </p:nvSpPr>
        <p:spPr>
          <a:xfrm rot="10800000">
            <a:off x="1460775" y="2393025"/>
            <a:ext cx="16987200" cy="1945800"/>
          </a:xfrm>
          <a:prstGeom prst="rect">
            <a:avLst/>
          </a:prstGeom>
          <a:solidFill>
            <a:srgbClr val="F3F6F9"/>
          </a:solidFill>
          <a:ln>
            <a:noFill/>
          </a:ln>
        </p:spPr>
        <p:txBody>
          <a:bodyPr spcFirstLastPara="1" wrap="square" lIns="137150" tIns="68550" rIns="137150" bIns="68550" anchor="ctr" anchorCtr="0">
            <a:noAutofit/>
          </a:bodyPr>
          <a:lstStyle/>
          <a:p>
            <a:pPr marL="0" marR="0" lvl="0" indent="0" algn="l" rtl="0">
              <a:lnSpc>
                <a:spcPct val="100000"/>
              </a:lnSpc>
              <a:spcBef>
                <a:spcPts val="0"/>
              </a:spcBef>
              <a:spcAft>
                <a:spcPts val="0"/>
              </a:spcAft>
              <a:buClr>
                <a:srgbClr val="000000"/>
              </a:buClr>
              <a:buSzPts val="3000"/>
              <a:buFont typeface="Calibri"/>
              <a:buNone/>
            </a:pPr>
            <a:endParaRPr sz="1800" i="0" u="none" strike="noStrike" cap="none">
              <a:solidFill>
                <a:srgbClr val="FFFFFF"/>
              </a:solidFill>
              <a:latin typeface="Libre Franklin Light"/>
              <a:ea typeface="Libre Franklin Light"/>
              <a:cs typeface="Libre Franklin Light"/>
              <a:sym typeface="Libre Franklin Light"/>
            </a:endParaRPr>
          </a:p>
        </p:txBody>
      </p:sp>
      <p:sp>
        <p:nvSpPr>
          <p:cNvPr id="1645" name="Google Shape;1645;p107"/>
          <p:cNvSpPr/>
          <p:nvPr/>
        </p:nvSpPr>
        <p:spPr>
          <a:xfrm rot="10800000">
            <a:off x="1460775" y="4507625"/>
            <a:ext cx="16987200" cy="1945800"/>
          </a:xfrm>
          <a:prstGeom prst="rect">
            <a:avLst/>
          </a:prstGeom>
          <a:solidFill>
            <a:srgbClr val="F3F6F9"/>
          </a:solidFill>
          <a:ln>
            <a:noFill/>
          </a:ln>
        </p:spPr>
        <p:txBody>
          <a:bodyPr spcFirstLastPara="1" wrap="square" lIns="137150" tIns="68550" rIns="137150" bIns="68550" anchor="ctr" anchorCtr="0">
            <a:noAutofit/>
          </a:bodyPr>
          <a:lstStyle/>
          <a:p>
            <a:pPr marL="0" marR="0" lvl="0" indent="0" algn="l" rtl="0">
              <a:lnSpc>
                <a:spcPct val="100000"/>
              </a:lnSpc>
              <a:spcBef>
                <a:spcPts val="0"/>
              </a:spcBef>
              <a:spcAft>
                <a:spcPts val="0"/>
              </a:spcAft>
              <a:buClr>
                <a:srgbClr val="000000"/>
              </a:buClr>
              <a:buSzPts val="3000"/>
              <a:buFont typeface="Calibri"/>
              <a:buNone/>
            </a:pPr>
            <a:endParaRPr sz="1800" i="0" u="none" strike="noStrike" cap="none">
              <a:solidFill>
                <a:srgbClr val="FFFFFF"/>
              </a:solidFill>
              <a:latin typeface="Libre Franklin Light"/>
              <a:ea typeface="Libre Franklin Light"/>
              <a:cs typeface="Libre Franklin Light"/>
              <a:sym typeface="Libre Franklin Light"/>
            </a:endParaRPr>
          </a:p>
        </p:txBody>
      </p:sp>
      <p:sp>
        <p:nvSpPr>
          <p:cNvPr id="1646" name="Google Shape;1646;p107"/>
          <p:cNvSpPr/>
          <p:nvPr/>
        </p:nvSpPr>
        <p:spPr>
          <a:xfrm rot="10800000">
            <a:off x="1460775" y="6622100"/>
            <a:ext cx="16987200" cy="1812900"/>
          </a:xfrm>
          <a:prstGeom prst="rect">
            <a:avLst/>
          </a:prstGeom>
          <a:solidFill>
            <a:srgbClr val="F3F6F9"/>
          </a:solidFill>
          <a:ln>
            <a:noFill/>
          </a:ln>
        </p:spPr>
        <p:txBody>
          <a:bodyPr spcFirstLastPara="1" wrap="square" lIns="137150" tIns="68550" rIns="137150" bIns="68550" anchor="ctr" anchorCtr="0">
            <a:noAutofit/>
          </a:bodyPr>
          <a:lstStyle/>
          <a:p>
            <a:pPr marL="0" marR="0" lvl="0" indent="0" algn="l" rtl="0">
              <a:lnSpc>
                <a:spcPct val="100000"/>
              </a:lnSpc>
              <a:spcBef>
                <a:spcPts val="0"/>
              </a:spcBef>
              <a:spcAft>
                <a:spcPts val="0"/>
              </a:spcAft>
              <a:buClr>
                <a:srgbClr val="000000"/>
              </a:buClr>
              <a:buSzPts val="3000"/>
              <a:buFont typeface="Calibri"/>
              <a:buNone/>
            </a:pPr>
            <a:endParaRPr sz="1800" i="0" u="none" strike="noStrike" cap="none">
              <a:solidFill>
                <a:srgbClr val="FFFFFF"/>
              </a:solidFill>
              <a:latin typeface="Libre Franklin Light"/>
              <a:ea typeface="Libre Franklin Light"/>
              <a:cs typeface="Libre Franklin Light"/>
              <a:sym typeface="Libre Franklin Light"/>
            </a:endParaRPr>
          </a:p>
        </p:txBody>
      </p:sp>
      <p:grpSp>
        <p:nvGrpSpPr>
          <p:cNvPr id="1647" name="Google Shape;1647;p107"/>
          <p:cNvGrpSpPr/>
          <p:nvPr/>
        </p:nvGrpSpPr>
        <p:grpSpPr>
          <a:xfrm>
            <a:off x="3829975" y="2393186"/>
            <a:ext cx="11682500" cy="6058906"/>
            <a:chOff x="3829975" y="2735300"/>
            <a:chExt cx="11682500" cy="4959000"/>
          </a:xfrm>
        </p:grpSpPr>
        <p:cxnSp>
          <p:nvCxnSpPr>
            <p:cNvPr id="1648" name="Google Shape;1648;p107"/>
            <p:cNvCxnSpPr/>
            <p:nvPr/>
          </p:nvCxnSpPr>
          <p:spPr>
            <a:xfrm>
              <a:off x="3829975" y="2735300"/>
              <a:ext cx="0" cy="4959000"/>
            </a:xfrm>
            <a:prstGeom prst="straightConnector1">
              <a:avLst/>
            </a:prstGeom>
            <a:noFill/>
            <a:ln w="9525" cap="flat" cmpd="sng">
              <a:solidFill>
                <a:srgbClr val="D9D9D9"/>
              </a:solidFill>
              <a:prstDash val="solid"/>
              <a:round/>
              <a:headEnd type="none" w="med" len="med"/>
              <a:tailEnd type="none" w="med" len="med"/>
            </a:ln>
          </p:spPr>
        </p:cxnSp>
        <p:cxnSp>
          <p:nvCxnSpPr>
            <p:cNvPr id="1649" name="Google Shape;1649;p107"/>
            <p:cNvCxnSpPr/>
            <p:nvPr/>
          </p:nvCxnSpPr>
          <p:spPr>
            <a:xfrm>
              <a:off x="6166475" y="2735300"/>
              <a:ext cx="0" cy="4959000"/>
            </a:xfrm>
            <a:prstGeom prst="straightConnector1">
              <a:avLst/>
            </a:prstGeom>
            <a:noFill/>
            <a:ln w="9525" cap="flat" cmpd="sng">
              <a:solidFill>
                <a:srgbClr val="D9D9D9"/>
              </a:solidFill>
              <a:prstDash val="solid"/>
              <a:round/>
              <a:headEnd type="none" w="med" len="med"/>
              <a:tailEnd type="none" w="med" len="med"/>
            </a:ln>
          </p:spPr>
        </p:cxnSp>
        <p:cxnSp>
          <p:nvCxnSpPr>
            <p:cNvPr id="1650" name="Google Shape;1650;p107"/>
            <p:cNvCxnSpPr/>
            <p:nvPr/>
          </p:nvCxnSpPr>
          <p:spPr>
            <a:xfrm>
              <a:off x="8502975" y="2735300"/>
              <a:ext cx="0" cy="4959000"/>
            </a:xfrm>
            <a:prstGeom prst="straightConnector1">
              <a:avLst/>
            </a:prstGeom>
            <a:noFill/>
            <a:ln w="9525" cap="flat" cmpd="sng">
              <a:solidFill>
                <a:srgbClr val="D9D9D9"/>
              </a:solidFill>
              <a:prstDash val="solid"/>
              <a:round/>
              <a:headEnd type="none" w="med" len="med"/>
              <a:tailEnd type="none" w="med" len="med"/>
            </a:ln>
          </p:spPr>
        </p:cxnSp>
        <p:cxnSp>
          <p:nvCxnSpPr>
            <p:cNvPr id="1651" name="Google Shape;1651;p107"/>
            <p:cNvCxnSpPr/>
            <p:nvPr/>
          </p:nvCxnSpPr>
          <p:spPr>
            <a:xfrm>
              <a:off x="10839475" y="2735300"/>
              <a:ext cx="0" cy="4959000"/>
            </a:xfrm>
            <a:prstGeom prst="straightConnector1">
              <a:avLst/>
            </a:prstGeom>
            <a:noFill/>
            <a:ln w="9525" cap="flat" cmpd="sng">
              <a:solidFill>
                <a:srgbClr val="D9D9D9"/>
              </a:solidFill>
              <a:prstDash val="solid"/>
              <a:round/>
              <a:headEnd type="none" w="med" len="med"/>
              <a:tailEnd type="none" w="med" len="med"/>
            </a:ln>
          </p:spPr>
        </p:cxnSp>
        <p:cxnSp>
          <p:nvCxnSpPr>
            <p:cNvPr id="1652" name="Google Shape;1652;p107"/>
            <p:cNvCxnSpPr/>
            <p:nvPr/>
          </p:nvCxnSpPr>
          <p:spPr>
            <a:xfrm>
              <a:off x="13168500" y="2735300"/>
              <a:ext cx="0" cy="4959000"/>
            </a:xfrm>
            <a:prstGeom prst="straightConnector1">
              <a:avLst/>
            </a:prstGeom>
            <a:noFill/>
            <a:ln w="9525" cap="flat" cmpd="sng">
              <a:solidFill>
                <a:srgbClr val="D9D9D9"/>
              </a:solidFill>
              <a:prstDash val="solid"/>
              <a:round/>
              <a:headEnd type="none" w="med" len="med"/>
              <a:tailEnd type="none" w="med" len="med"/>
            </a:ln>
          </p:spPr>
        </p:cxnSp>
        <p:cxnSp>
          <p:nvCxnSpPr>
            <p:cNvPr id="1653" name="Google Shape;1653;p107"/>
            <p:cNvCxnSpPr/>
            <p:nvPr/>
          </p:nvCxnSpPr>
          <p:spPr>
            <a:xfrm>
              <a:off x="15512475" y="2735300"/>
              <a:ext cx="0" cy="4959000"/>
            </a:xfrm>
            <a:prstGeom prst="straightConnector1">
              <a:avLst/>
            </a:prstGeom>
            <a:noFill/>
            <a:ln w="9525" cap="flat" cmpd="sng">
              <a:solidFill>
                <a:srgbClr val="D9D9D9"/>
              </a:solidFill>
              <a:prstDash val="solid"/>
              <a:round/>
              <a:headEnd type="none" w="med" len="med"/>
              <a:tailEnd type="none" w="med" len="med"/>
            </a:ln>
          </p:spPr>
        </p:cxnSp>
      </p:grpSp>
      <p:sp>
        <p:nvSpPr>
          <p:cNvPr id="1654" name="Google Shape;1654;p107"/>
          <p:cNvSpPr txBox="1"/>
          <p:nvPr/>
        </p:nvSpPr>
        <p:spPr>
          <a:xfrm>
            <a:off x="733800" y="731400"/>
            <a:ext cx="16930800" cy="6927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4500" b="1">
                <a:solidFill>
                  <a:srgbClr val="091C35"/>
                </a:solidFill>
                <a:latin typeface="Libre Franklin"/>
                <a:ea typeface="Libre Franklin"/>
                <a:cs typeface="Libre Franklin"/>
                <a:sym typeface="Libre Franklin"/>
              </a:rPr>
              <a:t>Roadmap Timeline</a:t>
            </a:r>
            <a:endParaRPr sz="4500" b="1">
              <a:solidFill>
                <a:srgbClr val="091C35"/>
              </a:solidFill>
              <a:latin typeface="Libre Franklin"/>
              <a:ea typeface="Libre Franklin"/>
              <a:cs typeface="Libre Franklin"/>
              <a:sym typeface="Libre Franklin"/>
            </a:endParaRPr>
          </a:p>
        </p:txBody>
      </p:sp>
      <p:sp>
        <p:nvSpPr>
          <p:cNvPr id="1655" name="Google Shape;1655;p107"/>
          <p:cNvSpPr/>
          <p:nvPr/>
        </p:nvSpPr>
        <p:spPr>
          <a:xfrm rot="-5400000">
            <a:off x="28500" y="3098475"/>
            <a:ext cx="1958100" cy="547500"/>
          </a:xfrm>
          <a:prstGeom prst="rect">
            <a:avLst/>
          </a:prstGeom>
          <a:solidFill>
            <a:srgbClr val="091C35"/>
          </a:solidFill>
          <a:ln>
            <a:noFill/>
          </a:ln>
        </p:spPr>
        <p:txBody>
          <a:bodyPr spcFirstLastPara="1" wrap="square" lIns="136950" tIns="68500" rIns="136950" bIns="685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2000" b="1">
                <a:solidFill>
                  <a:srgbClr val="FFFFFF"/>
                </a:solidFill>
                <a:latin typeface="Libre Franklin"/>
                <a:ea typeface="Libre Franklin"/>
                <a:cs typeface="Libre Franklin"/>
                <a:sym typeface="Libre Franklin"/>
              </a:rPr>
              <a:t>Title</a:t>
            </a:r>
            <a:endParaRPr sz="2000" b="1">
              <a:solidFill>
                <a:srgbClr val="FFFFFF"/>
              </a:solidFill>
              <a:latin typeface="Libre Franklin"/>
              <a:ea typeface="Libre Franklin"/>
              <a:cs typeface="Libre Franklin"/>
              <a:sym typeface="Libre Franklin"/>
            </a:endParaRPr>
          </a:p>
        </p:txBody>
      </p:sp>
      <p:grpSp>
        <p:nvGrpSpPr>
          <p:cNvPr id="1656" name="Google Shape;1656;p107"/>
          <p:cNvGrpSpPr/>
          <p:nvPr/>
        </p:nvGrpSpPr>
        <p:grpSpPr>
          <a:xfrm>
            <a:off x="1493475" y="1900550"/>
            <a:ext cx="16245625" cy="461700"/>
            <a:chOff x="1493475" y="1897605"/>
            <a:chExt cx="16245625" cy="461700"/>
          </a:xfrm>
        </p:grpSpPr>
        <p:sp>
          <p:nvSpPr>
            <p:cNvPr id="1657" name="Google Shape;1657;p107"/>
            <p:cNvSpPr txBox="1"/>
            <p:nvPr/>
          </p:nvSpPr>
          <p:spPr>
            <a:xfrm>
              <a:off x="1493475" y="1897605"/>
              <a:ext cx="2109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rgbClr val="091C35"/>
                  </a:solidFill>
                  <a:latin typeface="Libre Franklin"/>
                  <a:ea typeface="Libre Franklin"/>
                  <a:cs typeface="Libre Franklin"/>
                  <a:sym typeface="Libre Franklin"/>
                </a:rPr>
                <a:t>2023 Q1</a:t>
              </a:r>
              <a:endParaRPr sz="1800" b="1">
                <a:solidFill>
                  <a:srgbClr val="091C35"/>
                </a:solidFill>
                <a:latin typeface="Libre Franklin"/>
                <a:ea typeface="Libre Franklin"/>
                <a:cs typeface="Libre Franklin"/>
                <a:sym typeface="Libre Franklin"/>
              </a:endParaRPr>
            </a:p>
          </p:txBody>
        </p:sp>
        <p:sp>
          <p:nvSpPr>
            <p:cNvPr id="1658" name="Google Shape;1658;p107"/>
            <p:cNvSpPr txBox="1"/>
            <p:nvPr/>
          </p:nvSpPr>
          <p:spPr>
            <a:xfrm>
              <a:off x="3943575" y="1897605"/>
              <a:ext cx="2109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rgbClr val="091C35"/>
                  </a:solidFill>
                  <a:latin typeface="Libre Franklin"/>
                  <a:ea typeface="Libre Franklin"/>
                  <a:cs typeface="Libre Franklin"/>
                  <a:sym typeface="Libre Franklin"/>
                </a:rPr>
                <a:t>2023 Q2</a:t>
              </a:r>
              <a:endParaRPr sz="1800" b="1">
                <a:solidFill>
                  <a:srgbClr val="091C35"/>
                </a:solidFill>
                <a:latin typeface="Libre Franklin"/>
                <a:ea typeface="Libre Franklin"/>
                <a:cs typeface="Libre Franklin"/>
                <a:sym typeface="Libre Franklin"/>
              </a:endParaRPr>
            </a:p>
          </p:txBody>
        </p:sp>
        <p:sp>
          <p:nvSpPr>
            <p:cNvPr id="1659" name="Google Shape;1659;p107"/>
            <p:cNvSpPr txBox="1"/>
            <p:nvPr/>
          </p:nvSpPr>
          <p:spPr>
            <a:xfrm>
              <a:off x="6280075" y="1897605"/>
              <a:ext cx="2109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rgbClr val="091C35"/>
                  </a:solidFill>
                  <a:latin typeface="Libre Franklin"/>
                  <a:ea typeface="Libre Franklin"/>
                  <a:cs typeface="Libre Franklin"/>
                  <a:sym typeface="Libre Franklin"/>
                </a:rPr>
                <a:t>2023 Q3</a:t>
              </a:r>
              <a:endParaRPr sz="1800" b="1">
                <a:solidFill>
                  <a:srgbClr val="091C35"/>
                </a:solidFill>
                <a:latin typeface="Libre Franklin"/>
                <a:ea typeface="Libre Franklin"/>
                <a:cs typeface="Libre Franklin"/>
                <a:sym typeface="Libre Franklin"/>
              </a:endParaRPr>
            </a:p>
          </p:txBody>
        </p:sp>
        <p:sp>
          <p:nvSpPr>
            <p:cNvPr id="1660" name="Google Shape;1660;p107"/>
            <p:cNvSpPr txBox="1"/>
            <p:nvPr/>
          </p:nvSpPr>
          <p:spPr>
            <a:xfrm>
              <a:off x="8616575" y="1897605"/>
              <a:ext cx="2109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rgbClr val="091C35"/>
                  </a:solidFill>
                  <a:latin typeface="Libre Franklin"/>
                  <a:ea typeface="Libre Franklin"/>
                  <a:cs typeface="Libre Franklin"/>
                  <a:sym typeface="Libre Franklin"/>
                </a:rPr>
                <a:t>2023 Q4</a:t>
              </a:r>
              <a:endParaRPr sz="1800" b="1">
                <a:solidFill>
                  <a:srgbClr val="091C35"/>
                </a:solidFill>
                <a:latin typeface="Libre Franklin"/>
                <a:ea typeface="Libre Franklin"/>
                <a:cs typeface="Libre Franklin"/>
                <a:sym typeface="Libre Franklin"/>
              </a:endParaRPr>
            </a:p>
          </p:txBody>
        </p:sp>
        <p:sp>
          <p:nvSpPr>
            <p:cNvPr id="1661" name="Google Shape;1661;p107"/>
            <p:cNvSpPr txBox="1"/>
            <p:nvPr/>
          </p:nvSpPr>
          <p:spPr>
            <a:xfrm>
              <a:off x="10949338" y="1897605"/>
              <a:ext cx="2109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rgbClr val="091C35"/>
                  </a:solidFill>
                  <a:latin typeface="Libre Franklin"/>
                  <a:ea typeface="Libre Franklin"/>
                  <a:cs typeface="Libre Franklin"/>
                  <a:sym typeface="Libre Franklin"/>
                </a:rPr>
                <a:t>2023 Q5</a:t>
              </a:r>
              <a:endParaRPr sz="1800" b="1">
                <a:solidFill>
                  <a:srgbClr val="091C35"/>
                </a:solidFill>
                <a:latin typeface="Libre Franklin"/>
                <a:ea typeface="Libre Franklin"/>
                <a:cs typeface="Libre Franklin"/>
                <a:sym typeface="Libre Franklin"/>
              </a:endParaRPr>
            </a:p>
          </p:txBody>
        </p:sp>
        <p:sp>
          <p:nvSpPr>
            <p:cNvPr id="1662" name="Google Shape;1662;p107"/>
            <p:cNvSpPr txBox="1"/>
            <p:nvPr/>
          </p:nvSpPr>
          <p:spPr>
            <a:xfrm>
              <a:off x="13285838" y="1897605"/>
              <a:ext cx="2109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rgbClr val="091C35"/>
                  </a:solidFill>
                  <a:latin typeface="Libre Franklin"/>
                  <a:ea typeface="Libre Franklin"/>
                  <a:cs typeface="Libre Franklin"/>
                  <a:sym typeface="Libre Franklin"/>
                </a:rPr>
                <a:t>2023 Q6</a:t>
              </a:r>
              <a:endParaRPr sz="1800" b="1">
                <a:solidFill>
                  <a:srgbClr val="091C35"/>
                </a:solidFill>
                <a:latin typeface="Libre Franklin"/>
                <a:ea typeface="Libre Franklin"/>
                <a:cs typeface="Libre Franklin"/>
                <a:sym typeface="Libre Franklin"/>
              </a:endParaRPr>
            </a:p>
          </p:txBody>
        </p:sp>
        <p:sp>
          <p:nvSpPr>
            <p:cNvPr id="1663" name="Google Shape;1663;p107"/>
            <p:cNvSpPr txBox="1"/>
            <p:nvPr/>
          </p:nvSpPr>
          <p:spPr>
            <a:xfrm>
              <a:off x="15629800" y="1897605"/>
              <a:ext cx="2109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solidFill>
                    <a:srgbClr val="091C35"/>
                  </a:solidFill>
                  <a:latin typeface="Libre Franklin"/>
                  <a:ea typeface="Libre Franklin"/>
                  <a:cs typeface="Libre Franklin"/>
                  <a:sym typeface="Libre Franklin"/>
                </a:rPr>
                <a:t>2023 Q7</a:t>
              </a:r>
              <a:endParaRPr sz="1800" b="1">
                <a:solidFill>
                  <a:srgbClr val="091C35"/>
                </a:solidFill>
                <a:latin typeface="Libre Franklin"/>
                <a:ea typeface="Libre Franklin"/>
                <a:cs typeface="Libre Franklin"/>
                <a:sym typeface="Libre Franklin"/>
              </a:endParaRPr>
            </a:p>
          </p:txBody>
        </p:sp>
        <p:cxnSp>
          <p:nvCxnSpPr>
            <p:cNvPr id="1664" name="Google Shape;1664;p107"/>
            <p:cNvCxnSpPr/>
            <p:nvPr/>
          </p:nvCxnSpPr>
          <p:spPr>
            <a:xfrm>
              <a:off x="3829975" y="1927155"/>
              <a:ext cx="0" cy="402600"/>
            </a:xfrm>
            <a:prstGeom prst="straightConnector1">
              <a:avLst/>
            </a:prstGeom>
            <a:noFill/>
            <a:ln w="9525" cap="flat" cmpd="sng">
              <a:solidFill>
                <a:srgbClr val="9E9E9E"/>
              </a:solidFill>
              <a:prstDash val="solid"/>
              <a:round/>
              <a:headEnd type="none" w="med" len="med"/>
              <a:tailEnd type="none" w="med" len="med"/>
            </a:ln>
          </p:spPr>
        </p:cxnSp>
        <p:cxnSp>
          <p:nvCxnSpPr>
            <p:cNvPr id="1665" name="Google Shape;1665;p107"/>
            <p:cNvCxnSpPr/>
            <p:nvPr/>
          </p:nvCxnSpPr>
          <p:spPr>
            <a:xfrm>
              <a:off x="6166475" y="1927155"/>
              <a:ext cx="0" cy="402600"/>
            </a:xfrm>
            <a:prstGeom prst="straightConnector1">
              <a:avLst/>
            </a:prstGeom>
            <a:noFill/>
            <a:ln w="9525" cap="flat" cmpd="sng">
              <a:solidFill>
                <a:srgbClr val="9E9E9E"/>
              </a:solidFill>
              <a:prstDash val="solid"/>
              <a:round/>
              <a:headEnd type="none" w="med" len="med"/>
              <a:tailEnd type="none" w="med" len="med"/>
            </a:ln>
          </p:spPr>
        </p:cxnSp>
        <p:cxnSp>
          <p:nvCxnSpPr>
            <p:cNvPr id="1666" name="Google Shape;1666;p107"/>
            <p:cNvCxnSpPr/>
            <p:nvPr/>
          </p:nvCxnSpPr>
          <p:spPr>
            <a:xfrm>
              <a:off x="8502975" y="1927155"/>
              <a:ext cx="0" cy="402600"/>
            </a:xfrm>
            <a:prstGeom prst="straightConnector1">
              <a:avLst/>
            </a:prstGeom>
            <a:noFill/>
            <a:ln w="9525" cap="flat" cmpd="sng">
              <a:solidFill>
                <a:srgbClr val="9E9E9E"/>
              </a:solidFill>
              <a:prstDash val="solid"/>
              <a:round/>
              <a:headEnd type="none" w="med" len="med"/>
              <a:tailEnd type="none" w="med" len="med"/>
            </a:ln>
          </p:spPr>
        </p:cxnSp>
        <p:cxnSp>
          <p:nvCxnSpPr>
            <p:cNvPr id="1667" name="Google Shape;1667;p107"/>
            <p:cNvCxnSpPr/>
            <p:nvPr/>
          </p:nvCxnSpPr>
          <p:spPr>
            <a:xfrm>
              <a:off x="10839475" y="1927155"/>
              <a:ext cx="0" cy="402600"/>
            </a:xfrm>
            <a:prstGeom prst="straightConnector1">
              <a:avLst/>
            </a:prstGeom>
            <a:noFill/>
            <a:ln w="9525" cap="flat" cmpd="sng">
              <a:solidFill>
                <a:srgbClr val="9E9E9E"/>
              </a:solidFill>
              <a:prstDash val="solid"/>
              <a:round/>
              <a:headEnd type="none" w="med" len="med"/>
              <a:tailEnd type="none" w="med" len="med"/>
            </a:ln>
          </p:spPr>
        </p:cxnSp>
        <p:cxnSp>
          <p:nvCxnSpPr>
            <p:cNvPr id="1668" name="Google Shape;1668;p107"/>
            <p:cNvCxnSpPr/>
            <p:nvPr/>
          </p:nvCxnSpPr>
          <p:spPr>
            <a:xfrm>
              <a:off x="13168500" y="1927155"/>
              <a:ext cx="0" cy="402600"/>
            </a:xfrm>
            <a:prstGeom prst="straightConnector1">
              <a:avLst/>
            </a:prstGeom>
            <a:noFill/>
            <a:ln w="9525" cap="flat" cmpd="sng">
              <a:solidFill>
                <a:srgbClr val="9E9E9E"/>
              </a:solidFill>
              <a:prstDash val="solid"/>
              <a:round/>
              <a:headEnd type="none" w="med" len="med"/>
              <a:tailEnd type="none" w="med" len="med"/>
            </a:ln>
          </p:spPr>
        </p:cxnSp>
        <p:cxnSp>
          <p:nvCxnSpPr>
            <p:cNvPr id="1669" name="Google Shape;1669;p107"/>
            <p:cNvCxnSpPr/>
            <p:nvPr/>
          </p:nvCxnSpPr>
          <p:spPr>
            <a:xfrm>
              <a:off x="15512475" y="1927155"/>
              <a:ext cx="0" cy="402600"/>
            </a:xfrm>
            <a:prstGeom prst="straightConnector1">
              <a:avLst/>
            </a:prstGeom>
            <a:noFill/>
            <a:ln w="9525" cap="flat" cmpd="sng">
              <a:solidFill>
                <a:srgbClr val="9E9E9E"/>
              </a:solidFill>
              <a:prstDash val="solid"/>
              <a:round/>
              <a:headEnd type="none" w="med" len="med"/>
              <a:tailEnd type="none" w="med" len="med"/>
            </a:ln>
          </p:spPr>
        </p:cxnSp>
      </p:grpSp>
      <p:sp>
        <p:nvSpPr>
          <p:cNvPr id="1670" name="Google Shape;1670;p107"/>
          <p:cNvSpPr/>
          <p:nvPr/>
        </p:nvSpPr>
        <p:spPr>
          <a:xfrm rot="-5400000">
            <a:off x="28500" y="5213075"/>
            <a:ext cx="1958100" cy="547500"/>
          </a:xfrm>
          <a:prstGeom prst="rect">
            <a:avLst/>
          </a:prstGeom>
          <a:solidFill>
            <a:srgbClr val="091C35"/>
          </a:solidFill>
          <a:ln>
            <a:noFill/>
          </a:ln>
        </p:spPr>
        <p:txBody>
          <a:bodyPr spcFirstLastPara="1" wrap="square" lIns="136950" tIns="68500" rIns="136950" bIns="685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2000" b="1">
                <a:solidFill>
                  <a:srgbClr val="FFFFFF"/>
                </a:solidFill>
                <a:latin typeface="Libre Franklin"/>
                <a:ea typeface="Libre Franklin"/>
                <a:cs typeface="Libre Franklin"/>
                <a:sym typeface="Libre Franklin"/>
              </a:rPr>
              <a:t>Title</a:t>
            </a:r>
            <a:endParaRPr sz="2000" b="1">
              <a:solidFill>
                <a:srgbClr val="FFFFFF"/>
              </a:solidFill>
              <a:latin typeface="Libre Franklin"/>
              <a:ea typeface="Libre Franklin"/>
              <a:cs typeface="Libre Franklin"/>
              <a:sym typeface="Libre Franklin"/>
            </a:endParaRPr>
          </a:p>
        </p:txBody>
      </p:sp>
      <p:sp>
        <p:nvSpPr>
          <p:cNvPr id="1671" name="Google Shape;1671;p107"/>
          <p:cNvSpPr/>
          <p:nvPr/>
        </p:nvSpPr>
        <p:spPr>
          <a:xfrm>
            <a:off x="2639587" y="4711575"/>
            <a:ext cx="1160700" cy="692700"/>
          </a:xfrm>
          <a:prstGeom prst="roundRect">
            <a:avLst>
              <a:gd name="adj" fmla="val 16667"/>
            </a:avLst>
          </a:prstGeom>
          <a:solidFill>
            <a:srgbClr val="3366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100"/>
              <a:buFont typeface="Arial"/>
              <a:buNone/>
            </a:pPr>
            <a:r>
              <a:rPr lang="en" sz="1600" b="1">
                <a:solidFill>
                  <a:schemeClr val="lt1"/>
                </a:solidFill>
                <a:latin typeface="Libre Franklin"/>
                <a:ea typeface="Libre Franklin"/>
                <a:cs typeface="Libre Franklin"/>
                <a:sym typeface="Libre Franklin"/>
              </a:rPr>
              <a:t>—</a:t>
            </a:r>
            <a:endParaRPr sz="1600" b="1">
              <a:solidFill>
                <a:srgbClr val="FFFFFF"/>
              </a:solidFill>
              <a:latin typeface="Libre Franklin"/>
              <a:ea typeface="Libre Franklin"/>
              <a:cs typeface="Libre Franklin"/>
              <a:sym typeface="Libre Franklin"/>
            </a:endParaRPr>
          </a:p>
        </p:txBody>
      </p:sp>
      <p:sp>
        <p:nvSpPr>
          <p:cNvPr id="1672" name="Google Shape;1672;p107"/>
          <p:cNvSpPr/>
          <p:nvPr/>
        </p:nvSpPr>
        <p:spPr>
          <a:xfrm>
            <a:off x="3841249" y="4711575"/>
            <a:ext cx="1686600" cy="692700"/>
          </a:xfrm>
          <a:prstGeom prst="roundRect">
            <a:avLst>
              <a:gd name="adj" fmla="val 16667"/>
            </a:avLst>
          </a:prstGeom>
          <a:solidFill>
            <a:srgbClr val="7D9D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100"/>
              <a:buFont typeface="Arial"/>
              <a:buNone/>
            </a:pPr>
            <a:r>
              <a:rPr lang="en" sz="1600" b="1">
                <a:solidFill>
                  <a:schemeClr val="lt1"/>
                </a:solidFill>
                <a:latin typeface="Libre Franklin"/>
                <a:ea typeface="Libre Franklin"/>
                <a:cs typeface="Libre Franklin"/>
                <a:sym typeface="Libre Franklin"/>
              </a:rPr>
              <a:t>—</a:t>
            </a:r>
            <a:endParaRPr sz="1600">
              <a:solidFill>
                <a:srgbClr val="FFFFFF"/>
              </a:solidFill>
              <a:latin typeface="Libre Franklin"/>
              <a:ea typeface="Libre Franklin"/>
              <a:cs typeface="Libre Franklin"/>
              <a:sym typeface="Libre Franklin"/>
            </a:endParaRPr>
          </a:p>
        </p:txBody>
      </p:sp>
      <p:sp>
        <p:nvSpPr>
          <p:cNvPr id="1673" name="Google Shape;1673;p107"/>
          <p:cNvSpPr/>
          <p:nvPr/>
        </p:nvSpPr>
        <p:spPr>
          <a:xfrm>
            <a:off x="5568825" y="4711575"/>
            <a:ext cx="4465500" cy="692700"/>
          </a:xfrm>
          <a:prstGeom prst="roundRect">
            <a:avLst>
              <a:gd name="adj" fmla="val 16667"/>
            </a:avLst>
          </a:prstGeom>
          <a:solidFill>
            <a:srgbClr val="3366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100"/>
              <a:buFont typeface="Arial"/>
              <a:buNone/>
            </a:pPr>
            <a:r>
              <a:rPr lang="en" sz="1600" b="1">
                <a:solidFill>
                  <a:schemeClr val="lt1"/>
                </a:solidFill>
                <a:latin typeface="Libre Franklin"/>
                <a:ea typeface="Libre Franklin"/>
                <a:cs typeface="Libre Franklin"/>
                <a:sym typeface="Libre Franklin"/>
              </a:rPr>
              <a:t>—</a:t>
            </a:r>
            <a:endParaRPr>
              <a:solidFill>
                <a:srgbClr val="FFFFFF"/>
              </a:solidFill>
            </a:endParaRPr>
          </a:p>
        </p:txBody>
      </p:sp>
      <p:sp>
        <p:nvSpPr>
          <p:cNvPr id="1674" name="Google Shape;1674;p107"/>
          <p:cNvSpPr/>
          <p:nvPr/>
        </p:nvSpPr>
        <p:spPr>
          <a:xfrm>
            <a:off x="6836774" y="5544972"/>
            <a:ext cx="1384800" cy="692700"/>
          </a:xfrm>
          <a:prstGeom prst="roundRect">
            <a:avLst>
              <a:gd name="adj" fmla="val 16667"/>
            </a:avLst>
          </a:prstGeom>
          <a:solidFill>
            <a:srgbClr val="3366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100"/>
              <a:buFont typeface="Arial"/>
              <a:buNone/>
            </a:pPr>
            <a:r>
              <a:rPr lang="en" sz="1600" b="1">
                <a:solidFill>
                  <a:schemeClr val="lt1"/>
                </a:solidFill>
                <a:latin typeface="Libre Franklin"/>
                <a:ea typeface="Libre Franklin"/>
                <a:cs typeface="Libre Franklin"/>
                <a:sym typeface="Libre Franklin"/>
              </a:rPr>
              <a:t>—</a:t>
            </a:r>
            <a:endParaRPr sz="1600">
              <a:solidFill>
                <a:srgbClr val="FFFFFF"/>
              </a:solidFill>
              <a:latin typeface="Libre Franklin"/>
              <a:ea typeface="Libre Franklin"/>
              <a:cs typeface="Libre Franklin"/>
              <a:sym typeface="Libre Franklin"/>
            </a:endParaRPr>
          </a:p>
        </p:txBody>
      </p:sp>
      <p:sp>
        <p:nvSpPr>
          <p:cNvPr id="1675" name="Google Shape;1675;p107"/>
          <p:cNvSpPr/>
          <p:nvPr/>
        </p:nvSpPr>
        <p:spPr>
          <a:xfrm>
            <a:off x="8279650" y="5544972"/>
            <a:ext cx="6199500" cy="692700"/>
          </a:xfrm>
          <a:prstGeom prst="roundRect">
            <a:avLst>
              <a:gd name="adj" fmla="val 16667"/>
            </a:avLst>
          </a:prstGeom>
          <a:solidFill>
            <a:srgbClr val="3366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100"/>
              <a:buFont typeface="Arial"/>
              <a:buNone/>
            </a:pPr>
            <a:r>
              <a:rPr lang="en" sz="1600" b="1">
                <a:solidFill>
                  <a:schemeClr val="lt1"/>
                </a:solidFill>
                <a:latin typeface="Libre Franklin"/>
                <a:ea typeface="Libre Franklin"/>
                <a:cs typeface="Libre Franklin"/>
                <a:sym typeface="Libre Franklin"/>
              </a:rPr>
              <a:t>—</a:t>
            </a:r>
            <a:endParaRPr sz="1600">
              <a:solidFill>
                <a:srgbClr val="FFFFFF"/>
              </a:solidFill>
              <a:latin typeface="Libre Franklin"/>
              <a:ea typeface="Libre Franklin"/>
              <a:cs typeface="Libre Franklin"/>
              <a:sym typeface="Libre Franklin"/>
            </a:endParaRPr>
          </a:p>
        </p:txBody>
      </p:sp>
      <p:sp>
        <p:nvSpPr>
          <p:cNvPr id="1676" name="Google Shape;1676;p107"/>
          <p:cNvSpPr/>
          <p:nvPr/>
        </p:nvSpPr>
        <p:spPr>
          <a:xfrm>
            <a:off x="1493475" y="2596969"/>
            <a:ext cx="930900" cy="692700"/>
          </a:xfrm>
          <a:prstGeom prst="roundRect">
            <a:avLst>
              <a:gd name="adj" fmla="val 16667"/>
            </a:avLst>
          </a:prstGeom>
          <a:solidFill>
            <a:srgbClr val="3366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Libre Franklin"/>
                <a:ea typeface="Libre Franklin"/>
                <a:cs typeface="Libre Franklin"/>
                <a:sym typeface="Libre Franklin"/>
              </a:rPr>
              <a:t>—</a:t>
            </a:r>
            <a:endParaRPr sz="1600">
              <a:solidFill>
                <a:srgbClr val="FFFFFF"/>
              </a:solidFill>
              <a:latin typeface="Libre Franklin"/>
              <a:ea typeface="Libre Franklin"/>
              <a:cs typeface="Libre Franklin"/>
              <a:sym typeface="Libre Franklin"/>
            </a:endParaRPr>
          </a:p>
        </p:txBody>
      </p:sp>
      <p:sp>
        <p:nvSpPr>
          <p:cNvPr id="1677" name="Google Shape;1677;p107"/>
          <p:cNvSpPr/>
          <p:nvPr/>
        </p:nvSpPr>
        <p:spPr>
          <a:xfrm>
            <a:off x="2448000" y="2596969"/>
            <a:ext cx="1458900" cy="692700"/>
          </a:xfrm>
          <a:prstGeom prst="roundRect">
            <a:avLst>
              <a:gd name="adj" fmla="val 16667"/>
            </a:avLst>
          </a:prstGeom>
          <a:solidFill>
            <a:srgbClr val="7D9D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latin typeface="Libre Franklin"/>
                <a:ea typeface="Libre Franklin"/>
                <a:cs typeface="Libre Franklin"/>
                <a:sym typeface="Libre Franklin"/>
              </a:rPr>
              <a:t>—</a:t>
            </a:r>
            <a:endParaRPr sz="1600" b="1">
              <a:solidFill>
                <a:srgbClr val="FFFFFF"/>
              </a:solidFill>
              <a:latin typeface="Libre Franklin"/>
              <a:ea typeface="Libre Franklin"/>
              <a:cs typeface="Libre Franklin"/>
              <a:sym typeface="Libre Franklin"/>
            </a:endParaRPr>
          </a:p>
        </p:txBody>
      </p:sp>
      <p:sp>
        <p:nvSpPr>
          <p:cNvPr id="1678" name="Google Shape;1678;p107"/>
          <p:cNvSpPr/>
          <p:nvPr/>
        </p:nvSpPr>
        <p:spPr>
          <a:xfrm>
            <a:off x="3947875" y="2596969"/>
            <a:ext cx="3375900" cy="692700"/>
          </a:xfrm>
          <a:prstGeom prst="roundRect">
            <a:avLst>
              <a:gd name="adj" fmla="val 16667"/>
            </a:avLst>
          </a:prstGeom>
          <a:solidFill>
            <a:srgbClr val="3366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100"/>
              <a:buFont typeface="Arial"/>
              <a:buNone/>
            </a:pPr>
            <a:r>
              <a:rPr lang="en" sz="1600" b="1">
                <a:solidFill>
                  <a:schemeClr val="lt1"/>
                </a:solidFill>
                <a:latin typeface="Libre Franklin"/>
                <a:ea typeface="Libre Franklin"/>
                <a:cs typeface="Libre Franklin"/>
                <a:sym typeface="Libre Franklin"/>
              </a:rPr>
              <a:t>—</a:t>
            </a:r>
            <a:endParaRPr>
              <a:solidFill>
                <a:srgbClr val="FFFFFF"/>
              </a:solidFill>
            </a:endParaRPr>
          </a:p>
        </p:txBody>
      </p:sp>
      <p:sp>
        <p:nvSpPr>
          <p:cNvPr id="1679" name="Google Shape;1679;p107"/>
          <p:cNvSpPr/>
          <p:nvPr/>
        </p:nvSpPr>
        <p:spPr>
          <a:xfrm>
            <a:off x="4142974" y="3430369"/>
            <a:ext cx="1384800" cy="692700"/>
          </a:xfrm>
          <a:prstGeom prst="roundRect">
            <a:avLst>
              <a:gd name="adj" fmla="val 16667"/>
            </a:avLst>
          </a:prstGeom>
          <a:solidFill>
            <a:srgbClr val="3366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100"/>
              <a:buFont typeface="Arial"/>
              <a:buNone/>
            </a:pPr>
            <a:r>
              <a:rPr lang="en" sz="1600">
                <a:solidFill>
                  <a:schemeClr val="lt1"/>
                </a:solidFill>
                <a:latin typeface="Libre Franklin"/>
                <a:ea typeface="Libre Franklin"/>
                <a:cs typeface="Libre Franklin"/>
                <a:sym typeface="Libre Franklin"/>
              </a:rPr>
              <a:t>—</a:t>
            </a:r>
            <a:endParaRPr sz="1600">
              <a:solidFill>
                <a:srgbClr val="FFFFFF"/>
              </a:solidFill>
              <a:latin typeface="Libre Franklin"/>
              <a:ea typeface="Libre Franklin"/>
              <a:cs typeface="Libre Franklin"/>
              <a:sym typeface="Libre Franklin"/>
            </a:endParaRPr>
          </a:p>
        </p:txBody>
      </p:sp>
      <p:sp>
        <p:nvSpPr>
          <p:cNvPr id="1680" name="Google Shape;1680;p107"/>
          <p:cNvSpPr/>
          <p:nvPr/>
        </p:nvSpPr>
        <p:spPr>
          <a:xfrm>
            <a:off x="5585852" y="3430369"/>
            <a:ext cx="6012000" cy="692700"/>
          </a:xfrm>
          <a:prstGeom prst="roundRect">
            <a:avLst>
              <a:gd name="adj" fmla="val 16667"/>
            </a:avLst>
          </a:prstGeom>
          <a:solidFill>
            <a:srgbClr val="3366FF"/>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100"/>
              <a:buFont typeface="Arial"/>
              <a:buNone/>
            </a:pPr>
            <a:r>
              <a:rPr lang="en" sz="1600" b="1">
                <a:solidFill>
                  <a:schemeClr val="lt1"/>
                </a:solidFill>
                <a:latin typeface="Libre Franklin"/>
                <a:ea typeface="Libre Franklin"/>
                <a:cs typeface="Libre Franklin"/>
                <a:sym typeface="Libre Franklin"/>
              </a:rPr>
              <a:t>—</a:t>
            </a:r>
            <a:endParaRPr sz="1600">
              <a:solidFill>
                <a:srgbClr val="FFFFFF"/>
              </a:solidFill>
              <a:latin typeface="Libre Franklin"/>
              <a:ea typeface="Libre Franklin"/>
              <a:cs typeface="Libre Franklin"/>
              <a:sym typeface="Libre Franklin"/>
            </a:endParaRPr>
          </a:p>
        </p:txBody>
      </p:sp>
      <p:sp>
        <p:nvSpPr>
          <p:cNvPr id="1681" name="Google Shape;1681;p107"/>
          <p:cNvSpPr/>
          <p:nvPr/>
        </p:nvSpPr>
        <p:spPr>
          <a:xfrm>
            <a:off x="11655925" y="3430369"/>
            <a:ext cx="1807800" cy="692700"/>
          </a:xfrm>
          <a:prstGeom prst="roundRect">
            <a:avLst>
              <a:gd name="adj" fmla="val 16667"/>
            </a:avLst>
          </a:prstGeom>
          <a:solidFill>
            <a:srgbClr val="26BC7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100"/>
              <a:buFont typeface="Arial"/>
              <a:buNone/>
            </a:pPr>
            <a:r>
              <a:rPr lang="en" sz="1600" b="1">
                <a:solidFill>
                  <a:schemeClr val="lt1"/>
                </a:solidFill>
                <a:latin typeface="Libre Franklin"/>
                <a:ea typeface="Libre Franklin"/>
                <a:cs typeface="Libre Franklin"/>
                <a:sym typeface="Libre Franklin"/>
              </a:rPr>
              <a:t>—</a:t>
            </a:r>
            <a:endParaRPr sz="1600" b="1">
              <a:solidFill>
                <a:srgbClr val="FFFFFF"/>
              </a:solidFill>
              <a:latin typeface="Libre Franklin"/>
              <a:ea typeface="Libre Franklin"/>
              <a:cs typeface="Libre Franklin"/>
              <a:sym typeface="Libre Franklin"/>
            </a:endParaRPr>
          </a:p>
        </p:txBody>
      </p:sp>
      <p:sp>
        <p:nvSpPr>
          <p:cNvPr id="1682" name="Google Shape;1682;p107"/>
          <p:cNvSpPr/>
          <p:nvPr/>
        </p:nvSpPr>
        <p:spPr>
          <a:xfrm>
            <a:off x="13521800" y="3430369"/>
            <a:ext cx="4142700" cy="692700"/>
          </a:xfrm>
          <a:prstGeom prst="roundRect">
            <a:avLst>
              <a:gd name="adj" fmla="val 16667"/>
            </a:avLst>
          </a:prstGeom>
          <a:solidFill>
            <a:srgbClr val="FF503C"/>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100"/>
              <a:buFont typeface="Arial"/>
              <a:buNone/>
            </a:pPr>
            <a:r>
              <a:rPr lang="en" sz="1600" b="1">
                <a:solidFill>
                  <a:schemeClr val="lt1"/>
                </a:solidFill>
                <a:latin typeface="Libre Franklin"/>
                <a:ea typeface="Libre Franklin"/>
                <a:cs typeface="Libre Franklin"/>
                <a:sym typeface="Libre Franklin"/>
              </a:rPr>
              <a:t>—</a:t>
            </a:r>
            <a:endParaRPr sz="1600" b="1">
              <a:solidFill>
                <a:srgbClr val="FFFFFF"/>
              </a:solidFill>
              <a:latin typeface="Libre Franklin"/>
              <a:ea typeface="Libre Franklin"/>
              <a:cs typeface="Libre Franklin"/>
              <a:sym typeface="Libre Franklin"/>
            </a:endParaRPr>
          </a:p>
        </p:txBody>
      </p:sp>
      <p:sp>
        <p:nvSpPr>
          <p:cNvPr id="1683" name="Google Shape;1683;p107"/>
          <p:cNvSpPr/>
          <p:nvPr/>
        </p:nvSpPr>
        <p:spPr>
          <a:xfrm>
            <a:off x="14537225" y="5544972"/>
            <a:ext cx="1575600" cy="692700"/>
          </a:xfrm>
          <a:prstGeom prst="roundRect">
            <a:avLst>
              <a:gd name="adj" fmla="val 16667"/>
            </a:avLst>
          </a:prstGeom>
          <a:solidFill>
            <a:srgbClr val="26BC7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100"/>
              <a:buFont typeface="Arial"/>
              <a:buNone/>
            </a:pPr>
            <a:r>
              <a:rPr lang="en" sz="1600" b="1">
                <a:solidFill>
                  <a:schemeClr val="lt1"/>
                </a:solidFill>
                <a:latin typeface="Libre Franklin"/>
                <a:ea typeface="Libre Franklin"/>
                <a:cs typeface="Libre Franklin"/>
                <a:sym typeface="Libre Franklin"/>
              </a:rPr>
              <a:t>—</a:t>
            </a:r>
            <a:endParaRPr sz="1600" b="1">
              <a:solidFill>
                <a:srgbClr val="FFFFFF"/>
              </a:solidFill>
              <a:latin typeface="Libre Franklin"/>
              <a:ea typeface="Libre Franklin"/>
              <a:cs typeface="Libre Franklin"/>
              <a:sym typeface="Libre Franklin"/>
            </a:endParaRPr>
          </a:p>
        </p:txBody>
      </p:sp>
      <p:sp>
        <p:nvSpPr>
          <p:cNvPr id="1684" name="Google Shape;1684;p107"/>
          <p:cNvSpPr/>
          <p:nvPr/>
        </p:nvSpPr>
        <p:spPr>
          <a:xfrm>
            <a:off x="16163475" y="5544975"/>
            <a:ext cx="1458900" cy="692700"/>
          </a:xfrm>
          <a:prstGeom prst="roundRect">
            <a:avLst>
              <a:gd name="adj" fmla="val 16667"/>
            </a:avLst>
          </a:prstGeom>
          <a:solidFill>
            <a:srgbClr val="FF503C"/>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100"/>
              <a:buFont typeface="Arial"/>
              <a:buNone/>
            </a:pPr>
            <a:r>
              <a:rPr lang="en" sz="1600" b="1">
                <a:solidFill>
                  <a:schemeClr val="lt1"/>
                </a:solidFill>
                <a:latin typeface="Libre Franklin"/>
                <a:ea typeface="Libre Franklin"/>
                <a:cs typeface="Libre Franklin"/>
                <a:sym typeface="Libre Franklin"/>
              </a:rPr>
              <a:t>—</a:t>
            </a:r>
            <a:endParaRPr sz="1600" b="1">
              <a:solidFill>
                <a:srgbClr val="FFFFFF"/>
              </a:solidFill>
              <a:latin typeface="Libre Franklin"/>
              <a:ea typeface="Libre Franklin"/>
              <a:cs typeface="Libre Franklin"/>
              <a:sym typeface="Libre Franklin"/>
            </a:endParaRPr>
          </a:p>
        </p:txBody>
      </p:sp>
      <p:sp>
        <p:nvSpPr>
          <p:cNvPr id="1685" name="Google Shape;1685;p107"/>
          <p:cNvSpPr/>
          <p:nvPr/>
        </p:nvSpPr>
        <p:spPr>
          <a:xfrm>
            <a:off x="3849679" y="2872369"/>
            <a:ext cx="141600" cy="141900"/>
          </a:xfrm>
          <a:prstGeom prst="rect">
            <a:avLst/>
          </a:prstGeom>
          <a:solidFill>
            <a:srgbClr val="FFAC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07"/>
          <p:cNvSpPr/>
          <p:nvPr/>
        </p:nvSpPr>
        <p:spPr>
          <a:xfrm>
            <a:off x="5493354" y="3705769"/>
            <a:ext cx="141600" cy="141900"/>
          </a:xfrm>
          <a:prstGeom prst="rect">
            <a:avLst/>
          </a:prstGeom>
          <a:solidFill>
            <a:srgbClr val="FFAC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07"/>
          <p:cNvSpPr/>
          <p:nvPr/>
        </p:nvSpPr>
        <p:spPr>
          <a:xfrm>
            <a:off x="5476496" y="4986975"/>
            <a:ext cx="141600" cy="141900"/>
          </a:xfrm>
          <a:prstGeom prst="rect">
            <a:avLst/>
          </a:prstGeom>
          <a:solidFill>
            <a:srgbClr val="FFAC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07"/>
          <p:cNvSpPr/>
          <p:nvPr/>
        </p:nvSpPr>
        <p:spPr>
          <a:xfrm>
            <a:off x="8179433" y="5820372"/>
            <a:ext cx="141600" cy="141900"/>
          </a:xfrm>
          <a:prstGeom prst="rect">
            <a:avLst/>
          </a:prstGeom>
          <a:solidFill>
            <a:srgbClr val="FFAC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07"/>
          <p:cNvSpPr/>
          <p:nvPr/>
        </p:nvSpPr>
        <p:spPr>
          <a:xfrm rot="-5400000">
            <a:off x="92850" y="7263400"/>
            <a:ext cx="1829400" cy="547500"/>
          </a:xfrm>
          <a:prstGeom prst="rect">
            <a:avLst/>
          </a:prstGeom>
          <a:solidFill>
            <a:schemeClr val="dk1"/>
          </a:solidFill>
          <a:ln>
            <a:noFill/>
          </a:ln>
        </p:spPr>
        <p:txBody>
          <a:bodyPr spcFirstLastPara="1" wrap="square" lIns="136950" tIns="68500" rIns="136950" bIns="6850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 sz="2000" b="1">
                <a:solidFill>
                  <a:srgbClr val="FFFFFF"/>
                </a:solidFill>
                <a:latin typeface="Libre Franklin"/>
                <a:ea typeface="Libre Franklin"/>
                <a:cs typeface="Libre Franklin"/>
                <a:sym typeface="Libre Franklin"/>
              </a:rPr>
              <a:t>Title</a:t>
            </a:r>
            <a:endParaRPr sz="2000" b="1">
              <a:solidFill>
                <a:srgbClr val="FFFFFF"/>
              </a:solidFill>
              <a:latin typeface="Libre Franklin"/>
              <a:ea typeface="Libre Franklin"/>
              <a:cs typeface="Libre Franklin"/>
              <a:sym typeface="Libre Franklin"/>
            </a:endParaRPr>
          </a:p>
        </p:txBody>
      </p:sp>
      <p:sp>
        <p:nvSpPr>
          <p:cNvPr id="1690" name="Google Shape;1690;p107"/>
          <p:cNvSpPr/>
          <p:nvPr/>
        </p:nvSpPr>
        <p:spPr>
          <a:xfrm>
            <a:off x="1493475" y="6749975"/>
            <a:ext cx="2306700" cy="461700"/>
          </a:xfrm>
          <a:prstGeom prst="roundRect">
            <a:avLst>
              <a:gd name="adj" fmla="val 16667"/>
            </a:avLst>
          </a:prstGeom>
          <a:solidFill>
            <a:srgbClr val="26BC7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100"/>
              <a:buFont typeface="Arial"/>
              <a:buNone/>
            </a:pPr>
            <a:r>
              <a:rPr lang="en" sz="1600" b="1">
                <a:solidFill>
                  <a:schemeClr val="lt1"/>
                </a:solidFill>
                <a:latin typeface="Libre Franklin"/>
                <a:ea typeface="Libre Franklin"/>
                <a:cs typeface="Libre Franklin"/>
                <a:sym typeface="Libre Franklin"/>
              </a:rPr>
              <a:t>—</a:t>
            </a:r>
            <a:endParaRPr sz="1600">
              <a:solidFill>
                <a:srgbClr val="FFFFFF"/>
              </a:solidFill>
              <a:latin typeface="Libre Franklin"/>
              <a:ea typeface="Libre Franklin"/>
              <a:cs typeface="Libre Franklin"/>
              <a:sym typeface="Libre Franklin"/>
            </a:endParaRPr>
          </a:p>
        </p:txBody>
      </p:sp>
      <p:sp>
        <p:nvSpPr>
          <p:cNvPr id="1691" name="Google Shape;1691;p107"/>
          <p:cNvSpPr/>
          <p:nvPr/>
        </p:nvSpPr>
        <p:spPr>
          <a:xfrm>
            <a:off x="1493475" y="7288075"/>
            <a:ext cx="2306700" cy="461700"/>
          </a:xfrm>
          <a:prstGeom prst="roundRect">
            <a:avLst>
              <a:gd name="adj" fmla="val 16667"/>
            </a:avLst>
          </a:prstGeom>
          <a:solidFill>
            <a:srgbClr val="26BC7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100"/>
              <a:buFont typeface="Arial"/>
              <a:buNone/>
            </a:pPr>
            <a:r>
              <a:rPr lang="en" sz="1600" b="1">
                <a:solidFill>
                  <a:schemeClr val="lt1"/>
                </a:solidFill>
                <a:latin typeface="Libre Franklin"/>
                <a:ea typeface="Libre Franklin"/>
                <a:cs typeface="Libre Franklin"/>
                <a:sym typeface="Libre Franklin"/>
              </a:rPr>
              <a:t>—</a:t>
            </a:r>
            <a:endParaRPr sz="1600">
              <a:solidFill>
                <a:srgbClr val="FFFFFF"/>
              </a:solidFill>
              <a:latin typeface="Libre Franklin"/>
              <a:ea typeface="Libre Franklin"/>
              <a:cs typeface="Libre Franklin"/>
              <a:sym typeface="Libre Franklin"/>
            </a:endParaRPr>
          </a:p>
        </p:txBody>
      </p:sp>
      <p:sp>
        <p:nvSpPr>
          <p:cNvPr id="1692" name="Google Shape;1692;p107"/>
          <p:cNvSpPr/>
          <p:nvPr/>
        </p:nvSpPr>
        <p:spPr>
          <a:xfrm>
            <a:off x="5476500" y="6749975"/>
            <a:ext cx="2306700" cy="461700"/>
          </a:xfrm>
          <a:prstGeom prst="roundRect">
            <a:avLst>
              <a:gd name="adj" fmla="val 16667"/>
            </a:avLst>
          </a:prstGeom>
          <a:solidFill>
            <a:srgbClr val="26BC7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100"/>
              <a:buFont typeface="Arial"/>
              <a:buNone/>
            </a:pPr>
            <a:r>
              <a:rPr lang="en" sz="1600" b="1">
                <a:solidFill>
                  <a:schemeClr val="lt1"/>
                </a:solidFill>
                <a:latin typeface="Libre Franklin"/>
                <a:ea typeface="Libre Franklin"/>
                <a:cs typeface="Libre Franklin"/>
                <a:sym typeface="Libre Franklin"/>
              </a:rPr>
              <a:t>—</a:t>
            </a:r>
            <a:endParaRPr sz="1600">
              <a:solidFill>
                <a:srgbClr val="FFFFFF"/>
              </a:solidFill>
              <a:latin typeface="Libre Franklin"/>
              <a:ea typeface="Libre Franklin"/>
              <a:cs typeface="Libre Franklin"/>
              <a:sym typeface="Libre Franklin"/>
            </a:endParaRPr>
          </a:p>
        </p:txBody>
      </p:sp>
      <p:sp>
        <p:nvSpPr>
          <p:cNvPr id="1693" name="Google Shape;1693;p107"/>
          <p:cNvSpPr/>
          <p:nvPr/>
        </p:nvSpPr>
        <p:spPr>
          <a:xfrm>
            <a:off x="5476500" y="7288075"/>
            <a:ext cx="2306700" cy="461700"/>
          </a:xfrm>
          <a:prstGeom prst="roundRect">
            <a:avLst>
              <a:gd name="adj" fmla="val 16667"/>
            </a:avLst>
          </a:prstGeom>
          <a:solidFill>
            <a:srgbClr val="26BC7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100"/>
              <a:buFont typeface="Arial"/>
              <a:buNone/>
            </a:pPr>
            <a:r>
              <a:rPr lang="en" sz="1600" b="1">
                <a:solidFill>
                  <a:schemeClr val="lt1"/>
                </a:solidFill>
                <a:latin typeface="Libre Franklin"/>
                <a:ea typeface="Libre Franklin"/>
                <a:cs typeface="Libre Franklin"/>
                <a:sym typeface="Libre Franklin"/>
              </a:rPr>
              <a:t>—</a:t>
            </a:r>
            <a:endParaRPr sz="1600">
              <a:solidFill>
                <a:srgbClr val="FFFFFF"/>
              </a:solidFill>
              <a:latin typeface="Libre Franklin"/>
              <a:ea typeface="Libre Franklin"/>
              <a:cs typeface="Libre Franklin"/>
              <a:sym typeface="Libre Franklin"/>
            </a:endParaRPr>
          </a:p>
        </p:txBody>
      </p:sp>
      <p:sp>
        <p:nvSpPr>
          <p:cNvPr id="1694" name="Google Shape;1694;p107"/>
          <p:cNvSpPr/>
          <p:nvPr/>
        </p:nvSpPr>
        <p:spPr>
          <a:xfrm>
            <a:off x="6116275" y="7826175"/>
            <a:ext cx="11506200" cy="461700"/>
          </a:xfrm>
          <a:prstGeom prst="roundRect">
            <a:avLst>
              <a:gd name="adj" fmla="val 16667"/>
            </a:avLst>
          </a:prstGeom>
          <a:solidFill>
            <a:srgbClr val="26BC7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Libre Franklin"/>
                <a:ea typeface="Libre Franklin"/>
                <a:cs typeface="Libre Franklin"/>
                <a:sym typeface="Libre Franklin"/>
              </a:rPr>
              <a:t>Testing delivered features</a:t>
            </a:r>
            <a:endParaRPr sz="1600">
              <a:solidFill>
                <a:srgbClr val="FFFFFF"/>
              </a:solidFill>
              <a:latin typeface="Libre Franklin"/>
              <a:ea typeface="Libre Franklin"/>
              <a:cs typeface="Libre Franklin"/>
              <a:sym typeface="Libre Franklin"/>
            </a:endParaRPr>
          </a:p>
        </p:txBody>
      </p:sp>
      <p:sp>
        <p:nvSpPr>
          <p:cNvPr id="1695" name="Google Shape;1695;p107"/>
          <p:cNvSpPr txBox="1"/>
          <p:nvPr/>
        </p:nvSpPr>
        <p:spPr>
          <a:xfrm>
            <a:off x="774300" y="8669236"/>
            <a:ext cx="3906300" cy="5541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latin typeface="Libre Franklin"/>
                <a:ea typeface="Libre Franklin"/>
                <a:cs typeface="Libre Franklin"/>
                <a:sym typeface="Libre Franklin"/>
              </a:rPr>
              <a:t>Legend</a:t>
            </a:r>
            <a:endParaRPr sz="1200">
              <a:solidFill>
                <a:srgbClr val="000000"/>
              </a:solidFill>
              <a:latin typeface="Libre Franklin"/>
              <a:ea typeface="Libre Franklin"/>
              <a:cs typeface="Libre Franklin"/>
              <a:sym typeface="Libre Franklin"/>
            </a:endParaRPr>
          </a:p>
          <a:p>
            <a:pPr marL="0" lvl="0" indent="0" algn="l" rtl="0">
              <a:spcBef>
                <a:spcPts val="0"/>
              </a:spcBef>
              <a:spcAft>
                <a:spcPts val="0"/>
              </a:spcAft>
              <a:buNone/>
            </a:pPr>
            <a:r>
              <a:rPr lang="en" sz="1200">
                <a:latin typeface="Libre Franklin"/>
                <a:ea typeface="Libre Franklin"/>
                <a:cs typeface="Libre Franklin"/>
                <a:sym typeface="Libre Franklin"/>
              </a:rPr>
              <a:t>Insert text</a:t>
            </a:r>
            <a:endParaRPr sz="1200">
              <a:solidFill>
                <a:srgbClr val="000000"/>
              </a:solidFill>
              <a:latin typeface="Libre Franklin"/>
              <a:ea typeface="Libre Franklin"/>
              <a:cs typeface="Libre Franklin"/>
              <a:sym typeface="Libre Franklin"/>
            </a:endParaRPr>
          </a:p>
        </p:txBody>
      </p:sp>
      <p:sp>
        <p:nvSpPr>
          <p:cNvPr id="1696" name="Google Shape;1696;p107"/>
          <p:cNvSpPr txBox="1"/>
          <p:nvPr/>
        </p:nvSpPr>
        <p:spPr>
          <a:xfrm>
            <a:off x="5170803" y="8669236"/>
            <a:ext cx="6842100" cy="7389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chemeClr val="lt2"/>
                </a:solidFill>
                <a:latin typeface="Libre Franklin"/>
                <a:ea typeface="Libre Franklin"/>
                <a:cs typeface="Libre Franklin"/>
                <a:sym typeface="Libre Franklin"/>
              </a:rPr>
              <a:t>Legend</a:t>
            </a:r>
            <a:endParaRPr sz="1200">
              <a:solidFill>
                <a:schemeClr val="lt2"/>
              </a:solidFill>
              <a:latin typeface="Libre Franklin"/>
              <a:ea typeface="Libre Franklin"/>
              <a:cs typeface="Libre Franklin"/>
              <a:sym typeface="Libre Franklin"/>
            </a:endParaRPr>
          </a:p>
          <a:p>
            <a:pPr marL="457200" lvl="0" indent="-304800" algn="l" rtl="0">
              <a:spcBef>
                <a:spcPts val="0"/>
              </a:spcBef>
              <a:spcAft>
                <a:spcPts val="0"/>
              </a:spcAft>
              <a:buClr>
                <a:schemeClr val="lt2"/>
              </a:buClr>
              <a:buSzPts val="1200"/>
              <a:buFont typeface="Libre Franklin"/>
              <a:buChar char="●"/>
            </a:pPr>
            <a:r>
              <a:rPr lang="en" sz="1200">
                <a:solidFill>
                  <a:schemeClr val="lt2"/>
                </a:solidFill>
                <a:latin typeface="Libre Franklin"/>
                <a:ea typeface="Libre Franklin"/>
                <a:cs typeface="Libre Franklin"/>
                <a:sym typeface="Libre Franklin"/>
              </a:rPr>
              <a:t>Insert text</a:t>
            </a:r>
            <a:endParaRPr sz="1200">
              <a:solidFill>
                <a:schemeClr val="lt2"/>
              </a:solidFill>
              <a:latin typeface="Libre Franklin"/>
              <a:ea typeface="Libre Franklin"/>
              <a:cs typeface="Libre Franklin"/>
              <a:sym typeface="Libre Franklin"/>
            </a:endParaRPr>
          </a:p>
          <a:p>
            <a:pPr marL="457200" lvl="0" indent="-304800" algn="l" rtl="0">
              <a:spcBef>
                <a:spcPts val="0"/>
              </a:spcBef>
              <a:spcAft>
                <a:spcPts val="0"/>
              </a:spcAft>
              <a:buSzPts val="1200"/>
              <a:buFont typeface="Libre Franklin"/>
              <a:buChar char="●"/>
            </a:pPr>
            <a:r>
              <a:rPr lang="en" sz="1200">
                <a:solidFill>
                  <a:schemeClr val="lt2"/>
                </a:solidFill>
                <a:latin typeface="Libre Franklin"/>
                <a:ea typeface="Libre Franklin"/>
                <a:cs typeface="Libre Franklin"/>
                <a:sym typeface="Libre Franklin"/>
              </a:rPr>
              <a:t>Insert text</a:t>
            </a:r>
            <a:endParaRPr sz="1200" b="1">
              <a:latin typeface="Libre Franklin"/>
              <a:ea typeface="Libre Franklin"/>
              <a:cs typeface="Libre Franklin"/>
              <a:sym typeface="Libre Franklin"/>
            </a:endParaRPr>
          </a:p>
        </p:txBody>
      </p:sp>
      <p:sp>
        <p:nvSpPr>
          <p:cNvPr id="1697" name="Google Shape;1697;p107"/>
          <p:cNvSpPr/>
          <p:nvPr/>
        </p:nvSpPr>
        <p:spPr>
          <a:xfrm>
            <a:off x="12477817" y="8807248"/>
            <a:ext cx="141600" cy="141900"/>
          </a:xfrm>
          <a:prstGeom prst="rect">
            <a:avLst/>
          </a:prstGeom>
          <a:solidFill>
            <a:srgbClr val="FFAC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07"/>
          <p:cNvSpPr txBox="1"/>
          <p:nvPr/>
        </p:nvSpPr>
        <p:spPr>
          <a:xfrm>
            <a:off x="12644700" y="8669236"/>
            <a:ext cx="5019900" cy="5541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lt2"/>
              </a:buClr>
              <a:buSzPts val="1100"/>
              <a:buFont typeface="Arial"/>
              <a:buNone/>
            </a:pPr>
            <a:r>
              <a:rPr lang="en" sz="1200" b="1">
                <a:solidFill>
                  <a:schemeClr val="lt2"/>
                </a:solidFill>
                <a:latin typeface="Libre Franklin"/>
                <a:ea typeface="Libre Franklin"/>
                <a:cs typeface="Libre Franklin"/>
                <a:sym typeface="Libre Franklin"/>
              </a:rPr>
              <a:t>Legend</a:t>
            </a:r>
            <a:endParaRPr sz="1200">
              <a:solidFill>
                <a:schemeClr val="lt2"/>
              </a:solidFill>
              <a:latin typeface="Libre Franklin"/>
              <a:ea typeface="Libre Franklin"/>
              <a:cs typeface="Libre Franklin"/>
              <a:sym typeface="Libre Franklin"/>
            </a:endParaRPr>
          </a:p>
          <a:p>
            <a:pPr marL="0" lvl="0" indent="0" algn="l" rtl="0">
              <a:spcBef>
                <a:spcPts val="0"/>
              </a:spcBef>
              <a:spcAft>
                <a:spcPts val="0"/>
              </a:spcAft>
              <a:buNone/>
            </a:pPr>
            <a:r>
              <a:rPr lang="en" sz="1200">
                <a:solidFill>
                  <a:schemeClr val="lt2"/>
                </a:solidFill>
                <a:latin typeface="Libre Franklin"/>
                <a:ea typeface="Libre Franklin"/>
                <a:cs typeface="Libre Franklin"/>
                <a:sym typeface="Libre Franklin"/>
              </a:rPr>
              <a:t>Insert text</a:t>
            </a:r>
            <a:endParaRPr sz="1200" b="1">
              <a:latin typeface="Libre Franklin"/>
              <a:ea typeface="Libre Franklin"/>
              <a:cs typeface="Libre Franklin"/>
              <a:sym typeface="Libre Frankli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2"/>
        <p:cNvGrpSpPr/>
        <p:nvPr/>
      </p:nvGrpSpPr>
      <p:grpSpPr>
        <a:xfrm>
          <a:off x="0" y="0"/>
          <a:ext cx="0" cy="0"/>
          <a:chOff x="0" y="0"/>
          <a:chExt cx="0" cy="0"/>
        </a:xfrm>
      </p:grpSpPr>
      <p:sp>
        <p:nvSpPr>
          <p:cNvPr id="1703" name="Google Shape;1703;p108"/>
          <p:cNvSpPr txBox="1">
            <a:spLocks noGrp="1"/>
          </p:cNvSpPr>
          <p:nvPr>
            <p:ph type="title"/>
          </p:nvPr>
        </p:nvSpPr>
        <p:spPr>
          <a:xfrm>
            <a:off x="733800" y="3585400"/>
            <a:ext cx="12059400" cy="18288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lt2"/>
              </a:buClr>
              <a:buSzPts val="1100"/>
              <a:buFont typeface="Arial"/>
              <a:buNone/>
            </a:pPr>
            <a:r>
              <a:rPr lang="en"/>
              <a:t>Section title slide </a:t>
            </a:r>
            <a:endParaRPr/>
          </a:p>
          <a:p>
            <a:pPr marL="0" lvl="0" indent="0" algn="l" rtl="0">
              <a:spcBef>
                <a:spcPts val="0"/>
              </a:spcBef>
              <a:spcAft>
                <a:spcPts val="0"/>
              </a:spcAft>
              <a:buNone/>
            </a:pPr>
            <a:r>
              <a:rPr lang="en"/>
              <a:t>Max two lines</a:t>
            </a:r>
            <a:endParaRPr/>
          </a:p>
        </p:txBody>
      </p:sp>
      <p:sp>
        <p:nvSpPr>
          <p:cNvPr id="1704" name="Google Shape;1704;p108"/>
          <p:cNvSpPr txBox="1">
            <a:spLocks noGrp="1"/>
          </p:cNvSpPr>
          <p:nvPr>
            <p:ph type="subTitle" idx="1"/>
          </p:nvPr>
        </p:nvSpPr>
        <p:spPr>
          <a:xfrm>
            <a:off x="755000" y="6261198"/>
            <a:ext cx="10896000" cy="1059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A subtitle for extra information. Up to 3 lines. Use colour background throughout the all deck.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8"/>
        <p:cNvGrpSpPr/>
        <p:nvPr/>
      </p:nvGrpSpPr>
      <p:grpSpPr>
        <a:xfrm>
          <a:off x="0" y="0"/>
          <a:ext cx="0" cy="0"/>
          <a:chOff x="0" y="0"/>
          <a:chExt cx="0" cy="0"/>
        </a:xfrm>
      </p:grpSpPr>
      <p:sp>
        <p:nvSpPr>
          <p:cNvPr id="1709" name="Google Shape;1709;p109"/>
          <p:cNvSpPr txBox="1">
            <a:spLocks noGrp="1"/>
          </p:cNvSpPr>
          <p:nvPr>
            <p:ph type="title" idx="2"/>
          </p:nvPr>
        </p:nvSpPr>
        <p:spPr>
          <a:xfrm>
            <a:off x="3976100" y="4288350"/>
            <a:ext cx="8817000" cy="18288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lt2"/>
              </a:buClr>
              <a:buSzPts val="1100"/>
              <a:buFont typeface="Arial"/>
              <a:buNone/>
            </a:pPr>
            <a:r>
              <a:rPr lang="en"/>
              <a:t>Section slide</a:t>
            </a:r>
            <a:endParaRPr/>
          </a:p>
          <a:p>
            <a:pPr marL="0" lvl="0" indent="0" algn="l" rtl="0">
              <a:spcBef>
                <a:spcPts val="0"/>
              </a:spcBef>
              <a:spcAft>
                <a:spcPts val="0"/>
              </a:spcAft>
              <a:buNone/>
            </a:pPr>
            <a:r>
              <a:rPr lang="en"/>
              <a:t>Max two lines</a:t>
            </a:r>
            <a:endParaRPr/>
          </a:p>
        </p:txBody>
      </p:sp>
      <p:sp>
        <p:nvSpPr>
          <p:cNvPr id="1710" name="Google Shape;1710;p109"/>
          <p:cNvSpPr txBox="1">
            <a:spLocks noGrp="1"/>
          </p:cNvSpPr>
          <p:nvPr>
            <p:ph type="title"/>
          </p:nvPr>
        </p:nvSpPr>
        <p:spPr>
          <a:xfrm>
            <a:off x="696300" y="4229100"/>
            <a:ext cx="3891000" cy="1828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01</a:t>
            </a:r>
            <a:endParaRPr/>
          </a:p>
        </p:txBody>
      </p:sp>
      <p:sp>
        <p:nvSpPr>
          <p:cNvPr id="1711" name="Google Shape;1711;p109"/>
          <p:cNvSpPr txBox="1">
            <a:spLocks noGrp="1"/>
          </p:cNvSpPr>
          <p:nvPr>
            <p:ph type="subTitle" idx="1"/>
          </p:nvPr>
        </p:nvSpPr>
        <p:spPr>
          <a:xfrm>
            <a:off x="3991600" y="6964138"/>
            <a:ext cx="7966500" cy="27582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a:t>A subtitle for extra information. Up to 3 lines. Use colour background throughout the all deck. </a:t>
            </a:r>
            <a:endParaRPr/>
          </a:p>
          <a:p>
            <a:pPr marL="0" lvl="0" indent="0" algn="l" rtl="0">
              <a:spcBef>
                <a:spcPts val="0"/>
              </a:spcBef>
              <a:spcAft>
                <a:spcPts val="0"/>
              </a:spcAft>
              <a:buClr>
                <a:schemeClr val="lt2"/>
              </a:buClr>
              <a:buSzPts val="1100"/>
              <a:buFont typeface="Arial"/>
              <a:buNone/>
            </a:pPr>
            <a:endParaRPr/>
          </a:p>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75"/>
        <p:cNvGrpSpPr/>
        <p:nvPr/>
      </p:nvGrpSpPr>
      <p:grpSpPr>
        <a:xfrm>
          <a:off x="0" y="0"/>
          <a:ext cx="0" cy="0"/>
          <a:chOff x="0" y="0"/>
          <a:chExt cx="0" cy="0"/>
        </a:xfrm>
      </p:grpSpPr>
      <p:sp>
        <p:nvSpPr>
          <p:cNvPr id="1476" name="Google Shape;1476;p92"/>
          <p:cNvSpPr txBox="1"/>
          <p:nvPr/>
        </p:nvSpPr>
        <p:spPr>
          <a:xfrm>
            <a:off x="733800" y="731400"/>
            <a:ext cx="16230600" cy="787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4500" b="1">
                <a:solidFill>
                  <a:schemeClr val="dk2"/>
                </a:solidFill>
                <a:latin typeface="Libre Franklin"/>
                <a:ea typeface="Libre Franklin"/>
                <a:cs typeface="Libre Franklin"/>
                <a:sym typeface="Libre Franklin"/>
              </a:rPr>
              <a:t>The Master Slides</a:t>
            </a:r>
            <a:endParaRPr sz="4500" b="1">
              <a:solidFill>
                <a:schemeClr val="dk2"/>
              </a:solidFill>
              <a:latin typeface="Libre Franklin"/>
              <a:ea typeface="Libre Franklin"/>
              <a:cs typeface="Libre Franklin"/>
              <a:sym typeface="Libre Franklin"/>
            </a:endParaRPr>
          </a:p>
        </p:txBody>
      </p:sp>
      <p:sp>
        <p:nvSpPr>
          <p:cNvPr id="1477" name="Google Shape;1477;p92"/>
          <p:cNvSpPr txBox="1"/>
          <p:nvPr/>
        </p:nvSpPr>
        <p:spPr>
          <a:xfrm>
            <a:off x="734126" y="1993350"/>
            <a:ext cx="10572600" cy="806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3200"/>
              </a:spcAft>
              <a:buNone/>
            </a:pPr>
            <a:r>
              <a:rPr lang="en" sz="3200">
                <a:solidFill>
                  <a:schemeClr val="dk1"/>
                </a:solidFill>
                <a:latin typeface="Libre Franklin Light"/>
                <a:ea typeface="Libre Franklin Light"/>
                <a:cs typeface="Libre Franklin Light"/>
                <a:sym typeface="Libre Franklin Light"/>
              </a:rPr>
              <a:t>What it is and how to access</a:t>
            </a:r>
            <a:endParaRPr sz="3200">
              <a:solidFill>
                <a:schemeClr val="dk1"/>
              </a:solidFill>
              <a:latin typeface="Libre Franklin Light"/>
              <a:ea typeface="Libre Franklin Light"/>
              <a:cs typeface="Libre Franklin Light"/>
              <a:sym typeface="Libre Franklin Light"/>
            </a:endParaRPr>
          </a:p>
        </p:txBody>
      </p:sp>
      <p:sp>
        <p:nvSpPr>
          <p:cNvPr id="1478" name="Google Shape;1478;p92"/>
          <p:cNvSpPr txBox="1"/>
          <p:nvPr/>
        </p:nvSpPr>
        <p:spPr>
          <a:xfrm>
            <a:off x="733800" y="2782000"/>
            <a:ext cx="8410200" cy="6539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chemeClr val="dk1"/>
                </a:solidFill>
                <a:latin typeface="Libre Franklin Light"/>
                <a:ea typeface="Libre Franklin Light"/>
                <a:cs typeface="Libre Franklin Light"/>
                <a:sym typeface="Libre Franklin Light"/>
              </a:rPr>
              <a:t>The Masters are the default layouts you get when creating new slides.</a:t>
            </a:r>
            <a:endParaRPr sz="2000">
              <a:solidFill>
                <a:schemeClr val="dk1"/>
              </a:solidFill>
              <a:latin typeface="Libre Franklin Light"/>
              <a:ea typeface="Libre Franklin Light"/>
              <a:cs typeface="Libre Franklin Light"/>
              <a:sym typeface="Libre Franklin Light"/>
            </a:endParaRPr>
          </a:p>
          <a:p>
            <a:pPr marL="0" lvl="0" indent="0" algn="l" rtl="0">
              <a:lnSpc>
                <a:spcPct val="115000"/>
              </a:lnSpc>
              <a:spcBef>
                <a:spcPts val="3200"/>
              </a:spcBef>
              <a:spcAft>
                <a:spcPts val="0"/>
              </a:spcAft>
              <a:buNone/>
            </a:pPr>
            <a:r>
              <a:rPr lang="en" sz="2000">
                <a:solidFill>
                  <a:schemeClr val="dk1"/>
                </a:solidFill>
                <a:latin typeface="Libre Franklin Light"/>
                <a:ea typeface="Libre Franklin Light"/>
                <a:cs typeface="Libre Franklin Light"/>
                <a:sym typeface="Libre Franklin Light"/>
              </a:rPr>
              <a:t>Each of the Masters is properly crafted for a specific purpose and has been named accordingly. </a:t>
            </a:r>
            <a:r>
              <a:rPr lang="en" sz="2000" b="1">
                <a:solidFill>
                  <a:schemeClr val="dk1"/>
                </a:solidFill>
                <a:latin typeface="Libre Franklin"/>
                <a:ea typeface="Libre Franklin"/>
                <a:cs typeface="Libre Franklin"/>
                <a:sym typeface="Libre Franklin"/>
              </a:rPr>
              <a:t>Make sure to use the correct master for each type of slide.</a:t>
            </a:r>
            <a:endParaRPr sz="2000" b="1">
              <a:solidFill>
                <a:schemeClr val="dk1"/>
              </a:solidFill>
              <a:latin typeface="Libre Franklin"/>
              <a:ea typeface="Libre Franklin"/>
              <a:cs typeface="Libre Franklin"/>
              <a:sym typeface="Libre Franklin"/>
            </a:endParaRPr>
          </a:p>
          <a:p>
            <a:pPr marL="0" lvl="0" indent="0" algn="l" rtl="0">
              <a:lnSpc>
                <a:spcPct val="115000"/>
              </a:lnSpc>
              <a:spcBef>
                <a:spcPts val="3200"/>
              </a:spcBef>
              <a:spcAft>
                <a:spcPts val="0"/>
              </a:spcAft>
              <a:buNone/>
            </a:pPr>
            <a:r>
              <a:rPr lang="en" sz="2000" b="1">
                <a:solidFill>
                  <a:schemeClr val="dk1"/>
                </a:solidFill>
                <a:latin typeface="Libre Franklin"/>
                <a:ea typeface="Libre Franklin"/>
                <a:cs typeface="Libre Franklin"/>
                <a:sym typeface="Libre Franklin"/>
              </a:rPr>
              <a:t>You can easily swap between the masters by following the steps:</a:t>
            </a:r>
            <a:endParaRPr sz="2000" b="1">
              <a:solidFill>
                <a:schemeClr val="dk1"/>
              </a:solidFill>
              <a:latin typeface="Libre Franklin"/>
              <a:ea typeface="Libre Franklin"/>
              <a:cs typeface="Libre Franklin"/>
              <a:sym typeface="Libre Franklin"/>
            </a:endParaRPr>
          </a:p>
          <a:p>
            <a:pPr marL="457200" lvl="0" indent="-355600" algn="l" rtl="0">
              <a:lnSpc>
                <a:spcPct val="115000"/>
              </a:lnSpc>
              <a:spcBef>
                <a:spcPts val="3200"/>
              </a:spcBef>
              <a:spcAft>
                <a:spcPts val="0"/>
              </a:spcAft>
              <a:buClr>
                <a:schemeClr val="dk1"/>
              </a:buClr>
              <a:buSzPts val="2000"/>
              <a:buFont typeface="Libre Franklin Light"/>
              <a:buAutoNum type="arabicPeriod"/>
            </a:pPr>
            <a:r>
              <a:rPr lang="en" sz="2000">
                <a:solidFill>
                  <a:schemeClr val="dk1"/>
                </a:solidFill>
                <a:latin typeface="Libre Franklin Light"/>
                <a:ea typeface="Libre Franklin Light"/>
                <a:cs typeface="Libre Franklin Light"/>
                <a:sym typeface="Libre Franklin Light"/>
              </a:rPr>
              <a:t>Right click on the slide background</a:t>
            </a:r>
            <a:endParaRPr sz="2000">
              <a:solidFill>
                <a:schemeClr val="dk1"/>
              </a:solidFill>
              <a:latin typeface="Libre Franklin Light"/>
              <a:ea typeface="Libre Franklin Light"/>
              <a:cs typeface="Libre Franklin Light"/>
              <a:sym typeface="Libre Franklin Light"/>
            </a:endParaRPr>
          </a:p>
          <a:p>
            <a:pPr marL="457200" lvl="0" indent="-355600" algn="l" rtl="0">
              <a:lnSpc>
                <a:spcPct val="115000"/>
              </a:lnSpc>
              <a:spcBef>
                <a:spcPts val="0"/>
              </a:spcBef>
              <a:spcAft>
                <a:spcPts val="0"/>
              </a:spcAft>
              <a:buClr>
                <a:schemeClr val="dk1"/>
              </a:buClr>
              <a:buSzPts val="2000"/>
              <a:buFont typeface="Libre Franklin Light"/>
              <a:buAutoNum type="arabicPeriod"/>
            </a:pPr>
            <a:r>
              <a:rPr lang="en" sz="2000">
                <a:solidFill>
                  <a:schemeClr val="dk1"/>
                </a:solidFill>
                <a:latin typeface="Libre Franklin Light"/>
                <a:ea typeface="Libre Franklin Light"/>
                <a:cs typeface="Libre Franklin Light"/>
                <a:sym typeface="Libre Franklin Light"/>
              </a:rPr>
              <a:t>Middle of the menu - Apply layout</a:t>
            </a:r>
            <a:endParaRPr sz="2000">
              <a:solidFill>
                <a:schemeClr val="dk1"/>
              </a:solidFill>
              <a:latin typeface="Libre Franklin Light"/>
              <a:ea typeface="Libre Franklin Light"/>
              <a:cs typeface="Libre Franklin Light"/>
              <a:sym typeface="Libre Franklin Light"/>
            </a:endParaRPr>
          </a:p>
          <a:p>
            <a:pPr marL="457200" lvl="0" indent="-355600" algn="l" rtl="0">
              <a:lnSpc>
                <a:spcPct val="115000"/>
              </a:lnSpc>
              <a:spcBef>
                <a:spcPts val="0"/>
              </a:spcBef>
              <a:spcAft>
                <a:spcPts val="0"/>
              </a:spcAft>
              <a:buClr>
                <a:schemeClr val="dk1"/>
              </a:buClr>
              <a:buSzPts val="2000"/>
              <a:buFont typeface="Libre Franklin Light"/>
              <a:buAutoNum type="arabicPeriod"/>
            </a:pPr>
            <a:r>
              <a:rPr lang="en" sz="2000">
                <a:solidFill>
                  <a:schemeClr val="dk1"/>
                </a:solidFill>
                <a:latin typeface="Libre Franklin Light"/>
                <a:ea typeface="Libre Franklin Light"/>
                <a:cs typeface="Libre Franklin Light"/>
                <a:sym typeface="Libre Franklin Light"/>
              </a:rPr>
              <a:t>Select the master</a:t>
            </a:r>
            <a:endParaRPr sz="2000">
              <a:solidFill>
                <a:schemeClr val="dk1"/>
              </a:solidFill>
              <a:latin typeface="Libre Franklin Light"/>
              <a:ea typeface="Libre Franklin Light"/>
              <a:cs typeface="Libre Franklin Light"/>
              <a:sym typeface="Libre Franklin Light"/>
            </a:endParaRPr>
          </a:p>
          <a:p>
            <a:pPr marL="0" lvl="0" indent="0" algn="l" rtl="0">
              <a:lnSpc>
                <a:spcPct val="115000"/>
              </a:lnSpc>
              <a:spcBef>
                <a:spcPts val="3200"/>
              </a:spcBef>
              <a:spcAft>
                <a:spcPts val="0"/>
              </a:spcAft>
              <a:buNone/>
            </a:pPr>
            <a:r>
              <a:rPr lang="en" sz="2000" b="1">
                <a:solidFill>
                  <a:schemeClr val="dk1"/>
                </a:solidFill>
                <a:latin typeface="Libre Franklin"/>
                <a:ea typeface="Libre Franklin"/>
                <a:cs typeface="Libre Franklin"/>
                <a:sym typeface="Libre Franklin"/>
              </a:rPr>
              <a:t>You may apply a single master to multiple slides by selecting them on the left of the screen and following the same process.</a:t>
            </a:r>
            <a:endParaRPr sz="2000" b="1">
              <a:solidFill>
                <a:schemeClr val="dk1"/>
              </a:solidFill>
              <a:latin typeface="Libre Franklin"/>
              <a:ea typeface="Libre Franklin"/>
              <a:cs typeface="Libre Franklin"/>
              <a:sym typeface="Libre Franklin"/>
            </a:endParaRPr>
          </a:p>
          <a:p>
            <a:pPr marL="0" lvl="0" indent="0" algn="l" rtl="0">
              <a:lnSpc>
                <a:spcPct val="115000"/>
              </a:lnSpc>
              <a:spcBef>
                <a:spcPts val="3200"/>
              </a:spcBef>
              <a:spcAft>
                <a:spcPts val="3200"/>
              </a:spcAft>
              <a:buNone/>
            </a:pPr>
            <a:r>
              <a:rPr lang="en" sz="2000" b="1">
                <a:solidFill>
                  <a:schemeClr val="dk1"/>
                </a:solidFill>
                <a:latin typeface="Libre Franklin"/>
                <a:ea typeface="Libre Franklin"/>
                <a:cs typeface="Libre Franklin"/>
                <a:sym typeface="Libre Franklin"/>
              </a:rPr>
              <a:t>If you create a new slide, it will be assigned to the previous slide’s master by default.</a:t>
            </a:r>
            <a:endParaRPr sz="2000" b="1">
              <a:solidFill>
                <a:schemeClr val="dk1"/>
              </a:solidFill>
              <a:latin typeface="Libre Franklin"/>
              <a:ea typeface="Libre Franklin"/>
              <a:cs typeface="Libre Franklin"/>
              <a:sym typeface="Libre Franklin"/>
            </a:endParaRPr>
          </a:p>
        </p:txBody>
      </p:sp>
      <p:grpSp>
        <p:nvGrpSpPr>
          <p:cNvPr id="1479" name="Google Shape;1479;p92"/>
          <p:cNvGrpSpPr/>
          <p:nvPr/>
        </p:nvGrpSpPr>
        <p:grpSpPr>
          <a:xfrm>
            <a:off x="10582941" y="1333411"/>
            <a:ext cx="5733451" cy="7620256"/>
            <a:chOff x="11459125" y="1622250"/>
            <a:chExt cx="6404659" cy="8512350"/>
          </a:xfrm>
        </p:grpSpPr>
        <p:pic>
          <p:nvPicPr>
            <p:cNvPr id="1480" name="Google Shape;1480;p92"/>
            <p:cNvPicPr preferRelativeResize="0"/>
            <p:nvPr/>
          </p:nvPicPr>
          <p:blipFill>
            <a:blip r:embed="rId3">
              <a:alphaModFix/>
            </a:blip>
            <a:stretch>
              <a:fillRect/>
            </a:stretch>
          </p:blipFill>
          <p:spPr>
            <a:xfrm>
              <a:off x="11459126" y="1671000"/>
              <a:ext cx="6404658" cy="8463600"/>
            </a:xfrm>
            <a:prstGeom prst="rect">
              <a:avLst/>
            </a:prstGeom>
            <a:noFill/>
            <a:ln>
              <a:noFill/>
            </a:ln>
          </p:spPr>
        </p:pic>
        <p:sp>
          <p:nvSpPr>
            <p:cNvPr id="1481" name="Google Shape;1481;p92"/>
            <p:cNvSpPr/>
            <p:nvPr/>
          </p:nvSpPr>
          <p:spPr>
            <a:xfrm>
              <a:off x="11459125" y="1622250"/>
              <a:ext cx="2587800" cy="3883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15"/>
        <p:cNvGrpSpPr/>
        <p:nvPr/>
      </p:nvGrpSpPr>
      <p:grpSpPr>
        <a:xfrm>
          <a:off x="0" y="0"/>
          <a:ext cx="0" cy="0"/>
          <a:chOff x="0" y="0"/>
          <a:chExt cx="0" cy="0"/>
        </a:xfrm>
      </p:grpSpPr>
      <p:sp>
        <p:nvSpPr>
          <p:cNvPr id="1716" name="Google Shape;1716;p110"/>
          <p:cNvSpPr txBox="1">
            <a:spLocks noGrp="1"/>
          </p:cNvSpPr>
          <p:nvPr>
            <p:ph type="subTitle" idx="1"/>
          </p:nvPr>
        </p:nvSpPr>
        <p:spPr>
          <a:xfrm>
            <a:off x="755000" y="6261198"/>
            <a:ext cx="10896000" cy="1059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A subtitle for extra information. Up to 3 lines. Use colour background throughout the all deck. </a:t>
            </a:r>
            <a:endParaRPr/>
          </a:p>
        </p:txBody>
      </p:sp>
      <p:sp>
        <p:nvSpPr>
          <p:cNvPr id="1717" name="Google Shape;1717;p110"/>
          <p:cNvSpPr txBox="1">
            <a:spLocks noGrp="1"/>
          </p:cNvSpPr>
          <p:nvPr>
            <p:ph type="title"/>
          </p:nvPr>
        </p:nvSpPr>
        <p:spPr>
          <a:xfrm>
            <a:off x="733800" y="3585400"/>
            <a:ext cx="12059400" cy="18288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lt2"/>
              </a:buClr>
              <a:buSzPts val="1100"/>
              <a:buFont typeface="Arial"/>
              <a:buNone/>
            </a:pPr>
            <a:r>
              <a:rPr lang="en"/>
              <a:t>Section title slide </a:t>
            </a:r>
            <a:endParaRPr/>
          </a:p>
          <a:p>
            <a:pPr marL="0" lvl="0" indent="0" algn="l" rtl="0">
              <a:spcBef>
                <a:spcPts val="0"/>
              </a:spcBef>
              <a:spcAft>
                <a:spcPts val="0"/>
              </a:spcAft>
              <a:buNone/>
            </a:pPr>
            <a:r>
              <a:rPr lang="en"/>
              <a:t>Max two lines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p111"/>
          <p:cNvSpPr txBox="1">
            <a:spLocks noGrp="1"/>
          </p:cNvSpPr>
          <p:nvPr>
            <p:ph type="title" idx="2"/>
          </p:nvPr>
        </p:nvSpPr>
        <p:spPr>
          <a:xfrm>
            <a:off x="3976100" y="4288350"/>
            <a:ext cx="8817000" cy="18288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lt2"/>
              </a:buClr>
              <a:buSzPts val="1100"/>
              <a:buFont typeface="Arial"/>
              <a:buNone/>
            </a:pPr>
            <a:r>
              <a:rPr lang="en"/>
              <a:t>Section slide</a:t>
            </a:r>
            <a:endParaRPr/>
          </a:p>
          <a:p>
            <a:pPr marL="0" lvl="0" indent="0" algn="l" rtl="0">
              <a:spcBef>
                <a:spcPts val="0"/>
              </a:spcBef>
              <a:spcAft>
                <a:spcPts val="0"/>
              </a:spcAft>
              <a:buNone/>
            </a:pPr>
            <a:r>
              <a:rPr lang="en"/>
              <a:t>Max two lines</a:t>
            </a:r>
            <a:endParaRPr/>
          </a:p>
        </p:txBody>
      </p:sp>
      <p:sp>
        <p:nvSpPr>
          <p:cNvPr id="1723" name="Google Shape;1723;p111"/>
          <p:cNvSpPr txBox="1">
            <a:spLocks noGrp="1"/>
          </p:cNvSpPr>
          <p:nvPr>
            <p:ph type="title"/>
          </p:nvPr>
        </p:nvSpPr>
        <p:spPr>
          <a:xfrm>
            <a:off x="696300" y="4229100"/>
            <a:ext cx="3891000" cy="1828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01</a:t>
            </a:r>
            <a:endParaRPr/>
          </a:p>
        </p:txBody>
      </p:sp>
      <p:sp>
        <p:nvSpPr>
          <p:cNvPr id="1724" name="Google Shape;1724;p111"/>
          <p:cNvSpPr txBox="1">
            <a:spLocks noGrp="1"/>
          </p:cNvSpPr>
          <p:nvPr>
            <p:ph type="subTitle" idx="1"/>
          </p:nvPr>
        </p:nvSpPr>
        <p:spPr>
          <a:xfrm>
            <a:off x="3991600" y="6964138"/>
            <a:ext cx="7966500" cy="1625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A subtitle for extra information. Up to 3 lines. Use colour background throughout the all deck.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28"/>
        <p:cNvGrpSpPr/>
        <p:nvPr/>
      </p:nvGrpSpPr>
      <p:grpSpPr>
        <a:xfrm>
          <a:off x="0" y="0"/>
          <a:ext cx="0" cy="0"/>
          <a:chOff x="0" y="0"/>
          <a:chExt cx="0" cy="0"/>
        </a:xfrm>
      </p:grpSpPr>
      <p:sp>
        <p:nvSpPr>
          <p:cNvPr id="1729" name="Google Shape;1729;p112"/>
          <p:cNvSpPr txBox="1">
            <a:spLocks noGrp="1"/>
          </p:cNvSpPr>
          <p:nvPr>
            <p:ph type="subTitle" idx="1"/>
          </p:nvPr>
        </p:nvSpPr>
        <p:spPr>
          <a:xfrm>
            <a:off x="755000" y="6261198"/>
            <a:ext cx="10896000" cy="1059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A subtitle for extra information. Up to 3 lines. Use colour background throughout the all deck. </a:t>
            </a:r>
            <a:endParaRPr/>
          </a:p>
        </p:txBody>
      </p:sp>
      <p:sp>
        <p:nvSpPr>
          <p:cNvPr id="1730" name="Google Shape;1730;p112"/>
          <p:cNvSpPr txBox="1">
            <a:spLocks noGrp="1"/>
          </p:cNvSpPr>
          <p:nvPr>
            <p:ph type="title"/>
          </p:nvPr>
        </p:nvSpPr>
        <p:spPr>
          <a:xfrm>
            <a:off x="733800" y="3585400"/>
            <a:ext cx="12059400" cy="18288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lt2"/>
              </a:buClr>
              <a:buSzPts val="1100"/>
              <a:buFont typeface="Arial"/>
              <a:buNone/>
            </a:pPr>
            <a:r>
              <a:rPr lang="en"/>
              <a:t>Section title slide </a:t>
            </a:r>
            <a:endParaRPr/>
          </a:p>
          <a:p>
            <a:pPr marL="0" lvl="0" indent="0" algn="l" rtl="0">
              <a:spcBef>
                <a:spcPts val="0"/>
              </a:spcBef>
              <a:spcAft>
                <a:spcPts val="0"/>
              </a:spcAft>
              <a:buNone/>
            </a:pPr>
            <a:r>
              <a:rPr lang="en"/>
              <a:t>Max two lines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34"/>
        <p:cNvGrpSpPr/>
        <p:nvPr/>
      </p:nvGrpSpPr>
      <p:grpSpPr>
        <a:xfrm>
          <a:off x="0" y="0"/>
          <a:ext cx="0" cy="0"/>
          <a:chOff x="0" y="0"/>
          <a:chExt cx="0" cy="0"/>
        </a:xfrm>
      </p:grpSpPr>
      <p:sp>
        <p:nvSpPr>
          <p:cNvPr id="1735" name="Google Shape;1735;p113"/>
          <p:cNvSpPr txBox="1">
            <a:spLocks noGrp="1"/>
          </p:cNvSpPr>
          <p:nvPr>
            <p:ph type="title"/>
          </p:nvPr>
        </p:nvSpPr>
        <p:spPr>
          <a:xfrm>
            <a:off x="696300" y="4229100"/>
            <a:ext cx="3891000" cy="1828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rgbClr val="3A495D"/>
                </a:solidFill>
              </a:rPr>
              <a:t>01</a:t>
            </a:r>
            <a:endParaRPr>
              <a:solidFill>
                <a:srgbClr val="3A495D"/>
              </a:solidFill>
            </a:endParaRPr>
          </a:p>
        </p:txBody>
      </p:sp>
      <p:sp>
        <p:nvSpPr>
          <p:cNvPr id="1736" name="Google Shape;1736;p113"/>
          <p:cNvSpPr txBox="1">
            <a:spLocks noGrp="1"/>
          </p:cNvSpPr>
          <p:nvPr>
            <p:ph type="title" idx="2"/>
          </p:nvPr>
        </p:nvSpPr>
        <p:spPr>
          <a:xfrm>
            <a:off x="3976100" y="4288350"/>
            <a:ext cx="8817000" cy="18288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lt2"/>
              </a:buClr>
              <a:buSzPts val="1100"/>
              <a:buFont typeface="Arial"/>
              <a:buNone/>
            </a:pPr>
            <a:r>
              <a:rPr lang="en"/>
              <a:t>Section slide</a:t>
            </a:r>
            <a:endParaRPr/>
          </a:p>
          <a:p>
            <a:pPr marL="0" lvl="0" indent="0" algn="l" rtl="0">
              <a:spcBef>
                <a:spcPts val="0"/>
              </a:spcBef>
              <a:spcAft>
                <a:spcPts val="0"/>
              </a:spcAft>
              <a:buNone/>
            </a:pPr>
            <a:r>
              <a:rPr lang="en"/>
              <a:t>Max two lines</a:t>
            </a:r>
            <a:endParaRPr/>
          </a:p>
        </p:txBody>
      </p:sp>
      <p:sp>
        <p:nvSpPr>
          <p:cNvPr id="1737" name="Google Shape;1737;p113"/>
          <p:cNvSpPr txBox="1">
            <a:spLocks noGrp="1"/>
          </p:cNvSpPr>
          <p:nvPr>
            <p:ph type="subTitle" idx="1"/>
          </p:nvPr>
        </p:nvSpPr>
        <p:spPr>
          <a:xfrm>
            <a:off x="3991600" y="6964138"/>
            <a:ext cx="7966500" cy="1477800"/>
          </a:xfrm>
          <a:prstGeom prst="rect">
            <a:avLst/>
          </a:prstGeom>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a:latin typeface="Libre Franklin"/>
                <a:ea typeface="Libre Franklin"/>
                <a:cs typeface="Libre Franklin"/>
                <a:sym typeface="Libre Franklin"/>
              </a:rPr>
              <a:t>A subtitle for extra information. Up to 3 lines. Use colour background throughout the all deck.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41"/>
        <p:cNvGrpSpPr/>
        <p:nvPr/>
      </p:nvGrpSpPr>
      <p:grpSpPr>
        <a:xfrm>
          <a:off x="0" y="0"/>
          <a:ext cx="0" cy="0"/>
          <a:chOff x="0" y="0"/>
          <a:chExt cx="0" cy="0"/>
        </a:xfrm>
      </p:grpSpPr>
      <p:sp>
        <p:nvSpPr>
          <p:cNvPr id="1742" name="Google Shape;1742;p114"/>
          <p:cNvSpPr txBox="1">
            <a:spLocks noGrp="1"/>
          </p:cNvSpPr>
          <p:nvPr>
            <p:ph type="subTitle" idx="1"/>
          </p:nvPr>
        </p:nvSpPr>
        <p:spPr>
          <a:xfrm>
            <a:off x="755000" y="6280998"/>
            <a:ext cx="10896000" cy="1059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A subtitle for extra information. Up to 3 lines. Use colour background throughout the all deck. </a:t>
            </a:r>
            <a:endParaRPr/>
          </a:p>
        </p:txBody>
      </p:sp>
      <p:sp>
        <p:nvSpPr>
          <p:cNvPr id="1743" name="Google Shape;1743;p114"/>
          <p:cNvSpPr txBox="1">
            <a:spLocks noGrp="1"/>
          </p:cNvSpPr>
          <p:nvPr>
            <p:ph type="title"/>
          </p:nvPr>
        </p:nvSpPr>
        <p:spPr>
          <a:xfrm>
            <a:off x="733800" y="3605200"/>
            <a:ext cx="12059400" cy="1828800"/>
          </a:xfrm>
          <a:prstGeom prst="rect">
            <a:avLst/>
          </a:prstGeom>
        </p:spPr>
        <p:txBody>
          <a:bodyPr spcFirstLastPara="1" wrap="square" lIns="0" tIns="0" rIns="0" bIns="0" anchor="b" anchorCtr="0">
            <a:noAutofit/>
          </a:bodyPr>
          <a:lstStyle/>
          <a:p>
            <a:pPr marL="0" lvl="0" indent="0" algn="l" rtl="0">
              <a:spcBef>
                <a:spcPts val="0"/>
              </a:spcBef>
              <a:spcAft>
                <a:spcPts val="0"/>
              </a:spcAft>
              <a:buClr>
                <a:schemeClr val="lt2"/>
              </a:buClr>
              <a:buSzPts val="1100"/>
              <a:buFont typeface="Arial"/>
              <a:buNone/>
            </a:pPr>
            <a:r>
              <a:rPr lang="en"/>
              <a:t>Section title slide </a:t>
            </a:r>
            <a:endParaRPr/>
          </a:p>
          <a:p>
            <a:pPr marL="0" lvl="0" indent="0" algn="l" rtl="0">
              <a:spcBef>
                <a:spcPts val="0"/>
              </a:spcBef>
              <a:spcAft>
                <a:spcPts val="0"/>
              </a:spcAft>
              <a:buNone/>
            </a:pPr>
            <a:r>
              <a:rPr lang="en"/>
              <a:t>Max two lines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p115"/>
          <p:cNvSpPr txBox="1">
            <a:spLocks noGrp="1"/>
          </p:cNvSpPr>
          <p:nvPr>
            <p:ph type="title"/>
          </p:nvPr>
        </p:nvSpPr>
        <p:spPr>
          <a:xfrm>
            <a:off x="733800" y="4313100"/>
            <a:ext cx="5689500" cy="14892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Title with two columns text</a:t>
            </a:r>
            <a:endParaRPr/>
          </a:p>
        </p:txBody>
      </p:sp>
      <p:sp>
        <p:nvSpPr>
          <p:cNvPr id="1749" name="Google Shape;1749;p115"/>
          <p:cNvSpPr txBox="1">
            <a:spLocks noGrp="1"/>
          </p:cNvSpPr>
          <p:nvPr>
            <p:ph type="subTitle" idx="7"/>
          </p:nvPr>
        </p:nvSpPr>
        <p:spPr>
          <a:xfrm>
            <a:off x="683375" y="5891225"/>
            <a:ext cx="5689500" cy="1059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Use this to start chapters or subchapters</a:t>
            </a:r>
            <a:endParaRPr/>
          </a:p>
        </p:txBody>
      </p:sp>
      <p:sp>
        <p:nvSpPr>
          <p:cNvPr id="1750" name="Google Shape;1750;p115"/>
          <p:cNvSpPr txBox="1">
            <a:spLocks noGrp="1"/>
          </p:cNvSpPr>
          <p:nvPr>
            <p:ph type="subTitle" idx="1"/>
          </p:nvPr>
        </p:nvSpPr>
        <p:spPr>
          <a:xfrm>
            <a:off x="8026325" y="2814363"/>
            <a:ext cx="4389000" cy="1059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a:t>Suscipit neque aut</a:t>
            </a:r>
            <a:endParaRPr/>
          </a:p>
          <a:p>
            <a:pPr marL="0" lvl="0" indent="0" algn="l" rtl="0">
              <a:spcBef>
                <a:spcPts val="0"/>
              </a:spcBef>
              <a:spcAft>
                <a:spcPts val="0"/>
              </a:spcAft>
              <a:buNone/>
            </a:pPr>
            <a:r>
              <a:rPr lang="en"/>
              <a:t>voluptate enim</a:t>
            </a:r>
            <a:endParaRPr/>
          </a:p>
        </p:txBody>
      </p:sp>
      <p:sp>
        <p:nvSpPr>
          <p:cNvPr id="1751" name="Google Shape;1751;p115"/>
          <p:cNvSpPr txBox="1">
            <a:spLocks noGrp="1"/>
          </p:cNvSpPr>
          <p:nvPr>
            <p:ph type="subTitle" idx="2"/>
          </p:nvPr>
        </p:nvSpPr>
        <p:spPr>
          <a:xfrm>
            <a:off x="8026325" y="4015338"/>
            <a:ext cx="4389000" cy="36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First Topic Title</a:t>
            </a:r>
            <a:endParaRPr/>
          </a:p>
        </p:txBody>
      </p:sp>
      <p:sp>
        <p:nvSpPr>
          <p:cNvPr id="1752" name="Google Shape;1752;p115"/>
          <p:cNvSpPr txBox="1">
            <a:spLocks noGrp="1"/>
          </p:cNvSpPr>
          <p:nvPr>
            <p:ph type="subTitle" idx="3"/>
          </p:nvPr>
        </p:nvSpPr>
        <p:spPr>
          <a:xfrm>
            <a:off x="8026325" y="4526625"/>
            <a:ext cx="4389000" cy="41928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sz="2400"/>
              <a:t>Lorem ipsum dolor sit amet, consectetur adipisicing elit, sed do eiusmod tempor incididunt ut labore et dolore magna aliqua. Ut enim ad minim veniam, quis nostrud exercitation ullamco laboris nisi ut aliquip ex ea commodo consequat. </a:t>
            </a:r>
            <a:endParaRPr sz="2400"/>
          </a:p>
          <a:p>
            <a:pPr marL="0" lvl="0" indent="0" algn="l" rtl="0">
              <a:spcBef>
                <a:spcPts val="0"/>
              </a:spcBef>
              <a:spcAft>
                <a:spcPts val="0"/>
              </a:spcAft>
              <a:buNone/>
            </a:pPr>
            <a:endParaRPr/>
          </a:p>
        </p:txBody>
      </p:sp>
      <p:sp>
        <p:nvSpPr>
          <p:cNvPr id="1753" name="Google Shape;1753;p115"/>
          <p:cNvSpPr txBox="1">
            <a:spLocks noGrp="1"/>
          </p:cNvSpPr>
          <p:nvPr>
            <p:ph type="subTitle" idx="4"/>
          </p:nvPr>
        </p:nvSpPr>
        <p:spPr>
          <a:xfrm>
            <a:off x="13169825" y="2814363"/>
            <a:ext cx="4389000" cy="1059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a:t>Suscipit neque aut</a:t>
            </a:r>
            <a:endParaRPr/>
          </a:p>
          <a:p>
            <a:pPr marL="0" lvl="0" indent="0" algn="l" rtl="0">
              <a:spcBef>
                <a:spcPts val="0"/>
              </a:spcBef>
              <a:spcAft>
                <a:spcPts val="0"/>
              </a:spcAft>
              <a:buNone/>
            </a:pPr>
            <a:r>
              <a:rPr lang="en"/>
              <a:t>voluptate enim</a:t>
            </a:r>
            <a:endParaRPr/>
          </a:p>
        </p:txBody>
      </p:sp>
      <p:sp>
        <p:nvSpPr>
          <p:cNvPr id="1754" name="Google Shape;1754;p115"/>
          <p:cNvSpPr txBox="1">
            <a:spLocks noGrp="1"/>
          </p:cNvSpPr>
          <p:nvPr>
            <p:ph type="subTitle" idx="5"/>
          </p:nvPr>
        </p:nvSpPr>
        <p:spPr>
          <a:xfrm>
            <a:off x="13169825" y="4015338"/>
            <a:ext cx="4389000" cy="36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First Topic Title</a:t>
            </a:r>
            <a:endParaRPr/>
          </a:p>
        </p:txBody>
      </p:sp>
      <p:sp>
        <p:nvSpPr>
          <p:cNvPr id="1755" name="Google Shape;1755;p115"/>
          <p:cNvSpPr txBox="1">
            <a:spLocks noGrp="1"/>
          </p:cNvSpPr>
          <p:nvPr>
            <p:ph type="subTitle" idx="6"/>
          </p:nvPr>
        </p:nvSpPr>
        <p:spPr>
          <a:xfrm>
            <a:off x="13169825" y="4526625"/>
            <a:ext cx="4389000" cy="41928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sz="2400"/>
              <a:t>Lorem ipsum dolor sit amet, consectetur adipisicing elit, sed do eiusmod tempor incididunt ut labore et dolore magna aliqua. Ut enim ad minim veniam, quis nostrud exercitation ullamco laboris nisi ut aliquip ex ea commodo consequat. </a:t>
            </a:r>
            <a:endParaRPr sz="2400"/>
          </a:p>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p116"/>
          <p:cNvSpPr txBox="1">
            <a:spLocks noGrp="1"/>
          </p:cNvSpPr>
          <p:nvPr>
            <p:ph type="subTitle" idx="1"/>
          </p:nvPr>
        </p:nvSpPr>
        <p:spPr>
          <a:xfrm>
            <a:off x="743750" y="5778550"/>
            <a:ext cx="7314000" cy="2068800"/>
          </a:xfrm>
          <a:prstGeom prst="rect">
            <a:avLst/>
          </a:prstGeom>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2400"/>
              <a:t>Like a strain of sacred music, or a noble picture, or a passage from the grander poets. </a:t>
            </a:r>
            <a:endParaRPr sz="2400"/>
          </a:p>
          <a:p>
            <a:pPr marL="0" lvl="0" indent="0" algn="l" rtl="0">
              <a:lnSpc>
                <a:spcPct val="115000"/>
              </a:lnSpc>
              <a:spcBef>
                <a:spcPts val="0"/>
              </a:spcBef>
              <a:spcAft>
                <a:spcPts val="0"/>
              </a:spcAft>
              <a:buClr>
                <a:schemeClr val="lt2"/>
              </a:buClr>
              <a:buSzPts val="1100"/>
              <a:buFont typeface="Arial"/>
              <a:buNone/>
            </a:pPr>
            <a:endParaRPr sz="2400"/>
          </a:p>
          <a:p>
            <a:pPr marL="457200" lvl="0" indent="-381000" algn="l" rtl="0">
              <a:lnSpc>
                <a:spcPct val="115000"/>
              </a:lnSpc>
              <a:spcBef>
                <a:spcPts val="0"/>
              </a:spcBef>
              <a:spcAft>
                <a:spcPts val="0"/>
              </a:spcAft>
              <a:buSzPts val="2400"/>
              <a:buChar char="●"/>
            </a:pPr>
            <a:r>
              <a:rPr lang="en" sz="2400"/>
              <a:t>It always does one good.</a:t>
            </a:r>
            <a:endParaRPr sz="2400"/>
          </a:p>
          <a:p>
            <a:pPr marL="457200" lvl="0" indent="-381000" algn="l" rtl="0">
              <a:lnSpc>
                <a:spcPct val="115000"/>
              </a:lnSpc>
              <a:spcBef>
                <a:spcPts val="0"/>
              </a:spcBef>
              <a:spcAft>
                <a:spcPts val="0"/>
              </a:spcAft>
              <a:buSzPts val="2400"/>
              <a:buChar char="●"/>
            </a:pPr>
            <a:r>
              <a:rPr lang="en" sz="2400"/>
              <a:t>All their equipment and instruments are alive. </a:t>
            </a:r>
            <a:endParaRPr sz="2400"/>
          </a:p>
        </p:txBody>
      </p:sp>
      <p:sp>
        <p:nvSpPr>
          <p:cNvPr id="1761" name="Google Shape;1761;p116"/>
          <p:cNvSpPr txBox="1">
            <a:spLocks noGrp="1"/>
          </p:cNvSpPr>
          <p:nvPr>
            <p:ph type="title"/>
          </p:nvPr>
        </p:nvSpPr>
        <p:spPr>
          <a:xfrm>
            <a:off x="733800" y="4313100"/>
            <a:ext cx="7314000" cy="1385400"/>
          </a:xfrm>
          <a:prstGeom prst="rect">
            <a:avLst/>
          </a:prstGeom>
        </p:spPr>
        <p:txBody>
          <a:bodyPr spcFirstLastPara="1" wrap="square" lIns="0" tIns="0" rIns="0" bIns="0" anchor="t" anchorCtr="0">
            <a:spAutoFit/>
          </a:bodyPr>
          <a:lstStyle/>
          <a:p>
            <a:pPr marL="0" lvl="0" indent="0" algn="l" rtl="0">
              <a:lnSpc>
                <a:spcPct val="100000"/>
              </a:lnSpc>
              <a:spcBef>
                <a:spcPts val="0"/>
              </a:spcBef>
              <a:spcAft>
                <a:spcPts val="0"/>
              </a:spcAft>
              <a:buClr>
                <a:schemeClr val="lt2"/>
              </a:buClr>
              <a:buSzPts val="1100"/>
              <a:buFont typeface="Arial"/>
              <a:buNone/>
            </a:pPr>
            <a:r>
              <a:rPr lang="en"/>
              <a:t>Section start</a:t>
            </a:r>
            <a:endParaRPr/>
          </a:p>
          <a:p>
            <a:pPr marL="0" lvl="0" indent="0" algn="l" rtl="0">
              <a:lnSpc>
                <a:spcPct val="100000"/>
              </a:lnSpc>
              <a:spcBef>
                <a:spcPts val="0"/>
              </a:spcBef>
              <a:spcAft>
                <a:spcPts val="0"/>
              </a:spcAft>
              <a:buNone/>
            </a:pPr>
            <a:r>
              <a:rPr lang="en"/>
              <a:t>Two lines title</a:t>
            </a:r>
            <a:endParaRPr/>
          </a:p>
        </p:txBody>
      </p:sp>
      <p:pic>
        <p:nvPicPr>
          <p:cNvPr id="1762" name="Google Shape;1762;p116"/>
          <p:cNvPicPr preferRelativeResize="0"/>
          <p:nvPr/>
        </p:nvPicPr>
        <p:blipFill rotWithShape="1">
          <a:blip r:embed="rId3">
            <a:alphaModFix/>
          </a:blip>
          <a:srcRect l="18756" r="22187" b="3540"/>
          <a:stretch/>
        </p:blipFill>
        <p:spPr>
          <a:xfrm flipH="1">
            <a:off x="9510900" y="0"/>
            <a:ext cx="8777100" cy="9555600"/>
          </a:xfrm>
          <a:prstGeom prst="round1Rect">
            <a:avLst>
              <a:gd name="adj" fmla="val 0"/>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sp>
        <p:nvSpPr>
          <p:cNvPr id="1767" name="Google Shape;1767;p117"/>
          <p:cNvSpPr txBox="1">
            <a:spLocks noGrp="1"/>
          </p:cNvSpPr>
          <p:nvPr>
            <p:ph type="title"/>
          </p:nvPr>
        </p:nvSpPr>
        <p:spPr>
          <a:xfrm>
            <a:off x="733800" y="4313100"/>
            <a:ext cx="5775600" cy="1385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Title with two columns text</a:t>
            </a:r>
            <a:endParaRPr/>
          </a:p>
        </p:txBody>
      </p:sp>
      <p:sp>
        <p:nvSpPr>
          <p:cNvPr id="1768" name="Google Shape;1768;p117"/>
          <p:cNvSpPr txBox="1">
            <a:spLocks noGrp="1"/>
          </p:cNvSpPr>
          <p:nvPr>
            <p:ph type="subTitle" idx="1"/>
          </p:nvPr>
        </p:nvSpPr>
        <p:spPr>
          <a:xfrm>
            <a:off x="741657" y="5783425"/>
            <a:ext cx="5775600" cy="1059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Use this to start chapters or subchapters</a:t>
            </a:r>
            <a:endParaRPr/>
          </a:p>
        </p:txBody>
      </p:sp>
      <p:sp>
        <p:nvSpPr>
          <p:cNvPr id="1769" name="Google Shape;1769;p117"/>
          <p:cNvSpPr/>
          <p:nvPr/>
        </p:nvSpPr>
        <p:spPr>
          <a:xfrm>
            <a:off x="743750" y="3645050"/>
            <a:ext cx="1828800" cy="457200"/>
          </a:xfrm>
          <a:prstGeom prst="roundRect">
            <a:avLst>
              <a:gd name="adj" fmla="val 50000"/>
            </a:avLst>
          </a:prstGeom>
          <a:solidFill>
            <a:srgbClr val="69FEFF">
              <a:alpha val="125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Libre Franklin SemiBold"/>
                <a:ea typeface="Libre Franklin SemiBold"/>
                <a:cs typeface="Libre Franklin SemiBold"/>
                <a:sym typeface="Libre Franklin SemiBold"/>
              </a:rPr>
              <a:t>Label Name</a:t>
            </a:r>
            <a:endParaRPr sz="2000">
              <a:solidFill>
                <a:schemeClr val="accent1"/>
              </a:solidFill>
              <a:latin typeface="Libre Franklin SemiBold"/>
              <a:ea typeface="Libre Franklin SemiBold"/>
              <a:cs typeface="Libre Franklin SemiBold"/>
              <a:sym typeface="Libre Franklin SemiBold"/>
            </a:endParaRPr>
          </a:p>
        </p:txBody>
      </p:sp>
      <p:sp>
        <p:nvSpPr>
          <p:cNvPr id="1770" name="Google Shape;1770;p117"/>
          <p:cNvSpPr txBox="1">
            <a:spLocks noGrp="1"/>
          </p:cNvSpPr>
          <p:nvPr>
            <p:ph type="subTitle" idx="2"/>
          </p:nvPr>
        </p:nvSpPr>
        <p:spPr>
          <a:xfrm>
            <a:off x="8026325" y="2776588"/>
            <a:ext cx="4389000" cy="1059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Suscipit neque aut</a:t>
            </a:r>
            <a:endParaRPr/>
          </a:p>
          <a:p>
            <a:pPr marL="0" lvl="0" indent="0" algn="l" rtl="0">
              <a:spcBef>
                <a:spcPts val="0"/>
              </a:spcBef>
              <a:spcAft>
                <a:spcPts val="0"/>
              </a:spcAft>
              <a:buNone/>
            </a:pPr>
            <a:r>
              <a:rPr lang="en"/>
              <a:t>voluptate enim</a:t>
            </a:r>
            <a:endParaRPr/>
          </a:p>
        </p:txBody>
      </p:sp>
      <p:sp>
        <p:nvSpPr>
          <p:cNvPr id="1771" name="Google Shape;1771;p117"/>
          <p:cNvSpPr txBox="1">
            <a:spLocks noGrp="1"/>
          </p:cNvSpPr>
          <p:nvPr>
            <p:ph type="subTitle" idx="3"/>
          </p:nvPr>
        </p:nvSpPr>
        <p:spPr>
          <a:xfrm>
            <a:off x="8026325" y="4035813"/>
            <a:ext cx="4389000" cy="36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First Topic Title</a:t>
            </a:r>
            <a:endParaRPr/>
          </a:p>
        </p:txBody>
      </p:sp>
      <p:sp>
        <p:nvSpPr>
          <p:cNvPr id="1772" name="Google Shape;1772;p117"/>
          <p:cNvSpPr txBox="1">
            <a:spLocks noGrp="1"/>
          </p:cNvSpPr>
          <p:nvPr>
            <p:ph type="subTitle" idx="4"/>
          </p:nvPr>
        </p:nvSpPr>
        <p:spPr>
          <a:xfrm>
            <a:off x="8026325" y="4556650"/>
            <a:ext cx="4389000" cy="4192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400"/>
              <a:t>Lorem ipsum dolor sit amet, consectetur adipisicing elit, sed do eiusmod tempor incididunt ut labore et dolore magna aliqua. Ut enim ad minim veniam, quis nostrud exercitation ullamco laboris nisi ut aliquip ex ea commodo consequat. </a:t>
            </a:r>
            <a:endParaRPr sz="2400"/>
          </a:p>
          <a:p>
            <a:pPr marL="0" lvl="0" indent="0" algn="l" rtl="0">
              <a:spcBef>
                <a:spcPts val="0"/>
              </a:spcBef>
              <a:spcAft>
                <a:spcPts val="0"/>
              </a:spcAft>
              <a:buNone/>
            </a:pPr>
            <a:endParaRPr/>
          </a:p>
        </p:txBody>
      </p:sp>
      <p:sp>
        <p:nvSpPr>
          <p:cNvPr id="1773" name="Google Shape;1773;p117"/>
          <p:cNvSpPr txBox="1">
            <a:spLocks noGrp="1"/>
          </p:cNvSpPr>
          <p:nvPr>
            <p:ph type="subTitle" idx="5"/>
          </p:nvPr>
        </p:nvSpPr>
        <p:spPr>
          <a:xfrm>
            <a:off x="13169825" y="2776588"/>
            <a:ext cx="4389000" cy="1059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Suscipit neque aut</a:t>
            </a:r>
            <a:endParaRPr/>
          </a:p>
          <a:p>
            <a:pPr marL="0" lvl="0" indent="0" algn="l" rtl="0">
              <a:spcBef>
                <a:spcPts val="0"/>
              </a:spcBef>
              <a:spcAft>
                <a:spcPts val="0"/>
              </a:spcAft>
              <a:buNone/>
            </a:pPr>
            <a:r>
              <a:rPr lang="en"/>
              <a:t>voluptate enim</a:t>
            </a:r>
            <a:endParaRPr/>
          </a:p>
        </p:txBody>
      </p:sp>
      <p:sp>
        <p:nvSpPr>
          <p:cNvPr id="1774" name="Google Shape;1774;p117"/>
          <p:cNvSpPr txBox="1">
            <a:spLocks noGrp="1"/>
          </p:cNvSpPr>
          <p:nvPr>
            <p:ph type="subTitle" idx="6"/>
          </p:nvPr>
        </p:nvSpPr>
        <p:spPr>
          <a:xfrm>
            <a:off x="13169825" y="4035813"/>
            <a:ext cx="4389000" cy="3693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First Topic Title</a:t>
            </a:r>
            <a:endParaRPr/>
          </a:p>
        </p:txBody>
      </p:sp>
      <p:sp>
        <p:nvSpPr>
          <p:cNvPr id="1775" name="Google Shape;1775;p117"/>
          <p:cNvSpPr txBox="1">
            <a:spLocks noGrp="1"/>
          </p:cNvSpPr>
          <p:nvPr>
            <p:ph type="subTitle" idx="7"/>
          </p:nvPr>
        </p:nvSpPr>
        <p:spPr>
          <a:xfrm>
            <a:off x="13169825" y="4556650"/>
            <a:ext cx="4389000" cy="4192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400"/>
              <a:t>Lorem ipsum dolor sit amet, consectetur adipisicing elit, sed do eiusmod tempor incididunt ut labore et dolore magna aliqua. Ut enim ad minim veniam, quis nostrud exercitation ullamco laboris nisi ut aliquip ex ea commodo consequat. </a:t>
            </a:r>
            <a:endParaRPr sz="2400"/>
          </a:p>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Google Shape;1780;p118"/>
          <p:cNvSpPr txBox="1">
            <a:spLocks noGrp="1"/>
          </p:cNvSpPr>
          <p:nvPr>
            <p:ph type="title"/>
          </p:nvPr>
        </p:nvSpPr>
        <p:spPr>
          <a:xfrm>
            <a:off x="733800" y="731400"/>
            <a:ext cx="5501100" cy="20781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Text with Single Image - ⅓ text space</a:t>
            </a:r>
            <a:endParaRPr/>
          </a:p>
        </p:txBody>
      </p:sp>
      <p:sp>
        <p:nvSpPr>
          <p:cNvPr id="1781" name="Google Shape;1781;p118"/>
          <p:cNvSpPr txBox="1">
            <a:spLocks noGrp="1"/>
          </p:cNvSpPr>
          <p:nvPr>
            <p:ph type="subTitle" idx="1"/>
          </p:nvPr>
        </p:nvSpPr>
        <p:spPr>
          <a:xfrm>
            <a:off x="743219" y="2943838"/>
            <a:ext cx="5501100" cy="1970100"/>
          </a:xfrm>
          <a:prstGeom prst="rect">
            <a:avLst/>
          </a:prstGeom>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a:t>Maecenas sed enim ut sem viverra aliquet. </a:t>
            </a:r>
            <a:r>
              <a:rPr lang="en" b="1">
                <a:solidFill>
                  <a:schemeClr val="dk2"/>
                </a:solidFill>
              </a:rPr>
              <a:t>Dictum at tempor commodo ullamcorper</a:t>
            </a:r>
            <a:endParaRPr b="1">
              <a:solidFill>
                <a:schemeClr val="dk2"/>
              </a:solidFill>
            </a:endParaRPr>
          </a:p>
        </p:txBody>
      </p:sp>
      <p:sp>
        <p:nvSpPr>
          <p:cNvPr id="1782" name="Google Shape;1782;p118"/>
          <p:cNvSpPr txBox="1">
            <a:spLocks noGrp="1"/>
          </p:cNvSpPr>
          <p:nvPr>
            <p:ph type="body" idx="4294967295"/>
          </p:nvPr>
        </p:nvSpPr>
        <p:spPr>
          <a:xfrm>
            <a:off x="737250" y="5435425"/>
            <a:ext cx="5592000" cy="4002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sz="2000"/>
              <a:t>Eget velit aliquet sagittis id consectetur. Mauris ultrices eros in cursus turpis massa. Vel orci porta non pulvinar neque laoreet suspendisse interdum consectetur. </a:t>
            </a:r>
            <a:endParaRPr sz="2000"/>
          </a:p>
          <a:p>
            <a:pPr marL="0" lvl="0" indent="0" algn="l" rtl="0">
              <a:spcBef>
                <a:spcPts val="0"/>
              </a:spcBef>
              <a:spcAft>
                <a:spcPts val="0"/>
              </a:spcAft>
              <a:buClr>
                <a:schemeClr val="lt2"/>
              </a:buClr>
              <a:buSzPts val="1100"/>
              <a:buFont typeface="Arial"/>
              <a:buNone/>
            </a:pPr>
            <a:endParaRPr sz="2000"/>
          </a:p>
          <a:p>
            <a:pPr marL="0" lvl="0" indent="0" algn="l" rtl="0">
              <a:spcBef>
                <a:spcPts val="0"/>
              </a:spcBef>
              <a:spcAft>
                <a:spcPts val="0"/>
              </a:spcAft>
              <a:buNone/>
            </a:pPr>
            <a:r>
              <a:rPr lang="en" sz="2000"/>
              <a:t>Scelerisque eleifend donec pretium vulputate sapien nec. A diam sollicitudin tempor id eu nisl nunc mi ipsum. Elementum nisi quis eleifend quam. </a:t>
            </a:r>
            <a:endParaRPr sz="2000"/>
          </a:p>
        </p:txBody>
      </p:sp>
      <p:pic>
        <p:nvPicPr>
          <p:cNvPr id="1783" name="Google Shape;1783;p118"/>
          <p:cNvPicPr preferRelativeResize="0"/>
          <p:nvPr/>
        </p:nvPicPr>
        <p:blipFill rotWithShape="1">
          <a:blip r:embed="rId3">
            <a:alphaModFix/>
          </a:blip>
          <a:srcRect l="9155" r="13648"/>
          <a:stretch/>
        </p:blipFill>
        <p:spPr>
          <a:xfrm>
            <a:off x="7318500" y="712200"/>
            <a:ext cx="10240051" cy="8841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7"/>
        <p:cNvGrpSpPr/>
        <p:nvPr/>
      </p:nvGrpSpPr>
      <p:grpSpPr>
        <a:xfrm>
          <a:off x="0" y="0"/>
          <a:ext cx="0" cy="0"/>
          <a:chOff x="0" y="0"/>
          <a:chExt cx="0" cy="0"/>
        </a:xfrm>
      </p:grpSpPr>
      <p:sp>
        <p:nvSpPr>
          <p:cNvPr id="1788" name="Google Shape;1788;p119"/>
          <p:cNvSpPr txBox="1">
            <a:spLocks noGrp="1"/>
          </p:cNvSpPr>
          <p:nvPr>
            <p:ph type="subTitle" idx="1"/>
          </p:nvPr>
        </p:nvSpPr>
        <p:spPr>
          <a:xfrm>
            <a:off x="5767350" y="5507112"/>
            <a:ext cx="6757800" cy="6927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a:t>Title here</a:t>
            </a:r>
            <a:endParaRPr/>
          </a:p>
        </p:txBody>
      </p:sp>
      <p:sp>
        <p:nvSpPr>
          <p:cNvPr id="1789" name="Google Shape;1789;p119"/>
          <p:cNvSpPr txBox="1">
            <a:spLocks noGrp="1"/>
          </p:cNvSpPr>
          <p:nvPr>
            <p:ph type="body" idx="2"/>
          </p:nvPr>
        </p:nvSpPr>
        <p:spPr>
          <a:xfrm>
            <a:off x="5906775" y="6356487"/>
            <a:ext cx="6478800" cy="3693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a:t>Subtitle or other text</a:t>
            </a:r>
            <a:endParaRPr/>
          </a:p>
        </p:txBody>
      </p:sp>
      <p:sp>
        <p:nvSpPr>
          <p:cNvPr id="1790" name="Google Shape;1790;p119"/>
          <p:cNvSpPr txBox="1">
            <a:spLocks noGrp="1"/>
          </p:cNvSpPr>
          <p:nvPr>
            <p:ph type="title"/>
          </p:nvPr>
        </p:nvSpPr>
        <p:spPr>
          <a:xfrm>
            <a:off x="5115110" y="3164550"/>
            <a:ext cx="8053500" cy="23088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a:t>150%</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5"/>
        <p:cNvGrpSpPr/>
        <p:nvPr/>
      </p:nvGrpSpPr>
      <p:grpSpPr>
        <a:xfrm>
          <a:off x="0" y="0"/>
          <a:ext cx="0" cy="0"/>
          <a:chOff x="0" y="0"/>
          <a:chExt cx="0" cy="0"/>
        </a:xfrm>
      </p:grpSpPr>
      <p:sp>
        <p:nvSpPr>
          <p:cNvPr id="1486" name="Google Shape;1486;p93"/>
          <p:cNvSpPr txBox="1"/>
          <p:nvPr/>
        </p:nvSpPr>
        <p:spPr>
          <a:xfrm>
            <a:off x="733800" y="731400"/>
            <a:ext cx="16230600" cy="787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4500" b="1">
                <a:solidFill>
                  <a:schemeClr val="dk2"/>
                </a:solidFill>
                <a:latin typeface="Inter"/>
                <a:ea typeface="Inter"/>
                <a:cs typeface="Inter"/>
                <a:sym typeface="Inter"/>
              </a:rPr>
              <a:t>The colors - How to use the theme colors</a:t>
            </a:r>
            <a:endParaRPr sz="4500" b="1">
              <a:solidFill>
                <a:schemeClr val="dk2"/>
              </a:solidFill>
              <a:latin typeface="Inter"/>
              <a:ea typeface="Inter"/>
              <a:cs typeface="Inter"/>
              <a:sym typeface="Inter"/>
            </a:endParaRPr>
          </a:p>
        </p:txBody>
      </p:sp>
      <p:sp>
        <p:nvSpPr>
          <p:cNvPr id="1487" name="Google Shape;1487;p93"/>
          <p:cNvSpPr txBox="1"/>
          <p:nvPr/>
        </p:nvSpPr>
        <p:spPr>
          <a:xfrm>
            <a:off x="733963" y="2917375"/>
            <a:ext cx="5306400" cy="806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3200"/>
              </a:spcAft>
              <a:buNone/>
            </a:pPr>
            <a:r>
              <a:rPr lang="en" sz="3200">
                <a:solidFill>
                  <a:schemeClr val="dk1"/>
                </a:solidFill>
                <a:latin typeface="Inter Light"/>
                <a:ea typeface="Inter Light"/>
                <a:cs typeface="Inter Light"/>
                <a:sym typeface="Inter Light"/>
              </a:rPr>
              <a:t>The theme colors</a:t>
            </a:r>
            <a:endParaRPr sz="3200">
              <a:solidFill>
                <a:schemeClr val="dk1"/>
              </a:solidFill>
              <a:latin typeface="Inter Light"/>
              <a:ea typeface="Inter Light"/>
              <a:cs typeface="Inter Light"/>
              <a:sym typeface="Inter Light"/>
            </a:endParaRPr>
          </a:p>
        </p:txBody>
      </p:sp>
      <p:sp>
        <p:nvSpPr>
          <p:cNvPr id="1488" name="Google Shape;1488;p93"/>
          <p:cNvSpPr txBox="1"/>
          <p:nvPr/>
        </p:nvSpPr>
        <p:spPr>
          <a:xfrm>
            <a:off x="733800" y="3706029"/>
            <a:ext cx="5306400" cy="36636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chemeClr val="dk1"/>
                </a:solidFill>
                <a:latin typeface="Inter Light"/>
                <a:ea typeface="Inter Light"/>
                <a:cs typeface="Inter Light"/>
                <a:sym typeface="Inter Light"/>
              </a:rPr>
              <a:t>When going to the color menu – either for changing the text or a visual element – just pick one of  the</a:t>
            </a:r>
            <a:r>
              <a:rPr lang="en" sz="2000" b="1">
                <a:solidFill>
                  <a:schemeClr val="dk1"/>
                </a:solidFill>
                <a:latin typeface="Inter"/>
                <a:ea typeface="Inter"/>
                <a:cs typeface="Inter"/>
                <a:sym typeface="Inter"/>
              </a:rPr>
              <a:t> </a:t>
            </a:r>
            <a:r>
              <a:rPr lang="en" sz="2000" b="1">
                <a:solidFill>
                  <a:schemeClr val="dk2"/>
                </a:solidFill>
                <a:latin typeface="Inter"/>
                <a:ea typeface="Inter"/>
                <a:cs typeface="Inter"/>
                <a:sym typeface="Inter"/>
              </a:rPr>
              <a:t>theme colors</a:t>
            </a:r>
            <a:r>
              <a:rPr lang="en" sz="2000">
                <a:solidFill>
                  <a:schemeClr val="dk2"/>
                </a:solidFill>
                <a:latin typeface="Inter Light"/>
                <a:ea typeface="Inter Light"/>
                <a:cs typeface="Inter Light"/>
                <a:sym typeface="Inter Light"/>
              </a:rPr>
              <a:t>. </a:t>
            </a:r>
            <a:endParaRPr sz="2000">
              <a:solidFill>
                <a:schemeClr val="dk2"/>
              </a:solidFill>
              <a:latin typeface="Inter Light"/>
              <a:ea typeface="Inter Light"/>
              <a:cs typeface="Inter Light"/>
              <a:sym typeface="Inter Light"/>
            </a:endParaRPr>
          </a:p>
          <a:p>
            <a:pPr marL="0" lvl="0" indent="0" algn="l" rtl="0">
              <a:lnSpc>
                <a:spcPct val="115000"/>
              </a:lnSpc>
              <a:spcBef>
                <a:spcPts val="3200"/>
              </a:spcBef>
              <a:spcAft>
                <a:spcPts val="3200"/>
              </a:spcAft>
              <a:buNone/>
            </a:pPr>
            <a:r>
              <a:rPr lang="en" sz="2000" b="1">
                <a:solidFill>
                  <a:schemeClr val="dk1"/>
                </a:solidFill>
                <a:latin typeface="Inter"/>
                <a:ea typeface="Inter"/>
                <a:cs typeface="Inter"/>
                <a:sym typeface="Inter"/>
              </a:rPr>
              <a:t>They are already on brand and you don’t need to do any adjustments.</a:t>
            </a:r>
            <a:br>
              <a:rPr lang="en" sz="2000">
                <a:solidFill>
                  <a:schemeClr val="dk1"/>
                </a:solidFill>
                <a:latin typeface="Inter Light"/>
                <a:ea typeface="Inter Light"/>
                <a:cs typeface="Inter Light"/>
                <a:sym typeface="Inter Light"/>
              </a:rPr>
            </a:br>
            <a:br>
              <a:rPr lang="en" sz="2000">
                <a:solidFill>
                  <a:schemeClr val="dk1"/>
                </a:solidFill>
                <a:latin typeface="Inter Light"/>
                <a:ea typeface="Inter Light"/>
                <a:cs typeface="Inter Light"/>
                <a:sym typeface="Inter Light"/>
              </a:rPr>
            </a:br>
            <a:r>
              <a:rPr lang="en" sz="2000">
                <a:solidFill>
                  <a:schemeClr val="dk1"/>
                </a:solidFill>
                <a:latin typeface="Inter Light"/>
                <a:ea typeface="Inter Light"/>
                <a:cs typeface="Inter Light"/>
                <a:sym typeface="Inter Light"/>
              </a:rPr>
              <a:t>It will save you some time and make your presentation more consistent.</a:t>
            </a:r>
            <a:endParaRPr sz="2000">
              <a:solidFill>
                <a:schemeClr val="dk1"/>
              </a:solidFill>
              <a:latin typeface="Inter Light"/>
              <a:ea typeface="Inter Light"/>
              <a:cs typeface="Inter Light"/>
              <a:sym typeface="Inter Light"/>
            </a:endParaRPr>
          </a:p>
        </p:txBody>
      </p:sp>
      <p:cxnSp>
        <p:nvCxnSpPr>
          <p:cNvPr id="1489" name="Google Shape;1489;p93"/>
          <p:cNvCxnSpPr/>
          <p:nvPr/>
        </p:nvCxnSpPr>
        <p:spPr>
          <a:xfrm rot="10800000" flipH="1">
            <a:off x="4586850" y="3368425"/>
            <a:ext cx="4621500" cy="1238400"/>
          </a:xfrm>
          <a:prstGeom prst="bentConnector3">
            <a:avLst>
              <a:gd name="adj1" fmla="val 50000"/>
            </a:avLst>
          </a:prstGeom>
          <a:noFill/>
          <a:ln w="19050" cap="flat" cmpd="sng">
            <a:solidFill>
              <a:schemeClr val="dk2"/>
            </a:solidFill>
            <a:prstDash val="solid"/>
            <a:round/>
            <a:headEnd type="oval" w="med" len="med"/>
            <a:tailEnd type="triangle" w="med" len="med"/>
          </a:ln>
        </p:spPr>
      </p:cxnSp>
      <p:sp>
        <p:nvSpPr>
          <p:cNvPr id="1490" name="Google Shape;1490;p93"/>
          <p:cNvSpPr/>
          <p:nvPr/>
        </p:nvSpPr>
        <p:spPr>
          <a:xfrm>
            <a:off x="4771725" y="3472675"/>
            <a:ext cx="619200" cy="38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91" name="Google Shape;1491;p93"/>
          <p:cNvSpPr/>
          <p:nvPr/>
        </p:nvSpPr>
        <p:spPr>
          <a:xfrm>
            <a:off x="13683375" y="5726675"/>
            <a:ext cx="619200" cy="38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pic>
        <p:nvPicPr>
          <p:cNvPr id="1492" name="Google Shape;1492;p93"/>
          <p:cNvPicPr preferRelativeResize="0"/>
          <p:nvPr/>
        </p:nvPicPr>
        <p:blipFill>
          <a:blip r:embed="rId3">
            <a:alphaModFix/>
          </a:blip>
          <a:stretch>
            <a:fillRect/>
          </a:stretch>
        </p:blipFill>
        <p:spPr>
          <a:xfrm>
            <a:off x="9313014" y="2392900"/>
            <a:ext cx="2868900" cy="6404400"/>
          </a:xfrm>
          <a:prstGeom prst="roundRect">
            <a:avLst>
              <a:gd name="adj" fmla="val 3670"/>
            </a:avLst>
          </a:prstGeom>
          <a:noFill/>
          <a:ln>
            <a:noFill/>
          </a:ln>
          <a:effectLst>
            <a:outerShdw blurRad="342900" dist="114300" dir="5400000" algn="bl" rotWithShape="0">
              <a:srgbClr val="000000">
                <a:alpha val="14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94"/>
        <p:cNvGrpSpPr/>
        <p:nvPr/>
      </p:nvGrpSpPr>
      <p:grpSpPr>
        <a:xfrm>
          <a:off x="0" y="0"/>
          <a:ext cx="0" cy="0"/>
          <a:chOff x="0" y="0"/>
          <a:chExt cx="0" cy="0"/>
        </a:xfrm>
      </p:grpSpPr>
      <p:sp>
        <p:nvSpPr>
          <p:cNvPr id="1795" name="Google Shape;1795;p120"/>
          <p:cNvSpPr txBox="1">
            <a:spLocks noGrp="1"/>
          </p:cNvSpPr>
          <p:nvPr>
            <p:ph type="title"/>
          </p:nvPr>
        </p:nvSpPr>
        <p:spPr>
          <a:xfrm>
            <a:off x="733800" y="731400"/>
            <a:ext cx="7665300" cy="1385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Text with Single Image - 50% text space</a:t>
            </a:r>
            <a:endParaRPr/>
          </a:p>
        </p:txBody>
      </p:sp>
      <p:sp>
        <p:nvSpPr>
          <p:cNvPr id="1796" name="Google Shape;1796;p120"/>
          <p:cNvSpPr txBox="1">
            <a:spLocks noGrp="1"/>
          </p:cNvSpPr>
          <p:nvPr>
            <p:ph type="subTitle" idx="1"/>
          </p:nvPr>
        </p:nvSpPr>
        <p:spPr>
          <a:xfrm>
            <a:off x="746925" y="2323363"/>
            <a:ext cx="7665300" cy="1625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Maecenas sed enim ut sem viverra aliquet. </a:t>
            </a:r>
            <a:r>
              <a:rPr lang="en" b="1">
                <a:solidFill>
                  <a:schemeClr val="dk2"/>
                </a:solidFill>
              </a:rPr>
              <a:t>Dictum at tempor commodo ullamcorper</a:t>
            </a:r>
            <a:endParaRPr b="1">
              <a:solidFill>
                <a:schemeClr val="dk2"/>
              </a:solidFill>
            </a:endParaRPr>
          </a:p>
        </p:txBody>
      </p:sp>
      <p:sp>
        <p:nvSpPr>
          <p:cNvPr id="1797" name="Google Shape;1797;p120"/>
          <p:cNvSpPr txBox="1">
            <a:spLocks noGrp="1"/>
          </p:cNvSpPr>
          <p:nvPr>
            <p:ph type="body" idx="3"/>
          </p:nvPr>
        </p:nvSpPr>
        <p:spPr>
          <a:xfrm>
            <a:off x="737250" y="4155350"/>
            <a:ext cx="7665300" cy="37095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sz="2000"/>
              <a:t>Eget velit aliquet sagittis id consectetur. Mauris ultrices eros in cursus turpis massa. Vel orci porta non pulvinar neque laoreet suspendisse interdum consectetur. </a:t>
            </a:r>
            <a:endParaRPr sz="2000"/>
          </a:p>
          <a:p>
            <a:pPr marL="0" lvl="0" indent="0" algn="l" rtl="0">
              <a:spcBef>
                <a:spcPts val="2400"/>
              </a:spcBef>
              <a:spcAft>
                <a:spcPts val="0"/>
              </a:spcAft>
              <a:buClr>
                <a:schemeClr val="lt2"/>
              </a:buClr>
              <a:buSzPts val="1100"/>
              <a:buFont typeface="Arial"/>
              <a:buNone/>
            </a:pPr>
            <a:r>
              <a:rPr lang="en" sz="2000"/>
              <a:t>Scelerisque eleifend donec pretium vulputate sapien nec. A diam sollicitudin tempor id eu nisl nunc mi ipsum. Elementum nisi quis eleifend quam. </a:t>
            </a:r>
            <a:endParaRPr sz="2000"/>
          </a:p>
          <a:p>
            <a:pPr marL="0" lvl="0" indent="0" algn="l" rtl="0">
              <a:spcBef>
                <a:spcPts val="2400"/>
              </a:spcBef>
              <a:spcAft>
                <a:spcPts val="0"/>
              </a:spcAft>
              <a:buClr>
                <a:schemeClr val="lt2"/>
              </a:buClr>
              <a:buSzPts val="1100"/>
              <a:buFont typeface="Arial"/>
              <a:buNone/>
            </a:pPr>
            <a:endParaRPr sz="2000"/>
          </a:p>
          <a:p>
            <a:pPr marL="0" lvl="0" indent="0" algn="l" rtl="0">
              <a:spcBef>
                <a:spcPts val="2400"/>
              </a:spcBef>
              <a:spcAft>
                <a:spcPts val="2400"/>
              </a:spcAft>
              <a:buNone/>
            </a:pPr>
            <a:endParaRPr sz="2000"/>
          </a:p>
        </p:txBody>
      </p:sp>
      <p:pic>
        <p:nvPicPr>
          <p:cNvPr id="1798" name="Google Shape;1798;p120"/>
          <p:cNvPicPr preferRelativeResize="0"/>
          <p:nvPr/>
        </p:nvPicPr>
        <p:blipFill rotWithShape="1">
          <a:blip r:embed="rId3">
            <a:alphaModFix/>
          </a:blip>
          <a:srcRect l="9821" t="6874" r="35643" b="6866"/>
          <a:stretch/>
        </p:blipFill>
        <p:spPr>
          <a:xfrm>
            <a:off x="9144000" y="707025"/>
            <a:ext cx="8410199" cy="88729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02"/>
        <p:cNvGrpSpPr/>
        <p:nvPr/>
      </p:nvGrpSpPr>
      <p:grpSpPr>
        <a:xfrm>
          <a:off x="0" y="0"/>
          <a:ext cx="0" cy="0"/>
          <a:chOff x="0" y="0"/>
          <a:chExt cx="0" cy="0"/>
        </a:xfrm>
      </p:grpSpPr>
      <p:sp>
        <p:nvSpPr>
          <p:cNvPr id="1803" name="Google Shape;1803;p121"/>
          <p:cNvSpPr txBox="1">
            <a:spLocks noGrp="1"/>
          </p:cNvSpPr>
          <p:nvPr>
            <p:ph type="title"/>
          </p:nvPr>
        </p:nvSpPr>
        <p:spPr>
          <a:xfrm>
            <a:off x="733800" y="731400"/>
            <a:ext cx="9490200" cy="20781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a:t>Text with Single Image - </a:t>
            </a:r>
            <a:br>
              <a:rPr lang="en"/>
            </a:br>
            <a:r>
              <a:rPr lang="en"/>
              <a:t>40% image space</a:t>
            </a:r>
            <a:endParaRPr/>
          </a:p>
          <a:p>
            <a:pPr marL="0" lvl="0" indent="0" algn="l" rtl="0">
              <a:spcBef>
                <a:spcPts val="0"/>
              </a:spcBef>
              <a:spcAft>
                <a:spcPts val="0"/>
              </a:spcAft>
              <a:buNone/>
            </a:pPr>
            <a:endParaRPr/>
          </a:p>
        </p:txBody>
      </p:sp>
      <p:sp>
        <p:nvSpPr>
          <p:cNvPr id="1804" name="Google Shape;1804;p121"/>
          <p:cNvSpPr txBox="1">
            <a:spLocks noGrp="1"/>
          </p:cNvSpPr>
          <p:nvPr>
            <p:ph type="subTitle" idx="1"/>
          </p:nvPr>
        </p:nvSpPr>
        <p:spPr>
          <a:xfrm>
            <a:off x="750050" y="2362113"/>
            <a:ext cx="9490200" cy="16440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400"/>
              <a:t>Lorem ipsum dolor sit amet, consectetur adipisicing elit, sed do eiusmod tempor incididunt ut labore et dolore magna aliqua. Ut enim ad minim veniam, quis nostrud exercitation ullamco laboris nisi ut aliquip ex ea commodo consequat. </a:t>
            </a:r>
            <a:endParaRPr sz="2400"/>
          </a:p>
        </p:txBody>
      </p:sp>
      <p:sp>
        <p:nvSpPr>
          <p:cNvPr id="1805" name="Google Shape;1805;p121"/>
          <p:cNvSpPr txBox="1">
            <a:spLocks noGrp="1"/>
          </p:cNvSpPr>
          <p:nvPr>
            <p:ph type="body" idx="4294967295"/>
          </p:nvPr>
        </p:nvSpPr>
        <p:spPr>
          <a:xfrm>
            <a:off x="737250" y="4431700"/>
            <a:ext cx="9506400" cy="2028600"/>
          </a:xfrm>
          <a:prstGeom prst="rect">
            <a:avLst/>
          </a:prstGeom>
        </p:spPr>
        <p:txBody>
          <a:bodyPr spcFirstLastPara="1" wrap="square" lIns="0" tIns="0" rIns="0" bIns="0" anchor="t" anchorCtr="0">
            <a:spAutoFit/>
          </a:bodyPr>
          <a:lstStyle/>
          <a:p>
            <a:pPr marL="365760" lvl="0" indent="-381000" algn="l" rtl="0">
              <a:lnSpc>
                <a:spcPct val="115000"/>
              </a:lnSpc>
              <a:spcBef>
                <a:spcPts val="0"/>
              </a:spcBef>
              <a:spcAft>
                <a:spcPts val="0"/>
              </a:spcAft>
              <a:buSzPts val="2400"/>
              <a:buChar char="●"/>
            </a:pPr>
            <a:r>
              <a:rPr lang="en"/>
              <a:t>Eget velit aliquet sagittis id consectetur</a:t>
            </a:r>
            <a:endParaRPr/>
          </a:p>
          <a:p>
            <a:pPr marL="365760" lvl="0" indent="-381000" algn="l" rtl="0">
              <a:lnSpc>
                <a:spcPct val="115000"/>
              </a:lnSpc>
              <a:spcBef>
                <a:spcPts val="1000"/>
              </a:spcBef>
              <a:spcAft>
                <a:spcPts val="0"/>
              </a:spcAft>
              <a:buSzPts val="2400"/>
              <a:buChar char="●"/>
            </a:pPr>
            <a:r>
              <a:rPr lang="en"/>
              <a:t>Mauris ultrices eros in cursus turpis massa</a:t>
            </a:r>
            <a:endParaRPr/>
          </a:p>
          <a:p>
            <a:pPr marL="365760" lvl="0" indent="-381000" algn="l" rtl="0">
              <a:lnSpc>
                <a:spcPct val="115000"/>
              </a:lnSpc>
              <a:spcBef>
                <a:spcPts val="1000"/>
              </a:spcBef>
              <a:spcAft>
                <a:spcPts val="0"/>
              </a:spcAft>
              <a:buSzPts val="2400"/>
              <a:buChar char="●"/>
            </a:pPr>
            <a:r>
              <a:rPr lang="en"/>
              <a:t>Vel orci porta non pulvinar </a:t>
            </a:r>
            <a:endParaRPr/>
          </a:p>
          <a:p>
            <a:pPr marL="365760" lvl="0" indent="-381000" algn="l" rtl="0">
              <a:lnSpc>
                <a:spcPct val="115000"/>
              </a:lnSpc>
              <a:spcBef>
                <a:spcPts val="1000"/>
              </a:spcBef>
              <a:spcAft>
                <a:spcPts val="1000"/>
              </a:spcAft>
              <a:buSzPts val="2400"/>
              <a:buChar char="●"/>
            </a:pPr>
            <a:r>
              <a:rPr lang="en"/>
              <a:t>Scelerisque eleifend donec pretium vulputate sapien nec</a:t>
            </a:r>
            <a:endParaRPr/>
          </a:p>
        </p:txBody>
      </p:sp>
      <p:pic>
        <p:nvPicPr>
          <p:cNvPr id="1806" name="Google Shape;1806;p121"/>
          <p:cNvPicPr preferRelativeResize="0"/>
          <p:nvPr/>
        </p:nvPicPr>
        <p:blipFill rotWithShape="1">
          <a:blip r:embed="rId3">
            <a:alphaModFix/>
          </a:blip>
          <a:srcRect l="13005" r="37260"/>
          <a:stretch/>
        </p:blipFill>
        <p:spPr>
          <a:xfrm>
            <a:off x="10969500" y="722700"/>
            <a:ext cx="6589199" cy="8830799"/>
          </a:xfrm>
          <a:prstGeom prst="rect">
            <a:avLst/>
          </a:prstGeom>
          <a:noFill/>
          <a:ln>
            <a:noFill/>
          </a:ln>
        </p:spPr>
      </p:pic>
      <p:sp>
        <p:nvSpPr>
          <p:cNvPr id="1807" name="Google Shape;1807;p121"/>
          <p:cNvSpPr txBox="1"/>
          <p:nvPr/>
        </p:nvSpPr>
        <p:spPr>
          <a:xfrm>
            <a:off x="3739300" y="8082525"/>
            <a:ext cx="1468500" cy="7389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5000" b="1">
                <a:solidFill>
                  <a:schemeClr val="dk2"/>
                </a:solidFill>
                <a:latin typeface="Libre Franklin"/>
                <a:ea typeface="Libre Franklin"/>
                <a:cs typeface="Libre Franklin"/>
                <a:sym typeface="Libre Franklin"/>
              </a:rPr>
              <a:t>18</a:t>
            </a:r>
            <a:r>
              <a:rPr lang="en" sz="2500" b="1">
                <a:solidFill>
                  <a:schemeClr val="dk2"/>
                </a:solidFill>
                <a:latin typeface="Libre Franklin"/>
                <a:ea typeface="Libre Franklin"/>
                <a:cs typeface="Libre Franklin"/>
                <a:sym typeface="Libre Franklin"/>
              </a:rPr>
              <a:t>%</a:t>
            </a:r>
            <a:endParaRPr sz="2500" b="1">
              <a:solidFill>
                <a:schemeClr val="dk2"/>
              </a:solidFill>
              <a:latin typeface="Libre Franklin"/>
              <a:ea typeface="Libre Franklin"/>
              <a:cs typeface="Libre Franklin"/>
              <a:sym typeface="Libre Franklin"/>
            </a:endParaRPr>
          </a:p>
        </p:txBody>
      </p:sp>
      <p:sp>
        <p:nvSpPr>
          <p:cNvPr id="1808" name="Google Shape;1808;p121"/>
          <p:cNvSpPr txBox="1"/>
          <p:nvPr/>
        </p:nvSpPr>
        <p:spPr>
          <a:xfrm>
            <a:off x="3733497" y="8847000"/>
            <a:ext cx="1542000" cy="7086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chemeClr val="dk1"/>
                </a:solidFill>
                <a:latin typeface="Libre Franklin Light"/>
                <a:ea typeface="Libre Franklin Light"/>
                <a:cs typeface="Libre Franklin Light"/>
                <a:sym typeface="Libre Franklin Light"/>
              </a:rPr>
              <a:t>reduced cost to serve</a:t>
            </a:r>
            <a:endParaRPr sz="2000">
              <a:solidFill>
                <a:schemeClr val="dk1"/>
              </a:solidFill>
              <a:latin typeface="Libre Franklin Light"/>
              <a:ea typeface="Libre Franklin Light"/>
              <a:cs typeface="Libre Franklin Light"/>
              <a:sym typeface="Libre Franklin Light"/>
            </a:endParaRPr>
          </a:p>
        </p:txBody>
      </p:sp>
      <p:sp>
        <p:nvSpPr>
          <p:cNvPr id="1809" name="Google Shape;1809;p121"/>
          <p:cNvSpPr txBox="1"/>
          <p:nvPr/>
        </p:nvSpPr>
        <p:spPr>
          <a:xfrm>
            <a:off x="6781325" y="8083025"/>
            <a:ext cx="1719600" cy="708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5000" b="1">
                <a:solidFill>
                  <a:schemeClr val="dk2"/>
                </a:solidFill>
                <a:latin typeface="Libre Franklin"/>
                <a:ea typeface="Libre Franklin"/>
                <a:cs typeface="Libre Franklin"/>
                <a:sym typeface="Libre Franklin"/>
              </a:rPr>
              <a:t>90</a:t>
            </a:r>
            <a:r>
              <a:rPr lang="en" sz="2500" b="1">
                <a:solidFill>
                  <a:schemeClr val="dk2"/>
                </a:solidFill>
                <a:latin typeface="Libre Franklin"/>
                <a:ea typeface="Libre Franklin"/>
                <a:cs typeface="Libre Franklin"/>
                <a:sym typeface="Libre Franklin"/>
              </a:rPr>
              <a:t>%</a:t>
            </a:r>
            <a:endParaRPr sz="2500" b="1">
              <a:solidFill>
                <a:schemeClr val="dk2"/>
              </a:solidFill>
              <a:latin typeface="Libre Franklin"/>
              <a:ea typeface="Libre Franklin"/>
              <a:cs typeface="Libre Franklin"/>
              <a:sym typeface="Libre Franklin"/>
            </a:endParaRPr>
          </a:p>
        </p:txBody>
      </p:sp>
      <p:sp>
        <p:nvSpPr>
          <p:cNvPr id="1810" name="Google Shape;1810;p121"/>
          <p:cNvSpPr txBox="1"/>
          <p:nvPr/>
        </p:nvSpPr>
        <p:spPr>
          <a:xfrm>
            <a:off x="6806825" y="8889125"/>
            <a:ext cx="2053800" cy="6606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chemeClr val="dk1"/>
                </a:solidFill>
                <a:latin typeface="Libre Franklin Light"/>
                <a:ea typeface="Libre Franklin Light"/>
                <a:cs typeface="Libre Franklin Light"/>
                <a:sym typeface="Libre Franklin Light"/>
              </a:rPr>
              <a:t>faster application processing</a:t>
            </a:r>
            <a:endParaRPr sz="2000">
              <a:solidFill>
                <a:schemeClr val="dk1"/>
              </a:solidFill>
              <a:latin typeface="Libre Franklin Light"/>
              <a:ea typeface="Libre Franklin Light"/>
              <a:cs typeface="Libre Franklin Light"/>
              <a:sym typeface="Libre Franklin Light"/>
            </a:endParaRPr>
          </a:p>
        </p:txBody>
      </p:sp>
      <p:sp>
        <p:nvSpPr>
          <p:cNvPr id="1811" name="Google Shape;1811;p121"/>
          <p:cNvSpPr txBox="1"/>
          <p:nvPr/>
        </p:nvSpPr>
        <p:spPr>
          <a:xfrm>
            <a:off x="744025" y="8083025"/>
            <a:ext cx="1719600" cy="7086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5000" b="1">
                <a:solidFill>
                  <a:schemeClr val="dk2"/>
                </a:solidFill>
                <a:latin typeface="Libre Franklin"/>
                <a:ea typeface="Libre Franklin"/>
                <a:cs typeface="Libre Franklin"/>
                <a:sym typeface="Libre Franklin"/>
              </a:rPr>
              <a:t>$14</a:t>
            </a:r>
            <a:r>
              <a:rPr lang="en" sz="2500" b="1">
                <a:solidFill>
                  <a:schemeClr val="dk2"/>
                </a:solidFill>
                <a:latin typeface="Libre Franklin"/>
                <a:ea typeface="Libre Franklin"/>
                <a:cs typeface="Libre Franklin"/>
                <a:sym typeface="Libre Franklin"/>
              </a:rPr>
              <a:t>M</a:t>
            </a:r>
            <a:endParaRPr sz="2500" b="1">
              <a:solidFill>
                <a:schemeClr val="dk2"/>
              </a:solidFill>
              <a:latin typeface="Libre Franklin"/>
              <a:ea typeface="Libre Franklin"/>
              <a:cs typeface="Libre Franklin"/>
              <a:sym typeface="Libre Franklin"/>
            </a:endParaRPr>
          </a:p>
        </p:txBody>
      </p:sp>
      <p:sp>
        <p:nvSpPr>
          <p:cNvPr id="1812" name="Google Shape;1812;p121"/>
          <p:cNvSpPr txBox="1"/>
          <p:nvPr/>
        </p:nvSpPr>
        <p:spPr>
          <a:xfrm>
            <a:off x="733670" y="8847000"/>
            <a:ext cx="1468500" cy="3837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chemeClr val="dk1"/>
                </a:solidFill>
                <a:latin typeface="Libre Franklin Light"/>
                <a:ea typeface="Libre Franklin Light"/>
                <a:cs typeface="Libre Franklin Light"/>
                <a:sym typeface="Libre Franklin Light"/>
              </a:rPr>
              <a:t>cost savings</a:t>
            </a:r>
            <a:endParaRPr sz="2000">
              <a:solidFill>
                <a:schemeClr val="dk1"/>
              </a:solidFill>
              <a:latin typeface="Libre Franklin Light"/>
              <a:ea typeface="Libre Franklin Light"/>
              <a:cs typeface="Libre Franklin Light"/>
              <a:sym typeface="Libre Franklin Light"/>
            </a:endParaRPr>
          </a:p>
        </p:txBody>
      </p:sp>
      <p:cxnSp>
        <p:nvCxnSpPr>
          <p:cNvPr id="1813" name="Google Shape;1813;p121"/>
          <p:cNvCxnSpPr/>
          <p:nvPr/>
        </p:nvCxnSpPr>
        <p:spPr>
          <a:xfrm>
            <a:off x="2967825" y="8164225"/>
            <a:ext cx="0" cy="1385400"/>
          </a:xfrm>
          <a:prstGeom prst="straightConnector1">
            <a:avLst/>
          </a:prstGeom>
          <a:noFill/>
          <a:ln w="9525" cap="flat" cmpd="sng">
            <a:solidFill>
              <a:srgbClr val="5C85FF"/>
            </a:solidFill>
            <a:prstDash val="solid"/>
            <a:round/>
            <a:headEnd type="none" w="med" len="med"/>
            <a:tailEnd type="none" w="med" len="med"/>
          </a:ln>
        </p:spPr>
      </p:cxnSp>
      <p:cxnSp>
        <p:nvCxnSpPr>
          <p:cNvPr id="1814" name="Google Shape;1814;p121"/>
          <p:cNvCxnSpPr/>
          <p:nvPr/>
        </p:nvCxnSpPr>
        <p:spPr>
          <a:xfrm>
            <a:off x="6041150" y="8164225"/>
            <a:ext cx="0" cy="1385400"/>
          </a:xfrm>
          <a:prstGeom prst="straightConnector1">
            <a:avLst/>
          </a:prstGeom>
          <a:noFill/>
          <a:ln w="9525" cap="flat" cmpd="sng">
            <a:solidFill>
              <a:srgbClr val="5C85FF"/>
            </a:solidFill>
            <a:prstDash val="solid"/>
            <a:round/>
            <a:headEnd type="none" w="med" len="med"/>
            <a:tailEnd type="none" w="med" len="med"/>
          </a:ln>
        </p:spPr>
      </p:cxnSp>
      <p:grpSp>
        <p:nvGrpSpPr>
          <p:cNvPr id="1815" name="Google Shape;1815;p121"/>
          <p:cNvGrpSpPr/>
          <p:nvPr/>
        </p:nvGrpSpPr>
        <p:grpSpPr>
          <a:xfrm>
            <a:off x="6806835" y="7427225"/>
            <a:ext cx="1204140" cy="228060"/>
            <a:chOff x="235250" y="1912775"/>
            <a:chExt cx="5274375" cy="998950"/>
          </a:xfrm>
        </p:grpSpPr>
        <p:sp>
          <p:nvSpPr>
            <p:cNvPr id="1816" name="Google Shape;1816;p121"/>
            <p:cNvSpPr/>
            <p:nvPr/>
          </p:nvSpPr>
          <p:spPr>
            <a:xfrm>
              <a:off x="235250" y="1967000"/>
              <a:ext cx="633650" cy="944725"/>
            </a:xfrm>
            <a:custGeom>
              <a:avLst/>
              <a:gdLst/>
              <a:ahLst/>
              <a:cxnLst/>
              <a:rect l="l" t="t" r="r" b="b"/>
              <a:pathLst>
                <a:path w="25346" h="37789" extrusionOk="0">
                  <a:moveTo>
                    <a:pt x="25345" y="25459"/>
                  </a:moveTo>
                  <a:cubicBezTo>
                    <a:pt x="25345" y="17696"/>
                    <a:pt x="18153" y="16897"/>
                    <a:pt x="18153" y="16897"/>
                  </a:cubicBezTo>
                  <a:cubicBezTo>
                    <a:pt x="18153" y="16897"/>
                    <a:pt x="24203" y="15527"/>
                    <a:pt x="24203" y="8677"/>
                  </a:cubicBezTo>
                  <a:cubicBezTo>
                    <a:pt x="24203" y="3083"/>
                    <a:pt x="19865" y="1"/>
                    <a:pt x="11645" y="1"/>
                  </a:cubicBezTo>
                  <a:cubicBezTo>
                    <a:pt x="4796" y="1"/>
                    <a:pt x="1" y="686"/>
                    <a:pt x="1" y="686"/>
                  </a:cubicBezTo>
                  <a:lnTo>
                    <a:pt x="1" y="37218"/>
                  </a:lnTo>
                  <a:cubicBezTo>
                    <a:pt x="1" y="37218"/>
                    <a:pt x="4339" y="37789"/>
                    <a:pt x="10846" y="37789"/>
                  </a:cubicBezTo>
                  <a:cubicBezTo>
                    <a:pt x="20322" y="37789"/>
                    <a:pt x="25345" y="32880"/>
                    <a:pt x="25345" y="25459"/>
                  </a:cubicBezTo>
                  <a:close/>
                  <a:moveTo>
                    <a:pt x="16554" y="10390"/>
                  </a:moveTo>
                  <a:cubicBezTo>
                    <a:pt x="16554" y="13244"/>
                    <a:pt x="15070" y="15413"/>
                    <a:pt x="10732" y="15413"/>
                  </a:cubicBezTo>
                  <a:cubicBezTo>
                    <a:pt x="8906" y="15413"/>
                    <a:pt x="7421" y="15184"/>
                    <a:pt x="7421" y="15184"/>
                  </a:cubicBezTo>
                  <a:lnTo>
                    <a:pt x="7421" y="6280"/>
                  </a:lnTo>
                  <a:cubicBezTo>
                    <a:pt x="7421" y="6280"/>
                    <a:pt x="8563" y="6052"/>
                    <a:pt x="11189" y="6052"/>
                  </a:cubicBezTo>
                  <a:cubicBezTo>
                    <a:pt x="14614" y="5937"/>
                    <a:pt x="16554" y="7536"/>
                    <a:pt x="16554" y="10390"/>
                  </a:cubicBezTo>
                  <a:close/>
                  <a:moveTo>
                    <a:pt x="17696" y="26030"/>
                  </a:moveTo>
                  <a:cubicBezTo>
                    <a:pt x="17696" y="29226"/>
                    <a:pt x="16440" y="32080"/>
                    <a:pt x="11760" y="32080"/>
                  </a:cubicBezTo>
                  <a:cubicBezTo>
                    <a:pt x="9134" y="32080"/>
                    <a:pt x="7307" y="31624"/>
                    <a:pt x="7307" y="31624"/>
                  </a:cubicBezTo>
                  <a:lnTo>
                    <a:pt x="7307" y="20664"/>
                  </a:lnTo>
                  <a:cubicBezTo>
                    <a:pt x="7307" y="20664"/>
                    <a:pt x="9362" y="20550"/>
                    <a:pt x="11303" y="20550"/>
                  </a:cubicBezTo>
                  <a:cubicBezTo>
                    <a:pt x="15984" y="20550"/>
                    <a:pt x="17696" y="22605"/>
                    <a:pt x="17696" y="26030"/>
                  </a:cubicBez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21"/>
            <p:cNvSpPr/>
            <p:nvPr/>
          </p:nvSpPr>
          <p:spPr>
            <a:xfrm>
              <a:off x="988725" y="1982706"/>
              <a:ext cx="787750" cy="913325"/>
            </a:xfrm>
            <a:custGeom>
              <a:avLst/>
              <a:gdLst/>
              <a:ahLst/>
              <a:cxnLst/>
              <a:rect l="l" t="t" r="r" b="b"/>
              <a:pathLst>
                <a:path w="31510" h="36533" extrusionOk="0">
                  <a:moveTo>
                    <a:pt x="31510" y="36533"/>
                  </a:moveTo>
                  <a:lnTo>
                    <a:pt x="15755" y="17696"/>
                  </a:lnTo>
                  <a:lnTo>
                    <a:pt x="30825" y="1"/>
                  </a:lnTo>
                  <a:lnTo>
                    <a:pt x="21578" y="1"/>
                  </a:lnTo>
                  <a:lnTo>
                    <a:pt x="7536" y="16897"/>
                  </a:lnTo>
                  <a:lnTo>
                    <a:pt x="7536" y="1"/>
                  </a:lnTo>
                  <a:lnTo>
                    <a:pt x="1" y="1"/>
                  </a:lnTo>
                  <a:lnTo>
                    <a:pt x="1" y="36533"/>
                  </a:lnTo>
                  <a:lnTo>
                    <a:pt x="7536" y="36533"/>
                  </a:lnTo>
                  <a:lnTo>
                    <a:pt x="7536" y="18952"/>
                  </a:lnTo>
                  <a:lnTo>
                    <a:pt x="21464" y="36533"/>
                  </a:ln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21"/>
            <p:cNvSpPr/>
            <p:nvPr/>
          </p:nvSpPr>
          <p:spPr>
            <a:xfrm>
              <a:off x="1813550" y="1961300"/>
              <a:ext cx="642200" cy="950425"/>
            </a:xfrm>
            <a:custGeom>
              <a:avLst/>
              <a:gdLst/>
              <a:ahLst/>
              <a:cxnLst/>
              <a:rect l="l" t="t" r="r" b="b"/>
              <a:pathLst>
                <a:path w="25688" h="38017" extrusionOk="0">
                  <a:moveTo>
                    <a:pt x="25688" y="26258"/>
                  </a:moveTo>
                  <a:cubicBezTo>
                    <a:pt x="25688" y="19294"/>
                    <a:pt x="20779" y="17011"/>
                    <a:pt x="16440" y="15184"/>
                  </a:cubicBezTo>
                  <a:cubicBezTo>
                    <a:pt x="12559" y="13700"/>
                    <a:pt x="9020" y="12901"/>
                    <a:pt x="9020" y="9933"/>
                  </a:cubicBezTo>
                  <a:cubicBezTo>
                    <a:pt x="9020" y="8220"/>
                    <a:pt x="10961" y="7079"/>
                    <a:pt x="13815" y="7079"/>
                  </a:cubicBezTo>
                  <a:cubicBezTo>
                    <a:pt x="18952" y="7079"/>
                    <a:pt x="23062" y="9933"/>
                    <a:pt x="23062" y="9933"/>
                  </a:cubicBezTo>
                  <a:lnTo>
                    <a:pt x="24774" y="2170"/>
                  </a:lnTo>
                  <a:cubicBezTo>
                    <a:pt x="24774" y="2170"/>
                    <a:pt x="21007" y="1"/>
                    <a:pt x="14500" y="1"/>
                  </a:cubicBezTo>
                  <a:cubicBezTo>
                    <a:pt x="6280" y="1"/>
                    <a:pt x="1371" y="5024"/>
                    <a:pt x="1371" y="10732"/>
                  </a:cubicBezTo>
                  <a:cubicBezTo>
                    <a:pt x="1371" y="17011"/>
                    <a:pt x="5709" y="19408"/>
                    <a:pt x="9819" y="20892"/>
                  </a:cubicBezTo>
                  <a:cubicBezTo>
                    <a:pt x="13929" y="22491"/>
                    <a:pt x="17810" y="23290"/>
                    <a:pt x="17810" y="27171"/>
                  </a:cubicBezTo>
                  <a:cubicBezTo>
                    <a:pt x="17810" y="29569"/>
                    <a:pt x="15984" y="31281"/>
                    <a:pt x="12559" y="31281"/>
                  </a:cubicBezTo>
                  <a:cubicBezTo>
                    <a:pt x="6166" y="31281"/>
                    <a:pt x="1713" y="27400"/>
                    <a:pt x="1713" y="27400"/>
                  </a:cubicBezTo>
                  <a:lnTo>
                    <a:pt x="1" y="35163"/>
                  </a:lnTo>
                  <a:cubicBezTo>
                    <a:pt x="1" y="35163"/>
                    <a:pt x="5367" y="37902"/>
                    <a:pt x="12445" y="37902"/>
                  </a:cubicBezTo>
                  <a:cubicBezTo>
                    <a:pt x="20436" y="38017"/>
                    <a:pt x="25688" y="32879"/>
                    <a:pt x="25688" y="26258"/>
                  </a:cubicBez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21"/>
            <p:cNvSpPr/>
            <p:nvPr/>
          </p:nvSpPr>
          <p:spPr>
            <a:xfrm>
              <a:off x="2801075" y="1967000"/>
              <a:ext cx="630775" cy="944725"/>
            </a:xfrm>
            <a:custGeom>
              <a:avLst/>
              <a:gdLst/>
              <a:ahLst/>
              <a:cxnLst/>
              <a:rect l="l" t="t" r="r" b="b"/>
              <a:pathLst>
                <a:path w="25231" h="37789" extrusionOk="0">
                  <a:moveTo>
                    <a:pt x="25230" y="25459"/>
                  </a:moveTo>
                  <a:cubicBezTo>
                    <a:pt x="25230" y="17696"/>
                    <a:pt x="18152" y="16897"/>
                    <a:pt x="18152" y="16897"/>
                  </a:cubicBezTo>
                  <a:cubicBezTo>
                    <a:pt x="18152" y="16897"/>
                    <a:pt x="24089" y="15527"/>
                    <a:pt x="24089" y="8677"/>
                  </a:cubicBezTo>
                  <a:cubicBezTo>
                    <a:pt x="24089" y="3083"/>
                    <a:pt x="19865" y="1"/>
                    <a:pt x="11531" y="1"/>
                  </a:cubicBezTo>
                  <a:cubicBezTo>
                    <a:pt x="4681" y="1"/>
                    <a:pt x="0" y="686"/>
                    <a:pt x="0" y="686"/>
                  </a:cubicBezTo>
                  <a:lnTo>
                    <a:pt x="0" y="37218"/>
                  </a:lnTo>
                  <a:cubicBezTo>
                    <a:pt x="0" y="37218"/>
                    <a:pt x="4339" y="37789"/>
                    <a:pt x="10846" y="37789"/>
                  </a:cubicBezTo>
                  <a:cubicBezTo>
                    <a:pt x="20093" y="37789"/>
                    <a:pt x="25230" y="32880"/>
                    <a:pt x="25230" y="25459"/>
                  </a:cubicBezTo>
                  <a:close/>
                  <a:moveTo>
                    <a:pt x="16554" y="10390"/>
                  </a:moveTo>
                  <a:cubicBezTo>
                    <a:pt x="16554" y="13244"/>
                    <a:pt x="14842" y="15413"/>
                    <a:pt x="10732" y="15413"/>
                  </a:cubicBezTo>
                  <a:cubicBezTo>
                    <a:pt x="8905" y="15413"/>
                    <a:pt x="7421" y="15184"/>
                    <a:pt x="7421" y="15184"/>
                  </a:cubicBezTo>
                  <a:lnTo>
                    <a:pt x="7421" y="6280"/>
                  </a:lnTo>
                  <a:cubicBezTo>
                    <a:pt x="7421" y="6280"/>
                    <a:pt x="8448" y="6052"/>
                    <a:pt x="11188" y="6052"/>
                  </a:cubicBezTo>
                  <a:cubicBezTo>
                    <a:pt x="14385" y="5937"/>
                    <a:pt x="16554" y="7536"/>
                    <a:pt x="16554" y="10390"/>
                  </a:cubicBezTo>
                  <a:close/>
                  <a:moveTo>
                    <a:pt x="17696" y="26030"/>
                  </a:moveTo>
                  <a:cubicBezTo>
                    <a:pt x="17696" y="29226"/>
                    <a:pt x="16326" y="32080"/>
                    <a:pt x="11759" y="32080"/>
                  </a:cubicBezTo>
                  <a:cubicBezTo>
                    <a:pt x="9133" y="32080"/>
                    <a:pt x="7307" y="31624"/>
                    <a:pt x="7307" y="31624"/>
                  </a:cubicBezTo>
                  <a:lnTo>
                    <a:pt x="7307" y="20664"/>
                  </a:lnTo>
                  <a:cubicBezTo>
                    <a:pt x="7307" y="20664"/>
                    <a:pt x="9133" y="20550"/>
                    <a:pt x="11303" y="20550"/>
                  </a:cubicBezTo>
                  <a:cubicBezTo>
                    <a:pt x="15983" y="20550"/>
                    <a:pt x="17696" y="22605"/>
                    <a:pt x="17696" y="26030"/>
                  </a:cubicBez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21"/>
            <p:cNvSpPr/>
            <p:nvPr/>
          </p:nvSpPr>
          <p:spPr>
            <a:xfrm>
              <a:off x="3486050" y="2241000"/>
              <a:ext cx="542300" cy="670725"/>
            </a:xfrm>
            <a:custGeom>
              <a:avLst/>
              <a:gdLst/>
              <a:ahLst/>
              <a:cxnLst/>
              <a:rect l="l" t="t" r="r" b="b"/>
              <a:pathLst>
                <a:path w="21692" h="26829" extrusionOk="0">
                  <a:moveTo>
                    <a:pt x="21691" y="26144"/>
                  </a:moveTo>
                  <a:lnTo>
                    <a:pt x="21691" y="8563"/>
                  </a:lnTo>
                  <a:cubicBezTo>
                    <a:pt x="21691" y="800"/>
                    <a:pt x="14728" y="0"/>
                    <a:pt x="11417" y="0"/>
                  </a:cubicBezTo>
                  <a:cubicBezTo>
                    <a:pt x="4453" y="0"/>
                    <a:pt x="457" y="3540"/>
                    <a:pt x="457" y="3540"/>
                  </a:cubicBezTo>
                  <a:lnTo>
                    <a:pt x="2626" y="9133"/>
                  </a:lnTo>
                  <a:cubicBezTo>
                    <a:pt x="2626" y="9133"/>
                    <a:pt x="5709" y="6165"/>
                    <a:pt x="9704" y="6165"/>
                  </a:cubicBezTo>
                  <a:cubicBezTo>
                    <a:pt x="14728" y="6165"/>
                    <a:pt x="14728" y="9133"/>
                    <a:pt x="14728" y="10846"/>
                  </a:cubicBezTo>
                  <a:cubicBezTo>
                    <a:pt x="7992" y="10846"/>
                    <a:pt x="1" y="11873"/>
                    <a:pt x="1" y="19408"/>
                  </a:cubicBezTo>
                  <a:cubicBezTo>
                    <a:pt x="1" y="24545"/>
                    <a:pt x="3882" y="26829"/>
                    <a:pt x="8106" y="26829"/>
                  </a:cubicBezTo>
                  <a:cubicBezTo>
                    <a:pt x="12673" y="26829"/>
                    <a:pt x="14385" y="22947"/>
                    <a:pt x="14728" y="22148"/>
                  </a:cubicBezTo>
                  <a:lnTo>
                    <a:pt x="14728" y="26258"/>
                  </a:lnTo>
                  <a:close/>
                  <a:moveTo>
                    <a:pt x="14728" y="17581"/>
                  </a:moveTo>
                  <a:cubicBezTo>
                    <a:pt x="14728" y="20436"/>
                    <a:pt x="12102" y="21691"/>
                    <a:pt x="10275" y="21691"/>
                  </a:cubicBezTo>
                  <a:cubicBezTo>
                    <a:pt x="9019" y="21691"/>
                    <a:pt x="6964" y="21235"/>
                    <a:pt x="6964" y="18723"/>
                  </a:cubicBezTo>
                  <a:cubicBezTo>
                    <a:pt x="6964" y="15070"/>
                    <a:pt x="11988" y="15070"/>
                    <a:pt x="14728" y="15070"/>
                  </a:cubicBezTo>
                  <a:lnTo>
                    <a:pt x="14728" y="17581"/>
                  </a:ln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21"/>
            <p:cNvSpPr/>
            <p:nvPr/>
          </p:nvSpPr>
          <p:spPr>
            <a:xfrm>
              <a:off x="4151050" y="2241000"/>
              <a:ext cx="602225" cy="653600"/>
            </a:xfrm>
            <a:custGeom>
              <a:avLst/>
              <a:gdLst/>
              <a:ahLst/>
              <a:cxnLst/>
              <a:rect l="l" t="t" r="r" b="b"/>
              <a:pathLst>
                <a:path w="24089" h="26144" extrusionOk="0">
                  <a:moveTo>
                    <a:pt x="24089" y="26144"/>
                  </a:moveTo>
                  <a:lnTo>
                    <a:pt x="24089" y="7992"/>
                  </a:lnTo>
                  <a:cubicBezTo>
                    <a:pt x="24089" y="3311"/>
                    <a:pt x="20892" y="0"/>
                    <a:pt x="15527" y="0"/>
                  </a:cubicBezTo>
                  <a:cubicBezTo>
                    <a:pt x="8905" y="0"/>
                    <a:pt x="7535" y="4453"/>
                    <a:pt x="7535" y="4453"/>
                  </a:cubicBezTo>
                  <a:lnTo>
                    <a:pt x="7535" y="571"/>
                  </a:lnTo>
                  <a:lnTo>
                    <a:pt x="0" y="571"/>
                  </a:lnTo>
                  <a:lnTo>
                    <a:pt x="0" y="26144"/>
                  </a:lnTo>
                  <a:lnTo>
                    <a:pt x="7535" y="26144"/>
                  </a:lnTo>
                  <a:lnTo>
                    <a:pt x="7535" y="10846"/>
                  </a:lnTo>
                  <a:cubicBezTo>
                    <a:pt x="7535" y="7878"/>
                    <a:pt x="10047" y="6165"/>
                    <a:pt x="12216" y="6165"/>
                  </a:cubicBezTo>
                  <a:cubicBezTo>
                    <a:pt x="16554" y="6165"/>
                    <a:pt x="16782" y="9019"/>
                    <a:pt x="16782" y="11988"/>
                  </a:cubicBezTo>
                  <a:lnTo>
                    <a:pt x="16782" y="26144"/>
                  </a:ln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21"/>
            <p:cNvSpPr/>
            <p:nvPr/>
          </p:nvSpPr>
          <p:spPr>
            <a:xfrm>
              <a:off x="4873125" y="1912775"/>
              <a:ext cx="636500" cy="981825"/>
            </a:xfrm>
            <a:custGeom>
              <a:avLst/>
              <a:gdLst/>
              <a:ahLst/>
              <a:cxnLst/>
              <a:rect l="l" t="t" r="r" b="b"/>
              <a:pathLst>
                <a:path w="25460" h="39273" extrusionOk="0">
                  <a:moveTo>
                    <a:pt x="25459" y="39273"/>
                  </a:moveTo>
                  <a:lnTo>
                    <a:pt x="15755" y="25117"/>
                  </a:lnTo>
                  <a:lnTo>
                    <a:pt x="25117" y="13700"/>
                  </a:lnTo>
                  <a:lnTo>
                    <a:pt x="16440" y="13700"/>
                  </a:lnTo>
                  <a:lnTo>
                    <a:pt x="7650" y="24774"/>
                  </a:lnTo>
                  <a:lnTo>
                    <a:pt x="7650" y="1"/>
                  </a:lnTo>
                  <a:lnTo>
                    <a:pt x="1" y="1"/>
                  </a:lnTo>
                  <a:lnTo>
                    <a:pt x="1" y="39273"/>
                  </a:lnTo>
                  <a:lnTo>
                    <a:pt x="7650" y="39273"/>
                  </a:lnTo>
                  <a:lnTo>
                    <a:pt x="7650" y="25573"/>
                  </a:lnTo>
                  <a:lnTo>
                    <a:pt x="16440" y="39273"/>
                  </a:lnTo>
                  <a:lnTo>
                    <a:pt x="25459" y="39273"/>
                  </a:ln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121"/>
          <p:cNvSpPr/>
          <p:nvPr/>
        </p:nvSpPr>
        <p:spPr>
          <a:xfrm>
            <a:off x="3775446" y="7199851"/>
            <a:ext cx="772385" cy="523544"/>
          </a:xfrm>
          <a:custGeom>
            <a:avLst/>
            <a:gdLst/>
            <a:ahLst/>
            <a:cxnLst/>
            <a:rect l="l" t="t" r="r" b="b"/>
            <a:pathLst>
              <a:path w="168643" h="114311" extrusionOk="0">
                <a:moveTo>
                  <a:pt x="22125" y="53353"/>
                </a:moveTo>
                <a:cubicBezTo>
                  <a:pt x="33245" y="53353"/>
                  <a:pt x="38603" y="56291"/>
                  <a:pt x="38603" y="67411"/>
                </a:cubicBezTo>
                <a:cubicBezTo>
                  <a:pt x="38603" y="78473"/>
                  <a:pt x="33245" y="81469"/>
                  <a:pt x="22125" y="81469"/>
                </a:cubicBezTo>
                <a:lnTo>
                  <a:pt x="14347" y="81469"/>
                </a:lnTo>
                <a:lnTo>
                  <a:pt x="14347" y="53353"/>
                </a:lnTo>
                <a:close/>
                <a:moveTo>
                  <a:pt x="80029" y="53353"/>
                </a:moveTo>
                <a:cubicBezTo>
                  <a:pt x="91091" y="53353"/>
                  <a:pt x="96507" y="56234"/>
                  <a:pt x="96507" y="67411"/>
                </a:cubicBezTo>
                <a:cubicBezTo>
                  <a:pt x="96507" y="78473"/>
                  <a:pt x="91149" y="81469"/>
                  <a:pt x="80029" y="81469"/>
                </a:cubicBezTo>
                <a:lnTo>
                  <a:pt x="72251" y="81469"/>
                </a:lnTo>
                <a:lnTo>
                  <a:pt x="72251" y="53353"/>
                </a:lnTo>
                <a:close/>
                <a:moveTo>
                  <a:pt x="137933" y="53353"/>
                </a:moveTo>
                <a:cubicBezTo>
                  <a:pt x="148996" y="53353"/>
                  <a:pt x="154354" y="56234"/>
                  <a:pt x="154411" y="67411"/>
                </a:cubicBezTo>
                <a:cubicBezTo>
                  <a:pt x="154411" y="78473"/>
                  <a:pt x="149053" y="81469"/>
                  <a:pt x="137933" y="81469"/>
                </a:cubicBezTo>
                <a:lnTo>
                  <a:pt x="130155" y="81469"/>
                </a:lnTo>
                <a:lnTo>
                  <a:pt x="130155" y="53353"/>
                </a:lnTo>
                <a:close/>
                <a:moveTo>
                  <a:pt x="57904" y="20454"/>
                </a:moveTo>
                <a:lnTo>
                  <a:pt x="57904" y="93914"/>
                </a:lnTo>
                <a:lnTo>
                  <a:pt x="80778" y="93914"/>
                </a:lnTo>
                <a:cubicBezTo>
                  <a:pt x="98524" y="93914"/>
                  <a:pt x="110738" y="85099"/>
                  <a:pt x="110681" y="67353"/>
                </a:cubicBezTo>
                <a:cubicBezTo>
                  <a:pt x="110681" y="49608"/>
                  <a:pt x="98524" y="40850"/>
                  <a:pt x="80720" y="40850"/>
                </a:cubicBezTo>
                <a:lnTo>
                  <a:pt x="72136" y="40850"/>
                </a:lnTo>
                <a:lnTo>
                  <a:pt x="72136" y="20454"/>
                </a:lnTo>
                <a:close/>
                <a:moveTo>
                  <a:pt x="115751" y="0"/>
                </a:moveTo>
                <a:lnTo>
                  <a:pt x="115751" y="93914"/>
                </a:lnTo>
                <a:lnTo>
                  <a:pt x="138625" y="93914"/>
                </a:lnTo>
                <a:cubicBezTo>
                  <a:pt x="156428" y="93914"/>
                  <a:pt x="168643" y="85099"/>
                  <a:pt x="168527" y="67353"/>
                </a:cubicBezTo>
                <a:cubicBezTo>
                  <a:pt x="168527" y="49608"/>
                  <a:pt x="156370" y="40850"/>
                  <a:pt x="138567" y="40850"/>
                </a:cubicBezTo>
                <a:lnTo>
                  <a:pt x="129982" y="40850"/>
                </a:lnTo>
                <a:lnTo>
                  <a:pt x="129982" y="0"/>
                </a:lnTo>
                <a:close/>
                <a:moveTo>
                  <a:pt x="0" y="40850"/>
                </a:moveTo>
                <a:lnTo>
                  <a:pt x="0" y="114311"/>
                </a:lnTo>
                <a:lnTo>
                  <a:pt x="14231" y="114311"/>
                </a:lnTo>
                <a:lnTo>
                  <a:pt x="14231" y="93914"/>
                </a:lnTo>
                <a:lnTo>
                  <a:pt x="22816" y="93914"/>
                </a:lnTo>
                <a:cubicBezTo>
                  <a:pt x="40620" y="93914"/>
                  <a:pt x="52777" y="85099"/>
                  <a:pt x="52777" y="67411"/>
                </a:cubicBezTo>
                <a:cubicBezTo>
                  <a:pt x="52949" y="49608"/>
                  <a:pt x="40677" y="40850"/>
                  <a:pt x="22874" y="40850"/>
                </a:cubicBez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4" name="Google Shape;1824;p121"/>
          <p:cNvGrpSpPr/>
          <p:nvPr/>
        </p:nvGrpSpPr>
        <p:grpSpPr>
          <a:xfrm>
            <a:off x="744107" y="7253863"/>
            <a:ext cx="772355" cy="452338"/>
            <a:chOff x="1782775" y="1547225"/>
            <a:chExt cx="4188475" cy="2453025"/>
          </a:xfrm>
        </p:grpSpPr>
        <p:sp>
          <p:nvSpPr>
            <p:cNvPr id="1825" name="Google Shape;1825;p121"/>
            <p:cNvSpPr/>
            <p:nvPr/>
          </p:nvSpPr>
          <p:spPr>
            <a:xfrm>
              <a:off x="1782775" y="3410950"/>
              <a:ext cx="476075" cy="589300"/>
            </a:xfrm>
            <a:custGeom>
              <a:avLst/>
              <a:gdLst/>
              <a:ahLst/>
              <a:cxnLst/>
              <a:rect l="l" t="t" r="r" b="b"/>
              <a:pathLst>
                <a:path w="19043" h="23572" extrusionOk="0">
                  <a:moveTo>
                    <a:pt x="10076" y="0"/>
                  </a:moveTo>
                  <a:cubicBezTo>
                    <a:pt x="3790" y="0"/>
                    <a:pt x="1" y="5361"/>
                    <a:pt x="1" y="11786"/>
                  </a:cubicBezTo>
                  <a:cubicBezTo>
                    <a:pt x="1" y="18210"/>
                    <a:pt x="3790" y="23571"/>
                    <a:pt x="10076" y="23571"/>
                  </a:cubicBezTo>
                  <a:cubicBezTo>
                    <a:pt x="15160" y="23571"/>
                    <a:pt x="18765" y="19874"/>
                    <a:pt x="19042" y="14466"/>
                  </a:cubicBezTo>
                  <a:lnTo>
                    <a:pt x="15437" y="14466"/>
                  </a:lnTo>
                  <a:cubicBezTo>
                    <a:pt x="15160" y="17748"/>
                    <a:pt x="13357" y="20382"/>
                    <a:pt x="10076" y="20382"/>
                  </a:cubicBezTo>
                  <a:cubicBezTo>
                    <a:pt x="5593" y="20382"/>
                    <a:pt x="3698" y="16130"/>
                    <a:pt x="3698" y="11786"/>
                  </a:cubicBezTo>
                  <a:cubicBezTo>
                    <a:pt x="3698" y="7487"/>
                    <a:pt x="5547" y="3235"/>
                    <a:pt x="10076" y="3235"/>
                  </a:cubicBezTo>
                  <a:cubicBezTo>
                    <a:pt x="13126" y="3235"/>
                    <a:pt x="14698" y="5130"/>
                    <a:pt x="15345" y="7718"/>
                  </a:cubicBezTo>
                  <a:lnTo>
                    <a:pt x="18996" y="7718"/>
                  </a:lnTo>
                  <a:cubicBezTo>
                    <a:pt x="18580" y="2866"/>
                    <a:pt x="14836" y="46"/>
                    <a:pt x="10076" y="0"/>
                  </a:cubicBez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21"/>
            <p:cNvSpPr/>
            <p:nvPr/>
          </p:nvSpPr>
          <p:spPr>
            <a:xfrm>
              <a:off x="2311975" y="3569225"/>
              <a:ext cx="224175" cy="418300"/>
            </a:xfrm>
            <a:custGeom>
              <a:avLst/>
              <a:gdLst/>
              <a:ahLst/>
              <a:cxnLst/>
              <a:rect l="l" t="t" r="r" b="b"/>
              <a:pathLst>
                <a:path w="8967" h="16732" extrusionOk="0">
                  <a:moveTo>
                    <a:pt x="7672" y="1"/>
                  </a:moveTo>
                  <a:cubicBezTo>
                    <a:pt x="5639" y="1"/>
                    <a:pt x="3605" y="1850"/>
                    <a:pt x="3235" y="3560"/>
                  </a:cubicBezTo>
                  <a:lnTo>
                    <a:pt x="3189" y="3560"/>
                  </a:lnTo>
                  <a:lnTo>
                    <a:pt x="3189" y="417"/>
                  </a:lnTo>
                  <a:lnTo>
                    <a:pt x="0" y="417"/>
                  </a:lnTo>
                  <a:lnTo>
                    <a:pt x="0" y="16732"/>
                  </a:lnTo>
                  <a:lnTo>
                    <a:pt x="3374" y="16732"/>
                  </a:lnTo>
                  <a:lnTo>
                    <a:pt x="3374" y="8967"/>
                  </a:lnTo>
                  <a:cubicBezTo>
                    <a:pt x="3374" y="5362"/>
                    <a:pt x="5223" y="3375"/>
                    <a:pt x="7487" y="3375"/>
                  </a:cubicBezTo>
                  <a:cubicBezTo>
                    <a:pt x="7996" y="3375"/>
                    <a:pt x="8458" y="3467"/>
                    <a:pt x="8966" y="3560"/>
                  </a:cubicBezTo>
                  <a:lnTo>
                    <a:pt x="8966" y="93"/>
                  </a:lnTo>
                  <a:cubicBezTo>
                    <a:pt x="8643" y="47"/>
                    <a:pt x="8458" y="1"/>
                    <a:pt x="7672" y="1"/>
                  </a:cubicBez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21"/>
            <p:cNvSpPr/>
            <p:nvPr/>
          </p:nvSpPr>
          <p:spPr>
            <a:xfrm>
              <a:off x="2534975" y="3569225"/>
              <a:ext cx="377850" cy="428700"/>
            </a:xfrm>
            <a:custGeom>
              <a:avLst/>
              <a:gdLst/>
              <a:ahLst/>
              <a:cxnLst/>
              <a:rect l="l" t="t" r="r" b="b"/>
              <a:pathLst>
                <a:path w="15114" h="17148" extrusionOk="0">
                  <a:moveTo>
                    <a:pt x="7395" y="2820"/>
                  </a:moveTo>
                  <a:cubicBezTo>
                    <a:pt x="9660" y="2820"/>
                    <a:pt x="11092" y="4854"/>
                    <a:pt x="11231" y="7118"/>
                  </a:cubicBezTo>
                  <a:lnTo>
                    <a:pt x="3374" y="7118"/>
                  </a:lnTo>
                  <a:cubicBezTo>
                    <a:pt x="3466" y="4715"/>
                    <a:pt x="5038" y="2820"/>
                    <a:pt x="7395" y="2820"/>
                  </a:cubicBezTo>
                  <a:close/>
                  <a:moveTo>
                    <a:pt x="7395" y="1"/>
                  </a:moveTo>
                  <a:cubicBezTo>
                    <a:pt x="2819" y="1"/>
                    <a:pt x="0" y="3976"/>
                    <a:pt x="0" y="8597"/>
                  </a:cubicBezTo>
                  <a:cubicBezTo>
                    <a:pt x="0" y="13589"/>
                    <a:pt x="2681" y="17148"/>
                    <a:pt x="7487" y="17148"/>
                  </a:cubicBezTo>
                  <a:cubicBezTo>
                    <a:pt x="10815" y="17148"/>
                    <a:pt x="13634" y="15160"/>
                    <a:pt x="14374" y="11602"/>
                  </a:cubicBezTo>
                  <a:lnTo>
                    <a:pt x="11185" y="11602"/>
                  </a:lnTo>
                  <a:cubicBezTo>
                    <a:pt x="10584" y="13404"/>
                    <a:pt x="9428" y="14328"/>
                    <a:pt x="7487" y="14328"/>
                  </a:cubicBezTo>
                  <a:cubicBezTo>
                    <a:pt x="4668" y="14328"/>
                    <a:pt x="3374" y="12064"/>
                    <a:pt x="3374" y="9522"/>
                  </a:cubicBezTo>
                  <a:lnTo>
                    <a:pt x="14559" y="9522"/>
                  </a:lnTo>
                  <a:cubicBezTo>
                    <a:pt x="15113" y="4623"/>
                    <a:pt x="12201" y="1"/>
                    <a:pt x="7395" y="1"/>
                  </a:cubicBez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21"/>
            <p:cNvSpPr/>
            <p:nvPr/>
          </p:nvSpPr>
          <p:spPr>
            <a:xfrm>
              <a:off x="2926650" y="3424800"/>
              <a:ext cx="377850" cy="573125"/>
            </a:xfrm>
            <a:custGeom>
              <a:avLst/>
              <a:gdLst/>
              <a:ahLst/>
              <a:cxnLst/>
              <a:rect l="l" t="t" r="r" b="b"/>
              <a:pathLst>
                <a:path w="15114" h="22925" extrusionOk="0">
                  <a:moveTo>
                    <a:pt x="7627" y="8597"/>
                  </a:moveTo>
                  <a:cubicBezTo>
                    <a:pt x="10215" y="8597"/>
                    <a:pt x="11832" y="10723"/>
                    <a:pt x="11832" y="14328"/>
                  </a:cubicBezTo>
                  <a:cubicBezTo>
                    <a:pt x="11832" y="17147"/>
                    <a:pt x="10585" y="20105"/>
                    <a:pt x="7580" y="20105"/>
                  </a:cubicBezTo>
                  <a:cubicBezTo>
                    <a:pt x="4669" y="20105"/>
                    <a:pt x="3375" y="17332"/>
                    <a:pt x="3375" y="14513"/>
                  </a:cubicBezTo>
                  <a:cubicBezTo>
                    <a:pt x="3375" y="11601"/>
                    <a:pt x="4484" y="8597"/>
                    <a:pt x="7627" y="8597"/>
                  </a:cubicBezTo>
                  <a:close/>
                  <a:moveTo>
                    <a:pt x="11740" y="1"/>
                  </a:moveTo>
                  <a:lnTo>
                    <a:pt x="11740" y="8320"/>
                  </a:lnTo>
                  <a:lnTo>
                    <a:pt x="11694" y="8320"/>
                  </a:lnTo>
                  <a:cubicBezTo>
                    <a:pt x="10631" y="6517"/>
                    <a:pt x="8505" y="5778"/>
                    <a:pt x="6610" y="5778"/>
                  </a:cubicBezTo>
                  <a:cubicBezTo>
                    <a:pt x="3282" y="5778"/>
                    <a:pt x="1" y="8320"/>
                    <a:pt x="1" y="14236"/>
                  </a:cubicBezTo>
                  <a:cubicBezTo>
                    <a:pt x="1" y="19135"/>
                    <a:pt x="2312" y="22925"/>
                    <a:pt x="7118" y="22925"/>
                  </a:cubicBezTo>
                  <a:cubicBezTo>
                    <a:pt x="9059" y="22925"/>
                    <a:pt x="10954" y="22139"/>
                    <a:pt x="11832" y="20290"/>
                  </a:cubicBezTo>
                  <a:lnTo>
                    <a:pt x="11925" y="20290"/>
                  </a:lnTo>
                  <a:lnTo>
                    <a:pt x="11925" y="22509"/>
                  </a:lnTo>
                  <a:lnTo>
                    <a:pt x="15114" y="22509"/>
                  </a:lnTo>
                  <a:lnTo>
                    <a:pt x="15114" y="1"/>
                  </a:ln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21"/>
            <p:cNvSpPr/>
            <p:nvPr/>
          </p:nvSpPr>
          <p:spPr>
            <a:xfrm>
              <a:off x="3379600" y="3424800"/>
              <a:ext cx="83200" cy="562725"/>
            </a:xfrm>
            <a:custGeom>
              <a:avLst/>
              <a:gdLst/>
              <a:ahLst/>
              <a:cxnLst/>
              <a:rect l="l" t="t" r="r" b="b"/>
              <a:pathLst>
                <a:path w="3328" h="22509" extrusionOk="0">
                  <a:moveTo>
                    <a:pt x="0" y="1"/>
                  </a:moveTo>
                  <a:lnTo>
                    <a:pt x="0" y="3375"/>
                  </a:lnTo>
                  <a:lnTo>
                    <a:pt x="3328" y="3375"/>
                  </a:lnTo>
                  <a:lnTo>
                    <a:pt x="3328" y="1"/>
                  </a:lnTo>
                  <a:close/>
                  <a:moveTo>
                    <a:pt x="0" y="6194"/>
                  </a:moveTo>
                  <a:lnTo>
                    <a:pt x="0" y="22509"/>
                  </a:lnTo>
                  <a:lnTo>
                    <a:pt x="3328" y="22509"/>
                  </a:lnTo>
                  <a:lnTo>
                    <a:pt x="3328" y="6194"/>
                  </a:ln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21"/>
            <p:cNvSpPr/>
            <p:nvPr/>
          </p:nvSpPr>
          <p:spPr>
            <a:xfrm>
              <a:off x="3497450" y="3457150"/>
              <a:ext cx="223025" cy="533850"/>
            </a:xfrm>
            <a:custGeom>
              <a:avLst/>
              <a:gdLst/>
              <a:ahLst/>
              <a:cxnLst/>
              <a:rect l="l" t="t" r="r" b="b"/>
              <a:pathLst>
                <a:path w="8921" h="21354" extrusionOk="0">
                  <a:moveTo>
                    <a:pt x="2542" y="1"/>
                  </a:moveTo>
                  <a:lnTo>
                    <a:pt x="2542" y="4900"/>
                  </a:lnTo>
                  <a:lnTo>
                    <a:pt x="0" y="4900"/>
                  </a:lnTo>
                  <a:lnTo>
                    <a:pt x="0" y="7581"/>
                  </a:lnTo>
                  <a:lnTo>
                    <a:pt x="2542" y="7581"/>
                  </a:lnTo>
                  <a:lnTo>
                    <a:pt x="2542" y="17194"/>
                  </a:lnTo>
                  <a:cubicBezTo>
                    <a:pt x="2588" y="19921"/>
                    <a:pt x="3235" y="21353"/>
                    <a:pt x="6748" y="21353"/>
                  </a:cubicBezTo>
                  <a:cubicBezTo>
                    <a:pt x="7487" y="21353"/>
                    <a:pt x="8181" y="21215"/>
                    <a:pt x="8920" y="21168"/>
                  </a:cubicBezTo>
                  <a:lnTo>
                    <a:pt x="8920" y="18395"/>
                  </a:lnTo>
                  <a:cubicBezTo>
                    <a:pt x="8458" y="18534"/>
                    <a:pt x="7996" y="18534"/>
                    <a:pt x="7534" y="18534"/>
                  </a:cubicBezTo>
                  <a:cubicBezTo>
                    <a:pt x="6008" y="18534"/>
                    <a:pt x="5916" y="17748"/>
                    <a:pt x="5916" y="16269"/>
                  </a:cubicBezTo>
                  <a:lnTo>
                    <a:pt x="5916" y="7581"/>
                  </a:lnTo>
                  <a:lnTo>
                    <a:pt x="8920" y="7581"/>
                  </a:lnTo>
                  <a:lnTo>
                    <a:pt x="8920" y="4900"/>
                  </a:lnTo>
                  <a:lnTo>
                    <a:pt x="5916" y="4900"/>
                  </a:lnTo>
                  <a:lnTo>
                    <a:pt x="5916" y="1"/>
                  </a:ln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21"/>
            <p:cNvSpPr/>
            <p:nvPr/>
          </p:nvSpPr>
          <p:spPr>
            <a:xfrm>
              <a:off x="3936500" y="3424800"/>
              <a:ext cx="432175" cy="575450"/>
            </a:xfrm>
            <a:custGeom>
              <a:avLst/>
              <a:gdLst/>
              <a:ahLst/>
              <a:cxnLst/>
              <a:rect l="l" t="t" r="r" b="b"/>
              <a:pathLst>
                <a:path w="17287" h="23018" extrusionOk="0">
                  <a:moveTo>
                    <a:pt x="1" y="1"/>
                  </a:moveTo>
                  <a:lnTo>
                    <a:pt x="1" y="14374"/>
                  </a:lnTo>
                  <a:cubicBezTo>
                    <a:pt x="1" y="20152"/>
                    <a:pt x="3467" y="23017"/>
                    <a:pt x="8643" y="23017"/>
                  </a:cubicBezTo>
                  <a:cubicBezTo>
                    <a:pt x="13820" y="23017"/>
                    <a:pt x="17286" y="20152"/>
                    <a:pt x="17286" y="14374"/>
                  </a:cubicBezTo>
                  <a:lnTo>
                    <a:pt x="17286" y="1"/>
                  </a:lnTo>
                  <a:lnTo>
                    <a:pt x="13589" y="1"/>
                  </a:lnTo>
                  <a:lnTo>
                    <a:pt x="13589" y="13080"/>
                  </a:lnTo>
                  <a:cubicBezTo>
                    <a:pt x="13589" y="16131"/>
                    <a:pt x="13404" y="19643"/>
                    <a:pt x="8643" y="19643"/>
                  </a:cubicBezTo>
                  <a:cubicBezTo>
                    <a:pt x="3883" y="19643"/>
                    <a:pt x="3698" y="16131"/>
                    <a:pt x="3698" y="13080"/>
                  </a:cubicBezTo>
                  <a:lnTo>
                    <a:pt x="3698" y="1"/>
                  </a:ln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21"/>
            <p:cNvSpPr/>
            <p:nvPr/>
          </p:nvSpPr>
          <p:spPr>
            <a:xfrm>
              <a:off x="4436800" y="3569225"/>
              <a:ext cx="335100" cy="418300"/>
            </a:xfrm>
            <a:custGeom>
              <a:avLst/>
              <a:gdLst/>
              <a:ahLst/>
              <a:cxnLst/>
              <a:rect l="l" t="t" r="r" b="b"/>
              <a:pathLst>
                <a:path w="13404" h="16732" extrusionOk="0">
                  <a:moveTo>
                    <a:pt x="7997" y="1"/>
                  </a:moveTo>
                  <a:cubicBezTo>
                    <a:pt x="6009" y="1"/>
                    <a:pt x="4253" y="1110"/>
                    <a:pt x="3282" y="2866"/>
                  </a:cubicBezTo>
                  <a:lnTo>
                    <a:pt x="3190" y="2820"/>
                  </a:lnTo>
                  <a:lnTo>
                    <a:pt x="3190" y="417"/>
                  </a:lnTo>
                  <a:lnTo>
                    <a:pt x="1" y="417"/>
                  </a:lnTo>
                  <a:lnTo>
                    <a:pt x="1" y="16732"/>
                  </a:lnTo>
                  <a:lnTo>
                    <a:pt x="3375" y="16732"/>
                  </a:lnTo>
                  <a:lnTo>
                    <a:pt x="3375" y="7118"/>
                  </a:lnTo>
                  <a:cubicBezTo>
                    <a:pt x="3375" y="4715"/>
                    <a:pt x="4808" y="2820"/>
                    <a:pt x="7072" y="2820"/>
                  </a:cubicBezTo>
                  <a:cubicBezTo>
                    <a:pt x="9060" y="2820"/>
                    <a:pt x="9984" y="3929"/>
                    <a:pt x="10030" y="6471"/>
                  </a:cubicBezTo>
                  <a:lnTo>
                    <a:pt x="10030" y="16732"/>
                  </a:lnTo>
                  <a:lnTo>
                    <a:pt x="13404" y="16732"/>
                  </a:lnTo>
                  <a:lnTo>
                    <a:pt x="13404" y="5547"/>
                  </a:lnTo>
                  <a:cubicBezTo>
                    <a:pt x="13404" y="1896"/>
                    <a:pt x="11324" y="1"/>
                    <a:pt x="7997" y="1"/>
                  </a:cubicBez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21"/>
            <p:cNvSpPr/>
            <p:nvPr/>
          </p:nvSpPr>
          <p:spPr>
            <a:xfrm>
              <a:off x="4844675" y="3424800"/>
              <a:ext cx="83225" cy="562725"/>
            </a:xfrm>
            <a:custGeom>
              <a:avLst/>
              <a:gdLst/>
              <a:ahLst/>
              <a:cxnLst/>
              <a:rect l="l" t="t" r="r" b="b"/>
              <a:pathLst>
                <a:path w="3329" h="22509" extrusionOk="0">
                  <a:moveTo>
                    <a:pt x="1" y="1"/>
                  </a:moveTo>
                  <a:lnTo>
                    <a:pt x="1" y="3375"/>
                  </a:lnTo>
                  <a:lnTo>
                    <a:pt x="3328" y="3375"/>
                  </a:lnTo>
                  <a:lnTo>
                    <a:pt x="3328" y="1"/>
                  </a:lnTo>
                  <a:close/>
                  <a:moveTo>
                    <a:pt x="1" y="6194"/>
                  </a:moveTo>
                  <a:lnTo>
                    <a:pt x="1" y="22509"/>
                  </a:lnTo>
                  <a:lnTo>
                    <a:pt x="3328" y="22509"/>
                  </a:lnTo>
                  <a:lnTo>
                    <a:pt x="3328" y="6194"/>
                  </a:ln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1"/>
            <p:cNvSpPr/>
            <p:nvPr/>
          </p:nvSpPr>
          <p:spPr>
            <a:xfrm>
              <a:off x="4976400" y="3569225"/>
              <a:ext cx="384775" cy="428700"/>
            </a:xfrm>
            <a:custGeom>
              <a:avLst/>
              <a:gdLst/>
              <a:ahLst/>
              <a:cxnLst/>
              <a:rect l="l" t="t" r="r" b="b"/>
              <a:pathLst>
                <a:path w="15391" h="17148" extrusionOk="0">
                  <a:moveTo>
                    <a:pt x="7673" y="2820"/>
                  </a:moveTo>
                  <a:cubicBezTo>
                    <a:pt x="10677" y="2820"/>
                    <a:pt x="12017" y="5732"/>
                    <a:pt x="12017" y="8551"/>
                  </a:cubicBezTo>
                  <a:cubicBezTo>
                    <a:pt x="12017" y="11370"/>
                    <a:pt x="10677" y="14328"/>
                    <a:pt x="7673" y="14328"/>
                  </a:cubicBezTo>
                  <a:cubicBezTo>
                    <a:pt x="4668" y="14328"/>
                    <a:pt x="3328" y="11370"/>
                    <a:pt x="3328" y="8551"/>
                  </a:cubicBezTo>
                  <a:cubicBezTo>
                    <a:pt x="3328" y="5732"/>
                    <a:pt x="4668" y="2820"/>
                    <a:pt x="7673" y="2820"/>
                  </a:cubicBezTo>
                  <a:close/>
                  <a:moveTo>
                    <a:pt x="7673" y="1"/>
                  </a:moveTo>
                  <a:cubicBezTo>
                    <a:pt x="2774" y="1"/>
                    <a:pt x="0" y="3560"/>
                    <a:pt x="0" y="8551"/>
                  </a:cubicBezTo>
                  <a:cubicBezTo>
                    <a:pt x="0" y="13543"/>
                    <a:pt x="2774" y="17148"/>
                    <a:pt x="7673" y="17148"/>
                  </a:cubicBezTo>
                  <a:cubicBezTo>
                    <a:pt x="12572" y="17148"/>
                    <a:pt x="15391" y="13543"/>
                    <a:pt x="15391" y="8551"/>
                  </a:cubicBezTo>
                  <a:cubicBezTo>
                    <a:pt x="15391" y="3560"/>
                    <a:pt x="12572" y="1"/>
                    <a:pt x="7673" y="1"/>
                  </a:cubicBez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21"/>
            <p:cNvSpPr/>
            <p:nvPr/>
          </p:nvSpPr>
          <p:spPr>
            <a:xfrm>
              <a:off x="5405075" y="3569225"/>
              <a:ext cx="335100" cy="418300"/>
            </a:xfrm>
            <a:custGeom>
              <a:avLst/>
              <a:gdLst/>
              <a:ahLst/>
              <a:cxnLst/>
              <a:rect l="l" t="t" r="r" b="b"/>
              <a:pathLst>
                <a:path w="13404" h="16732" extrusionOk="0">
                  <a:moveTo>
                    <a:pt x="7996" y="1"/>
                  </a:moveTo>
                  <a:cubicBezTo>
                    <a:pt x="6008" y="1"/>
                    <a:pt x="4252" y="1110"/>
                    <a:pt x="3235" y="2866"/>
                  </a:cubicBezTo>
                  <a:lnTo>
                    <a:pt x="3189" y="2820"/>
                  </a:lnTo>
                  <a:lnTo>
                    <a:pt x="3189" y="417"/>
                  </a:lnTo>
                  <a:lnTo>
                    <a:pt x="0" y="417"/>
                  </a:lnTo>
                  <a:lnTo>
                    <a:pt x="0" y="16732"/>
                  </a:lnTo>
                  <a:lnTo>
                    <a:pt x="3374" y="16732"/>
                  </a:lnTo>
                  <a:lnTo>
                    <a:pt x="3374" y="7118"/>
                  </a:lnTo>
                  <a:cubicBezTo>
                    <a:pt x="3374" y="4715"/>
                    <a:pt x="4807" y="2820"/>
                    <a:pt x="7071" y="2820"/>
                  </a:cubicBezTo>
                  <a:cubicBezTo>
                    <a:pt x="9013" y="2820"/>
                    <a:pt x="9983" y="3929"/>
                    <a:pt x="10029" y="6471"/>
                  </a:cubicBezTo>
                  <a:lnTo>
                    <a:pt x="10029" y="16732"/>
                  </a:lnTo>
                  <a:lnTo>
                    <a:pt x="13403" y="16732"/>
                  </a:lnTo>
                  <a:lnTo>
                    <a:pt x="13403" y="5547"/>
                  </a:lnTo>
                  <a:cubicBezTo>
                    <a:pt x="13403" y="1896"/>
                    <a:pt x="11277" y="1"/>
                    <a:pt x="7996" y="1"/>
                  </a:cubicBez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21"/>
            <p:cNvSpPr/>
            <p:nvPr/>
          </p:nvSpPr>
          <p:spPr>
            <a:xfrm>
              <a:off x="1795475" y="2381450"/>
              <a:ext cx="443725" cy="667875"/>
            </a:xfrm>
            <a:custGeom>
              <a:avLst/>
              <a:gdLst/>
              <a:ahLst/>
              <a:cxnLst/>
              <a:rect l="l" t="t" r="r" b="b"/>
              <a:pathLst>
                <a:path w="17749" h="26715" extrusionOk="0">
                  <a:moveTo>
                    <a:pt x="1" y="0"/>
                  </a:moveTo>
                  <a:lnTo>
                    <a:pt x="1" y="26714"/>
                  </a:lnTo>
                  <a:lnTo>
                    <a:pt x="6887" y="26714"/>
                  </a:lnTo>
                  <a:lnTo>
                    <a:pt x="6887" y="16546"/>
                  </a:lnTo>
                  <a:lnTo>
                    <a:pt x="16963" y="16546"/>
                  </a:lnTo>
                  <a:lnTo>
                    <a:pt x="16963" y="11370"/>
                  </a:lnTo>
                  <a:lnTo>
                    <a:pt x="6887" y="11370"/>
                  </a:lnTo>
                  <a:lnTo>
                    <a:pt x="6887" y="5131"/>
                  </a:lnTo>
                  <a:lnTo>
                    <a:pt x="17748" y="5131"/>
                  </a:lnTo>
                  <a:lnTo>
                    <a:pt x="17748" y="0"/>
                  </a:ln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21"/>
            <p:cNvSpPr/>
            <p:nvPr/>
          </p:nvSpPr>
          <p:spPr>
            <a:xfrm>
              <a:off x="2283075" y="2381450"/>
              <a:ext cx="477225" cy="667875"/>
            </a:xfrm>
            <a:custGeom>
              <a:avLst/>
              <a:gdLst/>
              <a:ahLst/>
              <a:cxnLst/>
              <a:rect l="l" t="t" r="r" b="b"/>
              <a:pathLst>
                <a:path w="19089" h="26715" extrusionOk="0">
                  <a:moveTo>
                    <a:pt x="1" y="0"/>
                  </a:moveTo>
                  <a:lnTo>
                    <a:pt x="1" y="26714"/>
                  </a:lnTo>
                  <a:lnTo>
                    <a:pt x="19088" y="26714"/>
                  </a:lnTo>
                  <a:lnTo>
                    <a:pt x="19088" y="21492"/>
                  </a:lnTo>
                  <a:lnTo>
                    <a:pt x="6887" y="21492"/>
                  </a:lnTo>
                  <a:lnTo>
                    <a:pt x="6887" y="15807"/>
                  </a:lnTo>
                  <a:lnTo>
                    <a:pt x="18118" y="15807"/>
                  </a:lnTo>
                  <a:lnTo>
                    <a:pt x="18118" y="10677"/>
                  </a:lnTo>
                  <a:lnTo>
                    <a:pt x="6887" y="10677"/>
                  </a:lnTo>
                  <a:lnTo>
                    <a:pt x="6887" y="5084"/>
                  </a:lnTo>
                  <a:lnTo>
                    <a:pt x="18811" y="5084"/>
                  </a:lnTo>
                  <a:lnTo>
                    <a:pt x="18811" y="0"/>
                  </a:ln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21"/>
            <p:cNvSpPr/>
            <p:nvPr/>
          </p:nvSpPr>
          <p:spPr>
            <a:xfrm>
              <a:off x="2812275" y="2379125"/>
              <a:ext cx="621650" cy="670200"/>
            </a:xfrm>
            <a:custGeom>
              <a:avLst/>
              <a:gdLst/>
              <a:ahLst/>
              <a:cxnLst/>
              <a:rect l="l" t="t" r="r" b="b"/>
              <a:pathLst>
                <a:path w="24866" h="26808" extrusionOk="0">
                  <a:moveTo>
                    <a:pt x="7118" y="5085"/>
                  </a:moveTo>
                  <a:lnTo>
                    <a:pt x="9891" y="5131"/>
                  </a:lnTo>
                  <a:cubicBezTo>
                    <a:pt x="12017" y="5131"/>
                    <a:pt x="17702" y="5131"/>
                    <a:pt x="17702" y="13265"/>
                  </a:cubicBezTo>
                  <a:cubicBezTo>
                    <a:pt x="17702" y="19505"/>
                    <a:pt x="14744" y="21585"/>
                    <a:pt x="10122" y="21631"/>
                  </a:cubicBezTo>
                  <a:lnTo>
                    <a:pt x="7118" y="21631"/>
                  </a:lnTo>
                  <a:lnTo>
                    <a:pt x="7118" y="5085"/>
                  </a:lnTo>
                  <a:close/>
                  <a:moveTo>
                    <a:pt x="0" y="1"/>
                  </a:moveTo>
                  <a:lnTo>
                    <a:pt x="0" y="26807"/>
                  </a:lnTo>
                  <a:lnTo>
                    <a:pt x="10676" y="26807"/>
                  </a:lnTo>
                  <a:cubicBezTo>
                    <a:pt x="12387" y="26807"/>
                    <a:pt x="15437" y="26807"/>
                    <a:pt x="18025" y="25744"/>
                  </a:cubicBezTo>
                  <a:cubicBezTo>
                    <a:pt x="23109" y="23618"/>
                    <a:pt x="24865" y="19274"/>
                    <a:pt x="24865" y="13312"/>
                  </a:cubicBezTo>
                  <a:cubicBezTo>
                    <a:pt x="24865" y="9337"/>
                    <a:pt x="23848" y="4946"/>
                    <a:pt x="20151" y="2219"/>
                  </a:cubicBezTo>
                  <a:cubicBezTo>
                    <a:pt x="17517" y="324"/>
                    <a:pt x="13588" y="1"/>
                    <a:pt x="10584" y="1"/>
                  </a:cubicBez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21"/>
            <p:cNvSpPr/>
            <p:nvPr/>
          </p:nvSpPr>
          <p:spPr>
            <a:xfrm>
              <a:off x="3477800" y="2381450"/>
              <a:ext cx="477225" cy="667875"/>
            </a:xfrm>
            <a:custGeom>
              <a:avLst/>
              <a:gdLst/>
              <a:ahLst/>
              <a:cxnLst/>
              <a:rect l="l" t="t" r="r" b="b"/>
              <a:pathLst>
                <a:path w="19089" h="26715" extrusionOk="0">
                  <a:moveTo>
                    <a:pt x="0" y="0"/>
                  </a:moveTo>
                  <a:lnTo>
                    <a:pt x="0" y="26714"/>
                  </a:lnTo>
                  <a:lnTo>
                    <a:pt x="19088" y="26714"/>
                  </a:lnTo>
                  <a:lnTo>
                    <a:pt x="19088" y="21492"/>
                  </a:lnTo>
                  <a:lnTo>
                    <a:pt x="6841" y="21492"/>
                  </a:lnTo>
                  <a:lnTo>
                    <a:pt x="6841" y="15807"/>
                  </a:lnTo>
                  <a:lnTo>
                    <a:pt x="18118" y="15807"/>
                  </a:lnTo>
                  <a:lnTo>
                    <a:pt x="18118" y="10677"/>
                  </a:lnTo>
                  <a:lnTo>
                    <a:pt x="6841" y="10677"/>
                  </a:lnTo>
                  <a:lnTo>
                    <a:pt x="6841" y="5084"/>
                  </a:lnTo>
                  <a:lnTo>
                    <a:pt x="18811" y="5084"/>
                  </a:lnTo>
                  <a:lnTo>
                    <a:pt x="18811" y="0"/>
                  </a:ln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21"/>
            <p:cNvSpPr/>
            <p:nvPr/>
          </p:nvSpPr>
          <p:spPr>
            <a:xfrm>
              <a:off x="4000050" y="2379125"/>
              <a:ext cx="545400" cy="670200"/>
            </a:xfrm>
            <a:custGeom>
              <a:avLst/>
              <a:gdLst/>
              <a:ahLst/>
              <a:cxnLst/>
              <a:rect l="l" t="t" r="r" b="b"/>
              <a:pathLst>
                <a:path w="21816" h="26808" extrusionOk="0">
                  <a:moveTo>
                    <a:pt x="9568" y="4946"/>
                  </a:moveTo>
                  <a:cubicBezTo>
                    <a:pt x="11601" y="4946"/>
                    <a:pt x="14328" y="4946"/>
                    <a:pt x="14328" y="8228"/>
                  </a:cubicBezTo>
                  <a:cubicBezTo>
                    <a:pt x="14328" y="9106"/>
                    <a:pt x="14005" y="10770"/>
                    <a:pt x="12479" y="11278"/>
                  </a:cubicBezTo>
                  <a:cubicBezTo>
                    <a:pt x="11879" y="11509"/>
                    <a:pt x="11139" y="11509"/>
                    <a:pt x="9614" y="11509"/>
                  </a:cubicBezTo>
                  <a:lnTo>
                    <a:pt x="6980" y="11509"/>
                  </a:lnTo>
                  <a:lnTo>
                    <a:pt x="6980" y="4946"/>
                  </a:lnTo>
                  <a:close/>
                  <a:moveTo>
                    <a:pt x="1" y="1"/>
                  </a:moveTo>
                  <a:lnTo>
                    <a:pt x="1" y="26807"/>
                  </a:lnTo>
                  <a:lnTo>
                    <a:pt x="6980" y="26807"/>
                  </a:lnTo>
                  <a:lnTo>
                    <a:pt x="6980" y="16316"/>
                  </a:lnTo>
                  <a:lnTo>
                    <a:pt x="9891" y="16316"/>
                  </a:lnTo>
                  <a:cubicBezTo>
                    <a:pt x="13034" y="16316"/>
                    <a:pt x="13127" y="17517"/>
                    <a:pt x="13450" y="20753"/>
                  </a:cubicBezTo>
                  <a:cubicBezTo>
                    <a:pt x="13681" y="23110"/>
                    <a:pt x="13866" y="25143"/>
                    <a:pt x="14282" y="26807"/>
                  </a:cubicBezTo>
                  <a:lnTo>
                    <a:pt x="21815" y="26807"/>
                  </a:lnTo>
                  <a:cubicBezTo>
                    <a:pt x="21215" y="24912"/>
                    <a:pt x="20845" y="22000"/>
                    <a:pt x="20614" y="20198"/>
                  </a:cubicBezTo>
                  <a:cubicBezTo>
                    <a:pt x="20059" y="16085"/>
                    <a:pt x="19782" y="13774"/>
                    <a:pt x="14929" y="13635"/>
                  </a:cubicBezTo>
                  <a:lnTo>
                    <a:pt x="14929" y="13496"/>
                  </a:lnTo>
                  <a:cubicBezTo>
                    <a:pt x="15622" y="13358"/>
                    <a:pt x="17147" y="13173"/>
                    <a:pt x="18765" y="12110"/>
                  </a:cubicBezTo>
                  <a:cubicBezTo>
                    <a:pt x="19920" y="11324"/>
                    <a:pt x="21030" y="10076"/>
                    <a:pt x="21030" y="7118"/>
                  </a:cubicBezTo>
                  <a:cubicBezTo>
                    <a:pt x="21030" y="4253"/>
                    <a:pt x="20059" y="2774"/>
                    <a:pt x="19320" y="1942"/>
                  </a:cubicBezTo>
                  <a:cubicBezTo>
                    <a:pt x="17794" y="324"/>
                    <a:pt x="16131" y="1"/>
                    <a:pt x="11601" y="1"/>
                  </a:cubicBez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21"/>
            <p:cNvSpPr/>
            <p:nvPr/>
          </p:nvSpPr>
          <p:spPr>
            <a:xfrm>
              <a:off x="4556975" y="2379125"/>
              <a:ext cx="706000" cy="670200"/>
            </a:xfrm>
            <a:custGeom>
              <a:avLst/>
              <a:gdLst/>
              <a:ahLst/>
              <a:cxnLst/>
              <a:rect l="l" t="t" r="r" b="b"/>
              <a:pathLst>
                <a:path w="28240" h="26808" extrusionOk="0">
                  <a:moveTo>
                    <a:pt x="13866" y="5224"/>
                  </a:moveTo>
                  <a:lnTo>
                    <a:pt x="17101" y="16454"/>
                  </a:lnTo>
                  <a:lnTo>
                    <a:pt x="10307" y="16454"/>
                  </a:lnTo>
                  <a:lnTo>
                    <a:pt x="13773" y="5224"/>
                  </a:lnTo>
                  <a:close/>
                  <a:moveTo>
                    <a:pt x="9891" y="1"/>
                  </a:moveTo>
                  <a:lnTo>
                    <a:pt x="1" y="26807"/>
                  </a:lnTo>
                  <a:lnTo>
                    <a:pt x="6933" y="26807"/>
                  </a:lnTo>
                  <a:lnTo>
                    <a:pt x="8643" y="21400"/>
                  </a:lnTo>
                  <a:lnTo>
                    <a:pt x="18672" y="21400"/>
                  </a:lnTo>
                  <a:lnTo>
                    <a:pt x="20429" y="26807"/>
                  </a:lnTo>
                  <a:lnTo>
                    <a:pt x="28239" y="26807"/>
                  </a:lnTo>
                  <a:lnTo>
                    <a:pt x="18349" y="1"/>
                  </a:ln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21"/>
            <p:cNvSpPr/>
            <p:nvPr/>
          </p:nvSpPr>
          <p:spPr>
            <a:xfrm>
              <a:off x="5281425" y="2379125"/>
              <a:ext cx="457575" cy="670200"/>
            </a:xfrm>
            <a:custGeom>
              <a:avLst/>
              <a:gdLst/>
              <a:ahLst/>
              <a:cxnLst/>
              <a:rect l="l" t="t" r="r" b="b"/>
              <a:pathLst>
                <a:path w="18303" h="26808" extrusionOk="0">
                  <a:moveTo>
                    <a:pt x="1" y="1"/>
                  </a:moveTo>
                  <a:lnTo>
                    <a:pt x="1" y="26807"/>
                  </a:lnTo>
                  <a:lnTo>
                    <a:pt x="18303" y="26807"/>
                  </a:lnTo>
                  <a:lnTo>
                    <a:pt x="18303" y="21538"/>
                  </a:lnTo>
                  <a:lnTo>
                    <a:pt x="7072" y="21538"/>
                  </a:lnTo>
                  <a:lnTo>
                    <a:pt x="7072" y="1"/>
                  </a:ln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21"/>
            <p:cNvSpPr/>
            <p:nvPr/>
          </p:nvSpPr>
          <p:spPr>
            <a:xfrm>
              <a:off x="1795475" y="1638500"/>
              <a:ext cx="600850" cy="670175"/>
            </a:xfrm>
            <a:custGeom>
              <a:avLst/>
              <a:gdLst/>
              <a:ahLst/>
              <a:cxnLst/>
              <a:rect l="l" t="t" r="r" b="b"/>
              <a:pathLst>
                <a:path w="24034" h="26807" extrusionOk="0">
                  <a:moveTo>
                    <a:pt x="1" y="1"/>
                  </a:moveTo>
                  <a:lnTo>
                    <a:pt x="1" y="26807"/>
                  </a:lnTo>
                  <a:lnTo>
                    <a:pt x="6102" y="26807"/>
                  </a:lnTo>
                  <a:lnTo>
                    <a:pt x="6055" y="5963"/>
                  </a:lnTo>
                  <a:lnTo>
                    <a:pt x="14698" y="26807"/>
                  </a:lnTo>
                  <a:lnTo>
                    <a:pt x="24034" y="26807"/>
                  </a:lnTo>
                  <a:lnTo>
                    <a:pt x="24034" y="1"/>
                  </a:lnTo>
                  <a:lnTo>
                    <a:pt x="17980" y="1"/>
                  </a:lnTo>
                  <a:lnTo>
                    <a:pt x="18072" y="19967"/>
                  </a:lnTo>
                  <a:lnTo>
                    <a:pt x="9568" y="1"/>
                  </a:ln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21"/>
            <p:cNvSpPr/>
            <p:nvPr/>
          </p:nvSpPr>
          <p:spPr>
            <a:xfrm>
              <a:off x="2443675" y="1638500"/>
              <a:ext cx="706000" cy="670175"/>
            </a:xfrm>
            <a:custGeom>
              <a:avLst/>
              <a:gdLst/>
              <a:ahLst/>
              <a:cxnLst/>
              <a:rect l="l" t="t" r="r" b="b"/>
              <a:pathLst>
                <a:path w="28240" h="26807" extrusionOk="0">
                  <a:moveTo>
                    <a:pt x="13820" y="5223"/>
                  </a:moveTo>
                  <a:lnTo>
                    <a:pt x="17055" y="16500"/>
                  </a:lnTo>
                  <a:lnTo>
                    <a:pt x="10261" y="16500"/>
                  </a:lnTo>
                  <a:lnTo>
                    <a:pt x="13727" y="5223"/>
                  </a:lnTo>
                  <a:close/>
                  <a:moveTo>
                    <a:pt x="9891" y="1"/>
                  </a:moveTo>
                  <a:lnTo>
                    <a:pt x="1" y="26807"/>
                  </a:lnTo>
                  <a:lnTo>
                    <a:pt x="6934" y="26807"/>
                  </a:lnTo>
                  <a:lnTo>
                    <a:pt x="8644" y="21399"/>
                  </a:lnTo>
                  <a:lnTo>
                    <a:pt x="18673" y="21399"/>
                  </a:lnTo>
                  <a:lnTo>
                    <a:pt x="20383" y="26807"/>
                  </a:lnTo>
                  <a:lnTo>
                    <a:pt x="28240" y="26807"/>
                  </a:lnTo>
                  <a:lnTo>
                    <a:pt x="18349" y="1"/>
                  </a:ln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21"/>
            <p:cNvSpPr/>
            <p:nvPr/>
          </p:nvSpPr>
          <p:spPr>
            <a:xfrm>
              <a:off x="3020250" y="1638500"/>
              <a:ext cx="656300" cy="670175"/>
            </a:xfrm>
            <a:custGeom>
              <a:avLst/>
              <a:gdLst/>
              <a:ahLst/>
              <a:cxnLst/>
              <a:rect l="l" t="t" r="r" b="b"/>
              <a:pathLst>
                <a:path w="26252" h="26807" extrusionOk="0">
                  <a:moveTo>
                    <a:pt x="0" y="1"/>
                  </a:moveTo>
                  <a:lnTo>
                    <a:pt x="8828" y="26807"/>
                  </a:lnTo>
                  <a:lnTo>
                    <a:pt x="17101" y="26807"/>
                  </a:lnTo>
                  <a:lnTo>
                    <a:pt x="26252" y="1"/>
                  </a:lnTo>
                  <a:lnTo>
                    <a:pt x="19319" y="1"/>
                  </a:lnTo>
                  <a:lnTo>
                    <a:pt x="13357" y="19412"/>
                  </a:lnTo>
                  <a:lnTo>
                    <a:pt x="7626" y="1"/>
                  </a:ln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21"/>
            <p:cNvSpPr/>
            <p:nvPr/>
          </p:nvSpPr>
          <p:spPr>
            <a:xfrm>
              <a:off x="3669600" y="1638500"/>
              <a:ext cx="658625" cy="670175"/>
            </a:xfrm>
            <a:custGeom>
              <a:avLst/>
              <a:gdLst/>
              <a:ahLst/>
              <a:cxnLst/>
              <a:rect l="l" t="t" r="r" b="b"/>
              <a:pathLst>
                <a:path w="26345" h="26807" extrusionOk="0">
                  <a:moveTo>
                    <a:pt x="1" y="1"/>
                  </a:moveTo>
                  <a:lnTo>
                    <a:pt x="9568" y="17009"/>
                  </a:lnTo>
                  <a:lnTo>
                    <a:pt x="9568" y="26807"/>
                  </a:lnTo>
                  <a:lnTo>
                    <a:pt x="16546" y="26807"/>
                  </a:lnTo>
                  <a:lnTo>
                    <a:pt x="16546" y="17332"/>
                  </a:lnTo>
                  <a:lnTo>
                    <a:pt x="26345" y="1"/>
                  </a:lnTo>
                  <a:lnTo>
                    <a:pt x="19181" y="1"/>
                  </a:lnTo>
                  <a:lnTo>
                    <a:pt x="13542" y="11231"/>
                  </a:lnTo>
                  <a:lnTo>
                    <a:pt x="8042" y="1"/>
                  </a:ln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1"/>
            <p:cNvSpPr/>
            <p:nvPr/>
          </p:nvSpPr>
          <p:spPr>
            <a:xfrm>
              <a:off x="1795475" y="3126700"/>
              <a:ext cx="3943525" cy="175650"/>
            </a:xfrm>
            <a:custGeom>
              <a:avLst/>
              <a:gdLst/>
              <a:ahLst/>
              <a:cxnLst/>
              <a:rect l="l" t="t" r="r" b="b"/>
              <a:pathLst>
                <a:path w="157741" h="7026" extrusionOk="0">
                  <a:moveTo>
                    <a:pt x="1" y="1"/>
                  </a:moveTo>
                  <a:lnTo>
                    <a:pt x="1" y="7026"/>
                  </a:lnTo>
                  <a:lnTo>
                    <a:pt x="157741" y="7026"/>
                  </a:lnTo>
                  <a:lnTo>
                    <a:pt x="157741" y="1"/>
                  </a:ln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21"/>
            <p:cNvSpPr/>
            <p:nvPr/>
          </p:nvSpPr>
          <p:spPr>
            <a:xfrm>
              <a:off x="4591650" y="1547225"/>
              <a:ext cx="781100" cy="781100"/>
            </a:xfrm>
            <a:custGeom>
              <a:avLst/>
              <a:gdLst/>
              <a:ahLst/>
              <a:cxnLst/>
              <a:rect l="l" t="t" r="r" b="b"/>
              <a:pathLst>
                <a:path w="31244" h="31244" extrusionOk="0">
                  <a:moveTo>
                    <a:pt x="12386" y="1572"/>
                  </a:moveTo>
                  <a:cubicBezTo>
                    <a:pt x="11970" y="2034"/>
                    <a:pt x="11554" y="2542"/>
                    <a:pt x="11231" y="3143"/>
                  </a:cubicBezTo>
                  <a:lnTo>
                    <a:pt x="9613" y="3143"/>
                  </a:lnTo>
                  <a:cubicBezTo>
                    <a:pt x="10491" y="2450"/>
                    <a:pt x="11416" y="1942"/>
                    <a:pt x="12386" y="1572"/>
                  </a:cubicBezTo>
                  <a:close/>
                  <a:moveTo>
                    <a:pt x="15113" y="1063"/>
                  </a:moveTo>
                  <a:lnTo>
                    <a:pt x="15113" y="3143"/>
                  </a:lnTo>
                  <a:lnTo>
                    <a:pt x="12386" y="3143"/>
                  </a:lnTo>
                  <a:cubicBezTo>
                    <a:pt x="13218" y="1942"/>
                    <a:pt x="14143" y="1248"/>
                    <a:pt x="15113" y="1063"/>
                  </a:cubicBezTo>
                  <a:close/>
                  <a:moveTo>
                    <a:pt x="16130" y="1063"/>
                  </a:moveTo>
                  <a:cubicBezTo>
                    <a:pt x="17101" y="1248"/>
                    <a:pt x="18025" y="1988"/>
                    <a:pt x="18857" y="3143"/>
                  </a:cubicBezTo>
                  <a:lnTo>
                    <a:pt x="16130" y="3143"/>
                  </a:lnTo>
                  <a:lnTo>
                    <a:pt x="16130" y="1063"/>
                  </a:lnTo>
                  <a:close/>
                  <a:moveTo>
                    <a:pt x="18857" y="1572"/>
                  </a:moveTo>
                  <a:lnTo>
                    <a:pt x="18857" y="1572"/>
                  </a:lnTo>
                  <a:cubicBezTo>
                    <a:pt x="19874" y="1942"/>
                    <a:pt x="20798" y="2450"/>
                    <a:pt x="21676" y="3143"/>
                  </a:cubicBezTo>
                  <a:lnTo>
                    <a:pt x="20058" y="3143"/>
                  </a:lnTo>
                  <a:cubicBezTo>
                    <a:pt x="19689" y="2542"/>
                    <a:pt x="19273" y="1988"/>
                    <a:pt x="18857" y="1572"/>
                  </a:cubicBezTo>
                  <a:close/>
                  <a:moveTo>
                    <a:pt x="7118" y="4114"/>
                  </a:moveTo>
                  <a:cubicBezTo>
                    <a:pt x="6332" y="5038"/>
                    <a:pt x="5592" y="6101"/>
                    <a:pt x="4992" y="7257"/>
                  </a:cubicBezTo>
                  <a:lnTo>
                    <a:pt x="4760" y="7719"/>
                  </a:lnTo>
                  <a:lnTo>
                    <a:pt x="4529" y="8135"/>
                  </a:lnTo>
                  <a:lnTo>
                    <a:pt x="4576" y="8135"/>
                  </a:lnTo>
                  <a:lnTo>
                    <a:pt x="4437" y="8458"/>
                  </a:lnTo>
                  <a:lnTo>
                    <a:pt x="2912" y="8458"/>
                  </a:lnTo>
                  <a:cubicBezTo>
                    <a:pt x="3143" y="7996"/>
                    <a:pt x="3420" y="7580"/>
                    <a:pt x="3744" y="7164"/>
                  </a:cubicBezTo>
                  <a:cubicBezTo>
                    <a:pt x="4576" y="5962"/>
                    <a:pt x="5546" y="4946"/>
                    <a:pt x="6655" y="4114"/>
                  </a:cubicBezTo>
                  <a:close/>
                  <a:moveTo>
                    <a:pt x="10676" y="4114"/>
                  </a:moveTo>
                  <a:cubicBezTo>
                    <a:pt x="10168" y="5038"/>
                    <a:pt x="9752" y="6147"/>
                    <a:pt x="9428" y="7395"/>
                  </a:cubicBezTo>
                  <a:lnTo>
                    <a:pt x="9290" y="7857"/>
                  </a:lnTo>
                  <a:lnTo>
                    <a:pt x="9151" y="8320"/>
                  </a:lnTo>
                  <a:cubicBezTo>
                    <a:pt x="9151" y="8366"/>
                    <a:pt x="9151" y="8412"/>
                    <a:pt x="9151" y="8458"/>
                  </a:cubicBezTo>
                  <a:lnTo>
                    <a:pt x="5500" y="8458"/>
                  </a:lnTo>
                  <a:cubicBezTo>
                    <a:pt x="5546" y="8366"/>
                    <a:pt x="5592" y="8227"/>
                    <a:pt x="5639" y="8135"/>
                  </a:cubicBezTo>
                  <a:cubicBezTo>
                    <a:pt x="6424" y="6563"/>
                    <a:pt x="7349" y="5223"/>
                    <a:pt x="8504" y="4114"/>
                  </a:cubicBezTo>
                  <a:close/>
                  <a:moveTo>
                    <a:pt x="15113" y="4114"/>
                  </a:moveTo>
                  <a:lnTo>
                    <a:pt x="15113" y="8458"/>
                  </a:lnTo>
                  <a:lnTo>
                    <a:pt x="10168" y="8458"/>
                  </a:lnTo>
                  <a:cubicBezTo>
                    <a:pt x="10168" y="8320"/>
                    <a:pt x="10214" y="8227"/>
                    <a:pt x="10260" y="8088"/>
                  </a:cubicBezTo>
                  <a:cubicBezTo>
                    <a:pt x="10630" y="6563"/>
                    <a:pt x="11185" y="5223"/>
                    <a:pt x="11786" y="4114"/>
                  </a:cubicBezTo>
                  <a:close/>
                  <a:moveTo>
                    <a:pt x="19458" y="4114"/>
                  </a:moveTo>
                  <a:cubicBezTo>
                    <a:pt x="20105" y="5315"/>
                    <a:pt x="20659" y="6794"/>
                    <a:pt x="21075" y="8458"/>
                  </a:cubicBezTo>
                  <a:lnTo>
                    <a:pt x="16130" y="8458"/>
                  </a:lnTo>
                  <a:lnTo>
                    <a:pt x="16130" y="4114"/>
                  </a:lnTo>
                  <a:close/>
                  <a:moveTo>
                    <a:pt x="22785" y="4114"/>
                  </a:moveTo>
                  <a:cubicBezTo>
                    <a:pt x="23987" y="5315"/>
                    <a:pt x="25004" y="6794"/>
                    <a:pt x="25743" y="8458"/>
                  </a:cubicBezTo>
                  <a:lnTo>
                    <a:pt x="22138" y="8458"/>
                  </a:lnTo>
                  <a:cubicBezTo>
                    <a:pt x="21722" y="6794"/>
                    <a:pt x="21214" y="5362"/>
                    <a:pt x="20613" y="4114"/>
                  </a:cubicBezTo>
                  <a:close/>
                  <a:moveTo>
                    <a:pt x="24588" y="4114"/>
                  </a:moveTo>
                  <a:cubicBezTo>
                    <a:pt x="26113" y="5315"/>
                    <a:pt x="27407" y="6794"/>
                    <a:pt x="28378" y="8458"/>
                  </a:cubicBezTo>
                  <a:lnTo>
                    <a:pt x="26806" y="8458"/>
                  </a:lnTo>
                  <a:cubicBezTo>
                    <a:pt x="26113" y="6841"/>
                    <a:pt x="25235" y="5362"/>
                    <a:pt x="24126" y="4114"/>
                  </a:cubicBezTo>
                  <a:close/>
                  <a:moveTo>
                    <a:pt x="4067" y="9429"/>
                  </a:moveTo>
                  <a:cubicBezTo>
                    <a:pt x="3420" y="11231"/>
                    <a:pt x="3097" y="13172"/>
                    <a:pt x="3050" y="15160"/>
                  </a:cubicBezTo>
                  <a:lnTo>
                    <a:pt x="1017" y="15160"/>
                  </a:lnTo>
                  <a:cubicBezTo>
                    <a:pt x="1109" y="13172"/>
                    <a:pt x="1571" y="11231"/>
                    <a:pt x="2403" y="9429"/>
                  </a:cubicBezTo>
                  <a:close/>
                  <a:moveTo>
                    <a:pt x="8920" y="9429"/>
                  </a:moveTo>
                  <a:cubicBezTo>
                    <a:pt x="8550" y="11231"/>
                    <a:pt x="8365" y="13172"/>
                    <a:pt x="8365" y="15160"/>
                  </a:cubicBezTo>
                  <a:lnTo>
                    <a:pt x="4021" y="15160"/>
                  </a:lnTo>
                  <a:cubicBezTo>
                    <a:pt x="4067" y="13172"/>
                    <a:pt x="4437" y="11231"/>
                    <a:pt x="5084" y="9429"/>
                  </a:cubicBezTo>
                  <a:close/>
                  <a:moveTo>
                    <a:pt x="15113" y="9429"/>
                  </a:moveTo>
                  <a:lnTo>
                    <a:pt x="15113" y="15160"/>
                  </a:lnTo>
                  <a:lnTo>
                    <a:pt x="9336" y="15160"/>
                  </a:lnTo>
                  <a:cubicBezTo>
                    <a:pt x="9382" y="13172"/>
                    <a:pt x="9567" y="11231"/>
                    <a:pt x="9937" y="9429"/>
                  </a:cubicBezTo>
                  <a:close/>
                  <a:moveTo>
                    <a:pt x="21306" y="9429"/>
                  </a:moveTo>
                  <a:cubicBezTo>
                    <a:pt x="21676" y="11185"/>
                    <a:pt x="21907" y="13126"/>
                    <a:pt x="21907" y="15160"/>
                  </a:cubicBezTo>
                  <a:lnTo>
                    <a:pt x="16130" y="15160"/>
                  </a:lnTo>
                  <a:lnTo>
                    <a:pt x="16130" y="9429"/>
                  </a:lnTo>
                  <a:close/>
                  <a:moveTo>
                    <a:pt x="26159" y="9429"/>
                  </a:moveTo>
                  <a:cubicBezTo>
                    <a:pt x="26806" y="11185"/>
                    <a:pt x="27176" y="13126"/>
                    <a:pt x="27222" y="15160"/>
                  </a:cubicBezTo>
                  <a:lnTo>
                    <a:pt x="22924" y="15160"/>
                  </a:lnTo>
                  <a:cubicBezTo>
                    <a:pt x="22878" y="13126"/>
                    <a:pt x="22693" y="11185"/>
                    <a:pt x="22323" y="9429"/>
                  </a:cubicBezTo>
                  <a:close/>
                  <a:moveTo>
                    <a:pt x="28840" y="9429"/>
                  </a:moveTo>
                  <a:cubicBezTo>
                    <a:pt x="29672" y="11185"/>
                    <a:pt x="30180" y="13126"/>
                    <a:pt x="30226" y="15160"/>
                  </a:cubicBezTo>
                  <a:lnTo>
                    <a:pt x="28193" y="15160"/>
                  </a:lnTo>
                  <a:cubicBezTo>
                    <a:pt x="28147" y="13126"/>
                    <a:pt x="27823" y="11185"/>
                    <a:pt x="27176" y="9429"/>
                  </a:cubicBezTo>
                  <a:close/>
                  <a:moveTo>
                    <a:pt x="3050" y="16130"/>
                  </a:moveTo>
                  <a:cubicBezTo>
                    <a:pt x="3097" y="18164"/>
                    <a:pt x="3420" y="20059"/>
                    <a:pt x="4067" y="21815"/>
                  </a:cubicBezTo>
                  <a:lnTo>
                    <a:pt x="2403" y="21815"/>
                  </a:lnTo>
                  <a:cubicBezTo>
                    <a:pt x="1571" y="20105"/>
                    <a:pt x="1109" y="18164"/>
                    <a:pt x="1017" y="16130"/>
                  </a:cubicBezTo>
                  <a:close/>
                  <a:moveTo>
                    <a:pt x="8365" y="16130"/>
                  </a:moveTo>
                  <a:cubicBezTo>
                    <a:pt x="8365" y="18164"/>
                    <a:pt x="8550" y="20105"/>
                    <a:pt x="8920" y="21815"/>
                  </a:cubicBezTo>
                  <a:lnTo>
                    <a:pt x="5084" y="21815"/>
                  </a:lnTo>
                  <a:cubicBezTo>
                    <a:pt x="4437" y="20105"/>
                    <a:pt x="4067" y="18164"/>
                    <a:pt x="4021" y="16130"/>
                  </a:cubicBezTo>
                  <a:close/>
                  <a:moveTo>
                    <a:pt x="15113" y="16130"/>
                  </a:moveTo>
                  <a:lnTo>
                    <a:pt x="15113" y="21815"/>
                  </a:lnTo>
                  <a:lnTo>
                    <a:pt x="9937" y="21815"/>
                  </a:lnTo>
                  <a:cubicBezTo>
                    <a:pt x="9567" y="20105"/>
                    <a:pt x="9336" y="18164"/>
                    <a:pt x="9336" y="16130"/>
                  </a:cubicBezTo>
                  <a:close/>
                  <a:moveTo>
                    <a:pt x="21907" y="16130"/>
                  </a:moveTo>
                  <a:cubicBezTo>
                    <a:pt x="21907" y="18164"/>
                    <a:pt x="21676" y="20105"/>
                    <a:pt x="21306" y="21815"/>
                  </a:cubicBezTo>
                  <a:lnTo>
                    <a:pt x="16130" y="21815"/>
                  </a:lnTo>
                  <a:lnTo>
                    <a:pt x="16130" y="16130"/>
                  </a:lnTo>
                  <a:close/>
                  <a:moveTo>
                    <a:pt x="27222" y="16130"/>
                  </a:moveTo>
                  <a:cubicBezTo>
                    <a:pt x="27176" y="18164"/>
                    <a:pt x="26806" y="20105"/>
                    <a:pt x="26159" y="21815"/>
                  </a:cubicBezTo>
                  <a:lnTo>
                    <a:pt x="22323" y="21815"/>
                  </a:lnTo>
                  <a:cubicBezTo>
                    <a:pt x="22693" y="20105"/>
                    <a:pt x="22878" y="18164"/>
                    <a:pt x="22924" y="16130"/>
                  </a:cubicBezTo>
                  <a:close/>
                  <a:moveTo>
                    <a:pt x="30226" y="16130"/>
                  </a:moveTo>
                  <a:cubicBezTo>
                    <a:pt x="30180" y="18164"/>
                    <a:pt x="29672" y="20105"/>
                    <a:pt x="28886" y="21815"/>
                  </a:cubicBezTo>
                  <a:lnTo>
                    <a:pt x="27222" y="21815"/>
                  </a:lnTo>
                  <a:cubicBezTo>
                    <a:pt x="27823" y="20059"/>
                    <a:pt x="28147" y="18164"/>
                    <a:pt x="28239" y="16130"/>
                  </a:cubicBezTo>
                  <a:close/>
                  <a:moveTo>
                    <a:pt x="4437" y="22832"/>
                  </a:moveTo>
                  <a:cubicBezTo>
                    <a:pt x="5130" y="24449"/>
                    <a:pt x="6008" y="25928"/>
                    <a:pt x="7118" y="27176"/>
                  </a:cubicBezTo>
                  <a:lnTo>
                    <a:pt x="6655" y="27176"/>
                  </a:lnTo>
                  <a:cubicBezTo>
                    <a:pt x="5130" y="25975"/>
                    <a:pt x="3836" y="24496"/>
                    <a:pt x="2912" y="22832"/>
                  </a:cubicBezTo>
                  <a:close/>
                  <a:moveTo>
                    <a:pt x="9105" y="22832"/>
                  </a:moveTo>
                  <a:cubicBezTo>
                    <a:pt x="9521" y="24449"/>
                    <a:pt x="10029" y="25928"/>
                    <a:pt x="10676" y="27176"/>
                  </a:cubicBezTo>
                  <a:lnTo>
                    <a:pt x="8458" y="27176"/>
                  </a:lnTo>
                  <a:cubicBezTo>
                    <a:pt x="7256" y="25975"/>
                    <a:pt x="6239" y="24496"/>
                    <a:pt x="5500" y="22832"/>
                  </a:cubicBezTo>
                  <a:close/>
                  <a:moveTo>
                    <a:pt x="15113" y="22832"/>
                  </a:moveTo>
                  <a:lnTo>
                    <a:pt x="15113" y="27176"/>
                  </a:lnTo>
                  <a:lnTo>
                    <a:pt x="11786" y="27176"/>
                  </a:lnTo>
                  <a:cubicBezTo>
                    <a:pt x="11138" y="25975"/>
                    <a:pt x="10584" y="24496"/>
                    <a:pt x="10168" y="22832"/>
                  </a:cubicBezTo>
                  <a:close/>
                  <a:moveTo>
                    <a:pt x="21075" y="22832"/>
                  </a:moveTo>
                  <a:cubicBezTo>
                    <a:pt x="20659" y="24496"/>
                    <a:pt x="20105" y="25975"/>
                    <a:pt x="19458" y="27176"/>
                  </a:cubicBezTo>
                  <a:lnTo>
                    <a:pt x="16130" y="27176"/>
                  </a:lnTo>
                  <a:lnTo>
                    <a:pt x="16130" y="22832"/>
                  </a:lnTo>
                  <a:close/>
                  <a:moveTo>
                    <a:pt x="25743" y="22832"/>
                  </a:moveTo>
                  <a:cubicBezTo>
                    <a:pt x="25004" y="24496"/>
                    <a:pt x="23987" y="25975"/>
                    <a:pt x="22785" y="27176"/>
                  </a:cubicBezTo>
                  <a:lnTo>
                    <a:pt x="20613" y="27176"/>
                  </a:lnTo>
                  <a:cubicBezTo>
                    <a:pt x="21214" y="25928"/>
                    <a:pt x="21722" y="24449"/>
                    <a:pt x="22138" y="22832"/>
                  </a:cubicBezTo>
                  <a:close/>
                  <a:moveTo>
                    <a:pt x="28378" y="22832"/>
                  </a:moveTo>
                  <a:cubicBezTo>
                    <a:pt x="27407" y="24496"/>
                    <a:pt x="26113" y="25975"/>
                    <a:pt x="24588" y="27176"/>
                  </a:cubicBezTo>
                  <a:lnTo>
                    <a:pt x="24126" y="27176"/>
                  </a:lnTo>
                  <a:cubicBezTo>
                    <a:pt x="25235" y="25928"/>
                    <a:pt x="26113" y="24449"/>
                    <a:pt x="26806" y="22832"/>
                  </a:cubicBezTo>
                  <a:close/>
                  <a:moveTo>
                    <a:pt x="11185" y="28147"/>
                  </a:moveTo>
                  <a:cubicBezTo>
                    <a:pt x="11554" y="28748"/>
                    <a:pt x="11970" y="29256"/>
                    <a:pt x="12386" y="29718"/>
                  </a:cubicBezTo>
                  <a:cubicBezTo>
                    <a:pt x="11370" y="29348"/>
                    <a:pt x="10445" y="28794"/>
                    <a:pt x="9567" y="28147"/>
                  </a:cubicBezTo>
                  <a:close/>
                  <a:moveTo>
                    <a:pt x="21676" y="28147"/>
                  </a:moveTo>
                  <a:cubicBezTo>
                    <a:pt x="20798" y="28794"/>
                    <a:pt x="19874" y="29348"/>
                    <a:pt x="18857" y="29718"/>
                  </a:cubicBezTo>
                  <a:cubicBezTo>
                    <a:pt x="19273" y="29256"/>
                    <a:pt x="19689" y="28748"/>
                    <a:pt x="20058" y="28147"/>
                  </a:cubicBezTo>
                  <a:close/>
                  <a:moveTo>
                    <a:pt x="15113" y="28147"/>
                  </a:moveTo>
                  <a:lnTo>
                    <a:pt x="15113" y="30227"/>
                  </a:lnTo>
                  <a:cubicBezTo>
                    <a:pt x="14143" y="30042"/>
                    <a:pt x="13218" y="29302"/>
                    <a:pt x="12386" y="28147"/>
                  </a:cubicBezTo>
                  <a:close/>
                  <a:moveTo>
                    <a:pt x="18857" y="28147"/>
                  </a:moveTo>
                  <a:cubicBezTo>
                    <a:pt x="18025" y="29302"/>
                    <a:pt x="17101" y="30042"/>
                    <a:pt x="16130" y="30227"/>
                  </a:cubicBezTo>
                  <a:lnTo>
                    <a:pt x="16130" y="28147"/>
                  </a:lnTo>
                  <a:close/>
                  <a:moveTo>
                    <a:pt x="15622" y="0"/>
                  </a:moveTo>
                  <a:cubicBezTo>
                    <a:pt x="15206" y="0"/>
                    <a:pt x="14743" y="47"/>
                    <a:pt x="14327" y="93"/>
                  </a:cubicBezTo>
                  <a:cubicBezTo>
                    <a:pt x="9937" y="463"/>
                    <a:pt x="5916" y="2681"/>
                    <a:pt x="3235" y="6194"/>
                  </a:cubicBezTo>
                  <a:lnTo>
                    <a:pt x="3235" y="6147"/>
                  </a:lnTo>
                  <a:lnTo>
                    <a:pt x="2912" y="6563"/>
                  </a:lnTo>
                  <a:lnTo>
                    <a:pt x="2634" y="6979"/>
                  </a:lnTo>
                  <a:cubicBezTo>
                    <a:pt x="924" y="9521"/>
                    <a:pt x="0" y="12525"/>
                    <a:pt x="0" y="15622"/>
                  </a:cubicBezTo>
                  <a:cubicBezTo>
                    <a:pt x="0" y="23756"/>
                    <a:pt x="6286" y="30458"/>
                    <a:pt x="14235" y="31151"/>
                  </a:cubicBezTo>
                  <a:cubicBezTo>
                    <a:pt x="14697" y="31243"/>
                    <a:pt x="15159" y="31243"/>
                    <a:pt x="15622" y="31243"/>
                  </a:cubicBezTo>
                  <a:cubicBezTo>
                    <a:pt x="16084" y="31243"/>
                    <a:pt x="16546" y="31243"/>
                    <a:pt x="17008" y="31151"/>
                  </a:cubicBezTo>
                  <a:cubicBezTo>
                    <a:pt x="24957" y="30458"/>
                    <a:pt x="31243" y="23756"/>
                    <a:pt x="31243" y="15622"/>
                  </a:cubicBezTo>
                  <a:cubicBezTo>
                    <a:pt x="31243" y="7488"/>
                    <a:pt x="24957" y="786"/>
                    <a:pt x="17008" y="93"/>
                  </a:cubicBezTo>
                  <a:cubicBezTo>
                    <a:pt x="16546" y="47"/>
                    <a:pt x="16084" y="0"/>
                    <a:pt x="15622" y="0"/>
                  </a:cubicBez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21"/>
            <p:cNvSpPr/>
            <p:nvPr/>
          </p:nvSpPr>
          <p:spPr>
            <a:xfrm>
              <a:off x="5784050" y="3110525"/>
              <a:ext cx="187200" cy="188375"/>
            </a:xfrm>
            <a:custGeom>
              <a:avLst/>
              <a:gdLst/>
              <a:ahLst/>
              <a:cxnLst/>
              <a:rect l="l" t="t" r="r" b="b"/>
              <a:pathLst>
                <a:path w="7488" h="7535" extrusionOk="0">
                  <a:moveTo>
                    <a:pt x="3513" y="2173"/>
                  </a:moveTo>
                  <a:cubicBezTo>
                    <a:pt x="4252" y="2173"/>
                    <a:pt x="4530" y="2543"/>
                    <a:pt x="4530" y="2912"/>
                  </a:cubicBezTo>
                  <a:cubicBezTo>
                    <a:pt x="4530" y="3421"/>
                    <a:pt x="4068" y="3606"/>
                    <a:pt x="3513" y="3606"/>
                  </a:cubicBezTo>
                  <a:lnTo>
                    <a:pt x="3051" y="3606"/>
                  </a:lnTo>
                  <a:lnTo>
                    <a:pt x="3051" y="2219"/>
                  </a:lnTo>
                  <a:cubicBezTo>
                    <a:pt x="3143" y="2173"/>
                    <a:pt x="3282" y="2173"/>
                    <a:pt x="3513" y="2173"/>
                  </a:cubicBezTo>
                  <a:close/>
                  <a:moveTo>
                    <a:pt x="3559" y="1664"/>
                  </a:moveTo>
                  <a:cubicBezTo>
                    <a:pt x="3051" y="1664"/>
                    <a:pt x="2727" y="1711"/>
                    <a:pt x="2358" y="1757"/>
                  </a:cubicBezTo>
                  <a:lnTo>
                    <a:pt x="2358" y="5963"/>
                  </a:lnTo>
                  <a:lnTo>
                    <a:pt x="3051" y="5963"/>
                  </a:lnTo>
                  <a:lnTo>
                    <a:pt x="3051" y="4160"/>
                  </a:lnTo>
                  <a:lnTo>
                    <a:pt x="3513" y="4160"/>
                  </a:lnTo>
                  <a:cubicBezTo>
                    <a:pt x="4021" y="4160"/>
                    <a:pt x="4299" y="4345"/>
                    <a:pt x="4391" y="4900"/>
                  </a:cubicBezTo>
                  <a:cubicBezTo>
                    <a:pt x="4484" y="5454"/>
                    <a:pt x="4576" y="5824"/>
                    <a:pt x="4715" y="5963"/>
                  </a:cubicBezTo>
                  <a:lnTo>
                    <a:pt x="5408" y="5963"/>
                  </a:lnTo>
                  <a:cubicBezTo>
                    <a:pt x="5362" y="5824"/>
                    <a:pt x="5223" y="5593"/>
                    <a:pt x="5131" y="4946"/>
                  </a:cubicBezTo>
                  <a:cubicBezTo>
                    <a:pt x="5038" y="4299"/>
                    <a:pt x="4807" y="3975"/>
                    <a:pt x="4437" y="3883"/>
                  </a:cubicBezTo>
                  <a:cubicBezTo>
                    <a:pt x="4900" y="3744"/>
                    <a:pt x="5269" y="3421"/>
                    <a:pt x="5269" y="2866"/>
                  </a:cubicBezTo>
                  <a:cubicBezTo>
                    <a:pt x="5269" y="2450"/>
                    <a:pt x="5131" y="2173"/>
                    <a:pt x="4853" y="1988"/>
                  </a:cubicBezTo>
                  <a:cubicBezTo>
                    <a:pt x="4622" y="1803"/>
                    <a:pt x="4206" y="1664"/>
                    <a:pt x="3559" y="1664"/>
                  </a:cubicBezTo>
                  <a:close/>
                  <a:moveTo>
                    <a:pt x="3744" y="601"/>
                  </a:moveTo>
                  <a:cubicBezTo>
                    <a:pt x="5454" y="601"/>
                    <a:pt x="6794" y="1988"/>
                    <a:pt x="6794" y="3790"/>
                  </a:cubicBezTo>
                  <a:cubicBezTo>
                    <a:pt x="6794" y="5547"/>
                    <a:pt x="5454" y="6979"/>
                    <a:pt x="3744" y="6979"/>
                  </a:cubicBezTo>
                  <a:cubicBezTo>
                    <a:pt x="2080" y="6979"/>
                    <a:pt x="740" y="5547"/>
                    <a:pt x="740" y="3744"/>
                  </a:cubicBezTo>
                  <a:cubicBezTo>
                    <a:pt x="740" y="1988"/>
                    <a:pt x="2080" y="601"/>
                    <a:pt x="3744" y="601"/>
                  </a:cubicBezTo>
                  <a:close/>
                  <a:moveTo>
                    <a:pt x="3744" y="1"/>
                  </a:moveTo>
                  <a:cubicBezTo>
                    <a:pt x="1664" y="1"/>
                    <a:pt x="0" y="1664"/>
                    <a:pt x="0" y="3744"/>
                  </a:cubicBezTo>
                  <a:cubicBezTo>
                    <a:pt x="0" y="5916"/>
                    <a:pt x="1664" y="7534"/>
                    <a:pt x="3744" y="7534"/>
                  </a:cubicBezTo>
                  <a:cubicBezTo>
                    <a:pt x="5824" y="7534"/>
                    <a:pt x="7488" y="5870"/>
                    <a:pt x="7488" y="3744"/>
                  </a:cubicBezTo>
                  <a:cubicBezTo>
                    <a:pt x="7488" y="1664"/>
                    <a:pt x="5824" y="1"/>
                    <a:pt x="3744" y="1"/>
                  </a:cubicBezTo>
                  <a:close/>
                </a:path>
              </a:pathLst>
            </a:cu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50" name="Google Shape;1850;p121"/>
          <p:cNvSpPr>
            <a:spLocks noGrp="1"/>
          </p:cNvSpPr>
          <p:nvPr>
            <p:ph type="pic" idx="2"/>
          </p:nvPr>
        </p:nvSpPr>
        <p:spPr>
          <a:xfrm>
            <a:off x="10969500" y="731400"/>
            <a:ext cx="6581400" cy="8824200"/>
          </a:xfrm>
          <a:prstGeom prst="rect">
            <a:avLst/>
          </a:prstGeom>
        </p:spPr>
        <p:txBody>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122"/>
          <p:cNvSpPr txBox="1">
            <a:spLocks noGrp="1"/>
          </p:cNvSpPr>
          <p:nvPr>
            <p:ph type="subTitle" idx="3"/>
          </p:nvPr>
        </p:nvSpPr>
        <p:spPr>
          <a:xfrm>
            <a:off x="6857995" y="4619338"/>
            <a:ext cx="4572000" cy="9852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a:t>Ready-to-go </a:t>
            </a:r>
            <a:endParaRPr/>
          </a:p>
          <a:p>
            <a:pPr marL="0" lvl="0" indent="0" algn="l" rtl="0">
              <a:spcBef>
                <a:spcPts val="0"/>
              </a:spcBef>
              <a:spcAft>
                <a:spcPts val="0"/>
              </a:spcAft>
              <a:buNone/>
            </a:pPr>
            <a:r>
              <a:rPr lang="en"/>
              <a:t>apps</a:t>
            </a:r>
            <a:endParaRPr/>
          </a:p>
        </p:txBody>
      </p:sp>
      <p:sp>
        <p:nvSpPr>
          <p:cNvPr id="1856" name="Google Shape;1856;p122"/>
          <p:cNvSpPr txBox="1">
            <a:spLocks noGrp="1"/>
          </p:cNvSpPr>
          <p:nvPr>
            <p:ph type="body" idx="6"/>
          </p:nvPr>
        </p:nvSpPr>
        <p:spPr>
          <a:xfrm>
            <a:off x="12974322" y="5983026"/>
            <a:ext cx="4572000" cy="794100"/>
          </a:xfrm>
          <a:prstGeom prst="rect">
            <a:avLst/>
          </a:prstGeom>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2400"/>
              <a:t>Flexible microservices that adapt to your business needs</a:t>
            </a:r>
            <a:endParaRPr sz="2400"/>
          </a:p>
        </p:txBody>
      </p:sp>
      <p:sp>
        <p:nvSpPr>
          <p:cNvPr id="1857" name="Google Shape;1857;p122"/>
          <p:cNvSpPr txBox="1">
            <a:spLocks noGrp="1"/>
          </p:cNvSpPr>
          <p:nvPr>
            <p:ph type="subTitle" idx="1"/>
          </p:nvPr>
        </p:nvSpPr>
        <p:spPr>
          <a:xfrm>
            <a:off x="741675" y="4619338"/>
            <a:ext cx="4572000" cy="9852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a:t>One </a:t>
            </a:r>
            <a:endParaRPr/>
          </a:p>
          <a:p>
            <a:pPr marL="0" lvl="0" indent="0" algn="l" rtl="0">
              <a:spcBef>
                <a:spcPts val="0"/>
              </a:spcBef>
              <a:spcAft>
                <a:spcPts val="0"/>
              </a:spcAft>
              <a:buNone/>
            </a:pPr>
            <a:r>
              <a:rPr lang="en"/>
              <a:t>Platform</a:t>
            </a:r>
            <a:endParaRPr/>
          </a:p>
        </p:txBody>
      </p:sp>
      <p:sp>
        <p:nvSpPr>
          <p:cNvPr id="1858" name="Google Shape;1858;p122"/>
          <p:cNvSpPr txBox="1">
            <a:spLocks noGrp="1"/>
          </p:cNvSpPr>
          <p:nvPr>
            <p:ph type="body" idx="2"/>
          </p:nvPr>
        </p:nvSpPr>
        <p:spPr>
          <a:xfrm>
            <a:off x="741675" y="5983026"/>
            <a:ext cx="4572000" cy="794100"/>
          </a:xfrm>
          <a:prstGeom prst="rect">
            <a:avLst/>
          </a:prstGeom>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2400"/>
              <a:t>The unified platform for all banking experiences </a:t>
            </a:r>
            <a:endParaRPr sz="2400"/>
          </a:p>
        </p:txBody>
      </p:sp>
      <p:sp>
        <p:nvSpPr>
          <p:cNvPr id="1859" name="Google Shape;1859;p122"/>
          <p:cNvSpPr txBox="1">
            <a:spLocks noGrp="1"/>
          </p:cNvSpPr>
          <p:nvPr>
            <p:ph type="body" idx="4"/>
          </p:nvPr>
        </p:nvSpPr>
        <p:spPr>
          <a:xfrm>
            <a:off x="6858004" y="5983026"/>
            <a:ext cx="4572000" cy="1219200"/>
          </a:xfrm>
          <a:prstGeom prst="rect">
            <a:avLst/>
          </a:prstGeom>
        </p:spPr>
        <p:txBody>
          <a:bodyPr spcFirstLastPara="1" wrap="square" lIns="0" tIns="0" rIns="0" bIns="0" anchor="t" anchorCtr="0">
            <a:spAutoFit/>
          </a:bodyPr>
          <a:lstStyle/>
          <a:p>
            <a:pPr marL="0" lvl="0" indent="0" algn="l" rtl="0">
              <a:lnSpc>
                <a:spcPct val="115000"/>
              </a:lnSpc>
              <a:spcBef>
                <a:spcPts val="0"/>
              </a:spcBef>
              <a:spcAft>
                <a:spcPts val="0"/>
              </a:spcAft>
              <a:buClr>
                <a:schemeClr val="lt2"/>
              </a:buClr>
              <a:buSzPts val="1100"/>
              <a:buFont typeface="Arial"/>
              <a:buNone/>
            </a:pPr>
            <a:r>
              <a:rPr lang="en" sz="2400"/>
              <a:t>Designed to give you the quickest </a:t>
            </a:r>
            <a:endParaRPr sz="2400"/>
          </a:p>
          <a:p>
            <a:pPr marL="0" lvl="0" indent="0" algn="l" rtl="0">
              <a:lnSpc>
                <a:spcPct val="115000"/>
              </a:lnSpc>
              <a:spcBef>
                <a:spcPts val="0"/>
              </a:spcBef>
              <a:spcAft>
                <a:spcPts val="0"/>
              </a:spcAft>
              <a:buNone/>
            </a:pPr>
            <a:r>
              <a:rPr lang="en" sz="2400"/>
              <a:t>time to market</a:t>
            </a:r>
            <a:endParaRPr sz="2400"/>
          </a:p>
        </p:txBody>
      </p:sp>
      <p:sp>
        <p:nvSpPr>
          <p:cNvPr id="1860" name="Google Shape;1860;p122"/>
          <p:cNvSpPr txBox="1">
            <a:spLocks noGrp="1"/>
          </p:cNvSpPr>
          <p:nvPr>
            <p:ph type="subTitle" idx="5"/>
          </p:nvPr>
        </p:nvSpPr>
        <p:spPr>
          <a:xfrm>
            <a:off x="12974315" y="4619338"/>
            <a:ext cx="4572000" cy="9852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a:t>Rapid </a:t>
            </a:r>
            <a:endParaRPr/>
          </a:p>
          <a:p>
            <a:pPr marL="0" lvl="0" indent="0" algn="l" rtl="0">
              <a:spcBef>
                <a:spcPts val="0"/>
              </a:spcBef>
              <a:spcAft>
                <a:spcPts val="0"/>
              </a:spcAft>
              <a:buNone/>
            </a:pPr>
            <a:r>
              <a:rPr lang="en"/>
              <a:t>scalability</a:t>
            </a:r>
            <a:endParaRPr/>
          </a:p>
        </p:txBody>
      </p:sp>
      <p:grpSp>
        <p:nvGrpSpPr>
          <p:cNvPr id="1861" name="Google Shape;1861;p122"/>
          <p:cNvGrpSpPr/>
          <p:nvPr/>
        </p:nvGrpSpPr>
        <p:grpSpPr>
          <a:xfrm>
            <a:off x="6868082" y="3629012"/>
            <a:ext cx="670666" cy="610217"/>
            <a:chOff x="1190625" y="565575"/>
            <a:chExt cx="5239575" cy="4584650"/>
          </a:xfrm>
        </p:grpSpPr>
        <p:sp>
          <p:nvSpPr>
            <p:cNvPr id="1862" name="Google Shape;1862;p122"/>
            <p:cNvSpPr/>
            <p:nvPr/>
          </p:nvSpPr>
          <p:spPr>
            <a:xfrm>
              <a:off x="1190625" y="565575"/>
              <a:ext cx="5239575" cy="4584650"/>
            </a:xfrm>
            <a:custGeom>
              <a:avLst/>
              <a:gdLst/>
              <a:ahLst/>
              <a:cxnLst/>
              <a:rect l="l" t="t" r="r" b="b"/>
              <a:pathLst>
                <a:path w="209583" h="183386" extrusionOk="0">
                  <a:moveTo>
                    <a:pt x="39297" y="29473"/>
                  </a:moveTo>
                  <a:lnTo>
                    <a:pt x="38282" y="29506"/>
                  </a:lnTo>
                  <a:lnTo>
                    <a:pt x="36382" y="29899"/>
                  </a:lnTo>
                  <a:lnTo>
                    <a:pt x="34614" y="30652"/>
                  </a:lnTo>
                  <a:lnTo>
                    <a:pt x="33042" y="31700"/>
                  </a:lnTo>
                  <a:lnTo>
                    <a:pt x="31699" y="33043"/>
                  </a:lnTo>
                  <a:lnTo>
                    <a:pt x="30651" y="34615"/>
                  </a:lnTo>
                  <a:lnTo>
                    <a:pt x="29898" y="36350"/>
                  </a:lnTo>
                  <a:lnTo>
                    <a:pt x="29505" y="38283"/>
                  </a:lnTo>
                  <a:lnTo>
                    <a:pt x="29473" y="39298"/>
                  </a:lnTo>
                  <a:lnTo>
                    <a:pt x="29505" y="40313"/>
                  </a:lnTo>
                  <a:lnTo>
                    <a:pt x="29898" y="42245"/>
                  </a:lnTo>
                  <a:lnTo>
                    <a:pt x="30651" y="43981"/>
                  </a:lnTo>
                  <a:lnTo>
                    <a:pt x="31699" y="45552"/>
                  </a:lnTo>
                  <a:lnTo>
                    <a:pt x="33042" y="46895"/>
                  </a:lnTo>
                  <a:lnTo>
                    <a:pt x="34614" y="47943"/>
                  </a:lnTo>
                  <a:lnTo>
                    <a:pt x="36382" y="48696"/>
                  </a:lnTo>
                  <a:lnTo>
                    <a:pt x="38282" y="49089"/>
                  </a:lnTo>
                  <a:lnTo>
                    <a:pt x="39297" y="49122"/>
                  </a:lnTo>
                  <a:lnTo>
                    <a:pt x="40312" y="49089"/>
                  </a:lnTo>
                  <a:lnTo>
                    <a:pt x="42244" y="48696"/>
                  </a:lnTo>
                  <a:lnTo>
                    <a:pt x="43980" y="47943"/>
                  </a:lnTo>
                  <a:lnTo>
                    <a:pt x="45552" y="46895"/>
                  </a:lnTo>
                  <a:lnTo>
                    <a:pt x="46894" y="45552"/>
                  </a:lnTo>
                  <a:lnTo>
                    <a:pt x="47942" y="43981"/>
                  </a:lnTo>
                  <a:lnTo>
                    <a:pt x="48695" y="42245"/>
                  </a:lnTo>
                  <a:lnTo>
                    <a:pt x="49088" y="40313"/>
                  </a:lnTo>
                  <a:lnTo>
                    <a:pt x="49121" y="39298"/>
                  </a:lnTo>
                  <a:lnTo>
                    <a:pt x="49088" y="38283"/>
                  </a:lnTo>
                  <a:lnTo>
                    <a:pt x="48695" y="36350"/>
                  </a:lnTo>
                  <a:lnTo>
                    <a:pt x="47942" y="34615"/>
                  </a:lnTo>
                  <a:lnTo>
                    <a:pt x="46894" y="33043"/>
                  </a:lnTo>
                  <a:lnTo>
                    <a:pt x="45552" y="31700"/>
                  </a:lnTo>
                  <a:lnTo>
                    <a:pt x="43980" y="30652"/>
                  </a:lnTo>
                  <a:lnTo>
                    <a:pt x="42244" y="29899"/>
                  </a:lnTo>
                  <a:lnTo>
                    <a:pt x="40312" y="29506"/>
                  </a:lnTo>
                  <a:lnTo>
                    <a:pt x="39297" y="29473"/>
                  </a:lnTo>
                  <a:close/>
                  <a:moveTo>
                    <a:pt x="78594" y="29473"/>
                  </a:moveTo>
                  <a:lnTo>
                    <a:pt x="77578" y="29506"/>
                  </a:lnTo>
                  <a:lnTo>
                    <a:pt x="75646" y="29899"/>
                  </a:lnTo>
                  <a:lnTo>
                    <a:pt x="73911" y="30652"/>
                  </a:lnTo>
                  <a:lnTo>
                    <a:pt x="72339" y="31700"/>
                  </a:lnTo>
                  <a:lnTo>
                    <a:pt x="70996" y="33043"/>
                  </a:lnTo>
                  <a:lnTo>
                    <a:pt x="69948" y="34615"/>
                  </a:lnTo>
                  <a:lnTo>
                    <a:pt x="69195" y="36350"/>
                  </a:lnTo>
                  <a:lnTo>
                    <a:pt x="68802" y="38283"/>
                  </a:lnTo>
                  <a:lnTo>
                    <a:pt x="68769" y="39298"/>
                  </a:lnTo>
                  <a:lnTo>
                    <a:pt x="68802" y="40313"/>
                  </a:lnTo>
                  <a:lnTo>
                    <a:pt x="69195" y="42245"/>
                  </a:lnTo>
                  <a:lnTo>
                    <a:pt x="69948" y="43981"/>
                  </a:lnTo>
                  <a:lnTo>
                    <a:pt x="70996" y="45552"/>
                  </a:lnTo>
                  <a:lnTo>
                    <a:pt x="72339" y="46895"/>
                  </a:lnTo>
                  <a:lnTo>
                    <a:pt x="73911" y="47943"/>
                  </a:lnTo>
                  <a:lnTo>
                    <a:pt x="75646" y="48696"/>
                  </a:lnTo>
                  <a:lnTo>
                    <a:pt x="77578" y="49089"/>
                  </a:lnTo>
                  <a:lnTo>
                    <a:pt x="78594" y="49122"/>
                  </a:lnTo>
                  <a:lnTo>
                    <a:pt x="79609" y="49089"/>
                  </a:lnTo>
                  <a:lnTo>
                    <a:pt x="81541" y="48696"/>
                  </a:lnTo>
                  <a:lnTo>
                    <a:pt x="83276" y="47943"/>
                  </a:lnTo>
                  <a:lnTo>
                    <a:pt x="84848" y="46895"/>
                  </a:lnTo>
                  <a:lnTo>
                    <a:pt x="86191" y="45552"/>
                  </a:lnTo>
                  <a:lnTo>
                    <a:pt x="87239" y="43981"/>
                  </a:lnTo>
                  <a:lnTo>
                    <a:pt x="87992" y="42245"/>
                  </a:lnTo>
                  <a:lnTo>
                    <a:pt x="88385" y="40313"/>
                  </a:lnTo>
                  <a:lnTo>
                    <a:pt x="88418" y="39298"/>
                  </a:lnTo>
                  <a:lnTo>
                    <a:pt x="88385" y="38283"/>
                  </a:lnTo>
                  <a:lnTo>
                    <a:pt x="87992" y="36350"/>
                  </a:lnTo>
                  <a:lnTo>
                    <a:pt x="87239" y="34615"/>
                  </a:lnTo>
                  <a:lnTo>
                    <a:pt x="86191" y="33043"/>
                  </a:lnTo>
                  <a:lnTo>
                    <a:pt x="84848" y="31700"/>
                  </a:lnTo>
                  <a:lnTo>
                    <a:pt x="83276" y="30652"/>
                  </a:lnTo>
                  <a:lnTo>
                    <a:pt x="81541" y="29899"/>
                  </a:lnTo>
                  <a:lnTo>
                    <a:pt x="79609" y="29506"/>
                  </a:lnTo>
                  <a:lnTo>
                    <a:pt x="78594" y="29473"/>
                  </a:lnTo>
                  <a:close/>
                  <a:moveTo>
                    <a:pt x="117890" y="29473"/>
                  </a:moveTo>
                  <a:lnTo>
                    <a:pt x="116875" y="29506"/>
                  </a:lnTo>
                  <a:lnTo>
                    <a:pt x="114943" y="29899"/>
                  </a:lnTo>
                  <a:lnTo>
                    <a:pt x="113207" y="30652"/>
                  </a:lnTo>
                  <a:lnTo>
                    <a:pt x="111636" y="31700"/>
                  </a:lnTo>
                  <a:lnTo>
                    <a:pt x="110293" y="33043"/>
                  </a:lnTo>
                  <a:lnTo>
                    <a:pt x="109245" y="34615"/>
                  </a:lnTo>
                  <a:lnTo>
                    <a:pt x="108492" y="36350"/>
                  </a:lnTo>
                  <a:lnTo>
                    <a:pt x="108099" y="38283"/>
                  </a:lnTo>
                  <a:lnTo>
                    <a:pt x="108066" y="39298"/>
                  </a:lnTo>
                  <a:lnTo>
                    <a:pt x="108099" y="40313"/>
                  </a:lnTo>
                  <a:lnTo>
                    <a:pt x="108492" y="42245"/>
                  </a:lnTo>
                  <a:lnTo>
                    <a:pt x="109245" y="43981"/>
                  </a:lnTo>
                  <a:lnTo>
                    <a:pt x="110293" y="45552"/>
                  </a:lnTo>
                  <a:lnTo>
                    <a:pt x="111636" y="46895"/>
                  </a:lnTo>
                  <a:lnTo>
                    <a:pt x="113207" y="47943"/>
                  </a:lnTo>
                  <a:lnTo>
                    <a:pt x="114943" y="48696"/>
                  </a:lnTo>
                  <a:lnTo>
                    <a:pt x="116875" y="49089"/>
                  </a:lnTo>
                  <a:lnTo>
                    <a:pt x="117890" y="49122"/>
                  </a:lnTo>
                  <a:lnTo>
                    <a:pt x="118905" y="49089"/>
                  </a:lnTo>
                  <a:lnTo>
                    <a:pt x="120838" y="48696"/>
                  </a:lnTo>
                  <a:lnTo>
                    <a:pt x="122573" y="47943"/>
                  </a:lnTo>
                  <a:lnTo>
                    <a:pt x="124145" y="46895"/>
                  </a:lnTo>
                  <a:lnTo>
                    <a:pt x="125488" y="45552"/>
                  </a:lnTo>
                  <a:lnTo>
                    <a:pt x="126536" y="43981"/>
                  </a:lnTo>
                  <a:lnTo>
                    <a:pt x="127289" y="42245"/>
                  </a:lnTo>
                  <a:lnTo>
                    <a:pt x="127682" y="40313"/>
                  </a:lnTo>
                  <a:lnTo>
                    <a:pt x="127714" y="39298"/>
                  </a:lnTo>
                  <a:lnTo>
                    <a:pt x="127682" y="38283"/>
                  </a:lnTo>
                  <a:lnTo>
                    <a:pt x="127289" y="36350"/>
                  </a:lnTo>
                  <a:lnTo>
                    <a:pt x="126536" y="34615"/>
                  </a:lnTo>
                  <a:lnTo>
                    <a:pt x="125488" y="33043"/>
                  </a:lnTo>
                  <a:lnTo>
                    <a:pt x="124145" y="31700"/>
                  </a:lnTo>
                  <a:lnTo>
                    <a:pt x="122573" y="30652"/>
                  </a:lnTo>
                  <a:lnTo>
                    <a:pt x="120838" y="29899"/>
                  </a:lnTo>
                  <a:lnTo>
                    <a:pt x="118905" y="29506"/>
                  </a:lnTo>
                  <a:lnTo>
                    <a:pt x="117890" y="29473"/>
                  </a:lnTo>
                  <a:close/>
                  <a:moveTo>
                    <a:pt x="183385" y="13100"/>
                  </a:moveTo>
                  <a:lnTo>
                    <a:pt x="184728" y="13133"/>
                  </a:lnTo>
                  <a:lnTo>
                    <a:pt x="187282" y="13657"/>
                  </a:lnTo>
                  <a:lnTo>
                    <a:pt x="189640" y="14672"/>
                  </a:lnTo>
                  <a:lnTo>
                    <a:pt x="191735" y="16080"/>
                  </a:lnTo>
                  <a:lnTo>
                    <a:pt x="193504" y="17848"/>
                  </a:lnTo>
                  <a:lnTo>
                    <a:pt x="194912" y="19944"/>
                  </a:lnTo>
                  <a:lnTo>
                    <a:pt x="195927" y="22302"/>
                  </a:lnTo>
                  <a:lnTo>
                    <a:pt x="196451" y="24856"/>
                  </a:lnTo>
                  <a:lnTo>
                    <a:pt x="196484" y="26199"/>
                  </a:lnTo>
                  <a:lnTo>
                    <a:pt x="196484" y="157188"/>
                  </a:lnTo>
                  <a:lnTo>
                    <a:pt x="196451" y="158531"/>
                  </a:lnTo>
                  <a:lnTo>
                    <a:pt x="195927" y="161085"/>
                  </a:lnTo>
                  <a:lnTo>
                    <a:pt x="194912" y="163443"/>
                  </a:lnTo>
                  <a:lnTo>
                    <a:pt x="193504" y="165539"/>
                  </a:lnTo>
                  <a:lnTo>
                    <a:pt x="191735" y="167307"/>
                  </a:lnTo>
                  <a:lnTo>
                    <a:pt x="189640" y="168715"/>
                  </a:lnTo>
                  <a:lnTo>
                    <a:pt x="187282" y="169730"/>
                  </a:lnTo>
                  <a:lnTo>
                    <a:pt x="184728" y="170254"/>
                  </a:lnTo>
                  <a:lnTo>
                    <a:pt x="183385" y="170287"/>
                  </a:lnTo>
                  <a:lnTo>
                    <a:pt x="26198" y="170287"/>
                  </a:lnTo>
                  <a:lnTo>
                    <a:pt x="24855" y="170254"/>
                  </a:lnTo>
                  <a:lnTo>
                    <a:pt x="22301" y="169730"/>
                  </a:lnTo>
                  <a:lnTo>
                    <a:pt x="19943" y="168715"/>
                  </a:lnTo>
                  <a:lnTo>
                    <a:pt x="17847" y="167307"/>
                  </a:lnTo>
                  <a:lnTo>
                    <a:pt x="16079" y="165539"/>
                  </a:lnTo>
                  <a:lnTo>
                    <a:pt x="14671" y="163443"/>
                  </a:lnTo>
                  <a:lnTo>
                    <a:pt x="13656" y="161085"/>
                  </a:lnTo>
                  <a:lnTo>
                    <a:pt x="13132" y="158531"/>
                  </a:lnTo>
                  <a:lnTo>
                    <a:pt x="13099" y="157188"/>
                  </a:lnTo>
                  <a:lnTo>
                    <a:pt x="13099" y="26199"/>
                  </a:lnTo>
                  <a:lnTo>
                    <a:pt x="13132" y="24856"/>
                  </a:lnTo>
                  <a:lnTo>
                    <a:pt x="13656" y="22302"/>
                  </a:lnTo>
                  <a:lnTo>
                    <a:pt x="14671" y="19944"/>
                  </a:lnTo>
                  <a:lnTo>
                    <a:pt x="16079" y="17848"/>
                  </a:lnTo>
                  <a:lnTo>
                    <a:pt x="17847" y="16080"/>
                  </a:lnTo>
                  <a:lnTo>
                    <a:pt x="19943" y="14672"/>
                  </a:lnTo>
                  <a:lnTo>
                    <a:pt x="22301" y="13657"/>
                  </a:lnTo>
                  <a:lnTo>
                    <a:pt x="24855" y="13133"/>
                  </a:lnTo>
                  <a:lnTo>
                    <a:pt x="26198" y="13100"/>
                  </a:lnTo>
                  <a:close/>
                  <a:moveTo>
                    <a:pt x="26198" y="1"/>
                  </a:moveTo>
                  <a:lnTo>
                    <a:pt x="24855" y="34"/>
                  </a:lnTo>
                  <a:lnTo>
                    <a:pt x="22203" y="296"/>
                  </a:lnTo>
                  <a:lnTo>
                    <a:pt x="19648" y="820"/>
                  </a:lnTo>
                  <a:lnTo>
                    <a:pt x="17192" y="1573"/>
                  </a:lnTo>
                  <a:lnTo>
                    <a:pt x="14835" y="2588"/>
                  </a:lnTo>
                  <a:lnTo>
                    <a:pt x="12608" y="3800"/>
                  </a:lnTo>
                  <a:lnTo>
                    <a:pt x="10512" y="5208"/>
                  </a:lnTo>
                  <a:lnTo>
                    <a:pt x="8580" y="6812"/>
                  </a:lnTo>
                  <a:lnTo>
                    <a:pt x="6811" y="8581"/>
                  </a:lnTo>
                  <a:lnTo>
                    <a:pt x="5207" y="10513"/>
                  </a:lnTo>
                  <a:lnTo>
                    <a:pt x="3799" y="12609"/>
                  </a:lnTo>
                  <a:lnTo>
                    <a:pt x="2587" y="14835"/>
                  </a:lnTo>
                  <a:lnTo>
                    <a:pt x="1572" y="17193"/>
                  </a:lnTo>
                  <a:lnTo>
                    <a:pt x="819" y="19649"/>
                  </a:lnTo>
                  <a:lnTo>
                    <a:pt x="295" y="22204"/>
                  </a:lnTo>
                  <a:lnTo>
                    <a:pt x="33" y="24856"/>
                  </a:lnTo>
                  <a:lnTo>
                    <a:pt x="0" y="26199"/>
                  </a:lnTo>
                  <a:lnTo>
                    <a:pt x="0" y="157188"/>
                  </a:lnTo>
                  <a:lnTo>
                    <a:pt x="33" y="158531"/>
                  </a:lnTo>
                  <a:lnTo>
                    <a:pt x="295" y="161183"/>
                  </a:lnTo>
                  <a:lnTo>
                    <a:pt x="819" y="163737"/>
                  </a:lnTo>
                  <a:lnTo>
                    <a:pt x="1572" y="166193"/>
                  </a:lnTo>
                  <a:lnTo>
                    <a:pt x="2587" y="168551"/>
                  </a:lnTo>
                  <a:lnTo>
                    <a:pt x="3799" y="170778"/>
                  </a:lnTo>
                  <a:lnTo>
                    <a:pt x="5207" y="172874"/>
                  </a:lnTo>
                  <a:lnTo>
                    <a:pt x="6811" y="174806"/>
                  </a:lnTo>
                  <a:lnTo>
                    <a:pt x="8580" y="176574"/>
                  </a:lnTo>
                  <a:lnTo>
                    <a:pt x="10512" y="178179"/>
                  </a:lnTo>
                  <a:lnTo>
                    <a:pt x="12608" y="179587"/>
                  </a:lnTo>
                  <a:lnTo>
                    <a:pt x="14835" y="180799"/>
                  </a:lnTo>
                  <a:lnTo>
                    <a:pt x="17192" y="181814"/>
                  </a:lnTo>
                  <a:lnTo>
                    <a:pt x="19648" y="182567"/>
                  </a:lnTo>
                  <a:lnTo>
                    <a:pt x="22203" y="183091"/>
                  </a:lnTo>
                  <a:lnTo>
                    <a:pt x="24855" y="183353"/>
                  </a:lnTo>
                  <a:lnTo>
                    <a:pt x="26198" y="183386"/>
                  </a:lnTo>
                  <a:lnTo>
                    <a:pt x="183385" y="183386"/>
                  </a:lnTo>
                  <a:lnTo>
                    <a:pt x="184728" y="183353"/>
                  </a:lnTo>
                  <a:lnTo>
                    <a:pt x="187380" y="183091"/>
                  </a:lnTo>
                  <a:lnTo>
                    <a:pt x="189934" y="182567"/>
                  </a:lnTo>
                  <a:lnTo>
                    <a:pt x="192390" y="181814"/>
                  </a:lnTo>
                  <a:lnTo>
                    <a:pt x="194748" y="180799"/>
                  </a:lnTo>
                  <a:lnTo>
                    <a:pt x="196975" y="179587"/>
                  </a:lnTo>
                  <a:lnTo>
                    <a:pt x="199071" y="178179"/>
                  </a:lnTo>
                  <a:lnTo>
                    <a:pt x="201003" y="176574"/>
                  </a:lnTo>
                  <a:lnTo>
                    <a:pt x="202771" y="174806"/>
                  </a:lnTo>
                  <a:lnTo>
                    <a:pt x="204376" y="172874"/>
                  </a:lnTo>
                  <a:lnTo>
                    <a:pt x="205784" y="170778"/>
                  </a:lnTo>
                  <a:lnTo>
                    <a:pt x="206996" y="168551"/>
                  </a:lnTo>
                  <a:lnTo>
                    <a:pt x="208011" y="166193"/>
                  </a:lnTo>
                  <a:lnTo>
                    <a:pt x="208764" y="163737"/>
                  </a:lnTo>
                  <a:lnTo>
                    <a:pt x="209288" y="161183"/>
                  </a:lnTo>
                  <a:lnTo>
                    <a:pt x="209550" y="158531"/>
                  </a:lnTo>
                  <a:lnTo>
                    <a:pt x="209583" y="157188"/>
                  </a:lnTo>
                  <a:lnTo>
                    <a:pt x="209583" y="26199"/>
                  </a:lnTo>
                  <a:lnTo>
                    <a:pt x="209550" y="24856"/>
                  </a:lnTo>
                  <a:lnTo>
                    <a:pt x="209288" y="22204"/>
                  </a:lnTo>
                  <a:lnTo>
                    <a:pt x="208764" y="19649"/>
                  </a:lnTo>
                  <a:lnTo>
                    <a:pt x="208011" y="17193"/>
                  </a:lnTo>
                  <a:lnTo>
                    <a:pt x="206996" y="14835"/>
                  </a:lnTo>
                  <a:lnTo>
                    <a:pt x="205784" y="12609"/>
                  </a:lnTo>
                  <a:lnTo>
                    <a:pt x="204376" y="10513"/>
                  </a:lnTo>
                  <a:lnTo>
                    <a:pt x="202771" y="8581"/>
                  </a:lnTo>
                  <a:lnTo>
                    <a:pt x="201003" y="6812"/>
                  </a:lnTo>
                  <a:lnTo>
                    <a:pt x="199071" y="5208"/>
                  </a:lnTo>
                  <a:lnTo>
                    <a:pt x="196975" y="3800"/>
                  </a:lnTo>
                  <a:lnTo>
                    <a:pt x="194748" y="2588"/>
                  </a:lnTo>
                  <a:lnTo>
                    <a:pt x="192390" y="1573"/>
                  </a:lnTo>
                  <a:lnTo>
                    <a:pt x="189934" y="820"/>
                  </a:lnTo>
                  <a:lnTo>
                    <a:pt x="187380" y="296"/>
                  </a:lnTo>
                  <a:lnTo>
                    <a:pt x="184728" y="34"/>
                  </a:lnTo>
                  <a:lnTo>
                    <a:pt x="183385" y="1"/>
                  </a:lnTo>
                  <a:close/>
                </a:path>
              </a:pathLst>
            </a:custGeom>
            <a:solidFill>
              <a:srgbClr val="54F1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22"/>
            <p:cNvSpPr/>
            <p:nvPr/>
          </p:nvSpPr>
          <p:spPr>
            <a:xfrm>
              <a:off x="2324113" y="2027838"/>
              <a:ext cx="2972611" cy="2016965"/>
            </a:xfrm>
            <a:custGeom>
              <a:avLst/>
              <a:gdLst/>
              <a:ahLst/>
              <a:cxnLst/>
              <a:rect l="l" t="t" r="r" b="b"/>
              <a:pathLst>
                <a:path w="183353" h="124408" extrusionOk="0">
                  <a:moveTo>
                    <a:pt x="176181" y="1"/>
                  </a:moveTo>
                  <a:lnTo>
                    <a:pt x="174937" y="230"/>
                  </a:lnTo>
                  <a:lnTo>
                    <a:pt x="173758" y="721"/>
                  </a:lnTo>
                  <a:lnTo>
                    <a:pt x="172677" y="1441"/>
                  </a:lnTo>
                  <a:lnTo>
                    <a:pt x="172186" y="1900"/>
                  </a:lnTo>
                  <a:lnTo>
                    <a:pt x="65463" y="108623"/>
                  </a:lnTo>
                  <a:lnTo>
                    <a:pt x="11135" y="54296"/>
                  </a:lnTo>
                  <a:lnTo>
                    <a:pt x="10644" y="53837"/>
                  </a:lnTo>
                  <a:lnTo>
                    <a:pt x="9563" y="53084"/>
                  </a:lnTo>
                  <a:lnTo>
                    <a:pt x="8384" y="52625"/>
                  </a:lnTo>
                  <a:lnTo>
                    <a:pt x="7140" y="52363"/>
                  </a:lnTo>
                  <a:lnTo>
                    <a:pt x="5895" y="52363"/>
                  </a:lnTo>
                  <a:lnTo>
                    <a:pt x="4651" y="52625"/>
                  </a:lnTo>
                  <a:lnTo>
                    <a:pt x="3472" y="53084"/>
                  </a:lnTo>
                  <a:lnTo>
                    <a:pt x="2391" y="53837"/>
                  </a:lnTo>
                  <a:lnTo>
                    <a:pt x="1900" y="54296"/>
                  </a:lnTo>
                  <a:lnTo>
                    <a:pt x="1442" y="54787"/>
                  </a:lnTo>
                  <a:lnTo>
                    <a:pt x="721" y="55867"/>
                  </a:lnTo>
                  <a:lnTo>
                    <a:pt x="230" y="57046"/>
                  </a:lnTo>
                  <a:lnTo>
                    <a:pt x="1" y="58291"/>
                  </a:lnTo>
                  <a:lnTo>
                    <a:pt x="1" y="59535"/>
                  </a:lnTo>
                  <a:lnTo>
                    <a:pt x="230" y="60780"/>
                  </a:lnTo>
                  <a:lnTo>
                    <a:pt x="721" y="61958"/>
                  </a:lnTo>
                  <a:lnTo>
                    <a:pt x="1442" y="63039"/>
                  </a:lnTo>
                  <a:lnTo>
                    <a:pt x="1900" y="63530"/>
                  </a:lnTo>
                  <a:lnTo>
                    <a:pt x="60845" y="122475"/>
                  </a:lnTo>
                  <a:lnTo>
                    <a:pt x="61336" y="122934"/>
                  </a:lnTo>
                  <a:lnTo>
                    <a:pt x="62417" y="123687"/>
                  </a:lnTo>
                  <a:lnTo>
                    <a:pt x="63596" y="124146"/>
                  </a:lnTo>
                  <a:lnTo>
                    <a:pt x="64840" y="124408"/>
                  </a:lnTo>
                  <a:lnTo>
                    <a:pt x="66085" y="124408"/>
                  </a:lnTo>
                  <a:lnTo>
                    <a:pt x="67329" y="124146"/>
                  </a:lnTo>
                  <a:lnTo>
                    <a:pt x="68508" y="123687"/>
                  </a:lnTo>
                  <a:lnTo>
                    <a:pt x="69589" y="122934"/>
                  </a:lnTo>
                  <a:lnTo>
                    <a:pt x="70080" y="122475"/>
                  </a:lnTo>
                  <a:lnTo>
                    <a:pt x="181421" y="11135"/>
                  </a:lnTo>
                  <a:lnTo>
                    <a:pt x="181879" y="10643"/>
                  </a:lnTo>
                  <a:lnTo>
                    <a:pt x="182632" y="9563"/>
                  </a:lnTo>
                  <a:lnTo>
                    <a:pt x="183091" y="8384"/>
                  </a:lnTo>
                  <a:lnTo>
                    <a:pt x="183353" y="7139"/>
                  </a:lnTo>
                  <a:lnTo>
                    <a:pt x="183353" y="5895"/>
                  </a:lnTo>
                  <a:lnTo>
                    <a:pt x="183091" y="4651"/>
                  </a:lnTo>
                  <a:lnTo>
                    <a:pt x="182632" y="3472"/>
                  </a:lnTo>
                  <a:lnTo>
                    <a:pt x="181879" y="2391"/>
                  </a:lnTo>
                  <a:lnTo>
                    <a:pt x="181421" y="1900"/>
                  </a:lnTo>
                  <a:lnTo>
                    <a:pt x="180929" y="1441"/>
                  </a:lnTo>
                  <a:lnTo>
                    <a:pt x="179849" y="721"/>
                  </a:lnTo>
                  <a:lnTo>
                    <a:pt x="178670" y="230"/>
                  </a:lnTo>
                  <a:lnTo>
                    <a:pt x="177425" y="1"/>
                  </a:lnTo>
                  <a:close/>
                </a:path>
              </a:pathLst>
            </a:custGeom>
            <a:solidFill>
              <a:schemeClr val="accent1"/>
            </a:solid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4" name="Google Shape;1864;p122"/>
          <p:cNvSpPr/>
          <p:nvPr/>
        </p:nvSpPr>
        <p:spPr>
          <a:xfrm>
            <a:off x="733800" y="3681877"/>
            <a:ext cx="670666" cy="671190"/>
          </a:xfrm>
          <a:custGeom>
            <a:avLst/>
            <a:gdLst/>
            <a:ahLst/>
            <a:cxnLst/>
            <a:rect l="l" t="t" r="r" b="b"/>
            <a:pathLst>
              <a:path w="209583" h="209583" extrusionOk="0">
                <a:moveTo>
                  <a:pt x="104791" y="13099"/>
                </a:moveTo>
                <a:lnTo>
                  <a:pt x="105708" y="13132"/>
                </a:lnTo>
                <a:lnTo>
                  <a:pt x="107509" y="13525"/>
                </a:lnTo>
                <a:lnTo>
                  <a:pt x="108394" y="13852"/>
                </a:lnTo>
                <a:lnTo>
                  <a:pt x="194323" y="52396"/>
                </a:lnTo>
                <a:lnTo>
                  <a:pt x="108394" y="90907"/>
                </a:lnTo>
                <a:lnTo>
                  <a:pt x="107509" y="91267"/>
                </a:lnTo>
                <a:lnTo>
                  <a:pt x="105708" y="91660"/>
                </a:lnTo>
                <a:lnTo>
                  <a:pt x="104791" y="91692"/>
                </a:lnTo>
                <a:lnTo>
                  <a:pt x="103645" y="91660"/>
                </a:lnTo>
                <a:lnTo>
                  <a:pt x="102237" y="91398"/>
                </a:lnTo>
                <a:lnTo>
                  <a:pt x="101484" y="91103"/>
                </a:lnTo>
                <a:lnTo>
                  <a:pt x="101189" y="90907"/>
                </a:lnTo>
                <a:lnTo>
                  <a:pt x="15260" y="52396"/>
                </a:lnTo>
                <a:lnTo>
                  <a:pt x="101189" y="13852"/>
                </a:lnTo>
                <a:lnTo>
                  <a:pt x="101844" y="13525"/>
                </a:lnTo>
                <a:lnTo>
                  <a:pt x="103645" y="13132"/>
                </a:lnTo>
                <a:lnTo>
                  <a:pt x="104791" y="13099"/>
                </a:lnTo>
                <a:close/>
                <a:moveTo>
                  <a:pt x="104791" y="0"/>
                </a:moveTo>
                <a:lnTo>
                  <a:pt x="103645" y="33"/>
                </a:lnTo>
                <a:lnTo>
                  <a:pt x="101353" y="262"/>
                </a:lnTo>
                <a:lnTo>
                  <a:pt x="99093" y="753"/>
                </a:lnTo>
                <a:lnTo>
                  <a:pt x="96932" y="1474"/>
                </a:lnTo>
                <a:lnTo>
                  <a:pt x="95884" y="1899"/>
                </a:lnTo>
                <a:lnTo>
                  <a:pt x="6877" y="41786"/>
                </a:lnTo>
                <a:lnTo>
                  <a:pt x="6091" y="42179"/>
                </a:lnTo>
                <a:lnTo>
                  <a:pt x="4683" y="43063"/>
                </a:lnTo>
                <a:lnTo>
                  <a:pt x="3406" y="44143"/>
                </a:lnTo>
                <a:lnTo>
                  <a:pt x="2325" y="45388"/>
                </a:lnTo>
                <a:lnTo>
                  <a:pt x="1441" y="46796"/>
                </a:lnTo>
                <a:lnTo>
                  <a:pt x="753" y="48270"/>
                </a:lnTo>
                <a:lnTo>
                  <a:pt x="262" y="49874"/>
                </a:lnTo>
                <a:lnTo>
                  <a:pt x="33" y="51544"/>
                </a:lnTo>
                <a:lnTo>
                  <a:pt x="0" y="52396"/>
                </a:lnTo>
                <a:lnTo>
                  <a:pt x="33" y="53247"/>
                </a:lnTo>
                <a:lnTo>
                  <a:pt x="262" y="54917"/>
                </a:lnTo>
                <a:lnTo>
                  <a:pt x="753" y="56522"/>
                </a:lnTo>
                <a:lnTo>
                  <a:pt x="1441" y="57995"/>
                </a:lnTo>
                <a:lnTo>
                  <a:pt x="2325" y="59404"/>
                </a:lnTo>
                <a:lnTo>
                  <a:pt x="3406" y="60648"/>
                </a:lnTo>
                <a:lnTo>
                  <a:pt x="4683" y="61729"/>
                </a:lnTo>
                <a:lnTo>
                  <a:pt x="6091" y="62613"/>
                </a:lnTo>
                <a:lnTo>
                  <a:pt x="6877" y="63006"/>
                </a:lnTo>
                <a:lnTo>
                  <a:pt x="95884" y="102859"/>
                </a:lnTo>
                <a:lnTo>
                  <a:pt x="96932" y="103318"/>
                </a:lnTo>
                <a:lnTo>
                  <a:pt x="99093" y="104038"/>
                </a:lnTo>
                <a:lnTo>
                  <a:pt x="101353" y="104529"/>
                </a:lnTo>
                <a:lnTo>
                  <a:pt x="103645" y="104759"/>
                </a:lnTo>
                <a:lnTo>
                  <a:pt x="104791" y="104791"/>
                </a:lnTo>
                <a:lnTo>
                  <a:pt x="105938" y="104759"/>
                </a:lnTo>
                <a:lnTo>
                  <a:pt x="108132" y="104529"/>
                </a:lnTo>
                <a:lnTo>
                  <a:pt x="110326" y="104038"/>
                </a:lnTo>
                <a:lnTo>
                  <a:pt x="112552" y="103318"/>
                </a:lnTo>
                <a:lnTo>
                  <a:pt x="113731" y="102859"/>
                </a:lnTo>
                <a:lnTo>
                  <a:pt x="202706" y="63006"/>
                </a:lnTo>
                <a:lnTo>
                  <a:pt x="203492" y="62613"/>
                </a:lnTo>
                <a:lnTo>
                  <a:pt x="204900" y="61729"/>
                </a:lnTo>
                <a:lnTo>
                  <a:pt x="206144" y="60648"/>
                </a:lnTo>
                <a:lnTo>
                  <a:pt x="207258" y="59404"/>
                </a:lnTo>
                <a:lnTo>
                  <a:pt x="208142" y="57995"/>
                </a:lnTo>
                <a:lnTo>
                  <a:pt x="208830" y="56522"/>
                </a:lnTo>
                <a:lnTo>
                  <a:pt x="209321" y="54917"/>
                </a:lnTo>
                <a:lnTo>
                  <a:pt x="209550" y="53247"/>
                </a:lnTo>
                <a:lnTo>
                  <a:pt x="209583" y="52396"/>
                </a:lnTo>
                <a:lnTo>
                  <a:pt x="209550" y="51544"/>
                </a:lnTo>
                <a:lnTo>
                  <a:pt x="209321" y="49874"/>
                </a:lnTo>
                <a:lnTo>
                  <a:pt x="208830" y="48270"/>
                </a:lnTo>
                <a:lnTo>
                  <a:pt x="208142" y="46796"/>
                </a:lnTo>
                <a:lnTo>
                  <a:pt x="207258" y="45388"/>
                </a:lnTo>
                <a:lnTo>
                  <a:pt x="206144" y="44143"/>
                </a:lnTo>
                <a:lnTo>
                  <a:pt x="204900" y="43063"/>
                </a:lnTo>
                <a:lnTo>
                  <a:pt x="203492" y="42179"/>
                </a:lnTo>
                <a:lnTo>
                  <a:pt x="202706" y="41786"/>
                </a:lnTo>
                <a:lnTo>
                  <a:pt x="113731" y="1899"/>
                </a:lnTo>
                <a:lnTo>
                  <a:pt x="112552" y="1474"/>
                </a:lnTo>
                <a:lnTo>
                  <a:pt x="110326" y="753"/>
                </a:lnTo>
                <a:lnTo>
                  <a:pt x="108132" y="262"/>
                </a:lnTo>
                <a:lnTo>
                  <a:pt x="105938" y="33"/>
                </a:lnTo>
                <a:lnTo>
                  <a:pt x="104791" y="0"/>
                </a:lnTo>
                <a:close/>
                <a:moveTo>
                  <a:pt x="25412" y="86191"/>
                </a:moveTo>
                <a:lnTo>
                  <a:pt x="24135" y="86486"/>
                </a:lnTo>
                <a:lnTo>
                  <a:pt x="23513" y="86748"/>
                </a:lnTo>
                <a:lnTo>
                  <a:pt x="6877" y="94181"/>
                </a:lnTo>
                <a:lnTo>
                  <a:pt x="6091" y="94574"/>
                </a:lnTo>
                <a:lnTo>
                  <a:pt x="4683" y="95458"/>
                </a:lnTo>
                <a:lnTo>
                  <a:pt x="3406" y="96539"/>
                </a:lnTo>
                <a:lnTo>
                  <a:pt x="2325" y="97783"/>
                </a:lnTo>
                <a:lnTo>
                  <a:pt x="1441" y="99192"/>
                </a:lnTo>
                <a:lnTo>
                  <a:pt x="753" y="100665"/>
                </a:lnTo>
                <a:lnTo>
                  <a:pt x="262" y="102270"/>
                </a:lnTo>
                <a:lnTo>
                  <a:pt x="33" y="103940"/>
                </a:lnTo>
                <a:lnTo>
                  <a:pt x="0" y="104791"/>
                </a:lnTo>
                <a:lnTo>
                  <a:pt x="33" y="105643"/>
                </a:lnTo>
                <a:lnTo>
                  <a:pt x="262" y="107313"/>
                </a:lnTo>
                <a:lnTo>
                  <a:pt x="753" y="108918"/>
                </a:lnTo>
                <a:lnTo>
                  <a:pt x="1441" y="110391"/>
                </a:lnTo>
                <a:lnTo>
                  <a:pt x="2325" y="111799"/>
                </a:lnTo>
                <a:lnTo>
                  <a:pt x="3406" y="113044"/>
                </a:lnTo>
                <a:lnTo>
                  <a:pt x="4683" y="114124"/>
                </a:lnTo>
                <a:lnTo>
                  <a:pt x="6091" y="115009"/>
                </a:lnTo>
                <a:lnTo>
                  <a:pt x="6877" y="115402"/>
                </a:lnTo>
                <a:lnTo>
                  <a:pt x="95884" y="155255"/>
                </a:lnTo>
                <a:lnTo>
                  <a:pt x="96932" y="155713"/>
                </a:lnTo>
                <a:lnTo>
                  <a:pt x="99093" y="156434"/>
                </a:lnTo>
                <a:lnTo>
                  <a:pt x="101353" y="156925"/>
                </a:lnTo>
                <a:lnTo>
                  <a:pt x="103645" y="157154"/>
                </a:lnTo>
                <a:lnTo>
                  <a:pt x="104791" y="157187"/>
                </a:lnTo>
                <a:lnTo>
                  <a:pt x="105938" y="157154"/>
                </a:lnTo>
                <a:lnTo>
                  <a:pt x="108132" y="156925"/>
                </a:lnTo>
                <a:lnTo>
                  <a:pt x="110326" y="156434"/>
                </a:lnTo>
                <a:lnTo>
                  <a:pt x="112552" y="155713"/>
                </a:lnTo>
                <a:lnTo>
                  <a:pt x="113731" y="155255"/>
                </a:lnTo>
                <a:lnTo>
                  <a:pt x="202706" y="115402"/>
                </a:lnTo>
                <a:lnTo>
                  <a:pt x="203492" y="115009"/>
                </a:lnTo>
                <a:lnTo>
                  <a:pt x="204900" y="114124"/>
                </a:lnTo>
                <a:lnTo>
                  <a:pt x="206144" y="113044"/>
                </a:lnTo>
                <a:lnTo>
                  <a:pt x="207258" y="111799"/>
                </a:lnTo>
                <a:lnTo>
                  <a:pt x="208142" y="110391"/>
                </a:lnTo>
                <a:lnTo>
                  <a:pt x="208830" y="108918"/>
                </a:lnTo>
                <a:lnTo>
                  <a:pt x="209321" y="107313"/>
                </a:lnTo>
                <a:lnTo>
                  <a:pt x="209550" y="105643"/>
                </a:lnTo>
                <a:lnTo>
                  <a:pt x="209583" y="104791"/>
                </a:lnTo>
                <a:lnTo>
                  <a:pt x="209550" y="103940"/>
                </a:lnTo>
                <a:lnTo>
                  <a:pt x="209321" y="102270"/>
                </a:lnTo>
                <a:lnTo>
                  <a:pt x="208830" y="100665"/>
                </a:lnTo>
                <a:lnTo>
                  <a:pt x="208142" y="99192"/>
                </a:lnTo>
                <a:lnTo>
                  <a:pt x="207258" y="97783"/>
                </a:lnTo>
                <a:lnTo>
                  <a:pt x="206144" y="96539"/>
                </a:lnTo>
                <a:lnTo>
                  <a:pt x="204900" y="95458"/>
                </a:lnTo>
                <a:lnTo>
                  <a:pt x="203492" y="94574"/>
                </a:lnTo>
                <a:lnTo>
                  <a:pt x="202706" y="94181"/>
                </a:lnTo>
                <a:lnTo>
                  <a:pt x="186037" y="86748"/>
                </a:lnTo>
                <a:lnTo>
                  <a:pt x="185415" y="86486"/>
                </a:lnTo>
                <a:lnTo>
                  <a:pt x="184171" y="86191"/>
                </a:lnTo>
                <a:lnTo>
                  <a:pt x="182894" y="86191"/>
                </a:lnTo>
                <a:lnTo>
                  <a:pt x="181649" y="86387"/>
                </a:lnTo>
                <a:lnTo>
                  <a:pt x="180470" y="86846"/>
                </a:lnTo>
                <a:lnTo>
                  <a:pt x="179390" y="87501"/>
                </a:lnTo>
                <a:lnTo>
                  <a:pt x="178473" y="88352"/>
                </a:lnTo>
                <a:lnTo>
                  <a:pt x="177720" y="89400"/>
                </a:lnTo>
                <a:lnTo>
                  <a:pt x="177425" y="90022"/>
                </a:lnTo>
                <a:lnTo>
                  <a:pt x="177163" y="90645"/>
                </a:lnTo>
                <a:lnTo>
                  <a:pt x="176868" y="91922"/>
                </a:lnTo>
                <a:lnTo>
                  <a:pt x="176835" y="93199"/>
                </a:lnTo>
                <a:lnTo>
                  <a:pt x="177065" y="94443"/>
                </a:lnTo>
                <a:lnTo>
                  <a:pt x="177523" y="95622"/>
                </a:lnTo>
                <a:lnTo>
                  <a:pt x="178178" y="96703"/>
                </a:lnTo>
                <a:lnTo>
                  <a:pt x="179062" y="97620"/>
                </a:lnTo>
                <a:lnTo>
                  <a:pt x="180110" y="98406"/>
                </a:lnTo>
                <a:lnTo>
                  <a:pt x="180732" y="98700"/>
                </a:lnTo>
                <a:lnTo>
                  <a:pt x="194323" y="104791"/>
                </a:lnTo>
                <a:lnTo>
                  <a:pt x="108394" y="143302"/>
                </a:lnTo>
                <a:lnTo>
                  <a:pt x="107509" y="143662"/>
                </a:lnTo>
                <a:lnTo>
                  <a:pt x="105708" y="144055"/>
                </a:lnTo>
                <a:lnTo>
                  <a:pt x="104791" y="144088"/>
                </a:lnTo>
                <a:lnTo>
                  <a:pt x="103645" y="144055"/>
                </a:lnTo>
                <a:lnTo>
                  <a:pt x="102237" y="143793"/>
                </a:lnTo>
                <a:lnTo>
                  <a:pt x="101484" y="143499"/>
                </a:lnTo>
                <a:lnTo>
                  <a:pt x="101189" y="143302"/>
                </a:lnTo>
                <a:lnTo>
                  <a:pt x="15260" y="104791"/>
                </a:lnTo>
                <a:lnTo>
                  <a:pt x="28883" y="98700"/>
                </a:lnTo>
                <a:lnTo>
                  <a:pt x="29473" y="98406"/>
                </a:lnTo>
                <a:lnTo>
                  <a:pt x="30553" y="97620"/>
                </a:lnTo>
                <a:lnTo>
                  <a:pt x="31405" y="96703"/>
                </a:lnTo>
                <a:lnTo>
                  <a:pt x="32092" y="95622"/>
                </a:lnTo>
                <a:lnTo>
                  <a:pt x="32518" y="94443"/>
                </a:lnTo>
                <a:lnTo>
                  <a:pt x="32747" y="93199"/>
                </a:lnTo>
                <a:lnTo>
                  <a:pt x="32715" y="91922"/>
                </a:lnTo>
                <a:lnTo>
                  <a:pt x="32420" y="90645"/>
                </a:lnTo>
                <a:lnTo>
                  <a:pt x="32158" y="90022"/>
                </a:lnTo>
                <a:lnTo>
                  <a:pt x="31863" y="89400"/>
                </a:lnTo>
                <a:lnTo>
                  <a:pt x="31110" y="88352"/>
                </a:lnTo>
                <a:lnTo>
                  <a:pt x="30193" y="87501"/>
                </a:lnTo>
                <a:lnTo>
                  <a:pt x="29112" y="86846"/>
                </a:lnTo>
                <a:lnTo>
                  <a:pt x="27933" y="86387"/>
                </a:lnTo>
                <a:lnTo>
                  <a:pt x="26689" y="86191"/>
                </a:lnTo>
                <a:close/>
                <a:moveTo>
                  <a:pt x="25412" y="138587"/>
                </a:moveTo>
                <a:lnTo>
                  <a:pt x="24135" y="138881"/>
                </a:lnTo>
                <a:lnTo>
                  <a:pt x="23513" y="139143"/>
                </a:lnTo>
                <a:lnTo>
                  <a:pt x="6877" y="146577"/>
                </a:lnTo>
                <a:lnTo>
                  <a:pt x="6091" y="146970"/>
                </a:lnTo>
                <a:lnTo>
                  <a:pt x="4683" y="147854"/>
                </a:lnTo>
                <a:lnTo>
                  <a:pt x="3406" y="148935"/>
                </a:lnTo>
                <a:lnTo>
                  <a:pt x="2325" y="150179"/>
                </a:lnTo>
                <a:lnTo>
                  <a:pt x="1441" y="151587"/>
                </a:lnTo>
                <a:lnTo>
                  <a:pt x="753" y="153061"/>
                </a:lnTo>
                <a:lnTo>
                  <a:pt x="262" y="154666"/>
                </a:lnTo>
                <a:lnTo>
                  <a:pt x="33" y="156336"/>
                </a:lnTo>
                <a:lnTo>
                  <a:pt x="0" y="157187"/>
                </a:lnTo>
                <a:lnTo>
                  <a:pt x="33" y="158038"/>
                </a:lnTo>
                <a:lnTo>
                  <a:pt x="262" y="159709"/>
                </a:lnTo>
                <a:lnTo>
                  <a:pt x="753" y="161313"/>
                </a:lnTo>
                <a:lnTo>
                  <a:pt x="1441" y="162787"/>
                </a:lnTo>
                <a:lnTo>
                  <a:pt x="2325" y="164195"/>
                </a:lnTo>
                <a:lnTo>
                  <a:pt x="3406" y="165439"/>
                </a:lnTo>
                <a:lnTo>
                  <a:pt x="4683" y="166520"/>
                </a:lnTo>
                <a:lnTo>
                  <a:pt x="6091" y="167404"/>
                </a:lnTo>
                <a:lnTo>
                  <a:pt x="6877" y="167797"/>
                </a:lnTo>
                <a:lnTo>
                  <a:pt x="95884" y="207651"/>
                </a:lnTo>
                <a:lnTo>
                  <a:pt x="96932" y="208109"/>
                </a:lnTo>
                <a:lnTo>
                  <a:pt x="99093" y="208830"/>
                </a:lnTo>
                <a:lnTo>
                  <a:pt x="101353" y="209321"/>
                </a:lnTo>
                <a:lnTo>
                  <a:pt x="103645" y="209550"/>
                </a:lnTo>
                <a:lnTo>
                  <a:pt x="104791" y="209583"/>
                </a:lnTo>
                <a:lnTo>
                  <a:pt x="105938" y="209550"/>
                </a:lnTo>
                <a:lnTo>
                  <a:pt x="108132" y="209321"/>
                </a:lnTo>
                <a:lnTo>
                  <a:pt x="110326" y="208830"/>
                </a:lnTo>
                <a:lnTo>
                  <a:pt x="112552" y="208109"/>
                </a:lnTo>
                <a:lnTo>
                  <a:pt x="113731" y="207651"/>
                </a:lnTo>
                <a:lnTo>
                  <a:pt x="202706" y="167797"/>
                </a:lnTo>
                <a:lnTo>
                  <a:pt x="203492" y="167404"/>
                </a:lnTo>
                <a:lnTo>
                  <a:pt x="204900" y="166520"/>
                </a:lnTo>
                <a:lnTo>
                  <a:pt x="206144" y="165439"/>
                </a:lnTo>
                <a:lnTo>
                  <a:pt x="207258" y="164195"/>
                </a:lnTo>
                <a:lnTo>
                  <a:pt x="208142" y="162787"/>
                </a:lnTo>
                <a:lnTo>
                  <a:pt x="208830" y="161313"/>
                </a:lnTo>
                <a:lnTo>
                  <a:pt x="209321" y="159709"/>
                </a:lnTo>
                <a:lnTo>
                  <a:pt x="209550" y="158038"/>
                </a:lnTo>
                <a:lnTo>
                  <a:pt x="209583" y="157187"/>
                </a:lnTo>
                <a:lnTo>
                  <a:pt x="209550" y="156336"/>
                </a:lnTo>
                <a:lnTo>
                  <a:pt x="209321" y="154666"/>
                </a:lnTo>
                <a:lnTo>
                  <a:pt x="208830" y="153061"/>
                </a:lnTo>
                <a:lnTo>
                  <a:pt x="208142" y="151587"/>
                </a:lnTo>
                <a:lnTo>
                  <a:pt x="207258" y="150179"/>
                </a:lnTo>
                <a:lnTo>
                  <a:pt x="206144" y="148935"/>
                </a:lnTo>
                <a:lnTo>
                  <a:pt x="204900" y="147854"/>
                </a:lnTo>
                <a:lnTo>
                  <a:pt x="203492" y="146970"/>
                </a:lnTo>
                <a:lnTo>
                  <a:pt x="202706" y="146577"/>
                </a:lnTo>
                <a:lnTo>
                  <a:pt x="186037" y="139143"/>
                </a:lnTo>
                <a:lnTo>
                  <a:pt x="185415" y="138881"/>
                </a:lnTo>
                <a:lnTo>
                  <a:pt x="184171" y="138587"/>
                </a:lnTo>
                <a:lnTo>
                  <a:pt x="182894" y="138587"/>
                </a:lnTo>
                <a:lnTo>
                  <a:pt x="181649" y="138783"/>
                </a:lnTo>
                <a:lnTo>
                  <a:pt x="180470" y="139242"/>
                </a:lnTo>
                <a:lnTo>
                  <a:pt x="179390" y="139896"/>
                </a:lnTo>
                <a:lnTo>
                  <a:pt x="178473" y="140748"/>
                </a:lnTo>
                <a:lnTo>
                  <a:pt x="177720" y="141796"/>
                </a:lnTo>
                <a:lnTo>
                  <a:pt x="177425" y="142418"/>
                </a:lnTo>
                <a:lnTo>
                  <a:pt x="177163" y="143040"/>
                </a:lnTo>
                <a:lnTo>
                  <a:pt x="176868" y="144317"/>
                </a:lnTo>
                <a:lnTo>
                  <a:pt x="176835" y="145595"/>
                </a:lnTo>
                <a:lnTo>
                  <a:pt x="177065" y="146839"/>
                </a:lnTo>
                <a:lnTo>
                  <a:pt x="177523" y="148018"/>
                </a:lnTo>
                <a:lnTo>
                  <a:pt x="178178" y="149098"/>
                </a:lnTo>
                <a:lnTo>
                  <a:pt x="179062" y="150015"/>
                </a:lnTo>
                <a:lnTo>
                  <a:pt x="180110" y="150801"/>
                </a:lnTo>
                <a:lnTo>
                  <a:pt x="180732" y="151096"/>
                </a:lnTo>
                <a:lnTo>
                  <a:pt x="194323" y="157187"/>
                </a:lnTo>
                <a:lnTo>
                  <a:pt x="108394" y="195698"/>
                </a:lnTo>
                <a:lnTo>
                  <a:pt x="107509" y="196058"/>
                </a:lnTo>
                <a:lnTo>
                  <a:pt x="105708" y="196451"/>
                </a:lnTo>
                <a:lnTo>
                  <a:pt x="104791" y="196484"/>
                </a:lnTo>
                <a:lnTo>
                  <a:pt x="103645" y="196451"/>
                </a:lnTo>
                <a:lnTo>
                  <a:pt x="102237" y="196189"/>
                </a:lnTo>
                <a:lnTo>
                  <a:pt x="101484" y="195894"/>
                </a:lnTo>
                <a:lnTo>
                  <a:pt x="101189" y="195698"/>
                </a:lnTo>
                <a:lnTo>
                  <a:pt x="15260" y="157187"/>
                </a:lnTo>
                <a:lnTo>
                  <a:pt x="28883" y="151096"/>
                </a:lnTo>
                <a:lnTo>
                  <a:pt x="29473" y="150801"/>
                </a:lnTo>
                <a:lnTo>
                  <a:pt x="30553" y="150015"/>
                </a:lnTo>
                <a:lnTo>
                  <a:pt x="31405" y="149098"/>
                </a:lnTo>
                <a:lnTo>
                  <a:pt x="32060" y="148018"/>
                </a:lnTo>
                <a:lnTo>
                  <a:pt x="32518" y="146839"/>
                </a:lnTo>
                <a:lnTo>
                  <a:pt x="32747" y="145595"/>
                </a:lnTo>
                <a:lnTo>
                  <a:pt x="32715" y="144317"/>
                </a:lnTo>
                <a:lnTo>
                  <a:pt x="32420" y="143040"/>
                </a:lnTo>
                <a:lnTo>
                  <a:pt x="32158" y="142418"/>
                </a:lnTo>
                <a:lnTo>
                  <a:pt x="31863" y="141796"/>
                </a:lnTo>
                <a:lnTo>
                  <a:pt x="31110" y="140748"/>
                </a:lnTo>
                <a:lnTo>
                  <a:pt x="30193" y="139896"/>
                </a:lnTo>
                <a:lnTo>
                  <a:pt x="29112" y="139242"/>
                </a:lnTo>
                <a:lnTo>
                  <a:pt x="27933" y="138783"/>
                </a:lnTo>
                <a:lnTo>
                  <a:pt x="26689" y="13858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22"/>
          <p:cNvSpPr/>
          <p:nvPr/>
        </p:nvSpPr>
        <p:spPr>
          <a:xfrm>
            <a:off x="12964082" y="3681877"/>
            <a:ext cx="838330" cy="659207"/>
          </a:xfrm>
          <a:custGeom>
            <a:avLst/>
            <a:gdLst/>
            <a:ahLst/>
            <a:cxnLst/>
            <a:rect l="l" t="t" r="r" b="b"/>
            <a:pathLst>
              <a:path w="261978" h="196485" extrusionOk="0">
                <a:moveTo>
                  <a:pt x="45486" y="13099"/>
                </a:moveTo>
                <a:lnTo>
                  <a:pt x="46894" y="13132"/>
                </a:lnTo>
                <a:lnTo>
                  <a:pt x="49514" y="13656"/>
                </a:lnTo>
                <a:lnTo>
                  <a:pt x="51904" y="14671"/>
                </a:lnTo>
                <a:lnTo>
                  <a:pt x="53967" y="16079"/>
                </a:lnTo>
                <a:lnTo>
                  <a:pt x="55736" y="17848"/>
                </a:lnTo>
                <a:lnTo>
                  <a:pt x="57078" y="19944"/>
                </a:lnTo>
                <a:lnTo>
                  <a:pt x="58028" y="22301"/>
                </a:lnTo>
                <a:lnTo>
                  <a:pt x="58519" y="24856"/>
                </a:lnTo>
                <a:lnTo>
                  <a:pt x="58585" y="26198"/>
                </a:lnTo>
                <a:lnTo>
                  <a:pt x="58519" y="27541"/>
                </a:lnTo>
                <a:lnTo>
                  <a:pt x="58028" y="30095"/>
                </a:lnTo>
                <a:lnTo>
                  <a:pt x="57078" y="32453"/>
                </a:lnTo>
                <a:lnTo>
                  <a:pt x="55736" y="34549"/>
                </a:lnTo>
                <a:lnTo>
                  <a:pt x="53967" y="36317"/>
                </a:lnTo>
                <a:lnTo>
                  <a:pt x="51904" y="37725"/>
                </a:lnTo>
                <a:lnTo>
                  <a:pt x="49514" y="38741"/>
                </a:lnTo>
                <a:lnTo>
                  <a:pt x="46894" y="39264"/>
                </a:lnTo>
                <a:lnTo>
                  <a:pt x="45486" y="39297"/>
                </a:lnTo>
                <a:lnTo>
                  <a:pt x="44209" y="39264"/>
                </a:lnTo>
                <a:lnTo>
                  <a:pt x="41720" y="38741"/>
                </a:lnTo>
                <a:lnTo>
                  <a:pt x="39395" y="37725"/>
                </a:lnTo>
                <a:lnTo>
                  <a:pt x="37299" y="36317"/>
                </a:lnTo>
                <a:lnTo>
                  <a:pt x="35465" y="34549"/>
                </a:lnTo>
                <a:lnTo>
                  <a:pt x="34024" y="32453"/>
                </a:lnTo>
                <a:lnTo>
                  <a:pt x="32976" y="30095"/>
                </a:lnTo>
                <a:lnTo>
                  <a:pt x="32420" y="27541"/>
                </a:lnTo>
                <a:lnTo>
                  <a:pt x="32387" y="26198"/>
                </a:lnTo>
                <a:lnTo>
                  <a:pt x="32420" y="24856"/>
                </a:lnTo>
                <a:lnTo>
                  <a:pt x="32976" y="22301"/>
                </a:lnTo>
                <a:lnTo>
                  <a:pt x="34024" y="19944"/>
                </a:lnTo>
                <a:lnTo>
                  <a:pt x="35465" y="17848"/>
                </a:lnTo>
                <a:lnTo>
                  <a:pt x="37299" y="16079"/>
                </a:lnTo>
                <a:lnTo>
                  <a:pt x="39395" y="14671"/>
                </a:lnTo>
                <a:lnTo>
                  <a:pt x="41720" y="13656"/>
                </a:lnTo>
                <a:lnTo>
                  <a:pt x="44209" y="13132"/>
                </a:lnTo>
                <a:lnTo>
                  <a:pt x="45486" y="13099"/>
                </a:lnTo>
                <a:close/>
                <a:moveTo>
                  <a:pt x="150637" y="13099"/>
                </a:moveTo>
                <a:lnTo>
                  <a:pt x="151980" y="13132"/>
                </a:lnTo>
                <a:lnTo>
                  <a:pt x="154534" y="13656"/>
                </a:lnTo>
                <a:lnTo>
                  <a:pt x="156892" y="14671"/>
                </a:lnTo>
                <a:lnTo>
                  <a:pt x="158988" y="16079"/>
                </a:lnTo>
                <a:lnTo>
                  <a:pt x="160756" y="17848"/>
                </a:lnTo>
                <a:lnTo>
                  <a:pt x="162164" y="19944"/>
                </a:lnTo>
                <a:lnTo>
                  <a:pt x="163179" y="22301"/>
                </a:lnTo>
                <a:lnTo>
                  <a:pt x="163703" y="24856"/>
                </a:lnTo>
                <a:lnTo>
                  <a:pt x="163736" y="26198"/>
                </a:lnTo>
                <a:lnTo>
                  <a:pt x="163703" y="27541"/>
                </a:lnTo>
                <a:lnTo>
                  <a:pt x="163179" y="30095"/>
                </a:lnTo>
                <a:lnTo>
                  <a:pt x="162164" y="32453"/>
                </a:lnTo>
                <a:lnTo>
                  <a:pt x="160756" y="34549"/>
                </a:lnTo>
                <a:lnTo>
                  <a:pt x="158988" y="36317"/>
                </a:lnTo>
                <a:lnTo>
                  <a:pt x="156892" y="37725"/>
                </a:lnTo>
                <a:lnTo>
                  <a:pt x="154534" y="38741"/>
                </a:lnTo>
                <a:lnTo>
                  <a:pt x="151980" y="39264"/>
                </a:lnTo>
                <a:lnTo>
                  <a:pt x="150637" y="39297"/>
                </a:lnTo>
                <a:lnTo>
                  <a:pt x="149295" y="39264"/>
                </a:lnTo>
                <a:lnTo>
                  <a:pt x="146740" y="38741"/>
                </a:lnTo>
                <a:lnTo>
                  <a:pt x="144382" y="37725"/>
                </a:lnTo>
                <a:lnTo>
                  <a:pt x="142287" y="36317"/>
                </a:lnTo>
                <a:lnTo>
                  <a:pt x="140518" y="34549"/>
                </a:lnTo>
                <a:lnTo>
                  <a:pt x="139110" y="32453"/>
                </a:lnTo>
                <a:lnTo>
                  <a:pt x="138095" y="30095"/>
                </a:lnTo>
                <a:lnTo>
                  <a:pt x="137571" y="27541"/>
                </a:lnTo>
                <a:lnTo>
                  <a:pt x="137538" y="26198"/>
                </a:lnTo>
                <a:lnTo>
                  <a:pt x="137571" y="24856"/>
                </a:lnTo>
                <a:lnTo>
                  <a:pt x="138095" y="22301"/>
                </a:lnTo>
                <a:lnTo>
                  <a:pt x="139110" y="19944"/>
                </a:lnTo>
                <a:lnTo>
                  <a:pt x="140518" y="17848"/>
                </a:lnTo>
                <a:lnTo>
                  <a:pt x="142287" y="16079"/>
                </a:lnTo>
                <a:lnTo>
                  <a:pt x="144382" y="14671"/>
                </a:lnTo>
                <a:lnTo>
                  <a:pt x="146740" y="13656"/>
                </a:lnTo>
                <a:lnTo>
                  <a:pt x="149295" y="13132"/>
                </a:lnTo>
                <a:lnTo>
                  <a:pt x="150637" y="13099"/>
                </a:lnTo>
                <a:close/>
                <a:moveTo>
                  <a:pt x="97881" y="157188"/>
                </a:moveTo>
                <a:lnTo>
                  <a:pt x="99290" y="157220"/>
                </a:lnTo>
                <a:lnTo>
                  <a:pt x="101909" y="157744"/>
                </a:lnTo>
                <a:lnTo>
                  <a:pt x="104300" y="158759"/>
                </a:lnTo>
                <a:lnTo>
                  <a:pt x="106363" y="160168"/>
                </a:lnTo>
                <a:lnTo>
                  <a:pt x="108131" y="161936"/>
                </a:lnTo>
                <a:lnTo>
                  <a:pt x="109474" y="164032"/>
                </a:lnTo>
                <a:lnTo>
                  <a:pt x="110424" y="166390"/>
                </a:lnTo>
                <a:lnTo>
                  <a:pt x="110915" y="168944"/>
                </a:lnTo>
                <a:lnTo>
                  <a:pt x="110980" y="170286"/>
                </a:lnTo>
                <a:lnTo>
                  <a:pt x="110915" y="171629"/>
                </a:lnTo>
                <a:lnTo>
                  <a:pt x="110424" y="174183"/>
                </a:lnTo>
                <a:lnTo>
                  <a:pt x="109474" y="176541"/>
                </a:lnTo>
                <a:lnTo>
                  <a:pt x="108131" y="178637"/>
                </a:lnTo>
                <a:lnTo>
                  <a:pt x="106363" y="180405"/>
                </a:lnTo>
                <a:lnTo>
                  <a:pt x="104300" y="181814"/>
                </a:lnTo>
                <a:lnTo>
                  <a:pt x="101909" y="182829"/>
                </a:lnTo>
                <a:lnTo>
                  <a:pt x="99290" y="183353"/>
                </a:lnTo>
                <a:lnTo>
                  <a:pt x="97881" y="183385"/>
                </a:lnTo>
                <a:lnTo>
                  <a:pt x="96604" y="183353"/>
                </a:lnTo>
                <a:lnTo>
                  <a:pt x="94116" y="182829"/>
                </a:lnTo>
                <a:lnTo>
                  <a:pt x="91790" y="181814"/>
                </a:lnTo>
                <a:lnTo>
                  <a:pt x="89662" y="180405"/>
                </a:lnTo>
                <a:lnTo>
                  <a:pt x="87861" y="178637"/>
                </a:lnTo>
                <a:lnTo>
                  <a:pt x="86420" y="176541"/>
                </a:lnTo>
                <a:lnTo>
                  <a:pt x="85372" y="174183"/>
                </a:lnTo>
                <a:lnTo>
                  <a:pt x="84815" y="171629"/>
                </a:lnTo>
                <a:lnTo>
                  <a:pt x="84783" y="170286"/>
                </a:lnTo>
                <a:lnTo>
                  <a:pt x="84815" y="168944"/>
                </a:lnTo>
                <a:lnTo>
                  <a:pt x="85372" y="166390"/>
                </a:lnTo>
                <a:lnTo>
                  <a:pt x="86420" y="164032"/>
                </a:lnTo>
                <a:lnTo>
                  <a:pt x="87861" y="161936"/>
                </a:lnTo>
                <a:lnTo>
                  <a:pt x="89662" y="160168"/>
                </a:lnTo>
                <a:lnTo>
                  <a:pt x="91790" y="158759"/>
                </a:lnTo>
                <a:lnTo>
                  <a:pt x="94116" y="157744"/>
                </a:lnTo>
                <a:lnTo>
                  <a:pt x="96604" y="157220"/>
                </a:lnTo>
                <a:lnTo>
                  <a:pt x="97881" y="157188"/>
                </a:lnTo>
                <a:close/>
                <a:moveTo>
                  <a:pt x="45846" y="0"/>
                </a:moveTo>
                <a:lnTo>
                  <a:pt x="44503" y="33"/>
                </a:lnTo>
                <a:lnTo>
                  <a:pt x="41851" y="295"/>
                </a:lnTo>
                <a:lnTo>
                  <a:pt x="39297" y="819"/>
                </a:lnTo>
                <a:lnTo>
                  <a:pt x="36841" y="1572"/>
                </a:lnTo>
                <a:lnTo>
                  <a:pt x="34483" y="2587"/>
                </a:lnTo>
                <a:lnTo>
                  <a:pt x="32256" y="3799"/>
                </a:lnTo>
                <a:lnTo>
                  <a:pt x="30160" y="5207"/>
                </a:lnTo>
                <a:lnTo>
                  <a:pt x="28228" y="6812"/>
                </a:lnTo>
                <a:lnTo>
                  <a:pt x="26460" y="8580"/>
                </a:lnTo>
                <a:lnTo>
                  <a:pt x="24855" y="10512"/>
                </a:lnTo>
                <a:lnTo>
                  <a:pt x="23447" y="12608"/>
                </a:lnTo>
                <a:lnTo>
                  <a:pt x="22235" y="14835"/>
                </a:lnTo>
                <a:lnTo>
                  <a:pt x="21220" y="17193"/>
                </a:lnTo>
                <a:lnTo>
                  <a:pt x="20467" y="19649"/>
                </a:lnTo>
                <a:lnTo>
                  <a:pt x="19943" y="22203"/>
                </a:lnTo>
                <a:lnTo>
                  <a:pt x="19681" y="24856"/>
                </a:lnTo>
                <a:lnTo>
                  <a:pt x="19648" y="26198"/>
                </a:lnTo>
                <a:lnTo>
                  <a:pt x="19648" y="27344"/>
                </a:lnTo>
                <a:lnTo>
                  <a:pt x="19845" y="29571"/>
                </a:lnTo>
                <a:lnTo>
                  <a:pt x="20238" y="31765"/>
                </a:lnTo>
                <a:lnTo>
                  <a:pt x="20794" y="33861"/>
                </a:lnTo>
                <a:lnTo>
                  <a:pt x="21515" y="35924"/>
                </a:lnTo>
                <a:lnTo>
                  <a:pt x="22366" y="37856"/>
                </a:lnTo>
                <a:lnTo>
                  <a:pt x="23414" y="39723"/>
                </a:lnTo>
                <a:lnTo>
                  <a:pt x="24593" y="41491"/>
                </a:lnTo>
                <a:lnTo>
                  <a:pt x="25903" y="43129"/>
                </a:lnTo>
                <a:lnTo>
                  <a:pt x="27344" y="44668"/>
                </a:lnTo>
                <a:lnTo>
                  <a:pt x="28916" y="46076"/>
                </a:lnTo>
                <a:lnTo>
                  <a:pt x="30586" y="47353"/>
                </a:lnTo>
                <a:lnTo>
                  <a:pt x="32354" y="48499"/>
                </a:lnTo>
                <a:lnTo>
                  <a:pt x="34221" y="49482"/>
                </a:lnTo>
                <a:lnTo>
                  <a:pt x="36186" y="50300"/>
                </a:lnTo>
                <a:lnTo>
                  <a:pt x="38249" y="50955"/>
                </a:lnTo>
                <a:lnTo>
                  <a:pt x="39297" y="51217"/>
                </a:lnTo>
                <a:lnTo>
                  <a:pt x="39297" y="98242"/>
                </a:lnTo>
                <a:lnTo>
                  <a:pt x="6549" y="98242"/>
                </a:lnTo>
                <a:lnTo>
                  <a:pt x="5862" y="98275"/>
                </a:lnTo>
                <a:lnTo>
                  <a:pt x="4585" y="98537"/>
                </a:lnTo>
                <a:lnTo>
                  <a:pt x="3438" y="99028"/>
                </a:lnTo>
                <a:lnTo>
                  <a:pt x="2391" y="99749"/>
                </a:lnTo>
                <a:lnTo>
                  <a:pt x="1474" y="100633"/>
                </a:lnTo>
                <a:lnTo>
                  <a:pt x="786" y="101681"/>
                </a:lnTo>
                <a:lnTo>
                  <a:pt x="295" y="102860"/>
                </a:lnTo>
                <a:lnTo>
                  <a:pt x="33" y="104137"/>
                </a:lnTo>
                <a:lnTo>
                  <a:pt x="0" y="104792"/>
                </a:lnTo>
                <a:lnTo>
                  <a:pt x="33" y="105447"/>
                </a:lnTo>
                <a:lnTo>
                  <a:pt x="295" y="106724"/>
                </a:lnTo>
                <a:lnTo>
                  <a:pt x="786" y="107903"/>
                </a:lnTo>
                <a:lnTo>
                  <a:pt x="1474" y="108951"/>
                </a:lnTo>
                <a:lnTo>
                  <a:pt x="2391" y="109835"/>
                </a:lnTo>
                <a:lnTo>
                  <a:pt x="3438" y="110555"/>
                </a:lnTo>
                <a:lnTo>
                  <a:pt x="4585" y="111047"/>
                </a:lnTo>
                <a:lnTo>
                  <a:pt x="5862" y="111309"/>
                </a:lnTo>
                <a:lnTo>
                  <a:pt x="6549" y="111341"/>
                </a:lnTo>
                <a:lnTo>
                  <a:pt x="91692" y="111341"/>
                </a:lnTo>
                <a:lnTo>
                  <a:pt x="91692" y="144907"/>
                </a:lnTo>
                <a:lnTo>
                  <a:pt x="90644" y="145202"/>
                </a:lnTo>
                <a:lnTo>
                  <a:pt x="88581" y="145922"/>
                </a:lnTo>
                <a:lnTo>
                  <a:pt x="86616" y="146774"/>
                </a:lnTo>
                <a:lnTo>
                  <a:pt x="84750" y="147822"/>
                </a:lnTo>
                <a:lnTo>
                  <a:pt x="82981" y="148968"/>
                </a:lnTo>
                <a:lnTo>
                  <a:pt x="81311" y="150278"/>
                </a:lnTo>
                <a:lnTo>
                  <a:pt x="79739" y="151719"/>
                </a:lnTo>
                <a:lnTo>
                  <a:pt x="78299" y="153291"/>
                </a:lnTo>
                <a:lnTo>
                  <a:pt x="76989" y="154961"/>
                </a:lnTo>
                <a:lnTo>
                  <a:pt x="75810" y="156729"/>
                </a:lnTo>
                <a:lnTo>
                  <a:pt x="74762" y="158596"/>
                </a:lnTo>
                <a:lnTo>
                  <a:pt x="73910" y="160561"/>
                </a:lnTo>
                <a:lnTo>
                  <a:pt x="73190" y="162624"/>
                </a:lnTo>
                <a:lnTo>
                  <a:pt x="72633" y="164719"/>
                </a:lnTo>
                <a:lnTo>
                  <a:pt x="72240" y="166913"/>
                </a:lnTo>
                <a:lnTo>
                  <a:pt x="72044" y="169140"/>
                </a:lnTo>
                <a:lnTo>
                  <a:pt x="72044" y="170286"/>
                </a:lnTo>
                <a:lnTo>
                  <a:pt x="72077" y="171629"/>
                </a:lnTo>
                <a:lnTo>
                  <a:pt x="72339" y="174282"/>
                </a:lnTo>
                <a:lnTo>
                  <a:pt x="72863" y="176836"/>
                </a:lnTo>
                <a:lnTo>
                  <a:pt x="73616" y="179292"/>
                </a:lnTo>
                <a:lnTo>
                  <a:pt x="74631" y="181650"/>
                </a:lnTo>
                <a:lnTo>
                  <a:pt x="75843" y="183877"/>
                </a:lnTo>
                <a:lnTo>
                  <a:pt x="77251" y="185972"/>
                </a:lnTo>
                <a:lnTo>
                  <a:pt x="78855" y="187905"/>
                </a:lnTo>
                <a:lnTo>
                  <a:pt x="80624" y="189673"/>
                </a:lnTo>
                <a:lnTo>
                  <a:pt x="82556" y="191277"/>
                </a:lnTo>
                <a:lnTo>
                  <a:pt x="84652" y="192686"/>
                </a:lnTo>
                <a:lnTo>
                  <a:pt x="86878" y="193897"/>
                </a:lnTo>
                <a:lnTo>
                  <a:pt x="89236" y="194912"/>
                </a:lnTo>
                <a:lnTo>
                  <a:pt x="91692" y="195666"/>
                </a:lnTo>
                <a:lnTo>
                  <a:pt x="94246" y="196190"/>
                </a:lnTo>
                <a:lnTo>
                  <a:pt x="96899" y="196452"/>
                </a:lnTo>
                <a:lnTo>
                  <a:pt x="98242" y="196484"/>
                </a:lnTo>
                <a:lnTo>
                  <a:pt x="99584" y="196452"/>
                </a:lnTo>
                <a:lnTo>
                  <a:pt x="102237" y="196190"/>
                </a:lnTo>
                <a:lnTo>
                  <a:pt x="104791" y="195666"/>
                </a:lnTo>
                <a:lnTo>
                  <a:pt x="107247" y="194912"/>
                </a:lnTo>
                <a:lnTo>
                  <a:pt x="109605" y="193897"/>
                </a:lnTo>
                <a:lnTo>
                  <a:pt x="111832" y="192686"/>
                </a:lnTo>
                <a:lnTo>
                  <a:pt x="113928" y="191277"/>
                </a:lnTo>
                <a:lnTo>
                  <a:pt x="115860" y="189673"/>
                </a:lnTo>
                <a:lnTo>
                  <a:pt x="117628" y="187905"/>
                </a:lnTo>
                <a:lnTo>
                  <a:pt x="119233" y="185972"/>
                </a:lnTo>
                <a:lnTo>
                  <a:pt x="120641" y="183877"/>
                </a:lnTo>
                <a:lnTo>
                  <a:pt x="121852" y="181650"/>
                </a:lnTo>
                <a:lnTo>
                  <a:pt x="122868" y="179292"/>
                </a:lnTo>
                <a:lnTo>
                  <a:pt x="123621" y="176836"/>
                </a:lnTo>
                <a:lnTo>
                  <a:pt x="124145" y="174282"/>
                </a:lnTo>
                <a:lnTo>
                  <a:pt x="124407" y="171629"/>
                </a:lnTo>
                <a:lnTo>
                  <a:pt x="124439" y="170286"/>
                </a:lnTo>
                <a:lnTo>
                  <a:pt x="124439" y="169140"/>
                </a:lnTo>
                <a:lnTo>
                  <a:pt x="124243" y="166913"/>
                </a:lnTo>
                <a:lnTo>
                  <a:pt x="123850" y="164719"/>
                </a:lnTo>
                <a:lnTo>
                  <a:pt x="123293" y="162624"/>
                </a:lnTo>
                <a:lnTo>
                  <a:pt x="122573" y="160561"/>
                </a:lnTo>
                <a:lnTo>
                  <a:pt x="121721" y="158596"/>
                </a:lnTo>
                <a:lnTo>
                  <a:pt x="120674" y="156729"/>
                </a:lnTo>
                <a:lnTo>
                  <a:pt x="119495" y="154961"/>
                </a:lnTo>
                <a:lnTo>
                  <a:pt x="118185" y="153291"/>
                </a:lnTo>
                <a:lnTo>
                  <a:pt x="116744" y="151719"/>
                </a:lnTo>
                <a:lnTo>
                  <a:pt x="115172" y="150278"/>
                </a:lnTo>
                <a:lnTo>
                  <a:pt x="113502" y="148968"/>
                </a:lnTo>
                <a:lnTo>
                  <a:pt x="111734" y="147822"/>
                </a:lnTo>
                <a:lnTo>
                  <a:pt x="109867" y="146774"/>
                </a:lnTo>
                <a:lnTo>
                  <a:pt x="107902" y="145922"/>
                </a:lnTo>
                <a:lnTo>
                  <a:pt x="105839" y="145202"/>
                </a:lnTo>
                <a:lnTo>
                  <a:pt x="104791" y="144907"/>
                </a:lnTo>
                <a:lnTo>
                  <a:pt x="104791" y="111341"/>
                </a:lnTo>
                <a:lnTo>
                  <a:pt x="237319" y="111341"/>
                </a:lnTo>
                <a:lnTo>
                  <a:pt x="211940" y="132496"/>
                </a:lnTo>
                <a:lnTo>
                  <a:pt x="211383" y="132955"/>
                </a:lnTo>
                <a:lnTo>
                  <a:pt x="210499" y="133970"/>
                </a:lnTo>
                <a:lnTo>
                  <a:pt x="209877" y="135116"/>
                </a:lnTo>
                <a:lnTo>
                  <a:pt x="209549" y="136327"/>
                </a:lnTo>
                <a:lnTo>
                  <a:pt x="209451" y="137572"/>
                </a:lnTo>
                <a:lnTo>
                  <a:pt x="209648" y="138849"/>
                </a:lnTo>
                <a:lnTo>
                  <a:pt x="210041" y="140061"/>
                </a:lnTo>
                <a:lnTo>
                  <a:pt x="210696" y="141174"/>
                </a:lnTo>
                <a:lnTo>
                  <a:pt x="211089" y="141731"/>
                </a:lnTo>
                <a:lnTo>
                  <a:pt x="211547" y="142222"/>
                </a:lnTo>
                <a:lnTo>
                  <a:pt x="212562" y="143041"/>
                </a:lnTo>
                <a:lnTo>
                  <a:pt x="213708" y="143630"/>
                </a:lnTo>
                <a:lnTo>
                  <a:pt x="214920" y="143958"/>
                </a:lnTo>
                <a:lnTo>
                  <a:pt x="216164" y="144089"/>
                </a:lnTo>
                <a:lnTo>
                  <a:pt x="217442" y="143958"/>
                </a:lnTo>
                <a:lnTo>
                  <a:pt x="218653" y="143597"/>
                </a:lnTo>
                <a:lnTo>
                  <a:pt x="219767" y="142975"/>
                </a:lnTo>
                <a:lnTo>
                  <a:pt x="220323" y="142582"/>
                </a:lnTo>
                <a:lnTo>
                  <a:pt x="259620" y="109835"/>
                </a:lnTo>
                <a:lnTo>
                  <a:pt x="260078" y="109409"/>
                </a:lnTo>
                <a:lnTo>
                  <a:pt x="260471" y="108983"/>
                </a:lnTo>
                <a:lnTo>
                  <a:pt x="260766" y="108558"/>
                </a:lnTo>
                <a:lnTo>
                  <a:pt x="261290" y="107674"/>
                </a:lnTo>
                <a:lnTo>
                  <a:pt x="261618" y="106658"/>
                </a:lnTo>
                <a:lnTo>
                  <a:pt x="261683" y="105480"/>
                </a:lnTo>
                <a:lnTo>
                  <a:pt x="261618" y="104825"/>
                </a:lnTo>
                <a:lnTo>
                  <a:pt x="261650" y="104956"/>
                </a:lnTo>
                <a:lnTo>
                  <a:pt x="261945" y="104890"/>
                </a:lnTo>
                <a:lnTo>
                  <a:pt x="261978" y="104792"/>
                </a:lnTo>
                <a:lnTo>
                  <a:pt x="261945" y="104137"/>
                </a:lnTo>
                <a:lnTo>
                  <a:pt x="261716" y="102925"/>
                </a:lnTo>
                <a:lnTo>
                  <a:pt x="261290" y="101812"/>
                </a:lnTo>
                <a:lnTo>
                  <a:pt x="260635" y="100829"/>
                </a:lnTo>
                <a:lnTo>
                  <a:pt x="260242" y="100371"/>
                </a:lnTo>
                <a:lnTo>
                  <a:pt x="259947" y="100011"/>
                </a:lnTo>
                <a:lnTo>
                  <a:pt x="259554" y="99716"/>
                </a:lnTo>
                <a:lnTo>
                  <a:pt x="220323" y="67001"/>
                </a:lnTo>
                <a:lnTo>
                  <a:pt x="219767" y="66608"/>
                </a:lnTo>
                <a:lnTo>
                  <a:pt x="218653" y="65954"/>
                </a:lnTo>
                <a:lnTo>
                  <a:pt x="217442" y="65561"/>
                </a:lnTo>
                <a:lnTo>
                  <a:pt x="216164" y="65364"/>
                </a:lnTo>
                <a:lnTo>
                  <a:pt x="214920" y="65462"/>
                </a:lnTo>
                <a:lnTo>
                  <a:pt x="213708" y="65790"/>
                </a:lnTo>
                <a:lnTo>
                  <a:pt x="212562" y="66412"/>
                </a:lnTo>
                <a:lnTo>
                  <a:pt x="211547" y="67296"/>
                </a:lnTo>
                <a:lnTo>
                  <a:pt x="211089" y="67886"/>
                </a:lnTo>
                <a:lnTo>
                  <a:pt x="210696" y="68410"/>
                </a:lnTo>
                <a:lnTo>
                  <a:pt x="210041" y="69523"/>
                </a:lnTo>
                <a:lnTo>
                  <a:pt x="209648" y="70735"/>
                </a:lnTo>
                <a:lnTo>
                  <a:pt x="209451" y="72012"/>
                </a:lnTo>
                <a:lnTo>
                  <a:pt x="209549" y="73256"/>
                </a:lnTo>
                <a:lnTo>
                  <a:pt x="209877" y="74468"/>
                </a:lnTo>
                <a:lnTo>
                  <a:pt x="210499" y="75614"/>
                </a:lnTo>
                <a:lnTo>
                  <a:pt x="211383" y="76629"/>
                </a:lnTo>
                <a:lnTo>
                  <a:pt x="211940" y="77088"/>
                </a:lnTo>
                <a:lnTo>
                  <a:pt x="237319" y="98242"/>
                </a:lnTo>
                <a:lnTo>
                  <a:pt x="157187" y="98242"/>
                </a:lnTo>
                <a:lnTo>
                  <a:pt x="157187" y="51217"/>
                </a:lnTo>
                <a:lnTo>
                  <a:pt x="158235" y="50955"/>
                </a:lnTo>
                <a:lnTo>
                  <a:pt x="160298" y="50300"/>
                </a:lnTo>
                <a:lnTo>
                  <a:pt x="162262" y="49482"/>
                </a:lnTo>
                <a:lnTo>
                  <a:pt x="164129" y="48499"/>
                </a:lnTo>
                <a:lnTo>
                  <a:pt x="165897" y="47353"/>
                </a:lnTo>
                <a:lnTo>
                  <a:pt x="167568" y="46076"/>
                </a:lnTo>
                <a:lnTo>
                  <a:pt x="169139" y="44668"/>
                </a:lnTo>
                <a:lnTo>
                  <a:pt x="170580" y="43129"/>
                </a:lnTo>
                <a:lnTo>
                  <a:pt x="171890" y="41491"/>
                </a:lnTo>
                <a:lnTo>
                  <a:pt x="173069" y="39723"/>
                </a:lnTo>
                <a:lnTo>
                  <a:pt x="174117" y="37856"/>
                </a:lnTo>
                <a:lnTo>
                  <a:pt x="174968" y="35924"/>
                </a:lnTo>
                <a:lnTo>
                  <a:pt x="175689" y="33861"/>
                </a:lnTo>
                <a:lnTo>
                  <a:pt x="176246" y="31765"/>
                </a:lnTo>
                <a:lnTo>
                  <a:pt x="176639" y="29571"/>
                </a:lnTo>
                <a:lnTo>
                  <a:pt x="176835" y="27344"/>
                </a:lnTo>
                <a:lnTo>
                  <a:pt x="176835" y="26198"/>
                </a:lnTo>
                <a:lnTo>
                  <a:pt x="176802" y="24856"/>
                </a:lnTo>
                <a:lnTo>
                  <a:pt x="176540" y="22203"/>
                </a:lnTo>
                <a:lnTo>
                  <a:pt x="176016" y="19649"/>
                </a:lnTo>
                <a:lnTo>
                  <a:pt x="175263" y="17193"/>
                </a:lnTo>
                <a:lnTo>
                  <a:pt x="174248" y="14835"/>
                </a:lnTo>
                <a:lnTo>
                  <a:pt x="173036" y="12608"/>
                </a:lnTo>
                <a:lnTo>
                  <a:pt x="171628" y="10512"/>
                </a:lnTo>
                <a:lnTo>
                  <a:pt x="170024" y="8580"/>
                </a:lnTo>
                <a:lnTo>
                  <a:pt x="168255" y="6812"/>
                </a:lnTo>
                <a:lnTo>
                  <a:pt x="166323" y="5207"/>
                </a:lnTo>
                <a:lnTo>
                  <a:pt x="164227" y="3799"/>
                </a:lnTo>
                <a:lnTo>
                  <a:pt x="162000" y="2587"/>
                </a:lnTo>
                <a:lnTo>
                  <a:pt x="159643" y="1572"/>
                </a:lnTo>
                <a:lnTo>
                  <a:pt x="157187" y="819"/>
                </a:lnTo>
                <a:lnTo>
                  <a:pt x="154632" y="295"/>
                </a:lnTo>
                <a:lnTo>
                  <a:pt x="151980" y="33"/>
                </a:lnTo>
                <a:lnTo>
                  <a:pt x="150637" y="0"/>
                </a:lnTo>
                <a:lnTo>
                  <a:pt x="149295" y="33"/>
                </a:lnTo>
                <a:lnTo>
                  <a:pt x="146642" y="295"/>
                </a:lnTo>
                <a:lnTo>
                  <a:pt x="144055" y="819"/>
                </a:lnTo>
                <a:lnTo>
                  <a:pt x="141599" y="1572"/>
                </a:lnTo>
                <a:lnTo>
                  <a:pt x="139208" y="2587"/>
                </a:lnTo>
                <a:lnTo>
                  <a:pt x="136949" y="3799"/>
                </a:lnTo>
                <a:lnTo>
                  <a:pt x="134820" y="5207"/>
                </a:lnTo>
                <a:lnTo>
                  <a:pt x="132855" y="6812"/>
                </a:lnTo>
                <a:lnTo>
                  <a:pt x="131054" y="8580"/>
                </a:lnTo>
                <a:lnTo>
                  <a:pt x="129417" y="10512"/>
                </a:lnTo>
                <a:lnTo>
                  <a:pt x="127976" y="12608"/>
                </a:lnTo>
                <a:lnTo>
                  <a:pt x="126732" y="14835"/>
                </a:lnTo>
                <a:lnTo>
                  <a:pt x="125684" y="17193"/>
                </a:lnTo>
                <a:lnTo>
                  <a:pt x="124898" y="19649"/>
                </a:lnTo>
                <a:lnTo>
                  <a:pt x="124374" y="22203"/>
                </a:lnTo>
                <a:lnTo>
                  <a:pt x="124079" y="24856"/>
                </a:lnTo>
                <a:lnTo>
                  <a:pt x="124079" y="26198"/>
                </a:lnTo>
                <a:lnTo>
                  <a:pt x="124079" y="27344"/>
                </a:lnTo>
                <a:lnTo>
                  <a:pt x="124276" y="29571"/>
                </a:lnTo>
                <a:lnTo>
                  <a:pt x="124669" y="31765"/>
                </a:lnTo>
                <a:lnTo>
                  <a:pt x="125258" y="33861"/>
                </a:lnTo>
                <a:lnTo>
                  <a:pt x="126011" y="35924"/>
                </a:lnTo>
                <a:lnTo>
                  <a:pt x="126895" y="37856"/>
                </a:lnTo>
                <a:lnTo>
                  <a:pt x="127976" y="39723"/>
                </a:lnTo>
                <a:lnTo>
                  <a:pt x="129188" y="41491"/>
                </a:lnTo>
                <a:lnTo>
                  <a:pt x="130530" y="43129"/>
                </a:lnTo>
                <a:lnTo>
                  <a:pt x="132004" y="44668"/>
                </a:lnTo>
                <a:lnTo>
                  <a:pt x="133609" y="46076"/>
                </a:lnTo>
                <a:lnTo>
                  <a:pt x="135312" y="47353"/>
                </a:lnTo>
                <a:lnTo>
                  <a:pt x="137113" y="48499"/>
                </a:lnTo>
                <a:lnTo>
                  <a:pt x="139012" y="49482"/>
                </a:lnTo>
                <a:lnTo>
                  <a:pt x="140977" y="50300"/>
                </a:lnTo>
                <a:lnTo>
                  <a:pt x="143040" y="50955"/>
                </a:lnTo>
                <a:lnTo>
                  <a:pt x="144088" y="51217"/>
                </a:lnTo>
                <a:lnTo>
                  <a:pt x="144088" y="98242"/>
                </a:lnTo>
                <a:lnTo>
                  <a:pt x="52035" y="98242"/>
                </a:lnTo>
                <a:lnTo>
                  <a:pt x="52035" y="51217"/>
                </a:lnTo>
                <a:lnTo>
                  <a:pt x="53116" y="50955"/>
                </a:lnTo>
                <a:lnTo>
                  <a:pt x="55212" y="50300"/>
                </a:lnTo>
                <a:lnTo>
                  <a:pt x="57209" y="49482"/>
                </a:lnTo>
                <a:lnTo>
                  <a:pt x="59109" y="48499"/>
                </a:lnTo>
                <a:lnTo>
                  <a:pt x="60910" y="47353"/>
                </a:lnTo>
                <a:lnTo>
                  <a:pt x="62580" y="46076"/>
                </a:lnTo>
                <a:lnTo>
                  <a:pt x="64152" y="44668"/>
                </a:lnTo>
                <a:lnTo>
                  <a:pt x="65560" y="43129"/>
                </a:lnTo>
                <a:lnTo>
                  <a:pt x="66870" y="41491"/>
                </a:lnTo>
                <a:lnTo>
                  <a:pt x="68016" y="39723"/>
                </a:lnTo>
                <a:lnTo>
                  <a:pt x="69031" y="37856"/>
                </a:lnTo>
                <a:lnTo>
                  <a:pt x="69883" y="35924"/>
                </a:lnTo>
                <a:lnTo>
                  <a:pt x="70570" y="33861"/>
                </a:lnTo>
                <a:lnTo>
                  <a:pt x="71127" y="31765"/>
                </a:lnTo>
                <a:lnTo>
                  <a:pt x="71487" y="29571"/>
                </a:lnTo>
                <a:lnTo>
                  <a:pt x="71651" y="27344"/>
                </a:lnTo>
                <a:lnTo>
                  <a:pt x="71684" y="26198"/>
                </a:lnTo>
                <a:lnTo>
                  <a:pt x="72044" y="26198"/>
                </a:lnTo>
                <a:lnTo>
                  <a:pt x="72011" y="24856"/>
                </a:lnTo>
                <a:lnTo>
                  <a:pt x="71749" y="22203"/>
                </a:lnTo>
                <a:lnTo>
                  <a:pt x="71225" y="19649"/>
                </a:lnTo>
                <a:lnTo>
                  <a:pt x="70472" y="17193"/>
                </a:lnTo>
                <a:lnTo>
                  <a:pt x="69457" y="14835"/>
                </a:lnTo>
                <a:lnTo>
                  <a:pt x="68245" y="12608"/>
                </a:lnTo>
                <a:lnTo>
                  <a:pt x="66837" y="10512"/>
                </a:lnTo>
                <a:lnTo>
                  <a:pt x="65232" y="8580"/>
                </a:lnTo>
                <a:lnTo>
                  <a:pt x="63464" y="6812"/>
                </a:lnTo>
                <a:lnTo>
                  <a:pt x="61532" y="5207"/>
                </a:lnTo>
                <a:lnTo>
                  <a:pt x="59436" y="3799"/>
                </a:lnTo>
                <a:lnTo>
                  <a:pt x="57209" y="2587"/>
                </a:lnTo>
                <a:lnTo>
                  <a:pt x="54852" y="1572"/>
                </a:lnTo>
                <a:lnTo>
                  <a:pt x="52396" y="819"/>
                </a:lnTo>
                <a:lnTo>
                  <a:pt x="49841" y="295"/>
                </a:lnTo>
                <a:lnTo>
                  <a:pt x="47189" y="33"/>
                </a:lnTo>
                <a:lnTo>
                  <a:pt x="458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22"/>
          <p:cNvSpPr txBox="1">
            <a:spLocks noGrp="1"/>
          </p:cNvSpPr>
          <p:nvPr>
            <p:ph type="title"/>
          </p:nvPr>
        </p:nvSpPr>
        <p:spPr>
          <a:xfrm>
            <a:off x="733800" y="731400"/>
            <a:ext cx="16930800" cy="692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70"/>
        <p:cNvGrpSpPr/>
        <p:nvPr/>
      </p:nvGrpSpPr>
      <p:grpSpPr>
        <a:xfrm>
          <a:off x="0" y="0"/>
          <a:ext cx="0" cy="0"/>
          <a:chOff x="0" y="0"/>
          <a:chExt cx="0" cy="0"/>
        </a:xfrm>
      </p:grpSpPr>
      <p:sp>
        <p:nvSpPr>
          <p:cNvPr id="1871" name="Google Shape;1871;p123"/>
          <p:cNvSpPr txBox="1">
            <a:spLocks noGrp="1"/>
          </p:cNvSpPr>
          <p:nvPr>
            <p:ph type="subTitle" idx="1"/>
          </p:nvPr>
        </p:nvSpPr>
        <p:spPr>
          <a:xfrm>
            <a:off x="741675" y="4619338"/>
            <a:ext cx="4572000" cy="1059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a:t>One </a:t>
            </a:r>
            <a:endParaRPr/>
          </a:p>
          <a:p>
            <a:pPr marL="0" lvl="0" indent="0" algn="l" rtl="0">
              <a:spcBef>
                <a:spcPts val="0"/>
              </a:spcBef>
              <a:spcAft>
                <a:spcPts val="0"/>
              </a:spcAft>
              <a:buNone/>
            </a:pPr>
            <a:r>
              <a:rPr lang="en"/>
              <a:t>Platform</a:t>
            </a:r>
            <a:endParaRPr/>
          </a:p>
        </p:txBody>
      </p:sp>
      <p:sp>
        <p:nvSpPr>
          <p:cNvPr id="1872" name="Google Shape;1872;p123"/>
          <p:cNvSpPr txBox="1">
            <a:spLocks noGrp="1"/>
          </p:cNvSpPr>
          <p:nvPr>
            <p:ph type="body" idx="4294967295"/>
          </p:nvPr>
        </p:nvSpPr>
        <p:spPr>
          <a:xfrm>
            <a:off x="741750" y="5944625"/>
            <a:ext cx="4572000" cy="794100"/>
          </a:xfrm>
          <a:prstGeom prst="rect">
            <a:avLst/>
          </a:prstGeom>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2400"/>
              <a:t>The unified platform for all banking experiences </a:t>
            </a:r>
            <a:endParaRPr sz="2400"/>
          </a:p>
        </p:txBody>
      </p:sp>
      <p:sp>
        <p:nvSpPr>
          <p:cNvPr id="1873" name="Google Shape;1873;p123"/>
          <p:cNvSpPr txBox="1">
            <a:spLocks noGrp="1"/>
          </p:cNvSpPr>
          <p:nvPr>
            <p:ph type="body" idx="4294967295"/>
          </p:nvPr>
        </p:nvSpPr>
        <p:spPr>
          <a:xfrm>
            <a:off x="6858000" y="5983025"/>
            <a:ext cx="4572000" cy="794100"/>
          </a:xfrm>
          <a:prstGeom prst="rect">
            <a:avLst/>
          </a:prstGeom>
        </p:spPr>
        <p:txBody>
          <a:bodyPr spcFirstLastPara="1" wrap="square" lIns="0" tIns="0" rIns="0" bIns="0" anchor="t" anchorCtr="0">
            <a:spAutoFit/>
          </a:bodyPr>
          <a:lstStyle/>
          <a:p>
            <a:pPr marL="0" lvl="0" indent="0" algn="l" rtl="0">
              <a:lnSpc>
                <a:spcPct val="115000"/>
              </a:lnSpc>
              <a:spcBef>
                <a:spcPts val="0"/>
              </a:spcBef>
              <a:spcAft>
                <a:spcPts val="0"/>
              </a:spcAft>
              <a:buClr>
                <a:schemeClr val="lt2"/>
              </a:buClr>
              <a:buSzPts val="1100"/>
              <a:buFont typeface="Arial"/>
              <a:buNone/>
            </a:pPr>
            <a:r>
              <a:rPr lang="en" sz="2400"/>
              <a:t>Designed to give you the quickest time to market</a:t>
            </a:r>
            <a:endParaRPr sz="2400"/>
          </a:p>
        </p:txBody>
      </p:sp>
      <p:sp>
        <p:nvSpPr>
          <p:cNvPr id="1874" name="Google Shape;1874;p123"/>
          <p:cNvSpPr txBox="1">
            <a:spLocks noGrp="1"/>
          </p:cNvSpPr>
          <p:nvPr>
            <p:ph type="subTitle" idx="3"/>
          </p:nvPr>
        </p:nvSpPr>
        <p:spPr>
          <a:xfrm>
            <a:off x="6857995" y="4619338"/>
            <a:ext cx="4572000" cy="1059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a:t>Ready-to-go </a:t>
            </a:r>
            <a:endParaRPr/>
          </a:p>
          <a:p>
            <a:pPr marL="0" lvl="0" indent="0" algn="l" rtl="0">
              <a:spcBef>
                <a:spcPts val="0"/>
              </a:spcBef>
              <a:spcAft>
                <a:spcPts val="0"/>
              </a:spcAft>
              <a:buNone/>
            </a:pPr>
            <a:r>
              <a:rPr lang="en"/>
              <a:t>apps</a:t>
            </a:r>
            <a:endParaRPr/>
          </a:p>
        </p:txBody>
      </p:sp>
      <p:grpSp>
        <p:nvGrpSpPr>
          <p:cNvPr id="1875" name="Google Shape;1875;p123"/>
          <p:cNvGrpSpPr/>
          <p:nvPr/>
        </p:nvGrpSpPr>
        <p:grpSpPr>
          <a:xfrm>
            <a:off x="6868082" y="3629012"/>
            <a:ext cx="670666" cy="610217"/>
            <a:chOff x="1190625" y="565575"/>
            <a:chExt cx="5239575" cy="4584650"/>
          </a:xfrm>
        </p:grpSpPr>
        <p:sp>
          <p:nvSpPr>
            <p:cNvPr id="1876" name="Google Shape;1876;p123"/>
            <p:cNvSpPr/>
            <p:nvPr/>
          </p:nvSpPr>
          <p:spPr>
            <a:xfrm>
              <a:off x="1190625" y="565575"/>
              <a:ext cx="5239575" cy="4584650"/>
            </a:xfrm>
            <a:custGeom>
              <a:avLst/>
              <a:gdLst/>
              <a:ahLst/>
              <a:cxnLst/>
              <a:rect l="l" t="t" r="r" b="b"/>
              <a:pathLst>
                <a:path w="209583" h="183386" extrusionOk="0">
                  <a:moveTo>
                    <a:pt x="39297" y="29473"/>
                  </a:moveTo>
                  <a:lnTo>
                    <a:pt x="38282" y="29506"/>
                  </a:lnTo>
                  <a:lnTo>
                    <a:pt x="36382" y="29899"/>
                  </a:lnTo>
                  <a:lnTo>
                    <a:pt x="34614" y="30652"/>
                  </a:lnTo>
                  <a:lnTo>
                    <a:pt x="33042" y="31700"/>
                  </a:lnTo>
                  <a:lnTo>
                    <a:pt x="31699" y="33043"/>
                  </a:lnTo>
                  <a:lnTo>
                    <a:pt x="30651" y="34615"/>
                  </a:lnTo>
                  <a:lnTo>
                    <a:pt x="29898" y="36350"/>
                  </a:lnTo>
                  <a:lnTo>
                    <a:pt x="29505" y="38283"/>
                  </a:lnTo>
                  <a:lnTo>
                    <a:pt x="29473" y="39298"/>
                  </a:lnTo>
                  <a:lnTo>
                    <a:pt x="29505" y="40313"/>
                  </a:lnTo>
                  <a:lnTo>
                    <a:pt x="29898" y="42245"/>
                  </a:lnTo>
                  <a:lnTo>
                    <a:pt x="30651" y="43981"/>
                  </a:lnTo>
                  <a:lnTo>
                    <a:pt x="31699" y="45552"/>
                  </a:lnTo>
                  <a:lnTo>
                    <a:pt x="33042" y="46895"/>
                  </a:lnTo>
                  <a:lnTo>
                    <a:pt x="34614" y="47943"/>
                  </a:lnTo>
                  <a:lnTo>
                    <a:pt x="36382" y="48696"/>
                  </a:lnTo>
                  <a:lnTo>
                    <a:pt x="38282" y="49089"/>
                  </a:lnTo>
                  <a:lnTo>
                    <a:pt x="39297" y="49122"/>
                  </a:lnTo>
                  <a:lnTo>
                    <a:pt x="40312" y="49089"/>
                  </a:lnTo>
                  <a:lnTo>
                    <a:pt x="42244" y="48696"/>
                  </a:lnTo>
                  <a:lnTo>
                    <a:pt x="43980" y="47943"/>
                  </a:lnTo>
                  <a:lnTo>
                    <a:pt x="45552" y="46895"/>
                  </a:lnTo>
                  <a:lnTo>
                    <a:pt x="46894" y="45552"/>
                  </a:lnTo>
                  <a:lnTo>
                    <a:pt x="47942" y="43981"/>
                  </a:lnTo>
                  <a:lnTo>
                    <a:pt x="48695" y="42245"/>
                  </a:lnTo>
                  <a:lnTo>
                    <a:pt x="49088" y="40313"/>
                  </a:lnTo>
                  <a:lnTo>
                    <a:pt x="49121" y="39298"/>
                  </a:lnTo>
                  <a:lnTo>
                    <a:pt x="49088" y="38283"/>
                  </a:lnTo>
                  <a:lnTo>
                    <a:pt x="48695" y="36350"/>
                  </a:lnTo>
                  <a:lnTo>
                    <a:pt x="47942" y="34615"/>
                  </a:lnTo>
                  <a:lnTo>
                    <a:pt x="46894" y="33043"/>
                  </a:lnTo>
                  <a:lnTo>
                    <a:pt x="45552" y="31700"/>
                  </a:lnTo>
                  <a:lnTo>
                    <a:pt x="43980" y="30652"/>
                  </a:lnTo>
                  <a:lnTo>
                    <a:pt x="42244" y="29899"/>
                  </a:lnTo>
                  <a:lnTo>
                    <a:pt x="40312" y="29506"/>
                  </a:lnTo>
                  <a:lnTo>
                    <a:pt x="39297" y="29473"/>
                  </a:lnTo>
                  <a:close/>
                  <a:moveTo>
                    <a:pt x="78594" y="29473"/>
                  </a:moveTo>
                  <a:lnTo>
                    <a:pt x="77578" y="29506"/>
                  </a:lnTo>
                  <a:lnTo>
                    <a:pt x="75646" y="29899"/>
                  </a:lnTo>
                  <a:lnTo>
                    <a:pt x="73911" y="30652"/>
                  </a:lnTo>
                  <a:lnTo>
                    <a:pt x="72339" y="31700"/>
                  </a:lnTo>
                  <a:lnTo>
                    <a:pt x="70996" y="33043"/>
                  </a:lnTo>
                  <a:lnTo>
                    <a:pt x="69948" y="34615"/>
                  </a:lnTo>
                  <a:lnTo>
                    <a:pt x="69195" y="36350"/>
                  </a:lnTo>
                  <a:lnTo>
                    <a:pt x="68802" y="38283"/>
                  </a:lnTo>
                  <a:lnTo>
                    <a:pt x="68769" y="39298"/>
                  </a:lnTo>
                  <a:lnTo>
                    <a:pt x="68802" y="40313"/>
                  </a:lnTo>
                  <a:lnTo>
                    <a:pt x="69195" y="42245"/>
                  </a:lnTo>
                  <a:lnTo>
                    <a:pt x="69948" y="43981"/>
                  </a:lnTo>
                  <a:lnTo>
                    <a:pt x="70996" y="45552"/>
                  </a:lnTo>
                  <a:lnTo>
                    <a:pt x="72339" y="46895"/>
                  </a:lnTo>
                  <a:lnTo>
                    <a:pt x="73911" y="47943"/>
                  </a:lnTo>
                  <a:lnTo>
                    <a:pt x="75646" y="48696"/>
                  </a:lnTo>
                  <a:lnTo>
                    <a:pt x="77578" y="49089"/>
                  </a:lnTo>
                  <a:lnTo>
                    <a:pt x="78594" y="49122"/>
                  </a:lnTo>
                  <a:lnTo>
                    <a:pt x="79609" y="49089"/>
                  </a:lnTo>
                  <a:lnTo>
                    <a:pt x="81541" y="48696"/>
                  </a:lnTo>
                  <a:lnTo>
                    <a:pt x="83276" y="47943"/>
                  </a:lnTo>
                  <a:lnTo>
                    <a:pt x="84848" y="46895"/>
                  </a:lnTo>
                  <a:lnTo>
                    <a:pt x="86191" y="45552"/>
                  </a:lnTo>
                  <a:lnTo>
                    <a:pt x="87239" y="43981"/>
                  </a:lnTo>
                  <a:lnTo>
                    <a:pt x="87992" y="42245"/>
                  </a:lnTo>
                  <a:lnTo>
                    <a:pt x="88385" y="40313"/>
                  </a:lnTo>
                  <a:lnTo>
                    <a:pt x="88418" y="39298"/>
                  </a:lnTo>
                  <a:lnTo>
                    <a:pt x="88385" y="38283"/>
                  </a:lnTo>
                  <a:lnTo>
                    <a:pt x="87992" y="36350"/>
                  </a:lnTo>
                  <a:lnTo>
                    <a:pt x="87239" y="34615"/>
                  </a:lnTo>
                  <a:lnTo>
                    <a:pt x="86191" y="33043"/>
                  </a:lnTo>
                  <a:lnTo>
                    <a:pt x="84848" y="31700"/>
                  </a:lnTo>
                  <a:lnTo>
                    <a:pt x="83276" y="30652"/>
                  </a:lnTo>
                  <a:lnTo>
                    <a:pt x="81541" y="29899"/>
                  </a:lnTo>
                  <a:lnTo>
                    <a:pt x="79609" y="29506"/>
                  </a:lnTo>
                  <a:lnTo>
                    <a:pt x="78594" y="29473"/>
                  </a:lnTo>
                  <a:close/>
                  <a:moveTo>
                    <a:pt x="117890" y="29473"/>
                  </a:moveTo>
                  <a:lnTo>
                    <a:pt x="116875" y="29506"/>
                  </a:lnTo>
                  <a:lnTo>
                    <a:pt x="114943" y="29899"/>
                  </a:lnTo>
                  <a:lnTo>
                    <a:pt x="113207" y="30652"/>
                  </a:lnTo>
                  <a:lnTo>
                    <a:pt x="111636" y="31700"/>
                  </a:lnTo>
                  <a:lnTo>
                    <a:pt x="110293" y="33043"/>
                  </a:lnTo>
                  <a:lnTo>
                    <a:pt x="109245" y="34615"/>
                  </a:lnTo>
                  <a:lnTo>
                    <a:pt x="108492" y="36350"/>
                  </a:lnTo>
                  <a:lnTo>
                    <a:pt x="108099" y="38283"/>
                  </a:lnTo>
                  <a:lnTo>
                    <a:pt x="108066" y="39298"/>
                  </a:lnTo>
                  <a:lnTo>
                    <a:pt x="108099" y="40313"/>
                  </a:lnTo>
                  <a:lnTo>
                    <a:pt x="108492" y="42245"/>
                  </a:lnTo>
                  <a:lnTo>
                    <a:pt x="109245" y="43981"/>
                  </a:lnTo>
                  <a:lnTo>
                    <a:pt x="110293" y="45552"/>
                  </a:lnTo>
                  <a:lnTo>
                    <a:pt x="111636" y="46895"/>
                  </a:lnTo>
                  <a:lnTo>
                    <a:pt x="113207" y="47943"/>
                  </a:lnTo>
                  <a:lnTo>
                    <a:pt x="114943" y="48696"/>
                  </a:lnTo>
                  <a:lnTo>
                    <a:pt x="116875" y="49089"/>
                  </a:lnTo>
                  <a:lnTo>
                    <a:pt x="117890" y="49122"/>
                  </a:lnTo>
                  <a:lnTo>
                    <a:pt x="118905" y="49089"/>
                  </a:lnTo>
                  <a:lnTo>
                    <a:pt x="120838" y="48696"/>
                  </a:lnTo>
                  <a:lnTo>
                    <a:pt x="122573" y="47943"/>
                  </a:lnTo>
                  <a:lnTo>
                    <a:pt x="124145" y="46895"/>
                  </a:lnTo>
                  <a:lnTo>
                    <a:pt x="125488" y="45552"/>
                  </a:lnTo>
                  <a:lnTo>
                    <a:pt x="126536" y="43981"/>
                  </a:lnTo>
                  <a:lnTo>
                    <a:pt x="127289" y="42245"/>
                  </a:lnTo>
                  <a:lnTo>
                    <a:pt x="127682" y="40313"/>
                  </a:lnTo>
                  <a:lnTo>
                    <a:pt x="127714" y="39298"/>
                  </a:lnTo>
                  <a:lnTo>
                    <a:pt x="127682" y="38283"/>
                  </a:lnTo>
                  <a:lnTo>
                    <a:pt x="127289" y="36350"/>
                  </a:lnTo>
                  <a:lnTo>
                    <a:pt x="126536" y="34615"/>
                  </a:lnTo>
                  <a:lnTo>
                    <a:pt x="125488" y="33043"/>
                  </a:lnTo>
                  <a:lnTo>
                    <a:pt x="124145" y="31700"/>
                  </a:lnTo>
                  <a:lnTo>
                    <a:pt x="122573" y="30652"/>
                  </a:lnTo>
                  <a:lnTo>
                    <a:pt x="120838" y="29899"/>
                  </a:lnTo>
                  <a:lnTo>
                    <a:pt x="118905" y="29506"/>
                  </a:lnTo>
                  <a:lnTo>
                    <a:pt x="117890" y="29473"/>
                  </a:lnTo>
                  <a:close/>
                  <a:moveTo>
                    <a:pt x="183385" y="13100"/>
                  </a:moveTo>
                  <a:lnTo>
                    <a:pt x="184728" y="13133"/>
                  </a:lnTo>
                  <a:lnTo>
                    <a:pt x="187282" y="13657"/>
                  </a:lnTo>
                  <a:lnTo>
                    <a:pt x="189640" y="14672"/>
                  </a:lnTo>
                  <a:lnTo>
                    <a:pt x="191735" y="16080"/>
                  </a:lnTo>
                  <a:lnTo>
                    <a:pt x="193504" y="17848"/>
                  </a:lnTo>
                  <a:lnTo>
                    <a:pt x="194912" y="19944"/>
                  </a:lnTo>
                  <a:lnTo>
                    <a:pt x="195927" y="22302"/>
                  </a:lnTo>
                  <a:lnTo>
                    <a:pt x="196451" y="24856"/>
                  </a:lnTo>
                  <a:lnTo>
                    <a:pt x="196484" y="26199"/>
                  </a:lnTo>
                  <a:lnTo>
                    <a:pt x="196484" y="157188"/>
                  </a:lnTo>
                  <a:lnTo>
                    <a:pt x="196451" y="158531"/>
                  </a:lnTo>
                  <a:lnTo>
                    <a:pt x="195927" y="161085"/>
                  </a:lnTo>
                  <a:lnTo>
                    <a:pt x="194912" y="163443"/>
                  </a:lnTo>
                  <a:lnTo>
                    <a:pt x="193504" y="165539"/>
                  </a:lnTo>
                  <a:lnTo>
                    <a:pt x="191735" y="167307"/>
                  </a:lnTo>
                  <a:lnTo>
                    <a:pt x="189640" y="168715"/>
                  </a:lnTo>
                  <a:lnTo>
                    <a:pt x="187282" y="169730"/>
                  </a:lnTo>
                  <a:lnTo>
                    <a:pt x="184728" y="170254"/>
                  </a:lnTo>
                  <a:lnTo>
                    <a:pt x="183385" y="170287"/>
                  </a:lnTo>
                  <a:lnTo>
                    <a:pt x="26198" y="170287"/>
                  </a:lnTo>
                  <a:lnTo>
                    <a:pt x="24855" y="170254"/>
                  </a:lnTo>
                  <a:lnTo>
                    <a:pt x="22301" y="169730"/>
                  </a:lnTo>
                  <a:lnTo>
                    <a:pt x="19943" y="168715"/>
                  </a:lnTo>
                  <a:lnTo>
                    <a:pt x="17847" y="167307"/>
                  </a:lnTo>
                  <a:lnTo>
                    <a:pt x="16079" y="165539"/>
                  </a:lnTo>
                  <a:lnTo>
                    <a:pt x="14671" y="163443"/>
                  </a:lnTo>
                  <a:lnTo>
                    <a:pt x="13656" y="161085"/>
                  </a:lnTo>
                  <a:lnTo>
                    <a:pt x="13132" y="158531"/>
                  </a:lnTo>
                  <a:lnTo>
                    <a:pt x="13099" y="157188"/>
                  </a:lnTo>
                  <a:lnTo>
                    <a:pt x="13099" y="26199"/>
                  </a:lnTo>
                  <a:lnTo>
                    <a:pt x="13132" y="24856"/>
                  </a:lnTo>
                  <a:lnTo>
                    <a:pt x="13656" y="22302"/>
                  </a:lnTo>
                  <a:lnTo>
                    <a:pt x="14671" y="19944"/>
                  </a:lnTo>
                  <a:lnTo>
                    <a:pt x="16079" y="17848"/>
                  </a:lnTo>
                  <a:lnTo>
                    <a:pt x="17847" y="16080"/>
                  </a:lnTo>
                  <a:lnTo>
                    <a:pt x="19943" y="14672"/>
                  </a:lnTo>
                  <a:lnTo>
                    <a:pt x="22301" y="13657"/>
                  </a:lnTo>
                  <a:lnTo>
                    <a:pt x="24855" y="13133"/>
                  </a:lnTo>
                  <a:lnTo>
                    <a:pt x="26198" y="13100"/>
                  </a:lnTo>
                  <a:close/>
                  <a:moveTo>
                    <a:pt x="26198" y="1"/>
                  </a:moveTo>
                  <a:lnTo>
                    <a:pt x="24855" y="34"/>
                  </a:lnTo>
                  <a:lnTo>
                    <a:pt x="22203" y="296"/>
                  </a:lnTo>
                  <a:lnTo>
                    <a:pt x="19648" y="820"/>
                  </a:lnTo>
                  <a:lnTo>
                    <a:pt x="17192" y="1573"/>
                  </a:lnTo>
                  <a:lnTo>
                    <a:pt x="14835" y="2588"/>
                  </a:lnTo>
                  <a:lnTo>
                    <a:pt x="12608" y="3800"/>
                  </a:lnTo>
                  <a:lnTo>
                    <a:pt x="10512" y="5208"/>
                  </a:lnTo>
                  <a:lnTo>
                    <a:pt x="8580" y="6812"/>
                  </a:lnTo>
                  <a:lnTo>
                    <a:pt x="6811" y="8581"/>
                  </a:lnTo>
                  <a:lnTo>
                    <a:pt x="5207" y="10513"/>
                  </a:lnTo>
                  <a:lnTo>
                    <a:pt x="3799" y="12609"/>
                  </a:lnTo>
                  <a:lnTo>
                    <a:pt x="2587" y="14835"/>
                  </a:lnTo>
                  <a:lnTo>
                    <a:pt x="1572" y="17193"/>
                  </a:lnTo>
                  <a:lnTo>
                    <a:pt x="819" y="19649"/>
                  </a:lnTo>
                  <a:lnTo>
                    <a:pt x="295" y="22204"/>
                  </a:lnTo>
                  <a:lnTo>
                    <a:pt x="33" y="24856"/>
                  </a:lnTo>
                  <a:lnTo>
                    <a:pt x="0" y="26199"/>
                  </a:lnTo>
                  <a:lnTo>
                    <a:pt x="0" y="157188"/>
                  </a:lnTo>
                  <a:lnTo>
                    <a:pt x="33" y="158531"/>
                  </a:lnTo>
                  <a:lnTo>
                    <a:pt x="295" y="161183"/>
                  </a:lnTo>
                  <a:lnTo>
                    <a:pt x="819" y="163737"/>
                  </a:lnTo>
                  <a:lnTo>
                    <a:pt x="1572" y="166193"/>
                  </a:lnTo>
                  <a:lnTo>
                    <a:pt x="2587" y="168551"/>
                  </a:lnTo>
                  <a:lnTo>
                    <a:pt x="3799" y="170778"/>
                  </a:lnTo>
                  <a:lnTo>
                    <a:pt x="5207" y="172874"/>
                  </a:lnTo>
                  <a:lnTo>
                    <a:pt x="6811" y="174806"/>
                  </a:lnTo>
                  <a:lnTo>
                    <a:pt x="8580" y="176574"/>
                  </a:lnTo>
                  <a:lnTo>
                    <a:pt x="10512" y="178179"/>
                  </a:lnTo>
                  <a:lnTo>
                    <a:pt x="12608" y="179587"/>
                  </a:lnTo>
                  <a:lnTo>
                    <a:pt x="14835" y="180799"/>
                  </a:lnTo>
                  <a:lnTo>
                    <a:pt x="17192" y="181814"/>
                  </a:lnTo>
                  <a:lnTo>
                    <a:pt x="19648" y="182567"/>
                  </a:lnTo>
                  <a:lnTo>
                    <a:pt x="22203" y="183091"/>
                  </a:lnTo>
                  <a:lnTo>
                    <a:pt x="24855" y="183353"/>
                  </a:lnTo>
                  <a:lnTo>
                    <a:pt x="26198" y="183386"/>
                  </a:lnTo>
                  <a:lnTo>
                    <a:pt x="183385" y="183386"/>
                  </a:lnTo>
                  <a:lnTo>
                    <a:pt x="184728" y="183353"/>
                  </a:lnTo>
                  <a:lnTo>
                    <a:pt x="187380" y="183091"/>
                  </a:lnTo>
                  <a:lnTo>
                    <a:pt x="189934" y="182567"/>
                  </a:lnTo>
                  <a:lnTo>
                    <a:pt x="192390" y="181814"/>
                  </a:lnTo>
                  <a:lnTo>
                    <a:pt x="194748" y="180799"/>
                  </a:lnTo>
                  <a:lnTo>
                    <a:pt x="196975" y="179587"/>
                  </a:lnTo>
                  <a:lnTo>
                    <a:pt x="199071" y="178179"/>
                  </a:lnTo>
                  <a:lnTo>
                    <a:pt x="201003" y="176574"/>
                  </a:lnTo>
                  <a:lnTo>
                    <a:pt x="202771" y="174806"/>
                  </a:lnTo>
                  <a:lnTo>
                    <a:pt x="204376" y="172874"/>
                  </a:lnTo>
                  <a:lnTo>
                    <a:pt x="205784" y="170778"/>
                  </a:lnTo>
                  <a:lnTo>
                    <a:pt x="206996" y="168551"/>
                  </a:lnTo>
                  <a:lnTo>
                    <a:pt x="208011" y="166193"/>
                  </a:lnTo>
                  <a:lnTo>
                    <a:pt x="208764" y="163737"/>
                  </a:lnTo>
                  <a:lnTo>
                    <a:pt x="209288" y="161183"/>
                  </a:lnTo>
                  <a:lnTo>
                    <a:pt x="209550" y="158531"/>
                  </a:lnTo>
                  <a:lnTo>
                    <a:pt x="209583" y="157188"/>
                  </a:lnTo>
                  <a:lnTo>
                    <a:pt x="209583" y="26199"/>
                  </a:lnTo>
                  <a:lnTo>
                    <a:pt x="209550" y="24856"/>
                  </a:lnTo>
                  <a:lnTo>
                    <a:pt x="209288" y="22204"/>
                  </a:lnTo>
                  <a:lnTo>
                    <a:pt x="208764" y="19649"/>
                  </a:lnTo>
                  <a:lnTo>
                    <a:pt x="208011" y="17193"/>
                  </a:lnTo>
                  <a:lnTo>
                    <a:pt x="206996" y="14835"/>
                  </a:lnTo>
                  <a:lnTo>
                    <a:pt x="205784" y="12609"/>
                  </a:lnTo>
                  <a:lnTo>
                    <a:pt x="204376" y="10513"/>
                  </a:lnTo>
                  <a:lnTo>
                    <a:pt x="202771" y="8581"/>
                  </a:lnTo>
                  <a:lnTo>
                    <a:pt x="201003" y="6812"/>
                  </a:lnTo>
                  <a:lnTo>
                    <a:pt x="199071" y="5208"/>
                  </a:lnTo>
                  <a:lnTo>
                    <a:pt x="196975" y="3800"/>
                  </a:lnTo>
                  <a:lnTo>
                    <a:pt x="194748" y="2588"/>
                  </a:lnTo>
                  <a:lnTo>
                    <a:pt x="192390" y="1573"/>
                  </a:lnTo>
                  <a:lnTo>
                    <a:pt x="189934" y="820"/>
                  </a:lnTo>
                  <a:lnTo>
                    <a:pt x="187380" y="296"/>
                  </a:lnTo>
                  <a:lnTo>
                    <a:pt x="184728" y="34"/>
                  </a:lnTo>
                  <a:lnTo>
                    <a:pt x="18338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23"/>
            <p:cNvSpPr/>
            <p:nvPr/>
          </p:nvSpPr>
          <p:spPr>
            <a:xfrm>
              <a:off x="2324113" y="2027838"/>
              <a:ext cx="2972611" cy="2016965"/>
            </a:xfrm>
            <a:custGeom>
              <a:avLst/>
              <a:gdLst/>
              <a:ahLst/>
              <a:cxnLst/>
              <a:rect l="l" t="t" r="r" b="b"/>
              <a:pathLst>
                <a:path w="183353" h="124408" extrusionOk="0">
                  <a:moveTo>
                    <a:pt x="176181" y="1"/>
                  </a:moveTo>
                  <a:lnTo>
                    <a:pt x="174937" y="230"/>
                  </a:lnTo>
                  <a:lnTo>
                    <a:pt x="173758" y="721"/>
                  </a:lnTo>
                  <a:lnTo>
                    <a:pt x="172677" y="1441"/>
                  </a:lnTo>
                  <a:lnTo>
                    <a:pt x="172186" y="1900"/>
                  </a:lnTo>
                  <a:lnTo>
                    <a:pt x="65463" y="108623"/>
                  </a:lnTo>
                  <a:lnTo>
                    <a:pt x="11135" y="54296"/>
                  </a:lnTo>
                  <a:lnTo>
                    <a:pt x="10644" y="53837"/>
                  </a:lnTo>
                  <a:lnTo>
                    <a:pt x="9563" y="53084"/>
                  </a:lnTo>
                  <a:lnTo>
                    <a:pt x="8384" y="52625"/>
                  </a:lnTo>
                  <a:lnTo>
                    <a:pt x="7140" y="52363"/>
                  </a:lnTo>
                  <a:lnTo>
                    <a:pt x="5895" y="52363"/>
                  </a:lnTo>
                  <a:lnTo>
                    <a:pt x="4651" y="52625"/>
                  </a:lnTo>
                  <a:lnTo>
                    <a:pt x="3472" y="53084"/>
                  </a:lnTo>
                  <a:lnTo>
                    <a:pt x="2391" y="53837"/>
                  </a:lnTo>
                  <a:lnTo>
                    <a:pt x="1900" y="54296"/>
                  </a:lnTo>
                  <a:lnTo>
                    <a:pt x="1442" y="54787"/>
                  </a:lnTo>
                  <a:lnTo>
                    <a:pt x="721" y="55867"/>
                  </a:lnTo>
                  <a:lnTo>
                    <a:pt x="230" y="57046"/>
                  </a:lnTo>
                  <a:lnTo>
                    <a:pt x="1" y="58291"/>
                  </a:lnTo>
                  <a:lnTo>
                    <a:pt x="1" y="59535"/>
                  </a:lnTo>
                  <a:lnTo>
                    <a:pt x="230" y="60780"/>
                  </a:lnTo>
                  <a:lnTo>
                    <a:pt x="721" y="61958"/>
                  </a:lnTo>
                  <a:lnTo>
                    <a:pt x="1442" y="63039"/>
                  </a:lnTo>
                  <a:lnTo>
                    <a:pt x="1900" y="63530"/>
                  </a:lnTo>
                  <a:lnTo>
                    <a:pt x="60845" y="122475"/>
                  </a:lnTo>
                  <a:lnTo>
                    <a:pt x="61336" y="122934"/>
                  </a:lnTo>
                  <a:lnTo>
                    <a:pt x="62417" y="123687"/>
                  </a:lnTo>
                  <a:lnTo>
                    <a:pt x="63596" y="124146"/>
                  </a:lnTo>
                  <a:lnTo>
                    <a:pt x="64840" y="124408"/>
                  </a:lnTo>
                  <a:lnTo>
                    <a:pt x="66085" y="124408"/>
                  </a:lnTo>
                  <a:lnTo>
                    <a:pt x="67329" y="124146"/>
                  </a:lnTo>
                  <a:lnTo>
                    <a:pt x="68508" y="123687"/>
                  </a:lnTo>
                  <a:lnTo>
                    <a:pt x="69589" y="122934"/>
                  </a:lnTo>
                  <a:lnTo>
                    <a:pt x="70080" y="122475"/>
                  </a:lnTo>
                  <a:lnTo>
                    <a:pt x="181421" y="11135"/>
                  </a:lnTo>
                  <a:lnTo>
                    <a:pt x="181879" y="10643"/>
                  </a:lnTo>
                  <a:lnTo>
                    <a:pt x="182632" y="9563"/>
                  </a:lnTo>
                  <a:lnTo>
                    <a:pt x="183091" y="8384"/>
                  </a:lnTo>
                  <a:lnTo>
                    <a:pt x="183353" y="7139"/>
                  </a:lnTo>
                  <a:lnTo>
                    <a:pt x="183353" y="5895"/>
                  </a:lnTo>
                  <a:lnTo>
                    <a:pt x="183091" y="4651"/>
                  </a:lnTo>
                  <a:lnTo>
                    <a:pt x="182632" y="3472"/>
                  </a:lnTo>
                  <a:lnTo>
                    <a:pt x="181879" y="2391"/>
                  </a:lnTo>
                  <a:lnTo>
                    <a:pt x="181421" y="1900"/>
                  </a:lnTo>
                  <a:lnTo>
                    <a:pt x="180929" y="1441"/>
                  </a:lnTo>
                  <a:lnTo>
                    <a:pt x="179849" y="721"/>
                  </a:lnTo>
                  <a:lnTo>
                    <a:pt x="178670" y="230"/>
                  </a:lnTo>
                  <a:lnTo>
                    <a:pt x="177425" y="1"/>
                  </a:lnTo>
                  <a:close/>
                </a:path>
              </a:pathLst>
            </a:custGeom>
            <a:solidFill>
              <a:schemeClr val="dk2"/>
            </a:soli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8" name="Google Shape;1878;p123"/>
          <p:cNvSpPr/>
          <p:nvPr/>
        </p:nvSpPr>
        <p:spPr>
          <a:xfrm>
            <a:off x="733800" y="3681877"/>
            <a:ext cx="670666" cy="671190"/>
          </a:xfrm>
          <a:custGeom>
            <a:avLst/>
            <a:gdLst/>
            <a:ahLst/>
            <a:cxnLst/>
            <a:rect l="l" t="t" r="r" b="b"/>
            <a:pathLst>
              <a:path w="209583" h="209583" extrusionOk="0">
                <a:moveTo>
                  <a:pt x="104791" y="13099"/>
                </a:moveTo>
                <a:lnTo>
                  <a:pt x="105708" y="13132"/>
                </a:lnTo>
                <a:lnTo>
                  <a:pt x="107509" y="13525"/>
                </a:lnTo>
                <a:lnTo>
                  <a:pt x="108394" y="13852"/>
                </a:lnTo>
                <a:lnTo>
                  <a:pt x="194323" y="52396"/>
                </a:lnTo>
                <a:lnTo>
                  <a:pt x="108394" y="90907"/>
                </a:lnTo>
                <a:lnTo>
                  <a:pt x="107509" y="91267"/>
                </a:lnTo>
                <a:lnTo>
                  <a:pt x="105708" y="91660"/>
                </a:lnTo>
                <a:lnTo>
                  <a:pt x="104791" y="91692"/>
                </a:lnTo>
                <a:lnTo>
                  <a:pt x="103645" y="91660"/>
                </a:lnTo>
                <a:lnTo>
                  <a:pt x="102237" y="91398"/>
                </a:lnTo>
                <a:lnTo>
                  <a:pt x="101484" y="91103"/>
                </a:lnTo>
                <a:lnTo>
                  <a:pt x="101189" y="90907"/>
                </a:lnTo>
                <a:lnTo>
                  <a:pt x="15260" y="52396"/>
                </a:lnTo>
                <a:lnTo>
                  <a:pt x="101189" y="13852"/>
                </a:lnTo>
                <a:lnTo>
                  <a:pt x="101844" y="13525"/>
                </a:lnTo>
                <a:lnTo>
                  <a:pt x="103645" y="13132"/>
                </a:lnTo>
                <a:lnTo>
                  <a:pt x="104791" y="13099"/>
                </a:lnTo>
                <a:close/>
                <a:moveTo>
                  <a:pt x="104791" y="0"/>
                </a:moveTo>
                <a:lnTo>
                  <a:pt x="103645" y="33"/>
                </a:lnTo>
                <a:lnTo>
                  <a:pt x="101353" y="262"/>
                </a:lnTo>
                <a:lnTo>
                  <a:pt x="99093" y="753"/>
                </a:lnTo>
                <a:lnTo>
                  <a:pt x="96932" y="1474"/>
                </a:lnTo>
                <a:lnTo>
                  <a:pt x="95884" y="1899"/>
                </a:lnTo>
                <a:lnTo>
                  <a:pt x="6877" y="41786"/>
                </a:lnTo>
                <a:lnTo>
                  <a:pt x="6091" y="42179"/>
                </a:lnTo>
                <a:lnTo>
                  <a:pt x="4683" y="43063"/>
                </a:lnTo>
                <a:lnTo>
                  <a:pt x="3406" y="44143"/>
                </a:lnTo>
                <a:lnTo>
                  <a:pt x="2325" y="45388"/>
                </a:lnTo>
                <a:lnTo>
                  <a:pt x="1441" y="46796"/>
                </a:lnTo>
                <a:lnTo>
                  <a:pt x="753" y="48270"/>
                </a:lnTo>
                <a:lnTo>
                  <a:pt x="262" y="49874"/>
                </a:lnTo>
                <a:lnTo>
                  <a:pt x="33" y="51544"/>
                </a:lnTo>
                <a:lnTo>
                  <a:pt x="0" y="52396"/>
                </a:lnTo>
                <a:lnTo>
                  <a:pt x="33" y="53247"/>
                </a:lnTo>
                <a:lnTo>
                  <a:pt x="262" y="54917"/>
                </a:lnTo>
                <a:lnTo>
                  <a:pt x="753" y="56522"/>
                </a:lnTo>
                <a:lnTo>
                  <a:pt x="1441" y="57995"/>
                </a:lnTo>
                <a:lnTo>
                  <a:pt x="2325" y="59404"/>
                </a:lnTo>
                <a:lnTo>
                  <a:pt x="3406" y="60648"/>
                </a:lnTo>
                <a:lnTo>
                  <a:pt x="4683" y="61729"/>
                </a:lnTo>
                <a:lnTo>
                  <a:pt x="6091" y="62613"/>
                </a:lnTo>
                <a:lnTo>
                  <a:pt x="6877" y="63006"/>
                </a:lnTo>
                <a:lnTo>
                  <a:pt x="95884" y="102859"/>
                </a:lnTo>
                <a:lnTo>
                  <a:pt x="96932" y="103318"/>
                </a:lnTo>
                <a:lnTo>
                  <a:pt x="99093" y="104038"/>
                </a:lnTo>
                <a:lnTo>
                  <a:pt x="101353" y="104529"/>
                </a:lnTo>
                <a:lnTo>
                  <a:pt x="103645" y="104759"/>
                </a:lnTo>
                <a:lnTo>
                  <a:pt x="104791" y="104791"/>
                </a:lnTo>
                <a:lnTo>
                  <a:pt x="105938" y="104759"/>
                </a:lnTo>
                <a:lnTo>
                  <a:pt x="108132" y="104529"/>
                </a:lnTo>
                <a:lnTo>
                  <a:pt x="110326" y="104038"/>
                </a:lnTo>
                <a:lnTo>
                  <a:pt x="112552" y="103318"/>
                </a:lnTo>
                <a:lnTo>
                  <a:pt x="113731" y="102859"/>
                </a:lnTo>
                <a:lnTo>
                  <a:pt x="202706" y="63006"/>
                </a:lnTo>
                <a:lnTo>
                  <a:pt x="203492" y="62613"/>
                </a:lnTo>
                <a:lnTo>
                  <a:pt x="204900" y="61729"/>
                </a:lnTo>
                <a:lnTo>
                  <a:pt x="206144" y="60648"/>
                </a:lnTo>
                <a:lnTo>
                  <a:pt x="207258" y="59404"/>
                </a:lnTo>
                <a:lnTo>
                  <a:pt x="208142" y="57995"/>
                </a:lnTo>
                <a:lnTo>
                  <a:pt x="208830" y="56522"/>
                </a:lnTo>
                <a:lnTo>
                  <a:pt x="209321" y="54917"/>
                </a:lnTo>
                <a:lnTo>
                  <a:pt x="209550" y="53247"/>
                </a:lnTo>
                <a:lnTo>
                  <a:pt x="209583" y="52396"/>
                </a:lnTo>
                <a:lnTo>
                  <a:pt x="209550" y="51544"/>
                </a:lnTo>
                <a:lnTo>
                  <a:pt x="209321" y="49874"/>
                </a:lnTo>
                <a:lnTo>
                  <a:pt x="208830" y="48270"/>
                </a:lnTo>
                <a:lnTo>
                  <a:pt x="208142" y="46796"/>
                </a:lnTo>
                <a:lnTo>
                  <a:pt x="207258" y="45388"/>
                </a:lnTo>
                <a:lnTo>
                  <a:pt x="206144" y="44143"/>
                </a:lnTo>
                <a:lnTo>
                  <a:pt x="204900" y="43063"/>
                </a:lnTo>
                <a:lnTo>
                  <a:pt x="203492" y="42179"/>
                </a:lnTo>
                <a:lnTo>
                  <a:pt x="202706" y="41786"/>
                </a:lnTo>
                <a:lnTo>
                  <a:pt x="113731" y="1899"/>
                </a:lnTo>
                <a:lnTo>
                  <a:pt x="112552" y="1474"/>
                </a:lnTo>
                <a:lnTo>
                  <a:pt x="110326" y="753"/>
                </a:lnTo>
                <a:lnTo>
                  <a:pt x="108132" y="262"/>
                </a:lnTo>
                <a:lnTo>
                  <a:pt x="105938" y="33"/>
                </a:lnTo>
                <a:lnTo>
                  <a:pt x="104791" y="0"/>
                </a:lnTo>
                <a:close/>
                <a:moveTo>
                  <a:pt x="25412" y="86191"/>
                </a:moveTo>
                <a:lnTo>
                  <a:pt x="24135" y="86486"/>
                </a:lnTo>
                <a:lnTo>
                  <a:pt x="23513" y="86748"/>
                </a:lnTo>
                <a:lnTo>
                  <a:pt x="6877" y="94181"/>
                </a:lnTo>
                <a:lnTo>
                  <a:pt x="6091" y="94574"/>
                </a:lnTo>
                <a:lnTo>
                  <a:pt x="4683" y="95458"/>
                </a:lnTo>
                <a:lnTo>
                  <a:pt x="3406" y="96539"/>
                </a:lnTo>
                <a:lnTo>
                  <a:pt x="2325" y="97783"/>
                </a:lnTo>
                <a:lnTo>
                  <a:pt x="1441" y="99192"/>
                </a:lnTo>
                <a:lnTo>
                  <a:pt x="753" y="100665"/>
                </a:lnTo>
                <a:lnTo>
                  <a:pt x="262" y="102270"/>
                </a:lnTo>
                <a:lnTo>
                  <a:pt x="33" y="103940"/>
                </a:lnTo>
                <a:lnTo>
                  <a:pt x="0" y="104791"/>
                </a:lnTo>
                <a:lnTo>
                  <a:pt x="33" y="105643"/>
                </a:lnTo>
                <a:lnTo>
                  <a:pt x="262" y="107313"/>
                </a:lnTo>
                <a:lnTo>
                  <a:pt x="753" y="108918"/>
                </a:lnTo>
                <a:lnTo>
                  <a:pt x="1441" y="110391"/>
                </a:lnTo>
                <a:lnTo>
                  <a:pt x="2325" y="111799"/>
                </a:lnTo>
                <a:lnTo>
                  <a:pt x="3406" y="113044"/>
                </a:lnTo>
                <a:lnTo>
                  <a:pt x="4683" y="114124"/>
                </a:lnTo>
                <a:lnTo>
                  <a:pt x="6091" y="115009"/>
                </a:lnTo>
                <a:lnTo>
                  <a:pt x="6877" y="115402"/>
                </a:lnTo>
                <a:lnTo>
                  <a:pt x="95884" y="155255"/>
                </a:lnTo>
                <a:lnTo>
                  <a:pt x="96932" y="155713"/>
                </a:lnTo>
                <a:lnTo>
                  <a:pt x="99093" y="156434"/>
                </a:lnTo>
                <a:lnTo>
                  <a:pt x="101353" y="156925"/>
                </a:lnTo>
                <a:lnTo>
                  <a:pt x="103645" y="157154"/>
                </a:lnTo>
                <a:lnTo>
                  <a:pt x="104791" y="157187"/>
                </a:lnTo>
                <a:lnTo>
                  <a:pt x="105938" y="157154"/>
                </a:lnTo>
                <a:lnTo>
                  <a:pt x="108132" y="156925"/>
                </a:lnTo>
                <a:lnTo>
                  <a:pt x="110326" y="156434"/>
                </a:lnTo>
                <a:lnTo>
                  <a:pt x="112552" y="155713"/>
                </a:lnTo>
                <a:lnTo>
                  <a:pt x="113731" y="155255"/>
                </a:lnTo>
                <a:lnTo>
                  <a:pt x="202706" y="115402"/>
                </a:lnTo>
                <a:lnTo>
                  <a:pt x="203492" y="115009"/>
                </a:lnTo>
                <a:lnTo>
                  <a:pt x="204900" y="114124"/>
                </a:lnTo>
                <a:lnTo>
                  <a:pt x="206144" y="113044"/>
                </a:lnTo>
                <a:lnTo>
                  <a:pt x="207258" y="111799"/>
                </a:lnTo>
                <a:lnTo>
                  <a:pt x="208142" y="110391"/>
                </a:lnTo>
                <a:lnTo>
                  <a:pt x="208830" y="108918"/>
                </a:lnTo>
                <a:lnTo>
                  <a:pt x="209321" y="107313"/>
                </a:lnTo>
                <a:lnTo>
                  <a:pt x="209550" y="105643"/>
                </a:lnTo>
                <a:lnTo>
                  <a:pt x="209583" y="104791"/>
                </a:lnTo>
                <a:lnTo>
                  <a:pt x="209550" y="103940"/>
                </a:lnTo>
                <a:lnTo>
                  <a:pt x="209321" y="102270"/>
                </a:lnTo>
                <a:lnTo>
                  <a:pt x="208830" y="100665"/>
                </a:lnTo>
                <a:lnTo>
                  <a:pt x="208142" y="99192"/>
                </a:lnTo>
                <a:lnTo>
                  <a:pt x="207258" y="97783"/>
                </a:lnTo>
                <a:lnTo>
                  <a:pt x="206144" y="96539"/>
                </a:lnTo>
                <a:lnTo>
                  <a:pt x="204900" y="95458"/>
                </a:lnTo>
                <a:lnTo>
                  <a:pt x="203492" y="94574"/>
                </a:lnTo>
                <a:lnTo>
                  <a:pt x="202706" y="94181"/>
                </a:lnTo>
                <a:lnTo>
                  <a:pt x="186037" y="86748"/>
                </a:lnTo>
                <a:lnTo>
                  <a:pt x="185415" y="86486"/>
                </a:lnTo>
                <a:lnTo>
                  <a:pt x="184171" y="86191"/>
                </a:lnTo>
                <a:lnTo>
                  <a:pt x="182894" y="86191"/>
                </a:lnTo>
                <a:lnTo>
                  <a:pt x="181649" y="86387"/>
                </a:lnTo>
                <a:lnTo>
                  <a:pt x="180470" y="86846"/>
                </a:lnTo>
                <a:lnTo>
                  <a:pt x="179390" y="87501"/>
                </a:lnTo>
                <a:lnTo>
                  <a:pt x="178473" y="88352"/>
                </a:lnTo>
                <a:lnTo>
                  <a:pt x="177720" y="89400"/>
                </a:lnTo>
                <a:lnTo>
                  <a:pt x="177425" y="90022"/>
                </a:lnTo>
                <a:lnTo>
                  <a:pt x="177163" y="90645"/>
                </a:lnTo>
                <a:lnTo>
                  <a:pt x="176868" y="91922"/>
                </a:lnTo>
                <a:lnTo>
                  <a:pt x="176835" y="93199"/>
                </a:lnTo>
                <a:lnTo>
                  <a:pt x="177065" y="94443"/>
                </a:lnTo>
                <a:lnTo>
                  <a:pt x="177523" y="95622"/>
                </a:lnTo>
                <a:lnTo>
                  <a:pt x="178178" y="96703"/>
                </a:lnTo>
                <a:lnTo>
                  <a:pt x="179062" y="97620"/>
                </a:lnTo>
                <a:lnTo>
                  <a:pt x="180110" y="98406"/>
                </a:lnTo>
                <a:lnTo>
                  <a:pt x="180732" y="98700"/>
                </a:lnTo>
                <a:lnTo>
                  <a:pt x="194323" y="104791"/>
                </a:lnTo>
                <a:lnTo>
                  <a:pt x="108394" y="143302"/>
                </a:lnTo>
                <a:lnTo>
                  <a:pt x="107509" y="143662"/>
                </a:lnTo>
                <a:lnTo>
                  <a:pt x="105708" y="144055"/>
                </a:lnTo>
                <a:lnTo>
                  <a:pt x="104791" y="144088"/>
                </a:lnTo>
                <a:lnTo>
                  <a:pt x="103645" y="144055"/>
                </a:lnTo>
                <a:lnTo>
                  <a:pt x="102237" y="143793"/>
                </a:lnTo>
                <a:lnTo>
                  <a:pt x="101484" y="143499"/>
                </a:lnTo>
                <a:lnTo>
                  <a:pt x="101189" y="143302"/>
                </a:lnTo>
                <a:lnTo>
                  <a:pt x="15260" y="104791"/>
                </a:lnTo>
                <a:lnTo>
                  <a:pt x="28883" y="98700"/>
                </a:lnTo>
                <a:lnTo>
                  <a:pt x="29473" y="98406"/>
                </a:lnTo>
                <a:lnTo>
                  <a:pt x="30553" y="97620"/>
                </a:lnTo>
                <a:lnTo>
                  <a:pt x="31405" y="96703"/>
                </a:lnTo>
                <a:lnTo>
                  <a:pt x="32092" y="95622"/>
                </a:lnTo>
                <a:lnTo>
                  <a:pt x="32518" y="94443"/>
                </a:lnTo>
                <a:lnTo>
                  <a:pt x="32747" y="93199"/>
                </a:lnTo>
                <a:lnTo>
                  <a:pt x="32715" y="91922"/>
                </a:lnTo>
                <a:lnTo>
                  <a:pt x="32420" y="90645"/>
                </a:lnTo>
                <a:lnTo>
                  <a:pt x="32158" y="90022"/>
                </a:lnTo>
                <a:lnTo>
                  <a:pt x="31863" y="89400"/>
                </a:lnTo>
                <a:lnTo>
                  <a:pt x="31110" y="88352"/>
                </a:lnTo>
                <a:lnTo>
                  <a:pt x="30193" y="87501"/>
                </a:lnTo>
                <a:lnTo>
                  <a:pt x="29112" y="86846"/>
                </a:lnTo>
                <a:lnTo>
                  <a:pt x="27933" y="86387"/>
                </a:lnTo>
                <a:lnTo>
                  <a:pt x="26689" y="86191"/>
                </a:lnTo>
                <a:close/>
                <a:moveTo>
                  <a:pt x="25412" y="138587"/>
                </a:moveTo>
                <a:lnTo>
                  <a:pt x="24135" y="138881"/>
                </a:lnTo>
                <a:lnTo>
                  <a:pt x="23513" y="139143"/>
                </a:lnTo>
                <a:lnTo>
                  <a:pt x="6877" y="146577"/>
                </a:lnTo>
                <a:lnTo>
                  <a:pt x="6091" y="146970"/>
                </a:lnTo>
                <a:lnTo>
                  <a:pt x="4683" y="147854"/>
                </a:lnTo>
                <a:lnTo>
                  <a:pt x="3406" y="148935"/>
                </a:lnTo>
                <a:lnTo>
                  <a:pt x="2325" y="150179"/>
                </a:lnTo>
                <a:lnTo>
                  <a:pt x="1441" y="151587"/>
                </a:lnTo>
                <a:lnTo>
                  <a:pt x="753" y="153061"/>
                </a:lnTo>
                <a:lnTo>
                  <a:pt x="262" y="154666"/>
                </a:lnTo>
                <a:lnTo>
                  <a:pt x="33" y="156336"/>
                </a:lnTo>
                <a:lnTo>
                  <a:pt x="0" y="157187"/>
                </a:lnTo>
                <a:lnTo>
                  <a:pt x="33" y="158038"/>
                </a:lnTo>
                <a:lnTo>
                  <a:pt x="262" y="159709"/>
                </a:lnTo>
                <a:lnTo>
                  <a:pt x="753" y="161313"/>
                </a:lnTo>
                <a:lnTo>
                  <a:pt x="1441" y="162787"/>
                </a:lnTo>
                <a:lnTo>
                  <a:pt x="2325" y="164195"/>
                </a:lnTo>
                <a:lnTo>
                  <a:pt x="3406" y="165439"/>
                </a:lnTo>
                <a:lnTo>
                  <a:pt x="4683" y="166520"/>
                </a:lnTo>
                <a:lnTo>
                  <a:pt x="6091" y="167404"/>
                </a:lnTo>
                <a:lnTo>
                  <a:pt x="6877" y="167797"/>
                </a:lnTo>
                <a:lnTo>
                  <a:pt x="95884" y="207651"/>
                </a:lnTo>
                <a:lnTo>
                  <a:pt x="96932" y="208109"/>
                </a:lnTo>
                <a:lnTo>
                  <a:pt x="99093" y="208830"/>
                </a:lnTo>
                <a:lnTo>
                  <a:pt x="101353" y="209321"/>
                </a:lnTo>
                <a:lnTo>
                  <a:pt x="103645" y="209550"/>
                </a:lnTo>
                <a:lnTo>
                  <a:pt x="104791" y="209583"/>
                </a:lnTo>
                <a:lnTo>
                  <a:pt x="105938" y="209550"/>
                </a:lnTo>
                <a:lnTo>
                  <a:pt x="108132" y="209321"/>
                </a:lnTo>
                <a:lnTo>
                  <a:pt x="110326" y="208830"/>
                </a:lnTo>
                <a:lnTo>
                  <a:pt x="112552" y="208109"/>
                </a:lnTo>
                <a:lnTo>
                  <a:pt x="113731" y="207651"/>
                </a:lnTo>
                <a:lnTo>
                  <a:pt x="202706" y="167797"/>
                </a:lnTo>
                <a:lnTo>
                  <a:pt x="203492" y="167404"/>
                </a:lnTo>
                <a:lnTo>
                  <a:pt x="204900" y="166520"/>
                </a:lnTo>
                <a:lnTo>
                  <a:pt x="206144" y="165439"/>
                </a:lnTo>
                <a:lnTo>
                  <a:pt x="207258" y="164195"/>
                </a:lnTo>
                <a:lnTo>
                  <a:pt x="208142" y="162787"/>
                </a:lnTo>
                <a:lnTo>
                  <a:pt x="208830" y="161313"/>
                </a:lnTo>
                <a:lnTo>
                  <a:pt x="209321" y="159709"/>
                </a:lnTo>
                <a:lnTo>
                  <a:pt x="209550" y="158038"/>
                </a:lnTo>
                <a:lnTo>
                  <a:pt x="209583" y="157187"/>
                </a:lnTo>
                <a:lnTo>
                  <a:pt x="209550" y="156336"/>
                </a:lnTo>
                <a:lnTo>
                  <a:pt x="209321" y="154666"/>
                </a:lnTo>
                <a:lnTo>
                  <a:pt x="208830" y="153061"/>
                </a:lnTo>
                <a:lnTo>
                  <a:pt x="208142" y="151587"/>
                </a:lnTo>
                <a:lnTo>
                  <a:pt x="207258" y="150179"/>
                </a:lnTo>
                <a:lnTo>
                  <a:pt x="206144" y="148935"/>
                </a:lnTo>
                <a:lnTo>
                  <a:pt x="204900" y="147854"/>
                </a:lnTo>
                <a:lnTo>
                  <a:pt x="203492" y="146970"/>
                </a:lnTo>
                <a:lnTo>
                  <a:pt x="202706" y="146577"/>
                </a:lnTo>
                <a:lnTo>
                  <a:pt x="186037" y="139143"/>
                </a:lnTo>
                <a:lnTo>
                  <a:pt x="185415" y="138881"/>
                </a:lnTo>
                <a:lnTo>
                  <a:pt x="184171" y="138587"/>
                </a:lnTo>
                <a:lnTo>
                  <a:pt x="182894" y="138587"/>
                </a:lnTo>
                <a:lnTo>
                  <a:pt x="181649" y="138783"/>
                </a:lnTo>
                <a:lnTo>
                  <a:pt x="180470" y="139242"/>
                </a:lnTo>
                <a:lnTo>
                  <a:pt x="179390" y="139896"/>
                </a:lnTo>
                <a:lnTo>
                  <a:pt x="178473" y="140748"/>
                </a:lnTo>
                <a:lnTo>
                  <a:pt x="177720" y="141796"/>
                </a:lnTo>
                <a:lnTo>
                  <a:pt x="177425" y="142418"/>
                </a:lnTo>
                <a:lnTo>
                  <a:pt x="177163" y="143040"/>
                </a:lnTo>
                <a:lnTo>
                  <a:pt x="176868" y="144317"/>
                </a:lnTo>
                <a:lnTo>
                  <a:pt x="176835" y="145595"/>
                </a:lnTo>
                <a:lnTo>
                  <a:pt x="177065" y="146839"/>
                </a:lnTo>
                <a:lnTo>
                  <a:pt x="177523" y="148018"/>
                </a:lnTo>
                <a:lnTo>
                  <a:pt x="178178" y="149098"/>
                </a:lnTo>
                <a:lnTo>
                  <a:pt x="179062" y="150015"/>
                </a:lnTo>
                <a:lnTo>
                  <a:pt x="180110" y="150801"/>
                </a:lnTo>
                <a:lnTo>
                  <a:pt x="180732" y="151096"/>
                </a:lnTo>
                <a:lnTo>
                  <a:pt x="194323" y="157187"/>
                </a:lnTo>
                <a:lnTo>
                  <a:pt x="108394" y="195698"/>
                </a:lnTo>
                <a:lnTo>
                  <a:pt x="107509" y="196058"/>
                </a:lnTo>
                <a:lnTo>
                  <a:pt x="105708" y="196451"/>
                </a:lnTo>
                <a:lnTo>
                  <a:pt x="104791" y="196484"/>
                </a:lnTo>
                <a:lnTo>
                  <a:pt x="103645" y="196451"/>
                </a:lnTo>
                <a:lnTo>
                  <a:pt x="102237" y="196189"/>
                </a:lnTo>
                <a:lnTo>
                  <a:pt x="101484" y="195894"/>
                </a:lnTo>
                <a:lnTo>
                  <a:pt x="101189" y="195698"/>
                </a:lnTo>
                <a:lnTo>
                  <a:pt x="15260" y="157187"/>
                </a:lnTo>
                <a:lnTo>
                  <a:pt x="28883" y="151096"/>
                </a:lnTo>
                <a:lnTo>
                  <a:pt x="29473" y="150801"/>
                </a:lnTo>
                <a:lnTo>
                  <a:pt x="30553" y="150015"/>
                </a:lnTo>
                <a:lnTo>
                  <a:pt x="31405" y="149098"/>
                </a:lnTo>
                <a:lnTo>
                  <a:pt x="32060" y="148018"/>
                </a:lnTo>
                <a:lnTo>
                  <a:pt x="32518" y="146839"/>
                </a:lnTo>
                <a:lnTo>
                  <a:pt x="32747" y="145595"/>
                </a:lnTo>
                <a:lnTo>
                  <a:pt x="32715" y="144317"/>
                </a:lnTo>
                <a:lnTo>
                  <a:pt x="32420" y="143040"/>
                </a:lnTo>
                <a:lnTo>
                  <a:pt x="32158" y="142418"/>
                </a:lnTo>
                <a:lnTo>
                  <a:pt x="31863" y="141796"/>
                </a:lnTo>
                <a:lnTo>
                  <a:pt x="31110" y="140748"/>
                </a:lnTo>
                <a:lnTo>
                  <a:pt x="30193" y="139896"/>
                </a:lnTo>
                <a:lnTo>
                  <a:pt x="29112" y="139242"/>
                </a:lnTo>
                <a:lnTo>
                  <a:pt x="27933" y="138783"/>
                </a:lnTo>
                <a:lnTo>
                  <a:pt x="26689" y="13858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23"/>
          <p:cNvSpPr/>
          <p:nvPr/>
        </p:nvSpPr>
        <p:spPr>
          <a:xfrm>
            <a:off x="12964082" y="3681877"/>
            <a:ext cx="838330" cy="659207"/>
          </a:xfrm>
          <a:custGeom>
            <a:avLst/>
            <a:gdLst/>
            <a:ahLst/>
            <a:cxnLst/>
            <a:rect l="l" t="t" r="r" b="b"/>
            <a:pathLst>
              <a:path w="261978" h="196485" extrusionOk="0">
                <a:moveTo>
                  <a:pt x="45486" y="13099"/>
                </a:moveTo>
                <a:lnTo>
                  <a:pt x="46894" y="13132"/>
                </a:lnTo>
                <a:lnTo>
                  <a:pt x="49514" y="13656"/>
                </a:lnTo>
                <a:lnTo>
                  <a:pt x="51904" y="14671"/>
                </a:lnTo>
                <a:lnTo>
                  <a:pt x="53967" y="16079"/>
                </a:lnTo>
                <a:lnTo>
                  <a:pt x="55736" y="17848"/>
                </a:lnTo>
                <a:lnTo>
                  <a:pt x="57078" y="19944"/>
                </a:lnTo>
                <a:lnTo>
                  <a:pt x="58028" y="22301"/>
                </a:lnTo>
                <a:lnTo>
                  <a:pt x="58519" y="24856"/>
                </a:lnTo>
                <a:lnTo>
                  <a:pt x="58585" y="26198"/>
                </a:lnTo>
                <a:lnTo>
                  <a:pt x="58519" y="27541"/>
                </a:lnTo>
                <a:lnTo>
                  <a:pt x="58028" y="30095"/>
                </a:lnTo>
                <a:lnTo>
                  <a:pt x="57078" y="32453"/>
                </a:lnTo>
                <a:lnTo>
                  <a:pt x="55736" y="34549"/>
                </a:lnTo>
                <a:lnTo>
                  <a:pt x="53967" y="36317"/>
                </a:lnTo>
                <a:lnTo>
                  <a:pt x="51904" y="37725"/>
                </a:lnTo>
                <a:lnTo>
                  <a:pt x="49514" y="38741"/>
                </a:lnTo>
                <a:lnTo>
                  <a:pt x="46894" y="39264"/>
                </a:lnTo>
                <a:lnTo>
                  <a:pt x="45486" y="39297"/>
                </a:lnTo>
                <a:lnTo>
                  <a:pt x="44209" y="39264"/>
                </a:lnTo>
                <a:lnTo>
                  <a:pt x="41720" y="38741"/>
                </a:lnTo>
                <a:lnTo>
                  <a:pt x="39395" y="37725"/>
                </a:lnTo>
                <a:lnTo>
                  <a:pt x="37299" y="36317"/>
                </a:lnTo>
                <a:lnTo>
                  <a:pt x="35465" y="34549"/>
                </a:lnTo>
                <a:lnTo>
                  <a:pt x="34024" y="32453"/>
                </a:lnTo>
                <a:lnTo>
                  <a:pt x="32976" y="30095"/>
                </a:lnTo>
                <a:lnTo>
                  <a:pt x="32420" y="27541"/>
                </a:lnTo>
                <a:lnTo>
                  <a:pt x="32387" y="26198"/>
                </a:lnTo>
                <a:lnTo>
                  <a:pt x="32420" y="24856"/>
                </a:lnTo>
                <a:lnTo>
                  <a:pt x="32976" y="22301"/>
                </a:lnTo>
                <a:lnTo>
                  <a:pt x="34024" y="19944"/>
                </a:lnTo>
                <a:lnTo>
                  <a:pt x="35465" y="17848"/>
                </a:lnTo>
                <a:lnTo>
                  <a:pt x="37299" y="16079"/>
                </a:lnTo>
                <a:lnTo>
                  <a:pt x="39395" y="14671"/>
                </a:lnTo>
                <a:lnTo>
                  <a:pt x="41720" y="13656"/>
                </a:lnTo>
                <a:lnTo>
                  <a:pt x="44209" y="13132"/>
                </a:lnTo>
                <a:lnTo>
                  <a:pt x="45486" y="13099"/>
                </a:lnTo>
                <a:close/>
                <a:moveTo>
                  <a:pt x="150637" y="13099"/>
                </a:moveTo>
                <a:lnTo>
                  <a:pt x="151980" y="13132"/>
                </a:lnTo>
                <a:lnTo>
                  <a:pt x="154534" y="13656"/>
                </a:lnTo>
                <a:lnTo>
                  <a:pt x="156892" y="14671"/>
                </a:lnTo>
                <a:lnTo>
                  <a:pt x="158988" y="16079"/>
                </a:lnTo>
                <a:lnTo>
                  <a:pt x="160756" y="17848"/>
                </a:lnTo>
                <a:lnTo>
                  <a:pt x="162164" y="19944"/>
                </a:lnTo>
                <a:lnTo>
                  <a:pt x="163179" y="22301"/>
                </a:lnTo>
                <a:lnTo>
                  <a:pt x="163703" y="24856"/>
                </a:lnTo>
                <a:lnTo>
                  <a:pt x="163736" y="26198"/>
                </a:lnTo>
                <a:lnTo>
                  <a:pt x="163703" y="27541"/>
                </a:lnTo>
                <a:lnTo>
                  <a:pt x="163179" y="30095"/>
                </a:lnTo>
                <a:lnTo>
                  <a:pt x="162164" y="32453"/>
                </a:lnTo>
                <a:lnTo>
                  <a:pt x="160756" y="34549"/>
                </a:lnTo>
                <a:lnTo>
                  <a:pt x="158988" y="36317"/>
                </a:lnTo>
                <a:lnTo>
                  <a:pt x="156892" y="37725"/>
                </a:lnTo>
                <a:lnTo>
                  <a:pt x="154534" y="38741"/>
                </a:lnTo>
                <a:lnTo>
                  <a:pt x="151980" y="39264"/>
                </a:lnTo>
                <a:lnTo>
                  <a:pt x="150637" y="39297"/>
                </a:lnTo>
                <a:lnTo>
                  <a:pt x="149295" y="39264"/>
                </a:lnTo>
                <a:lnTo>
                  <a:pt x="146740" y="38741"/>
                </a:lnTo>
                <a:lnTo>
                  <a:pt x="144382" y="37725"/>
                </a:lnTo>
                <a:lnTo>
                  <a:pt x="142287" y="36317"/>
                </a:lnTo>
                <a:lnTo>
                  <a:pt x="140518" y="34549"/>
                </a:lnTo>
                <a:lnTo>
                  <a:pt x="139110" y="32453"/>
                </a:lnTo>
                <a:lnTo>
                  <a:pt x="138095" y="30095"/>
                </a:lnTo>
                <a:lnTo>
                  <a:pt x="137571" y="27541"/>
                </a:lnTo>
                <a:lnTo>
                  <a:pt x="137538" y="26198"/>
                </a:lnTo>
                <a:lnTo>
                  <a:pt x="137571" y="24856"/>
                </a:lnTo>
                <a:lnTo>
                  <a:pt x="138095" y="22301"/>
                </a:lnTo>
                <a:lnTo>
                  <a:pt x="139110" y="19944"/>
                </a:lnTo>
                <a:lnTo>
                  <a:pt x="140518" y="17848"/>
                </a:lnTo>
                <a:lnTo>
                  <a:pt x="142287" y="16079"/>
                </a:lnTo>
                <a:lnTo>
                  <a:pt x="144382" y="14671"/>
                </a:lnTo>
                <a:lnTo>
                  <a:pt x="146740" y="13656"/>
                </a:lnTo>
                <a:lnTo>
                  <a:pt x="149295" y="13132"/>
                </a:lnTo>
                <a:lnTo>
                  <a:pt x="150637" y="13099"/>
                </a:lnTo>
                <a:close/>
                <a:moveTo>
                  <a:pt x="97881" y="157188"/>
                </a:moveTo>
                <a:lnTo>
                  <a:pt x="99290" y="157220"/>
                </a:lnTo>
                <a:lnTo>
                  <a:pt x="101909" y="157744"/>
                </a:lnTo>
                <a:lnTo>
                  <a:pt x="104300" y="158759"/>
                </a:lnTo>
                <a:lnTo>
                  <a:pt x="106363" y="160168"/>
                </a:lnTo>
                <a:lnTo>
                  <a:pt x="108131" y="161936"/>
                </a:lnTo>
                <a:lnTo>
                  <a:pt x="109474" y="164032"/>
                </a:lnTo>
                <a:lnTo>
                  <a:pt x="110424" y="166390"/>
                </a:lnTo>
                <a:lnTo>
                  <a:pt x="110915" y="168944"/>
                </a:lnTo>
                <a:lnTo>
                  <a:pt x="110980" y="170286"/>
                </a:lnTo>
                <a:lnTo>
                  <a:pt x="110915" y="171629"/>
                </a:lnTo>
                <a:lnTo>
                  <a:pt x="110424" y="174183"/>
                </a:lnTo>
                <a:lnTo>
                  <a:pt x="109474" y="176541"/>
                </a:lnTo>
                <a:lnTo>
                  <a:pt x="108131" y="178637"/>
                </a:lnTo>
                <a:lnTo>
                  <a:pt x="106363" y="180405"/>
                </a:lnTo>
                <a:lnTo>
                  <a:pt x="104300" y="181814"/>
                </a:lnTo>
                <a:lnTo>
                  <a:pt x="101909" y="182829"/>
                </a:lnTo>
                <a:lnTo>
                  <a:pt x="99290" y="183353"/>
                </a:lnTo>
                <a:lnTo>
                  <a:pt x="97881" y="183385"/>
                </a:lnTo>
                <a:lnTo>
                  <a:pt x="96604" y="183353"/>
                </a:lnTo>
                <a:lnTo>
                  <a:pt x="94116" y="182829"/>
                </a:lnTo>
                <a:lnTo>
                  <a:pt x="91790" y="181814"/>
                </a:lnTo>
                <a:lnTo>
                  <a:pt x="89662" y="180405"/>
                </a:lnTo>
                <a:lnTo>
                  <a:pt x="87861" y="178637"/>
                </a:lnTo>
                <a:lnTo>
                  <a:pt x="86420" y="176541"/>
                </a:lnTo>
                <a:lnTo>
                  <a:pt x="85372" y="174183"/>
                </a:lnTo>
                <a:lnTo>
                  <a:pt x="84815" y="171629"/>
                </a:lnTo>
                <a:lnTo>
                  <a:pt x="84783" y="170286"/>
                </a:lnTo>
                <a:lnTo>
                  <a:pt x="84815" y="168944"/>
                </a:lnTo>
                <a:lnTo>
                  <a:pt x="85372" y="166390"/>
                </a:lnTo>
                <a:lnTo>
                  <a:pt x="86420" y="164032"/>
                </a:lnTo>
                <a:lnTo>
                  <a:pt x="87861" y="161936"/>
                </a:lnTo>
                <a:lnTo>
                  <a:pt x="89662" y="160168"/>
                </a:lnTo>
                <a:lnTo>
                  <a:pt x="91790" y="158759"/>
                </a:lnTo>
                <a:lnTo>
                  <a:pt x="94116" y="157744"/>
                </a:lnTo>
                <a:lnTo>
                  <a:pt x="96604" y="157220"/>
                </a:lnTo>
                <a:lnTo>
                  <a:pt x="97881" y="157188"/>
                </a:lnTo>
                <a:close/>
                <a:moveTo>
                  <a:pt x="45846" y="0"/>
                </a:moveTo>
                <a:lnTo>
                  <a:pt x="44503" y="33"/>
                </a:lnTo>
                <a:lnTo>
                  <a:pt x="41851" y="295"/>
                </a:lnTo>
                <a:lnTo>
                  <a:pt x="39297" y="819"/>
                </a:lnTo>
                <a:lnTo>
                  <a:pt x="36841" y="1572"/>
                </a:lnTo>
                <a:lnTo>
                  <a:pt x="34483" y="2587"/>
                </a:lnTo>
                <a:lnTo>
                  <a:pt x="32256" y="3799"/>
                </a:lnTo>
                <a:lnTo>
                  <a:pt x="30160" y="5207"/>
                </a:lnTo>
                <a:lnTo>
                  <a:pt x="28228" y="6812"/>
                </a:lnTo>
                <a:lnTo>
                  <a:pt x="26460" y="8580"/>
                </a:lnTo>
                <a:lnTo>
                  <a:pt x="24855" y="10512"/>
                </a:lnTo>
                <a:lnTo>
                  <a:pt x="23447" y="12608"/>
                </a:lnTo>
                <a:lnTo>
                  <a:pt x="22235" y="14835"/>
                </a:lnTo>
                <a:lnTo>
                  <a:pt x="21220" y="17193"/>
                </a:lnTo>
                <a:lnTo>
                  <a:pt x="20467" y="19649"/>
                </a:lnTo>
                <a:lnTo>
                  <a:pt x="19943" y="22203"/>
                </a:lnTo>
                <a:lnTo>
                  <a:pt x="19681" y="24856"/>
                </a:lnTo>
                <a:lnTo>
                  <a:pt x="19648" y="26198"/>
                </a:lnTo>
                <a:lnTo>
                  <a:pt x="19648" y="27344"/>
                </a:lnTo>
                <a:lnTo>
                  <a:pt x="19845" y="29571"/>
                </a:lnTo>
                <a:lnTo>
                  <a:pt x="20238" y="31765"/>
                </a:lnTo>
                <a:lnTo>
                  <a:pt x="20794" y="33861"/>
                </a:lnTo>
                <a:lnTo>
                  <a:pt x="21515" y="35924"/>
                </a:lnTo>
                <a:lnTo>
                  <a:pt x="22366" y="37856"/>
                </a:lnTo>
                <a:lnTo>
                  <a:pt x="23414" y="39723"/>
                </a:lnTo>
                <a:lnTo>
                  <a:pt x="24593" y="41491"/>
                </a:lnTo>
                <a:lnTo>
                  <a:pt x="25903" y="43129"/>
                </a:lnTo>
                <a:lnTo>
                  <a:pt x="27344" y="44668"/>
                </a:lnTo>
                <a:lnTo>
                  <a:pt x="28916" y="46076"/>
                </a:lnTo>
                <a:lnTo>
                  <a:pt x="30586" y="47353"/>
                </a:lnTo>
                <a:lnTo>
                  <a:pt x="32354" y="48499"/>
                </a:lnTo>
                <a:lnTo>
                  <a:pt x="34221" y="49482"/>
                </a:lnTo>
                <a:lnTo>
                  <a:pt x="36186" y="50300"/>
                </a:lnTo>
                <a:lnTo>
                  <a:pt x="38249" y="50955"/>
                </a:lnTo>
                <a:lnTo>
                  <a:pt x="39297" y="51217"/>
                </a:lnTo>
                <a:lnTo>
                  <a:pt x="39297" y="98242"/>
                </a:lnTo>
                <a:lnTo>
                  <a:pt x="6549" y="98242"/>
                </a:lnTo>
                <a:lnTo>
                  <a:pt x="5862" y="98275"/>
                </a:lnTo>
                <a:lnTo>
                  <a:pt x="4585" y="98537"/>
                </a:lnTo>
                <a:lnTo>
                  <a:pt x="3438" y="99028"/>
                </a:lnTo>
                <a:lnTo>
                  <a:pt x="2391" y="99749"/>
                </a:lnTo>
                <a:lnTo>
                  <a:pt x="1474" y="100633"/>
                </a:lnTo>
                <a:lnTo>
                  <a:pt x="786" y="101681"/>
                </a:lnTo>
                <a:lnTo>
                  <a:pt x="295" y="102860"/>
                </a:lnTo>
                <a:lnTo>
                  <a:pt x="33" y="104137"/>
                </a:lnTo>
                <a:lnTo>
                  <a:pt x="0" y="104792"/>
                </a:lnTo>
                <a:lnTo>
                  <a:pt x="33" y="105447"/>
                </a:lnTo>
                <a:lnTo>
                  <a:pt x="295" y="106724"/>
                </a:lnTo>
                <a:lnTo>
                  <a:pt x="786" y="107903"/>
                </a:lnTo>
                <a:lnTo>
                  <a:pt x="1474" y="108951"/>
                </a:lnTo>
                <a:lnTo>
                  <a:pt x="2391" y="109835"/>
                </a:lnTo>
                <a:lnTo>
                  <a:pt x="3438" y="110555"/>
                </a:lnTo>
                <a:lnTo>
                  <a:pt x="4585" y="111047"/>
                </a:lnTo>
                <a:lnTo>
                  <a:pt x="5862" y="111309"/>
                </a:lnTo>
                <a:lnTo>
                  <a:pt x="6549" y="111341"/>
                </a:lnTo>
                <a:lnTo>
                  <a:pt x="91692" y="111341"/>
                </a:lnTo>
                <a:lnTo>
                  <a:pt x="91692" y="144907"/>
                </a:lnTo>
                <a:lnTo>
                  <a:pt x="90644" y="145202"/>
                </a:lnTo>
                <a:lnTo>
                  <a:pt x="88581" y="145922"/>
                </a:lnTo>
                <a:lnTo>
                  <a:pt x="86616" y="146774"/>
                </a:lnTo>
                <a:lnTo>
                  <a:pt x="84750" y="147822"/>
                </a:lnTo>
                <a:lnTo>
                  <a:pt x="82981" y="148968"/>
                </a:lnTo>
                <a:lnTo>
                  <a:pt x="81311" y="150278"/>
                </a:lnTo>
                <a:lnTo>
                  <a:pt x="79739" y="151719"/>
                </a:lnTo>
                <a:lnTo>
                  <a:pt x="78299" y="153291"/>
                </a:lnTo>
                <a:lnTo>
                  <a:pt x="76989" y="154961"/>
                </a:lnTo>
                <a:lnTo>
                  <a:pt x="75810" y="156729"/>
                </a:lnTo>
                <a:lnTo>
                  <a:pt x="74762" y="158596"/>
                </a:lnTo>
                <a:lnTo>
                  <a:pt x="73910" y="160561"/>
                </a:lnTo>
                <a:lnTo>
                  <a:pt x="73190" y="162624"/>
                </a:lnTo>
                <a:lnTo>
                  <a:pt x="72633" y="164719"/>
                </a:lnTo>
                <a:lnTo>
                  <a:pt x="72240" y="166913"/>
                </a:lnTo>
                <a:lnTo>
                  <a:pt x="72044" y="169140"/>
                </a:lnTo>
                <a:lnTo>
                  <a:pt x="72044" y="170286"/>
                </a:lnTo>
                <a:lnTo>
                  <a:pt x="72077" y="171629"/>
                </a:lnTo>
                <a:lnTo>
                  <a:pt x="72339" y="174282"/>
                </a:lnTo>
                <a:lnTo>
                  <a:pt x="72863" y="176836"/>
                </a:lnTo>
                <a:lnTo>
                  <a:pt x="73616" y="179292"/>
                </a:lnTo>
                <a:lnTo>
                  <a:pt x="74631" y="181650"/>
                </a:lnTo>
                <a:lnTo>
                  <a:pt x="75843" y="183877"/>
                </a:lnTo>
                <a:lnTo>
                  <a:pt x="77251" y="185972"/>
                </a:lnTo>
                <a:lnTo>
                  <a:pt x="78855" y="187905"/>
                </a:lnTo>
                <a:lnTo>
                  <a:pt x="80624" y="189673"/>
                </a:lnTo>
                <a:lnTo>
                  <a:pt x="82556" y="191277"/>
                </a:lnTo>
                <a:lnTo>
                  <a:pt x="84652" y="192686"/>
                </a:lnTo>
                <a:lnTo>
                  <a:pt x="86878" y="193897"/>
                </a:lnTo>
                <a:lnTo>
                  <a:pt x="89236" y="194912"/>
                </a:lnTo>
                <a:lnTo>
                  <a:pt x="91692" y="195666"/>
                </a:lnTo>
                <a:lnTo>
                  <a:pt x="94246" y="196190"/>
                </a:lnTo>
                <a:lnTo>
                  <a:pt x="96899" y="196452"/>
                </a:lnTo>
                <a:lnTo>
                  <a:pt x="98242" y="196484"/>
                </a:lnTo>
                <a:lnTo>
                  <a:pt x="99584" y="196452"/>
                </a:lnTo>
                <a:lnTo>
                  <a:pt x="102237" y="196190"/>
                </a:lnTo>
                <a:lnTo>
                  <a:pt x="104791" y="195666"/>
                </a:lnTo>
                <a:lnTo>
                  <a:pt x="107247" y="194912"/>
                </a:lnTo>
                <a:lnTo>
                  <a:pt x="109605" y="193897"/>
                </a:lnTo>
                <a:lnTo>
                  <a:pt x="111832" y="192686"/>
                </a:lnTo>
                <a:lnTo>
                  <a:pt x="113928" y="191277"/>
                </a:lnTo>
                <a:lnTo>
                  <a:pt x="115860" y="189673"/>
                </a:lnTo>
                <a:lnTo>
                  <a:pt x="117628" y="187905"/>
                </a:lnTo>
                <a:lnTo>
                  <a:pt x="119233" y="185972"/>
                </a:lnTo>
                <a:lnTo>
                  <a:pt x="120641" y="183877"/>
                </a:lnTo>
                <a:lnTo>
                  <a:pt x="121852" y="181650"/>
                </a:lnTo>
                <a:lnTo>
                  <a:pt x="122868" y="179292"/>
                </a:lnTo>
                <a:lnTo>
                  <a:pt x="123621" y="176836"/>
                </a:lnTo>
                <a:lnTo>
                  <a:pt x="124145" y="174282"/>
                </a:lnTo>
                <a:lnTo>
                  <a:pt x="124407" y="171629"/>
                </a:lnTo>
                <a:lnTo>
                  <a:pt x="124439" y="170286"/>
                </a:lnTo>
                <a:lnTo>
                  <a:pt x="124439" y="169140"/>
                </a:lnTo>
                <a:lnTo>
                  <a:pt x="124243" y="166913"/>
                </a:lnTo>
                <a:lnTo>
                  <a:pt x="123850" y="164719"/>
                </a:lnTo>
                <a:lnTo>
                  <a:pt x="123293" y="162624"/>
                </a:lnTo>
                <a:lnTo>
                  <a:pt x="122573" y="160561"/>
                </a:lnTo>
                <a:lnTo>
                  <a:pt x="121721" y="158596"/>
                </a:lnTo>
                <a:lnTo>
                  <a:pt x="120674" y="156729"/>
                </a:lnTo>
                <a:lnTo>
                  <a:pt x="119495" y="154961"/>
                </a:lnTo>
                <a:lnTo>
                  <a:pt x="118185" y="153291"/>
                </a:lnTo>
                <a:lnTo>
                  <a:pt x="116744" y="151719"/>
                </a:lnTo>
                <a:lnTo>
                  <a:pt x="115172" y="150278"/>
                </a:lnTo>
                <a:lnTo>
                  <a:pt x="113502" y="148968"/>
                </a:lnTo>
                <a:lnTo>
                  <a:pt x="111734" y="147822"/>
                </a:lnTo>
                <a:lnTo>
                  <a:pt x="109867" y="146774"/>
                </a:lnTo>
                <a:lnTo>
                  <a:pt x="107902" y="145922"/>
                </a:lnTo>
                <a:lnTo>
                  <a:pt x="105839" y="145202"/>
                </a:lnTo>
                <a:lnTo>
                  <a:pt x="104791" y="144907"/>
                </a:lnTo>
                <a:lnTo>
                  <a:pt x="104791" y="111341"/>
                </a:lnTo>
                <a:lnTo>
                  <a:pt x="237319" y="111341"/>
                </a:lnTo>
                <a:lnTo>
                  <a:pt x="211940" y="132496"/>
                </a:lnTo>
                <a:lnTo>
                  <a:pt x="211383" y="132955"/>
                </a:lnTo>
                <a:lnTo>
                  <a:pt x="210499" y="133970"/>
                </a:lnTo>
                <a:lnTo>
                  <a:pt x="209877" y="135116"/>
                </a:lnTo>
                <a:lnTo>
                  <a:pt x="209549" y="136327"/>
                </a:lnTo>
                <a:lnTo>
                  <a:pt x="209451" y="137572"/>
                </a:lnTo>
                <a:lnTo>
                  <a:pt x="209648" y="138849"/>
                </a:lnTo>
                <a:lnTo>
                  <a:pt x="210041" y="140061"/>
                </a:lnTo>
                <a:lnTo>
                  <a:pt x="210696" y="141174"/>
                </a:lnTo>
                <a:lnTo>
                  <a:pt x="211089" y="141731"/>
                </a:lnTo>
                <a:lnTo>
                  <a:pt x="211547" y="142222"/>
                </a:lnTo>
                <a:lnTo>
                  <a:pt x="212562" y="143041"/>
                </a:lnTo>
                <a:lnTo>
                  <a:pt x="213708" y="143630"/>
                </a:lnTo>
                <a:lnTo>
                  <a:pt x="214920" y="143958"/>
                </a:lnTo>
                <a:lnTo>
                  <a:pt x="216164" y="144089"/>
                </a:lnTo>
                <a:lnTo>
                  <a:pt x="217442" y="143958"/>
                </a:lnTo>
                <a:lnTo>
                  <a:pt x="218653" y="143597"/>
                </a:lnTo>
                <a:lnTo>
                  <a:pt x="219767" y="142975"/>
                </a:lnTo>
                <a:lnTo>
                  <a:pt x="220323" y="142582"/>
                </a:lnTo>
                <a:lnTo>
                  <a:pt x="259620" y="109835"/>
                </a:lnTo>
                <a:lnTo>
                  <a:pt x="260078" y="109409"/>
                </a:lnTo>
                <a:lnTo>
                  <a:pt x="260471" y="108983"/>
                </a:lnTo>
                <a:lnTo>
                  <a:pt x="260766" y="108558"/>
                </a:lnTo>
                <a:lnTo>
                  <a:pt x="261290" y="107674"/>
                </a:lnTo>
                <a:lnTo>
                  <a:pt x="261618" y="106658"/>
                </a:lnTo>
                <a:lnTo>
                  <a:pt x="261683" y="105480"/>
                </a:lnTo>
                <a:lnTo>
                  <a:pt x="261618" y="104825"/>
                </a:lnTo>
                <a:lnTo>
                  <a:pt x="261650" y="104956"/>
                </a:lnTo>
                <a:lnTo>
                  <a:pt x="261945" y="104890"/>
                </a:lnTo>
                <a:lnTo>
                  <a:pt x="261978" y="104792"/>
                </a:lnTo>
                <a:lnTo>
                  <a:pt x="261945" y="104137"/>
                </a:lnTo>
                <a:lnTo>
                  <a:pt x="261716" y="102925"/>
                </a:lnTo>
                <a:lnTo>
                  <a:pt x="261290" y="101812"/>
                </a:lnTo>
                <a:lnTo>
                  <a:pt x="260635" y="100829"/>
                </a:lnTo>
                <a:lnTo>
                  <a:pt x="260242" y="100371"/>
                </a:lnTo>
                <a:lnTo>
                  <a:pt x="259947" y="100011"/>
                </a:lnTo>
                <a:lnTo>
                  <a:pt x="259554" y="99716"/>
                </a:lnTo>
                <a:lnTo>
                  <a:pt x="220323" y="67001"/>
                </a:lnTo>
                <a:lnTo>
                  <a:pt x="219767" y="66608"/>
                </a:lnTo>
                <a:lnTo>
                  <a:pt x="218653" y="65954"/>
                </a:lnTo>
                <a:lnTo>
                  <a:pt x="217442" y="65561"/>
                </a:lnTo>
                <a:lnTo>
                  <a:pt x="216164" y="65364"/>
                </a:lnTo>
                <a:lnTo>
                  <a:pt x="214920" y="65462"/>
                </a:lnTo>
                <a:lnTo>
                  <a:pt x="213708" y="65790"/>
                </a:lnTo>
                <a:lnTo>
                  <a:pt x="212562" y="66412"/>
                </a:lnTo>
                <a:lnTo>
                  <a:pt x="211547" y="67296"/>
                </a:lnTo>
                <a:lnTo>
                  <a:pt x="211089" y="67886"/>
                </a:lnTo>
                <a:lnTo>
                  <a:pt x="210696" y="68410"/>
                </a:lnTo>
                <a:lnTo>
                  <a:pt x="210041" y="69523"/>
                </a:lnTo>
                <a:lnTo>
                  <a:pt x="209648" y="70735"/>
                </a:lnTo>
                <a:lnTo>
                  <a:pt x="209451" y="72012"/>
                </a:lnTo>
                <a:lnTo>
                  <a:pt x="209549" y="73256"/>
                </a:lnTo>
                <a:lnTo>
                  <a:pt x="209877" y="74468"/>
                </a:lnTo>
                <a:lnTo>
                  <a:pt x="210499" y="75614"/>
                </a:lnTo>
                <a:lnTo>
                  <a:pt x="211383" y="76629"/>
                </a:lnTo>
                <a:lnTo>
                  <a:pt x="211940" y="77088"/>
                </a:lnTo>
                <a:lnTo>
                  <a:pt x="237319" y="98242"/>
                </a:lnTo>
                <a:lnTo>
                  <a:pt x="157187" y="98242"/>
                </a:lnTo>
                <a:lnTo>
                  <a:pt x="157187" y="51217"/>
                </a:lnTo>
                <a:lnTo>
                  <a:pt x="158235" y="50955"/>
                </a:lnTo>
                <a:lnTo>
                  <a:pt x="160298" y="50300"/>
                </a:lnTo>
                <a:lnTo>
                  <a:pt x="162262" y="49482"/>
                </a:lnTo>
                <a:lnTo>
                  <a:pt x="164129" y="48499"/>
                </a:lnTo>
                <a:lnTo>
                  <a:pt x="165897" y="47353"/>
                </a:lnTo>
                <a:lnTo>
                  <a:pt x="167568" y="46076"/>
                </a:lnTo>
                <a:lnTo>
                  <a:pt x="169139" y="44668"/>
                </a:lnTo>
                <a:lnTo>
                  <a:pt x="170580" y="43129"/>
                </a:lnTo>
                <a:lnTo>
                  <a:pt x="171890" y="41491"/>
                </a:lnTo>
                <a:lnTo>
                  <a:pt x="173069" y="39723"/>
                </a:lnTo>
                <a:lnTo>
                  <a:pt x="174117" y="37856"/>
                </a:lnTo>
                <a:lnTo>
                  <a:pt x="174968" y="35924"/>
                </a:lnTo>
                <a:lnTo>
                  <a:pt x="175689" y="33861"/>
                </a:lnTo>
                <a:lnTo>
                  <a:pt x="176246" y="31765"/>
                </a:lnTo>
                <a:lnTo>
                  <a:pt x="176639" y="29571"/>
                </a:lnTo>
                <a:lnTo>
                  <a:pt x="176835" y="27344"/>
                </a:lnTo>
                <a:lnTo>
                  <a:pt x="176835" y="26198"/>
                </a:lnTo>
                <a:lnTo>
                  <a:pt x="176802" y="24856"/>
                </a:lnTo>
                <a:lnTo>
                  <a:pt x="176540" y="22203"/>
                </a:lnTo>
                <a:lnTo>
                  <a:pt x="176016" y="19649"/>
                </a:lnTo>
                <a:lnTo>
                  <a:pt x="175263" y="17193"/>
                </a:lnTo>
                <a:lnTo>
                  <a:pt x="174248" y="14835"/>
                </a:lnTo>
                <a:lnTo>
                  <a:pt x="173036" y="12608"/>
                </a:lnTo>
                <a:lnTo>
                  <a:pt x="171628" y="10512"/>
                </a:lnTo>
                <a:lnTo>
                  <a:pt x="170024" y="8580"/>
                </a:lnTo>
                <a:lnTo>
                  <a:pt x="168255" y="6812"/>
                </a:lnTo>
                <a:lnTo>
                  <a:pt x="166323" y="5207"/>
                </a:lnTo>
                <a:lnTo>
                  <a:pt x="164227" y="3799"/>
                </a:lnTo>
                <a:lnTo>
                  <a:pt x="162000" y="2587"/>
                </a:lnTo>
                <a:lnTo>
                  <a:pt x="159643" y="1572"/>
                </a:lnTo>
                <a:lnTo>
                  <a:pt x="157187" y="819"/>
                </a:lnTo>
                <a:lnTo>
                  <a:pt x="154632" y="295"/>
                </a:lnTo>
                <a:lnTo>
                  <a:pt x="151980" y="33"/>
                </a:lnTo>
                <a:lnTo>
                  <a:pt x="150637" y="0"/>
                </a:lnTo>
                <a:lnTo>
                  <a:pt x="149295" y="33"/>
                </a:lnTo>
                <a:lnTo>
                  <a:pt x="146642" y="295"/>
                </a:lnTo>
                <a:lnTo>
                  <a:pt x="144055" y="819"/>
                </a:lnTo>
                <a:lnTo>
                  <a:pt x="141599" y="1572"/>
                </a:lnTo>
                <a:lnTo>
                  <a:pt x="139208" y="2587"/>
                </a:lnTo>
                <a:lnTo>
                  <a:pt x="136949" y="3799"/>
                </a:lnTo>
                <a:lnTo>
                  <a:pt x="134820" y="5207"/>
                </a:lnTo>
                <a:lnTo>
                  <a:pt x="132855" y="6812"/>
                </a:lnTo>
                <a:lnTo>
                  <a:pt x="131054" y="8580"/>
                </a:lnTo>
                <a:lnTo>
                  <a:pt x="129417" y="10512"/>
                </a:lnTo>
                <a:lnTo>
                  <a:pt x="127976" y="12608"/>
                </a:lnTo>
                <a:lnTo>
                  <a:pt x="126732" y="14835"/>
                </a:lnTo>
                <a:lnTo>
                  <a:pt x="125684" y="17193"/>
                </a:lnTo>
                <a:lnTo>
                  <a:pt x="124898" y="19649"/>
                </a:lnTo>
                <a:lnTo>
                  <a:pt x="124374" y="22203"/>
                </a:lnTo>
                <a:lnTo>
                  <a:pt x="124079" y="24856"/>
                </a:lnTo>
                <a:lnTo>
                  <a:pt x="124079" y="26198"/>
                </a:lnTo>
                <a:lnTo>
                  <a:pt x="124079" y="27344"/>
                </a:lnTo>
                <a:lnTo>
                  <a:pt x="124276" y="29571"/>
                </a:lnTo>
                <a:lnTo>
                  <a:pt x="124669" y="31765"/>
                </a:lnTo>
                <a:lnTo>
                  <a:pt x="125258" y="33861"/>
                </a:lnTo>
                <a:lnTo>
                  <a:pt x="126011" y="35924"/>
                </a:lnTo>
                <a:lnTo>
                  <a:pt x="126895" y="37856"/>
                </a:lnTo>
                <a:lnTo>
                  <a:pt x="127976" y="39723"/>
                </a:lnTo>
                <a:lnTo>
                  <a:pt x="129188" y="41491"/>
                </a:lnTo>
                <a:lnTo>
                  <a:pt x="130530" y="43129"/>
                </a:lnTo>
                <a:lnTo>
                  <a:pt x="132004" y="44668"/>
                </a:lnTo>
                <a:lnTo>
                  <a:pt x="133609" y="46076"/>
                </a:lnTo>
                <a:lnTo>
                  <a:pt x="135312" y="47353"/>
                </a:lnTo>
                <a:lnTo>
                  <a:pt x="137113" y="48499"/>
                </a:lnTo>
                <a:lnTo>
                  <a:pt x="139012" y="49482"/>
                </a:lnTo>
                <a:lnTo>
                  <a:pt x="140977" y="50300"/>
                </a:lnTo>
                <a:lnTo>
                  <a:pt x="143040" y="50955"/>
                </a:lnTo>
                <a:lnTo>
                  <a:pt x="144088" y="51217"/>
                </a:lnTo>
                <a:lnTo>
                  <a:pt x="144088" y="98242"/>
                </a:lnTo>
                <a:lnTo>
                  <a:pt x="52035" y="98242"/>
                </a:lnTo>
                <a:lnTo>
                  <a:pt x="52035" y="51217"/>
                </a:lnTo>
                <a:lnTo>
                  <a:pt x="53116" y="50955"/>
                </a:lnTo>
                <a:lnTo>
                  <a:pt x="55212" y="50300"/>
                </a:lnTo>
                <a:lnTo>
                  <a:pt x="57209" y="49482"/>
                </a:lnTo>
                <a:lnTo>
                  <a:pt x="59109" y="48499"/>
                </a:lnTo>
                <a:lnTo>
                  <a:pt x="60910" y="47353"/>
                </a:lnTo>
                <a:lnTo>
                  <a:pt x="62580" y="46076"/>
                </a:lnTo>
                <a:lnTo>
                  <a:pt x="64152" y="44668"/>
                </a:lnTo>
                <a:lnTo>
                  <a:pt x="65560" y="43129"/>
                </a:lnTo>
                <a:lnTo>
                  <a:pt x="66870" y="41491"/>
                </a:lnTo>
                <a:lnTo>
                  <a:pt x="68016" y="39723"/>
                </a:lnTo>
                <a:lnTo>
                  <a:pt x="69031" y="37856"/>
                </a:lnTo>
                <a:lnTo>
                  <a:pt x="69883" y="35924"/>
                </a:lnTo>
                <a:lnTo>
                  <a:pt x="70570" y="33861"/>
                </a:lnTo>
                <a:lnTo>
                  <a:pt x="71127" y="31765"/>
                </a:lnTo>
                <a:lnTo>
                  <a:pt x="71487" y="29571"/>
                </a:lnTo>
                <a:lnTo>
                  <a:pt x="71651" y="27344"/>
                </a:lnTo>
                <a:lnTo>
                  <a:pt x="71684" y="26198"/>
                </a:lnTo>
                <a:lnTo>
                  <a:pt x="72044" y="26198"/>
                </a:lnTo>
                <a:lnTo>
                  <a:pt x="72011" y="24856"/>
                </a:lnTo>
                <a:lnTo>
                  <a:pt x="71749" y="22203"/>
                </a:lnTo>
                <a:lnTo>
                  <a:pt x="71225" y="19649"/>
                </a:lnTo>
                <a:lnTo>
                  <a:pt x="70472" y="17193"/>
                </a:lnTo>
                <a:lnTo>
                  <a:pt x="69457" y="14835"/>
                </a:lnTo>
                <a:lnTo>
                  <a:pt x="68245" y="12608"/>
                </a:lnTo>
                <a:lnTo>
                  <a:pt x="66837" y="10512"/>
                </a:lnTo>
                <a:lnTo>
                  <a:pt x="65232" y="8580"/>
                </a:lnTo>
                <a:lnTo>
                  <a:pt x="63464" y="6812"/>
                </a:lnTo>
                <a:lnTo>
                  <a:pt x="61532" y="5207"/>
                </a:lnTo>
                <a:lnTo>
                  <a:pt x="59436" y="3799"/>
                </a:lnTo>
                <a:lnTo>
                  <a:pt x="57209" y="2587"/>
                </a:lnTo>
                <a:lnTo>
                  <a:pt x="54852" y="1572"/>
                </a:lnTo>
                <a:lnTo>
                  <a:pt x="52396" y="819"/>
                </a:lnTo>
                <a:lnTo>
                  <a:pt x="49841" y="295"/>
                </a:lnTo>
                <a:lnTo>
                  <a:pt x="47189" y="33"/>
                </a:lnTo>
                <a:lnTo>
                  <a:pt x="458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23"/>
          <p:cNvSpPr txBox="1">
            <a:spLocks noGrp="1"/>
          </p:cNvSpPr>
          <p:nvPr>
            <p:ph type="subTitle" idx="5"/>
          </p:nvPr>
        </p:nvSpPr>
        <p:spPr>
          <a:xfrm>
            <a:off x="12974315" y="4619338"/>
            <a:ext cx="4572000" cy="10590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a:t>Rapid </a:t>
            </a:r>
            <a:endParaRPr/>
          </a:p>
          <a:p>
            <a:pPr marL="0" lvl="0" indent="0" algn="l" rtl="0">
              <a:spcBef>
                <a:spcPts val="0"/>
              </a:spcBef>
              <a:spcAft>
                <a:spcPts val="0"/>
              </a:spcAft>
              <a:buNone/>
            </a:pPr>
            <a:r>
              <a:rPr lang="en"/>
              <a:t>scalability</a:t>
            </a:r>
            <a:endParaRPr/>
          </a:p>
        </p:txBody>
      </p:sp>
      <p:sp>
        <p:nvSpPr>
          <p:cNvPr id="1881" name="Google Shape;1881;p123"/>
          <p:cNvSpPr txBox="1">
            <a:spLocks noGrp="1"/>
          </p:cNvSpPr>
          <p:nvPr>
            <p:ph type="body" idx="6"/>
          </p:nvPr>
        </p:nvSpPr>
        <p:spPr>
          <a:xfrm>
            <a:off x="12974315" y="5983013"/>
            <a:ext cx="4572000" cy="923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Flexible microservices that adapt to your business needs</a:t>
            </a:r>
            <a:endParaRPr/>
          </a:p>
        </p:txBody>
      </p:sp>
      <p:sp>
        <p:nvSpPr>
          <p:cNvPr id="1882" name="Google Shape;1882;p123"/>
          <p:cNvSpPr txBox="1">
            <a:spLocks noGrp="1"/>
          </p:cNvSpPr>
          <p:nvPr>
            <p:ph type="title"/>
          </p:nvPr>
        </p:nvSpPr>
        <p:spPr>
          <a:xfrm>
            <a:off x="733800" y="731400"/>
            <a:ext cx="16930800" cy="692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124"/>
          <p:cNvSpPr txBox="1">
            <a:spLocks noGrp="1"/>
          </p:cNvSpPr>
          <p:nvPr>
            <p:ph type="subTitle" idx="3"/>
          </p:nvPr>
        </p:nvSpPr>
        <p:spPr>
          <a:xfrm>
            <a:off x="9510900" y="3538525"/>
            <a:ext cx="3657600" cy="9852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a:t>Suscipit neque aut</a:t>
            </a:r>
            <a:endParaRPr/>
          </a:p>
          <a:p>
            <a:pPr marL="0" lvl="0" indent="0" algn="l" rtl="0">
              <a:spcBef>
                <a:spcPts val="0"/>
              </a:spcBef>
              <a:spcAft>
                <a:spcPts val="0"/>
              </a:spcAft>
              <a:buNone/>
            </a:pPr>
            <a:r>
              <a:rPr lang="en"/>
              <a:t>voluptate enim</a:t>
            </a:r>
            <a:endParaRPr/>
          </a:p>
        </p:txBody>
      </p:sp>
      <p:sp>
        <p:nvSpPr>
          <p:cNvPr id="1888" name="Google Shape;1888;p124"/>
          <p:cNvSpPr txBox="1">
            <a:spLocks noGrp="1"/>
          </p:cNvSpPr>
          <p:nvPr>
            <p:ph type="body" idx="4"/>
          </p:nvPr>
        </p:nvSpPr>
        <p:spPr>
          <a:xfrm>
            <a:off x="9510900" y="4773800"/>
            <a:ext cx="3657600" cy="3140100"/>
          </a:xfrm>
          <a:prstGeom prst="rect">
            <a:avLst/>
          </a:prstGeom>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2000"/>
              <a:t>Lorem ipsum dolor sit amet, consectetur adipisicing elit, sed do eiusmod tempor incididunt ut labore et dolore magna aliqua. Ut enim ad minim veniam, quis nostrud exercitation ullamco laboris nisi ut aliquip ex ea commodo consequat. </a:t>
            </a:r>
            <a:endParaRPr sz="2000"/>
          </a:p>
        </p:txBody>
      </p:sp>
      <p:sp>
        <p:nvSpPr>
          <p:cNvPr id="1889" name="Google Shape;1889;p124"/>
          <p:cNvSpPr txBox="1">
            <a:spLocks noGrp="1"/>
          </p:cNvSpPr>
          <p:nvPr>
            <p:ph type="subTitle" idx="1"/>
          </p:nvPr>
        </p:nvSpPr>
        <p:spPr>
          <a:xfrm>
            <a:off x="13901225" y="3538525"/>
            <a:ext cx="3657600" cy="9852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a:t>Suscipit neque aut</a:t>
            </a:r>
            <a:endParaRPr/>
          </a:p>
          <a:p>
            <a:pPr marL="0" lvl="0" indent="0" algn="l" rtl="0">
              <a:spcBef>
                <a:spcPts val="0"/>
              </a:spcBef>
              <a:spcAft>
                <a:spcPts val="0"/>
              </a:spcAft>
              <a:buNone/>
            </a:pPr>
            <a:r>
              <a:rPr lang="en"/>
              <a:t>voluptate enim</a:t>
            </a:r>
            <a:endParaRPr/>
          </a:p>
        </p:txBody>
      </p:sp>
      <p:sp>
        <p:nvSpPr>
          <p:cNvPr id="1890" name="Google Shape;1890;p124"/>
          <p:cNvSpPr txBox="1">
            <a:spLocks noGrp="1"/>
          </p:cNvSpPr>
          <p:nvPr>
            <p:ph type="body" idx="2"/>
          </p:nvPr>
        </p:nvSpPr>
        <p:spPr>
          <a:xfrm>
            <a:off x="13901225" y="4773800"/>
            <a:ext cx="3657600" cy="3140100"/>
          </a:xfrm>
          <a:prstGeom prst="rect">
            <a:avLst/>
          </a:prstGeom>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2000"/>
              <a:t>Lorem ipsum dolor sit amet, consectetur adipisicing elit, sed do eiusmod tempor incididunt ut labore et dolore magna aliqua. Ut enim ad minim veniam, quis nostrud exercitation ullamco laboris nisi ut aliquip ex ea commodo consequat. </a:t>
            </a:r>
            <a:endParaRPr sz="2000"/>
          </a:p>
        </p:txBody>
      </p:sp>
      <p:sp>
        <p:nvSpPr>
          <p:cNvPr id="1891" name="Google Shape;1891;p124"/>
          <p:cNvSpPr txBox="1">
            <a:spLocks noGrp="1"/>
          </p:cNvSpPr>
          <p:nvPr>
            <p:ph type="body" idx="6"/>
          </p:nvPr>
        </p:nvSpPr>
        <p:spPr>
          <a:xfrm>
            <a:off x="5124125" y="4773800"/>
            <a:ext cx="3657600" cy="3140100"/>
          </a:xfrm>
          <a:prstGeom prst="rect">
            <a:avLst/>
          </a:prstGeom>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2000"/>
              <a:t>Lorem ipsum dolor sit amet, consectetur adipisicing elit, sed do eiusmod tempor incididunt ut labore et dolore magna aliqua. Ut enim ad minim veniam, quis nostrud exercitation ullamco laboris nisi ut aliquip ex ea commodo consequat. </a:t>
            </a:r>
            <a:endParaRPr sz="2000"/>
          </a:p>
        </p:txBody>
      </p:sp>
      <p:sp>
        <p:nvSpPr>
          <p:cNvPr id="1892" name="Google Shape;1892;p124"/>
          <p:cNvSpPr txBox="1">
            <a:spLocks noGrp="1"/>
          </p:cNvSpPr>
          <p:nvPr>
            <p:ph type="subTitle" idx="7"/>
          </p:nvPr>
        </p:nvSpPr>
        <p:spPr>
          <a:xfrm>
            <a:off x="733800" y="3538525"/>
            <a:ext cx="3657600" cy="9852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a:t>Suscipit neque aut</a:t>
            </a:r>
            <a:endParaRPr/>
          </a:p>
          <a:p>
            <a:pPr marL="0" lvl="0" indent="0" algn="l" rtl="0">
              <a:spcBef>
                <a:spcPts val="0"/>
              </a:spcBef>
              <a:spcAft>
                <a:spcPts val="0"/>
              </a:spcAft>
              <a:buNone/>
            </a:pPr>
            <a:r>
              <a:rPr lang="en"/>
              <a:t>voluptate enim</a:t>
            </a:r>
            <a:endParaRPr/>
          </a:p>
        </p:txBody>
      </p:sp>
      <p:sp>
        <p:nvSpPr>
          <p:cNvPr id="1893" name="Google Shape;1893;p124"/>
          <p:cNvSpPr txBox="1">
            <a:spLocks noGrp="1"/>
          </p:cNvSpPr>
          <p:nvPr>
            <p:ph type="title"/>
          </p:nvPr>
        </p:nvSpPr>
        <p:spPr>
          <a:xfrm>
            <a:off x="733800" y="731400"/>
            <a:ext cx="16930800" cy="692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4 column text with title </a:t>
            </a:r>
            <a:endParaRPr/>
          </a:p>
        </p:txBody>
      </p:sp>
      <p:sp>
        <p:nvSpPr>
          <p:cNvPr id="1894" name="Google Shape;1894;p124"/>
          <p:cNvSpPr txBox="1">
            <a:spLocks noGrp="1"/>
          </p:cNvSpPr>
          <p:nvPr>
            <p:ph type="subTitle" idx="5"/>
          </p:nvPr>
        </p:nvSpPr>
        <p:spPr>
          <a:xfrm>
            <a:off x="5124125" y="3538525"/>
            <a:ext cx="3657600" cy="9852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a:t>Suscipit neque aut</a:t>
            </a:r>
            <a:endParaRPr/>
          </a:p>
          <a:p>
            <a:pPr marL="0" lvl="0" indent="0" algn="l" rtl="0">
              <a:spcBef>
                <a:spcPts val="0"/>
              </a:spcBef>
              <a:spcAft>
                <a:spcPts val="0"/>
              </a:spcAft>
              <a:buNone/>
            </a:pPr>
            <a:r>
              <a:rPr lang="en"/>
              <a:t>voluptate enim</a:t>
            </a:r>
            <a:endParaRPr/>
          </a:p>
        </p:txBody>
      </p:sp>
      <p:sp>
        <p:nvSpPr>
          <p:cNvPr id="1895" name="Google Shape;1895;p124"/>
          <p:cNvSpPr txBox="1">
            <a:spLocks noGrp="1"/>
          </p:cNvSpPr>
          <p:nvPr>
            <p:ph type="body" idx="8"/>
          </p:nvPr>
        </p:nvSpPr>
        <p:spPr>
          <a:xfrm>
            <a:off x="733800" y="4773800"/>
            <a:ext cx="3657600" cy="3140100"/>
          </a:xfrm>
          <a:prstGeom prst="rect">
            <a:avLst/>
          </a:prstGeom>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2000"/>
              <a:t>Lorem ipsum dolor sit amet, consectetur adipisicing elit, sed do eiusmod tempor incididunt ut labore et dolore magna aliqua. Ut enim ad minim veniam, quis nostrud exercitation ullamco laboris nisi ut aliquip ex ea commodo consequat. </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99"/>
        <p:cNvGrpSpPr/>
        <p:nvPr/>
      </p:nvGrpSpPr>
      <p:grpSpPr>
        <a:xfrm>
          <a:off x="0" y="0"/>
          <a:ext cx="0" cy="0"/>
          <a:chOff x="0" y="0"/>
          <a:chExt cx="0" cy="0"/>
        </a:xfrm>
      </p:grpSpPr>
      <p:sp>
        <p:nvSpPr>
          <p:cNvPr id="1900" name="Google Shape;1900;p125"/>
          <p:cNvSpPr txBox="1">
            <a:spLocks noGrp="1"/>
          </p:cNvSpPr>
          <p:nvPr>
            <p:ph type="title"/>
          </p:nvPr>
        </p:nvSpPr>
        <p:spPr>
          <a:xfrm>
            <a:off x="733800" y="731400"/>
            <a:ext cx="16930800" cy="692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4 column text with title </a:t>
            </a:r>
            <a:endParaRPr/>
          </a:p>
        </p:txBody>
      </p:sp>
      <p:sp>
        <p:nvSpPr>
          <p:cNvPr id="1901" name="Google Shape;1901;p125"/>
          <p:cNvSpPr txBox="1">
            <a:spLocks noGrp="1"/>
          </p:cNvSpPr>
          <p:nvPr>
            <p:ph type="subTitle" idx="1"/>
          </p:nvPr>
        </p:nvSpPr>
        <p:spPr>
          <a:xfrm>
            <a:off x="13901225" y="3538525"/>
            <a:ext cx="3657600" cy="9852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a:t>Suscipit neque aut</a:t>
            </a:r>
            <a:endParaRPr/>
          </a:p>
          <a:p>
            <a:pPr marL="0" lvl="0" indent="0" algn="l" rtl="0">
              <a:spcBef>
                <a:spcPts val="0"/>
              </a:spcBef>
              <a:spcAft>
                <a:spcPts val="0"/>
              </a:spcAft>
              <a:buNone/>
            </a:pPr>
            <a:r>
              <a:rPr lang="en"/>
              <a:t>voluptate enim</a:t>
            </a:r>
            <a:endParaRPr/>
          </a:p>
        </p:txBody>
      </p:sp>
      <p:sp>
        <p:nvSpPr>
          <p:cNvPr id="1902" name="Google Shape;1902;p125"/>
          <p:cNvSpPr txBox="1">
            <a:spLocks noGrp="1"/>
          </p:cNvSpPr>
          <p:nvPr>
            <p:ph type="body" idx="2"/>
          </p:nvPr>
        </p:nvSpPr>
        <p:spPr>
          <a:xfrm>
            <a:off x="13901225" y="4735025"/>
            <a:ext cx="3657600" cy="3140100"/>
          </a:xfrm>
          <a:prstGeom prst="rect">
            <a:avLst/>
          </a:prstGeom>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2000"/>
              <a:t>Lorem ipsum dolor sit amet, consectetur adipisicing elit, sed do eiusmod tempor incididunt ut labore et dolore magna aliqua. Ut enim ad minim veniam, quis nostrud exercitation ullamco laboris nisi ut aliquip ex ea commodo consequat. </a:t>
            </a:r>
            <a:endParaRPr sz="2000"/>
          </a:p>
        </p:txBody>
      </p:sp>
      <p:sp>
        <p:nvSpPr>
          <p:cNvPr id="1903" name="Google Shape;1903;p125"/>
          <p:cNvSpPr txBox="1">
            <a:spLocks noGrp="1"/>
          </p:cNvSpPr>
          <p:nvPr>
            <p:ph type="subTitle" idx="3"/>
          </p:nvPr>
        </p:nvSpPr>
        <p:spPr>
          <a:xfrm>
            <a:off x="9510900" y="3538525"/>
            <a:ext cx="3657600" cy="9852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a:t>Suscipit neque aut</a:t>
            </a:r>
            <a:endParaRPr/>
          </a:p>
          <a:p>
            <a:pPr marL="0" lvl="0" indent="0" algn="l" rtl="0">
              <a:spcBef>
                <a:spcPts val="0"/>
              </a:spcBef>
              <a:spcAft>
                <a:spcPts val="0"/>
              </a:spcAft>
              <a:buNone/>
            </a:pPr>
            <a:r>
              <a:rPr lang="en"/>
              <a:t>voluptate enim</a:t>
            </a:r>
            <a:endParaRPr/>
          </a:p>
        </p:txBody>
      </p:sp>
      <p:sp>
        <p:nvSpPr>
          <p:cNvPr id="1904" name="Google Shape;1904;p125"/>
          <p:cNvSpPr txBox="1">
            <a:spLocks noGrp="1"/>
          </p:cNvSpPr>
          <p:nvPr>
            <p:ph type="body" idx="4"/>
          </p:nvPr>
        </p:nvSpPr>
        <p:spPr>
          <a:xfrm>
            <a:off x="9510900" y="4735025"/>
            <a:ext cx="3657600" cy="3140100"/>
          </a:xfrm>
          <a:prstGeom prst="rect">
            <a:avLst/>
          </a:prstGeom>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2000"/>
              <a:t>Lorem ipsum dolor sit amet, consectetur adipisicing elit, sed do eiusmod tempor incididunt ut labore et dolore magna aliqua. Ut enim ad minim veniam, quis nostrud exercitation ullamco laboris nisi ut aliquip ex ea commodo consequat. </a:t>
            </a:r>
            <a:endParaRPr sz="2000"/>
          </a:p>
        </p:txBody>
      </p:sp>
      <p:sp>
        <p:nvSpPr>
          <p:cNvPr id="1905" name="Google Shape;1905;p125"/>
          <p:cNvSpPr txBox="1">
            <a:spLocks noGrp="1"/>
          </p:cNvSpPr>
          <p:nvPr>
            <p:ph type="subTitle" idx="5"/>
          </p:nvPr>
        </p:nvSpPr>
        <p:spPr>
          <a:xfrm>
            <a:off x="5124125" y="3538525"/>
            <a:ext cx="3657600" cy="9852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a:t>Suscipit neque aut</a:t>
            </a:r>
            <a:endParaRPr/>
          </a:p>
          <a:p>
            <a:pPr marL="0" lvl="0" indent="0" algn="l" rtl="0">
              <a:spcBef>
                <a:spcPts val="0"/>
              </a:spcBef>
              <a:spcAft>
                <a:spcPts val="0"/>
              </a:spcAft>
              <a:buNone/>
            </a:pPr>
            <a:r>
              <a:rPr lang="en"/>
              <a:t>voluptate enim</a:t>
            </a:r>
            <a:endParaRPr/>
          </a:p>
        </p:txBody>
      </p:sp>
      <p:sp>
        <p:nvSpPr>
          <p:cNvPr id="1906" name="Google Shape;1906;p125"/>
          <p:cNvSpPr txBox="1">
            <a:spLocks noGrp="1"/>
          </p:cNvSpPr>
          <p:nvPr>
            <p:ph type="body" idx="6"/>
          </p:nvPr>
        </p:nvSpPr>
        <p:spPr>
          <a:xfrm>
            <a:off x="5124125" y="4735025"/>
            <a:ext cx="3657600" cy="3140100"/>
          </a:xfrm>
          <a:prstGeom prst="rect">
            <a:avLst/>
          </a:prstGeom>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2000"/>
              <a:t>Lorem ipsum dolor sit amet, consectetur adipisicing elit, sed do eiusmod tempor incididunt ut labore et dolore magna aliqua. Ut enim ad minim veniam, quis nostrud exercitation ullamco laboris nisi ut aliquip ex ea commodo consequat. </a:t>
            </a:r>
            <a:endParaRPr sz="2000"/>
          </a:p>
        </p:txBody>
      </p:sp>
      <p:sp>
        <p:nvSpPr>
          <p:cNvPr id="1907" name="Google Shape;1907;p125"/>
          <p:cNvSpPr txBox="1">
            <a:spLocks noGrp="1"/>
          </p:cNvSpPr>
          <p:nvPr>
            <p:ph type="subTitle" idx="7"/>
          </p:nvPr>
        </p:nvSpPr>
        <p:spPr>
          <a:xfrm>
            <a:off x="733800" y="3538525"/>
            <a:ext cx="3657600" cy="9852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a:t>Suscipit neque aut</a:t>
            </a:r>
            <a:endParaRPr/>
          </a:p>
          <a:p>
            <a:pPr marL="0" lvl="0" indent="0" algn="l" rtl="0">
              <a:spcBef>
                <a:spcPts val="0"/>
              </a:spcBef>
              <a:spcAft>
                <a:spcPts val="0"/>
              </a:spcAft>
              <a:buNone/>
            </a:pPr>
            <a:r>
              <a:rPr lang="en"/>
              <a:t>voluptate enim</a:t>
            </a:r>
            <a:endParaRPr/>
          </a:p>
        </p:txBody>
      </p:sp>
      <p:sp>
        <p:nvSpPr>
          <p:cNvPr id="1908" name="Google Shape;1908;p125"/>
          <p:cNvSpPr txBox="1">
            <a:spLocks noGrp="1"/>
          </p:cNvSpPr>
          <p:nvPr>
            <p:ph type="body" idx="8"/>
          </p:nvPr>
        </p:nvSpPr>
        <p:spPr>
          <a:xfrm>
            <a:off x="733800" y="4735025"/>
            <a:ext cx="3657600" cy="3140100"/>
          </a:xfrm>
          <a:prstGeom prst="rect">
            <a:avLst/>
          </a:prstGeom>
        </p:spPr>
        <p:txBody>
          <a:bodyPr spcFirstLastPara="1" wrap="square" lIns="0" tIns="0" rIns="0" bIns="0" anchor="t" anchorCtr="0">
            <a:spAutoFit/>
          </a:bodyPr>
          <a:lstStyle/>
          <a:p>
            <a:pPr marL="0" lvl="0" indent="0" algn="l" rtl="0">
              <a:lnSpc>
                <a:spcPct val="115000"/>
              </a:lnSpc>
              <a:spcBef>
                <a:spcPts val="0"/>
              </a:spcBef>
              <a:spcAft>
                <a:spcPts val="0"/>
              </a:spcAft>
              <a:buNone/>
            </a:pPr>
            <a:r>
              <a:rPr lang="en" sz="2000"/>
              <a:t>Lorem ipsum dolor sit amet, consectetur adipisicing elit, sed do eiusmod tempor incididunt ut labore et dolore magna aliqua. Ut enim ad minim veniam, quis nostrud exercitation ullamco laboris nisi ut aliquip ex ea commodo consequat. </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12"/>
        <p:cNvGrpSpPr/>
        <p:nvPr/>
      </p:nvGrpSpPr>
      <p:grpSpPr>
        <a:xfrm>
          <a:off x="0" y="0"/>
          <a:ext cx="0" cy="0"/>
          <a:chOff x="0" y="0"/>
          <a:chExt cx="0" cy="0"/>
        </a:xfrm>
      </p:grpSpPr>
      <p:sp>
        <p:nvSpPr>
          <p:cNvPr id="1913" name="Google Shape;1913;p126"/>
          <p:cNvSpPr/>
          <p:nvPr/>
        </p:nvSpPr>
        <p:spPr>
          <a:xfrm rot="10800000" flipH="1">
            <a:off x="8765125" y="866608"/>
            <a:ext cx="8793600" cy="1723800"/>
          </a:xfrm>
          <a:prstGeom prst="round1Rect">
            <a:avLst>
              <a:gd name="adj" fmla="val 33728"/>
            </a:avLst>
          </a:prstGeom>
          <a:solidFill>
            <a:schemeClr val="dk2"/>
          </a:solidFill>
          <a:ln>
            <a:noFill/>
          </a:ln>
          <a:effectLst>
            <a:outerShdw blurRad="508000" dist="376925" dir="5400000" rotWithShape="0">
              <a:srgbClr val="000000">
                <a:alpha val="2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D63764"/>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914" name="Google Shape;1914;p126"/>
          <p:cNvSpPr txBox="1">
            <a:spLocks noGrp="1"/>
          </p:cNvSpPr>
          <p:nvPr>
            <p:ph type="title"/>
          </p:nvPr>
        </p:nvSpPr>
        <p:spPr>
          <a:xfrm>
            <a:off x="2514600" y="4420650"/>
            <a:ext cx="5034300" cy="14892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
              <a:t>Text with highlight features </a:t>
            </a:r>
            <a:endParaRPr/>
          </a:p>
        </p:txBody>
      </p:sp>
      <p:sp>
        <p:nvSpPr>
          <p:cNvPr id="1915" name="Google Shape;1915;p126"/>
          <p:cNvSpPr txBox="1">
            <a:spLocks noGrp="1"/>
          </p:cNvSpPr>
          <p:nvPr>
            <p:ph type="subTitle" idx="3"/>
          </p:nvPr>
        </p:nvSpPr>
        <p:spPr>
          <a:xfrm>
            <a:off x="10257625" y="1432875"/>
            <a:ext cx="6400800" cy="1015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solidFill>
                  <a:schemeClr val="lt1"/>
                </a:solidFill>
              </a:rPr>
              <a:t>Lorem ipsum dolor sit amet, consectetur adipisicing elit, sed do eiusmod tempor incididunt ut labore et dolore.</a:t>
            </a:r>
            <a:endParaRPr sz="2000">
              <a:solidFill>
                <a:schemeClr val="lt1"/>
              </a:solidFill>
            </a:endParaRPr>
          </a:p>
        </p:txBody>
      </p:sp>
      <p:sp>
        <p:nvSpPr>
          <p:cNvPr id="1916" name="Google Shape;1916;p126"/>
          <p:cNvSpPr txBox="1">
            <a:spLocks noGrp="1"/>
          </p:cNvSpPr>
          <p:nvPr>
            <p:ph type="subTitle" idx="2"/>
          </p:nvPr>
        </p:nvSpPr>
        <p:spPr>
          <a:xfrm>
            <a:off x="10257625" y="1040275"/>
            <a:ext cx="64008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solidFill>
                  <a:schemeClr val="lt1"/>
                </a:solidFill>
              </a:rPr>
              <a:t>Suscipit neque aut voluptate enim</a:t>
            </a:r>
            <a:endParaRPr sz="2000">
              <a:solidFill>
                <a:schemeClr val="lt1"/>
              </a:solidFill>
            </a:endParaRPr>
          </a:p>
        </p:txBody>
      </p:sp>
      <p:sp>
        <p:nvSpPr>
          <p:cNvPr id="1917" name="Google Shape;1917;p126"/>
          <p:cNvSpPr txBox="1">
            <a:spLocks noGrp="1"/>
          </p:cNvSpPr>
          <p:nvPr>
            <p:ph type="subTitle" idx="1"/>
          </p:nvPr>
        </p:nvSpPr>
        <p:spPr>
          <a:xfrm>
            <a:off x="867224" y="5963500"/>
            <a:ext cx="6689100" cy="21918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
              <a:t>Scelerisque eleifend donec pretium vulputate sapien nec. A diam sollicitudin tempor id eu nisl nunc mi ipsum. </a:t>
            </a:r>
            <a:endParaRPr/>
          </a:p>
        </p:txBody>
      </p:sp>
      <p:sp>
        <p:nvSpPr>
          <p:cNvPr id="1918" name="Google Shape;1918;p126"/>
          <p:cNvSpPr/>
          <p:nvPr/>
        </p:nvSpPr>
        <p:spPr>
          <a:xfrm>
            <a:off x="9226563" y="1466563"/>
            <a:ext cx="523957" cy="523878"/>
          </a:xfrm>
          <a:custGeom>
            <a:avLst/>
            <a:gdLst/>
            <a:ahLst/>
            <a:cxnLst/>
            <a:rect l="l" t="t" r="r" b="b"/>
            <a:pathLst>
              <a:path w="209583" h="209551" extrusionOk="0">
                <a:moveTo>
                  <a:pt x="196484" y="13067"/>
                </a:moveTo>
                <a:lnTo>
                  <a:pt x="196353" y="135476"/>
                </a:lnTo>
                <a:lnTo>
                  <a:pt x="193602" y="136524"/>
                </a:lnTo>
                <a:lnTo>
                  <a:pt x="188166" y="138391"/>
                </a:lnTo>
                <a:lnTo>
                  <a:pt x="182861" y="139995"/>
                </a:lnTo>
                <a:lnTo>
                  <a:pt x="177654" y="141338"/>
                </a:lnTo>
                <a:lnTo>
                  <a:pt x="172546" y="142419"/>
                </a:lnTo>
                <a:lnTo>
                  <a:pt x="167535" y="143205"/>
                </a:lnTo>
                <a:lnTo>
                  <a:pt x="162590" y="143729"/>
                </a:lnTo>
                <a:lnTo>
                  <a:pt x="157711" y="143991"/>
                </a:lnTo>
                <a:lnTo>
                  <a:pt x="155320" y="144023"/>
                </a:lnTo>
                <a:lnTo>
                  <a:pt x="152799" y="143991"/>
                </a:lnTo>
                <a:lnTo>
                  <a:pt x="147920" y="143729"/>
                </a:lnTo>
                <a:lnTo>
                  <a:pt x="143171" y="143237"/>
                </a:lnTo>
                <a:lnTo>
                  <a:pt x="138488" y="142550"/>
                </a:lnTo>
                <a:lnTo>
                  <a:pt x="131611" y="141240"/>
                </a:lnTo>
                <a:lnTo>
                  <a:pt x="122508" y="139079"/>
                </a:lnTo>
                <a:lnTo>
                  <a:pt x="117890" y="137932"/>
                </a:lnTo>
                <a:lnTo>
                  <a:pt x="112880" y="136655"/>
                </a:lnTo>
                <a:lnTo>
                  <a:pt x="102565" y="134232"/>
                </a:lnTo>
                <a:lnTo>
                  <a:pt x="94509" y="132726"/>
                </a:lnTo>
                <a:lnTo>
                  <a:pt x="88942" y="131940"/>
                </a:lnTo>
                <a:lnTo>
                  <a:pt x="83145" y="131383"/>
                </a:lnTo>
                <a:lnTo>
                  <a:pt x="77120" y="131055"/>
                </a:lnTo>
                <a:lnTo>
                  <a:pt x="74009" y="131055"/>
                </a:lnTo>
                <a:lnTo>
                  <a:pt x="70472" y="131088"/>
                </a:lnTo>
                <a:lnTo>
                  <a:pt x="63366" y="131514"/>
                </a:lnTo>
                <a:lnTo>
                  <a:pt x="56162" y="132398"/>
                </a:lnTo>
                <a:lnTo>
                  <a:pt x="48826" y="133708"/>
                </a:lnTo>
                <a:lnTo>
                  <a:pt x="41393" y="135476"/>
                </a:lnTo>
                <a:lnTo>
                  <a:pt x="33861" y="137670"/>
                </a:lnTo>
                <a:lnTo>
                  <a:pt x="26132" y="140323"/>
                </a:lnTo>
                <a:lnTo>
                  <a:pt x="18273" y="143434"/>
                </a:lnTo>
                <a:lnTo>
                  <a:pt x="14278" y="145202"/>
                </a:lnTo>
                <a:lnTo>
                  <a:pt x="13099" y="145726"/>
                </a:lnTo>
                <a:lnTo>
                  <a:pt x="13099" y="29997"/>
                </a:lnTo>
                <a:lnTo>
                  <a:pt x="24560" y="25347"/>
                </a:lnTo>
                <a:lnTo>
                  <a:pt x="28326" y="23841"/>
                </a:lnTo>
                <a:lnTo>
                  <a:pt x="35596" y="21188"/>
                </a:lnTo>
                <a:lnTo>
                  <a:pt x="42539" y="18896"/>
                </a:lnTo>
                <a:lnTo>
                  <a:pt x="49186" y="16997"/>
                </a:lnTo>
                <a:lnTo>
                  <a:pt x="55572" y="15490"/>
                </a:lnTo>
                <a:lnTo>
                  <a:pt x="61663" y="14344"/>
                </a:lnTo>
                <a:lnTo>
                  <a:pt x="67525" y="13591"/>
                </a:lnTo>
                <a:lnTo>
                  <a:pt x="73125" y="13231"/>
                </a:lnTo>
                <a:lnTo>
                  <a:pt x="75810" y="13198"/>
                </a:lnTo>
                <a:lnTo>
                  <a:pt x="78135" y="13231"/>
                </a:lnTo>
                <a:lnTo>
                  <a:pt x="82589" y="13493"/>
                </a:lnTo>
                <a:lnTo>
                  <a:pt x="86813" y="13984"/>
                </a:lnTo>
                <a:lnTo>
                  <a:pt x="90841" y="14704"/>
                </a:lnTo>
                <a:lnTo>
                  <a:pt x="96637" y="16047"/>
                </a:lnTo>
                <a:lnTo>
                  <a:pt x="104104" y="18241"/>
                </a:lnTo>
                <a:lnTo>
                  <a:pt x="107837" y="19453"/>
                </a:lnTo>
                <a:lnTo>
                  <a:pt x="111734" y="20697"/>
                </a:lnTo>
                <a:lnTo>
                  <a:pt x="119822" y="23088"/>
                </a:lnTo>
                <a:lnTo>
                  <a:pt x="126208" y="24561"/>
                </a:lnTo>
                <a:lnTo>
                  <a:pt x="130694" y="25347"/>
                </a:lnTo>
                <a:lnTo>
                  <a:pt x="135377" y="25904"/>
                </a:lnTo>
                <a:lnTo>
                  <a:pt x="140322" y="26199"/>
                </a:lnTo>
                <a:lnTo>
                  <a:pt x="142909" y="26231"/>
                </a:lnTo>
                <a:lnTo>
                  <a:pt x="145562" y="26199"/>
                </a:lnTo>
                <a:lnTo>
                  <a:pt x="150801" y="25937"/>
                </a:lnTo>
                <a:lnTo>
                  <a:pt x="155910" y="25380"/>
                </a:lnTo>
                <a:lnTo>
                  <a:pt x="160855" y="24627"/>
                </a:lnTo>
                <a:lnTo>
                  <a:pt x="165636" y="23710"/>
                </a:lnTo>
                <a:lnTo>
                  <a:pt x="170188" y="22629"/>
                </a:lnTo>
                <a:lnTo>
                  <a:pt x="176541" y="20894"/>
                </a:lnTo>
                <a:lnTo>
                  <a:pt x="183942" y="18405"/>
                </a:lnTo>
                <a:lnTo>
                  <a:pt x="189836" y="16112"/>
                </a:lnTo>
                <a:lnTo>
                  <a:pt x="195698" y="13493"/>
                </a:lnTo>
                <a:lnTo>
                  <a:pt x="196484" y="13067"/>
                </a:lnTo>
                <a:close/>
                <a:moveTo>
                  <a:pt x="194126" y="1"/>
                </a:moveTo>
                <a:lnTo>
                  <a:pt x="191768" y="295"/>
                </a:lnTo>
                <a:lnTo>
                  <a:pt x="189803" y="787"/>
                </a:lnTo>
                <a:lnTo>
                  <a:pt x="187642" y="1671"/>
                </a:lnTo>
                <a:lnTo>
                  <a:pt x="187020" y="2064"/>
                </a:lnTo>
                <a:lnTo>
                  <a:pt x="183843" y="3505"/>
                </a:lnTo>
                <a:lnTo>
                  <a:pt x="177720" y="6026"/>
                </a:lnTo>
                <a:lnTo>
                  <a:pt x="171825" y="8188"/>
                </a:lnTo>
                <a:lnTo>
                  <a:pt x="166160" y="9989"/>
                </a:lnTo>
                <a:lnTo>
                  <a:pt x="160724" y="11397"/>
                </a:lnTo>
                <a:lnTo>
                  <a:pt x="155451" y="12445"/>
                </a:lnTo>
                <a:lnTo>
                  <a:pt x="150343" y="13132"/>
                </a:lnTo>
                <a:lnTo>
                  <a:pt x="145333" y="13493"/>
                </a:lnTo>
                <a:lnTo>
                  <a:pt x="140682" y="13493"/>
                </a:lnTo>
                <a:lnTo>
                  <a:pt x="136458" y="13231"/>
                </a:lnTo>
                <a:lnTo>
                  <a:pt x="132430" y="12707"/>
                </a:lnTo>
                <a:lnTo>
                  <a:pt x="128533" y="12019"/>
                </a:lnTo>
                <a:lnTo>
                  <a:pt x="122868" y="10709"/>
                </a:lnTo>
                <a:lnTo>
                  <a:pt x="115532" y="8515"/>
                </a:lnTo>
                <a:lnTo>
                  <a:pt x="111832" y="7336"/>
                </a:lnTo>
                <a:lnTo>
                  <a:pt x="107870" y="5928"/>
                </a:lnTo>
                <a:lnTo>
                  <a:pt x="101713" y="3996"/>
                </a:lnTo>
                <a:lnTo>
                  <a:pt x="97423" y="2817"/>
                </a:lnTo>
                <a:lnTo>
                  <a:pt x="93002" y="1835"/>
                </a:lnTo>
                <a:lnTo>
                  <a:pt x="88385" y="1016"/>
                </a:lnTo>
                <a:lnTo>
                  <a:pt x="83538" y="426"/>
                </a:lnTo>
                <a:lnTo>
                  <a:pt x="78463" y="132"/>
                </a:lnTo>
                <a:lnTo>
                  <a:pt x="75810" y="99"/>
                </a:lnTo>
                <a:lnTo>
                  <a:pt x="73747" y="99"/>
                </a:lnTo>
                <a:lnTo>
                  <a:pt x="69195" y="263"/>
                </a:lnTo>
                <a:lnTo>
                  <a:pt x="63923" y="754"/>
                </a:lnTo>
                <a:lnTo>
                  <a:pt x="57701" y="1704"/>
                </a:lnTo>
                <a:lnTo>
                  <a:pt x="50365" y="3275"/>
                </a:lnTo>
                <a:lnTo>
                  <a:pt x="41753" y="5601"/>
                </a:lnTo>
                <a:lnTo>
                  <a:pt x="31601" y="8875"/>
                </a:lnTo>
                <a:lnTo>
                  <a:pt x="19779" y="13198"/>
                </a:lnTo>
                <a:lnTo>
                  <a:pt x="13099" y="15883"/>
                </a:lnTo>
                <a:lnTo>
                  <a:pt x="13099" y="6517"/>
                </a:lnTo>
                <a:lnTo>
                  <a:pt x="13066" y="5863"/>
                </a:lnTo>
                <a:lnTo>
                  <a:pt x="12804" y="4618"/>
                </a:lnTo>
                <a:lnTo>
                  <a:pt x="12313" y="3472"/>
                </a:lnTo>
                <a:lnTo>
                  <a:pt x="11625" y="2490"/>
                </a:lnTo>
                <a:lnTo>
                  <a:pt x="10708" y="1671"/>
                </a:lnTo>
                <a:lnTo>
                  <a:pt x="9660" y="1049"/>
                </a:lnTo>
                <a:lnTo>
                  <a:pt x="8514" y="590"/>
                </a:lnTo>
                <a:lnTo>
                  <a:pt x="7237" y="361"/>
                </a:lnTo>
                <a:lnTo>
                  <a:pt x="6549" y="328"/>
                </a:lnTo>
                <a:lnTo>
                  <a:pt x="5862" y="361"/>
                </a:lnTo>
                <a:lnTo>
                  <a:pt x="4585" y="590"/>
                </a:lnTo>
                <a:lnTo>
                  <a:pt x="3438" y="1049"/>
                </a:lnTo>
                <a:lnTo>
                  <a:pt x="2391" y="1671"/>
                </a:lnTo>
                <a:lnTo>
                  <a:pt x="1474" y="2490"/>
                </a:lnTo>
                <a:lnTo>
                  <a:pt x="786" y="3472"/>
                </a:lnTo>
                <a:lnTo>
                  <a:pt x="295" y="4618"/>
                </a:lnTo>
                <a:lnTo>
                  <a:pt x="33" y="5863"/>
                </a:lnTo>
                <a:lnTo>
                  <a:pt x="0" y="6517"/>
                </a:lnTo>
                <a:lnTo>
                  <a:pt x="0" y="203001"/>
                </a:lnTo>
                <a:lnTo>
                  <a:pt x="33" y="203656"/>
                </a:lnTo>
                <a:lnTo>
                  <a:pt x="295" y="204933"/>
                </a:lnTo>
                <a:lnTo>
                  <a:pt x="786" y="206112"/>
                </a:lnTo>
                <a:lnTo>
                  <a:pt x="1474" y="207160"/>
                </a:lnTo>
                <a:lnTo>
                  <a:pt x="2391" y="208044"/>
                </a:lnTo>
                <a:lnTo>
                  <a:pt x="3438" y="208765"/>
                </a:lnTo>
                <a:lnTo>
                  <a:pt x="4585" y="209256"/>
                </a:lnTo>
                <a:lnTo>
                  <a:pt x="5862" y="209518"/>
                </a:lnTo>
                <a:lnTo>
                  <a:pt x="6549" y="209551"/>
                </a:lnTo>
                <a:lnTo>
                  <a:pt x="7237" y="209518"/>
                </a:lnTo>
                <a:lnTo>
                  <a:pt x="8514" y="209256"/>
                </a:lnTo>
                <a:lnTo>
                  <a:pt x="9660" y="208765"/>
                </a:lnTo>
                <a:lnTo>
                  <a:pt x="10708" y="208044"/>
                </a:lnTo>
                <a:lnTo>
                  <a:pt x="11625" y="207160"/>
                </a:lnTo>
                <a:lnTo>
                  <a:pt x="12313" y="206112"/>
                </a:lnTo>
                <a:lnTo>
                  <a:pt x="12804" y="204933"/>
                </a:lnTo>
                <a:lnTo>
                  <a:pt x="13066" y="203656"/>
                </a:lnTo>
                <a:lnTo>
                  <a:pt x="13099" y="203001"/>
                </a:lnTo>
                <a:lnTo>
                  <a:pt x="13099" y="160070"/>
                </a:lnTo>
                <a:lnTo>
                  <a:pt x="15948" y="158727"/>
                </a:lnTo>
                <a:lnTo>
                  <a:pt x="23938" y="155223"/>
                </a:lnTo>
                <a:lnTo>
                  <a:pt x="30881" y="152472"/>
                </a:lnTo>
                <a:lnTo>
                  <a:pt x="39035" y="149754"/>
                </a:lnTo>
                <a:lnTo>
                  <a:pt x="45813" y="147855"/>
                </a:lnTo>
                <a:lnTo>
                  <a:pt x="50595" y="146741"/>
                </a:lnTo>
                <a:lnTo>
                  <a:pt x="55539" y="145792"/>
                </a:lnTo>
                <a:lnTo>
                  <a:pt x="60681" y="145006"/>
                </a:lnTo>
                <a:lnTo>
                  <a:pt x="65920" y="144449"/>
                </a:lnTo>
                <a:lnTo>
                  <a:pt x="71291" y="144154"/>
                </a:lnTo>
                <a:lnTo>
                  <a:pt x="74009" y="144122"/>
                </a:lnTo>
                <a:lnTo>
                  <a:pt x="76825" y="144154"/>
                </a:lnTo>
                <a:lnTo>
                  <a:pt x="82228" y="144416"/>
                </a:lnTo>
                <a:lnTo>
                  <a:pt x="87468" y="144940"/>
                </a:lnTo>
                <a:lnTo>
                  <a:pt x="92544" y="145694"/>
                </a:lnTo>
                <a:lnTo>
                  <a:pt x="99978" y="147069"/>
                </a:lnTo>
                <a:lnTo>
                  <a:pt x="109736" y="149394"/>
                </a:lnTo>
                <a:lnTo>
                  <a:pt x="114648" y="150638"/>
                </a:lnTo>
                <a:lnTo>
                  <a:pt x="119364" y="151850"/>
                </a:lnTo>
                <a:lnTo>
                  <a:pt x="129024" y="154110"/>
                </a:lnTo>
                <a:lnTo>
                  <a:pt x="136556" y="155518"/>
                </a:lnTo>
                <a:lnTo>
                  <a:pt x="141698" y="156271"/>
                </a:lnTo>
                <a:lnTo>
                  <a:pt x="147003" y="156828"/>
                </a:lnTo>
                <a:lnTo>
                  <a:pt x="152471" y="157122"/>
                </a:lnTo>
                <a:lnTo>
                  <a:pt x="155288" y="157155"/>
                </a:lnTo>
                <a:lnTo>
                  <a:pt x="158006" y="157122"/>
                </a:lnTo>
                <a:lnTo>
                  <a:pt x="163507" y="156828"/>
                </a:lnTo>
                <a:lnTo>
                  <a:pt x="169042" y="156238"/>
                </a:lnTo>
                <a:lnTo>
                  <a:pt x="174641" y="155354"/>
                </a:lnTo>
                <a:lnTo>
                  <a:pt x="180307" y="154175"/>
                </a:lnTo>
                <a:lnTo>
                  <a:pt x="186070" y="152701"/>
                </a:lnTo>
                <a:lnTo>
                  <a:pt x="191866" y="150933"/>
                </a:lnTo>
                <a:lnTo>
                  <a:pt x="197794" y="148870"/>
                </a:lnTo>
                <a:lnTo>
                  <a:pt x="200774" y="147691"/>
                </a:lnTo>
                <a:lnTo>
                  <a:pt x="201691" y="147298"/>
                </a:lnTo>
                <a:lnTo>
                  <a:pt x="203426" y="146316"/>
                </a:lnTo>
                <a:lnTo>
                  <a:pt x="204933" y="145071"/>
                </a:lnTo>
                <a:lnTo>
                  <a:pt x="206243" y="143663"/>
                </a:lnTo>
                <a:lnTo>
                  <a:pt x="207356" y="142059"/>
                </a:lnTo>
                <a:lnTo>
                  <a:pt x="208207" y="140323"/>
                </a:lnTo>
                <a:lnTo>
                  <a:pt x="208797" y="138456"/>
                </a:lnTo>
                <a:lnTo>
                  <a:pt x="209092" y="136492"/>
                </a:lnTo>
                <a:lnTo>
                  <a:pt x="209124" y="135509"/>
                </a:lnTo>
                <a:lnTo>
                  <a:pt x="209583" y="13198"/>
                </a:lnTo>
                <a:lnTo>
                  <a:pt x="209583" y="12412"/>
                </a:lnTo>
                <a:lnTo>
                  <a:pt x="209386" y="10840"/>
                </a:lnTo>
                <a:lnTo>
                  <a:pt x="209026" y="9301"/>
                </a:lnTo>
                <a:lnTo>
                  <a:pt x="208535" y="7795"/>
                </a:lnTo>
                <a:lnTo>
                  <a:pt x="207814" y="6419"/>
                </a:lnTo>
                <a:lnTo>
                  <a:pt x="206963" y="5109"/>
                </a:lnTo>
                <a:lnTo>
                  <a:pt x="205915" y="3963"/>
                </a:lnTo>
                <a:lnTo>
                  <a:pt x="204736" y="2948"/>
                </a:lnTo>
                <a:lnTo>
                  <a:pt x="204048" y="2522"/>
                </a:lnTo>
                <a:lnTo>
                  <a:pt x="203295" y="2064"/>
                </a:lnTo>
                <a:lnTo>
                  <a:pt x="201789" y="1343"/>
                </a:lnTo>
                <a:lnTo>
                  <a:pt x="199562" y="557"/>
                </a:lnTo>
                <a:lnTo>
                  <a:pt x="196746" y="33"/>
                </a:lnTo>
                <a:lnTo>
                  <a:pt x="19412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E8EEF"/>
              </a:solidFill>
            </a:endParaRPr>
          </a:p>
        </p:txBody>
      </p:sp>
      <p:sp>
        <p:nvSpPr>
          <p:cNvPr id="1919" name="Google Shape;1919;p126"/>
          <p:cNvSpPr/>
          <p:nvPr/>
        </p:nvSpPr>
        <p:spPr>
          <a:xfrm>
            <a:off x="9173500" y="7868975"/>
            <a:ext cx="520967" cy="552251"/>
          </a:xfrm>
          <a:custGeom>
            <a:avLst/>
            <a:gdLst/>
            <a:ahLst/>
            <a:cxnLst/>
            <a:rect l="l" t="t" r="r" b="b"/>
            <a:pathLst>
              <a:path w="197336" h="209583" extrusionOk="0">
                <a:moveTo>
                  <a:pt x="99847" y="81508"/>
                </a:moveTo>
                <a:lnTo>
                  <a:pt x="102172" y="81770"/>
                </a:lnTo>
                <a:lnTo>
                  <a:pt x="104399" y="82228"/>
                </a:lnTo>
                <a:lnTo>
                  <a:pt x="106560" y="82916"/>
                </a:lnTo>
                <a:lnTo>
                  <a:pt x="108591" y="83833"/>
                </a:lnTo>
                <a:lnTo>
                  <a:pt x="110556" y="84914"/>
                </a:lnTo>
                <a:lnTo>
                  <a:pt x="112390" y="86158"/>
                </a:lnTo>
                <a:lnTo>
                  <a:pt x="114092" y="87566"/>
                </a:lnTo>
                <a:lnTo>
                  <a:pt x="115631" y="89171"/>
                </a:lnTo>
                <a:lnTo>
                  <a:pt x="117040" y="90874"/>
                </a:lnTo>
                <a:lnTo>
                  <a:pt x="118284" y="92708"/>
                </a:lnTo>
                <a:lnTo>
                  <a:pt x="119332" y="94640"/>
                </a:lnTo>
                <a:lnTo>
                  <a:pt x="120216" y="96703"/>
                </a:lnTo>
                <a:lnTo>
                  <a:pt x="120871" y="98831"/>
                </a:lnTo>
                <a:lnTo>
                  <a:pt x="121330" y="101025"/>
                </a:lnTo>
                <a:lnTo>
                  <a:pt x="121559" y="103285"/>
                </a:lnTo>
                <a:lnTo>
                  <a:pt x="121591" y="104431"/>
                </a:lnTo>
                <a:lnTo>
                  <a:pt x="121559" y="105643"/>
                </a:lnTo>
                <a:lnTo>
                  <a:pt x="121330" y="108001"/>
                </a:lnTo>
                <a:lnTo>
                  <a:pt x="120871" y="110260"/>
                </a:lnTo>
                <a:lnTo>
                  <a:pt x="120216" y="112454"/>
                </a:lnTo>
                <a:lnTo>
                  <a:pt x="119332" y="114517"/>
                </a:lnTo>
                <a:lnTo>
                  <a:pt x="118284" y="116482"/>
                </a:lnTo>
                <a:lnTo>
                  <a:pt x="117040" y="118283"/>
                </a:lnTo>
                <a:lnTo>
                  <a:pt x="115631" y="119986"/>
                </a:lnTo>
                <a:lnTo>
                  <a:pt x="114092" y="121525"/>
                </a:lnTo>
                <a:lnTo>
                  <a:pt x="112390" y="122901"/>
                </a:lnTo>
                <a:lnTo>
                  <a:pt x="110556" y="124112"/>
                </a:lnTo>
                <a:lnTo>
                  <a:pt x="108591" y="125160"/>
                </a:lnTo>
                <a:lnTo>
                  <a:pt x="106560" y="126012"/>
                </a:lnTo>
                <a:lnTo>
                  <a:pt x="104399" y="126667"/>
                </a:lnTo>
                <a:lnTo>
                  <a:pt x="102172" y="127092"/>
                </a:lnTo>
                <a:lnTo>
                  <a:pt x="99847" y="127322"/>
                </a:lnTo>
                <a:lnTo>
                  <a:pt x="98668" y="127354"/>
                </a:lnTo>
                <a:lnTo>
                  <a:pt x="97489" y="127322"/>
                </a:lnTo>
                <a:lnTo>
                  <a:pt x="95164" y="127092"/>
                </a:lnTo>
                <a:lnTo>
                  <a:pt x="92938" y="126667"/>
                </a:lnTo>
                <a:lnTo>
                  <a:pt x="90776" y="126012"/>
                </a:lnTo>
                <a:lnTo>
                  <a:pt x="88746" y="125160"/>
                </a:lnTo>
                <a:lnTo>
                  <a:pt x="86781" y="124112"/>
                </a:lnTo>
                <a:lnTo>
                  <a:pt x="84947" y="122901"/>
                </a:lnTo>
                <a:lnTo>
                  <a:pt x="83244" y="121525"/>
                </a:lnTo>
                <a:lnTo>
                  <a:pt x="81705" y="119986"/>
                </a:lnTo>
                <a:lnTo>
                  <a:pt x="80297" y="118283"/>
                </a:lnTo>
                <a:lnTo>
                  <a:pt x="79053" y="116482"/>
                </a:lnTo>
                <a:lnTo>
                  <a:pt x="78005" y="114517"/>
                </a:lnTo>
                <a:lnTo>
                  <a:pt x="77121" y="112454"/>
                </a:lnTo>
                <a:lnTo>
                  <a:pt x="76466" y="110260"/>
                </a:lnTo>
                <a:lnTo>
                  <a:pt x="76007" y="108001"/>
                </a:lnTo>
                <a:lnTo>
                  <a:pt x="75778" y="105643"/>
                </a:lnTo>
                <a:lnTo>
                  <a:pt x="75745" y="104431"/>
                </a:lnTo>
                <a:lnTo>
                  <a:pt x="75778" y="103285"/>
                </a:lnTo>
                <a:lnTo>
                  <a:pt x="76007" y="101025"/>
                </a:lnTo>
                <a:lnTo>
                  <a:pt x="76466" y="98831"/>
                </a:lnTo>
                <a:lnTo>
                  <a:pt x="77121" y="96703"/>
                </a:lnTo>
                <a:lnTo>
                  <a:pt x="78005" y="94640"/>
                </a:lnTo>
                <a:lnTo>
                  <a:pt x="79053" y="92708"/>
                </a:lnTo>
                <a:lnTo>
                  <a:pt x="80297" y="90874"/>
                </a:lnTo>
                <a:lnTo>
                  <a:pt x="81705" y="89171"/>
                </a:lnTo>
                <a:lnTo>
                  <a:pt x="83244" y="87566"/>
                </a:lnTo>
                <a:lnTo>
                  <a:pt x="84947" y="86158"/>
                </a:lnTo>
                <a:lnTo>
                  <a:pt x="86781" y="84914"/>
                </a:lnTo>
                <a:lnTo>
                  <a:pt x="88746" y="83833"/>
                </a:lnTo>
                <a:lnTo>
                  <a:pt x="90776" y="82916"/>
                </a:lnTo>
                <a:lnTo>
                  <a:pt x="92938" y="82228"/>
                </a:lnTo>
                <a:lnTo>
                  <a:pt x="95164" y="81770"/>
                </a:lnTo>
                <a:lnTo>
                  <a:pt x="97489" y="81508"/>
                </a:lnTo>
                <a:close/>
                <a:moveTo>
                  <a:pt x="98668" y="68409"/>
                </a:moveTo>
                <a:lnTo>
                  <a:pt x="96802" y="68442"/>
                </a:lnTo>
                <a:lnTo>
                  <a:pt x="93167" y="68802"/>
                </a:lnTo>
                <a:lnTo>
                  <a:pt x="89663" y="69555"/>
                </a:lnTo>
                <a:lnTo>
                  <a:pt x="86290" y="70603"/>
                </a:lnTo>
                <a:lnTo>
                  <a:pt x="83048" y="72011"/>
                </a:lnTo>
                <a:lnTo>
                  <a:pt x="79970" y="73681"/>
                </a:lnTo>
                <a:lnTo>
                  <a:pt x="77121" y="75646"/>
                </a:lnTo>
                <a:lnTo>
                  <a:pt x="74435" y="77873"/>
                </a:lnTo>
                <a:lnTo>
                  <a:pt x="71979" y="80329"/>
                </a:lnTo>
                <a:lnTo>
                  <a:pt x="69785" y="83014"/>
                </a:lnTo>
                <a:lnTo>
                  <a:pt x="67853" y="85896"/>
                </a:lnTo>
                <a:lnTo>
                  <a:pt x="66183" y="88974"/>
                </a:lnTo>
                <a:lnTo>
                  <a:pt x="64808" y="92184"/>
                </a:lnTo>
                <a:lnTo>
                  <a:pt x="63760" y="95524"/>
                </a:lnTo>
                <a:lnTo>
                  <a:pt x="63039" y="99028"/>
                </a:lnTo>
                <a:lnTo>
                  <a:pt x="62679" y="102597"/>
                </a:lnTo>
                <a:lnTo>
                  <a:pt x="62646" y="104431"/>
                </a:lnTo>
                <a:lnTo>
                  <a:pt x="62679" y="106331"/>
                </a:lnTo>
                <a:lnTo>
                  <a:pt x="63039" y="109998"/>
                </a:lnTo>
                <a:lnTo>
                  <a:pt x="63760" y="113568"/>
                </a:lnTo>
                <a:lnTo>
                  <a:pt x="64808" y="117006"/>
                </a:lnTo>
                <a:lnTo>
                  <a:pt x="66183" y="120281"/>
                </a:lnTo>
                <a:lnTo>
                  <a:pt x="67853" y="123359"/>
                </a:lnTo>
                <a:lnTo>
                  <a:pt x="69785" y="126274"/>
                </a:lnTo>
                <a:lnTo>
                  <a:pt x="71979" y="128959"/>
                </a:lnTo>
                <a:lnTo>
                  <a:pt x="74435" y="131415"/>
                </a:lnTo>
                <a:lnTo>
                  <a:pt x="77121" y="133642"/>
                </a:lnTo>
                <a:lnTo>
                  <a:pt x="79970" y="135607"/>
                </a:lnTo>
                <a:lnTo>
                  <a:pt x="83048" y="137277"/>
                </a:lnTo>
                <a:lnTo>
                  <a:pt x="86290" y="138652"/>
                </a:lnTo>
                <a:lnTo>
                  <a:pt x="89663" y="139700"/>
                </a:lnTo>
                <a:lnTo>
                  <a:pt x="93167" y="140420"/>
                </a:lnTo>
                <a:lnTo>
                  <a:pt x="96802" y="140781"/>
                </a:lnTo>
                <a:lnTo>
                  <a:pt x="98668" y="140813"/>
                </a:lnTo>
                <a:lnTo>
                  <a:pt x="100535" y="140781"/>
                </a:lnTo>
                <a:lnTo>
                  <a:pt x="104170" y="140420"/>
                </a:lnTo>
                <a:lnTo>
                  <a:pt x="107674" y="139700"/>
                </a:lnTo>
                <a:lnTo>
                  <a:pt x="111047" y="138652"/>
                </a:lnTo>
                <a:lnTo>
                  <a:pt x="114289" y="137277"/>
                </a:lnTo>
                <a:lnTo>
                  <a:pt x="117367" y="135607"/>
                </a:lnTo>
                <a:lnTo>
                  <a:pt x="120216" y="133642"/>
                </a:lnTo>
                <a:lnTo>
                  <a:pt x="122901" y="131415"/>
                </a:lnTo>
                <a:lnTo>
                  <a:pt x="125357" y="128959"/>
                </a:lnTo>
                <a:lnTo>
                  <a:pt x="127552" y="126274"/>
                </a:lnTo>
                <a:lnTo>
                  <a:pt x="129484" y="123359"/>
                </a:lnTo>
                <a:lnTo>
                  <a:pt x="131154" y="120281"/>
                </a:lnTo>
                <a:lnTo>
                  <a:pt x="132529" y="117006"/>
                </a:lnTo>
                <a:lnTo>
                  <a:pt x="133577" y="113568"/>
                </a:lnTo>
                <a:lnTo>
                  <a:pt x="134297" y="109998"/>
                </a:lnTo>
                <a:lnTo>
                  <a:pt x="134658" y="106331"/>
                </a:lnTo>
                <a:lnTo>
                  <a:pt x="134690" y="104431"/>
                </a:lnTo>
                <a:lnTo>
                  <a:pt x="134658" y="102597"/>
                </a:lnTo>
                <a:lnTo>
                  <a:pt x="134297" y="99028"/>
                </a:lnTo>
                <a:lnTo>
                  <a:pt x="133577" y="95524"/>
                </a:lnTo>
                <a:lnTo>
                  <a:pt x="132529" y="92184"/>
                </a:lnTo>
                <a:lnTo>
                  <a:pt x="131154" y="88974"/>
                </a:lnTo>
                <a:lnTo>
                  <a:pt x="129484" y="85896"/>
                </a:lnTo>
                <a:lnTo>
                  <a:pt x="127552" y="83014"/>
                </a:lnTo>
                <a:lnTo>
                  <a:pt x="125357" y="80329"/>
                </a:lnTo>
                <a:lnTo>
                  <a:pt x="122901" y="77873"/>
                </a:lnTo>
                <a:lnTo>
                  <a:pt x="120216" y="75646"/>
                </a:lnTo>
                <a:lnTo>
                  <a:pt x="117367" y="73681"/>
                </a:lnTo>
                <a:lnTo>
                  <a:pt x="114289" y="72011"/>
                </a:lnTo>
                <a:lnTo>
                  <a:pt x="111047" y="70603"/>
                </a:lnTo>
                <a:lnTo>
                  <a:pt x="107674" y="69555"/>
                </a:lnTo>
                <a:lnTo>
                  <a:pt x="104170" y="68802"/>
                </a:lnTo>
                <a:lnTo>
                  <a:pt x="100535" y="68442"/>
                </a:lnTo>
                <a:lnTo>
                  <a:pt x="98668" y="68409"/>
                </a:lnTo>
                <a:close/>
                <a:moveTo>
                  <a:pt x="111047" y="13099"/>
                </a:moveTo>
                <a:lnTo>
                  <a:pt x="117302" y="41589"/>
                </a:lnTo>
                <a:lnTo>
                  <a:pt x="123262" y="44209"/>
                </a:lnTo>
                <a:lnTo>
                  <a:pt x="125390" y="45060"/>
                </a:lnTo>
                <a:lnTo>
                  <a:pt x="129451" y="46992"/>
                </a:lnTo>
                <a:lnTo>
                  <a:pt x="133282" y="49154"/>
                </a:lnTo>
                <a:lnTo>
                  <a:pt x="136884" y="51577"/>
                </a:lnTo>
                <a:lnTo>
                  <a:pt x="138620" y="52887"/>
                </a:lnTo>
                <a:lnTo>
                  <a:pt x="144056" y="57111"/>
                </a:lnTo>
                <a:lnTo>
                  <a:pt x="171891" y="48237"/>
                </a:lnTo>
                <a:lnTo>
                  <a:pt x="184270" y="69686"/>
                </a:lnTo>
                <a:lnTo>
                  <a:pt x="162689" y="89335"/>
                </a:lnTo>
                <a:lnTo>
                  <a:pt x="163606" y="96113"/>
                </a:lnTo>
                <a:lnTo>
                  <a:pt x="163836" y="98242"/>
                </a:lnTo>
                <a:lnTo>
                  <a:pt x="164130" y="102597"/>
                </a:lnTo>
                <a:lnTo>
                  <a:pt x="164163" y="104791"/>
                </a:lnTo>
                <a:lnTo>
                  <a:pt x="164130" y="106985"/>
                </a:lnTo>
                <a:lnTo>
                  <a:pt x="163836" y="111341"/>
                </a:lnTo>
                <a:lnTo>
                  <a:pt x="163606" y="113469"/>
                </a:lnTo>
                <a:lnTo>
                  <a:pt x="162689" y="120281"/>
                </a:lnTo>
                <a:lnTo>
                  <a:pt x="184270" y="139929"/>
                </a:lnTo>
                <a:lnTo>
                  <a:pt x="171891" y="161379"/>
                </a:lnTo>
                <a:lnTo>
                  <a:pt x="144056" y="152471"/>
                </a:lnTo>
                <a:lnTo>
                  <a:pt x="138620" y="156696"/>
                </a:lnTo>
                <a:lnTo>
                  <a:pt x="136884" y="158006"/>
                </a:lnTo>
                <a:lnTo>
                  <a:pt x="133282" y="160396"/>
                </a:lnTo>
                <a:lnTo>
                  <a:pt x="129451" y="162525"/>
                </a:lnTo>
                <a:lnTo>
                  <a:pt x="125390" y="164293"/>
                </a:lnTo>
                <a:lnTo>
                  <a:pt x="123262" y="165014"/>
                </a:lnTo>
                <a:lnTo>
                  <a:pt x="117302" y="167994"/>
                </a:lnTo>
                <a:lnTo>
                  <a:pt x="111047" y="196484"/>
                </a:lnTo>
                <a:lnTo>
                  <a:pt x="86323" y="196484"/>
                </a:lnTo>
                <a:lnTo>
                  <a:pt x="80035" y="167994"/>
                </a:lnTo>
                <a:lnTo>
                  <a:pt x="73715" y="165014"/>
                </a:lnTo>
                <a:lnTo>
                  <a:pt x="71685" y="164293"/>
                </a:lnTo>
                <a:lnTo>
                  <a:pt x="67788" y="162525"/>
                </a:lnTo>
                <a:lnTo>
                  <a:pt x="64022" y="160396"/>
                </a:lnTo>
                <a:lnTo>
                  <a:pt x="60452" y="158006"/>
                </a:lnTo>
                <a:lnTo>
                  <a:pt x="58717" y="156696"/>
                </a:lnTo>
                <a:lnTo>
                  <a:pt x="53281" y="152471"/>
                </a:lnTo>
                <a:lnTo>
                  <a:pt x="25445" y="161379"/>
                </a:lnTo>
                <a:lnTo>
                  <a:pt x="13067" y="139929"/>
                </a:lnTo>
                <a:lnTo>
                  <a:pt x="34647" y="120281"/>
                </a:lnTo>
                <a:lnTo>
                  <a:pt x="33730" y="113469"/>
                </a:lnTo>
                <a:lnTo>
                  <a:pt x="33468" y="111341"/>
                </a:lnTo>
                <a:lnTo>
                  <a:pt x="33207" y="106854"/>
                </a:lnTo>
                <a:lnTo>
                  <a:pt x="33174" y="104431"/>
                </a:lnTo>
                <a:lnTo>
                  <a:pt x="33207" y="102434"/>
                </a:lnTo>
                <a:lnTo>
                  <a:pt x="33468" y="98242"/>
                </a:lnTo>
                <a:lnTo>
                  <a:pt x="33730" y="96113"/>
                </a:lnTo>
                <a:lnTo>
                  <a:pt x="34647" y="89335"/>
                </a:lnTo>
                <a:lnTo>
                  <a:pt x="13067" y="69686"/>
                </a:lnTo>
                <a:lnTo>
                  <a:pt x="25445" y="48237"/>
                </a:lnTo>
                <a:lnTo>
                  <a:pt x="53281" y="57111"/>
                </a:lnTo>
                <a:lnTo>
                  <a:pt x="58717" y="52887"/>
                </a:lnTo>
                <a:lnTo>
                  <a:pt x="60452" y="51577"/>
                </a:lnTo>
                <a:lnTo>
                  <a:pt x="64022" y="49154"/>
                </a:lnTo>
                <a:lnTo>
                  <a:pt x="67788" y="46992"/>
                </a:lnTo>
                <a:lnTo>
                  <a:pt x="71685" y="45060"/>
                </a:lnTo>
                <a:lnTo>
                  <a:pt x="73715" y="44209"/>
                </a:lnTo>
                <a:lnTo>
                  <a:pt x="80035" y="41589"/>
                </a:lnTo>
                <a:lnTo>
                  <a:pt x="86323" y="13099"/>
                </a:lnTo>
                <a:close/>
                <a:moveTo>
                  <a:pt x="86323" y="0"/>
                </a:moveTo>
                <a:lnTo>
                  <a:pt x="85144" y="33"/>
                </a:lnTo>
                <a:lnTo>
                  <a:pt x="82950" y="426"/>
                </a:lnTo>
                <a:lnTo>
                  <a:pt x="80854" y="1179"/>
                </a:lnTo>
                <a:lnTo>
                  <a:pt x="78955" y="2227"/>
                </a:lnTo>
                <a:lnTo>
                  <a:pt x="77252" y="3602"/>
                </a:lnTo>
                <a:lnTo>
                  <a:pt x="75778" y="5240"/>
                </a:lnTo>
                <a:lnTo>
                  <a:pt x="74632" y="7106"/>
                </a:lnTo>
                <a:lnTo>
                  <a:pt x="73780" y="9169"/>
                </a:lnTo>
                <a:lnTo>
                  <a:pt x="73486" y="10315"/>
                </a:lnTo>
                <a:lnTo>
                  <a:pt x="68705" y="32092"/>
                </a:lnTo>
                <a:lnTo>
                  <a:pt x="66281" y="33140"/>
                </a:lnTo>
                <a:lnTo>
                  <a:pt x="61598" y="35465"/>
                </a:lnTo>
                <a:lnTo>
                  <a:pt x="57079" y="38052"/>
                </a:lnTo>
                <a:lnTo>
                  <a:pt x="52757" y="40967"/>
                </a:lnTo>
                <a:lnTo>
                  <a:pt x="50694" y="42539"/>
                </a:lnTo>
                <a:lnTo>
                  <a:pt x="29441" y="35760"/>
                </a:lnTo>
                <a:lnTo>
                  <a:pt x="28327" y="35433"/>
                </a:lnTo>
                <a:lnTo>
                  <a:pt x="26100" y="35138"/>
                </a:lnTo>
                <a:lnTo>
                  <a:pt x="23874" y="35203"/>
                </a:lnTo>
                <a:lnTo>
                  <a:pt x="21745" y="35629"/>
                </a:lnTo>
                <a:lnTo>
                  <a:pt x="19715" y="36415"/>
                </a:lnTo>
                <a:lnTo>
                  <a:pt x="17848" y="37561"/>
                </a:lnTo>
                <a:lnTo>
                  <a:pt x="16145" y="38969"/>
                </a:lnTo>
                <a:lnTo>
                  <a:pt x="14704" y="40705"/>
                </a:lnTo>
                <a:lnTo>
                  <a:pt x="14115" y="41687"/>
                </a:lnTo>
                <a:lnTo>
                  <a:pt x="1736" y="63104"/>
                </a:lnTo>
                <a:lnTo>
                  <a:pt x="1180" y="64119"/>
                </a:lnTo>
                <a:lnTo>
                  <a:pt x="426" y="66248"/>
                </a:lnTo>
                <a:lnTo>
                  <a:pt x="1" y="68409"/>
                </a:lnTo>
                <a:lnTo>
                  <a:pt x="1" y="70603"/>
                </a:lnTo>
                <a:lnTo>
                  <a:pt x="328" y="72732"/>
                </a:lnTo>
                <a:lnTo>
                  <a:pt x="1016" y="74828"/>
                </a:lnTo>
                <a:lnTo>
                  <a:pt x="2064" y="76760"/>
                </a:lnTo>
                <a:lnTo>
                  <a:pt x="3439" y="78528"/>
                </a:lnTo>
                <a:lnTo>
                  <a:pt x="4258" y="79347"/>
                </a:lnTo>
                <a:lnTo>
                  <a:pt x="20763" y="94410"/>
                </a:lnTo>
                <a:lnTo>
                  <a:pt x="20435" y="96965"/>
                </a:lnTo>
                <a:lnTo>
                  <a:pt x="20108" y="102008"/>
                </a:lnTo>
                <a:lnTo>
                  <a:pt x="20075" y="104431"/>
                </a:lnTo>
                <a:lnTo>
                  <a:pt x="20108" y="107280"/>
                </a:lnTo>
                <a:lnTo>
                  <a:pt x="20435" y="112618"/>
                </a:lnTo>
                <a:lnTo>
                  <a:pt x="20763" y="115172"/>
                </a:lnTo>
                <a:lnTo>
                  <a:pt x="4258" y="130269"/>
                </a:lnTo>
                <a:lnTo>
                  <a:pt x="3439" y="131055"/>
                </a:lnTo>
                <a:lnTo>
                  <a:pt x="2064" y="132823"/>
                </a:lnTo>
                <a:lnTo>
                  <a:pt x="1016" y="134755"/>
                </a:lnTo>
                <a:lnTo>
                  <a:pt x="328" y="136851"/>
                </a:lnTo>
                <a:lnTo>
                  <a:pt x="1" y="138980"/>
                </a:lnTo>
                <a:lnTo>
                  <a:pt x="1" y="141174"/>
                </a:lnTo>
                <a:lnTo>
                  <a:pt x="426" y="143335"/>
                </a:lnTo>
                <a:lnTo>
                  <a:pt x="1180" y="145464"/>
                </a:lnTo>
                <a:lnTo>
                  <a:pt x="1736" y="146479"/>
                </a:lnTo>
                <a:lnTo>
                  <a:pt x="14115" y="167928"/>
                </a:lnTo>
                <a:lnTo>
                  <a:pt x="14704" y="168878"/>
                </a:lnTo>
                <a:lnTo>
                  <a:pt x="16145" y="170613"/>
                </a:lnTo>
                <a:lnTo>
                  <a:pt x="17848" y="172022"/>
                </a:lnTo>
                <a:lnTo>
                  <a:pt x="19715" y="173135"/>
                </a:lnTo>
                <a:lnTo>
                  <a:pt x="21745" y="173921"/>
                </a:lnTo>
                <a:lnTo>
                  <a:pt x="23874" y="174379"/>
                </a:lnTo>
                <a:lnTo>
                  <a:pt x="26100" y="174445"/>
                </a:lnTo>
                <a:lnTo>
                  <a:pt x="28327" y="174150"/>
                </a:lnTo>
                <a:lnTo>
                  <a:pt x="29441" y="173855"/>
                </a:lnTo>
                <a:lnTo>
                  <a:pt x="50694" y="167044"/>
                </a:lnTo>
                <a:lnTo>
                  <a:pt x="52757" y="168616"/>
                </a:lnTo>
                <a:lnTo>
                  <a:pt x="57079" y="171498"/>
                </a:lnTo>
                <a:lnTo>
                  <a:pt x="61598" y="174117"/>
                </a:lnTo>
                <a:lnTo>
                  <a:pt x="66281" y="176442"/>
                </a:lnTo>
                <a:lnTo>
                  <a:pt x="68705" y="177490"/>
                </a:lnTo>
                <a:lnTo>
                  <a:pt x="73486" y="199267"/>
                </a:lnTo>
                <a:lnTo>
                  <a:pt x="73780" y="200381"/>
                </a:lnTo>
                <a:lnTo>
                  <a:pt x="74632" y="202477"/>
                </a:lnTo>
                <a:lnTo>
                  <a:pt x="75778" y="204343"/>
                </a:lnTo>
                <a:lnTo>
                  <a:pt x="77252" y="205981"/>
                </a:lnTo>
                <a:lnTo>
                  <a:pt x="78955" y="207356"/>
                </a:lnTo>
                <a:lnTo>
                  <a:pt x="80854" y="208404"/>
                </a:lnTo>
                <a:lnTo>
                  <a:pt x="82950" y="209157"/>
                </a:lnTo>
                <a:lnTo>
                  <a:pt x="85144" y="209550"/>
                </a:lnTo>
                <a:lnTo>
                  <a:pt x="86323" y="209583"/>
                </a:lnTo>
                <a:lnTo>
                  <a:pt x="111047" y="209583"/>
                </a:lnTo>
                <a:lnTo>
                  <a:pt x="112193" y="209550"/>
                </a:lnTo>
                <a:lnTo>
                  <a:pt x="114387" y="209157"/>
                </a:lnTo>
                <a:lnTo>
                  <a:pt x="116483" y="208404"/>
                </a:lnTo>
                <a:lnTo>
                  <a:pt x="118382" y="207356"/>
                </a:lnTo>
                <a:lnTo>
                  <a:pt x="120085" y="205981"/>
                </a:lnTo>
                <a:lnTo>
                  <a:pt x="121559" y="204343"/>
                </a:lnTo>
                <a:lnTo>
                  <a:pt x="122705" y="202477"/>
                </a:lnTo>
                <a:lnTo>
                  <a:pt x="123556" y="200381"/>
                </a:lnTo>
                <a:lnTo>
                  <a:pt x="123851" y="199267"/>
                </a:lnTo>
                <a:lnTo>
                  <a:pt x="128632" y="177490"/>
                </a:lnTo>
                <a:lnTo>
                  <a:pt x="130924" y="176442"/>
                </a:lnTo>
                <a:lnTo>
                  <a:pt x="135575" y="174117"/>
                </a:lnTo>
                <a:lnTo>
                  <a:pt x="140159" y="171498"/>
                </a:lnTo>
                <a:lnTo>
                  <a:pt x="144547" y="168616"/>
                </a:lnTo>
                <a:lnTo>
                  <a:pt x="146643" y="167044"/>
                </a:lnTo>
                <a:lnTo>
                  <a:pt x="167929" y="173855"/>
                </a:lnTo>
                <a:lnTo>
                  <a:pt x="169042" y="174150"/>
                </a:lnTo>
                <a:lnTo>
                  <a:pt x="171269" y="174445"/>
                </a:lnTo>
                <a:lnTo>
                  <a:pt x="173463" y="174379"/>
                </a:lnTo>
                <a:lnTo>
                  <a:pt x="175592" y="173921"/>
                </a:lnTo>
                <a:lnTo>
                  <a:pt x="177622" y="173135"/>
                </a:lnTo>
                <a:lnTo>
                  <a:pt x="179521" y="172022"/>
                </a:lnTo>
                <a:lnTo>
                  <a:pt x="181192" y="170613"/>
                </a:lnTo>
                <a:lnTo>
                  <a:pt x="182632" y="168878"/>
                </a:lnTo>
                <a:lnTo>
                  <a:pt x="183255" y="167928"/>
                </a:lnTo>
                <a:lnTo>
                  <a:pt x="195600" y="146479"/>
                </a:lnTo>
                <a:lnTo>
                  <a:pt x="196157" y="145464"/>
                </a:lnTo>
                <a:lnTo>
                  <a:pt x="196910" y="143335"/>
                </a:lnTo>
                <a:lnTo>
                  <a:pt x="197303" y="141174"/>
                </a:lnTo>
                <a:lnTo>
                  <a:pt x="197336" y="138980"/>
                </a:lnTo>
                <a:lnTo>
                  <a:pt x="197009" y="136851"/>
                </a:lnTo>
                <a:lnTo>
                  <a:pt x="196321" y="134755"/>
                </a:lnTo>
                <a:lnTo>
                  <a:pt x="195306" y="132823"/>
                </a:lnTo>
                <a:lnTo>
                  <a:pt x="193930" y="131055"/>
                </a:lnTo>
                <a:lnTo>
                  <a:pt x="193112" y="130269"/>
                </a:lnTo>
                <a:lnTo>
                  <a:pt x="176574" y="115172"/>
                </a:lnTo>
                <a:lnTo>
                  <a:pt x="176869" y="112618"/>
                </a:lnTo>
                <a:lnTo>
                  <a:pt x="177229" y="107280"/>
                </a:lnTo>
                <a:lnTo>
                  <a:pt x="177262" y="104431"/>
                </a:lnTo>
                <a:lnTo>
                  <a:pt x="177229" y="102008"/>
                </a:lnTo>
                <a:lnTo>
                  <a:pt x="176869" y="96965"/>
                </a:lnTo>
                <a:lnTo>
                  <a:pt x="176574" y="94410"/>
                </a:lnTo>
                <a:lnTo>
                  <a:pt x="193112" y="79347"/>
                </a:lnTo>
                <a:lnTo>
                  <a:pt x="193930" y="78528"/>
                </a:lnTo>
                <a:lnTo>
                  <a:pt x="195306" y="76760"/>
                </a:lnTo>
                <a:lnTo>
                  <a:pt x="196321" y="74828"/>
                </a:lnTo>
                <a:lnTo>
                  <a:pt x="197009" y="72732"/>
                </a:lnTo>
                <a:lnTo>
                  <a:pt x="197336" y="70603"/>
                </a:lnTo>
                <a:lnTo>
                  <a:pt x="197303" y="68409"/>
                </a:lnTo>
                <a:lnTo>
                  <a:pt x="196910" y="66248"/>
                </a:lnTo>
                <a:lnTo>
                  <a:pt x="196157" y="64119"/>
                </a:lnTo>
                <a:lnTo>
                  <a:pt x="195600" y="63104"/>
                </a:lnTo>
                <a:lnTo>
                  <a:pt x="183255" y="41687"/>
                </a:lnTo>
                <a:lnTo>
                  <a:pt x="182632" y="40705"/>
                </a:lnTo>
                <a:lnTo>
                  <a:pt x="181192" y="38969"/>
                </a:lnTo>
                <a:lnTo>
                  <a:pt x="179521" y="37561"/>
                </a:lnTo>
                <a:lnTo>
                  <a:pt x="177622" y="36415"/>
                </a:lnTo>
                <a:lnTo>
                  <a:pt x="175592" y="35629"/>
                </a:lnTo>
                <a:lnTo>
                  <a:pt x="173463" y="35203"/>
                </a:lnTo>
                <a:lnTo>
                  <a:pt x="171269" y="35138"/>
                </a:lnTo>
                <a:lnTo>
                  <a:pt x="169042" y="35433"/>
                </a:lnTo>
                <a:lnTo>
                  <a:pt x="167929" y="35760"/>
                </a:lnTo>
                <a:lnTo>
                  <a:pt x="146643" y="42539"/>
                </a:lnTo>
                <a:lnTo>
                  <a:pt x="144547" y="40967"/>
                </a:lnTo>
                <a:lnTo>
                  <a:pt x="140159" y="38052"/>
                </a:lnTo>
                <a:lnTo>
                  <a:pt x="135575" y="35465"/>
                </a:lnTo>
                <a:lnTo>
                  <a:pt x="130924" y="33140"/>
                </a:lnTo>
                <a:lnTo>
                  <a:pt x="128632" y="32092"/>
                </a:lnTo>
                <a:lnTo>
                  <a:pt x="123851" y="10315"/>
                </a:lnTo>
                <a:lnTo>
                  <a:pt x="123556" y="9169"/>
                </a:lnTo>
                <a:lnTo>
                  <a:pt x="122705" y="7106"/>
                </a:lnTo>
                <a:lnTo>
                  <a:pt x="121559" y="5240"/>
                </a:lnTo>
                <a:lnTo>
                  <a:pt x="120085" y="3602"/>
                </a:lnTo>
                <a:lnTo>
                  <a:pt x="118382" y="2227"/>
                </a:lnTo>
                <a:lnTo>
                  <a:pt x="116483" y="1179"/>
                </a:lnTo>
                <a:lnTo>
                  <a:pt x="114387" y="426"/>
                </a:lnTo>
                <a:lnTo>
                  <a:pt x="112193" y="33"/>
                </a:lnTo>
                <a:lnTo>
                  <a:pt x="111047" y="0"/>
                </a:lnTo>
                <a:close/>
              </a:path>
            </a:pathLst>
          </a:custGeom>
          <a:solidFill>
            <a:srgbClr val="3A4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26"/>
          <p:cNvSpPr/>
          <p:nvPr/>
        </p:nvSpPr>
        <p:spPr>
          <a:xfrm>
            <a:off x="9159675" y="5789984"/>
            <a:ext cx="654945" cy="561158"/>
          </a:xfrm>
          <a:custGeom>
            <a:avLst/>
            <a:gdLst/>
            <a:ahLst/>
            <a:cxnLst/>
            <a:rect l="l" t="t" r="r" b="b"/>
            <a:pathLst>
              <a:path w="261978" h="209583" extrusionOk="0">
                <a:moveTo>
                  <a:pt x="211023" y="13099"/>
                </a:moveTo>
                <a:lnTo>
                  <a:pt x="211907" y="13132"/>
                </a:lnTo>
                <a:lnTo>
                  <a:pt x="213610" y="13623"/>
                </a:lnTo>
                <a:lnTo>
                  <a:pt x="215084" y="14507"/>
                </a:lnTo>
                <a:lnTo>
                  <a:pt x="216295" y="15751"/>
                </a:lnTo>
                <a:lnTo>
                  <a:pt x="216787" y="16505"/>
                </a:lnTo>
                <a:lnTo>
                  <a:pt x="248551" y="74828"/>
                </a:lnTo>
                <a:lnTo>
                  <a:pt x="248682" y="75122"/>
                </a:lnTo>
                <a:lnTo>
                  <a:pt x="248879" y="75712"/>
                </a:lnTo>
                <a:lnTo>
                  <a:pt x="248879" y="76072"/>
                </a:lnTo>
                <a:lnTo>
                  <a:pt x="248846" y="76563"/>
                </a:lnTo>
                <a:lnTo>
                  <a:pt x="248453" y="77480"/>
                </a:lnTo>
                <a:lnTo>
                  <a:pt x="247765" y="78168"/>
                </a:lnTo>
                <a:lnTo>
                  <a:pt x="246849" y="78561"/>
                </a:lnTo>
                <a:lnTo>
                  <a:pt x="246325" y="78594"/>
                </a:lnTo>
                <a:lnTo>
                  <a:pt x="15653" y="78594"/>
                </a:lnTo>
                <a:lnTo>
                  <a:pt x="15129" y="78561"/>
                </a:lnTo>
                <a:lnTo>
                  <a:pt x="14212" y="78168"/>
                </a:lnTo>
                <a:lnTo>
                  <a:pt x="13525" y="77480"/>
                </a:lnTo>
                <a:lnTo>
                  <a:pt x="13132" y="76563"/>
                </a:lnTo>
                <a:lnTo>
                  <a:pt x="13099" y="76072"/>
                </a:lnTo>
                <a:lnTo>
                  <a:pt x="13099" y="75712"/>
                </a:lnTo>
                <a:lnTo>
                  <a:pt x="13263" y="75122"/>
                </a:lnTo>
                <a:lnTo>
                  <a:pt x="13426" y="74828"/>
                </a:lnTo>
                <a:lnTo>
                  <a:pt x="45191" y="16505"/>
                </a:lnTo>
                <a:lnTo>
                  <a:pt x="45682" y="15751"/>
                </a:lnTo>
                <a:lnTo>
                  <a:pt x="46894" y="14507"/>
                </a:lnTo>
                <a:lnTo>
                  <a:pt x="48368" y="13623"/>
                </a:lnTo>
                <a:lnTo>
                  <a:pt x="50071" y="13132"/>
                </a:lnTo>
                <a:lnTo>
                  <a:pt x="50955" y="13099"/>
                </a:lnTo>
                <a:close/>
                <a:moveTo>
                  <a:pt x="144088" y="157187"/>
                </a:moveTo>
                <a:lnTo>
                  <a:pt x="144088" y="189934"/>
                </a:lnTo>
                <a:lnTo>
                  <a:pt x="144055" y="190589"/>
                </a:lnTo>
                <a:lnTo>
                  <a:pt x="143793" y="191866"/>
                </a:lnTo>
                <a:lnTo>
                  <a:pt x="143302" y="193045"/>
                </a:lnTo>
                <a:lnTo>
                  <a:pt x="142581" y="194093"/>
                </a:lnTo>
                <a:lnTo>
                  <a:pt x="141697" y="194977"/>
                </a:lnTo>
                <a:lnTo>
                  <a:pt x="140649" y="195698"/>
                </a:lnTo>
                <a:lnTo>
                  <a:pt x="139470" y="196189"/>
                </a:lnTo>
                <a:lnTo>
                  <a:pt x="138193" y="196451"/>
                </a:lnTo>
                <a:lnTo>
                  <a:pt x="137538" y="196484"/>
                </a:lnTo>
                <a:lnTo>
                  <a:pt x="45846" y="196484"/>
                </a:lnTo>
                <a:lnTo>
                  <a:pt x="45191" y="196451"/>
                </a:lnTo>
                <a:lnTo>
                  <a:pt x="43914" y="196189"/>
                </a:lnTo>
                <a:lnTo>
                  <a:pt x="42735" y="195698"/>
                </a:lnTo>
                <a:lnTo>
                  <a:pt x="41687" y="194977"/>
                </a:lnTo>
                <a:lnTo>
                  <a:pt x="40803" y="194093"/>
                </a:lnTo>
                <a:lnTo>
                  <a:pt x="40083" y="193045"/>
                </a:lnTo>
                <a:lnTo>
                  <a:pt x="39591" y="191866"/>
                </a:lnTo>
                <a:lnTo>
                  <a:pt x="39329" y="190589"/>
                </a:lnTo>
                <a:lnTo>
                  <a:pt x="39297" y="189934"/>
                </a:lnTo>
                <a:lnTo>
                  <a:pt x="39297" y="157187"/>
                </a:lnTo>
                <a:close/>
                <a:moveTo>
                  <a:pt x="50955" y="0"/>
                </a:moveTo>
                <a:lnTo>
                  <a:pt x="49612" y="33"/>
                </a:lnTo>
                <a:lnTo>
                  <a:pt x="46992" y="393"/>
                </a:lnTo>
                <a:lnTo>
                  <a:pt x="44471" y="1081"/>
                </a:lnTo>
                <a:lnTo>
                  <a:pt x="42047" y="2129"/>
                </a:lnTo>
                <a:lnTo>
                  <a:pt x="39821" y="3438"/>
                </a:lnTo>
                <a:lnTo>
                  <a:pt x="37790" y="5043"/>
                </a:lnTo>
                <a:lnTo>
                  <a:pt x="35956" y="6942"/>
                </a:lnTo>
                <a:lnTo>
                  <a:pt x="34385" y="9071"/>
                </a:lnTo>
                <a:lnTo>
                  <a:pt x="33730" y="10250"/>
                </a:lnTo>
                <a:lnTo>
                  <a:pt x="1899" y="68540"/>
                </a:lnTo>
                <a:lnTo>
                  <a:pt x="1474" y="69392"/>
                </a:lnTo>
                <a:lnTo>
                  <a:pt x="753" y="71225"/>
                </a:lnTo>
                <a:lnTo>
                  <a:pt x="262" y="73125"/>
                </a:lnTo>
                <a:lnTo>
                  <a:pt x="33" y="75090"/>
                </a:lnTo>
                <a:lnTo>
                  <a:pt x="0" y="76072"/>
                </a:lnTo>
                <a:lnTo>
                  <a:pt x="0" y="76858"/>
                </a:lnTo>
                <a:lnTo>
                  <a:pt x="164" y="78430"/>
                </a:lnTo>
                <a:lnTo>
                  <a:pt x="688" y="80722"/>
                </a:lnTo>
                <a:lnTo>
                  <a:pt x="1867" y="83538"/>
                </a:lnTo>
                <a:lnTo>
                  <a:pt x="3569" y="86027"/>
                </a:lnTo>
                <a:lnTo>
                  <a:pt x="5665" y="88156"/>
                </a:lnTo>
                <a:lnTo>
                  <a:pt x="8187" y="89826"/>
                </a:lnTo>
                <a:lnTo>
                  <a:pt x="11003" y="91005"/>
                </a:lnTo>
                <a:lnTo>
                  <a:pt x="13263" y="91529"/>
                </a:lnTo>
                <a:lnTo>
                  <a:pt x="14834" y="91692"/>
                </a:lnTo>
                <a:lnTo>
                  <a:pt x="26198" y="91692"/>
                </a:lnTo>
                <a:lnTo>
                  <a:pt x="26198" y="189934"/>
                </a:lnTo>
                <a:lnTo>
                  <a:pt x="26231" y="190950"/>
                </a:lnTo>
                <a:lnTo>
                  <a:pt x="26427" y="192914"/>
                </a:lnTo>
                <a:lnTo>
                  <a:pt x="26820" y="194846"/>
                </a:lnTo>
                <a:lnTo>
                  <a:pt x="27377" y="196680"/>
                </a:lnTo>
                <a:lnTo>
                  <a:pt x="28130" y="198449"/>
                </a:lnTo>
                <a:lnTo>
                  <a:pt x="29047" y="200119"/>
                </a:lnTo>
                <a:lnTo>
                  <a:pt x="30095" y="201691"/>
                </a:lnTo>
                <a:lnTo>
                  <a:pt x="31306" y="203164"/>
                </a:lnTo>
                <a:lnTo>
                  <a:pt x="32616" y="204474"/>
                </a:lnTo>
                <a:lnTo>
                  <a:pt x="34090" y="205686"/>
                </a:lnTo>
                <a:lnTo>
                  <a:pt x="35662" y="206734"/>
                </a:lnTo>
                <a:lnTo>
                  <a:pt x="37332" y="207651"/>
                </a:lnTo>
                <a:lnTo>
                  <a:pt x="39100" y="208404"/>
                </a:lnTo>
                <a:lnTo>
                  <a:pt x="40934" y="208961"/>
                </a:lnTo>
                <a:lnTo>
                  <a:pt x="42866" y="209354"/>
                </a:lnTo>
                <a:lnTo>
                  <a:pt x="44831" y="209550"/>
                </a:lnTo>
                <a:lnTo>
                  <a:pt x="45846" y="209583"/>
                </a:lnTo>
                <a:lnTo>
                  <a:pt x="137538" y="209583"/>
                </a:lnTo>
                <a:lnTo>
                  <a:pt x="138553" y="209550"/>
                </a:lnTo>
                <a:lnTo>
                  <a:pt x="140518" y="209354"/>
                </a:lnTo>
                <a:lnTo>
                  <a:pt x="142450" y="208961"/>
                </a:lnTo>
                <a:lnTo>
                  <a:pt x="144284" y="208404"/>
                </a:lnTo>
                <a:lnTo>
                  <a:pt x="146053" y="207651"/>
                </a:lnTo>
                <a:lnTo>
                  <a:pt x="147723" y="206734"/>
                </a:lnTo>
                <a:lnTo>
                  <a:pt x="149295" y="205686"/>
                </a:lnTo>
                <a:lnTo>
                  <a:pt x="150768" y="204474"/>
                </a:lnTo>
                <a:lnTo>
                  <a:pt x="152078" y="203164"/>
                </a:lnTo>
                <a:lnTo>
                  <a:pt x="153290" y="201691"/>
                </a:lnTo>
                <a:lnTo>
                  <a:pt x="154338" y="200119"/>
                </a:lnTo>
                <a:lnTo>
                  <a:pt x="155255" y="198449"/>
                </a:lnTo>
                <a:lnTo>
                  <a:pt x="156008" y="196680"/>
                </a:lnTo>
                <a:lnTo>
                  <a:pt x="156564" y="194846"/>
                </a:lnTo>
                <a:lnTo>
                  <a:pt x="156957" y="192914"/>
                </a:lnTo>
                <a:lnTo>
                  <a:pt x="157154" y="190950"/>
                </a:lnTo>
                <a:lnTo>
                  <a:pt x="157187" y="189934"/>
                </a:lnTo>
                <a:lnTo>
                  <a:pt x="157187" y="111341"/>
                </a:lnTo>
                <a:lnTo>
                  <a:pt x="157154" y="110686"/>
                </a:lnTo>
                <a:lnTo>
                  <a:pt x="156892" y="109409"/>
                </a:lnTo>
                <a:lnTo>
                  <a:pt x="156401" y="108230"/>
                </a:lnTo>
                <a:lnTo>
                  <a:pt x="155680" y="107182"/>
                </a:lnTo>
                <a:lnTo>
                  <a:pt x="154796" y="106298"/>
                </a:lnTo>
                <a:lnTo>
                  <a:pt x="153748" y="105577"/>
                </a:lnTo>
                <a:lnTo>
                  <a:pt x="152569" y="105086"/>
                </a:lnTo>
                <a:lnTo>
                  <a:pt x="151292" y="104824"/>
                </a:lnTo>
                <a:lnTo>
                  <a:pt x="150637" y="104791"/>
                </a:lnTo>
                <a:lnTo>
                  <a:pt x="149982" y="104824"/>
                </a:lnTo>
                <a:lnTo>
                  <a:pt x="148705" y="105086"/>
                </a:lnTo>
                <a:lnTo>
                  <a:pt x="147526" y="105577"/>
                </a:lnTo>
                <a:lnTo>
                  <a:pt x="146478" y="106298"/>
                </a:lnTo>
                <a:lnTo>
                  <a:pt x="145594" y="107182"/>
                </a:lnTo>
                <a:lnTo>
                  <a:pt x="144874" y="108230"/>
                </a:lnTo>
                <a:lnTo>
                  <a:pt x="144382" y="109409"/>
                </a:lnTo>
                <a:lnTo>
                  <a:pt x="144121" y="110686"/>
                </a:lnTo>
                <a:lnTo>
                  <a:pt x="144088" y="111341"/>
                </a:lnTo>
                <a:lnTo>
                  <a:pt x="144088" y="144088"/>
                </a:lnTo>
                <a:lnTo>
                  <a:pt x="39297" y="144088"/>
                </a:lnTo>
                <a:lnTo>
                  <a:pt x="39297" y="91692"/>
                </a:lnTo>
                <a:lnTo>
                  <a:pt x="222681" y="91692"/>
                </a:lnTo>
                <a:lnTo>
                  <a:pt x="222681" y="203033"/>
                </a:lnTo>
                <a:lnTo>
                  <a:pt x="222714" y="203688"/>
                </a:lnTo>
                <a:lnTo>
                  <a:pt x="222976" y="204965"/>
                </a:lnTo>
                <a:lnTo>
                  <a:pt x="223467" y="206144"/>
                </a:lnTo>
                <a:lnTo>
                  <a:pt x="224187" y="207192"/>
                </a:lnTo>
                <a:lnTo>
                  <a:pt x="225072" y="208076"/>
                </a:lnTo>
                <a:lnTo>
                  <a:pt x="226120" y="208797"/>
                </a:lnTo>
                <a:lnTo>
                  <a:pt x="227298" y="209288"/>
                </a:lnTo>
                <a:lnTo>
                  <a:pt x="228576" y="209550"/>
                </a:lnTo>
                <a:lnTo>
                  <a:pt x="229231" y="209583"/>
                </a:lnTo>
                <a:lnTo>
                  <a:pt x="229885" y="209550"/>
                </a:lnTo>
                <a:lnTo>
                  <a:pt x="231163" y="209288"/>
                </a:lnTo>
                <a:lnTo>
                  <a:pt x="232342" y="208797"/>
                </a:lnTo>
                <a:lnTo>
                  <a:pt x="233389" y="208076"/>
                </a:lnTo>
                <a:lnTo>
                  <a:pt x="234274" y="207192"/>
                </a:lnTo>
                <a:lnTo>
                  <a:pt x="234994" y="206144"/>
                </a:lnTo>
                <a:lnTo>
                  <a:pt x="235485" y="204965"/>
                </a:lnTo>
                <a:lnTo>
                  <a:pt x="235747" y="203688"/>
                </a:lnTo>
                <a:lnTo>
                  <a:pt x="235780" y="203033"/>
                </a:lnTo>
                <a:lnTo>
                  <a:pt x="235780" y="91692"/>
                </a:lnTo>
                <a:lnTo>
                  <a:pt x="247143" y="91692"/>
                </a:lnTo>
                <a:lnTo>
                  <a:pt x="248715" y="91529"/>
                </a:lnTo>
                <a:lnTo>
                  <a:pt x="251007" y="91005"/>
                </a:lnTo>
                <a:lnTo>
                  <a:pt x="253824" y="89826"/>
                </a:lnTo>
                <a:lnTo>
                  <a:pt x="256312" y="88156"/>
                </a:lnTo>
                <a:lnTo>
                  <a:pt x="258441" y="86027"/>
                </a:lnTo>
                <a:lnTo>
                  <a:pt x="260111" y="83538"/>
                </a:lnTo>
                <a:lnTo>
                  <a:pt x="261290" y="80722"/>
                </a:lnTo>
                <a:lnTo>
                  <a:pt x="261814" y="78430"/>
                </a:lnTo>
                <a:lnTo>
                  <a:pt x="261978" y="76858"/>
                </a:lnTo>
                <a:lnTo>
                  <a:pt x="261978" y="76072"/>
                </a:lnTo>
                <a:lnTo>
                  <a:pt x="261945" y="75090"/>
                </a:lnTo>
                <a:lnTo>
                  <a:pt x="261716" y="73125"/>
                </a:lnTo>
                <a:lnTo>
                  <a:pt x="261225" y="71225"/>
                </a:lnTo>
                <a:lnTo>
                  <a:pt x="260504" y="69392"/>
                </a:lnTo>
                <a:lnTo>
                  <a:pt x="260046" y="68540"/>
                </a:lnTo>
                <a:lnTo>
                  <a:pt x="228248" y="10250"/>
                </a:lnTo>
                <a:lnTo>
                  <a:pt x="227593" y="9071"/>
                </a:lnTo>
                <a:lnTo>
                  <a:pt x="226021" y="6942"/>
                </a:lnTo>
                <a:lnTo>
                  <a:pt x="224187" y="5043"/>
                </a:lnTo>
                <a:lnTo>
                  <a:pt x="222157" y="3438"/>
                </a:lnTo>
                <a:lnTo>
                  <a:pt x="219898" y="2129"/>
                </a:lnTo>
                <a:lnTo>
                  <a:pt x="217507" y="1081"/>
                </a:lnTo>
                <a:lnTo>
                  <a:pt x="214985" y="393"/>
                </a:lnTo>
                <a:lnTo>
                  <a:pt x="212366" y="33"/>
                </a:lnTo>
                <a:lnTo>
                  <a:pt x="211023" y="0"/>
                </a:lnTo>
                <a:close/>
              </a:path>
            </a:pathLst>
          </a:custGeom>
          <a:solidFill>
            <a:srgbClr val="3A4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26"/>
          <p:cNvSpPr/>
          <p:nvPr/>
        </p:nvSpPr>
        <p:spPr>
          <a:xfrm>
            <a:off x="9226563" y="3719900"/>
            <a:ext cx="521176" cy="552251"/>
          </a:xfrm>
          <a:custGeom>
            <a:avLst/>
            <a:gdLst/>
            <a:ahLst/>
            <a:cxnLst/>
            <a:rect l="l" t="t" r="r" b="b"/>
            <a:pathLst>
              <a:path w="196485" h="209583" extrusionOk="0">
                <a:moveTo>
                  <a:pt x="32748" y="45846"/>
                </a:moveTo>
                <a:lnTo>
                  <a:pt x="33763" y="45879"/>
                </a:lnTo>
                <a:lnTo>
                  <a:pt x="35728" y="46075"/>
                </a:lnTo>
                <a:lnTo>
                  <a:pt x="37660" y="46468"/>
                </a:lnTo>
                <a:lnTo>
                  <a:pt x="39494" y="47025"/>
                </a:lnTo>
                <a:lnTo>
                  <a:pt x="41262" y="47778"/>
                </a:lnTo>
                <a:lnTo>
                  <a:pt x="42932" y="48695"/>
                </a:lnTo>
                <a:lnTo>
                  <a:pt x="44504" y="49743"/>
                </a:lnTo>
                <a:lnTo>
                  <a:pt x="45978" y="50955"/>
                </a:lnTo>
                <a:lnTo>
                  <a:pt x="47288" y="52265"/>
                </a:lnTo>
                <a:lnTo>
                  <a:pt x="48499" y="53738"/>
                </a:lnTo>
                <a:lnTo>
                  <a:pt x="49547" y="55310"/>
                </a:lnTo>
                <a:lnTo>
                  <a:pt x="50464" y="56980"/>
                </a:lnTo>
                <a:lnTo>
                  <a:pt x="51217" y="58749"/>
                </a:lnTo>
                <a:lnTo>
                  <a:pt x="51774" y="60583"/>
                </a:lnTo>
                <a:lnTo>
                  <a:pt x="52167" y="62515"/>
                </a:lnTo>
                <a:lnTo>
                  <a:pt x="52363" y="64479"/>
                </a:lnTo>
                <a:lnTo>
                  <a:pt x="52396" y="65495"/>
                </a:lnTo>
                <a:lnTo>
                  <a:pt x="52363" y="66510"/>
                </a:lnTo>
                <a:lnTo>
                  <a:pt x="52167" y="68475"/>
                </a:lnTo>
                <a:lnTo>
                  <a:pt x="51774" y="70407"/>
                </a:lnTo>
                <a:lnTo>
                  <a:pt x="51217" y="72241"/>
                </a:lnTo>
                <a:lnTo>
                  <a:pt x="50464" y="74009"/>
                </a:lnTo>
                <a:lnTo>
                  <a:pt x="49547" y="75679"/>
                </a:lnTo>
                <a:lnTo>
                  <a:pt x="48499" y="77251"/>
                </a:lnTo>
                <a:lnTo>
                  <a:pt x="47288" y="78725"/>
                </a:lnTo>
                <a:lnTo>
                  <a:pt x="45978" y="80034"/>
                </a:lnTo>
                <a:lnTo>
                  <a:pt x="44504" y="81246"/>
                </a:lnTo>
                <a:lnTo>
                  <a:pt x="42932" y="82294"/>
                </a:lnTo>
                <a:lnTo>
                  <a:pt x="41262" y="83211"/>
                </a:lnTo>
                <a:lnTo>
                  <a:pt x="39494" y="83964"/>
                </a:lnTo>
                <a:lnTo>
                  <a:pt x="37660" y="84521"/>
                </a:lnTo>
                <a:lnTo>
                  <a:pt x="35728" y="84914"/>
                </a:lnTo>
                <a:lnTo>
                  <a:pt x="33763" y="85110"/>
                </a:lnTo>
                <a:lnTo>
                  <a:pt x="32748" y="85143"/>
                </a:lnTo>
                <a:lnTo>
                  <a:pt x="31733" y="85110"/>
                </a:lnTo>
                <a:lnTo>
                  <a:pt x="29768" y="84914"/>
                </a:lnTo>
                <a:lnTo>
                  <a:pt x="27836" y="84521"/>
                </a:lnTo>
                <a:lnTo>
                  <a:pt x="26002" y="83964"/>
                </a:lnTo>
                <a:lnTo>
                  <a:pt x="24233" y="83211"/>
                </a:lnTo>
                <a:lnTo>
                  <a:pt x="22563" y="82294"/>
                </a:lnTo>
                <a:lnTo>
                  <a:pt x="20991" y="81246"/>
                </a:lnTo>
                <a:lnTo>
                  <a:pt x="19518" y="80034"/>
                </a:lnTo>
                <a:lnTo>
                  <a:pt x="18208" y="78725"/>
                </a:lnTo>
                <a:lnTo>
                  <a:pt x="16996" y="77251"/>
                </a:lnTo>
                <a:lnTo>
                  <a:pt x="15948" y="75679"/>
                </a:lnTo>
                <a:lnTo>
                  <a:pt x="15031" y="74009"/>
                </a:lnTo>
                <a:lnTo>
                  <a:pt x="14278" y="72241"/>
                </a:lnTo>
                <a:lnTo>
                  <a:pt x="13722" y="70407"/>
                </a:lnTo>
                <a:lnTo>
                  <a:pt x="13329" y="68475"/>
                </a:lnTo>
                <a:lnTo>
                  <a:pt x="13132" y="66510"/>
                </a:lnTo>
                <a:lnTo>
                  <a:pt x="13099" y="65495"/>
                </a:lnTo>
                <a:lnTo>
                  <a:pt x="13132" y="64479"/>
                </a:lnTo>
                <a:lnTo>
                  <a:pt x="13329" y="62515"/>
                </a:lnTo>
                <a:lnTo>
                  <a:pt x="13722" y="60583"/>
                </a:lnTo>
                <a:lnTo>
                  <a:pt x="14278" y="58749"/>
                </a:lnTo>
                <a:lnTo>
                  <a:pt x="15031" y="56980"/>
                </a:lnTo>
                <a:lnTo>
                  <a:pt x="15948" y="55310"/>
                </a:lnTo>
                <a:lnTo>
                  <a:pt x="16996" y="53738"/>
                </a:lnTo>
                <a:lnTo>
                  <a:pt x="18208" y="52265"/>
                </a:lnTo>
                <a:lnTo>
                  <a:pt x="19518" y="50955"/>
                </a:lnTo>
                <a:lnTo>
                  <a:pt x="20991" y="49743"/>
                </a:lnTo>
                <a:lnTo>
                  <a:pt x="22563" y="48695"/>
                </a:lnTo>
                <a:lnTo>
                  <a:pt x="24233" y="47778"/>
                </a:lnTo>
                <a:lnTo>
                  <a:pt x="26002" y="47025"/>
                </a:lnTo>
                <a:lnTo>
                  <a:pt x="27836" y="46468"/>
                </a:lnTo>
                <a:lnTo>
                  <a:pt x="29768" y="46075"/>
                </a:lnTo>
                <a:lnTo>
                  <a:pt x="31733" y="45879"/>
                </a:lnTo>
                <a:lnTo>
                  <a:pt x="32748" y="45846"/>
                </a:lnTo>
                <a:close/>
                <a:moveTo>
                  <a:pt x="163737" y="58945"/>
                </a:moveTo>
                <a:lnTo>
                  <a:pt x="164752" y="58978"/>
                </a:lnTo>
                <a:lnTo>
                  <a:pt x="166717" y="59174"/>
                </a:lnTo>
                <a:lnTo>
                  <a:pt x="168649" y="59567"/>
                </a:lnTo>
                <a:lnTo>
                  <a:pt x="170483" y="60124"/>
                </a:lnTo>
                <a:lnTo>
                  <a:pt x="172251" y="60877"/>
                </a:lnTo>
                <a:lnTo>
                  <a:pt x="173921" y="61794"/>
                </a:lnTo>
                <a:lnTo>
                  <a:pt x="175493" y="62842"/>
                </a:lnTo>
                <a:lnTo>
                  <a:pt x="176967" y="64054"/>
                </a:lnTo>
                <a:lnTo>
                  <a:pt x="178277" y="65364"/>
                </a:lnTo>
                <a:lnTo>
                  <a:pt x="179488" y="66837"/>
                </a:lnTo>
                <a:lnTo>
                  <a:pt x="180536" y="68409"/>
                </a:lnTo>
                <a:lnTo>
                  <a:pt x="181453" y="70079"/>
                </a:lnTo>
                <a:lnTo>
                  <a:pt x="182206" y="71848"/>
                </a:lnTo>
                <a:lnTo>
                  <a:pt x="182763" y="73681"/>
                </a:lnTo>
                <a:lnTo>
                  <a:pt x="183156" y="75614"/>
                </a:lnTo>
                <a:lnTo>
                  <a:pt x="183353" y="77578"/>
                </a:lnTo>
                <a:lnTo>
                  <a:pt x="183385" y="78594"/>
                </a:lnTo>
                <a:lnTo>
                  <a:pt x="183353" y="79609"/>
                </a:lnTo>
                <a:lnTo>
                  <a:pt x="183156" y="81574"/>
                </a:lnTo>
                <a:lnTo>
                  <a:pt x="182763" y="83506"/>
                </a:lnTo>
                <a:lnTo>
                  <a:pt x="182206" y="85339"/>
                </a:lnTo>
                <a:lnTo>
                  <a:pt x="181453" y="87108"/>
                </a:lnTo>
                <a:lnTo>
                  <a:pt x="180536" y="88778"/>
                </a:lnTo>
                <a:lnTo>
                  <a:pt x="179488" y="90350"/>
                </a:lnTo>
                <a:lnTo>
                  <a:pt x="178277" y="91823"/>
                </a:lnTo>
                <a:lnTo>
                  <a:pt x="176967" y="93133"/>
                </a:lnTo>
                <a:lnTo>
                  <a:pt x="175493" y="94345"/>
                </a:lnTo>
                <a:lnTo>
                  <a:pt x="173921" y="95393"/>
                </a:lnTo>
                <a:lnTo>
                  <a:pt x="172251" y="96310"/>
                </a:lnTo>
                <a:lnTo>
                  <a:pt x="170483" y="97063"/>
                </a:lnTo>
                <a:lnTo>
                  <a:pt x="168649" y="97620"/>
                </a:lnTo>
                <a:lnTo>
                  <a:pt x="166717" y="98013"/>
                </a:lnTo>
                <a:lnTo>
                  <a:pt x="164752" y="98209"/>
                </a:lnTo>
                <a:lnTo>
                  <a:pt x="163737" y="98242"/>
                </a:lnTo>
                <a:lnTo>
                  <a:pt x="162722" y="98209"/>
                </a:lnTo>
                <a:lnTo>
                  <a:pt x="160757" y="98013"/>
                </a:lnTo>
                <a:lnTo>
                  <a:pt x="158825" y="97620"/>
                </a:lnTo>
                <a:lnTo>
                  <a:pt x="156991" y="97063"/>
                </a:lnTo>
                <a:lnTo>
                  <a:pt x="155223" y="96310"/>
                </a:lnTo>
                <a:lnTo>
                  <a:pt x="153553" y="95393"/>
                </a:lnTo>
                <a:lnTo>
                  <a:pt x="151981" y="94345"/>
                </a:lnTo>
                <a:lnTo>
                  <a:pt x="150507" y="93133"/>
                </a:lnTo>
                <a:lnTo>
                  <a:pt x="149197" y="91823"/>
                </a:lnTo>
                <a:lnTo>
                  <a:pt x="147986" y="90350"/>
                </a:lnTo>
                <a:lnTo>
                  <a:pt x="146938" y="88778"/>
                </a:lnTo>
                <a:lnTo>
                  <a:pt x="146021" y="87108"/>
                </a:lnTo>
                <a:lnTo>
                  <a:pt x="145268" y="85339"/>
                </a:lnTo>
                <a:lnTo>
                  <a:pt x="144711" y="83506"/>
                </a:lnTo>
                <a:lnTo>
                  <a:pt x="144318" y="81574"/>
                </a:lnTo>
                <a:lnTo>
                  <a:pt x="144121" y="79609"/>
                </a:lnTo>
                <a:lnTo>
                  <a:pt x="144089" y="78594"/>
                </a:lnTo>
                <a:lnTo>
                  <a:pt x="144121" y="77578"/>
                </a:lnTo>
                <a:lnTo>
                  <a:pt x="144318" y="75614"/>
                </a:lnTo>
                <a:lnTo>
                  <a:pt x="144711" y="73681"/>
                </a:lnTo>
                <a:lnTo>
                  <a:pt x="145268" y="71848"/>
                </a:lnTo>
                <a:lnTo>
                  <a:pt x="146021" y="70079"/>
                </a:lnTo>
                <a:lnTo>
                  <a:pt x="146938" y="68409"/>
                </a:lnTo>
                <a:lnTo>
                  <a:pt x="147986" y="66837"/>
                </a:lnTo>
                <a:lnTo>
                  <a:pt x="149197" y="65364"/>
                </a:lnTo>
                <a:lnTo>
                  <a:pt x="150507" y="64054"/>
                </a:lnTo>
                <a:lnTo>
                  <a:pt x="151981" y="62842"/>
                </a:lnTo>
                <a:lnTo>
                  <a:pt x="153553" y="61794"/>
                </a:lnTo>
                <a:lnTo>
                  <a:pt x="155223" y="60877"/>
                </a:lnTo>
                <a:lnTo>
                  <a:pt x="156991" y="60124"/>
                </a:lnTo>
                <a:lnTo>
                  <a:pt x="158825" y="59567"/>
                </a:lnTo>
                <a:lnTo>
                  <a:pt x="160757" y="59174"/>
                </a:lnTo>
                <a:lnTo>
                  <a:pt x="162722" y="58978"/>
                </a:lnTo>
                <a:lnTo>
                  <a:pt x="163737" y="58945"/>
                </a:lnTo>
                <a:close/>
                <a:moveTo>
                  <a:pt x="98242" y="124440"/>
                </a:moveTo>
                <a:lnTo>
                  <a:pt x="99258" y="124473"/>
                </a:lnTo>
                <a:lnTo>
                  <a:pt x="101222" y="124669"/>
                </a:lnTo>
                <a:lnTo>
                  <a:pt x="103154" y="125062"/>
                </a:lnTo>
                <a:lnTo>
                  <a:pt x="104988" y="125619"/>
                </a:lnTo>
                <a:lnTo>
                  <a:pt x="106757" y="126372"/>
                </a:lnTo>
                <a:lnTo>
                  <a:pt x="108427" y="127289"/>
                </a:lnTo>
                <a:lnTo>
                  <a:pt x="109999" y="128337"/>
                </a:lnTo>
                <a:lnTo>
                  <a:pt x="111472" y="129548"/>
                </a:lnTo>
                <a:lnTo>
                  <a:pt x="112782" y="130858"/>
                </a:lnTo>
                <a:lnTo>
                  <a:pt x="113994" y="132332"/>
                </a:lnTo>
                <a:lnTo>
                  <a:pt x="115042" y="133904"/>
                </a:lnTo>
                <a:lnTo>
                  <a:pt x="115959" y="135574"/>
                </a:lnTo>
                <a:lnTo>
                  <a:pt x="116712" y="137342"/>
                </a:lnTo>
                <a:lnTo>
                  <a:pt x="117269" y="139176"/>
                </a:lnTo>
                <a:lnTo>
                  <a:pt x="117662" y="141108"/>
                </a:lnTo>
                <a:lnTo>
                  <a:pt x="117858" y="143073"/>
                </a:lnTo>
                <a:lnTo>
                  <a:pt x="117891" y="144088"/>
                </a:lnTo>
                <a:lnTo>
                  <a:pt x="117858" y="145103"/>
                </a:lnTo>
                <a:lnTo>
                  <a:pt x="117662" y="147068"/>
                </a:lnTo>
                <a:lnTo>
                  <a:pt x="117269" y="149000"/>
                </a:lnTo>
                <a:lnTo>
                  <a:pt x="116712" y="150834"/>
                </a:lnTo>
                <a:lnTo>
                  <a:pt x="115959" y="152602"/>
                </a:lnTo>
                <a:lnTo>
                  <a:pt x="115042" y="154273"/>
                </a:lnTo>
                <a:lnTo>
                  <a:pt x="113994" y="155844"/>
                </a:lnTo>
                <a:lnTo>
                  <a:pt x="112782" y="157318"/>
                </a:lnTo>
                <a:lnTo>
                  <a:pt x="111472" y="158628"/>
                </a:lnTo>
                <a:lnTo>
                  <a:pt x="109999" y="159840"/>
                </a:lnTo>
                <a:lnTo>
                  <a:pt x="108427" y="160888"/>
                </a:lnTo>
                <a:lnTo>
                  <a:pt x="106757" y="161804"/>
                </a:lnTo>
                <a:lnTo>
                  <a:pt x="104988" y="162558"/>
                </a:lnTo>
                <a:lnTo>
                  <a:pt x="103154" y="163114"/>
                </a:lnTo>
                <a:lnTo>
                  <a:pt x="101222" y="163507"/>
                </a:lnTo>
                <a:lnTo>
                  <a:pt x="99258" y="163704"/>
                </a:lnTo>
                <a:lnTo>
                  <a:pt x="98242" y="163737"/>
                </a:lnTo>
                <a:lnTo>
                  <a:pt x="97227" y="163704"/>
                </a:lnTo>
                <a:lnTo>
                  <a:pt x="95262" y="163507"/>
                </a:lnTo>
                <a:lnTo>
                  <a:pt x="93330" y="163114"/>
                </a:lnTo>
                <a:lnTo>
                  <a:pt x="91496" y="162558"/>
                </a:lnTo>
                <a:lnTo>
                  <a:pt x="89728" y="161804"/>
                </a:lnTo>
                <a:lnTo>
                  <a:pt x="88058" y="160888"/>
                </a:lnTo>
                <a:lnTo>
                  <a:pt x="86486" y="159840"/>
                </a:lnTo>
                <a:lnTo>
                  <a:pt x="85012" y="158628"/>
                </a:lnTo>
                <a:lnTo>
                  <a:pt x="83703" y="157318"/>
                </a:lnTo>
                <a:lnTo>
                  <a:pt x="82491" y="155844"/>
                </a:lnTo>
                <a:lnTo>
                  <a:pt x="81443" y="154273"/>
                </a:lnTo>
                <a:lnTo>
                  <a:pt x="80526" y="152602"/>
                </a:lnTo>
                <a:lnTo>
                  <a:pt x="79773" y="150834"/>
                </a:lnTo>
                <a:lnTo>
                  <a:pt x="79216" y="149000"/>
                </a:lnTo>
                <a:lnTo>
                  <a:pt x="78823" y="147068"/>
                </a:lnTo>
                <a:lnTo>
                  <a:pt x="78627" y="145103"/>
                </a:lnTo>
                <a:lnTo>
                  <a:pt x="78594" y="144088"/>
                </a:lnTo>
                <a:lnTo>
                  <a:pt x="78627" y="143073"/>
                </a:lnTo>
                <a:lnTo>
                  <a:pt x="78823" y="141108"/>
                </a:lnTo>
                <a:lnTo>
                  <a:pt x="79216" y="139176"/>
                </a:lnTo>
                <a:lnTo>
                  <a:pt x="79773" y="137342"/>
                </a:lnTo>
                <a:lnTo>
                  <a:pt x="80526" y="135574"/>
                </a:lnTo>
                <a:lnTo>
                  <a:pt x="81443" y="133904"/>
                </a:lnTo>
                <a:lnTo>
                  <a:pt x="82491" y="132332"/>
                </a:lnTo>
                <a:lnTo>
                  <a:pt x="83703" y="130858"/>
                </a:lnTo>
                <a:lnTo>
                  <a:pt x="85012" y="129548"/>
                </a:lnTo>
                <a:lnTo>
                  <a:pt x="86486" y="128337"/>
                </a:lnTo>
                <a:lnTo>
                  <a:pt x="88058" y="127289"/>
                </a:lnTo>
                <a:lnTo>
                  <a:pt x="89728" y="126372"/>
                </a:lnTo>
                <a:lnTo>
                  <a:pt x="91496" y="125619"/>
                </a:lnTo>
                <a:lnTo>
                  <a:pt x="93330" y="125062"/>
                </a:lnTo>
                <a:lnTo>
                  <a:pt x="95262" y="124669"/>
                </a:lnTo>
                <a:lnTo>
                  <a:pt x="97227" y="124473"/>
                </a:lnTo>
                <a:lnTo>
                  <a:pt x="98242" y="124440"/>
                </a:lnTo>
                <a:close/>
                <a:moveTo>
                  <a:pt x="32748" y="0"/>
                </a:moveTo>
                <a:lnTo>
                  <a:pt x="32060" y="33"/>
                </a:lnTo>
                <a:lnTo>
                  <a:pt x="30783" y="295"/>
                </a:lnTo>
                <a:lnTo>
                  <a:pt x="29604" y="786"/>
                </a:lnTo>
                <a:lnTo>
                  <a:pt x="28589" y="1474"/>
                </a:lnTo>
                <a:lnTo>
                  <a:pt x="27672" y="2391"/>
                </a:lnTo>
                <a:lnTo>
                  <a:pt x="26984" y="3438"/>
                </a:lnTo>
                <a:lnTo>
                  <a:pt x="26493" y="4585"/>
                </a:lnTo>
                <a:lnTo>
                  <a:pt x="26231" y="5862"/>
                </a:lnTo>
                <a:lnTo>
                  <a:pt x="26198" y="6549"/>
                </a:lnTo>
                <a:lnTo>
                  <a:pt x="26198" y="33402"/>
                </a:lnTo>
                <a:lnTo>
                  <a:pt x="24790" y="33697"/>
                </a:lnTo>
                <a:lnTo>
                  <a:pt x="22105" y="34516"/>
                </a:lnTo>
                <a:lnTo>
                  <a:pt x="19485" y="35531"/>
                </a:lnTo>
                <a:lnTo>
                  <a:pt x="16996" y="36775"/>
                </a:lnTo>
                <a:lnTo>
                  <a:pt x="14639" y="38216"/>
                </a:lnTo>
                <a:lnTo>
                  <a:pt x="12379" y="39821"/>
                </a:lnTo>
                <a:lnTo>
                  <a:pt x="10316" y="41622"/>
                </a:lnTo>
                <a:lnTo>
                  <a:pt x="8384" y="43587"/>
                </a:lnTo>
                <a:lnTo>
                  <a:pt x="6615" y="45715"/>
                </a:lnTo>
                <a:lnTo>
                  <a:pt x="5044" y="47975"/>
                </a:lnTo>
                <a:lnTo>
                  <a:pt x="3668" y="50398"/>
                </a:lnTo>
                <a:lnTo>
                  <a:pt x="2489" y="52920"/>
                </a:lnTo>
                <a:lnTo>
                  <a:pt x="1540" y="55539"/>
                </a:lnTo>
                <a:lnTo>
                  <a:pt x="786" y="58290"/>
                </a:lnTo>
                <a:lnTo>
                  <a:pt x="295" y="61106"/>
                </a:lnTo>
                <a:lnTo>
                  <a:pt x="33" y="64021"/>
                </a:lnTo>
                <a:lnTo>
                  <a:pt x="0" y="65495"/>
                </a:lnTo>
                <a:lnTo>
                  <a:pt x="33" y="66968"/>
                </a:lnTo>
                <a:lnTo>
                  <a:pt x="295" y="69883"/>
                </a:lnTo>
                <a:lnTo>
                  <a:pt x="786" y="72666"/>
                </a:lnTo>
                <a:lnTo>
                  <a:pt x="1540" y="75384"/>
                </a:lnTo>
                <a:lnTo>
                  <a:pt x="2489" y="78004"/>
                </a:lnTo>
                <a:lnTo>
                  <a:pt x="3668" y="80526"/>
                </a:lnTo>
                <a:lnTo>
                  <a:pt x="5044" y="82883"/>
                </a:lnTo>
                <a:lnTo>
                  <a:pt x="6615" y="85143"/>
                </a:lnTo>
                <a:lnTo>
                  <a:pt x="8384" y="87239"/>
                </a:lnTo>
                <a:lnTo>
                  <a:pt x="10316" y="89204"/>
                </a:lnTo>
                <a:lnTo>
                  <a:pt x="12379" y="91005"/>
                </a:lnTo>
                <a:lnTo>
                  <a:pt x="14639" y="92642"/>
                </a:lnTo>
                <a:lnTo>
                  <a:pt x="16996" y="94083"/>
                </a:lnTo>
                <a:lnTo>
                  <a:pt x="19485" y="95327"/>
                </a:lnTo>
                <a:lnTo>
                  <a:pt x="22105" y="96408"/>
                </a:lnTo>
                <a:lnTo>
                  <a:pt x="24790" y="97259"/>
                </a:lnTo>
                <a:lnTo>
                  <a:pt x="26198" y="97587"/>
                </a:lnTo>
                <a:lnTo>
                  <a:pt x="26198" y="203033"/>
                </a:lnTo>
                <a:lnTo>
                  <a:pt x="26231" y="203688"/>
                </a:lnTo>
                <a:lnTo>
                  <a:pt x="26493" y="204965"/>
                </a:lnTo>
                <a:lnTo>
                  <a:pt x="26984" y="206144"/>
                </a:lnTo>
                <a:lnTo>
                  <a:pt x="27672" y="207192"/>
                </a:lnTo>
                <a:lnTo>
                  <a:pt x="28589" y="208076"/>
                </a:lnTo>
                <a:lnTo>
                  <a:pt x="29604" y="208797"/>
                </a:lnTo>
                <a:lnTo>
                  <a:pt x="30783" y="209288"/>
                </a:lnTo>
                <a:lnTo>
                  <a:pt x="32060" y="209550"/>
                </a:lnTo>
                <a:lnTo>
                  <a:pt x="32748" y="209583"/>
                </a:lnTo>
                <a:lnTo>
                  <a:pt x="33403" y="209550"/>
                </a:lnTo>
                <a:lnTo>
                  <a:pt x="34680" y="209288"/>
                </a:lnTo>
                <a:lnTo>
                  <a:pt x="35859" y="208797"/>
                </a:lnTo>
                <a:lnTo>
                  <a:pt x="36907" y="208076"/>
                </a:lnTo>
                <a:lnTo>
                  <a:pt x="37791" y="207192"/>
                </a:lnTo>
                <a:lnTo>
                  <a:pt x="38511" y="206144"/>
                </a:lnTo>
                <a:lnTo>
                  <a:pt x="39003" y="204965"/>
                </a:lnTo>
                <a:lnTo>
                  <a:pt x="39264" y="203688"/>
                </a:lnTo>
                <a:lnTo>
                  <a:pt x="39297" y="203033"/>
                </a:lnTo>
                <a:lnTo>
                  <a:pt x="39297" y="97587"/>
                </a:lnTo>
                <a:lnTo>
                  <a:pt x="40705" y="97259"/>
                </a:lnTo>
                <a:lnTo>
                  <a:pt x="43391" y="96408"/>
                </a:lnTo>
                <a:lnTo>
                  <a:pt x="46010" y="95327"/>
                </a:lnTo>
                <a:lnTo>
                  <a:pt x="48499" y="94083"/>
                </a:lnTo>
                <a:lnTo>
                  <a:pt x="50857" y="92642"/>
                </a:lnTo>
                <a:lnTo>
                  <a:pt x="53084" y="91005"/>
                </a:lnTo>
                <a:lnTo>
                  <a:pt x="55180" y="89204"/>
                </a:lnTo>
                <a:lnTo>
                  <a:pt x="57112" y="87239"/>
                </a:lnTo>
                <a:lnTo>
                  <a:pt x="58847" y="85143"/>
                </a:lnTo>
                <a:lnTo>
                  <a:pt x="60452" y="82883"/>
                </a:lnTo>
                <a:lnTo>
                  <a:pt x="61827" y="80526"/>
                </a:lnTo>
                <a:lnTo>
                  <a:pt x="63006" y="78004"/>
                </a:lnTo>
                <a:lnTo>
                  <a:pt x="63956" y="75384"/>
                </a:lnTo>
                <a:lnTo>
                  <a:pt x="64709" y="72666"/>
                </a:lnTo>
                <a:lnTo>
                  <a:pt x="65200" y="69883"/>
                </a:lnTo>
                <a:lnTo>
                  <a:pt x="65462" y="66968"/>
                </a:lnTo>
                <a:lnTo>
                  <a:pt x="65495" y="65495"/>
                </a:lnTo>
                <a:lnTo>
                  <a:pt x="65462" y="64021"/>
                </a:lnTo>
                <a:lnTo>
                  <a:pt x="65200" y="61106"/>
                </a:lnTo>
                <a:lnTo>
                  <a:pt x="64709" y="58290"/>
                </a:lnTo>
                <a:lnTo>
                  <a:pt x="63956" y="55539"/>
                </a:lnTo>
                <a:lnTo>
                  <a:pt x="63006" y="52920"/>
                </a:lnTo>
                <a:lnTo>
                  <a:pt x="61827" y="50398"/>
                </a:lnTo>
                <a:lnTo>
                  <a:pt x="60452" y="47975"/>
                </a:lnTo>
                <a:lnTo>
                  <a:pt x="58847" y="45715"/>
                </a:lnTo>
                <a:lnTo>
                  <a:pt x="57112" y="43587"/>
                </a:lnTo>
                <a:lnTo>
                  <a:pt x="55180" y="41622"/>
                </a:lnTo>
                <a:lnTo>
                  <a:pt x="53084" y="39821"/>
                </a:lnTo>
                <a:lnTo>
                  <a:pt x="50857" y="38216"/>
                </a:lnTo>
                <a:lnTo>
                  <a:pt x="48499" y="36775"/>
                </a:lnTo>
                <a:lnTo>
                  <a:pt x="46010" y="35531"/>
                </a:lnTo>
                <a:lnTo>
                  <a:pt x="43391" y="34516"/>
                </a:lnTo>
                <a:lnTo>
                  <a:pt x="40705" y="33697"/>
                </a:lnTo>
                <a:lnTo>
                  <a:pt x="39297" y="33402"/>
                </a:lnTo>
                <a:lnTo>
                  <a:pt x="39297" y="6549"/>
                </a:lnTo>
                <a:lnTo>
                  <a:pt x="39264" y="5862"/>
                </a:lnTo>
                <a:lnTo>
                  <a:pt x="39003" y="4585"/>
                </a:lnTo>
                <a:lnTo>
                  <a:pt x="38511" y="3438"/>
                </a:lnTo>
                <a:lnTo>
                  <a:pt x="37791" y="2391"/>
                </a:lnTo>
                <a:lnTo>
                  <a:pt x="36907" y="1474"/>
                </a:lnTo>
                <a:lnTo>
                  <a:pt x="35859" y="786"/>
                </a:lnTo>
                <a:lnTo>
                  <a:pt x="34680" y="295"/>
                </a:lnTo>
                <a:lnTo>
                  <a:pt x="33403" y="33"/>
                </a:lnTo>
                <a:lnTo>
                  <a:pt x="32748" y="0"/>
                </a:lnTo>
                <a:close/>
                <a:moveTo>
                  <a:pt x="98242" y="0"/>
                </a:moveTo>
                <a:lnTo>
                  <a:pt x="97587" y="33"/>
                </a:lnTo>
                <a:lnTo>
                  <a:pt x="96310" y="295"/>
                </a:lnTo>
                <a:lnTo>
                  <a:pt x="95131" y="786"/>
                </a:lnTo>
                <a:lnTo>
                  <a:pt x="94083" y="1474"/>
                </a:lnTo>
                <a:lnTo>
                  <a:pt x="93199" y="2391"/>
                </a:lnTo>
                <a:lnTo>
                  <a:pt x="92479" y="3438"/>
                </a:lnTo>
                <a:lnTo>
                  <a:pt x="91988" y="4585"/>
                </a:lnTo>
                <a:lnTo>
                  <a:pt x="91726" y="5862"/>
                </a:lnTo>
                <a:lnTo>
                  <a:pt x="91693" y="6549"/>
                </a:lnTo>
                <a:lnTo>
                  <a:pt x="91693" y="111996"/>
                </a:lnTo>
                <a:lnTo>
                  <a:pt x="90285" y="112291"/>
                </a:lnTo>
                <a:lnTo>
                  <a:pt x="87600" y="113109"/>
                </a:lnTo>
                <a:lnTo>
                  <a:pt x="84980" y="114124"/>
                </a:lnTo>
                <a:lnTo>
                  <a:pt x="82491" y="115369"/>
                </a:lnTo>
                <a:lnTo>
                  <a:pt x="80133" y="116810"/>
                </a:lnTo>
                <a:lnTo>
                  <a:pt x="77906" y="118414"/>
                </a:lnTo>
                <a:lnTo>
                  <a:pt x="75810" y="120215"/>
                </a:lnTo>
                <a:lnTo>
                  <a:pt x="73878" y="122180"/>
                </a:lnTo>
                <a:lnTo>
                  <a:pt x="72143" y="124309"/>
                </a:lnTo>
                <a:lnTo>
                  <a:pt x="70538" y="126568"/>
                </a:lnTo>
                <a:lnTo>
                  <a:pt x="69163" y="128992"/>
                </a:lnTo>
                <a:lnTo>
                  <a:pt x="67984" y="131513"/>
                </a:lnTo>
                <a:lnTo>
                  <a:pt x="67034" y="134133"/>
                </a:lnTo>
                <a:lnTo>
                  <a:pt x="66281" y="136884"/>
                </a:lnTo>
                <a:lnTo>
                  <a:pt x="65790" y="139700"/>
                </a:lnTo>
                <a:lnTo>
                  <a:pt x="65528" y="142615"/>
                </a:lnTo>
                <a:lnTo>
                  <a:pt x="65495" y="144088"/>
                </a:lnTo>
                <a:lnTo>
                  <a:pt x="65528" y="145562"/>
                </a:lnTo>
                <a:lnTo>
                  <a:pt x="65790" y="148476"/>
                </a:lnTo>
                <a:lnTo>
                  <a:pt x="66281" y="151260"/>
                </a:lnTo>
                <a:lnTo>
                  <a:pt x="67034" y="153978"/>
                </a:lnTo>
                <a:lnTo>
                  <a:pt x="67984" y="156598"/>
                </a:lnTo>
                <a:lnTo>
                  <a:pt x="69163" y="159119"/>
                </a:lnTo>
                <a:lnTo>
                  <a:pt x="70538" y="161477"/>
                </a:lnTo>
                <a:lnTo>
                  <a:pt x="72143" y="163737"/>
                </a:lnTo>
                <a:lnTo>
                  <a:pt x="73878" y="165832"/>
                </a:lnTo>
                <a:lnTo>
                  <a:pt x="75810" y="167797"/>
                </a:lnTo>
                <a:lnTo>
                  <a:pt x="77906" y="169598"/>
                </a:lnTo>
                <a:lnTo>
                  <a:pt x="80133" y="171236"/>
                </a:lnTo>
                <a:lnTo>
                  <a:pt x="82491" y="172677"/>
                </a:lnTo>
                <a:lnTo>
                  <a:pt x="84980" y="173921"/>
                </a:lnTo>
                <a:lnTo>
                  <a:pt x="87600" y="175002"/>
                </a:lnTo>
                <a:lnTo>
                  <a:pt x="90285" y="175853"/>
                </a:lnTo>
                <a:lnTo>
                  <a:pt x="91693" y="176181"/>
                </a:lnTo>
                <a:lnTo>
                  <a:pt x="91693" y="203033"/>
                </a:lnTo>
                <a:lnTo>
                  <a:pt x="91726" y="203688"/>
                </a:lnTo>
                <a:lnTo>
                  <a:pt x="91988" y="204965"/>
                </a:lnTo>
                <a:lnTo>
                  <a:pt x="92479" y="206144"/>
                </a:lnTo>
                <a:lnTo>
                  <a:pt x="93199" y="207192"/>
                </a:lnTo>
                <a:lnTo>
                  <a:pt x="94083" y="208076"/>
                </a:lnTo>
                <a:lnTo>
                  <a:pt x="95131" y="208797"/>
                </a:lnTo>
                <a:lnTo>
                  <a:pt x="96310" y="209288"/>
                </a:lnTo>
                <a:lnTo>
                  <a:pt x="97587" y="209550"/>
                </a:lnTo>
                <a:lnTo>
                  <a:pt x="98242" y="209583"/>
                </a:lnTo>
                <a:lnTo>
                  <a:pt x="98897" y="209550"/>
                </a:lnTo>
                <a:lnTo>
                  <a:pt x="100174" y="209288"/>
                </a:lnTo>
                <a:lnTo>
                  <a:pt x="101353" y="208797"/>
                </a:lnTo>
                <a:lnTo>
                  <a:pt x="102401" y="208076"/>
                </a:lnTo>
                <a:lnTo>
                  <a:pt x="103285" y="207192"/>
                </a:lnTo>
                <a:lnTo>
                  <a:pt x="104006" y="206144"/>
                </a:lnTo>
                <a:lnTo>
                  <a:pt x="104497" y="204965"/>
                </a:lnTo>
                <a:lnTo>
                  <a:pt x="104759" y="203688"/>
                </a:lnTo>
                <a:lnTo>
                  <a:pt x="104792" y="203033"/>
                </a:lnTo>
                <a:lnTo>
                  <a:pt x="104792" y="176181"/>
                </a:lnTo>
                <a:lnTo>
                  <a:pt x="106200" y="175853"/>
                </a:lnTo>
                <a:lnTo>
                  <a:pt x="108885" y="175002"/>
                </a:lnTo>
                <a:lnTo>
                  <a:pt x="111505" y="173921"/>
                </a:lnTo>
                <a:lnTo>
                  <a:pt x="113994" y="172677"/>
                </a:lnTo>
                <a:lnTo>
                  <a:pt x="116352" y="171236"/>
                </a:lnTo>
                <a:lnTo>
                  <a:pt x="118578" y="169598"/>
                </a:lnTo>
                <a:lnTo>
                  <a:pt x="120674" y="167797"/>
                </a:lnTo>
                <a:lnTo>
                  <a:pt x="122606" y="165832"/>
                </a:lnTo>
                <a:lnTo>
                  <a:pt x="124342" y="163737"/>
                </a:lnTo>
                <a:lnTo>
                  <a:pt x="125947" y="161477"/>
                </a:lnTo>
                <a:lnTo>
                  <a:pt x="127322" y="159119"/>
                </a:lnTo>
                <a:lnTo>
                  <a:pt x="128501" y="156598"/>
                </a:lnTo>
                <a:lnTo>
                  <a:pt x="129451" y="153978"/>
                </a:lnTo>
                <a:lnTo>
                  <a:pt x="130204" y="151260"/>
                </a:lnTo>
                <a:lnTo>
                  <a:pt x="130695" y="148476"/>
                </a:lnTo>
                <a:lnTo>
                  <a:pt x="130957" y="145562"/>
                </a:lnTo>
                <a:lnTo>
                  <a:pt x="130990" y="144088"/>
                </a:lnTo>
                <a:lnTo>
                  <a:pt x="130957" y="142615"/>
                </a:lnTo>
                <a:lnTo>
                  <a:pt x="130695" y="139700"/>
                </a:lnTo>
                <a:lnTo>
                  <a:pt x="130204" y="136884"/>
                </a:lnTo>
                <a:lnTo>
                  <a:pt x="129451" y="134133"/>
                </a:lnTo>
                <a:lnTo>
                  <a:pt x="128501" y="131513"/>
                </a:lnTo>
                <a:lnTo>
                  <a:pt x="127322" y="128992"/>
                </a:lnTo>
                <a:lnTo>
                  <a:pt x="125947" y="126568"/>
                </a:lnTo>
                <a:lnTo>
                  <a:pt x="124342" y="124309"/>
                </a:lnTo>
                <a:lnTo>
                  <a:pt x="122606" y="122180"/>
                </a:lnTo>
                <a:lnTo>
                  <a:pt x="120674" y="120215"/>
                </a:lnTo>
                <a:lnTo>
                  <a:pt x="118578" y="118414"/>
                </a:lnTo>
                <a:lnTo>
                  <a:pt x="116352" y="116810"/>
                </a:lnTo>
                <a:lnTo>
                  <a:pt x="113994" y="115369"/>
                </a:lnTo>
                <a:lnTo>
                  <a:pt x="111505" y="114124"/>
                </a:lnTo>
                <a:lnTo>
                  <a:pt x="108885" y="113109"/>
                </a:lnTo>
                <a:lnTo>
                  <a:pt x="106200" y="112291"/>
                </a:lnTo>
                <a:lnTo>
                  <a:pt x="104792" y="111996"/>
                </a:lnTo>
                <a:lnTo>
                  <a:pt x="104792" y="6549"/>
                </a:lnTo>
                <a:lnTo>
                  <a:pt x="104759" y="5862"/>
                </a:lnTo>
                <a:lnTo>
                  <a:pt x="104497" y="4585"/>
                </a:lnTo>
                <a:lnTo>
                  <a:pt x="104006" y="3438"/>
                </a:lnTo>
                <a:lnTo>
                  <a:pt x="103285" y="2391"/>
                </a:lnTo>
                <a:lnTo>
                  <a:pt x="102401" y="1474"/>
                </a:lnTo>
                <a:lnTo>
                  <a:pt x="101353" y="786"/>
                </a:lnTo>
                <a:lnTo>
                  <a:pt x="100174" y="295"/>
                </a:lnTo>
                <a:lnTo>
                  <a:pt x="98897" y="33"/>
                </a:lnTo>
                <a:lnTo>
                  <a:pt x="98242" y="0"/>
                </a:lnTo>
                <a:close/>
                <a:moveTo>
                  <a:pt x="163737" y="0"/>
                </a:moveTo>
                <a:lnTo>
                  <a:pt x="163082" y="33"/>
                </a:lnTo>
                <a:lnTo>
                  <a:pt x="161805" y="295"/>
                </a:lnTo>
                <a:lnTo>
                  <a:pt x="160626" y="786"/>
                </a:lnTo>
                <a:lnTo>
                  <a:pt x="159578" y="1474"/>
                </a:lnTo>
                <a:lnTo>
                  <a:pt x="158694" y="2391"/>
                </a:lnTo>
                <a:lnTo>
                  <a:pt x="157973" y="3438"/>
                </a:lnTo>
                <a:lnTo>
                  <a:pt x="157482" y="4585"/>
                </a:lnTo>
                <a:lnTo>
                  <a:pt x="157220" y="5862"/>
                </a:lnTo>
                <a:lnTo>
                  <a:pt x="157188" y="6549"/>
                </a:lnTo>
                <a:lnTo>
                  <a:pt x="157188" y="46501"/>
                </a:lnTo>
                <a:lnTo>
                  <a:pt x="155779" y="46796"/>
                </a:lnTo>
                <a:lnTo>
                  <a:pt x="153094" y="47615"/>
                </a:lnTo>
                <a:lnTo>
                  <a:pt x="150474" y="48630"/>
                </a:lnTo>
                <a:lnTo>
                  <a:pt x="147986" y="49874"/>
                </a:lnTo>
                <a:lnTo>
                  <a:pt x="145628" y="51315"/>
                </a:lnTo>
                <a:lnTo>
                  <a:pt x="143401" y="52920"/>
                </a:lnTo>
                <a:lnTo>
                  <a:pt x="141305" y="54721"/>
                </a:lnTo>
                <a:lnTo>
                  <a:pt x="139373" y="56686"/>
                </a:lnTo>
                <a:lnTo>
                  <a:pt x="137637" y="58814"/>
                </a:lnTo>
                <a:lnTo>
                  <a:pt x="136033" y="61074"/>
                </a:lnTo>
                <a:lnTo>
                  <a:pt x="134657" y="63497"/>
                </a:lnTo>
                <a:lnTo>
                  <a:pt x="133478" y="66019"/>
                </a:lnTo>
                <a:lnTo>
                  <a:pt x="132529" y="68638"/>
                </a:lnTo>
                <a:lnTo>
                  <a:pt x="131776" y="71389"/>
                </a:lnTo>
                <a:lnTo>
                  <a:pt x="131284" y="74205"/>
                </a:lnTo>
                <a:lnTo>
                  <a:pt x="131022" y="77120"/>
                </a:lnTo>
                <a:lnTo>
                  <a:pt x="130990" y="78594"/>
                </a:lnTo>
                <a:lnTo>
                  <a:pt x="131022" y="80067"/>
                </a:lnTo>
                <a:lnTo>
                  <a:pt x="131284" y="82982"/>
                </a:lnTo>
                <a:lnTo>
                  <a:pt x="131776" y="85765"/>
                </a:lnTo>
                <a:lnTo>
                  <a:pt x="132529" y="88483"/>
                </a:lnTo>
                <a:lnTo>
                  <a:pt x="133478" y="91103"/>
                </a:lnTo>
                <a:lnTo>
                  <a:pt x="134657" y="93625"/>
                </a:lnTo>
                <a:lnTo>
                  <a:pt x="136033" y="95982"/>
                </a:lnTo>
                <a:lnTo>
                  <a:pt x="137637" y="98242"/>
                </a:lnTo>
                <a:lnTo>
                  <a:pt x="139373" y="100338"/>
                </a:lnTo>
                <a:lnTo>
                  <a:pt x="141305" y="102303"/>
                </a:lnTo>
                <a:lnTo>
                  <a:pt x="143401" y="104104"/>
                </a:lnTo>
                <a:lnTo>
                  <a:pt x="145628" y="105741"/>
                </a:lnTo>
                <a:lnTo>
                  <a:pt x="147986" y="107182"/>
                </a:lnTo>
                <a:lnTo>
                  <a:pt x="150474" y="108426"/>
                </a:lnTo>
                <a:lnTo>
                  <a:pt x="153094" y="109507"/>
                </a:lnTo>
                <a:lnTo>
                  <a:pt x="155779" y="110358"/>
                </a:lnTo>
                <a:lnTo>
                  <a:pt x="157188" y="110686"/>
                </a:lnTo>
                <a:lnTo>
                  <a:pt x="157188" y="203033"/>
                </a:lnTo>
                <a:lnTo>
                  <a:pt x="157220" y="203688"/>
                </a:lnTo>
                <a:lnTo>
                  <a:pt x="157482" y="204965"/>
                </a:lnTo>
                <a:lnTo>
                  <a:pt x="157973" y="206144"/>
                </a:lnTo>
                <a:lnTo>
                  <a:pt x="158694" y="207192"/>
                </a:lnTo>
                <a:lnTo>
                  <a:pt x="159578" y="208076"/>
                </a:lnTo>
                <a:lnTo>
                  <a:pt x="160626" y="208797"/>
                </a:lnTo>
                <a:lnTo>
                  <a:pt x="161805" y="209288"/>
                </a:lnTo>
                <a:lnTo>
                  <a:pt x="163082" y="209550"/>
                </a:lnTo>
                <a:lnTo>
                  <a:pt x="163737" y="209583"/>
                </a:lnTo>
                <a:lnTo>
                  <a:pt x="164392" y="209550"/>
                </a:lnTo>
                <a:lnTo>
                  <a:pt x="165669" y="209288"/>
                </a:lnTo>
                <a:lnTo>
                  <a:pt x="166848" y="208797"/>
                </a:lnTo>
                <a:lnTo>
                  <a:pt x="167896" y="208076"/>
                </a:lnTo>
                <a:lnTo>
                  <a:pt x="168780" y="207192"/>
                </a:lnTo>
                <a:lnTo>
                  <a:pt x="169501" y="206144"/>
                </a:lnTo>
                <a:lnTo>
                  <a:pt x="169992" y="204965"/>
                </a:lnTo>
                <a:lnTo>
                  <a:pt x="170254" y="203688"/>
                </a:lnTo>
                <a:lnTo>
                  <a:pt x="170286" y="203033"/>
                </a:lnTo>
                <a:lnTo>
                  <a:pt x="170286" y="110686"/>
                </a:lnTo>
                <a:lnTo>
                  <a:pt x="171695" y="110358"/>
                </a:lnTo>
                <a:lnTo>
                  <a:pt x="174380" y="109507"/>
                </a:lnTo>
                <a:lnTo>
                  <a:pt x="177000" y="108426"/>
                </a:lnTo>
                <a:lnTo>
                  <a:pt x="179488" y="107182"/>
                </a:lnTo>
                <a:lnTo>
                  <a:pt x="181846" y="105741"/>
                </a:lnTo>
                <a:lnTo>
                  <a:pt x="184073" y="104104"/>
                </a:lnTo>
                <a:lnTo>
                  <a:pt x="186169" y="102303"/>
                </a:lnTo>
                <a:lnTo>
                  <a:pt x="188101" y="100338"/>
                </a:lnTo>
                <a:lnTo>
                  <a:pt x="189837" y="98242"/>
                </a:lnTo>
                <a:lnTo>
                  <a:pt x="191441" y="95982"/>
                </a:lnTo>
                <a:lnTo>
                  <a:pt x="192817" y="93625"/>
                </a:lnTo>
                <a:lnTo>
                  <a:pt x="193995" y="91103"/>
                </a:lnTo>
                <a:lnTo>
                  <a:pt x="194945" y="88483"/>
                </a:lnTo>
                <a:lnTo>
                  <a:pt x="195698" y="85765"/>
                </a:lnTo>
                <a:lnTo>
                  <a:pt x="196190" y="82982"/>
                </a:lnTo>
                <a:lnTo>
                  <a:pt x="196452" y="80067"/>
                </a:lnTo>
                <a:lnTo>
                  <a:pt x="196484" y="78594"/>
                </a:lnTo>
                <a:lnTo>
                  <a:pt x="196452" y="77120"/>
                </a:lnTo>
                <a:lnTo>
                  <a:pt x="196190" y="74205"/>
                </a:lnTo>
                <a:lnTo>
                  <a:pt x="195698" y="71389"/>
                </a:lnTo>
                <a:lnTo>
                  <a:pt x="194945" y="68638"/>
                </a:lnTo>
                <a:lnTo>
                  <a:pt x="193995" y="66019"/>
                </a:lnTo>
                <a:lnTo>
                  <a:pt x="192817" y="63497"/>
                </a:lnTo>
                <a:lnTo>
                  <a:pt x="191441" y="61074"/>
                </a:lnTo>
                <a:lnTo>
                  <a:pt x="189837" y="58814"/>
                </a:lnTo>
                <a:lnTo>
                  <a:pt x="188101" y="56686"/>
                </a:lnTo>
                <a:lnTo>
                  <a:pt x="186169" y="54721"/>
                </a:lnTo>
                <a:lnTo>
                  <a:pt x="184073" y="52920"/>
                </a:lnTo>
                <a:lnTo>
                  <a:pt x="181846" y="51315"/>
                </a:lnTo>
                <a:lnTo>
                  <a:pt x="179488" y="49874"/>
                </a:lnTo>
                <a:lnTo>
                  <a:pt x="177000" y="48630"/>
                </a:lnTo>
                <a:lnTo>
                  <a:pt x="174380" y="47615"/>
                </a:lnTo>
                <a:lnTo>
                  <a:pt x="171695" y="46796"/>
                </a:lnTo>
                <a:lnTo>
                  <a:pt x="170286" y="46501"/>
                </a:lnTo>
                <a:lnTo>
                  <a:pt x="170286" y="6549"/>
                </a:lnTo>
                <a:lnTo>
                  <a:pt x="170254" y="5862"/>
                </a:lnTo>
                <a:lnTo>
                  <a:pt x="169992" y="4585"/>
                </a:lnTo>
                <a:lnTo>
                  <a:pt x="169501" y="3438"/>
                </a:lnTo>
                <a:lnTo>
                  <a:pt x="168780" y="2391"/>
                </a:lnTo>
                <a:lnTo>
                  <a:pt x="167896" y="1474"/>
                </a:lnTo>
                <a:lnTo>
                  <a:pt x="166848" y="786"/>
                </a:lnTo>
                <a:lnTo>
                  <a:pt x="165669" y="295"/>
                </a:lnTo>
                <a:lnTo>
                  <a:pt x="164392" y="33"/>
                </a:lnTo>
                <a:lnTo>
                  <a:pt x="163737" y="0"/>
                </a:lnTo>
                <a:close/>
              </a:path>
            </a:pathLst>
          </a:custGeom>
          <a:solidFill>
            <a:srgbClr val="3A4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495D"/>
              </a:solidFill>
            </a:endParaRPr>
          </a:p>
        </p:txBody>
      </p:sp>
      <p:sp>
        <p:nvSpPr>
          <p:cNvPr id="1922" name="Google Shape;1922;p126"/>
          <p:cNvSpPr txBox="1">
            <a:spLocks noGrp="1"/>
          </p:cNvSpPr>
          <p:nvPr>
            <p:ph type="subTitle" idx="3"/>
          </p:nvPr>
        </p:nvSpPr>
        <p:spPr>
          <a:xfrm>
            <a:off x="10257625" y="3861425"/>
            <a:ext cx="6689100" cy="66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Lorem ipsum dolor sit amet, consectetur adipisicing elit, sed do eiusmod tempor incididunt ut labore et dolore.</a:t>
            </a:r>
            <a:endParaRPr sz="2000"/>
          </a:p>
        </p:txBody>
      </p:sp>
      <p:sp>
        <p:nvSpPr>
          <p:cNvPr id="1923" name="Google Shape;1923;p126"/>
          <p:cNvSpPr txBox="1">
            <a:spLocks noGrp="1"/>
          </p:cNvSpPr>
          <p:nvPr>
            <p:ph type="subTitle" idx="2"/>
          </p:nvPr>
        </p:nvSpPr>
        <p:spPr>
          <a:xfrm>
            <a:off x="10257625" y="3468825"/>
            <a:ext cx="64008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Suscipit neque aut voluptate enim</a:t>
            </a:r>
            <a:endParaRPr sz="2000"/>
          </a:p>
        </p:txBody>
      </p:sp>
      <p:sp>
        <p:nvSpPr>
          <p:cNvPr id="1924" name="Google Shape;1924;p126"/>
          <p:cNvSpPr txBox="1">
            <a:spLocks noGrp="1"/>
          </p:cNvSpPr>
          <p:nvPr>
            <p:ph type="subTitle" idx="3"/>
          </p:nvPr>
        </p:nvSpPr>
        <p:spPr>
          <a:xfrm>
            <a:off x="10257625" y="5935963"/>
            <a:ext cx="6689100" cy="66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Lorem ipsum dolor sit amet, consectetur adipisicing elit, sed do eiusmod tempor incididunt ut labore et dolore.</a:t>
            </a:r>
            <a:endParaRPr sz="2000"/>
          </a:p>
        </p:txBody>
      </p:sp>
      <p:sp>
        <p:nvSpPr>
          <p:cNvPr id="1925" name="Google Shape;1925;p126"/>
          <p:cNvSpPr txBox="1">
            <a:spLocks noGrp="1"/>
          </p:cNvSpPr>
          <p:nvPr>
            <p:ph type="subTitle" idx="2"/>
          </p:nvPr>
        </p:nvSpPr>
        <p:spPr>
          <a:xfrm>
            <a:off x="10257625" y="5543363"/>
            <a:ext cx="64008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Suscipit neque aut voluptate enim</a:t>
            </a:r>
            <a:endParaRPr sz="2000"/>
          </a:p>
        </p:txBody>
      </p:sp>
      <p:sp>
        <p:nvSpPr>
          <p:cNvPr id="1926" name="Google Shape;1926;p126"/>
          <p:cNvSpPr txBox="1">
            <a:spLocks noGrp="1"/>
          </p:cNvSpPr>
          <p:nvPr>
            <p:ph type="subTitle" idx="3"/>
          </p:nvPr>
        </p:nvSpPr>
        <p:spPr>
          <a:xfrm>
            <a:off x="10257625" y="8010500"/>
            <a:ext cx="6689100" cy="66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Lorem ipsum dolor sit amet, consectetur adipisicing elit, sed do eiusmod tempor incididunt ut labore et dolore.</a:t>
            </a:r>
            <a:endParaRPr sz="2000"/>
          </a:p>
        </p:txBody>
      </p:sp>
      <p:sp>
        <p:nvSpPr>
          <p:cNvPr id="1927" name="Google Shape;1927;p126"/>
          <p:cNvSpPr txBox="1">
            <a:spLocks noGrp="1"/>
          </p:cNvSpPr>
          <p:nvPr>
            <p:ph type="subTitle" idx="2"/>
          </p:nvPr>
        </p:nvSpPr>
        <p:spPr>
          <a:xfrm>
            <a:off x="10257625" y="7617900"/>
            <a:ext cx="64008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Suscipit neque aut voluptate enim</a:t>
            </a:r>
            <a:endParaRPr sz="2000"/>
          </a:p>
        </p:txBody>
      </p:sp>
      <p:sp>
        <p:nvSpPr>
          <p:cNvPr id="1928" name="Google Shape;1928;p126"/>
          <p:cNvSpPr/>
          <p:nvPr/>
        </p:nvSpPr>
        <p:spPr>
          <a:xfrm>
            <a:off x="5717525" y="3645050"/>
            <a:ext cx="1828800" cy="457200"/>
          </a:xfrm>
          <a:prstGeom prst="roundRect">
            <a:avLst>
              <a:gd name="adj" fmla="val 50000"/>
            </a:avLst>
          </a:prstGeom>
          <a:solidFill>
            <a:srgbClr val="E5EB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Libre Franklin"/>
                <a:ea typeface="Libre Franklin"/>
                <a:cs typeface="Libre Franklin"/>
                <a:sym typeface="Libre Franklin"/>
              </a:rPr>
              <a:t>Retail</a:t>
            </a:r>
            <a:endParaRPr sz="2000" b="1">
              <a:solidFill>
                <a:schemeClr val="dk2"/>
              </a:solidFill>
              <a:latin typeface="Libre Franklin"/>
              <a:ea typeface="Libre Franklin"/>
              <a:cs typeface="Libre Franklin"/>
              <a:sym typeface="Libre Franklin"/>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32"/>
        <p:cNvGrpSpPr/>
        <p:nvPr/>
      </p:nvGrpSpPr>
      <p:grpSpPr>
        <a:xfrm>
          <a:off x="0" y="0"/>
          <a:ext cx="0" cy="0"/>
          <a:chOff x="0" y="0"/>
          <a:chExt cx="0" cy="0"/>
        </a:xfrm>
      </p:grpSpPr>
      <p:sp>
        <p:nvSpPr>
          <p:cNvPr id="1933" name="Google Shape;1933;p127"/>
          <p:cNvSpPr/>
          <p:nvPr/>
        </p:nvSpPr>
        <p:spPr>
          <a:xfrm rot="10800000" flipH="1">
            <a:off x="8765125" y="3157746"/>
            <a:ext cx="8793600" cy="1723800"/>
          </a:xfrm>
          <a:prstGeom prst="round1Rect">
            <a:avLst>
              <a:gd name="adj" fmla="val 33728"/>
            </a:avLst>
          </a:prstGeom>
          <a:solidFill>
            <a:schemeClr val="dk2"/>
          </a:solidFill>
          <a:ln>
            <a:noFill/>
          </a:ln>
          <a:effectLst>
            <a:outerShdw blurRad="508000" dist="376925" dir="5400000" rotWithShape="0">
              <a:srgbClr val="000000">
                <a:alpha val="2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D63764"/>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934" name="Google Shape;1934;p127"/>
          <p:cNvSpPr txBox="1">
            <a:spLocks noGrp="1"/>
          </p:cNvSpPr>
          <p:nvPr>
            <p:ph type="title"/>
          </p:nvPr>
        </p:nvSpPr>
        <p:spPr>
          <a:xfrm>
            <a:off x="2514600" y="4420650"/>
            <a:ext cx="5034300" cy="14892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
              <a:t>Text with highlight features </a:t>
            </a:r>
            <a:endParaRPr/>
          </a:p>
        </p:txBody>
      </p:sp>
      <p:sp>
        <p:nvSpPr>
          <p:cNvPr id="1935" name="Google Shape;1935;p127"/>
          <p:cNvSpPr txBox="1">
            <a:spLocks noGrp="1"/>
          </p:cNvSpPr>
          <p:nvPr>
            <p:ph type="subTitle" idx="3"/>
          </p:nvPr>
        </p:nvSpPr>
        <p:spPr>
          <a:xfrm>
            <a:off x="10257625" y="1732000"/>
            <a:ext cx="6400800" cy="1015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Lorem ipsum dolor sit amet, consectetur adipisicing elit, sed do eiusmod tempor incididunt ut labore et dolore.</a:t>
            </a:r>
            <a:endParaRPr sz="2000"/>
          </a:p>
        </p:txBody>
      </p:sp>
      <p:sp>
        <p:nvSpPr>
          <p:cNvPr id="1936" name="Google Shape;1936;p127"/>
          <p:cNvSpPr txBox="1">
            <a:spLocks noGrp="1"/>
          </p:cNvSpPr>
          <p:nvPr>
            <p:ph type="subTitle" idx="2"/>
          </p:nvPr>
        </p:nvSpPr>
        <p:spPr>
          <a:xfrm>
            <a:off x="10257625" y="1339400"/>
            <a:ext cx="64008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Suscipit neque aut voluptate enim</a:t>
            </a:r>
            <a:endParaRPr sz="2000"/>
          </a:p>
        </p:txBody>
      </p:sp>
      <p:sp>
        <p:nvSpPr>
          <p:cNvPr id="1937" name="Google Shape;1937;p127"/>
          <p:cNvSpPr txBox="1">
            <a:spLocks noGrp="1"/>
          </p:cNvSpPr>
          <p:nvPr>
            <p:ph type="subTitle" idx="1"/>
          </p:nvPr>
        </p:nvSpPr>
        <p:spPr>
          <a:xfrm>
            <a:off x="785350" y="6011250"/>
            <a:ext cx="6771000" cy="27582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
              <a:t>Scelerisque eleifend donec pretium vulputate sapien nec. A diam sollicitudin tempor id eu nisl nunc mi ipsum. Elementum nisi quis eleifend quam. </a:t>
            </a:r>
            <a:endParaRPr/>
          </a:p>
        </p:txBody>
      </p:sp>
      <p:sp>
        <p:nvSpPr>
          <p:cNvPr id="1938" name="Google Shape;1938;p127"/>
          <p:cNvSpPr/>
          <p:nvPr/>
        </p:nvSpPr>
        <p:spPr>
          <a:xfrm>
            <a:off x="9226563" y="1466563"/>
            <a:ext cx="523957" cy="523878"/>
          </a:xfrm>
          <a:custGeom>
            <a:avLst/>
            <a:gdLst/>
            <a:ahLst/>
            <a:cxnLst/>
            <a:rect l="l" t="t" r="r" b="b"/>
            <a:pathLst>
              <a:path w="209583" h="209551" extrusionOk="0">
                <a:moveTo>
                  <a:pt x="196484" y="13067"/>
                </a:moveTo>
                <a:lnTo>
                  <a:pt x="196353" y="135476"/>
                </a:lnTo>
                <a:lnTo>
                  <a:pt x="193602" y="136524"/>
                </a:lnTo>
                <a:lnTo>
                  <a:pt x="188166" y="138391"/>
                </a:lnTo>
                <a:lnTo>
                  <a:pt x="182861" y="139995"/>
                </a:lnTo>
                <a:lnTo>
                  <a:pt x="177654" y="141338"/>
                </a:lnTo>
                <a:lnTo>
                  <a:pt x="172546" y="142419"/>
                </a:lnTo>
                <a:lnTo>
                  <a:pt x="167535" y="143205"/>
                </a:lnTo>
                <a:lnTo>
                  <a:pt x="162590" y="143729"/>
                </a:lnTo>
                <a:lnTo>
                  <a:pt x="157711" y="143991"/>
                </a:lnTo>
                <a:lnTo>
                  <a:pt x="155320" y="144023"/>
                </a:lnTo>
                <a:lnTo>
                  <a:pt x="152799" y="143991"/>
                </a:lnTo>
                <a:lnTo>
                  <a:pt x="147920" y="143729"/>
                </a:lnTo>
                <a:lnTo>
                  <a:pt x="143171" y="143237"/>
                </a:lnTo>
                <a:lnTo>
                  <a:pt x="138488" y="142550"/>
                </a:lnTo>
                <a:lnTo>
                  <a:pt x="131611" y="141240"/>
                </a:lnTo>
                <a:lnTo>
                  <a:pt x="122508" y="139079"/>
                </a:lnTo>
                <a:lnTo>
                  <a:pt x="117890" y="137932"/>
                </a:lnTo>
                <a:lnTo>
                  <a:pt x="112880" y="136655"/>
                </a:lnTo>
                <a:lnTo>
                  <a:pt x="102565" y="134232"/>
                </a:lnTo>
                <a:lnTo>
                  <a:pt x="94509" y="132726"/>
                </a:lnTo>
                <a:lnTo>
                  <a:pt x="88942" y="131940"/>
                </a:lnTo>
                <a:lnTo>
                  <a:pt x="83145" y="131383"/>
                </a:lnTo>
                <a:lnTo>
                  <a:pt x="77120" y="131055"/>
                </a:lnTo>
                <a:lnTo>
                  <a:pt x="74009" y="131055"/>
                </a:lnTo>
                <a:lnTo>
                  <a:pt x="70472" y="131088"/>
                </a:lnTo>
                <a:lnTo>
                  <a:pt x="63366" y="131514"/>
                </a:lnTo>
                <a:lnTo>
                  <a:pt x="56162" y="132398"/>
                </a:lnTo>
                <a:lnTo>
                  <a:pt x="48826" y="133708"/>
                </a:lnTo>
                <a:lnTo>
                  <a:pt x="41393" y="135476"/>
                </a:lnTo>
                <a:lnTo>
                  <a:pt x="33861" y="137670"/>
                </a:lnTo>
                <a:lnTo>
                  <a:pt x="26132" y="140323"/>
                </a:lnTo>
                <a:lnTo>
                  <a:pt x="18273" y="143434"/>
                </a:lnTo>
                <a:lnTo>
                  <a:pt x="14278" y="145202"/>
                </a:lnTo>
                <a:lnTo>
                  <a:pt x="13099" y="145726"/>
                </a:lnTo>
                <a:lnTo>
                  <a:pt x="13099" y="29997"/>
                </a:lnTo>
                <a:lnTo>
                  <a:pt x="24560" y="25347"/>
                </a:lnTo>
                <a:lnTo>
                  <a:pt x="28326" y="23841"/>
                </a:lnTo>
                <a:lnTo>
                  <a:pt x="35596" y="21188"/>
                </a:lnTo>
                <a:lnTo>
                  <a:pt x="42539" y="18896"/>
                </a:lnTo>
                <a:lnTo>
                  <a:pt x="49186" y="16997"/>
                </a:lnTo>
                <a:lnTo>
                  <a:pt x="55572" y="15490"/>
                </a:lnTo>
                <a:lnTo>
                  <a:pt x="61663" y="14344"/>
                </a:lnTo>
                <a:lnTo>
                  <a:pt x="67525" y="13591"/>
                </a:lnTo>
                <a:lnTo>
                  <a:pt x="73125" y="13231"/>
                </a:lnTo>
                <a:lnTo>
                  <a:pt x="75810" y="13198"/>
                </a:lnTo>
                <a:lnTo>
                  <a:pt x="78135" y="13231"/>
                </a:lnTo>
                <a:lnTo>
                  <a:pt x="82589" y="13493"/>
                </a:lnTo>
                <a:lnTo>
                  <a:pt x="86813" y="13984"/>
                </a:lnTo>
                <a:lnTo>
                  <a:pt x="90841" y="14704"/>
                </a:lnTo>
                <a:lnTo>
                  <a:pt x="96637" y="16047"/>
                </a:lnTo>
                <a:lnTo>
                  <a:pt x="104104" y="18241"/>
                </a:lnTo>
                <a:lnTo>
                  <a:pt x="107837" y="19453"/>
                </a:lnTo>
                <a:lnTo>
                  <a:pt x="111734" y="20697"/>
                </a:lnTo>
                <a:lnTo>
                  <a:pt x="119822" y="23088"/>
                </a:lnTo>
                <a:lnTo>
                  <a:pt x="126208" y="24561"/>
                </a:lnTo>
                <a:lnTo>
                  <a:pt x="130694" y="25347"/>
                </a:lnTo>
                <a:lnTo>
                  <a:pt x="135377" y="25904"/>
                </a:lnTo>
                <a:lnTo>
                  <a:pt x="140322" y="26199"/>
                </a:lnTo>
                <a:lnTo>
                  <a:pt x="142909" y="26231"/>
                </a:lnTo>
                <a:lnTo>
                  <a:pt x="145562" y="26199"/>
                </a:lnTo>
                <a:lnTo>
                  <a:pt x="150801" y="25937"/>
                </a:lnTo>
                <a:lnTo>
                  <a:pt x="155910" y="25380"/>
                </a:lnTo>
                <a:lnTo>
                  <a:pt x="160855" y="24627"/>
                </a:lnTo>
                <a:lnTo>
                  <a:pt x="165636" y="23710"/>
                </a:lnTo>
                <a:lnTo>
                  <a:pt x="170188" y="22629"/>
                </a:lnTo>
                <a:lnTo>
                  <a:pt x="176541" y="20894"/>
                </a:lnTo>
                <a:lnTo>
                  <a:pt x="183942" y="18405"/>
                </a:lnTo>
                <a:lnTo>
                  <a:pt x="189836" y="16112"/>
                </a:lnTo>
                <a:lnTo>
                  <a:pt x="195698" y="13493"/>
                </a:lnTo>
                <a:lnTo>
                  <a:pt x="196484" y="13067"/>
                </a:lnTo>
                <a:close/>
                <a:moveTo>
                  <a:pt x="194126" y="1"/>
                </a:moveTo>
                <a:lnTo>
                  <a:pt x="191768" y="295"/>
                </a:lnTo>
                <a:lnTo>
                  <a:pt x="189803" y="787"/>
                </a:lnTo>
                <a:lnTo>
                  <a:pt x="187642" y="1671"/>
                </a:lnTo>
                <a:lnTo>
                  <a:pt x="187020" y="2064"/>
                </a:lnTo>
                <a:lnTo>
                  <a:pt x="183843" y="3505"/>
                </a:lnTo>
                <a:lnTo>
                  <a:pt x="177720" y="6026"/>
                </a:lnTo>
                <a:lnTo>
                  <a:pt x="171825" y="8188"/>
                </a:lnTo>
                <a:lnTo>
                  <a:pt x="166160" y="9989"/>
                </a:lnTo>
                <a:lnTo>
                  <a:pt x="160724" y="11397"/>
                </a:lnTo>
                <a:lnTo>
                  <a:pt x="155451" y="12445"/>
                </a:lnTo>
                <a:lnTo>
                  <a:pt x="150343" y="13132"/>
                </a:lnTo>
                <a:lnTo>
                  <a:pt x="145333" y="13493"/>
                </a:lnTo>
                <a:lnTo>
                  <a:pt x="140682" y="13493"/>
                </a:lnTo>
                <a:lnTo>
                  <a:pt x="136458" y="13231"/>
                </a:lnTo>
                <a:lnTo>
                  <a:pt x="132430" y="12707"/>
                </a:lnTo>
                <a:lnTo>
                  <a:pt x="128533" y="12019"/>
                </a:lnTo>
                <a:lnTo>
                  <a:pt x="122868" y="10709"/>
                </a:lnTo>
                <a:lnTo>
                  <a:pt x="115532" y="8515"/>
                </a:lnTo>
                <a:lnTo>
                  <a:pt x="111832" y="7336"/>
                </a:lnTo>
                <a:lnTo>
                  <a:pt x="107870" y="5928"/>
                </a:lnTo>
                <a:lnTo>
                  <a:pt x="101713" y="3996"/>
                </a:lnTo>
                <a:lnTo>
                  <a:pt x="97423" y="2817"/>
                </a:lnTo>
                <a:lnTo>
                  <a:pt x="93002" y="1835"/>
                </a:lnTo>
                <a:lnTo>
                  <a:pt x="88385" y="1016"/>
                </a:lnTo>
                <a:lnTo>
                  <a:pt x="83538" y="426"/>
                </a:lnTo>
                <a:lnTo>
                  <a:pt x="78463" y="132"/>
                </a:lnTo>
                <a:lnTo>
                  <a:pt x="75810" y="99"/>
                </a:lnTo>
                <a:lnTo>
                  <a:pt x="73747" y="99"/>
                </a:lnTo>
                <a:lnTo>
                  <a:pt x="69195" y="263"/>
                </a:lnTo>
                <a:lnTo>
                  <a:pt x="63923" y="754"/>
                </a:lnTo>
                <a:lnTo>
                  <a:pt x="57701" y="1704"/>
                </a:lnTo>
                <a:lnTo>
                  <a:pt x="50365" y="3275"/>
                </a:lnTo>
                <a:lnTo>
                  <a:pt x="41753" y="5601"/>
                </a:lnTo>
                <a:lnTo>
                  <a:pt x="31601" y="8875"/>
                </a:lnTo>
                <a:lnTo>
                  <a:pt x="19779" y="13198"/>
                </a:lnTo>
                <a:lnTo>
                  <a:pt x="13099" y="15883"/>
                </a:lnTo>
                <a:lnTo>
                  <a:pt x="13099" y="6517"/>
                </a:lnTo>
                <a:lnTo>
                  <a:pt x="13066" y="5863"/>
                </a:lnTo>
                <a:lnTo>
                  <a:pt x="12804" y="4618"/>
                </a:lnTo>
                <a:lnTo>
                  <a:pt x="12313" y="3472"/>
                </a:lnTo>
                <a:lnTo>
                  <a:pt x="11625" y="2490"/>
                </a:lnTo>
                <a:lnTo>
                  <a:pt x="10708" y="1671"/>
                </a:lnTo>
                <a:lnTo>
                  <a:pt x="9660" y="1049"/>
                </a:lnTo>
                <a:lnTo>
                  <a:pt x="8514" y="590"/>
                </a:lnTo>
                <a:lnTo>
                  <a:pt x="7237" y="361"/>
                </a:lnTo>
                <a:lnTo>
                  <a:pt x="6549" y="328"/>
                </a:lnTo>
                <a:lnTo>
                  <a:pt x="5862" y="361"/>
                </a:lnTo>
                <a:lnTo>
                  <a:pt x="4585" y="590"/>
                </a:lnTo>
                <a:lnTo>
                  <a:pt x="3438" y="1049"/>
                </a:lnTo>
                <a:lnTo>
                  <a:pt x="2391" y="1671"/>
                </a:lnTo>
                <a:lnTo>
                  <a:pt x="1474" y="2490"/>
                </a:lnTo>
                <a:lnTo>
                  <a:pt x="786" y="3472"/>
                </a:lnTo>
                <a:lnTo>
                  <a:pt x="295" y="4618"/>
                </a:lnTo>
                <a:lnTo>
                  <a:pt x="33" y="5863"/>
                </a:lnTo>
                <a:lnTo>
                  <a:pt x="0" y="6517"/>
                </a:lnTo>
                <a:lnTo>
                  <a:pt x="0" y="203001"/>
                </a:lnTo>
                <a:lnTo>
                  <a:pt x="33" y="203656"/>
                </a:lnTo>
                <a:lnTo>
                  <a:pt x="295" y="204933"/>
                </a:lnTo>
                <a:lnTo>
                  <a:pt x="786" y="206112"/>
                </a:lnTo>
                <a:lnTo>
                  <a:pt x="1474" y="207160"/>
                </a:lnTo>
                <a:lnTo>
                  <a:pt x="2391" y="208044"/>
                </a:lnTo>
                <a:lnTo>
                  <a:pt x="3438" y="208765"/>
                </a:lnTo>
                <a:lnTo>
                  <a:pt x="4585" y="209256"/>
                </a:lnTo>
                <a:lnTo>
                  <a:pt x="5862" y="209518"/>
                </a:lnTo>
                <a:lnTo>
                  <a:pt x="6549" y="209551"/>
                </a:lnTo>
                <a:lnTo>
                  <a:pt x="7237" y="209518"/>
                </a:lnTo>
                <a:lnTo>
                  <a:pt x="8514" y="209256"/>
                </a:lnTo>
                <a:lnTo>
                  <a:pt x="9660" y="208765"/>
                </a:lnTo>
                <a:lnTo>
                  <a:pt x="10708" y="208044"/>
                </a:lnTo>
                <a:lnTo>
                  <a:pt x="11625" y="207160"/>
                </a:lnTo>
                <a:lnTo>
                  <a:pt x="12313" y="206112"/>
                </a:lnTo>
                <a:lnTo>
                  <a:pt x="12804" y="204933"/>
                </a:lnTo>
                <a:lnTo>
                  <a:pt x="13066" y="203656"/>
                </a:lnTo>
                <a:lnTo>
                  <a:pt x="13099" y="203001"/>
                </a:lnTo>
                <a:lnTo>
                  <a:pt x="13099" y="160070"/>
                </a:lnTo>
                <a:lnTo>
                  <a:pt x="15948" y="158727"/>
                </a:lnTo>
                <a:lnTo>
                  <a:pt x="23938" y="155223"/>
                </a:lnTo>
                <a:lnTo>
                  <a:pt x="30881" y="152472"/>
                </a:lnTo>
                <a:lnTo>
                  <a:pt x="39035" y="149754"/>
                </a:lnTo>
                <a:lnTo>
                  <a:pt x="45813" y="147855"/>
                </a:lnTo>
                <a:lnTo>
                  <a:pt x="50595" y="146741"/>
                </a:lnTo>
                <a:lnTo>
                  <a:pt x="55539" y="145792"/>
                </a:lnTo>
                <a:lnTo>
                  <a:pt x="60681" y="145006"/>
                </a:lnTo>
                <a:lnTo>
                  <a:pt x="65920" y="144449"/>
                </a:lnTo>
                <a:lnTo>
                  <a:pt x="71291" y="144154"/>
                </a:lnTo>
                <a:lnTo>
                  <a:pt x="74009" y="144122"/>
                </a:lnTo>
                <a:lnTo>
                  <a:pt x="76825" y="144154"/>
                </a:lnTo>
                <a:lnTo>
                  <a:pt x="82228" y="144416"/>
                </a:lnTo>
                <a:lnTo>
                  <a:pt x="87468" y="144940"/>
                </a:lnTo>
                <a:lnTo>
                  <a:pt x="92544" y="145694"/>
                </a:lnTo>
                <a:lnTo>
                  <a:pt x="99978" y="147069"/>
                </a:lnTo>
                <a:lnTo>
                  <a:pt x="109736" y="149394"/>
                </a:lnTo>
                <a:lnTo>
                  <a:pt x="114648" y="150638"/>
                </a:lnTo>
                <a:lnTo>
                  <a:pt x="119364" y="151850"/>
                </a:lnTo>
                <a:lnTo>
                  <a:pt x="129024" y="154110"/>
                </a:lnTo>
                <a:lnTo>
                  <a:pt x="136556" y="155518"/>
                </a:lnTo>
                <a:lnTo>
                  <a:pt x="141698" y="156271"/>
                </a:lnTo>
                <a:lnTo>
                  <a:pt x="147003" y="156828"/>
                </a:lnTo>
                <a:lnTo>
                  <a:pt x="152471" y="157122"/>
                </a:lnTo>
                <a:lnTo>
                  <a:pt x="155288" y="157155"/>
                </a:lnTo>
                <a:lnTo>
                  <a:pt x="158006" y="157122"/>
                </a:lnTo>
                <a:lnTo>
                  <a:pt x="163507" y="156828"/>
                </a:lnTo>
                <a:lnTo>
                  <a:pt x="169042" y="156238"/>
                </a:lnTo>
                <a:lnTo>
                  <a:pt x="174641" y="155354"/>
                </a:lnTo>
                <a:lnTo>
                  <a:pt x="180307" y="154175"/>
                </a:lnTo>
                <a:lnTo>
                  <a:pt x="186070" y="152701"/>
                </a:lnTo>
                <a:lnTo>
                  <a:pt x="191866" y="150933"/>
                </a:lnTo>
                <a:lnTo>
                  <a:pt x="197794" y="148870"/>
                </a:lnTo>
                <a:lnTo>
                  <a:pt x="200774" y="147691"/>
                </a:lnTo>
                <a:lnTo>
                  <a:pt x="201691" y="147298"/>
                </a:lnTo>
                <a:lnTo>
                  <a:pt x="203426" y="146316"/>
                </a:lnTo>
                <a:lnTo>
                  <a:pt x="204933" y="145071"/>
                </a:lnTo>
                <a:lnTo>
                  <a:pt x="206243" y="143663"/>
                </a:lnTo>
                <a:lnTo>
                  <a:pt x="207356" y="142059"/>
                </a:lnTo>
                <a:lnTo>
                  <a:pt x="208207" y="140323"/>
                </a:lnTo>
                <a:lnTo>
                  <a:pt x="208797" y="138456"/>
                </a:lnTo>
                <a:lnTo>
                  <a:pt x="209092" y="136492"/>
                </a:lnTo>
                <a:lnTo>
                  <a:pt x="209124" y="135509"/>
                </a:lnTo>
                <a:lnTo>
                  <a:pt x="209583" y="13198"/>
                </a:lnTo>
                <a:lnTo>
                  <a:pt x="209583" y="12412"/>
                </a:lnTo>
                <a:lnTo>
                  <a:pt x="209386" y="10840"/>
                </a:lnTo>
                <a:lnTo>
                  <a:pt x="209026" y="9301"/>
                </a:lnTo>
                <a:lnTo>
                  <a:pt x="208535" y="7795"/>
                </a:lnTo>
                <a:lnTo>
                  <a:pt x="207814" y="6419"/>
                </a:lnTo>
                <a:lnTo>
                  <a:pt x="206963" y="5109"/>
                </a:lnTo>
                <a:lnTo>
                  <a:pt x="205915" y="3963"/>
                </a:lnTo>
                <a:lnTo>
                  <a:pt x="204736" y="2948"/>
                </a:lnTo>
                <a:lnTo>
                  <a:pt x="204048" y="2522"/>
                </a:lnTo>
                <a:lnTo>
                  <a:pt x="203295" y="2064"/>
                </a:lnTo>
                <a:lnTo>
                  <a:pt x="201789" y="1343"/>
                </a:lnTo>
                <a:lnTo>
                  <a:pt x="199562" y="557"/>
                </a:lnTo>
                <a:lnTo>
                  <a:pt x="196746" y="33"/>
                </a:lnTo>
                <a:lnTo>
                  <a:pt x="194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E8EEF"/>
              </a:solidFill>
            </a:endParaRPr>
          </a:p>
        </p:txBody>
      </p:sp>
      <p:sp>
        <p:nvSpPr>
          <p:cNvPr id="1939" name="Google Shape;1939;p127"/>
          <p:cNvSpPr/>
          <p:nvPr/>
        </p:nvSpPr>
        <p:spPr>
          <a:xfrm>
            <a:off x="9173500" y="7868975"/>
            <a:ext cx="520967" cy="552251"/>
          </a:xfrm>
          <a:custGeom>
            <a:avLst/>
            <a:gdLst/>
            <a:ahLst/>
            <a:cxnLst/>
            <a:rect l="l" t="t" r="r" b="b"/>
            <a:pathLst>
              <a:path w="197336" h="209583" extrusionOk="0">
                <a:moveTo>
                  <a:pt x="99847" y="81508"/>
                </a:moveTo>
                <a:lnTo>
                  <a:pt x="102172" y="81770"/>
                </a:lnTo>
                <a:lnTo>
                  <a:pt x="104399" y="82228"/>
                </a:lnTo>
                <a:lnTo>
                  <a:pt x="106560" y="82916"/>
                </a:lnTo>
                <a:lnTo>
                  <a:pt x="108591" y="83833"/>
                </a:lnTo>
                <a:lnTo>
                  <a:pt x="110556" y="84914"/>
                </a:lnTo>
                <a:lnTo>
                  <a:pt x="112390" y="86158"/>
                </a:lnTo>
                <a:lnTo>
                  <a:pt x="114092" y="87566"/>
                </a:lnTo>
                <a:lnTo>
                  <a:pt x="115631" y="89171"/>
                </a:lnTo>
                <a:lnTo>
                  <a:pt x="117040" y="90874"/>
                </a:lnTo>
                <a:lnTo>
                  <a:pt x="118284" y="92708"/>
                </a:lnTo>
                <a:lnTo>
                  <a:pt x="119332" y="94640"/>
                </a:lnTo>
                <a:lnTo>
                  <a:pt x="120216" y="96703"/>
                </a:lnTo>
                <a:lnTo>
                  <a:pt x="120871" y="98831"/>
                </a:lnTo>
                <a:lnTo>
                  <a:pt x="121330" y="101025"/>
                </a:lnTo>
                <a:lnTo>
                  <a:pt x="121559" y="103285"/>
                </a:lnTo>
                <a:lnTo>
                  <a:pt x="121591" y="104431"/>
                </a:lnTo>
                <a:lnTo>
                  <a:pt x="121559" y="105643"/>
                </a:lnTo>
                <a:lnTo>
                  <a:pt x="121330" y="108001"/>
                </a:lnTo>
                <a:lnTo>
                  <a:pt x="120871" y="110260"/>
                </a:lnTo>
                <a:lnTo>
                  <a:pt x="120216" y="112454"/>
                </a:lnTo>
                <a:lnTo>
                  <a:pt x="119332" y="114517"/>
                </a:lnTo>
                <a:lnTo>
                  <a:pt x="118284" y="116482"/>
                </a:lnTo>
                <a:lnTo>
                  <a:pt x="117040" y="118283"/>
                </a:lnTo>
                <a:lnTo>
                  <a:pt x="115631" y="119986"/>
                </a:lnTo>
                <a:lnTo>
                  <a:pt x="114092" y="121525"/>
                </a:lnTo>
                <a:lnTo>
                  <a:pt x="112390" y="122901"/>
                </a:lnTo>
                <a:lnTo>
                  <a:pt x="110556" y="124112"/>
                </a:lnTo>
                <a:lnTo>
                  <a:pt x="108591" y="125160"/>
                </a:lnTo>
                <a:lnTo>
                  <a:pt x="106560" y="126012"/>
                </a:lnTo>
                <a:lnTo>
                  <a:pt x="104399" y="126667"/>
                </a:lnTo>
                <a:lnTo>
                  <a:pt x="102172" y="127092"/>
                </a:lnTo>
                <a:lnTo>
                  <a:pt x="99847" y="127322"/>
                </a:lnTo>
                <a:lnTo>
                  <a:pt x="98668" y="127354"/>
                </a:lnTo>
                <a:lnTo>
                  <a:pt x="97489" y="127322"/>
                </a:lnTo>
                <a:lnTo>
                  <a:pt x="95164" y="127092"/>
                </a:lnTo>
                <a:lnTo>
                  <a:pt x="92938" y="126667"/>
                </a:lnTo>
                <a:lnTo>
                  <a:pt x="90776" y="126012"/>
                </a:lnTo>
                <a:lnTo>
                  <a:pt x="88746" y="125160"/>
                </a:lnTo>
                <a:lnTo>
                  <a:pt x="86781" y="124112"/>
                </a:lnTo>
                <a:lnTo>
                  <a:pt x="84947" y="122901"/>
                </a:lnTo>
                <a:lnTo>
                  <a:pt x="83244" y="121525"/>
                </a:lnTo>
                <a:lnTo>
                  <a:pt x="81705" y="119986"/>
                </a:lnTo>
                <a:lnTo>
                  <a:pt x="80297" y="118283"/>
                </a:lnTo>
                <a:lnTo>
                  <a:pt x="79053" y="116482"/>
                </a:lnTo>
                <a:lnTo>
                  <a:pt x="78005" y="114517"/>
                </a:lnTo>
                <a:lnTo>
                  <a:pt x="77121" y="112454"/>
                </a:lnTo>
                <a:lnTo>
                  <a:pt x="76466" y="110260"/>
                </a:lnTo>
                <a:lnTo>
                  <a:pt x="76007" y="108001"/>
                </a:lnTo>
                <a:lnTo>
                  <a:pt x="75778" y="105643"/>
                </a:lnTo>
                <a:lnTo>
                  <a:pt x="75745" y="104431"/>
                </a:lnTo>
                <a:lnTo>
                  <a:pt x="75778" y="103285"/>
                </a:lnTo>
                <a:lnTo>
                  <a:pt x="76007" y="101025"/>
                </a:lnTo>
                <a:lnTo>
                  <a:pt x="76466" y="98831"/>
                </a:lnTo>
                <a:lnTo>
                  <a:pt x="77121" y="96703"/>
                </a:lnTo>
                <a:lnTo>
                  <a:pt x="78005" y="94640"/>
                </a:lnTo>
                <a:lnTo>
                  <a:pt x="79053" y="92708"/>
                </a:lnTo>
                <a:lnTo>
                  <a:pt x="80297" y="90874"/>
                </a:lnTo>
                <a:lnTo>
                  <a:pt x="81705" y="89171"/>
                </a:lnTo>
                <a:lnTo>
                  <a:pt x="83244" y="87566"/>
                </a:lnTo>
                <a:lnTo>
                  <a:pt x="84947" y="86158"/>
                </a:lnTo>
                <a:lnTo>
                  <a:pt x="86781" y="84914"/>
                </a:lnTo>
                <a:lnTo>
                  <a:pt x="88746" y="83833"/>
                </a:lnTo>
                <a:lnTo>
                  <a:pt x="90776" y="82916"/>
                </a:lnTo>
                <a:lnTo>
                  <a:pt x="92938" y="82228"/>
                </a:lnTo>
                <a:lnTo>
                  <a:pt x="95164" y="81770"/>
                </a:lnTo>
                <a:lnTo>
                  <a:pt x="97489" y="81508"/>
                </a:lnTo>
                <a:close/>
                <a:moveTo>
                  <a:pt x="98668" y="68409"/>
                </a:moveTo>
                <a:lnTo>
                  <a:pt x="96802" y="68442"/>
                </a:lnTo>
                <a:lnTo>
                  <a:pt x="93167" y="68802"/>
                </a:lnTo>
                <a:lnTo>
                  <a:pt x="89663" y="69555"/>
                </a:lnTo>
                <a:lnTo>
                  <a:pt x="86290" y="70603"/>
                </a:lnTo>
                <a:lnTo>
                  <a:pt x="83048" y="72011"/>
                </a:lnTo>
                <a:lnTo>
                  <a:pt x="79970" y="73681"/>
                </a:lnTo>
                <a:lnTo>
                  <a:pt x="77121" y="75646"/>
                </a:lnTo>
                <a:lnTo>
                  <a:pt x="74435" y="77873"/>
                </a:lnTo>
                <a:lnTo>
                  <a:pt x="71979" y="80329"/>
                </a:lnTo>
                <a:lnTo>
                  <a:pt x="69785" y="83014"/>
                </a:lnTo>
                <a:lnTo>
                  <a:pt x="67853" y="85896"/>
                </a:lnTo>
                <a:lnTo>
                  <a:pt x="66183" y="88974"/>
                </a:lnTo>
                <a:lnTo>
                  <a:pt x="64808" y="92184"/>
                </a:lnTo>
                <a:lnTo>
                  <a:pt x="63760" y="95524"/>
                </a:lnTo>
                <a:lnTo>
                  <a:pt x="63039" y="99028"/>
                </a:lnTo>
                <a:lnTo>
                  <a:pt x="62679" y="102597"/>
                </a:lnTo>
                <a:lnTo>
                  <a:pt x="62646" y="104431"/>
                </a:lnTo>
                <a:lnTo>
                  <a:pt x="62679" y="106331"/>
                </a:lnTo>
                <a:lnTo>
                  <a:pt x="63039" y="109998"/>
                </a:lnTo>
                <a:lnTo>
                  <a:pt x="63760" y="113568"/>
                </a:lnTo>
                <a:lnTo>
                  <a:pt x="64808" y="117006"/>
                </a:lnTo>
                <a:lnTo>
                  <a:pt x="66183" y="120281"/>
                </a:lnTo>
                <a:lnTo>
                  <a:pt x="67853" y="123359"/>
                </a:lnTo>
                <a:lnTo>
                  <a:pt x="69785" y="126274"/>
                </a:lnTo>
                <a:lnTo>
                  <a:pt x="71979" y="128959"/>
                </a:lnTo>
                <a:lnTo>
                  <a:pt x="74435" y="131415"/>
                </a:lnTo>
                <a:lnTo>
                  <a:pt x="77121" y="133642"/>
                </a:lnTo>
                <a:lnTo>
                  <a:pt x="79970" y="135607"/>
                </a:lnTo>
                <a:lnTo>
                  <a:pt x="83048" y="137277"/>
                </a:lnTo>
                <a:lnTo>
                  <a:pt x="86290" y="138652"/>
                </a:lnTo>
                <a:lnTo>
                  <a:pt x="89663" y="139700"/>
                </a:lnTo>
                <a:lnTo>
                  <a:pt x="93167" y="140420"/>
                </a:lnTo>
                <a:lnTo>
                  <a:pt x="96802" y="140781"/>
                </a:lnTo>
                <a:lnTo>
                  <a:pt x="98668" y="140813"/>
                </a:lnTo>
                <a:lnTo>
                  <a:pt x="100535" y="140781"/>
                </a:lnTo>
                <a:lnTo>
                  <a:pt x="104170" y="140420"/>
                </a:lnTo>
                <a:lnTo>
                  <a:pt x="107674" y="139700"/>
                </a:lnTo>
                <a:lnTo>
                  <a:pt x="111047" y="138652"/>
                </a:lnTo>
                <a:lnTo>
                  <a:pt x="114289" y="137277"/>
                </a:lnTo>
                <a:lnTo>
                  <a:pt x="117367" y="135607"/>
                </a:lnTo>
                <a:lnTo>
                  <a:pt x="120216" y="133642"/>
                </a:lnTo>
                <a:lnTo>
                  <a:pt x="122901" y="131415"/>
                </a:lnTo>
                <a:lnTo>
                  <a:pt x="125357" y="128959"/>
                </a:lnTo>
                <a:lnTo>
                  <a:pt x="127552" y="126274"/>
                </a:lnTo>
                <a:lnTo>
                  <a:pt x="129484" y="123359"/>
                </a:lnTo>
                <a:lnTo>
                  <a:pt x="131154" y="120281"/>
                </a:lnTo>
                <a:lnTo>
                  <a:pt x="132529" y="117006"/>
                </a:lnTo>
                <a:lnTo>
                  <a:pt x="133577" y="113568"/>
                </a:lnTo>
                <a:lnTo>
                  <a:pt x="134297" y="109998"/>
                </a:lnTo>
                <a:lnTo>
                  <a:pt x="134658" y="106331"/>
                </a:lnTo>
                <a:lnTo>
                  <a:pt x="134690" y="104431"/>
                </a:lnTo>
                <a:lnTo>
                  <a:pt x="134658" y="102597"/>
                </a:lnTo>
                <a:lnTo>
                  <a:pt x="134297" y="99028"/>
                </a:lnTo>
                <a:lnTo>
                  <a:pt x="133577" y="95524"/>
                </a:lnTo>
                <a:lnTo>
                  <a:pt x="132529" y="92184"/>
                </a:lnTo>
                <a:lnTo>
                  <a:pt x="131154" y="88974"/>
                </a:lnTo>
                <a:lnTo>
                  <a:pt x="129484" y="85896"/>
                </a:lnTo>
                <a:lnTo>
                  <a:pt x="127552" y="83014"/>
                </a:lnTo>
                <a:lnTo>
                  <a:pt x="125357" y="80329"/>
                </a:lnTo>
                <a:lnTo>
                  <a:pt x="122901" y="77873"/>
                </a:lnTo>
                <a:lnTo>
                  <a:pt x="120216" y="75646"/>
                </a:lnTo>
                <a:lnTo>
                  <a:pt x="117367" y="73681"/>
                </a:lnTo>
                <a:lnTo>
                  <a:pt x="114289" y="72011"/>
                </a:lnTo>
                <a:lnTo>
                  <a:pt x="111047" y="70603"/>
                </a:lnTo>
                <a:lnTo>
                  <a:pt x="107674" y="69555"/>
                </a:lnTo>
                <a:lnTo>
                  <a:pt x="104170" y="68802"/>
                </a:lnTo>
                <a:lnTo>
                  <a:pt x="100535" y="68442"/>
                </a:lnTo>
                <a:lnTo>
                  <a:pt x="98668" y="68409"/>
                </a:lnTo>
                <a:close/>
                <a:moveTo>
                  <a:pt x="111047" y="13099"/>
                </a:moveTo>
                <a:lnTo>
                  <a:pt x="117302" y="41589"/>
                </a:lnTo>
                <a:lnTo>
                  <a:pt x="123262" y="44209"/>
                </a:lnTo>
                <a:lnTo>
                  <a:pt x="125390" y="45060"/>
                </a:lnTo>
                <a:lnTo>
                  <a:pt x="129451" y="46992"/>
                </a:lnTo>
                <a:lnTo>
                  <a:pt x="133282" y="49154"/>
                </a:lnTo>
                <a:lnTo>
                  <a:pt x="136884" y="51577"/>
                </a:lnTo>
                <a:lnTo>
                  <a:pt x="138620" y="52887"/>
                </a:lnTo>
                <a:lnTo>
                  <a:pt x="144056" y="57111"/>
                </a:lnTo>
                <a:lnTo>
                  <a:pt x="171891" y="48237"/>
                </a:lnTo>
                <a:lnTo>
                  <a:pt x="184270" y="69686"/>
                </a:lnTo>
                <a:lnTo>
                  <a:pt x="162689" y="89335"/>
                </a:lnTo>
                <a:lnTo>
                  <a:pt x="163606" y="96113"/>
                </a:lnTo>
                <a:lnTo>
                  <a:pt x="163836" y="98242"/>
                </a:lnTo>
                <a:lnTo>
                  <a:pt x="164130" y="102597"/>
                </a:lnTo>
                <a:lnTo>
                  <a:pt x="164163" y="104791"/>
                </a:lnTo>
                <a:lnTo>
                  <a:pt x="164130" y="106985"/>
                </a:lnTo>
                <a:lnTo>
                  <a:pt x="163836" y="111341"/>
                </a:lnTo>
                <a:lnTo>
                  <a:pt x="163606" y="113469"/>
                </a:lnTo>
                <a:lnTo>
                  <a:pt x="162689" y="120281"/>
                </a:lnTo>
                <a:lnTo>
                  <a:pt x="184270" y="139929"/>
                </a:lnTo>
                <a:lnTo>
                  <a:pt x="171891" y="161379"/>
                </a:lnTo>
                <a:lnTo>
                  <a:pt x="144056" y="152471"/>
                </a:lnTo>
                <a:lnTo>
                  <a:pt x="138620" y="156696"/>
                </a:lnTo>
                <a:lnTo>
                  <a:pt x="136884" y="158006"/>
                </a:lnTo>
                <a:lnTo>
                  <a:pt x="133282" y="160396"/>
                </a:lnTo>
                <a:lnTo>
                  <a:pt x="129451" y="162525"/>
                </a:lnTo>
                <a:lnTo>
                  <a:pt x="125390" y="164293"/>
                </a:lnTo>
                <a:lnTo>
                  <a:pt x="123262" y="165014"/>
                </a:lnTo>
                <a:lnTo>
                  <a:pt x="117302" y="167994"/>
                </a:lnTo>
                <a:lnTo>
                  <a:pt x="111047" y="196484"/>
                </a:lnTo>
                <a:lnTo>
                  <a:pt x="86323" y="196484"/>
                </a:lnTo>
                <a:lnTo>
                  <a:pt x="80035" y="167994"/>
                </a:lnTo>
                <a:lnTo>
                  <a:pt x="73715" y="165014"/>
                </a:lnTo>
                <a:lnTo>
                  <a:pt x="71685" y="164293"/>
                </a:lnTo>
                <a:lnTo>
                  <a:pt x="67788" y="162525"/>
                </a:lnTo>
                <a:lnTo>
                  <a:pt x="64022" y="160396"/>
                </a:lnTo>
                <a:lnTo>
                  <a:pt x="60452" y="158006"/>
                </a:lnTo>
                <a:lnTo>
                  <a:pt x="58717" y="156696"/>
                </a:lnTo>
                <a:lnTo>
                  <a:pt x="53281" y="152471"/>
                </a:lnTo>
                <a:lnTo>
                  <a:pt x="25445" y="161379"/>
                </a:lnTo>
                <a:lnTo>
                  <a:pt x="13067" y="139929"/>
                </a:lnTo>
                <a:lnTo>
                  <a:pt x="34647" y="120281"/>
                </a:lnTo>
                <a:lnTo>
                  <a:pt x="33730" y="113469"/>
                </a:lnTo>
                <a:lnTo>
                  <a:pt x="33468" y="111341"/>
                </a:lnTo>
                <a:lnTo>
                  <a:pt x="33207" y="106854"/>
                </a:lnTo>
                <a:lnTo>
                  <a:pt x="33174" y="104431"/>
                </a:lnTo>
                <a:lnTo>
                  <a:pt x="33207" y="102434"/>
                </a:lnTo>
                <a:lnTo>
                  <a:pt x="33468" y="98242"/>
                </a:lnTo>
                <a:lnTo>
                  <a:pt x="33730" y="96113"/>
                </a:lnTo>
                <a:lnTo>
                  <a:pt x="34647" y="89335"/>
                </a:lnTo>
                <a:lnTo>
                  <a:pt x="13067" y="69686"/>
                </a:lnTo>
                <a:lnTo>
                  <a:pt x="25445" y="48237"/>
                </a:lnTo>
                <a:lnTo>
                  <a:pt x="53281" y="57111"/>
                </a:lnTo>
                <a:lnTo>
                  <a:pt x="58717" y="52887"/>
                </a:lnTo>
                <a:lnTo>
                  <a:pt x="60452" y="51577"/>
                </a:lnTo>
                <a:lnTo>
                  <a:pt x="64022" y="49154"/>
                </a:lnTo>
                <a:lnTo>
                  <a:pt x="67788" y="46992"/>
                </a:lnTo>
                <a:lnTo>
                  <a:pt x="71685" y="45060"/>
                </a:lnTo>
                <a:lnTo>
                  <a:pt x="73715" y="44209"/>
                </a:lnTo>
                <a:lnTo>
                  <a:pt x="80035" y="41589"/>
                </a:lnTo>
                <a:lnTo>
                  <a:pt x="86323" y="13099"/>
                </a:lnTo>
                <a:close/>
                <a:moveTo>
                  <a:pt x="86323" y="0"/>
                </a:moveTo>
                <a:lnTo>
                  <a:pt x="85144" y="33"/>
                </a:lnTo>
                <a:lnTo>
                  <a:pt x="82950" y="426"/>
                </a:lnTo>
                <a:lnTo>
                  <a:pt x="80854" y="1179"/>
                </a:lnTo>
                <a:lnTo>
                  <a:pt x="78955" y="2227"/>
                </a:lnTo>
                <a:lnTo>
                  <a:pt x="77252" y="3602"/>
                </a:lnTo>
                <a:lnTo>
                  <a:pt x="75778" y="5240"/>
                </a:lnTo>
                <a:lnTo>
                  <a:pt x="74632" y="7106"/>
                </a:lnTo>
                <a:lnTo>
                  <a:pt x="73780" y="9169"/>
                </a:lnTo>
                <a:lnTo>
                  <a:pt x="73486" y="10315"/>
                </a:lnTo>
                <a:lnTo>
                  <a:pt x="68705" y="32092"/>
                </a:lnTo>
                <a:lnTo>
                  <a:pt x="66281" y="33140"/>
                </a:lnTo>
                <a:lnTo>
                  <a:pt x="61598" y="35465"/>
                </a:lnTo>
                <a:lnTo>
                  <a:pt x="57079" y="38052"/>
                </a:lnTo>
                <a:lnTo>
                  <a:pt x="52757" y="40967"/>
                </a:lnTo>
                <a:lnTo>
                  <a:pt x="50694" y="42539"/>
                </a:lnTo>
                <a:lnTo>
                  <a:pt x="29441" y="35760"/>
                </a:lnTo>
                <a:lnTo>
                  <a:pt x="28327" y="35433"/>
                </a:lnTo>
                <a:lnTo>
                  <a:pt x="26100" y="35138"/>
                </a:lnTo>
                <a:lnTo>
                  <a:pt x="23874" y="35203"/>
                </a:lnTo>
                <a:lnTo>
                  <a:pt x="21745" y="35629"/>
                </a:lnTo>
                <a:lnTo>
                  <a:pt x="19715" y="36415"/>
                </a:lnTo>
                <a:lnTo>
                  <a:pt x="17848" y="37561"/>
                </a:lnTo>
                <a:lnTo>
                  <a:pt x="16145" y="38969"/>
                </a:lnTo>
                <a:lnTo>
                  <a:pt x="14704" y="40705"/>
                </a:lnTo>
                <a:lnTo>
                  <a:pt x="14115" y="41687"/>
                </a:lnTo>
                <a:lnTo>
                  <a:pt x="1736" y="63104"/>
                </a:lnTo>
                <a:lnTo>
                  <a:pt x="1180" y="64119"/>
                </a:lnTo>
                <a:lnTo>
                  <a:pt x="426" y="66248"/>
                </a:lnTo>
                <a:lnTo>
                  <a:pt x="1" y="68409"/>
                </a:lnTo>
                <a:lnTo>
                  <a:pt x="1" y="70603"/>
                </a:lnTo>
                <a:lnTo>
                  <a:pt x="328" y="72732"/>
                </a:lnTo>
                <a:lnTo>
                  <a:pt x="1016" y="74828"/>
                </a:lnTo>
                <a:lnTo>
                  <a:pt x="2064" y="76760"/>
                </a:lnTo>
                <a:lnTo>
                  <a:pt x="3439" y="78528"/>
                </a:lnTo>
                <a:lnTo>
                  <a:pt x="4258" y="79347"/>
                </a:lnTo>
                <a:lnTo>
                  <a:pt x="20763" y="94410"/>
                </a:lnTo>
                <a:lnTo>
                  <a:pt x="20435" y="96965"/>
                </a:lnTo>
                <a:lnTo>
                  <a:pt x="20108" y="102008"/>
                </a:lnTo>
                <a:lnTo>
                  <a:pt x="20075" y="104431"/>
                </a:lnTo>
                <a:lnTo>
                  <a:pt x="20108" y="107280"/>
                </a:lnTo>
                <a:lnTo>
                  <a:pt x="20435" y="112618"/>
                </a:lnTo>
                <a:lnTo>
                  <a:pt x="20763" y="115172"/>
                </a:lnTo>
                <a:lnTo>
                  <a:pt x="4258" y="130269"/>
                </a:lnTo>
                <a:lnTo>
                  <a:pt x="3439" y="131055"/>
                </a:lnTo>
                <a:lnTo>
                  <a:pt x="2064" y="132823"/>
                </a:lnTo>
                <a:lnTo>
                  <a:pt x="1016" y="134755"/>
                </a:lnTo>
                <a:lnTo>
                  <a:pt x="328" y="136851"/>
                </a:lnTo>
                <a:lnTo>
                  <a:pt x="1" y="138980"/>
                </a:lnTo>
                <a:lnTo>
                  <a:pt x="1" y="141174"/>
                </a:lnTo>
                <a:lnTo>
                  <a:pt x="426" y="143335"/>
                </a:lnTo>
                <a:lnTo>
                  <a:pt x="1180" y="145464"/>
                </a:lnTo>
                <a:lnTo>
                  <a:pt x="1736" y="146479"/>
                </a:lnTo>
                <a:lnTo>
                  <a:pt x="14115" y="167928"/>
                </a:lnTo>
                <a:lnTo>
                  <a:pt x="14704" y="168878"/>
                </a:lnTo>
                <a:lnTo>
                  <a:pt x="16145" y="170613"/>
                </a:lnTo>
                <a:lnTo>
                  <a:pt x="17848" y="172022"/>
                </a:lnTo>
                <a:lnTo>
                  <a:pt x="19715" y="173135"/>
                </a:lnTo>
                <a:lnTo>
                  <a:pt x="21745" y="173921"/>
                </a:lnTo>
                <a:lnTo>
                  <a:pt x="23874" y="174379"/>
                </a:lnTo>
                <a:lnTo>
                  <a:pt x="26100" y="174445"/>
                </a:lnTo>
                <a:lnTo>
                  <a:pt x="28327" y="174150"/>
                </a:lnTo>
                <a:lnTo>
                  <a:pt x="29441" y="173855"/>
                </a:lnTo>
                <a:lnTo>
                  <a:pt x="50694" y="167044"/>
                </a:lnTo>
                <a:lnTo>
                  <a:pt x="52757" y="168616"/>
                </a:lnTo>
                <a:lnTo>
                  <a:pt x="57079" y="171498"/>
                </a:lnTo>
                <a:lnTo>
                  <a:pt x="61598" y="174117"/>
                </a:lnTo>
                <a:lnTo>
                  <a:pt x="66281" y="176442"/>
                </a:lnTo>
                <a:lnTo>
                  <a:pt x="68705" y="177490"/>
                </a:lnTo>
                <a:lnTo>
                  <a:pt x="73486" y="199267"/>
                </a:lnTo>
                <a:lnTo>
                  <a:pt x="73780" y="200381"/>
                </a:lnTo>
                <a:lnTo>
                  <a:pt x="74632" y="202477"/>
                </a:lnTo>
                <a:lnTo>
                  <a:pt x="75778" y="204343"/>
                </a:lnTo>
                <a:lnTo>
                  <a:pt x="77252" y="205981"/>
                </a:lnTo>
                <a:lnTo>
                  <a:pt x="78955" y="207356"/>
                </a:lnTo>
                <a:lnTo>
                  <a:pt x="80854" y="208404"/>
                </a:lnTo>
                <a:lnTo>
                  <a:pt x="82950" y="209157"/>
                </a:lnTo>
                <a:lnTo>
                  <a:pt x="85144" y="209550"/>
                </a:lnTo>
                <a:lnTo>
                  <a:pt x="86323" y="209583"/>
                </a:lnTo>
                <a:lnTo>
                  <a:pt x="111047" y="209583"/>
                </a:lnTo>
                <a:lnTo>
                  <a:pt x="112193" y="209550"/>
                </a:lnTo>
                <a:lnTo>
                  <a:pt x="114387" y="209157"/>
                </a:lnTo>
                <a:lnTo>
                  <a:pt x="116483" y="208404"/>
                </a:lnTo>
                <a:lnTo>
                  <a:pt x="118382" y="207356"/>
                </a:lnTo>
                <a:lnTo>
                  <a:pt x="120085" y="205981"/>
                </a:lnTo>
                <a:lnTo>
                  <a:pt x="121559" y="204343"/>
                </a:lnTo>
                <a:lnTo>
                  <a:pt x="122705" y="202477"/>
                </a:lnTo>
                <a:lnTo>
                  <a:pt x="123556" y="200381"/>
                </a:lnTo>
                <a:lnTo>
                  <a:pt x="123851" y="199267"/>
                </a:lnTo>
                <a:lnTo>
                  <a:pt x="128632" y="177490"/>
                </a:lnTo>
                <a:lnTo>
                  <a:pt x="130924" y="176442"/>
                </a:lnTo>
                <a:lnTo>
                  <a:pt x="135575" y="174117"/>
                </a:lnTo>
                <a:lnTo>
                  <a:pt x="140159" y="171498"/>
                </a:lnTo>
                <a:lnTo>
                  <a:pt x="144547" y="168616"/>
                </a:lnTo>
                <a:lnTo>
                  <a:pt x="146643" y="167044"/>
                </a:lnTo>
                <a:lnTo>
                  <a:pt x="167929" y="173855"/>
                </a:lnTo>
                <a:lnTo>
                  <a:pt x="169042" y="174150"/>
                </a:lnTo>
                <a:lnTo>
                  <a:pt x="171269" y="174445"/>
                </a:lnTo>
                <a:lnTo>
                  <a:pt x="173463" y="174379"/>
                </a:lnTo>
                <a:lnTo>
                  <a:pt x="175592" y="173921"/>
                </a:lnTo>
                <a:lnTo>
                  <a:pt x="177622" y="173135"/>
                </a:lnTo>
                <a:lnTo>
                  <a:pt x="179521" y="172022"/>
                </a:lnTo>
                <a:lnTo>
                  <a:pt x="181192" y="170613"/>
                </a:lnTo>
                <a:lnTo>
                  <a:pt x="182632" y="168878"/>
                </a:lnTo>
                <a:lnTo>
                  <a:pt x="183255" y="167928"/>
                </a:lnTo>
                <a:lnTo>
                  <a:pt x="195600" y="146479"/>
                </a:lnTo>
                <a:lnTo>
                  <a:pt x="196157" y="145464"/>
                </a:lnTo>
                <a:lnTo>
                  <a:pt x="196910" y="143335"/>
                </a:lnTo>
                <a:lnTo>
                  <a:pt x="197303" y="141174"/>
                </a:lnTo>
                <a:lnTo>
                  <a:pt x="197336" y="138980"/>
                </a:lnTo>
                <a:lnTo>
                  <a:pt x="197009" y="136851"/>
                </a:lnTo>
                <a:lnTo>
                  <a:pt x="196321" y="134755"/>
                </a:lnTo>
                <a:lnTo>
                  <a:pt x="195306" y="132823"/>
                </a:lnTo>
                <a:lnTo>
                  <a:pt x="193930" y="131055"/>
                </a:lnTo>
                <a:lnTo>
                  <a:pt x="193112" y="130269"/>
                </a:lnTo>
                <a:lnTo>
                  <a:pt x="176574" y="115172"/>
                </a:lnTo>
                <a:lnTo>
                  <a:pt x="176869" y="112618"/>
                </a:lnTo>
                <a:lnTo>
                  <a:pt x="177229" y="107280"/>
                </a:lnTo>
                <a:lnTo>
                  <a:pt x="177262" y="104431"/>
                </a:lnTo>
                <a:lnTo>
                  <a:pt x="177229" y="102008"/>
                </a:lnTo>
                <a:lnTo>
                  <a:pt x="176869" y="96965"/>
                </a:lnTo>
                <a:lnTo>
                  <a:pt x="176574" y="94410"/>
                </a:lnTo>
                <a:lnTo>
                  <a:pt x="193112" y="79347"/>
                </a:lnTo>
                <a:lnTo>
                  <a:pt x="193930" y="78528"/>
                </a:lnTo>
                <a:lnTo>
                  <a:pt x="195306" y="76760"/>
                </a:lnTo>
                <a:lnTo>
                  <a:pt x="196321" y="74828"/>
                </a:lnTo>
                <a:lnTo>
                  <a:pt x="197009" y="72732"/>
                </a:lnTo>
                <a:lnTo>
                  <a:pt x="197336" y="70603"/>
                </a:lnTo>
                <a:lnTo>
                  <a:pt x="197303" y="68409"/>
                </a:lnTo>
                <a:lnTo>
                  <a:pt x="196910" y="66248"/>
                </a:lnTo>
                <a:lnTo>
                  <a:pt x="196157" y="64119"/>
                </a:lnTo>
                <a:lnTo>
                  <a:pt x="195600" y="63104"/>
                </a:lnTo>
                <a:lnTo>
                  <a:pt x="183255" y="41687"/>
                </a:lnTo>
                <a:lnTo>
                  <a:pt x="182632" y="40705"/>
                </a:lnTo>
                <a:lnTo>
                  <a:pt x="181192" y="38969"/>
                </a:lnTo>
                <a:lnTo>
                  <a:pt x="179521" y="37561"/>
                </a:lnTo>
                <a:lnTo>
                  <a:pt x="177622" y="36415"/>
                </a:lnTo>
                <a:lnTo>
                  <a:pt x="175592" y="35629"/>
                </a:lnTo>
                <a:lnTo>
                  <a:pt x="173463" y="35203"/>
                </a:lnTo>
                <a:lnTo>
                  <a:pt x="171269" y="35138"/>
                </a:lnTo>
                <a:lnTo>
                  <a:pt x="169042" y="35433"/>
                </a:lnTo>
                <a:lnTo>
                  <a:pt x="167929" y="35760"/>
                </a:lnTo>
                <a:lnTo>
                  <a:pt x="146643" y="42539"/>
                </a:lnTo>
                <a:lnTo>
                  <a:pt x="144547" y="40967"/>
                </a:lnTo>
                <a:lnTo>
                  <a:pt x="140159" y="38052"/>
                </a:lnTo>
                <a:lnTo>
                  <a:pt x="135575" y="35465"/>
                </a:lnTo>
                <a:lnTo>
                  <a:pt x="130924" y="33140"/>
                </a:lnTo>
                <a:lnTo>
                  <a:pt x="128632" y="32092"/>
                </a:lnTo>
                <a:lnTo>
                  <a:pt x="123851" y="10315"/>
                </a:lnTo>
                <a:lnTo>
                  <a:pt x="123556" y="9169"/>
                </a:lnTo>
                <a:lnTo>
                  <a:pt x="122705" y="7106"/>
                </a:lnTo>
                <a:lnTo>
                  <a:pt x="121559" y="5240"/>
                </a:lnTo>
                <a:lnTo>
                  <a:pt x="120085" y="3602"/>
                </a:lnTo>
                <a:lnTo>
                  <a:pt x="118382" y="2227"/>
                </a:lnTo>
                <a:lnTo>
                  <a:pt x="116483" y="1179"/>
                </a:lnTo>
                <a:lnTo>
                  <a:pt x="114387" y="426"/>
                </a:lnTo>
                <a:lnTo>
                  <a:pt x="112193" y="33"/>
                </a:lnTo>
                <a:lnTo>
                  <a:pt x="111047" y="0"/>
                </a:lnTo>
                <a:close/>
              </a:path>
            </a:pathLst>
          </a:custGeom>
          <a:solidFill>
            <a:srgbClr val="3A4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27"/>
          <p:cNvSpPr/>
          <p:nvPr/>
        </p:nvSpPr>
        <p:spPr>
          <a:xfrm>
            <a:off x="9159675" y="5789984"/>
            <a:ext cx="654945" cy="561158"/>
          </a:xfrm>
          <a:custGeom>
            <a:avLst/>
            <a:gdLst/>
            <a:ahLst/>
            <a:cxnLst/>
            <a:rect l="l" t="t" r="r" b="b"/>
            <a:pathLst>
              <a:path w="261978" h="209583" extrusionOk="0">
                <a:moveTo>
                  <a:pt x="211023" y="13099"/>
                </a:moveTo>
                <a:lnTo>
                  <a:pt x="211907" y="13132"/>
                </a:lnTo>
                <a:lnTo>
                  <a:pt x="213610" y="13623"/>
                </a:lnTo>
                <a:lnTo>
                  <a:pt x="215084" y="14507"/>
                </a:lnTo>
                <a:lnTo>
                  <a:pt x="216295" y="15751"/>
                </a:lnTo>
                <a:lnTo>
                  <a:pt x="216787" y="16505"/>
                </a:lnTo>
                <a:lnTo>
                  <a:pt x="248551" y="74828"/>
                </a:lnTo>
                <a:lnTo>
                  <a:pt x="248682" y="75122"/>
                </a:lnTo>
                <a:lnTo>
                  <a:pt x="248879" y="75712"/>
                </a:lnTo>
                <a:lnTo>
                  <a:pt x="248879" y="76072"/>
                </a:lnTo>
                <a:lnTo>
                  <a:pt x="248846" y="76563"/>
                </a:lnTo>
                <a:lnTo>
                  <a:pt x="248453" y="77480"/>
                </a:lnTo>
                <a:lnTo>
                  <a:pt x="247765" y="78168"/>
                </a:lnTo>
                <a:lnTo>
                  <a:pt x="246849" y="78561"/>
                </a:lnTo>
                <a:lnTo>
                  <a:pt x="246325" y="78594"/>
                </a:lnTo>
                <a:lnTo>
                  <a:pt x="15653" y="78594"/>
                </a:lnTo>
                <a:lnTo>
                  <a:pt x="15129" y="78561"/>
                </a:lnTo>
                <a:lnTo>
                  <a:pt x="14212" y="78168"/>
                </a:lnTo>
                <a:lnTo>
                  <a:pt x="13525" y="77480"/>
                </a:lnTo>
                <a:lnTo>
                  <a:pt x="13132" y="76563"/>
                </a:lnTo>
                <a:lnTo>
                  <a:pt x="13099" y="76072"/>
                </a:lnTo>
                <a:lnTo>
                  <a:pt x="13099" y="75712"/>
                </a:lnTo>
                <a:lnTo>
                  <a:pt x="13263" y="75122"/>
                </a:lnTo>
                <a:lnTo>
                  <a:pt x="13426" y="74828"/>
                </a:lnTo>
                <a:lnTo>
                  <a:pt x="45191" y="16505"/>
                </a:lnTo>
                <a:lnTo>
                  <a:pt x="45682" y="15751"/>
                </a:lnTo>
                <a:lnTo>
                  <a:pt x="46894" y="14507"/>
                </a:lnTo>
                <a:lnTo>
                  <a:pt x="48368" y="13623"/>
                </a:lnTo>
                <a:lnTo>
                  <a:pt x="50071" y="13132"/>
                </a:lnTo>
                <a:lnTo>
                  <a:pt x="50955" y="13099"/>
                </a:lnTo>
                <a:close/>
                <a:moveTo>
                  <a:pt x="144088" y="157187"/>
                </a:moveTo>
                <a:lnTo>
                  <a:pt x="144088" y="189934"/>
                </a:lnTo>
                <a:lnTo>
                  <a:pt x="144055" y="190589"/>
                </a:lnTo>
                <a:lnTo>
                  <a:pt x="143793" y="191866"/>
                </a:lnTo>
                <a:lnTo>
                  <a:pt x="143302" y="193045"/>
                </a:lnTo>
                <a:lnTo>
                  <a:pt x="142581" y="194093"/>
                </a:lnTo>
                <a:lnTo>
                  <a:pt x="141697" y="194977"/>
                </a:lnTo>
                <a:lnTo>
                  <a:pt x="140649" y="195698"/>
                </a:lnTo>
                <a:lnTo>
                  <a:pt x="139470" y="196189"/>
                </a:lnTo>
                <a:lnTo>
                  <a:pt x="138193" y="196451"/>
                </a:lnTo>
                <a:lnTo>
                  <a:pt x="137538" y="196484"/>
                </a:lnTo>
                <a:lnTo>
                  <a:pt x="45846" y="196484"/>
                </a:lnTo>
                <a:lnTo>
                  <a:pt x="45191" y="196451"/>
                </a:lnTo>
                <a:lnTo>
                  <a:pt x="43914" y="196189"/>
                </a:lnTo>
                <a:lnTo>
                  <a:pt x="42735" y="195698"/>
                </a:lnTo>
                <a:lnTo>
                  <a:pt x="41687" y="194977"/>
                </a:lnTo>
                <a:lnTo>
                  <a:pt x="40803" y="194093"/>
                </a:lnTo>
                <a:lnTo>
                  <a:pt x="40083" y="193045"/>
                </a:lnTo>
                <a:lnTo>
                  <a:pt x="39591" y="191866"/>
                </a:lnTo>
                <a:lnTo>
                  <a:pt x="39329" y="190589"/>
                </a:lnTo>
                <a:lnTo>
                  <a:pt x="39297" y="189934"/>
                </a:lnTo>
                <a:lnTo>
                  <a:pt x="39297" y="157187"/>
                </a:lnTo>
                <a:close/>
                <a:moveTo>
                  <a:pt x="50955" y="0"/>
                </a:moveTo>
                <a:lnTo>
                  <a:pt x="49612" y="33"/>
                </a:lnTo>
                <a:lnTo>
                  <a:pt x="46992" y="393"/>
                </a:lnTo>
                <a:lnTo>
                  <a:pt x="44471" y="1081"/>
                </a:lnTo>
                <a:lnTo>
                  <a:pt x="42047" y="2129"/>
                </a:lnTo>
                <a:lnTo>
                  <a:pt x="39821" y="3438"/>
                </a:lnTo>
                <a:lnTo>
                  <a:pt x="37790" y="5043"/>
                </a:lnTo>
                <a:lnTo>
                  <a:pt x="35956" y="6942"/>
                </a:lnTo>
                <a:lnTo>
                  <a:pt x="34385" y="9071"/>
                </a:lnTo>
                <a:lnTo>
                  <a:pt x="33730" y="10250"/>
                </a:lnTo>
                <a:lnTo>
                  <a:pt x="1899" y="68540"/>
                </a:lnTo>
                <a:lnTo>
                  <a:pt x="1474" y="69392"/>
                </a:lnTo>
                <a:lnTo>
                  <a:pt x="753" y="71225"/>
                </a:lnTo>
                <a:lnTo>
                  <a:pt x="262" y="73125"/>
                </a:lnTo>
                <a:lnTo>
                  <a:pt x="33" y="75090"/>
                </a:lnTo>
                <a:lnTo>
                  <a:pt x="0" y="76072"/>
                </a:lnTo>
                <a:lnTo>
                  <a:pt x="0" y="76858"/>
                </a:lnTo>
                <a:lnTo>
                  <a:pt x="164" y="78430"/>
                </a:lnTo>
                <a:lnTo>
                  <a:pt x="688" y="80722"/>
                </a:lnTo>
                <a:lnTo>
                  <a:pt x="1867" y="83538"/>
                </a:lnTo>
                <a:lnTo>
                  <a:pt x="3569" y="86027"/>
                </a:lnTo>
                <a:lnTo>
                  <a:pt x="5665" y="88156"/>
                </a:lnTo>
                <a:lnTo>
                  <a:pt x="8187" y="89826"/>
                </a:lnTo>
                <a:lnTo>
                  <a:pt x="11003" y="91005"/>
                </a:lnTo>
                <a:lnTo>
                  <a:pt x="13263" y="91529"/>
                </a:lnTo>
                <a:lnTo>
                  <a:pt x="14834" y="91692"/>
                </a:lnTo>
                <a:lnTo>
                  <a:pt x="26198" y="91692"/>
                </a:lnTo>
                <a:lnTo>
                  <a:pt x="26198" y="189934"/>
                </a:lnTo>
                <a:lnTo>
                  <a:pt x="26231" y="190950"/>
                </a:lnTo>
                <a:lnTo>
                  <a:pt x="26427" y="192914"/>
                </a:lnTo>
                <a:lnTo>
                  <a:pt x="26820" y="194846"/>
                </a:lnTo>
                <a:lnTo>
                  <a:pt x="27377" y="196680"/>
                </a:lnTo>
                <a:lnTo>
                  <a:pt x="28130" y="198449"/>
                </a:lnTo>
                <a:lnTo>
                  <a:pt x="29047" y="200119"/>
                </a:lnTo>
                <a:lnTo>
                  <a:pt x="30095" y="201691"/>
                </a:lnTo>
                <a:lnTo>
                  <a:pt x="31306" y="203164"/>
                </a:lnTo>
                <a:lnTo>
                  <a:pt x="32616" y="204474"/>
                </a:lnTo>
                <a:lnTo>
                  <a:pt x="34090" y="205686"/>
                </a:lnTo>
                <a:lnTo>
                  <a:pt x="35662" y="206734"/>
                </a:lnTo>
                <a:lnTo>
                  <a:pt x="37332" y="207651"/>
                </a:lnTo>
                <a:lnTo>
                  <a:pt x="39100" y="208404"/>
                </a:lnTo>
                <a:lnTo>
                  <a:pt x="40934" y="208961"/>
                </a:lnTo>
                <a:lnTo>
                  <a:pt x="42866" y="209354"/>
                </a:lnTo>
                <a:lnTo>
                  <a:pt x="44831" y="209550"/>
                </a:lnTo>
                <a:lnTo>
                  <a:pt x="45846" y="209583"/>
                </a:lnTo>
                <a:lnTo>
                  <a:pt x="137538" y="209583"/>
                </a:lnTo>
                <a:lnTo>
                  <a:pt x="138553" y="209550"/>
                </a:lnTo>
                <a:lnTo>
                  <a:pt x="140518" y="209354"/>
                </a:lnTo>
                <a:lnTo>
                  <a:pt x="142450" y="208961"/>
                </a:lnTo>
                <a:lnTo>
                  <a:pt x="144284" y="208404"/>
                </a:lnTo>
                <a:lnTo>
                  <a:pt x="146053" y="207651"/>
                </a:lnTo>
                <a:lnTo>
                  <a:pt x="147723" y="206734"/>
                </a:lnTo>
                <a:lnTo>
                  <a:pt x="149295" y="205686"/>
                </a:lnTo>
                <a:lnTo>
                  <a:pt x="150768" y="204474"/>
                </a:lnTo>
                <a:lnTo>
                  <a:pt x="152078" y="203164"/>
                </a:lnTo>
                <a:lnTo>
                  <a:pt x="153290" y="201691"/>
                </a:lnTo>
                <a:lnTo>
                  <a:pt x="154338" y="200119"/>
                </a:lnTo>
                <a:lnTo>
                  <a:pt x="155255" y="198449"/>
                </a:lnTo>
                <a:lnTo>
                  <a:pt x="156008" y="196680"/>
                </a:lnTo>
                <a:lnTo>
                  <a:pt x="156564" y="194846"/>
                </a:lnTo>
                <a:lnTo>
                  <a:pt x="156957" y="192914"/>
                </a:lnTo>
                <a:lnTo>
                  <a:pt x="157154" y="190950"/>
                </a:lnTo>
                <a:lnTo>
                  <a:pt x="157187" y="189934"/>
                </a:lnTo>
                <a:lnTo>
                  <a:pt x="157187" y="111341"/>
                </a:lnTo>
                <a:lnTo>
                  <a:pt x="157154" y="110686"/>
                </a:lnTo>
                <a:lnTo>
                  <a:pt x="156892" y="109409"/>
                </a:lnTo>
                <a:lnTo>
                  <a:pt x="156401" y="108230"/>
                </a:lnTo>
                <a:lnTo>
                  <a:pt x="155680" y="107182"/>
                </a:lnTo>
                <a:lnTo>
                  <a:pt x="154796" y="106298"/>
                </a:lnTo>
                <a:lnTo>
                  <a:pt x="153748" y="105577"/>
                </a:lnTo>
                <a:lnTo>
                  <a:pt x="152569" y="105086"/>
                </a:lnTo>
                <a:lnTo>
                  <a:pt x="151292" y="104824"/>
                </a:lnTo>
                <a:lnTo>
                  <a:pt x="150637" y="104791"/>
                </a:lnTo>
                <a:lnTo>
                  <a:pt x="149982" y="104824"/>
                </a:lnTo>
                <a:lnTo>
                  <a:pt x="148705" y="105086"/>
                </a:lnTo>
                <a:lnTo>
                  <a:pt x="147526" y="105577"/>
                </a:lnTo>
                <a:lnTo>
                  <a:pt x="146478" y="106298"/>
                </a:lnTo>
                <a:lnTo>
                  <a:pt x="145594" y="107182"/>
                </a:lnTo>
                <a:lnTo>
                  <a:pt x="144874" y="108230"/>
                </a:lnTo>
                <a:lnTo>
                  <a:pt x="144382" y="109409"/>
                </a:lnTo>
                <a:lnTo>
                  <a:pt x="144121" y="110686"/>
                </a:lnTo>
                <a:lnTo>
                  <a:pt x="144088" y="111341"/>
                </a:lnTo>
                <a:lnTo>
                  <a:pt x="144088" y="144088"/>
                </a:lnTo>
                <a:lnTo>
                  <a:pt x="39297" y="144088"/>
                </a:lnTo>
                <a:lnTo>
                  <a:pt x="39297" y="91692"/>
                </a:lnTo>
                <a:lnTo>
                  <a:pt x="222681" y="91692"/>
                </a:lnTo>
                <a:lnTo>
                  <a:pt x="222681" y="203033"/>
                </a:lnTo>
                <a:lnTo>
                  <a:pt x="222714" y="203688"/>
                </a:lnTo>
                <a:lnTo>
                  <a:pt x="222976" y="204965"/>
                </a:lnTo>
                <a:lnTo>
                  <a:pt x="223467" y="206144"/>
                </a:lnTo>
                <a:lnTo>
                  <a:pt x="224187" y="207192"/>
                </a:lnTo>
                <a:lnTo>
                  <a:pt x="225072" y="208076"/>
                </a:lnTo>
                <a:lnTo>
                  <a:pt x="226120" y="208797"/>
                </a:lnTo>
                <a:lnTo>
                  <a:pt x="227298" y="209288"/>
                </a:lnTo>
                <a:lnTo>
                  <a:pt x="228576" y="209550"/>
                </a:lnTo>
                <a:lnTo>
                  <a:pt x="229231" y="209583"/>
                </a:lnTo>
                <a:lnTo>
                  <a:pt x="229885" y="209550"/>
                </a:lnTo>
                <a:lnTo>
                  <a:pt x="231163" y="209288"/>
                </a:lnTo>
                <a:lnTo>
                  <a:pt x="232342" y="208797"/>
                </a:lnTo>
                <a:lnTo>
                  <a:pt x="233389" y="208076"/>
                </a:lnTo>
                <a:lnTo>
                  <a:pt x="234274" y="207192"/>
                </a:lnTo>
                <a:lnTo>
                  <a:pt x="234994" y="206144"/>
                </a:lnTo>
                <a:lnTo>
                  <a:pt x="235485" y="204965"/>
                </a:lnTo>
                <a:lnTo>
                  <a:pt x="235747" y="203688"/>
                </a:lnTo>
                <a:lnTo>
                  <a:pt x="235780" y="203033"/>
                </a:lnTo>
                <a:lnTo>
                  <a:pt x="235780" y="91692"/>
                </a:lnTo>
                <a:lnTo>
                  <a:pt x="247143" y="91692"/>
                </a:lnTo>
                <a:lnTo>
                  <a:pt x="248715" y="91529"/>
                </a:lnTo>
                <a:lnTo>
                  <a:pt x="251007" y="91005"/>
                </a:lnTo>
                <a:lnTo>
                  <a:pt x="253824" y="89826"/>
                </a:lnTo>
                <a:lnTo>
                  <a:pt x="256312" y="88156"/>
                </a:lnTo>
                <a:lnTo>
                  <a:pt x="258441" y="86027"/>
                </a:lnTo>
                <a:lnTo>
                  <a:pt x="260111" y="83538"/>
                </a:lnTo>
                <a:lnTo>
                  <a:pt x="261290" y="80722"/>
                </a:lnTo>
                <a:lnTo>
                  <a:pt x="261814" y="78430"/>
                </a:lnTo>
                <a:lnTo>
                  <a:pt x="261978" y="76858"/>
                </a:lnTo>
                <a:lnTo>
                  <a:pt x="261978" y="76072"/>
                </a:lnTo>
                <a:lnTo>
                  <a:pt x="261945" y="75090"/>
                </a:lnTo>
                <a:lnTo>
                  <a:pt x="261716" y="73125"/>
                </a:lnTo>
                <a:lnTo>
                  <a:pt x="261225" y="71225"/>
                </a:lnTo>
                <a:lnTo>
                  <a:pt x="260504" y="69392"/>
                </a:lnTo>
                <a:lnTo>
                  <a:pt x="260046" y="68540"/>
                </a:lnTo>
                <a:lnTo>
                  <a:pt x="228248" y="10250"/>
                </a:lnTo>
                <a:lnTo>
                  <a:pt x="227593" y="9071"/>
                </a:lnTo>
                <a:lnTo>
                  <a:pt x="226021" y="6942"/>
                </a:lnTo>
                <a:lnTo>
                  <a:pt x="224187" y="5043"/>
                </a:lnTo>
                <a:lnTo>
                  <a:pt x="222157" y="3438"/>
                </a:lnTo>
                <a:lnTo>
                  <a:pt x="219898" y="2129"/>
                </a:lnTo>
                <a:lnTo>
                  <a:pt x="217507" y="1081"/>
                </a:lnTo>
                <a:lnTo>
                  <a:pt x="214985" y="393"/>
                </a:lnTo>
                <a:lnTo>
                  <a:pt x="212366" y="33"/>
                </a:lnTo>
                <a:lnTo>
                  <a:pt x="211023" y="0"/>
                </a:lnTo>
                <a:close/>
              </a:path>
            </a:pathLst>
          </a:custGeom>
          <a:solidFill>
            <a:srgbClr val="3A4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27"/>
          <p:cNvSpPr/>
          <p:nvPr/>
        </p:nvSpPr>
        <p:spPr>
          <a:xfrm>
            <a:off x="9226563" y="3719900"/>
            <a:ext cx="521176" cy="552251"/>
          </a:xfrm>
          <a:custGeom>
            <a:avLst/>
            <a:gdLst/>
            <a:ahLst/>
            <a:cxnLst/>
            <a:rect l="l" t="t" r="r" b="b"/>
            <a:pathLst>
              <a:path w="196485" h="209583" extrusionOk="0">
                <a:moveTo>
                  <a:pt x="32748" y="45846"/>
                </a:moveTo>
                <a:lnTo>
                  <a:pt x="33763" y="45879"/>
                </a:lnTo>
                <a:lnTo>
                  <a:pt x="35728" y="46075"/>
                </a:lnTo>
                <a:lnTo>
                  <a:pt x="37660" y="46468"/>
                </a:lnTo>
                <a:lnTo>
                  <a:pt x="39494" y="47025"/>
                </a:lnTo>
                <a:lnTo>
                  <a:pt x="41262" y="47778"/>
                </a:lnTo>
                <a:lnTo>
                  <a:pt x="42932" y="48695"/>
                </a:lnTo>
                <a:lnTo>
                  <a:pt x="44504" y="49743"/>
                </a:lnTo>
                <a:lnTo>
                  <a:pt x="45978" y="50955"/>
                </a:lnTo>
                <a:lnTo>
                  <a:pt x="47288" y="52265"/>
                </a:lnTo>
                <a:lnTo>
                  <a:pt x="48499" y="53738"/>
                </a:lnTo>
                <a:lnTo>
                  <a:pt x="49547" y="55310"/>
                </a:lnTo>
                <a:lnTo>
                  <a:pt x="50464" y="56980"/>
                </a:lnTo>
                <a:lnTo>
                  <a:pt x="51217" y="58749"/>
                </a:lnTo>
                <a:lnTo>
                  <a:pt x="51774" y="60583"/>
                </a:lnTo>
                <a:lnTo>
                  <a:pt x="52167" y="62515"/>
                </a:lnTo>
                <a:lnTo>
                  <a:pt x="52363" y="64479"/>
                </a:lnTo>
                <a:lnTo>
                  <a:pt x="52396" y="65495"/>
                </a:lnTo>
                <a:lnTo>
                  <a:pt x="52363" y="66510"/>
                </a:lnTo>
                <a:lnTo>
                  <a:pt x="52167" y="68475"/>
                </a:lnTo>
                <a:lnTo>
                  <a:pt x="51774" y="70407"/>
                </a:lnTo>
                <a:lnTo>
                  <a:pt x="51217" y="72241"/>
                </a:lnTo>
                <a:lnTo>
                  <a:pt x="50464" y="74009"/>
                </a:lnTo>
                <a:lnTo>
                  <a:pt x="49547" y="75679"/>
                </a:lnTo>
                <a:lnTo>
                  <a:pt x="48499" y="77251"/>
                </a:lnTo>
                <a:lnTo>
                  <a:pt x="47288" y="78725"/>
                </a:lnTo>
                <a:lnTo>
                  <a:pt x="45978" y="80034"/>
                </a:lnTo>
                <a:lnTo>
                  <a:pt x="44504" y="81246"/>
                </a:lnTo>
                <a:lnTo>
                  <a:pt x="42932" y="82294"/>
                </a:lnTo>
                <a:lnTo>
                  <a:pt x="41262" y="83211"/>
                </a:lnTo>
                <a:lnTo>
                  <a:pt x="39494" y="83964"/>
                </a:lnTo>
                <a:lnTo>
                  <a:pt x="37660" y="84521"/>
                </a:lnTo>
                <a:lnTo>
                  <a:pt x="35728" y="84914"/>
                </a:lnTo>
                <a:lnTo>
                  <a:pt x="33763" y="85110"/>
                </a:lnTo>
                <a:lnTo>
                  <a:pt x="32748" y="85143"/>
                </a:lnTo>
                <a:lnTo>
                  <a:pt x="31733" y="85110"/>
                </a:lnTo>
                <a:lnTo>
                  <a:pt x="29768" y="84914"/>
                </a:lnTo>
                <a:lnTo>
                  <a:pt x="27836" y="84521"/>
                </a:lnTo>
                <a:lnTo>
                  <a:pt x="26002" y="83964"/>
                </a:lnTo>
                <a:lnTo>
                  <a:pt x="24233" y="83211"/>
                </a:lnTo>
                <a:lnTo>
                  <a:pt x="22563" y="82294"/>
                </a:lnTo>
                <a:lnTo>
                  <a:pt x="20991" y="81246"/>
                </a:lnTo>
                <a:lnTo>
                  <a:pt x="19518" y="80034"/>
                </a:lnTo>
                <a:lnTo>
                  <a:pt x="18208" y="78725"/>
                </a:lnTo>
                <a:lnTo>
                  <a:pt x="16996" y="77251"/>
                </a:lnTo>
                <a:lnTo>
                  <a:pt x="15948" y="75679"/>
                </a:lnTo>
                <a:lnTo>
                  <a:pt x="15031" y="74009"/>
                </a:lnTo>
                <a:lnTo>
                  <a:pt x="14278" y="72241"/>
                </a:lnTo>
                <a:lnTo>
                  <a:pt x="13722" y="70407"/>
                </a:lnTo>
                <a:lnTo>
                  <a:pt x="13329" y="68475"/>
                </a:lnTo>
                <a:lnTo>
                  <a:pt x="13132" y="66510"/>
                </a:lnTo>
                <a:lnTo>
                  <a:pt x="13099" y="65495"/>
                </a:lnTo>
                <a:lnTo>
                  <a:pt x="13132" y="64479"/>
                </a:lnTo>
                <a:lnTo>
                  <a:pt x="13329" y="62515"/>
                </a:lnTo>
                <a:lnTo>
                  <a:pt x="13722" y="60583"/>
                </a:lnTo>
                <a:lnTo>
                  <a:pt x="14278" y="58749"/>
                </a:lnTo>
                <a:lnTo>
                  <a:pt x="15031" y="56980"/>
                </a:lnTo>
                <a:lnTo>
                  <a:pt x="15948" y="55310"/>
                </a:lnTo>
                <a:lnTo>
                  <a:pt x="16996" y="53738"/>
                </a:lnTo>
                <a:lnTo>
                  <a:pt x="18208" y="52265"/>
                </a:lnTo>
                <a:lnTo>
                  <a:pt x="19518" y="50955"/>
                </a:lnTo>
                <a:lnTo>
                  <a:pt x="20991" y="49743"/>
                </a:lnTo>
                <a:lnTo>
                  <a:pt x="22563" y="48695"/>
                </a:lnTo>
                <a:lnTo>
                  <a:pt x="24233" y="47778"/>
                </a:lnTo>
                <a:lnTo>
                  <a:pt x="26002" y="47025"/>
                </a:lnTo>
                <a:lnTo>
                  <a:pt x="27836" y="46468"/>
                </a:lnTo>
                <a:lnTo>
                  <a:pt x="29768" y="46075"/>
                </a:lnTo>
                <a:lnTo>
                  <a:pt x="31733" y="45879"/>
                </a:lnTo>
                <a:lnTo>
                  <a:pt x="32748" y="45846"/>
                </a:lnTo>
                <a:close/>
                <a:moveTo>
                  <a:pt x="163737" y="58945"/>
                </a:moveTo>
                <a:lnTo>
                  <a:pt x="164752" y="58978"/>
                </a:lnTo>
                <a:lnTo>
                  <a:pt x="166717" y="59174"/>
                </a:lnTo>
                <a:lnTo>
                  <a:pt x="168649" y="59567"/>
                </a:lnTo>
                <a:lnTo>
                  <a:pt x="170483" y="60124"/>
                </a:lnTo>
                <a:lnTo>
                  <a:pt x="172251" y="60877"/>
                </a:lnTo>
                <a:lnTo>
                  <a:pt x="173921" y="61794"/>
                </a:lnTo>
                <a:lnTo>
                  <a:pt x="175493" y="62842"/>
                </a:lnTo>
                <a:lnTo>
                  <a:pt x="176967" y="64054"/>
                </a:lnTo>
                <a:lnTo>
                  <a:pt x="178277" y="65364"/>
                </a:lnTo>
                <a:lnTo>
                  <a:pt x="179488" y="66837"/>
                </a:lnTo>
                <a:lnTo>
                  <a:pt x="180536" y="68409"/>
                </a:lnTo>
                <a:lnTo>
                  <a:pt x="181453" y="70079"/>
                </a:lnTo>
                <a:lnTo>
                  <a:pt x="182206" y="71848"/>
                </a:lnTo>
                <a:lnTo>
                  <a:pt x="182763" y="73681"/>
                </a:lnTo>
                <a:lnTo>
                  <a:pt x="183156" y="75614"/>
                </a:lnTo>
                <a:lnTo>
                  <a:pt x="183353" y="77578"/>
                </a:lnTo>
                <a:lnTo>
                  <a:pt x="183385" y="78594"/>
                </a:lnTo>
                <a:lnTo>
                  <a:pt x="183353" y="79609"/>
                </a:lnTo>
                <a:lnTo>
                  <a:pt x="183156" y="81574"/>
                </a:lnTo>
                <a:lnTo>
                  <a:pt x="182763" y="83506"/>
                </a:lnTo>
                <a:lnTo>
                  <a:pt x="182206" y="85339"/>
                </a:lnTo>
                <a:lnTo>
                  <a:pt x="181453" y="87108"/>
                </a:lnTo>
                <a:lnTo>
                  <a:pt x="180536" y="88778"/>
                </a:lnTo>
                <a:lnTo>
                  <a:pt x="179488" y="90350"/>
                </a:lnTo>
                <a:lnTo>
                  <a:pt x="178277" y="91823"/>
                </a:lnTo>
                <a:lnTo>
                  <a:pt x="176967" y="93133"/>
                </a:lnTo>
                <a:lnTo>
                  <a:pt x="175493" y="94345"/>
                </a:lnTo>
                <a:lnTo>
                  <a:pt x="173921" y="95393"/>
                </a:lnTo>
                <a:lnTo>
                  <a:pt x="172251" y="96310"/>
                </a:lnTo>
                <a:lnTo>
                  <a:pt x="170483" y="97063"/>
                </a:lnTo>
                <a:lnTo>
                  <a:pt x="168649" y="97620"/>
                </a:lnTo>
                <a:lnTo>
                  <a:pt x="166717" y="98013"/>
                </a:lnTo>
                <a:lnTo>
                  <a:pt x="164752" y="98209"/>
                </a:lnTo>
                <a:lnTo>
                  <a:pt x="163737" y="98242"/>
                </a:lnTo>
                <a:lnTo>
                  <a:pt x="162722" y="98209"/>
                </a:lnTo>
                <a:lnTo>
                  <a:pt x="160757" y="98013"/>
                </a:lnTo>
                <a:lnTo>
                  <a:pt x="158825" y="97620"/>
                </a:lnTo>
                <a:lnTo>
                  <a:pt x="156991" y="97063"/>
                </a:lnTo>
                <a:lnTo>
                  <a:pt x="155223" y="96310"/>
                </a:lnTo>
                <a:lnTo>
                  <a:pt x="153553" y="95393"/>
                </a:lnTo>
                <a:lnTo>
                  <a:pt x="151981" y="94345"/>
                </a:lnTo>
                <a:lnTo>
                  <a:pt x="150507" y="93133"/>
                </a:lnTo>
                <a:lnTo>
                  <a:pt x="149197" y="91823"/>
                </a:lnTo>
                <a:lnTo>
                  <a:pt x="147986" y="90350"/>
                </a:lnTo>
                <a:lnTo>
                  <a:pt x="146938" y="88778"/>
                </a:lnTo>
                <a:lnTo>
                  <a:pt x="146021" y="87108"/>
                </a:lnTo>
                <a:lnTo>
                  <a:pt x="145268" y="85339"/>
                </a:lnTo>
                <a:lnTo>
                  <a:pt x="144711" y="83506"/>
                </a:lnTo>
                <a:lnTo>
                  <a:pt x="144318" y="81574"/>
                </a:lnTo>
                <a:lnTo>
                  <a:pt x="144121" y="79609"/>
                </a:lnTo>
                <a:lnTo>
                  <a:pt x="144089" y="78594"/>
                </a:lnTo>
                <a:lnTo>
                  <a:pt x="144121" y="77578"/>
                </a:lnTo>
                <a:lnTo>
                  <a:pt x="144318" y="75614"/>
                </a:lnTo>
                <a:lnTo>
                  <a:pt x="144711" y="73681"/>
                </a:lnTo>
                <a:lnTo>
                  <a:pt x="145268" y="71848"/>
                </a:lnTo>
                <a:lnTo>
                  <a:pt x="146021" y="70079"/>
                </a:lnTo>
                <a:lnTo>
                  <a:pt x="146938" y="68409"/>
                </a:lnTo>
                <a:lnTo>
                  <a:pt x="147986" y="66837"/>
                </a:lnTo>
                <a:lnTo>
                  <a:pt x="149197" y="65364"/>
                </a:lnTo>
                <a:lnTo>
                  <a:pt x="150507" y="64054"/>
                </a:lnTo>
                <a:lnTo>
                  <a:pt x="151981" y="62842"/>
                </a:lnTo>
                <a:lnTo>
                  <a:pt x="153553" y="61794"/>
                </a:lnTo>
                <a:lnTo>
                  <a:pt x="155223" y="60877"/>
                </a:lnTo>
                <a:lnTo>
                  <a:pt x="156991" y="60124"/>
                </a:lnTo>
                <a:lnTo>
                  <a:pt x="158825" y="59567"/>
                </a:lnTo>
                <a:lnTo>
                  <a:pt x="160757" y="59174"/>
                </a:lnTo>
                <a:lnTo>
                  <a:pt x="162722" y="58978"/>
                </a:lnTo>
                <a:lnTo>
                  <a:pt x="163737" y="58945"/>
                </a:lnTo>
                <a:close/>
                <a:moveTo>
                  <a:pt x="98242" y="124440"/>
                </a:moveTo>
                <a:lnTo>
                  <a:pt x="99258" y="124473"/>
                </a:lnTo>
                <a:lnTo>
                  <a:pt x="101222" y="124669"/>
                </a:lnTo>
                <a:lnTo>
                  <a:pt x="103154" y="125062"/>
                </a:lnTo>
                <a:lnTo>
                  <a:pt x="104988" y="125619"/>
                </a:lnTo>
                <a:lnTo>
                  <a:pt x="106757" y="126372"/>
                </a:lnTo>
                <a:lnTo>
                  <a:pt x="108427" y="127289"/>
                </a:lnTo>
                <a:lnTo>
                  <a:pt x="109999" y="128337"/>
                </a:lnTo>
                <a:lnTo>
                  <a:pt x="111472" y="129548"/>
                </a:lnTo>
                <a:lnTo>
                  <a:pt x="112782" y="130858"/>
                </a:lnTo>
                <a:lnTo>
                  <a:pt x="113994" y="132332"/>
                </a:lnTo>
                <a:lnTo>
                  <a:pt x="115042" y="133904"/>
                </a:lnTo>
                <a:lnTo>
                  <a:pt x="115959" y="135574"/>
                </a:lnTo>
                <a:lnTo>
                  <a:pt x="116712" y="137342"/>
                </a:lnTo>
                <a:lnTo>
                  <a:pt x="117269" y="139176"/>
                </a:lnTo>
                <a:lnTo>
                  <a:pt x="117662" y="141108"/>
                </a:lnTo>
                <a:lnTo>
                  <a:pt x="117858" y="143073"/>
                </a:lnTo>
                <a:lnTo>
                  <a:pt x="117891" y="144088"/>
                </a:lnTo>
                <a:lnTo>
                  <a:pt x="117858" y="145103"/>
                </a:lnTo>
                <a:lnTo>
                  <a:pt x="117662" y="147068"/>
                </a:lnTo>
                <a:lnTo>
                  <a:pt x="117269" y="149000"/>
                </a:lnTo>
                <a:lnTo>
                  <a:pt x="116712" y="150834"/>
                </a:lnTo>
                <a:lnTo>
                  <a:pt x="115959" y="152602"/>
                </a:lnTo>
                <a:lnTo>
                  <a:pt x="115042" y="154273"/>
                </a:lnTo>
                <a:lnTo>
                  <a:pt x="113994" y="155844"/>
                </a:lnTo>
                <a:lnTo>
                  <a:pt x="112782" y="157318"/>
                </a:lnTo>
                <a:lnTo>
                  <a:pt x="111472" y="158628"/>
                </a:lnTo>
                <a:lnTo>
                  <a:pt x="109999" y="159840"/>
                </a:lnTo>
                <a:lnTo>
                  <a:pt x="108427" y="160888"/>
                </a:lnTo>
                <a:lnTo>
                  <a:pt x="106757" y="161804"/>
                </a:lnTo>
                <a:lnTo>
                  <a:pt x="104988" y="162558"/>
                </a:lnTo>
                <a:lnTo>
                  <a:pt x="103154" y="163114"/>
                </a:lnTo>
                <a:lnTo>
                  <a:pt x="101222" y="163507"/>
                </a:lnTo>
                <a:lnTo>
                  <a:pt x="99258" y="163704"/>
                </a:lnTo>
                <a:lnTo>
                  <a:pt x="98242" y="163737"/>
                </a:lnTo>
                <a:lnTo>
                  <a:pt x="97227" y="163704"/>
                </a:lnTo>
                <a:lnTo>
                  <a:pt x="95262" y="163507"/>
                </a:lnTo>
                <a:lnTo>
                  <a:pt x="93330" y="163114"/>
                </a:lnTo>
                <a:lnTo>
                  <a:pt x="91496" y="162558"/>
                </a:lnTo>
                <a:lnTo>
                  <a:pt x="89728" y="161804"/>
                </a:lnTo>
                <a:lnTo>
                  <a:pt x="88058" y="160888"/>
                </a:lnTo>
                <a:lnTo>
                  <a:pt x="86486" y="159840"/>
                </a:lnTo>
                <a:lnTo>
                  <a:pt x="85012" y="158628"/>
                </a:lnTo>
                <a:lnTo>
                  <a:pt x="83703" y="157318"/>
                </a:lnTo>
                <a:lnTo>
                  <a:pt x="82491" y="155844"/>
                </a:lnTo>
                <a:lnTo>
                  <a:pt x="81443" y="154273"/>
                </a:lnTo>
                <a:lnTo>
                  <a:pt x="80526" y="152602"/>
                </a:lnTo>
                <a:lnTo>
                  <a:pt x="79773" y="150834"/>
                </a:lnTo>
                <a:lnTo>
                  <a:pt x="79216" y="149000"/>
                </a:lnTo>
                <a:lnTo>
                  <a:pt x="78823" y="147068"/>
                </a:lnTo>
                <a:lnTo>
                  <a:pt x="78627" y="145103"/>
                </a:lnTo>
                <a:lnTo>
                  <a:pt x="78594" y="144088"/>
                </a:lnTo>
                <a:lnTo>
                  <a:pt x="78627" y="143073"/>
                </a:lnTo>
                <a:lnTo>
                  <a:pt x="78823" y="141108"/>
                </a:lnTo>
                <a:lnTo>
                  <a:pt x="79216" y="139176"/>
                </a:lnTo>
                <a:lnTo>
                  <a:pt x="79773" y="137342"/>
                </a:lnTo>
                <a:lnTo>
                  <a:pt x="80526" y="135574"/>
                </a:lnTo>
                <a:lnTo>
                  <a:pt x="81443" y="133904"/>
                </a:lnTo>
                <a:lnTo>
                  <a:pt x="82491" y="132332"/>
                </a:lnTo>
                <a:lnTo>
                  <a:pt x="83703" y="130858"/>
                </a:lnTo>
                <a:lnTo>
                  <a:pt x="85012" y="129548"/>
                </a:lnTo>
                <a:lnTo>
                  <a:pt x="86486" y="128337"/>
                </a:lnTo>
                <a:lnTo>
                  <a:pt x="88058" y="127289"/>
                </a:lnTo>
                <a:lnTo>
                  <a:pt x="89728" y="126372"/>
                </a:lnTo>
                <a:lnTo>
                  <a:pt x="91496" y="125619"/>
                </a:lnTo>
                <a:lnTo>
                  <a:pt x="93330" y="125062"/>
                </a:lnTo>
                <a:lnTo>
                  <a:pt x="95262" y="124669"/>
                </a:lnTo>
                <a:lnTo>
                  <a:pt x="97227" y="124473"/>
                </a:lnTo>
                <a:lnTo>
                  <a:pt x="98242" y="124440"/>
                </a:lnTo>
                <a:close/>
                <a:moveTo>
                  <a:pt x="32748" y="0"/>
                </a:moveTo>
                <a:lnTo>
                  <a:pt x="32060" y="33"/>
                </a:lnTo>
                <a:lnTo>
                  <a:pt x="30783" y="295"/>
                </a:lnTo>
                <a:lnTo>
                  <a:pt x="29604" y="786"/>
                </a:lnTo>
                <a:lnTo>
                  <a:pt x="28589" y="1474"/>
                </a:lnTo>
                <a:lnTo>
                  <a:pt x="27672" y="2391"/>
                </a:lnTo>
                <a:lnTo>
                  <a:pt x="26984" y="3438"/>
                </a:lnTo>
                <a:lnTo>
                  <a:pt x="26493" y="4585"/>
                </a:lnTo>
                <a:lnTo>
                  <a:pt x="26231" y="5862"/>
                </a:lnTo>
                <a:lnTo>
                  <a:pt x="26198" y="6549"/>
                </a:lnTo>
                <a:lnTo>
                  <a:pt x="26198" y="33402"/>
                </a:lnTo>
                <a:lnTo>
                  <a:pt x="24790" y="33697"/>
                </a:lnTo>
                <a:lnTo>
                  <a:pt x="22105" y="34516"/>
                </a:lnTo>
                <a:lnTo>
                  <a:pt x="19485" y="35531"/>
                </a:lnTo>
                <a:lnTo>
                  <a:pt x="16996" y="36775"/>
                </a:lnTo>
                <a:lnTo>
                  <a:pt x="14639" y="38216"/>
                </a:lnTo>
                <a:lnTo>
                  <a:pt x="12379" y="39821"/>
                </a:lnTo>
                <a:lnTo>
                  <a:pt x="10316" y="41622"/>
                </a:lnTo>
                <a:lnTo>
                  <a:pt x="8384" y="43587"/>
                </a:lnTo>
                <a:lnTo>
                  <a:pt x="6615" y="45715"/>
                </a:lnTo>
                <a:lnTo>
                  <a:pt x="5044" y="47975"/>
                </a:lnTo>
                <a:lnTo>
                  <a:pt x="3668" y="50398"/>
                </a:lnTo>
                <a:lnTo>
                  <a:pt x="2489" y="52920"/>
                </a:lnTo>
                <a:lnTo>
                  <a:pt x="1540" y="55539"/>
                </a:lnTo>
                <a:lnTo>
                  <a:pt x="786" y="58290"/>
                </a:lnTo>
                <a:lnTo>
                  <a:pt x="295" y="61106"/>
                </a:lnTo>
                <a:lnTo>
                  <a:pt x="33" y="64021"/>
                </a:lnTo>
                <a:lnTo>
                  <a:pt x="0" y="65495"/>
                </a:lnTo>
                <a:lnTo>
                  <a:pt x="33" y="66968"/>
                </a:lnTo>
                <a:lnTo>
                  <a:pt x="295" y="69883"/>
                </a:lnTo>
                <a:lnTo>
                  <a:pt x="786" y="72666"/>
                </a:lnTo>
                <a:lnTo>
                  <a:pt x="1540" y="75384"/>
                </a:lnTo>
                <a:lnTo>
                  <a:pt x="2489" y="78004"/>
                </a:lnTo>
                <a:lnTo>
                  <a:pt x="3668" y="80526"/>
                </a:lnTo>
                <a:lnTo>
                  <a:pt x="5044" y="82883"/>
                </a:lnTo>
                <a:lnTo>
                  <a:pt x="6615" y="85143"/>
                </a:lnTo>
                <a:lnTo>
                  <a:pt x="8384" y="87239"/>
                </a:lnTo>
                <a:lnTo>
                  <a:pt x="10316" y="89204"/>
                </a:lnTo>
                <a:lnTo>
                  <a:pt x="12379" y="91005"/>
                </a:lnTo>
                <a:lnTo>
                  <a:pt x="14639" y="92642"/>
                </a:lnTo>
                <a:lnTo>
                  <a:pt x="16996" y="94083"/>
                </a:lnTo>
                <a:lnTo>
                  <a:pt x="19485" y="95327"/>
                </a:lnTo>
                <a:lnTo>
                  <a:pt x="22105" y="96408"/>
                </a:lnTo>
                <a:lnTo>
                  <a:pt x="24790" y="97259"/>
                </a:lnTo>
                <a:lnTo>
                  <a:pt x="26198" y="97587"/>
                </a:lnTo>
                <a:lnTo>
                  <a:pt x="26198" y="203033"/>
                </a:lnTo>
                <a:lnTo>
                  <a:pt x="26231" y="203688"/>
                </a:lnTo>
                <a:lnTo>
                  <a:pt x="26493" y="204965"/>
                </a:lnTo>
                <a:lnTo>
                  <a:pt x="26984" y="206144"/>
                </a:lnTo>
                <a:lnTo>
                  <a:pt x="27672" y="207192"/>
                </a:lnTo>
                <a:lnTo>
                  <a:pt x="28589" y="208076"/>
                </a:lnTo>
                <a:lnTo>
                  <a:pt x="29604" y="208797"/>
                </a:lnTo>
                <a:lnTo>
                  <a:pt x="30783" y="209288"/>
                </a:lnTo>
                <a:lnTo>
                  <a:pt x="32060" y="209550"/>
                </a:lnTo>
                <a:lnTo>
                  <a:pt x="32748" y="209583"/>
                </a:lnTo>
                <a:lnTo>
                  <a:pt x="33403" y="209550"/>
                </a:lnTo>
                <a:lnTo>
                  <a:pt x="34680" y="209288"/>
                </a:lnTo>
                <a:lnTo>
                  <a:pt x="35859" y="208797"/>
                </a:lnTo>
                <a:lnTo>
                  <a:pt x="36907" y="208076"/>
                </a:lnTo>
                <a:lnTo>
                  <a:pt x="37791" y="207192"/>
                </a:lnTo>
                <a:lnTo>
                  <a:pt x="38511" y="206144"/>
                </a:lnTo>
                <a:lnTo>
                  <a:pt x="39003" y="204965"/>
                </a:lnTo>
                <a:lnTo>
                  <a:pt x="39264" y="203688"/>
                </a:lnTo>
                <a:lnTo>
                  <a:pt x="39297" y="203033"/>
                </a:lnTo>
                <a:lnTo>
                  <a:pt x="39297" y="97587"/>
                </a:lnTo>
                <a:lnTo>
                  <a:pt x="40705" y="97259"/>
                </a:lnTo>
                <a:lnTo>
                  <a:pt x="43391" y="96408"/>
                </a:lnTo>
                <a:lnTo>
                  <a:pt x="46010" y="95327"/>
                </a:lnTo>
                <a:lnTo>
                  <a:pt x="48499" y="94083"/>
                </a:lnTo>
                <a:lnTo>
                  <a:pt x="50857" y="92642"/>
                </a:lnTo>
                <a:lnTo>
                  <a:pt x="53084" y="91005"/>
                </a:lnTo>
                <a:lnTo>
                  <a:pt x="55180" y="89204"/>
                </a:lnTo>
                <a:lnTo>
                  <a:pt x="57112" y="87239"/>
                </a:lnTo>
                <a:lnTo>
                  <a:pt x="58847" y="85143"/>
                </a:lnTo>
                <a:lnTo>
                  <a:pt x="60452" y="82883"/>
                </a:lnTo>
                <a:lnTo>
                  <a:pt x="61827" y="80526"/>
                </a:lnTo>
                <a:lnTo>
                  <a:pt x="63006" y="78004"/>
                </a:lnTo>
                <a:lnTo>
                  <a:pt x="63956" y="75384"/>
                </a:lnTo>
                <a:lnTo>
                  <a:pt x="64709" y="72666"/>
                </a:lnTo>
                <a:lnTo>
                  <a:pt x="65200" y="69883"/>
                </a:lnTo>
                <a:lnTo>
                  <a:pt x="65462" y="66968"/>
                </a:lnTo>
                <a:lnTo>
                  <a:pt x="65495" y="65495"/>
                </a:lnTo>
                <a:lnTo>
                  <a:pt x="65462" y="64021"/>
                </a:lnTo>
                <a:lnTo>
                  <a:pt x="65200" y="61106"/>
                </a:lnTo>
                <a:lnTo>
                  <a:pt x="64709" y="58290"/>
                </a:lnTo>
                <a:lnTo>
                  <a:pt x="63956" y="55539"/>
                </a:lnTo>
                <a:lnTo>
                  <a:pt x="63006" y="52920"/>
                </a:lnTo>
                <a:lnTo>
                  <a:pt x="61827" y="50398"/>
                </a:lnTo>
                <a:lnTo>
                  <a:pt x="60452" y="47975"/>
                </a:lnTo>
                <a:lnTo>
                  <a:pt x="58847" y="45715"/>
                </a:lnTo>
                <a:lnTo>
                  <a:pt x="57112" y="43587"/>
                </a:lnTo>
                <a:lnTo>
                  <a:pt x="55180" y="41622"/>
                </a:lnTo>
                <a:lnTo>
                  <a:pt x="53084" y="39821"/>
                </a:lnTo>
                <a:lnTo>
                  <a:pt x="50857" y="38216"/>
                </a:lnTo>
                <a:lnTo>
                  <a:pt x="48499" y="36775"/>
                </a:lnTo>
                <a:lnTo>
                  <a:pt x="46010" y="35531"/>
                </a:lnTo>
                <a:lnTo>
                  <a:pt x="43391" y="34516"/>
                </a:lnTo>
                <a:lnTo>
                  <a:pt x="40705" y="33697"/>
                </a:lnTo>
                <a:lnTo>
                  <a:pt x="39297" y="33402"/>
                </a:lnTo>
                <a:lnTo>
                  <a:pt x="39297" y="6549"/>
                </a:lnTo>
                <a:lnTo>
                  <a:pt x="39264" y="5862"/>
                </a:lnTo>
                <a:lnTo>
                  <a:pt x="39003" y="4585"/>
                </a:lnTo>
                <a:lnTo>
                  <a:pt x="38511" y="3438"/>
                </a:lnTo>
                <a:lnTo>
                  <a:pt x="37791" y="2391"/>
                </a:lnTo>
                <a:lnTo>
                  <a:pt x="36907" y="1474"/>
                </a:lnTo>
                <a:lnTo>
                  <a:pt x="35859" y="786"/>
                </a:lnTo>
                <a:lnTo>
                  <a:pt x="34680" y="295"/>
                </a:lnTo>
                <a:lnTo>
                  <a:pt x="33403" y="33"/>
                </a:lnTo>
                <a:lnTo>
                  <a:pt x="32748" y="0"/>
                </a:lnTo>
                <a:close/>
                <a:moveTo>
                  <a:pt x="98242" y="0"/>
                </a:moveTo>
                <a:lnTo>
                  <a:pt x="97587" y="33"/>
                </a:lnTo>
                <a:lnTo>
                  <a:pt x="96310" y="295"/>
                </a:lnTo>
                <a:lnTo>
                  <a:pt x="95131" y="786"/>
                </a:lnTo>
                <a:lnTo>
                  <a:pt x="94083" y="1474"/>
                </a:lnTo>
                <a:lnTo>
                  <a:pt x="93199" y="2391"/>
                </a:lnTo>
                <a:lnTo>
                  <a:pt x="92479" y="3438"/>
                </a:lnTo>
                <a:lnTo>
                  <a:pt x="91988" y="4585"/>
                </a:lnTo>
                <a:lnTo>
                  <a:pt x="91726" y="5862"/>
                </a:lnTo>
                <a:lnTo>
                  <a:pt x="91693" y="6549"/>
                </a:lnTo>
                <a:lnTo>
                  <a:pt x="91693" y="111996"/>
                </a:lnTo>
                <a:lnTo>
                  <a:pt x="90285" y="112291"/>
                </a:lnTo>
                <a:lnTo>
                  <a:pt x="87600" y="113109"/>
                </a:lnTo>
                <a:lnTo>
                  <a:pt x="84980" y="114124"/>
                </a:lnTo>
                <a:lnTo>
                  <a:pt x="82491" y="115369"/>
                </a:lnTo>
                <a:lnTo>
                  <a:pt x="80133" y="116810"/>
                </a:lnTo>
                <a:lnTo>
                  <a:pt x="77906" y="118414"/>
                </a:lnTo>
                <a:lnTo>
                  <a:pt x="75810" y="120215"/>
                </a:lnTo>
                <a:lnTo>
                  <a:pt x="73878" y="122180"/>
                </a:lnTo>
                <a:lnTo>
                  <a:pt x="72143" y="124309"/>
                </a:lnTo>
                <a:lnTo>
                  <a:pt x="70538" y="126568"/>
                </a:lnTo>
                <a:lnTo>
                  <a:pt x="69163" y="128992"/>
                </a:lnTo>
                <a:lnTo>
                  <a:pt x="67984" y="131513"/>
                </a:lnTo>
                <a:lnTo>
                  <a:pt x="67034" y="134133"/>
                </a:lnTo>
                <a:lnTo>
                  <a:pt x="66281" y="136884"/>
                </a:lnTo>
                <a:lnTo>
                  <a:pt x="65790" y="139700"/>
                </a:lnTo>
                <a:lnTo>
                  <a:pt x="65528" y="142615"/>
                </a:lnTo>
                <a:lnTo>
                  <a:pt x="65495" y="144088"/>
                </a:lnTo>
                <a:lnTo>
                  <a:pt x="65528" y="145562"/>
                </a:lnTo>
                <a:lnTo>
                  <a:pt x="65790" y="148476"/>
                </a:lnTo>
                <a:lnTo>
                  <a:pt x="66281" y="151260"/>
                </a:lnTo>
                <a:lnTo>
                  <a:pt x="67034" y="153978"/>
                </a:lnTo>
                <a:lnTo>
                  <a:pt x="67984" y="156598"/>
                </a:lnTo>
                <a:lnTo>
                  <a:pt x="69163" y="159119"/>
                </a:lnTo>
                <a:lnTo>
                  <a:pt x="70538" y="161477"/>
                </a:lnTo>
                <a:lnTo>
                  <a:pt x="72143" y="163737"/>
                </a:lnTo>
                <a:lnTo>
                  <a:pt x="73878" y="165832"/>
                </a:lnTo>
                <a:lnTo>
                  <a:pt x="75810" y="167797"/>
                </a:lnTo>
                <a:lnTo>
                  <a:pt x="77906" y="169598"/>
                </a:lnTo>
                <a:lnTo>
                  <a:pt x="80133" y="171236"/>
                </a:lnTo>
                <a:lnTo>
                  <a:pt x="82491" y="172677"/>
                </a:lnTo>
                <a:lnTo>
                  <a:pt x="84980" y="173921"/>
                </a:lnTo>
                <a:lnTo>
                  <a:pt x="87600" y="175002"/>
                </a:lnTo>
                <a:lnTo>
                  <a:pt x="90285" y="175853"/>
                </a:lnTo>
                <a:lnTo>
                  <a:pt x="91693" y="176181"/>
                </a:lnTo>
                <a:lnTo>
                  <a:pt x="91693" y="203033"/>
                </a:lnTo>
                <a:lnTo>
                  <a:pt x="91726" y="203688"/>
                </a:lnTo>
                <a:lnTo>
                  <a:pt x="91988" y="204965"/>
                </a:lnTo>
                <a:lnTo>
                  <a:pt x="92479" y="206144"/>
                </a:lnTo>
                <a:lnTo>
                  <a:pt x="93199" y="207192"/>
                </a:lnTo>
                <a:lnTo>
                  <a:pt x="94083" y="208076"/>
                </a:lnTo>
                <a:lnTo>
                  <a:pt x="95131" y="208797"/>
                </a:lnTo>
                <a:lnTo>
                  <a:pt x="96310" y="209288"/>
                </a:lnTo>
                <a:lnTo>
                  <a:pt x="97587" y="209550"/>
                </a:lnTo>
                <a:lnTo>
                  <a:pt x="98242" y="209583"/>
                </a:lnTo>
                <a:lnTo>
                  <a:pt x="98897" y="209550"/>
                </a:lnTo>
                <a:lnTo>
                  <a:pt x="100174" y="209288"/>
                </a:lnTo>
                <a:lnTo>
                  <a:pt x="101353" y="208797"/>
                </a:lnTo>
                <a:lnTo>
                  <a:pt x="102401" y="208076"/>
                </a:lnTo>
                <a:lnTo>
                  <a:pt x="103285" y="207192"/>
                </a:lnTo>
                <a:lnTo>
                  <a:pt x="104006" y="206144"/>
                </a:lnTo>
                <a:lnTo>
                  <a:pt x="104497" y="204965"/>
                </a:lnTo>
                <a:lnTo>
                  <a:pt x="104759" y="203688"/>
                </a:lnTo>
                <a:lnTo>
                  <a:pt x="104792" y="203033"/>
                </a:lnTo>
                <a:lnTo>
                  <a:pt x="104792" y="176181"/>
                </a:lnTo>
                <a:lnTo>
                  <a:pt x="106200" y="175853"/>
                </a:lnTo>
                <a:lnTo>
                  <a:pt x="108885" y="175002"/>
                </a:lnTo>
                <a:lnTo>
                  <a:pt x="111505" y="173921"/>
                </a:lnTo>
                <a:lnTo>
                  <a:pt x="113994" y="172677"/>
                </a:lnTo>
                <a:lnTo>
                  <a:pt x="116352" y="171236"/>
                </a:lnTo>
                <a:lnTo>
                  <a:pt x="118578" y="169598"/>
                </a:lnTo>
                <a:lnTo>
                  <a:pt x="120674" y="167797"/>
                </a:lnTo>
                <a:lnTo>
                  <a:pt x="122606" y="165832"/>
                </a:lnTo>
                <a:lnTo>
                  <a:pt x="124342" y="163737"/>
                </a:lnTo>
                <a:lnTo>
                  <a:pt x="125947" y="161477"/>
                </a:lnTo>
                <a:lnTo>
                  <a:pt x="127322" y="159119"/>
                </a:lnTo>
                <a:lnTo>
                  <a:pt x="128501" y="156598"/>
                </a:lnTo>
                <a:lnTo>
                  <a:pt x="129451" y="153978"/>
                </a:lnTo>
                <a:lnTo>
                  <a:pt x="130204" y="151260"/>
                </a:lnTo>
                <a:lnTo>
                  <a:pt x="130695" y="148476"/>
                </a:lnTo>
                <a:lnTo>
                  <a:pt x="130957" y="145562"/>
                </a:lnTo>
                <a:lnTo>
                  <a:pt x="130990" y="144088"/>
                </a:lnTo>
                <a:lnTo>
                  <a:pt x="130957" y="142615"/>
                </a:lnTo>
                <a:lnTo>
                  <a:pt x="130695" y="139700"/>
                </a:lnTo>
                <a:lnTo>
                  <a:pt x="130204" y="136884"/>
                </a:lnTo>
                <a:lnTo>
                  <a:pt x="129451" y="134133"/>
                </a:lnTo>
                <a:lnTo>
                  <a:pt x="128501" y="131513"/>
                </a:lnTo>
                <a:lnTo>
                  <a:pt x="127322" y="128992"/>
                </a:lnTo>
                <a:lnTo>
                  <a:pt x="125947" y="126568"/>
                </a:lnTo>
                <a:lnTo>
                  <a:pt x="124342" y="124309"/>
                </a:lnTo>
                <a:lnTo>
                  <a:pt x="122606" y="122180"/>
                </a:lnTo>
                <a:lnTo>
                  <a:pt x="120674" y="120215"/>
                </a:lnTo>
                <a:lnTo>
                  <a:pt x="118578" y="118414"/>
                </a:lnTo>
                <a:lnTo>
                  <a:pt x="116352" y="116810"/>
                </a:lnTo>
                <a:lnTo>
                  <a:pt x="113994" y="115369"/>
                </a:lnTo>
                <a:lnTo>
                  <a:pt x="111505" y="114124"/>
                </a:lnTo>
                <a:lnTo>
                  <a:pt x="108885" y="113109"/>
                </a:lnTo>
                <a:lnTo>
                  <a:pt x="106200" y="112291"/>
                </a:lnTo>
                <a:lnTo>
                  <a:pt x="104792" y="111996"/>
                </a:lnTo>
                <a:lnTo>
                  <a:pt x="104792" y="6549"/>
                </a:lnTo>
                <a:lnTo>
                  <a:pt x="104759" y="5862"/>
                </a:lnTo>
                <a:lnTo>
                  <a:pt x="104497" y="4585"/>
                </a:lnTo>
                <a:lnTo>
                  <a:pt x="104006" y="3438"/>
                </a:lnTo>
                <a:lnTo>
                  <a:pt x="103285" y="2391"/>
                </a:lnTo>
                <a:lnTo>
                  <a:pt x="102401" y="1474"/>
                </a:lnTo>
                <a:lnTo>
                  <a:pt x="101353" y="786"/>
                </a:lnTo>
                <a:lnTo>
                  <a:pt x="100174" y="295"/>
                </a:lnTo>
                <a:lnTo>
                  <a:pt x="98897" y="33"/>
                </a:lnTo>
                <a:lnTo>
                  <a:pt x="98242" y="0"/>
                </a:lnTo>
                <a:close/>
                <a:moveTo>
                  <a:pt x="163737" y="0"/>
                </a:moveTo>
                <a:lnTo>
                  <a:pt x="163082" y="33"/>
                </a:lnTo>
                <a:lnTo>
                  <a:pt x="161805" y="295"/>
                </a:lnTo>
                <a:lnTo>
                  <a:pt x="160626" y="786"/>
                </a:lnTo>
                <a:lnTo>
                  <a:pt x="159578" y="1474"/>
                </a:lnTo>
                <a:lnTo>
                  <a:pt x="158694" y="2391"/>
                </a:lnTo>
                <a:lnTo>
                  <a:pt x="157973" y="3438"/>
                </a:lnTo>
                <a:lnTo>
                  <a:pt x="157482" y="4585"/>
                </a:lnTo>
                <a:lnTo>
                  <a:pt x="157220" y="5862"/>
                </a:lnTo>
                <a:lnTo>
                  <a:pt x="157188" y="6549"/>
                </a:lnTo>
                <a:lnTo>
                  <a:pt x="157188" y="46501"/>
                </a:lnTo>
                <a:lnTo>
                  <a:pt x="155779" y="46796"/>
                </a:lnTo>
                <a:lnTo>
                  <a:pt x="153094" y="47615"/>
                </a:lnTo>
                <a:lnTo>
                  <a:pt x="150474" y="48630"/>
                </a:lnTo>
                <a:lnTo>
                  <a:pt x="147986" y="49874"/>
                </a:lnTo>
                <a:lnTo>
                  <a:pt x="145628" y="51315"/>
                </a:lnTo>
                <a:lnTo>
                  <a:pt x="143401" y="52920"/>
                </a:lnTo>
                <a:lnTo>
                  <a:pt x="141305" y="54721"/>
                </a:lnTo>
                <a:lnTo>
                  <a:pt x="139373" y="56686"/>
                </a:lnTo>
                <a:lnTo>
                  <a:pt x="137637" y="58814"/>
                </a:lnTo>
                <a:lnTo>
                  <a:pt x="136033" y="61074"/>
                </a:lnTo>
                <a:lnTo>
                  <a:pt x="134657" y="63497"/>
                </a:lnTo>
                <a:lnTo>
                  <a:pt x="133478" y="66019"/>
                </a:lnTo>
                <a:lnTo>
                  <a:pt x="132529" y="68638"/>
                </a:lnTo>
                <a:lnTo>
                  <a:pt x="131776" y="71389"/>
                </a:lnTo>
                <a:lnTo>
                  <a:pt x="131284" y="74205"/>
                </a:lnTo>
                <a:lnTo>
                  <a:pt x="131022" y="77120"/>
                </a:lnTo>
                <a:lnTo>
                  <a:pt x="130990" y="78594"/>
                </a:lnTo>
                <a:lnTo>
                  <a:pt x="131022" y="80067"/>
                </a:lnTo>
                <a:lnTo>
                  <a:pt x="131284" y="82982"/>
                </a:lnTo>
                <a:lnTo>
                  <a:pt x="131776" y="85765"/>
                </a:lnTo>
                <a:lnTo>
                  <a:pt x="132529" y="88483"/>
                </a:lnTo>
                <a:lnTo>
                  <a:pt x="133478" y="91103"/>
                </a:lnTo>
                <a:lnTo>
                  <a:pt x="134657" y="93625"/>
                </a:lnTo>
                <a:lnTo>
                  <a:pt x="136033" y="95982"/>
                </a:lnTo>
                <a:lnTo>
                  <a:pt x="137637" y="98242"/>
                </a:lnTo>
                <a:lnTo>
                  <a:pt x="139373" y="100338"/>
                </a:lnTo>
                <a:lnTo>
                  <a:pt x="141305" y="102303"/>
                </a:lnTo>
                <a:lnTo>
                  <a:pt x="143401" y="104104"/>
                </a:lnTo>
                <a:lnTo>
                  <a:pt x="145628" y="105741"/>
                </a:lnTo>
                <a:lnTo>
                  <a:pt x="147986" y="107182"/>
                </a:lnTo>
                <a:lnTo>
                  <a:pt x="150474" y="108426"/>
                </a:lnTo>
                <a:lnTo>
                  <a:pt x="153094" y="109507"/>
                </a:lnTo>
                <a:lnTo>
                  <a:pt x="155779" y="110358"/>
                </a:lnTo>
                <a:lnTo>
                  <a:pt x="157188" y="110686"/>
                </a:lnTo>
                <a:lnTo>
                  <a:pt x="157188" y="203033"/>
                </a:lnTo>
                <a:lnTo>
                  <a:pt x="157220" y="203688"/>
                </a:lnTo>
                <a:lnTo>
                  <a:pt x="157482" y="204965"/>
                </a:lnTo>
                <a:lnTo>
                  <a:pt x="157973" y="206144"/>
                </a:lnTo>
                <a:lnTo>
                  <a:pt x="158694" y="207192"/>
                </a:lnTo>
                <a:lnTo>
                  <a:pt x="159578" y="208076"/>
                </a:lnTo>
                <a:lnTo>
                  <a:pt x="160626" y="208797"/>
                </a:lnTo>
                <a:lnTo>
                  <a:pt x="161805" y="209288"/>
                </a:lnTo>
                <a:lnTo>
                  <a:pt x="163082" y="209550"/>
                </a:lnTo>
                <a:lnTo>
                  <a:pt x="163737" y="209583"/>
                </a:lnTo>
                <a:lnTo>
                  <a:pt x="164392" y="209550"/>
                </a:lnTo>
                <a:lnTo>
                  <a:pt x="165669" y="209288"/>
                </a:lnTo>
                <a:lnTo>
                  <a:pt x="166848" y="208797"/>
                </a:lnTo>
                <a:lnTo>
                  <a:pt x="167896" y="208076"/>
                </a:lnTo>
                <a:lnTo>
                  <a:pt x="168780" y="207192"/>
                </a:lnTo>
                <a:lnTo>
                  <a:pt x="169501" y="206144"/>
                </a:lnTo>
                <a:lnTo>
                  <a:pt x="169992" y="204965"/>
                </a:lnTo>
                <a:lnTo>
                  <a:pt x="170254" y="203688"/>
                </a:lnTo>
                <a:lnTo>
                  <a:pt x="170286" y="203033"/>
                </a:lnTo>
                <a:lnTo>
                  <a:pt x="170286" y="110686"/>
                </a:lnTo>
                <a:lnTo>
                  <a:pt x="171695" y="110358"/>
                </a:lnTo>
                <a:lnTo>
                  <a:pt x="174380" y="109507"/>
                </a:lnTo>
                <a:lnTo>
                  <a:pt x="177000" y="108426"/>
                </a:lnTo>
                <a:lnTo>
                  <a:pt x="179488" y="107182"/>
                </a:lnTo>
                <a:lnTo>
                  <a:pt x="181846" y="105741"/>
                </a:lnTo>
                <a:lnTo>
                  <a:pt x="184073" y="104104"/>
                </a:lnTo>
                <a:lnTo>
                  <a:pt x="186169" y="102303"/>
                </a:lnTo>
                <a:lnTo>
                  <a:pt x="188101" y="100338"/>
                </a:lnTo>
                <a:lnTo>
                  <a:pt x="189837" y="98242"/>
                </a:lnTo>
                <a:lnTo>
                  <a:pt x="191441" y="95982"/>
                </a:lnTo>
                <a:lnTo>
                  <a:pt x="192817" y="93625"/>
                </a:lnTo>
                <a:lnTo>
                  <a:pt x="193995" y="91103"/>
                </a:lnTo>
                <a:lnTo>
                  <a:pt x="194945" y="88483"/>
                </a:lnTo>
                <a:lnTo>
                  <a:pt x="195698" y="85765"/>
                </a:lnTo>
                <a:lnTo>
                  <a:pt x="196190" y="82982"/>
                </a:lnTo>
                <a:lnTo>
                  <a:pt x="196452" y="80067"/>
                </a:lnTo>
                <a:lnTo>
                  <a:pt x="196484" y="78594"/>
                </a:lnTo>
                <a:lnTo>
                  <a:pt x="196452" y="77120"/>
                </a:lnTo>
                <a:lnTo>
                  <a:pt x="196190" y="74205"/>
                </a:lnTo>
                <a:lnTo>
                  <a:pt x="195698" y="71389"/>
                </a:lnTo>
                <a:lnTo>
                  <a:pt x="194945" y="68638"/>
                </a:lnTo>
                <a:lnTo>
                  <a:pt x="193995" y="66019"/>
                </a:lnTo>
                <a:lnTo>
                  <a:pt x="192817" y="63497"/>
                </a:lnTo>
                <a:lnTo>
                  <a:pt x="191441" y="61074"/>
                </a:lnTo>
                <a:lnTo>
                  <a:pt x="189837" y="58814"/>
                </a:lnTo>
                <a:lnTo>
                  <a:pt x="188101" y="56686"/>
                </a:lnTo>
                <a:lnTo>
                  <a:pt x="186169" y="54721"/>
                </a:lnTo>
                <a:lnTo>
                  <a:pt x="184073" y="52920"/>
                </a:lnTo>
                <a:lnTo>
                  <a:pt x="181846" y="51315"/>
                </a:lnTo>
                <a:lnTo>
                  <a:pt x="179488" y="49874"/>
                </a:lnTo>
                <a:lnTo>
                  <a:pt x="177000" y="48630"/>
                </a:lnTo>
                <a:lnTo>
                  <a:pt x="174380" y="47615"/>
                </a:lnTo>
                <a:lnTo>
                  <a:pt x="171695" y="46796"/>
                </a:lnTo>
                <a:lnTo>
                  <a:pt x="170286" y="46501"/>
                </a:lnTo>
                <a:lnTo>
                  <a:pt x="170286" y="6549"/>
                </a:lnTo>
                <a:lnTo>
                  <a:pt x="170254" y="5862"/>
                </a:lnTo>
                <a:lnTo>
                  <a:pt x="169992" y="4585"/>
                </a:lnTo>
                <a:lnTo>
                  <a:pt x="169501" y="3438"/>
                </a:lnTo>
                <a:lnTo>
                  <a:pt x="168780" y="2391"/>
                </a:lnTo>
                <a:lnTo>
                  <a:pt x="167896" y="1474"/>
                </a:lnTo>
                <a:lnTo>
                  <a:pt x="166848" y="786"/>
                </a:lnTo>
                <a:lnTo>
                  <a:pt x="165669" y="295"/>
                </a:lnTo>
                <a:lnTo>
                  <a:pt x="164392" y="33"/>
                </a:lnTo>
                <a:lnTo>
                  <a:pt x="16373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495D"/>
              </a:solidFill>
            </a:endParaRPr>
          </a:p>
        </p:txBody>
      </p:sp>
      <p:sp>
        <p:nvSpPr>
          <p:cNvPr id="1942" name="Google Shape;1942;p127"/>
          <p:cNvSpPr txBox="1">
            <a:spLocks noGrp="1"/>
          </p:cNvSpPr>
          <p:nvPr>
            <p:ph type="subTitle" idx="3"/>
          </p:nvPr>
        </p:nvSpPr>
        <p:spPr>
          <a:xfrm>
            <a:off x="10257625" y="3861425"/>
            <a:ext cx="6689100" cy="66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solidFill>
                  <a:schemeClr val="lt1"/>
                </a:solidFill>
              </a:rPr>
              <a:t>Lorem ipsum dolor sit amet, consectetur adipisicing elit, sed do eiusmod tempor incididunt ut labore et dolore.</a:t>
            </a:r>
            <a:endParaRPr sz="2000">
              <a:solidFill>
                <a:schemeClr val="lt1"/>
              </a:solidFill>
            </a:endParaRPr>
          </a:p>
        </p:txBody>
      </p:sp>
      <p:sp>
        <p:nvSpPr>
          <p:cNvPr id="1943" name="Google Shape;1943;p127"/>
          <p:cNvSpPr txBox="1">
            <a:spLocks noGrp="1"/>
          </p:cNvSpPr>
          <p:nvPr>
            <p:ph type="subTitle" idx="2"/>
          </p:nvPr>
        </p:nvSpPr>
        <p:spPr>
          <a:xfrm>
            <a:off x="10257625" y="3468825"/>
            <a:ext cx="64008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solidFill>
                  <a:schemeClr val="lt1"/>
                </a:solidFill>
              </a:rPr>
              <a:t>Suscipit neque aut voluptate enim</a:t>
            </a:r>
            <a:endParaRPr sz="2000">
              <a:solidFill>
                <a:schemeClr val="lt1"/>
              </a:solidFill>
            </a:endParaRPr>
          </a:p>
        </p:txBody>
      </p:sp>
      <p:sp>
        <p:nvSpPr>
          <p:cNvPr id="1944" name="Google Shape;1944;p127"/>
          <p:cNvSpPr txBox="1">
            <a:spLocks noGrp="1"/>
          </p:cNvSpPr>
          <p:nvPr>
            <p:ph type="subTitle" idx="3"/>
          </p:nvPr>
        </p:nvSpPr>
        <p:spPr>
          <a:xfrm>
            <a:off x="10257625" y="5935963"/>
            <a:ext cx="6689100" cy="66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Lorem ipsum dolor sit amet, consectetur adipisicing elit, sed do eiusmod tempor incididunt ut labore et dolore.</a:t>
            </a:r>
            <a:endParaRPr sz="2000"/>
          </a:p>
        </p:txBody>
      </p:sp>
      <p:sp>
        <p:nvSpPr>
          <p:cNvPr id="1945" name="Google Shape;1945;p127"/>
          <p:cNvSpPr txBox="1">
            <a:spLocks noGrp="1"/>
          </p:cNvSpPr>
          <p:nvPr>
            <p:ph type="subTitle" idx="2"/>
          </p:nvPr>
        </p:nvSpPr>
        <p:spPr>
          <a:xfrm>
            <a:off x="10257625" y="5543363"/>
            <a:ext cx="64008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Suscipit neque aut voluptate enim</a:t>
            </a:r>
            <a:endParaRPr sz="2000"/>
          </a:p>
        </p:txBody>
      </p:sp>
      <p:sp>
        <p:nvSpPr>
          <p:cNvPr id="1946" name="Google Shape;1946;p127"/>
          <p:cNvSpPr txBox="1">
            <a:spLocks noGrp="1"/>
          </p:cNvSpPr>
          <p:nvPr>
            <p:ph type="subTitle" idx="3"/>
          </p:nvPr>
        </p:nvSpPr>
        <p:spPr>
          <a:xfrm>
            <a:off x="10257625" y="8010500"/>
            <a:ext cx="6689100" cy="66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Lorem ipsum dolor sit amet, consectetur adipisicing elit, sed do eiusmod tempor incididunt ut labore et dolore.</a:t>
            </a:r>
            <a:endParaRPr sz="2000"/>
          </a:p>
        </p:txBody>
      </p:sp>
      <p:sp>
        <p:nvSpPr>
          <p:cNvPr id="1947" name="Google Shape;1947;p127"/>
          <p:cNvSpPr txBox="1">
            <a:spLocks noGrp="1"/>
          </p:cNvSpPr>
          <p:nvPr>
            <p:ph type="subTitle" idx="2"/>
          </p:nvPr>
        </p:nvSpPr>
        <p:spPr>
          <a:xfrm>
            <a:off x="10257625" y="7617900"/>
            <a:ext cx="64008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Suscipit neque aut voluptate enim</a:t>
            </a:r>
            <a:endParaRPr sz="2000"/>
          </a:p>
        </p:txBody>
      </p:sp>
      <p:sp>
        <p:nvSpPr>
          <p:cNvPr id="1948" name="Google Shape;1948;p127"/>
          <p:cNvSpPr/>
          <p:nvPr/>
        </p:nvSpPr>
        <p:spPr>
          <a:xfrm>
            <a:off x="5717525" y="3645050"/>
            <a:ext cx="1828800" cy="457200"/>
          </a:xfrm>
          <a:prstGeom prst="roundRect">
            <a:avLst>
              <a:gd name="adj" fmla="val 50000"/>
            </a:avLst>
          </a:prstGeom>
          <a:solidFill>
            <a:srgbClr val="E5EB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Libre Franklin"/>
                <a:ea typeface="Libre Franklin"/>
                <a:cs typeface="Libre Franklin"/>
                <a:sym typeface="Libre Franklin"/>
              </a:rPr>
              <a:t>Retail</a:t>
            </a:r>
            <a:endParaRPr sz="2000" b="1">
              <a:solidFill>
                <a:schemeClr val="dk2"/>
              </a:solidFill>
              <a:latin typeface="Libre Franklin"/>
              <a:ea typeface="Libre Franklin"/>
              <a:cs typeface="Libre Franklin"/>
              <a:sym typeface="Libre Franklin"/>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52"/>
        <p:cNvGrpSpPr/>
        <p:nvPr/>
      </p:nvGrpSpPr>
      <p:grpSpPr>
        <a:xfrm>
          <a:off x="0" y="0"/>
          <a:ext cx="0" cy="0"/>
          <a:chOff x="0" y="0"/>
          <a:chExt cx="0" cy="0"/>
        </a:xfrm>
      </p:grpSpPr>
      <p:sp>
        <p:nvSpPr>
          <p:cNvPr id="1953" name="Google Shape;1953;p128"/>
          <p:cNvSpPr/>
          <p:nvPr/>
        </p:nvSpPr>
        <p:spPr>
          <a:xfrm rot="10800000" flipH="1">
            <a:off x="8765125" y="5203221"/>
            <a:ext cx="8793600" cy="1723800"/>
          </a:xfrm>
          <a:prstGeom prst="round1Rect">
            <a:avLst>
              <a:gd name="adj" fmla="val 33728"/>
            </a:avLst>
          </a:prstGeom>
          <a:solidFill>
            <a:schemeClr val="dk2"/>
          </a:solidFill>
          <a:ln>
            <a:noFill/>
          </a:ln>
          <a:effectLst>
            <a:outerShdw blurRad="508000" dist="376925" dir="5400000" rotWithShape="0">
              <a:srgbClr val="000000">
                <a:alpha val="2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D63764"/>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954" name="Google Shape;1954;p128"/>
          <p:cNvSpPr txBox="1">
            <a:spLocks noGrp="1"/>
          </p:cNvSpPr>
          <p:nvPr>
            <p:ph type="title"/>
          </p:nvPr>
        </p:nvSpPr>
        <p:spPr>
          <a:xfrm>
            <a:off x="2514600" y="4420650"/>
            <a:ext cx="5034300" cy="14892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
              <a:t>Text with highlight features </a:t>
            </a:r>
            <a:endParaRPr/>
          </a:p>
        </p:txBody>
      </p:sp>
      <p:sp>
        <p:nvSpPr>
          <p:cNvPr id="1955" name="Google Shape;1955;p128"/>
          <p:cNvSpPr txBox="1">
            <a:spLocks noGrp="1"/>
          </p:cNvSpPr>
          <p:nvPr>
            <p:ph type="subTitle" idx="3"/>
          </p:nvPr>
        </p:nvSpPr>
        <p:spPr>
          <a:xfrm>
            <a:off x="10257625" y="1732000"/>
            <a:ext cx="6400800" cy="1015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Lorem ipsum dolor sit amet, consectetur adipisicing elit, sed do eiusmod tempor incididunt ut labore et dolore.</a:t>
            </a:r>
            <a:endParaRPr sz="2000"/>
          </a:p>
        </p:txBody>
      </p:sp>
      <p:sp>
        <p:nvSpPr>
          <p:cNvPr id="1956" name="Google Shape;1956;p128"/>
          <p:cNvSpPr txBox="1">
            <a:spLocks noGrp="1"/>
          </p:cNvSpPr>
          <p:nvPr>
            <p:ph type="subTitle" idx="2"/>
          </p:nvPr>
        </p:nvSpPr>
        <p:spPr>
          <a:xfrm>
            <a:off x="10257625" y="1339400"/>
            <a:ext cx="64008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Suscipit neque aut voluptate enim</a:t>
            </a:r>
            <a:endParaRPr sz="2000"/>
          </a:p>
        </p:txBody>
      </p:sp>
      <p:sp>
        <p:nvSpPr>
          <p:cNvPr id="1957" name="Google Shape;1957;p128"/>
          <p:cNvSpPr txBox="1">
            <a:spLocks noGrp="1"/>
          </p:cNvSpPr>
          <p:nvPr>
            <p:ph type="subTitle" idx="1"/>
          </p:nvPr>
        </p:nvSpPr>
        <p:spPr>
          <a:xfrm>
            <a:off x="733800" y="5963500"/>
            <a:ext cx="6822600" cy="21918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
              <a:t>Scelerisque eleifend donec pretium vulputate sapien nec. </a:t>
            </a:r>
            <a:br>
              <a:rPr lang="en"/>
            </a:br>
            <a:r>
              <a:rPr lang="en"/>
              <a:t>A diam sollicitudin tempor id eu nisl nunc mi ipsum. </a:t>
            </a:r>
            <a:endParaRPr/>
          </a:p>
        </p:txBody>
      </p:sp>
      <p:sp>
        <p:nvSpPr>
          <p:cNvPr id="1958" name="Google Shape;1958;p128"/>
          <p:cNvSpPr/>
          <p:nvPr/>
        </p:nvSpPr>
        <p:spPr>
          <a:xfrm>
            <a:off x="9226563" y="1466563"/>
            <a:ext cx="523957" cy="523878"/>
          </a:xfrm>
          <a:custGeom>
            <a:avLst/>
            <a:gdLst/>
            <a:ahLst/>
            <a:cxnLst/>
            <a:rect l="l" t="t" r="r" b="b"/>
            <a:pathLst>
              <a:path w="209583" h="209551" extrusionOk="0">
                <a:moveTo>
                  <a:pt x="196484" y="13067"/>
                </a:moveTo>
                <a:lnTo>
                  <a:pt x="196353" y="135476"/>
                </a:lnTo>
                <a:lnTo>
                  <a:pt x="193602" y="136524"/>
                </a:lnTo>
                <a:lnTo>
                  <a:pt x="188166" y="138391"/>
                </a:lnTo>
                <a:lnTo>
                  <a:pt x="182861" y="139995"/>
                </a:lnTo>
                <a:lnTo>
                  <a:pt x="177654" y="141338"/>
                </a:lnTo>
                <a:lnTo>
                  <a:pt x="172546" y="142419"/>
                </a:lnTo>
                <a:lnTo>
                  <a:pt x="167535" y="143205"/>
                </a:lnTo>
                <a:lnTo>
                  <a:pt x="162590" y="143729"/>
                </a:lnTo>
                <a:lnTo>
                  <a:pt x="157711" y="143991"/>
                </a:lnTo>
                <a:lnTo>
                  <a:pt x="155320" y="144023"/>
                </a:lnTo>
                <a:lnTo>
                  <a:pt x="152799" y="143991"/>
                </a:lnTo>
                <a:lnTo>
                  <a:pt x="147920" y="143729"/>
                </a:lnTo>
                <a:lnTo>
                  <a:pt x="143171" y="143237"/>
                </a:lnTo>
                <a:lnTo>
                  <a:pt x="138488" y="142550"/>
                </a:lnTo>
                <a:lnTo>
                  <a:pt x="131611" y="141240"/>
                </a:lnTo>
                <a:lnTo>
                  <a:pt x="122508" y="139079"/>
                </a:lnTo>
                <a:lnTo>
                  <a:pt x="117890" y="137932"/>
                </a:lnTo>
                <a:lnTo>
                  <a:pt x="112880" y="136655"/>
                </a:lnTo>
                <a:lnTo>
                  <a:pt x="102565" y="134232"/>
                </a:lnTo>
                <a:lnTo>
                  <a:pt x="94509" y="132726"/>
                </a:lnTo>
                <a:lnTo>
                  <a:pt x="88942" y="131940"/>
                </a:lnTo>
                <a:lnTo>
                  <a:pt x="83145" y="131383"/>
                </a:lnTo>
                <a:lnTo>
                  <a:pt x="77120" y="131055"/>
                </a:lnTo>
                <a:lnTo>
                  <a:pt x="74009" y="131055"/>
                </a:lnTo>
                <a:lnTo>
                  <a:pt x="70472" y="131088"/>
                </a:lnTo>
                <a:lnTo>
                  <a:pt x="63366" y="131514"/>
                </a:lnTo>
                <a:lnTo>
                  <a:pt x="56162" y="132398"/>
                </a:lnTo>
                <a:lnTo>
                  <a:pt x="48826" y="133708"/>
                </a:lnTo>
                <a:lnTo>
                  <a:pt x="41393" y="135476"/>
                </a:lnTo>
                <a:lnTo>
                  <a:pt x="33861" y="137670"/>
                </a:lnTo>
                <a:lnTo>
                  <a:pt x="26132" y="140323"/>
                </a:lnTo>
                <a:lnTo>
                  <a:pt x="18273" y="143434"/>
                </a:lnTo>
                <a:lnTo>
                  <a:pt x="14278" y="145202"/>
                </a:lnTo>
                <a:lnTo>
                  <a:pt x="13099" y="145726"/>
                </a:lnTo>
                <a:lnTo>
                  <a:pt x="13099" y="29997"/>
                </a:lnTo>
                <a:lnTo>
                  <a:pt x="24560" y="25347"/>
                </a:lnTo>
                <a:lnTo>
                  <a:pt x="28326" y="23841"/>
                </a:lnTo>
                <a:lnTo>
                  <a:pt x="35596" y="21188"/>
                </a:lnTo>
                <a:lnTo>
                  <a:pt x="42539" y="18896"/>
                </a:lnTo>
                <a:lnTo>
                  <a:pt x="49186" y="16997"/>
                </a:lnTo>
                <a:lnTo>
                  <a:pt x="55572" y="15490"/>
                </a:lnTo>
                <a:lnTo>
                  <a:pt x="61663" y="14344"/>
                </a:lnTo>
                <a:lnTo>
                  <a:pt x="67525" y="13591"/>
                </a:lnTo>
                <a:lnTo>
                  <a:pt x="73125" y="13231"/>
                </a:lnTo>
                <a:lnTo>
                  <a:pt x="75810" y="13198"/>
                </a:lnTo>
                <a:lnTo>
                  <a:pt x="78135" y="13231"/>
                </a:lnTo>
                <a:lnTo>
                  <a:pt x="82589" y="13493"/>
                </a:lnTo>
                <a:lnTo>
                  <a:pt x="86813" y="13984"/>
                </a:lnTo>
                <a:lnTo>
                  <a:pt x="90841" y="14704"/>
                </a:lnTo>
                <a:lnTo>
                  <a:pt x="96637" y="16047"/>
                </a:lnTo>
                <a:lnTo>
                  <a:pt x="104104" y="18241"/>
                </a:lnTo>
                <a:lnTo>
                  <a:pt x="107837" y="19453"/>
                </a:lnTo>
                <a:lnTo>
                  <a:pt x="111734" y="20697"/>
                </a:lnTo>
                <a:lnTo>
                  <a:pt x="119822" y="23088"/>
                </a:lnTo>
                <a:lnTo>
                  <a:pt x="126208" y="24561"/>
                </a:lnTo>
                <a:lnTo>
                  <a:pt x="130694" y="25347"/>
                </a:lnTo>
                <a:lnTo>
                  <a:pt x="135377" y="25904"/>
                </a:lnTo>
                <a:lnTo>
                  <a:pt x="140322" y="26199"/>
                </a:lnTo>
                <a:lnTo>
                  <a:pt x="142909" y="26231"/>
                </a:lnTo>
                <a:lnTo>
                  <a:pt x="145562" y="26199"/>
                </a:lnTo>
                <a:lnTo>
                  <a:pt x="150801" y="25937"/>
                </a:lnTo>
                <a:lnTo>
                  <a:pt x="155910" y="25380"/>
                </a:lnTo>
                <a:lnTo>
                  <a:pt x="160855" y="24627"/>
                </a:lnTo>
                <a:lnTo>
                  <a:pt x="165636" y="23710"/>
                </a:lnTo>
                <a:lnTo>
                  <a:pt x="170188" y="22629"/>
                </a:lnTo>
                <a:lnTo>
                  <a:pt x="176541" y="20894"/>
                </a:lnTo>
                <a:lnTo>
                  <a:pt x="183942" y="18405"/>
                </a:lnTo>
                <a:lnTo>
                  <a:pt x="189836" y="16112"/>
                </a:lnTo>
                <a:lnTo>
                  <a:pt x="195698" y="13493"/>
                </a:lnTo>
                <a:lnTo>
                  <a:pt x="196484" y="13067"/>
                </a:lnTo>
                <a:close/>
                <a:moveTo>
                  <a:pt x="194126" y="1"/>
                </a:moveTo>
                <a:lnTo>
                  <a:pt x="191768" y="295"/>
                </a:lnTo>
                <a:lnTo>
                  <a:pt x="189803" y="787"/>
                </a:lnTo>
                <a:lnTo>
                  <a:pt x="187642" y="1671"/>
                </a:lnTo>
                <a:lnTo>
                  <a:pt x="187020" y="2064"/>
                </a:lnTo>
                <a:lnTo>
                  <a:pt x="183843" y="3505"/>
                </a:lnTo>
                <a:lnTo>
                  <a:pt x="177720" y="6026"/>
                </a:lnTo>
                <a:lnTo>
                  <a:pt x="171825" y="8188"/>
                </a:lnTo>
                <a:lnTo>
                  <a:pt x="166160" y="9989"/>
                </a:lnTo>
                <a:lnTo>
                  <a:pt x="160724" y="11397"/>
                </a:lnTo>
                <a:lnTo>
                  <a:pt x="155451" y="12445"/>
                </a:lnTo>
                <a:lnTo>
                  <a:pt x="150343" y="13132"/>
                </a:lnTo>
                <a:lnTo>
                  <a:pt x="145333" y="13493"/>
                </a:lnTo>
                <a:lnTo>
                  <a:pt x="140682" y="13493"/>
                </a:lnTo>
                <a:lnTo>
                  <a:pt x="136458" y="13231"/>
                </a:lnTo>
                <a:lnTo>
                  <a:pt x="132430" y="12707"/>
                </a:lnTo>
                <a:lnTo>
                  <a:pt x="128533" y="12019"/>
                </a:lnTo>
                <a:lnTo>
                  <a:pt x="122868" y="10709"/>
                </a:lnTo>
                <a:lnTo>
                  <a:pt x="115532" y="8515"/>
                </a:lnTo>
                <a:lnTo>
                  <a:pt x="111832" y="7336"/>
                </a:lnTo>
                <a:lnTo>
                  <a:pt x="107870" y="5928"/>
                </a:lnTo>
                <a:lnTo>
                  <a:pt x="101713" y="3996"/>
                </a:lnTo>
                <a:lnTo>
                  <a:pt x="97423" y="2817"/>
                </a:lnTo>
                <a:lnTo>
                  <a:pt x="93002" y="1835"/>
                </a:lnTo>
                <a:lnTo>
                  <a:pt x="88385" y="1016"/>
                </a:lnTo>
                <a:lnTo>
                  <a:pt x="83538" y="426"/>
                </a:lnTo>
                <a:lnTo>
                  <a:pt x="78463" y="132"/>
                </a:lnTo>
                <a:lnTo>
                  <a:pt x="75810" y="99"/>
                </a:lnTo>
                <a:lnTo>
                  <a:pt x="73747" y="99"/>
                </a:lnTo>
                <a:lnTo>
                  <a:pt x="69195" y="263"/>
                </a:lnTo>
                <a:lnTo>
                  <a:pt x="63923" y="754"/>
                </a:lnTo>
                <a:lnTo>
                  <a:pt x="57701" y="1704"/>
                </a:lnTo>
                <a:lnTo>
                  <a:pt x="50365" y="3275"/>
                </a:lnTo>
                <a:lnTo>
                  <a:pt x="41753" y="5601"/>
                </a:lnTo>
                <a:lnTo>
                  <a:pt x="31601" y="8875"/>
                </a:lnTo>
                <a:lnTo>
                  <a:pt x="19779" y="13198"/>
                </a:lnTo>
                <a:lnTo>
                  <a:pt x="13099" y="15883"/>
                </a:lnTo>
                <a:lnTo>
                  <a:pt x="13099" y="6517"/>
                </a:lnTo>
                <a:lnTo>
                  <a:pt x="13066" y="5863"/>
                </a:lnTo>
                <a:lnTo>
                  <a:pt x="12804" y="4618"/>
                </a:lnTo>
                <a:lnTo>
                  <a:pt x="12313" y="3472"/>
                </a:lnTo>
                <a:lnTo>
                  <a:pt x="11625" y="2490"/>
                </a:lnTo>
                <a:lnTo>
                  <a:pt x="10708" y="1671"/>
                </a:lnTo>
                <a:lnTo>
                  <a:pt x="9660" y="1049"/>
                </a:lnTo>
                <a:lnTo>
                  <a:pt x="8514" y="590"/>
                </a:lnTo>
                <a:lnTo>
                  <a:pt x="7237" y="361"/>
                </a:lnTo>
                <a:lnTo>
                  <a:pt x="6549" y="328"/>
                </a:lnTo>
                <a:lnTo>
                  <a:pt x="5862" y="361"/>
                </a:lnTo>
                <a:lnTo>
                  <a:pt x="4585" y="590"/>
                </a:lnTo>
                <a:lnTo>
                  <a:pt x="3438" y="1049"/>
                </a:lnTo>
                <a:lnTo>
                  <a:pt x="2391" y="1671"/>
                </a:lnTo>
                <a:lnTo>
                  <a:pt x="1474" y="2490"/>
                </a:lnTo>
                <a:lnTo>
                  <a:pt x="786" y="3472"/>
                </a:lnTo>
                <a:lnTo>
                  <a:pt x="295" y="4618"/>
                </a:lnTo>
                <a:lnTo>
                  <a:pt x="33" y="5863"/>
                </a:lnTo>
                <a:lnTo>
                  <a:pt x="0" y="6517"/>
                </a:lnTo>
                <a:lnTo>
                  <a:pt x="0" y="203001"/>
                </a:lnTo>
                <a:lnTo>
                  <a:pt x="33" y="203656"/>
                </a:lnTo>
                <a:lnTo>
                  <a:pt x="295" y="204933"/>
                </a:lnTo>
                <a:lnTo>
                  <a:pt x="786" y="206112"/>
                </a:lnTo>
                <a:lnTo>
                  <a:pt x="1474" y="207160"/>
                </a:lnTo>
                <a:lnTo>
                  <a:pt x="2391" y="208044"/>
                </a:lnTo>
                <a:lnTo>
                  <a:pt x="3438" y="208765"/>
                </a:lnTo>
                <a:lnTo>
                  <a:pt x="4585" y="209256"/>
                </a:lnTo>
                <a:lnTo>
                  <a:pt x="5862" y="209518"/>
                </a:lnTo>
                <a:lnTo>
                  <a:pt x="6549" y="209551"/>
                </a:lnTo>
                <a:lnTo>
                  <a:pt x="7237" y="209518"/>
                </a:lnTo>
                <a:lnTo>
                  <a:pt x="8514" y="209256"/>
                </a:lnTo>
                <a:lnTo>
                  <a:pt x="9660" y="208765"/>
                </a:lnTo>
                <a:lnTo>
                  <a:pt x="10708" y="208044"/>
                </a:lnTo>
                <a:lnTo>
                  <a:pt x="11625" y="207160"/>
                </a:lnTo>
                <a:lnTo>
                  <a:pt x="12313" y="206112"/>
                </a:lnTo>
                <a:lnTo>
                  <a:pt x="12804" y="204933"/>
                </a:lnTo>
                <a:lnTo>
                  <a:pt x="13066" y="203656"/>
                </a:lnTo>
                <a:lnTo>
                  <a:pt x="13099" y="203001"/>
                </a:lnTo>
                <a:lnTo>
                  <a:pt x="13099" y="160070"/>
                </a:lnTo>
                <a:lnTo>
                  <a:pt x="15948" y="158727"/>
                </a:lnTo>
                <a:lnTo>
                  <a:pt x="23938" y="155223"/>
                </a:lnTo>
                <a:lnTo>
                  <a:pt x="30881" y="152472"/>
                </a:lnTo>
                <a:lnTo>
                  <a:pt x="39035" y="149754"/>
                </a:lnTo>
                <a:lnTo>
                  <a:pt x="45813" y="147855"/>
                </a:lnTo>
                <a:lnTo>
                  <a:pt x="50595" y="146741"/>
                </a:lnTo>
                <a:lnTo>
                  <a:pt x="55539" y="145792"/>
                </a:lnTo>
                <a:lnTo>
                  <a:pt x="60681" y="145006"/>
                </a:lnTo>
                <a:lnTo>
                  <a:pt x="65920" y="144449"/>
                </a:lnTo>
                <a:lnTo>
                  <a:pt x="71291" y="144154"/>
                </a:lnTo>
                <a:lnTo>
                  <a:pt x="74009" y="144122"/>
                </a:lnTo>
                <a:lnTo>
                  <a:pt x="76825" y="144154"/>
                </a:lnTo>
                <a:lnTo>
                  <a:pt x="82228" y="144416"/>
                </a:lnTo>
                <a:lnTo>
                  <a:pt x="87468" y="144940"/>
                </a:lnTo>
                <a:lnTo>
                  <a:pt x="92544" y="145694"/>
                </a:lnTo>
                <a:lnTo>
                  <a:pt x="99978" y="147069"/>
                </a:lnTo>
                <a:lnTo>
                  <a:pt x="109736" y="149394"/>
                </a:lnTo>
                <a:lnTo>
                  <a:pt x="114648" y="150638"/>
                </a:lnTo>
                <a:lnTo>
                  <a:pt x="119364" y="151850"/>
                </a:lnTo>
                <a:lnTo>
                  <a:pt x="129024" y="154110"/>
                </a:lnTo>
                <a:lnTo>
                  <a:pt x="136556" y="155518"/>
                </a:lnTo>
                <a:lnTo>
                  <a:pt x="141698" y="156271"/>
                </a:lnTo>
                <a:lnTo>
                  <a:pt x="147003" y="156828"/>
                </a:lnTo>
                <a:lnTo>
                  <a:pt x="152471" y="157122"/>
                </a:lnTo>
                <a:lnTo>
                  <a:pt x="155288" y="157155"/>
                </a:lnTo>
                <a:lnTo>
                  <a:pt x="158006" y="157122"/>
                </a:lnTo>
                <a:lnTo>
                  <a:pt x="163507" y="156828"/>
                </a:lnTo>
                <a:lnTo>
                  <a:pt x="169042" y="156238"/>
                </a:lnTo>
                <a:lnTo>
                  <a:pt x="174641" y="155354"/>
                </a:lnTo>
                <a:lnTo>
                  <a:pt x="180307" y="154175"/>
                </a:lnTo>
                <a:lnTo>
                  <a:pt x="186070" y="152701"/>
                </a:lnTo>
                <a:lnTo>
                  <a:pt x="191866" y="150933"/>
                </a:lnTo>
                <a:lnTo>
                  <a:pt x="197794" y="148870"/>
                </a:lnTo>
                <a:lnTo>
                  <a:pt x="200774" y="147691"/>
                </a:lnTo>
                <a:lnTo>
                  <a:pt x="201691" y="147298"/>
                </a:lnTo>
                <a:lnTo>
                  <a:pt x="203426" y="146316"/>
                </a:lnTo>
                <a:lnTo>
                  <a:pt x="204933" y="145071"/>
                </a:lnTo>
                <a:lnTo>
                  <a:pt x="206243" y="143663"/>
                </a:lnTo>
                <a:lnTo>
                  <a:pt x="207356" y="142059"/>
                </a:lnTo>
                <a:lnTo>
                  <a:pt x="208207" y="140323"/>
                </a:lnTo>
                <a:lnTo>
                  <a:pt x="208797" y="138456"/>
                </a:lnTo>
                <a:lnTo>
                  <a:pt x="209092" y="136492"/>
                </a:lnTo>
                <a:lnTo>
                  <a:pt x="209124" y="135509"/>
                </a:lnTo>
                <a:lnTo>
                  <a:pt x="209583" y="13198"/>
                </a:lnTo>
                <a:lnTo>
                  <a:pt x="209583" y="12412"/>
                </a:lnTo>
                <a:lnTo>
                  <a:pt x="209386" y="10840"/>
                </a:lnTo>
                <a:lnTo>
                  <a:pt x="209026" y="9301"/>
                </a:lnTo>
                <a:lnTo>
                  <a:pt x="208535" y="7795"/>
                </a:lnTo>
                <a:lnTo>
                  <a:pt x="207814" y="6419"/>
                </a:lnTo>
                <a:lnTo>
                  <a:pt x="206963" y="5109"/>
                </a:lnTo>
                <a:lnTo>
                  <a:pt x="205915" y="3963"/>
                </a:lnTo>
                <a:lnTo>
                  <a:pt x="204736" y="2948"/>
                </a:lnTo>
                <a:lnTo>
                  <a:pt x="204048" y="2522"/>
                </a:lnTo>
                <a:lnTo>
                  <a:pt x="203295" y="2064"/>
                </a:lnTo>
                <a:lnTo>
                  <a:pt x="201789" y="1343"/>
                </a:lnTo>
                <a:lnTo>
                  <a:pt x="199562" y="557"/>
                </a:lnTo>
                <a:lnTo>
                  <a:pt x="196746" y="33"/>
                </a:lnTo>
                <a:lnTo>
                  <a:pt x="194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E8EEF"/>
              </a:solidFill>
            </a:endParaRPr>
          </a:p>
        </p:txBody>
      </p:sp>
      <p:sp>
        <p:nvSpPr>
          <p:cNvPr id="1959" name="Google Shape;1959;p128"/>
          <p:cNvSpPr/>
          <p:nvPr/>
        </p:nvSpPr>
        <p:spPr>
          <a:xfrm>
            <a:off x="9173500" y="7868975"/>
            <a:ext cx="520967" cy="552251"/>
          </a:xfrm>
          <a:custGeom>
            <a:avLst/>
            <a:gdLst/>
            <a:ahLst/>
            <a:cxnLst/>
            <a:rect l="l" t="t" r="r" b="b"/>
            <a:pathLst>
              <a:path w="197336" h="209583" extrusionOk="0">
                <a:moveTo>
                  <a:pt x="99847" y="81508"/>
                </a:moveTo>
                <a:lnTo>
                  <a:pt x="102172" y="81770"/>
                </a:lnTo>
                <a:lnTo>
                  <a:pt x="104399" y="82228"/>
                </a:lnTo>
                <a:lnTo>
                  <a:pt x="106560" y="82916"/>
                </a:lnTo>
                <a:lnTo>
                  <a:pt x="108591" y="83833"/>
                </a:lnTo>
                <a:lnTo>
                  <a:pt x="110556" y="84914"/>
                </a:lnTo>
                <a:lnTo>
                  <a:pt x="112390" y="86158"/>
                </a:lnTo>
                <a:lnTo>
                  <a:pt x="114092" y="87566"/>
                </a:lnTo>
                <a:lnTo>
                  <a:pt x="115631" y="89171"/>
                </a:lnTo>
                <a:lnTo>
                  <a:pt x="117040" y="90874"/>
                </a:lnTo>
                <a:lnTo>
                  <a:pt x="118284" y="92708"/>
                </a:lnTo>
                <a:lnTo>
                  <a:pt x="119332" y="94640"/>
                </a:lnTo>
                <a:lnTo>
                  <a:pt x="120216" y="96703"/>
                </a:lnTo>
                <a:lnTo>
                  <a:pt x="120871" y="98831"/>
                </a:lnTo>
                <a:lnTo>
                  <a:pt x="121330" y="101025"/>
                </a:lnTo>
                <a:lnTo>
                  <a:pt x="121559" y="103285"/>
                </a:lnTo>
                <a:lnTo>
                  <a:pt x="121591" y="104431"/>
                </a:lnTo>
                <a:lnTo>
                  <a:pt x="121559" y="105643"/>
                </a:lnTo>
                <a:lnTo>
                  <a:pt x="121330" y="108001"/>
                </a:lnTo>
                <a:lnTo>
                  <a:pt x="120871" y="110260"/>
                </a:lnTo>
                <a:lnTo>
                  <a:pt x="120216" y="112454"/>
                </a:lnTo>
                <a:lnTo>
                  <a:pt x="119332" y="114517"/>
                </a:lnTo>
                <a:lnTo>
                  <a:pt x="118284" y="116482"/>
                </a:lnTo>
                <a:lnTo>
                  <a:pt x="117040" y="118283"/>
                </a:lnTo>
                <a:lnTo>
                  <a:pt x="115631" y="119986"/>
                </a:lnTo>
                <a:lnTo>
                  <a:pt x="114092" y="121525"/>
                </a:lnTo>
                <a:lnTo>
                  <a:pt x="112390" y="122901"/>
                </a:lnTo>
                <a:lnTo>
                  <a:pt x="110556" y="124112"/>
                </a:lnTo>
                <a:lnTo>
                  <a:pt x="108591" y="125160"/>
                </a:lnTo>
                <a:lnTo>
                  <a:pt x="106560" y="126012"/>
                </a:lnTo>
                <a:lnTo>
                  <a:pt x="104399" y="126667"/>
                </a:lnTo>
                <a:lnTo>
                  <a:pt x="102172" y="127092"/>
                </a:lnTo>
                <a:lnTo>
                  <a:pt x="99847" y="127322"/>
                </a:lnTo>
                <a:lnTo>
                  <a:pt x="98668" y="127354"/>
                </a:lnTo>
                <a:lnTo>
                  <a:pt x="97489" y="127322"/>
                </a:lnTo>
                <a:lnTo>
                  <a:pt x="95164" y="127092"/>
                </a:lnTo>
                <a:lnTo>
                  <a:pt x="92938" y="126667"/>
                </a:lnTo>
                <a:lnTo>
                  <a:pt x="90776" y="126012"/>
                </a:lnTo>
                <a:lnTo>
                  <a:pt x="88746" y="125160"/>
                </a:lnTo>
                <a:lnTo>
                  <a:pt x="86781" y="124112"/>
                </a:lnTo>
                <a:lnTo>
                  <a:pt x="84947" y="122901"/>
                </a:lnTo>
                <a:lnTo>
                  <a:pt x="83244" y="121525"/>
                </a:lnTo>
                <a:lnTo>
                  <a:pt x="81705" y="119986"/>
                </a:lnTo>
                <a:lnTo>
                  <a:pt x="80297" y="118283"/>
                </a:lnTo>
                <a:lnTo>
                  <a:pt x="79053" y="116482"/>
                </a:lnTo>
                <a:lnTo>
                  <a:pt x="78005" y="114517"/>
                </a:lnTo>
                <a:lnTo>
                  <a:pt x="77121" y="112454"/>
                </a:lnTo>
                <a:lnTo>
                  <a:pt x="76466" y="110260"/>
                </a:lnTo>
                <a:lnTo>
                  <a:pt x="76007" y="108001"/>
                </a:lnTo>
                <a:lnTo>
                  <a:pt x="75778" y="105643"/>
                </a:lnTo>
                <a:lnTo>
                  <a:pt x="75745" y="104431"/>
                </a:lnTo>
                <a:lnTo>
                  <a:pt x="75778" y="103285"/>
                </a:lnTo>
                <a:lnTo>
                  <a:pt x="76007" y="101025"/>
                </a:lnTo>
                <a:lnTo>
                  <a:pt x="76466" y="98831"/>
                </a:lnTo>
                <a:lnTo>
                  <a:pt x="77121" y="96703"/>
                </a:lnTo>
                <a:lnTo>
                  <a:pt x="78005" y="94640"/>
                </a:lnTo>
                <a:lnTo>
                  <a:pt x="79053" y="92708"/>
                </a:lnTo>
                <a:lnTo>
                  <a:pt x="80297" y="90874"/>
                </a:lnTo>
                <a:lnTo>
                  <a:pt x="81705" y="89171"/>
                </a:lnTo>
                <a:lnTo>
                  <a:pt x="83244" y="87566"/>
                </a:lnTo>
                <a:lnTo>
                  <a:pt x="84947" y="86158"/>
                </a:lnTo>
                <a:lnTo>
                  <a:pt x="86781" y="84914"/>
                </a:lnTo>
                <a:lnTo>
                  <a:pt x="88746" y="83833"/>
                </a:lnTo>
                <a:lnTo>
                  <a:pt x="90776" y="82916"/>
                </a:lnTo>
                <a:lnTo>
                  <a:pt x="92938" y="82228"/>
                </a:lnTo>
                <a:lnTo>
                  <a:pt x="95164" y="81770"/>
                </a:lnTo>
                <a:lnTo>
                  <a:pt x="97489" y="81508"/>
                </a:lnTo>
                <a:close/>
                <a:moveTo>
                  <a:pt x="98668" y="68409"/>
                </a:moveTo>
                <a:lnTo>
                  <a:pt x="96802" y="68442"/>
                </a:lnTo>
                <a:lnTo>
                  <a:pt x="93167" y="68802"/>
                </a:lnTo>
                <a:lnTo>
                  <a:pt x="89663" y="69555"/>
                </a:lnTo>
                <a:lnTo>
                  <a:pt x="86290" y="70603"/>
                </a:lnTo>
                <a:lnTo>
                  <a:pt x="83048" y="72011"/>
                </a:lnTo>
                <a:lnTo>
                  <a:pt x="79970" y="73681"/>
                </a:lnTo>
                <a:lnTo>
                  <a:pt x="77121" y="75646"/>
                </a:lnTo>
                <a:lnTo>
                  <a:pt x="74435" y="77873"/>
                </a:lnTo>
                <a:lnTo>
                  <a:pt x="71979" y="80329"/>
                </a:lnTo>
                <a:lnTo>
                  <a:pt x="69785" y="83014"/>
                </a:lnTo>
                <a:lnTo>
                  <a:pt x="67853" y="85896"/>
                </a:lnTo>
                <a:lnTo>
                  <a:pt x="66183" y="88974"/>
                </a:lnTo>
                <a:lnTo>
                  <a:pt x="64808" y="92184"/>
                </a:lnTo>
                <a:lnTo>
                  <a:pt x="63760" y="95524"/>
                </a:lnTo>
                <a:lnTo>
                  <a:pt x="63039" y="99028"/>
                </a:lnTo>
                <a:lnTo>
                  <a:pt x="62679" y="102597"/>
                </a:lnTo>
                <a:lnTo>
                  <a:pt x="62646" y="104431"/>
                </a:lnTo>
                <a:lnTo>
                  <a:pt x="62679" y="106331"/>
                </a:lnTo>
                <a:lnTo>
                  <a:pt x="63039" y="109998"/>
                </a:lnTo>
                <a:lnTo>
                  <a:pt x="63760" y="113568"/>
                </a:lnTo>
                <a:lnTo>
                  <a:pt x="64808" y="117006"/>
                </a:lnTo>
                <a:lnTo>
                  <a:pt x="66183" y="120281"/>
                </a:lnTo>
                <a:lnTo>
                  <a:pt x="67853" y="123359"/>
                </a:lnTo>
                <a:lnTo>
                  <a:pt x="69785" y="126274"/>
                </a:lnTo>
                <a:lnTo>
                  <a:pt x="71979" y="128959"/>
                </a:lnTo>
                <a:lnTo>
                  <a:pt x="74435" y="131415"/>
                </a:lnTo>
                <a:lnTo>
                  <a:pt x="77121" y="133642"/>
                </a:lnTo>
                <a:lnTo>
                  <a:pt x="79970" y="135607"/>
                </a:lnTo>
                <a:lnTo>
                  <a:pt x="83048" y="137277"/>
                </a:lnTo>
                <a:lnTo>
                  <a:pt x="86290" y="138652"/>
                </a:lnTo>
                <a:lnTo>
                  <a:pt x="89663" y="139700"/>
                </a:lnTo>
                <a:lnTo>
                  <a:pt x="93167" y="140420"/>
                </a:lnTo>
                <a:lnTo>
                  <a:pt x="96802" y="140781"/>
                </a:lnTo>
                <a:lnTo>
                  <a:pt x="98668" y="140813"/>
                </a:lnTo>
                <a:lnTo>
                  <a:pt x="100535" y="140781"/>
                </a:lnTo>
                <a:lnTo>
                  <a:pt x="104170" y="140420"/>
                </a:lnTo>
                <a:lnTo>
                  <a:pt x="107674" y="139700"/>
                </a:lnTo>
                <a:lnTo>
                  <a:pt x="111047" y="138652"/>
                </a:lnTo>
                <a:lnTo>
                  <a:pt x="114289" y="137277"/>
                </a:lnTo>
                <a:lnTo>
                  <a:pt x="117367" y="135607"/>
                </a:lnTo>
                <a:lnTo>
                  <a:pt x="120216" y="133642"/>
                </a:lnTo>
                <a:lnTo>
                  <a:pt x="122901" y="131415"/>
                </a:lnTo>
                <a:lnTo>
                  <a:pt x="125357" y="128959"/>
                </a:lnTo>
                <a:lnTo>
                  <a:pt x="127552" y="126274"/>
                </a:lnTo>
                <a:lnTo>
                  <a:pt x="129484" y="123359"/>
                </a:lnTo>
                <a:lnTo>
                  <a:pt x="131154" y="120281"/>
                </a:lnTo>
                <a:lnTo>
                  <a:pt x="132529" y="117006"/>
                </a:lnTo>
                <a:lnTo>
                  <a:pt x="133577" y="113568"/>
                </a:lnTo>
                <a:lnTo>
                  <a:pt x="134297" y="109998"/>
                </a:lnTo>
                <a:lnTo>
                  <a:pt x="134658" y="106331"/>
                </a:lnTo>
                <a:lnTo>
                  <a:pt x="134690" y="104431"/>
                </a:lnTo>
                <a:lnTo>
                  <a:pt x="134658" y="102597"/>
                </a:lnTo>
                <a:lnTo>
                  <a:pt x="134297" y="99028"/>
                </a:lnTo>
                <a:lnTo>
                  <a:pt x="133577" y="95524"/>
                </a:lnTo>
                <a:lnTo>
                  <a:pt x="132529" y="92184"/>
                </a:lnTo>
                <a:lnTo>
                  <a:pt x="131154" y="88974"/>
                </a:lnTo>
                <a:lnTo>
                  <a:pt x="129484" y="85896"/>
                </a:lnTo>
                <a:lnTo>
                  <a:pt x="127552" y="83014"/>
                </a:lnTo>
                <a:lnTo>
                  <a:pt x="125357" y="80329"/>
                </a:lnTo>
                <a:lnTo>
                  <a:pt x="122901" y="77873"/>
                </a:lnTo>
                <a:lnTo>
                  <a:pt x="120216" y="75646"/>
                </a:lnTo>
                <a:lnTo>
                  <a:pt x="117367" y="73681"/>
                </a:lnTo>
                <a:lnTo>
                  <a:pt x="114289" y="72011"/>
                </a:lnTo>
                <a:lnTo>
                  <a:pt x="111047" y="70603"/>
                </a:lnTo>
                <a:lnTo>
                  <a:pt x="107674" y="69555"/>
                </a:lnTo>
                <a:lnTo>
                  <a:pt x="104170" y="68802"/>
                </a:lnTo>
                <a:lnTo>
                  <a:pt x="100535" y="68442"/>
                </a:lnTo>
                <a:lnTo>
                  <a:pt x="98668" y="68409"/>
                </a:lnTo>
                <a:close/>
                <a:moveTo>
                  <a:pt x="111047" y="13099"/>
                </a:moveTo>
                <a:lnTo>
                  <a:pt x="117302" y="41589"/>
                </a:lnTo>
                <a:lnTo>
                  <a:pt x="123262" y="44209"/>
                </a:lnTo>
                <a:lnTo>
                  <a:pt x="125390" y="45060"/>
                </a:lnTo>
                <a:lnTo>
                  <a:pt x="129451" y="46992"/>
                </a:lnTo>
                <a:lnTo>
                  <a:pt x="133282" y="49154"/>
                </a:lnTo>
                <a:lnTo>
                  <a:pt x="136884" y="51577"/>
                </a:lnTo>
                <a:lnTo>
                  <a:pt x="138620" y="52887"/>
                </a:lnTo>
                <a:lnTo>
                  <a:pt x="144056" y="57111"/>
                </a:lnTo>
                <a:lnTo>
                  <a:pt x="171891" y="48237"/>
                </a:lnTo>
                <a:lnTo>
                  <a:pt x="184270" y="69686"/>
                </a:lnTo>
                <a:lnTo>
                  <a:pt x="162689" y="89335"/>
                </a:lnTo>
                <a:lnTo>
                  <a:pt x="163606" y="96113"/>
                </a:lnTo>
                <a:lnTo>
                  <a:pt x="163836" y="98242"/>
                </a:lnTo>
                <a:lnTo>
                  <a:pt x="164130" y="102597"/>
                </a:lnTo>
                <a:lnTo>
                  <a:pt x="164163" y="104791"/>
                </a:lnTo>
                <a:lnTo>
                  <a:pt x="164130" y="106985"/>
                </a:lnTo>
                <a:lnTo>
                  <a:pt x="163836" y="111341"/>
                </a:lnTo>
                <a:lnTo>
                  <a:pt x="163606" y="113469"/>
                </a:lnTo>
                <a:lnTo>
                  <a:pt x="162689" y="120281"/>
                </a:lnTo>
                <a:lnTo>
                  <a:pt x="184270" y="139929"/>
                </a:lnTo>
                <a:lnTo>
                  <a:pt x="171891" y="161379"/>
                </a:lnTo>
                <a:lnTo>
                  <a:pt x="144056" y="152471"/>
                </a:lnTo>
                <a:lnTo>
                  <a:pt x="138620" y="156696"/>
                </a:lnTo>
                <a:lnTo>
                  <a:pt x="136884" y="158006"/>
                </a:lnTo>
                <a:lnTo>
                  <a:pt x="133282" y="160396"/>
                </a:lnTo>
                <a:lnTo>
                  <a:pt x="129451" y="162525"/>
                </a:lnTo>
                <a:lnTo>
                  <a:pt x="125390" y="164293"/>
                </a:lnTo>
                <a:lnTo>
                  <a:pt x="123262" y="165014"/>
                </a:lnTo>
                <a:lnTo>
                  <a:pt x="117302" y="167994"/>
                </a:lnTo>
                <a:lnTo>
                  <a:pt x="111047" y="196484"/>
                </a:lnTo>
                <a:lnTo>
                  <a:pt x="86323" y="196484"/>
                </a:lnTo>
                <a:lnTo>
                  <a:pt x="80035" y="167994"/>
                </a:lnTo>
                <a:lnTo>
                  <a:pt x="73715" y="165014"/>
                </a:lnTo>
                <a:lnTo>
                  <a:pt x="71685" y="164293"/>
                </a:lnTo>
                <a:lnTo>
                  <a:pt x="67788" y="162525"/>
                </a:lnTo>
                <a:lnTo>
                  <a:pt x="64022" y="160396"/>
                </a:lnTo>
                <a:lnTo>
                  <a:pt x="60452" y="158006"/>
                </a:lnTo>
                <a:lnTo>
                  <a:pt x="58717" y="156696"/>
                </a:lnTo>
                <a:lnTo>
                  <a:pt x="53281" y="152471"/>
                </a:lnTo>
                <a:lnTo>
                  <a:pt x="25445" y="161379"/>
                </a:lnTo>
                <a:lnTo>
                  <a:pt x="13067" y="139929"/>
                </a:lnTo>
                <a:lnTo>
                  <a:pt x="34647" y="120281"/>
                </a:lnTo>
                <a:lnTo>
                  <a:pt x="33730" y="113469"/>
                </a:lnTo>
                <a:lnTo>
                  <a:pt x="33468" y="111341"/>
                </a:lnTo>
                <a:lnTo>
                  <a:pt x="33207" y="106854"/>
                </a:lnTo>
                <a:lnTo>
                  <a:pt x="33174" y="104431"/>
                </a:lnTo>
                <a:lnTo>
                  <a:pt x="33207" y="102434"/>
                </a:lnTo>
                <a:lnTo>
                  <a:pt x="33468" y="98242"/>
                </a:lnTo>
                <a:lnTo>
                  <a:pt x="33730" y="96113"/>
                </a:lnTo>
                <a:lnTo>
                  <a:pt x="34647" y="89335"/>
                </a:lnTo>
                <a:lnTo>
                  <a:pt x="13067" y="69686"/>
                </a:lnTo>
                <a:lnTo>
                  <a:pt x="25445" y="48237"/>
                </a:lnTo>
                <a:lnTo>
                  <a:pt x="53281" y="57111"/>
                </a:lnTo>
                <a:lnTo>
                  <a:pt x="58717" y="52887"/>
                </a:lnTo>
                <a:lnTo>
                  <a:pt x="60452" y="51577"/>
                </a:lnTo>
                <a:lnTo>
                  <a:pt x="64022" y="49154"/>
                </a:lnTo>
                <a:lnTo>
                  <a:pt x="67788" y="46992"/>
                </a:lnTo>
                <a:lnTo>
                  <a:pt x="71685" y="45060"/>
                </a:lnTo>
                <a:lnTo>
                  <a:pt x="73715" y="44209"/>
                </a:lnTo>
                <a:lnTo>
                  <a:pt x="80035" y="41589"/>
                </a:lnTo>
                <a:lnTo>
                  <a:pt x="86323" y="13099"/>
                </a:lnTo>
                <a:close/>
                <a:moveTo>
                  <a:pt x="86323" y="0"/>
                </a:moveTo>
                <a:lnTo>
                  <a:pt x="85144" y="33"/>
                </a:lnTo>
                <a:lnTo>
                  <a:pt x="82950" y="426"/>
                </a:lnTo>
                <a:lnTo>
                  <a:pt x="80854" y="1179"/>
                </a:lnTo>
                <a:lnTo>
                  <a:pt x="78955" y="2227"/>
                </a:lnTo>
                <a:lnTo>
                  <a:pt x="77252" y="3602"/>
                </a:lnTo>
                <a:lnTo>
                  <a:pt x="75778" y="5240"/>
                </a:lnTo>
                <a:lnTo>
                  <a:pt x="74632" y="7106"/>
                </a:lnTo>
                <a:lnTo>
                  <a:pt x="73780" y="9169"/>
                </a:lnTo>
                <a:lnTo>
                  <a:pt x="73486" y="10315"/>
                </a:lnTo>
                <a:lnTo>
                  <a:pt x="68705" y="32092"/>
                </a:lnTo>
                <a:lnTo>
                  <a:pt x="66281" y="33140"/>
                </a:lnTo>
                <a:lnTo>
                  <a:pt x="61598" y="35465"/>
                </a:lnTo>
                <a:lnTo>
                  <a:pt x="57079" y="38052"/>
                </a:lnTo>
                <a:lnTo>
                  <a:pt x="52757" y="40967"/>
                </a:lnTo>
                <a:lnTo>
                  <a:pt x="50694" y="42539"/>
                </a:lnTo>
                <a:lnTo>
                  <a:pt x="29441" y="35760"/>
                </a:lnTo>
                <a:lnTo>
                  <a:pt x="28327" y="35433"/>
                </a:lnTo>
                <a:lnTo>
                  <a:pt x="26100" y="35138"/>
                </a:lnTo>
                <a:lnTo>
                  <a:pt x="23874" y="35203"/>
                </a:lnTo>
                <a:lnTo>
                  <a:pt x="21745" y="35629"/>
                </a:lnTo>
                <a:lnTo>
                  <a:pt x="19715" y="36415"/>
                </a:lnTo>
                <a:lnTo>
                  <a:pt x="17848" y="37561"/>
                </a:lnTo>
                <a:lnTo>
                  <a:pt x="16145" y="38969"/>
                </a:lnTo>
                <a:lnTo>
                  <a:pt x="14704" y="40705"/>
                </a:lnTo>
                <a:lnTo>
                  <a:pt x="14115" y="41687"/>
                </a:lnTo>
                <a:lnTo>
                  <a:pt x="1736" y="63104"/>
                </a:lnTo>
                <a:lnTo>
                  <a:pt x="1180" y="64119"/>
                </a:lnTo>
                <a:lnTo>
                  <a:pt x="426" y="66248"/>
                </a:lnTo>
                <a:lnTo>
                  <a:pt x="1" y="68409"/>
                </a:lnTo>
                <a:lnTo>
                  <a:pt x="1" y="70603"/>
                </a:lnTo>
                <a:lnTo>
                  <a:pt x="328" y="72732"/>
                </a:lnTo>
                <a:lnTo>
                  <a:pt x="1016" y="74828"/>
                </a:lnTo>
                <a:lnTo>
                  <a:pt x="2064" y="76760"/>
                </a:lnTo>
                <a:lnTo>
                  <a:pt x="3439" y="78528"/>
                </a:lnTo>
                <a:lnTo>
                  <a:pt x="4258" y="79347"/>
                </a:lnTo>
                <a:lnTo>
                  <a:pt x="20763" y="94410"/>
                </a:lnTo>
                <a:lnTo>
                  <a:pt x="20435" y="96965"/>
                </a:lnTo>
                <a:lnTo>
                  <a:pt x="20108" y="102008"/>
                </a:lnTo>
                <a:lnTo>
                  <a:pt x="20075" y="104431"/>
                </a:lnTo>
                <a:lnTo>
                  <a:pt x="20108" y="107280"/>
                </a:lnTo>
                <a:lnTo>
                  <a:pt x="20435" y="112618"/>
                </a:lnTo>
                <a:lnTo>
                  <a:pt x="20763" y="115172"/>
                </a:lnTo>
                <a:lnTo>
                  <a:pt x="4258" y="130269"/>
                </a:lnTo>
                <a:lnTo>
                  <a:pt x="3439" y="131055"/>
                </a:lnTo>
                <a:lnTo>
                  <a:pt x="2064" y="132823"/>
                </a:lnTo>
                <a:lnTo>
                  <a:pt x="1016" y="134755"/>
                </a:lnTo>
                <a:lnTo>
                  <a:pt x="328" y="136851"/>
                </a:lnTo>
                <a:lnTo>
                  <a:pt x="1" y="138980"/>
                </a:lnTo>
                <a:lnTo>
                  <a:pt x="1" y="141174"/>
                </a:lnTo>
                <a:lnTo>
                  <a:pt x="426" y="143335"/>
                </a:lnTo>
                <a:lnTo>
                  <a:pt x="1180" y="145464"/>
                </a:lnTo>
                <a:lnTo>
                  <a:pt x="1736" y="146479"/>
                </a:lnTo>
                <a:lnTo>
                  <a:pt x="14115" y="167928"/>
                </a:lnTo>
                <a:lnTo>
                  <a:pt x="14704" y="168878"/>
                </a:lnTo>
                <a:lnTo>
                  <a:pt x="16145" y="170613"/>
                </a:lnTo>
                <a:lnTo>
                  <a:pt x="17848" y="172022"/>
                </a:lnTo>
                <a:lnTo>
                  <a:pt x="19715" y="173135"/>
                </a:lnTo>
                <a:lnTo>
                  <a:pt x="21745" y="173921"/>
                </a:lnTo>
                <a:lnTo>
                  <a:pt x="23874" y="174379"/>
                </a:lnTo>
                <a:lnTo>
                  <a:pt x="26100" y="174445"/>
                </a:lnTo>
                <a:lnTo>
                  <a:pt x="28327" y="174150"/>
                </a:lnTo>
                <a:lnTo>
                  <a:pt x="29441" y="173855"/>
                </a:lnTo>
                <a:lnTo>
                  <a:pt x="50694" y="167044"/>
                </a:lnTo>
                <a:lnTo>
                  <a:pt x="52757" y="168616"/>
                </a:lnTo>
                <a:lnTo>
                  <a:pt x="57079" y="171498"/>
                </a:lnTo>
                <a:lnTo>
                  <a:pt x="61598" y="174117"/>
                </a:lnTo>
                <a:lnTo>
                  <a:pt x="66281" y="176442"/>
                </a:lnTo>
                <a:lnTo>
                  <a:pt x="68705" y="177490"/>
                </a:lnTo>
                <a:lnTo>
                  <a:pt x="73486" y="199267"/>
                </a:lnTo>
                <a:lnTo>
                  <a:pt x="73780" y="200381"/>
                </a:lnTo>
                <a:lnTo>
                  <a:pt x="74632" y="202477"/>
                </a:lnTo>
                <a:lnTo>
                  <a:pt x="75778" y="204343"/>
                </a:lnTo>
                <a:lnTo>
                  <a:pt x="77252" y="205981"/>
                </a:lnTo>
                <a:lnTo>
                  <a:pt x="78955" y="207356"/>
                </a:lnTo>
                <a:lnTo>
                  <a:pt x="80854" y="208404"/>
                </a:lnTo>
                <a:lnTo>
                  <a:pt x="82950" y="209157"/>
                </a:lnTo>
                <a:lnTo>
                  <a:pt x="85144" y="209550"/>
                </a:lnTo>
                <a:lnTo>
                  <a:pt x="86323" y="209583"/>
                </a:lnTo>
                <a:lnTo>
                  <a:pt x="111047" y="209583"/>
                </a:lnTo>
                <a:lnTo>
                  <a:pt x="112193" y="209550"/>
                </a:lnTo>
                <a:lnTo>
                  <a:pt x="114387" y="209157"/>
                </a:lnTo>
                <a:lnTo>
                  <a:pt x="116483" y="208404"/>
                </a:lnTo>
                <a:lnTo>
                  <a:pt x="118382" y="207356"/>
                </a:lnTo>
                <a:lnTo>
                  <a:pt x="120085" y="205981"/>
                </a:lnTo>
                <a:lnTo>
                  <a:pt x="121559" y="204343"/>
                </a:lnTo>
                <a:lnTo>
                  <a:pt x="122705" y="202477"/>
                </a:lnTo>
                <a:lnTo>
                  <a:pt x="123556" y="200381"/>
                </a:lnTo>
                <a:lnTo>
                  <a:pt x="123851" y="199267"/>
                </a:lnTo>
                <a:lnTo>
                  <a:pt x="128632" y="177490"/>
                </a:lnTo>
                <a:lnTo>
                  <a:pt x="130924" y="176442"/>
                </a:lnTo>
                <a:lnTo>
                  <a:pt x="135575" y="174117"/>
                </a:lnTo>
                <a:lnTo>
                  <a:pt x="140159" y="171498"/>
                </a:lnTo>
                <a:lnTo>
                  <a:pt x="144547" y="168616"/>
                </a:lnTo>
                <a:lnTo>
                  <a:pt x="146643" y="167044"/>
                </a:lnTo>
                <a:lnTo>
                  <a:pt x="167929" y="173855"/>
                </a:lnTo>
                <a:lnTo>
                  <a:pt x="169042" y="174150"/>
                </a:lnTo>
                <a:lnTo>
                  <a:pt x="171269" y="174445"/>
                </a:lnTo>
                <a:lnTo>
                  <a:pt x="173463" y="174379"/>
                </a:lnTo>
                <a:lnTo>
                  <a:pt x="175592" y="173921"/>
                </a:lnTo>
                <a:lnTo>
                  <a:pt x="177622" y="173135"/>
                </a:lnTo>
                <a:lnTo>
                  <a:pt x="179521" y="172022"/>
                </a:lnTo>
                <a:lnTo>
                  <a:pt x="181192" y="170613"/>
                </a:lnTo>
                <a:lnTo>
                  <a:pt x="182632" y="168878"/>
                </a:lnTo>
                <a:lnTo>
                  <a:pt x="183255" y="167928"/>
                </a:lnTo>
                <a:lnTo>
                  <a:pt x="195600" y="146479"/>
                </a:lnTo>
                <a:lnTo>
                  <a:pt x="196157" y="145464"/>
                </a:lnTo>
                <a:lnTo>
                  <a:pt x="196910" y="143335"/>
                </a:lnTo>
                <a:lnTo>
                  <a:pt x="197303" y="141174"/>
                </a:lnTo>
                <a:lnTo>
                  <a:pt x="197336" y="138980"/>
                </a:lnTo>
                <a:lnTo>
                  <a:pt x="197009" y="136851"/>
                </a:lnTo>
                <a:lnTo>
                  <a:pt x="196321" y="134755"/>
                </a:lnTo>
                <a:lnTo>
                  <a:pt x="195306" y="132823"/>
                </a:lnTo>
                <a:lnTo>
                  <a:pt x="193930" y="131055"/>
                </a:lnTo>
                <a:lnTo>
                  <a:pt x="193112" y="130269"/>
                </a:lnTo>
                <a:lnTo>
                  <a:pt x="176574" y="115172"/>
                </a:lnTo>
                <a:lnTo>
                  <a:pt x="176869" y="112618"/>
                </a:lnTo>
                <a:lnTo>
                  <a:pt x="177229" y="107280"/>
                </a:lnTo>
                <a:lnTo>
                  <a:pt x="177262" y="104431"/>
                </a:lnTo>
                <a:lnTo>
                  <a:pt x="177229" y="102008"/>
                </a:lnTo>
                <a:lnTo>
                  <a:pt x="176869" y="96965"/>
                </a:lnTo>
                <a:lnTo>
                  <a:pt x="176574" y="94410"/>
                </a:lnTo>
                <a:lnTo>
                  <a:pt x="193112" y="79347"/>
                </a:lnTo>
                <a:lnTo>
                  <a:pt x="193930" y="78528"/>
                </a:lnTo>
                <a:lnTo>
                  <a:pt x="195306" y="76760"/>
                </a:lnTo>
                <a:lnTo>
                  <a:pt x="196321" y="74828"/>
                </a:lnTo>
                <a:lnTo>
                  <a:pt x="197009" y="72732"/>
                </a:lnTo>
                <a:lnTo>
                  <a:pt x="197336" y="70603"/>
                </a:lnTo>
                <a:lnTo>
                  <a:pt x="197303" y="68409"/>
                </a:lnTo>
                <a:lnTo>
                  <a:pt x="196910" y="66248"/>
                </a:lnTo>
                <a:lnTo>
                  <a:pt x="196157" y="64119"/>
                </a:lnTo>
                <a:lnTo>
                  <a:pt x="195600" y="63104"/>
                </a:lnTo>
                <a:lnTo>
                  <a:pt x="183255" y="41687"/>
                </a:lnTo>
                <a:lnTo>
                  <a:pt x="182632" y="40705"/>
                </a:lnTo>
                <a:lnTo>
                  <a:pt x="181192" y="38969"/>
                </a:lnTo>
                <a:lnTo>
                  <a:pt x="179521" y="37561"/>
                </a:lnTo>
                <a:lnTo>
                  <a:pt x="177622" y="36415"/>
                </a:lnTo>
                <a:lnTo>
                  <a:pt x="175592" y="35629"/>
                </a:lnTo>
                <a:lnTo>
                  <a:pt x="173463" y="35203"/>
                </a:lnTo>
                <a:lnTo>
                  <a:pt x="171269" y="35138"/>
                </a:lnTo>
                <a:lnTo>
                  <a:pt x="169042" y="35433"/>
                </a:lnTo>
                <a:lnTo>
                  <a:pt x="167929" y="35760"/>
                </a:lnTo>
                <a:lnTo>
                  <a:pt x="146643" y="42539"/>
                </a:lnTo>
                <a:lnTo>
                  <a:pt x="144547" y="40967"/>
                </a:lnTo>
                <a:lnTo>
                  <a:pt x="140159" y="38052"/>
                </a:lnTo>
                <a:lnTo>
                  <a:pt x="135575" y="35465"/>
                </a:lnTo>
                <a:lnTo>
                  <a:pt x="130924" y="33140"/>
                </a:lnTo>
                <a:lnTo>
                  <a:pt x="128632" y="32092"/>
                </a:lnTo>
                <a:lnTo>
                  <a:pt x="123851" y="10315"/>
                </a:lnTo>
                <a:lnTo>
                  <a:pt x="123556" y="9169"/>
                </a:lnTo>
                <a:lnTo>
                  <a:pt x="122705" y="7106"/>
                </a:lnTo>
                <a:lnTo>
                  <a:pt x="121559" y="5240"/>
                </a:lnTo>
                <a:lnTo>
                  <a:pt x="120085" y="3602"/>
                </a:lnTo>
                <a:lnTo>
                  <a:pt x="118382" y="2227"/>
                </a:lnTo>
                <a:lnTo>
                  <a:pt x="116483" y="1179"/>
                </a:lnTo>
                <a:lnTo>
                  <a:pt x="114387" y="426"/>
                </a:lnTo>
                <a:lnTo>
                  <a:pt x="112193" y="33"/>
                </a:lnTo>
                <a:lnTo>
                  <a:pt x="111047" y="0"/>
                </a:lnTo>
                <a:close/>
              </a:path>
            </a:pathLst>
          </a:custGeom>
          <a:solidFill>
            <a:srgbClr val="3A4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28"/>
          <p:cNvSpPr/>
          <p:nvPr/>
        </p:nvSpPr>
        <p:spPr>
          <a:xfrm>
            <a:off x="9159675" y="5789984"/>
            <a:ext cx="654945" cy="561158"/>
          </a:xfrm>
          <a:custGeom>
            <a:avLst/>
            <a:gdLst/>
            <a:ahLst/>
            <a:cxnLst/>
            <a:rect l="l" t="t" r="r" b="b"/>
            <a:pathLst>
              <a:path w="261978" h="209583" extrusionOk="0">
                <a:moveTo>
                  <a:pt x="211023" y="13099"/>
                </a:moveTo>
                <a:lnTo>
                  <a:pt x="211907" y="13132"/>
                </a:lnTo>
                <a:lnTo>
                  <a:pt x="213610" y="13623"/>
                </a:lnTo>
                <a:lnTo>
                  <a:pt x="215084" y="14507"/>
                </a:lnTo>
                <a:lnTo>
                  <a:pt x="216295" y="15751"/>
                </a:lnTo>
                <a:lnTo>
                  <a:pt x="216787" y="16505"/>
                </a:lnTo>
                <a:lnTo>
                  <a:pt x="248551" y="74828"/>
                </a:lnTo>
                <a:lnTo>
                  <a:pt x="248682" y="75122"/>
                </a:lnTo>
                <a:lnTo>
                  <a:pt x="248879" y="75712"/>
                </a:lnTo>
                <a:lnTo>
                  <a:pt x="248879" y="76072"/>
                </a:lnTo>
                <a:lnTo>
                  <a:pt x="248846" y="76563"/>
                </a:lnTo>
                <a:lnTo>
                  <a:pt x="248453" y="77480"/>
                </a:lnTo>
                <a:lnTo>
                  <a:pt x="247765" y="78168"/>
                </a:lnTo>
                <a:lnTo>
                  <a:pt x="246849" y="78561"/>
                </a:lnTo>
                <a:lnTo>
                  <a:pt x="246325" y="78594"/>
                </a:lnTo>
                <a:lnTo>
                  <a:pt x="15653" y="78594"/>
                </a:lnTo>
                <a:lnTo>
                  <a:pt x="15129" y="78561"/>
                </a:lnTo>
                <a:lnTo>
                  <a:pt x="14212" y="78168"/>
                </a:lnTo>
                <a:lnTo>
                  <a:pt x="13525" y="77480"/>
                </a:lnTo>
                <a:lnTo>
                  <a:pt x="13132" y="76563"/>
                </a:lnTo>
                <a:lnTo>
                  <a:pt x="13099" y="76072"/>
                </a:lnTo>
                <a:lnTo>
                  <a:pt x="13099" y="75712"/>
                </a:lnTo>
                <a:lnTo>
                  <a:pt x="13263" y="75122"/>
                </a:lnTo>
                <a:lnTo>
                  <a:pt x="13426" y="74828"/>
                </a:lnTo>
                <a:lnTo>
                  <a:pt x="45191" y="16505"/>
                </a:lnTo>
                <a:lnTo>
                  <a:pt x="45682" y="15751"/>
                </a:lnTo>
                <a:lnTo>
                  <a:pt x="46894" y="14507"/>
                </a:lnTo>
                <a:lnTo>
                  <a:pt x="48368" y="13623"/>
                </a:lnTo>
                <a:lnTo>
                  <a:pt x="50071" y="13132"/>
                </a:lnTo>
                <a:lnTo>
                  <a:pt x="50955" y="13099"/>
                </a:lnTo>
                <a:close/>
                <a:moveTo>
                  <a:pt x="144088" y="157187"/>
                </a:moveTo>
                <a:lnTo>
                  <a:pt x="144088" y="189934"/>
                </a:lnTo>
                <a:lnTo>
                  <a:pt x="144055" y="190589"/>
                </a:lnTo>
                <a:lnTo>
                  <a:pt x="143793" y="191866"/>
                </a:lnTo>
                <a:lnTo>
                  <a:pt x="143302" y="193045"/>
                </a:lnTo>
                <a:lnTo>
                  <a:pt x="142581" y="194093"/>
                </a:lnTo>
                <a:lnTo>
                  <a:pt x="141697" y="194977"/>
                </a:lnTo>
                <a:lnTo>
                  <a:pt x="140649" y="195698"/>
                </a:lnTo>
                <a:lnTo>
                  <a:pt x="139470" y="196189"/>
                </a:lnTo>
                <a:lnTo>
                  <a:pt x="138193" y="196451"/>
                </a:lnTo>
                <a:lnTo>
                  <a:pt x="137538" y="196484"/>
                </a:lnTo>
                <a:lnTo>
                  <a:pt x="45846" y="196484"/>
                </a:lnTo>
                <a:lnTo>
                  <a:pt x="45191" y="196451"/>
                </a:lnTo>
                <a:lnTo>
                  <a:pt x="43914" y="196189"/>
                </a:lnTo>
                <a:lnTo>
                  <a:pt x="42735" y="195698"/>
                </a:lnTo>
                <a:lnTo>
                  <a:pt x="41687" y="194977"/>
                </a:lnTo>
                <a:lnTo>
                  <a:pt x="40803" y="194093"/>
                </a:lnTo>
                <a:lnTo>
                  <a:pt x="40083" y="193045"/>
                </a:lnTo>
                <a:lnTo>
                  <a:pt x="39591" y="191866"/>
                </a:lnTo>
                <a:lnTo>
                  <a:pt x="39329" y="190589"/>
                </a:lnTo>
                <a:lnTo>
                  <a:pt x="39297" y="189934"/>
                </a:lnTo>
                <a:lnTo>
                  <a:pt x="39297" y="157187"/>
                </a:lnTo>
                <a:close/>
                <a:moveTo>
                  <a:pt x="50955" y="0"/>
                </a:moveTo>
                <a:lnTo>
                  <a:pt x="49612" y="33"/>
                </a:lnTo>
                <a:lnTo>
                  <a:pt x="46992" y="393"/>
                </a:lnTo>
                <a:lnTo>
                  <a:pt x="44471" y="1081"/>
                </a:lnTo>
                <a:lnTo>
                  <a:pt x="42047" y="2129"/>
                </a:lnTo>
                <a:lnTo>
                  <a:pt x="39821" y="3438"/>
                </a:lnTo>
                <a:lnTo>
                  <a:pt x="37790" y="5043"/>
                </a:lnTo>
                <a:lnTo>
                  <a:pt x="35956" y="6942"/>
                </a:lnTo>
                <a:lnTo>
                  <a:pt x="34385" y="9071"/>
                </a:lnTo>
                <a:lnTo>
                  <a:pt x="33730" y="10250"/>
                </a:lnTo>
                <a:lnTo>
                  <a:pt x="1899" y="68540"/>
                </a:lnTo>
                <a:lnTo>
                  <a:pt x="1474" y="69392"/>
                </a:lnTo>
                <a:lnTo>
                  <a:pt x="753" y="71225"/>
                </a:lnTo>
                <a:lnTo>
                  <a:pt x="262" y="73125"/>
                </a:lnTo>
                <a:lnTo>
                  <a:pt x="33" y="75090"/>
                </a:lnTo>
                <a:lnTo>
                  <a:pt x="0" y="76072"/>
                </a:lnTo>
                <a:lnTo>
                  <a:pt x="0" y="76858"/>
                </a:lnTo>
                <a:lnTo>
                  <a:pt x="164" y="78430"/>
                </a:lnTo>
                <a:lnTo>
                  <a:pt x="688" y="80722"/>
                </a:lnTo>
                <a:lnTo>
                  <a:pt x="1867" y="83538"/>
                </a:lnTo>
                <a:lnTo>
                  <a:pt x="3569" y="86027"/>
                </a:lnTo>
                <a:lnTo>
                  <a:pt x="5665" y="88156"/>
                </a:lnTo>
                <a:lnTo>
                  <a:pt x="8187" y="89826"/>
                </a:lnTo>
                <a:lnTo>
                  <a:pt x="11003" y="91005"/>
                </a:lnTo>
                <a:lnTo>
                  <a:pt x="13263" y="91529"/>
                </a:lnTo>
                <a:lnTo>
                  <a:pt x="14834" y="91692"/>
                </a:lnTo>
                <a:lnTo>
                  <a:pt x="26198" y="91692"/>
                </a:lnTo>
                <a:lnTo>
                  <a:pt x="26198" y="189934"/>
                </a:lnTo>
                <a:lnTo>
                  <a:pt x="26231" y="190950"/>
                </a:lnTo>
                <a:lnTo>
                  <a:pt x="26427" y="192914"/>
                </a:lnTo>
                <a:lnTo>
                  <a:pt x="26820" y="194846"/>
                </a:lnTo>
                <a:lnTo>
                  <a:pt x="27377" y="196680"/>
                </a:lnTo>
                <a:lnTo>
                  <a:pt x="28130" y="198449"/>
                </a:lnTo>
                <a:lnTo>
                  <a:pt x="29047" y="200119"/>
                </a:lnTo>
                <a:lnTo>
                  <a:pt x="30095" y="201691"/>
                </a:lnTo>
                <a:lnTo>
                  <a:pt x="31306" y="203164"/>
                </a:lnTo>
                <a:lnTo>
                  <a:pt x="32616" y="204474"/>
                </a:lnTo>
                <a:lnTo>
                  <a:pt x="34090" y="205686"/>
                </a:lnTo>
                <a:lnTo>
                  <a:pt x="35662" y="206734"/>
                </a:lnTo>
                <a:lnTo>
                  <a:pt x="37332" y="207651"/>
                </a:lnTo>
                <a:lnTo>
                  <a:pt x="39100" y="208404"/>
                </a:lnTo>
                <a:lnTo>
                  <a:pt x="40934" y="208961"/>
                </a:lnTo>
                <a:lnTo>
                  <a:pt x="42866" y="209354"/>
                </a:lnTo>
                <a:lnTo>
                  <a:pt x="44831" y="209550"/>
                </a:lnTo>
                <a:lnTo>
                  <a:pt x="45846" y="209583"/>
                </a:lnTo>
                <a:lnTo>
                  <a:pt x="137538" y="209583"/>
                </a:lnTo>
                <a:lnTo>
                  <a:pt x="138553" y="209550"/>
                </a:lnTo>
                <a:lnTo>
                  <a:pt x="140518" y="209354"/>
                </a:lnTo>
                <a:lnTo>
                  <a:pt x="142450" y="208961"/>
                </a:lnTo>
                <a:lnTo>
                  <a:pt x="144284" y="208404"/>
                </a:lnTo>
                <a:lnTo>
                  <a:pt x="146053" y="207651"/>
                </a:lnTo>
                <a:lnTo>
                  <a:pt x="147723" y="206734"/>
                </a:lnTo>
                <a:lnTo>
                  <a:pt x="149295" y="205686"/>
                </a:lnTo>
                <a:lnTo>
                  <a:pt x="150768" y="204474"/>
                </a:lnTo>
                <a:lnTo>
                  <a:pt x="152078" y="203164"/>
                </a:lnTo>
                <a:lnTo>
                  <a:pt x="153290" y="201691"/>
                </a:lnTo>
                <a:lnTo>
                  <a:pt x="154338" y="200119"/>
                </a:lnTo>
                <a:lnTo>
                  <a:pt x="155255" y="198449"/>
                </a:lnTo>
                <a:lnTo>
                  <a:pt x="156008" y="196680"/>
                </a:lnTo>
                <a:lnTo>
                  <a:pt x="156564" y="194846"/>
                </a:lnTo>
                <a:lnTo>
                  <a:pt x="156957" y="192914"/>
                </a:lnTo>
                <a:lnTo>
                  <a:pt x="157154" y="190950"/>
                </a:lnTo>
                <a:lnTo>
                  <a:pt x="157187" y="189934"/>
                </a:lnTo>
                <a:lnTo>
                  <a:pt x="157187" y="111341"/>
                </a:lnTo>
                <a:lnTo>
                  <a:pt x="157154" y="110686"/>
                </a:lnTo>
                <a:lnTo>
                  <a:pt x="156892" y="109409"/>
                </a:lnTo>
                <a:lnTo>
                  <a:pt x="156401" y="108230"/>
                </a:lnTo>
                <a:lnTo>
                  <a:pt x="155680" y="107182"/>
                </a:lnTo>
                <a:lnTo>
                  <a:pt x="154796" y="106298"/>
                </a:lnTo>
                <a:lnTo>
                  <a:pt x="153748" y="105577"/>
                </a:lnTo>
                <a:lnTo>
                  <a:pt x="152569" y="105086"/>
                </a:lnTo>
                <a:lnTo>
                  <a:pt x="151292" y="104824"/>
                </a:lnTo>
                <a:lnTo>
                  <a:pt x="150637" y="104791"/>
                </a:lnTo>
                <a:lnTo>
                  <a:pt x="149982" y="104824"/>
                </a:lnTo>
                <a:lnTo>
                  <a:pt x="148705" y="105086"/>
                </a:lnTo>
                <a:lnTo>
                  <a:pt x="147526" y="105577"/>
                </a:lnTo>
                <a:lnTo>
                  <a:pt x="146478" y="106298"/>
                </a:lnTo>
                <a:lnTo>
                  <a:pt x="145594" y="107182"/>
                </a:lnTo>
                <a:lnTo>
                  <a:pt x="144874" y="108230"/>
                </a:lnTo>
                <a:lnTo>
                  <a:pt x="144382" y="109409"/>
                </a:lnTo>
                <a:lnTo>
                  <a:pt x="144121" y="110686"/>
                </a:lnTo>
                <a:lnTo>
                  <a:pt x="144088" y="111341"/>
                </a:lnTo>
                <a:lnTo>
                  <a:pt x="144088" y="144088"/>
                </a:lnTo>
                <a:lnTo>
                  <a:pt x="39297" y="144088"/>
                </a:lnTo>
                <a:lnTo>
                  <a:pt x="39297" y="91692"/>
                </a:lnTo>
                <a:lnTo>
                  <a:pt x="222681" y="91692"/>
                </a:lnTo>
                <a:lnTo>
                  <a:pt x="222681" y="203033"/>
                </a:lnTo>
                <a:lnTo>
                  <a:pt x="222714" y="203688"/>
                </a:lnTo>
                <a:lnTo>
                  <a:pt x="222976" y="204965"/>
                </a:lnTo>
                <a:lnTo>
                  <a:pt x="223467" y="206144"/>
                </a:lnTo>
                <a:lnTo>
                  <a:pt x="224187" y="207192"/>
                </a:lnTo>
                <a:lnTo>
                  <a:pt x="225072" y="208076"/>
                </a:lnTo>
                <a:lnTo>
                  <a:pt x="226120" y="208797"/>
                </a:lnTo>
                <a:lnTo>
                  <a:pt x="227298" y="209288"/>
                </a:lnTo>
                <a:lnTo>
                  <a:pt x="228576" y="209550"/>
                </a:lnTo>
                <a:lnTo>
                  <a:pt x="229231" y="209583"/>
                </a:lnTo>
                <a:lnTo>
                  <a:pt x="229885" y="209550"/>
                </a:lnTo>
                <a:lnTo>
                  <a:pt x="231163" y="209288"/>
                </a:lnTo>
                <a:lnTo>
                  <a:pt x="232342" y="208797"/>
                </a:lnTo>
                <a:lnTo>
                  <a:pt x="233389" y="208076"/>
                </a:lnTo>
                <a:lnTo>
                  <a:pt x="234274" y="207192"/>
                </a:lnTo>
                <a:lnTo>
                  <a:pt x="234994" y="206144"/>
                </a:lnTo>
                <a:lnTo>
                  <a:pt x="235485" y="204965"/>
                </a:lnTo>
                <a:lnTo>
                  <a:pt x="235747" y="203688"/>
                </a:lnTo>
                <a:lnTo>
                  <a:pt x="235780" y="203033"/>
                </a:lnTo>
                <a:lnTo>
                  <a:pt x="235780" y="91692"/>
                </a:lnTo>
                <a:lnTo>
                  <a:pt x="247143" y="91692"/>
                </a:lnTo>
                <a:lnTo>
                  <a:pt x="248715" y="91529"/>
                </a:lnTo>
                <a:lnTo>
                  <a:pt x="251007" y="91005"/>
                </a:lnTo>
                <a:lnTo>
                  <a:pt x="253824" y="89826"/>
                </a:lnTo>
                <a:lnTo>
                  <a:pt x="256312" y="88156"/>
                </a:lnTo>
                <a:lnTo>
                  <a:pt x="258441" y="86027"/>
                </a:lnTo>
                <a:lnTo>
                  <a:pt x="260111" y="83538"/>
                </a:lnTo>
                <a:lnTo>
                  <a:pt x="261290" y="80722"/>
                </a:lnTo>
                <a:lnTo>
                  <a:pt x="261814" y="78430"/>
                </a:lnTo>
                <a:lnTo>
                  <a:pt x="261978" y="76858"/>
                </a:lnTo>
                <a:lnTo>
                  <a:pt x="261978" y="76072"/>
                </a:lnTo>
                <a:lnTo>
                  <a:pt x="261945" y="75090"/>
                </a:lnTo>
                <a:lnTo>
                  <a:pt x="261716" y="73125"/>
                </a:lnTo>
                <a:lnTo>
                  <a:pt x="261225" y="71225"/>
                </a:lnTo>
                <a:lnTo>
                  <a:pt x="260504" y="69392"/>
                </a:lnTo>
                <a:lnTo>
                  <a:pt x="260046" y="68540"/>
                </a:lnTo>
                <a:lnTo>
                  <a:pt x="228248" y="10250"/>
                </a:lnTo>
                <a:lnTo>
                  <a:pt x="227593" y="9071"/>
                </a:lnTo>
                <a:lnTo>
                  <a:pt x="226021" y="6942"/>
                </a:lnTo>
                <a:lnTo>
                  <a:pt x="224187" y="5043"/>
                </a:lnTo>
                <a:lnTo>
                  <a:pt x="222157" y="3438"/>
                </a:lnTo>
                <a:lnTo>
                  <a:pt x="219898" y="2129"/>
                </a:lnTo>
                <a:lnTo>
                  <a:pt x="217507" y="1081"/>
                </a:lnTo>
                <a:lnTo>
                  <a:pt x="214985" y="393"/>
                </a:lnTo>
                <a:lnTo>
                  <a:pt x="212366" y="33"/>
                </a:lnTo>
                <a:lnTo>
                  <a:pt x="2110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61" name="Google Shape;1961;p128"/>
          <p:cNvSpPr/>
          <p:nvPr/>
        </p:nvSpPr>
        <p:spPr>
          <a:xfrm>
            <a:off x="9226563" y="3719900"/>
            <a:ext cx="521176" cy="552251"/>
          </a:xfrm>
          <a:custGeom>
            <a:avLst/>
            <a:gdLst/>
            <a:ahLst/>
            <a:cxnLst/>
            <a:rect l="l" t="t" r="r" b="b"/>
            <a:pathLst>
              <a:path w="196485" h="209583" extrusionOk="0">
                <a:moveTo>
                  <a:pt x="32748" y="45846"/>
                </a:moveTo>
                <a:lnTo>
                  <a:pt x="33763" y="45879"/>
                </a:lnTo>
                <a:lnTo>
                  <a:pt x="35728" y="46075"/>
                </a:lnTo>
                <a:lnTo>
                  <a:pt x="37660" y="46468"/>
                </a:lnTo>
                <a:lnTo>
                  <a:pt x="39494" y="47025"/>
                </a:lnTo>
                <a:lnTo>
                  <a:pt x="41262" y="47778"/>
                </a:lnTo>
                <a:lnTo>
                  <a:pt x="42932" y="48695"/>
                </a:lnTo>
                <a:lnTo>
                  <a:pt x="44504" y="49743"/>
                </a:lnTo>
                <a:lnTo>
                  <a:pt x="45978" y="50955"/>
                </a:lnTo>
                <a:lnTo>
                  <a:pt x="47288" y="52265"/>
                </a:lnTo>
                <a:lnTo>
                  <a:pt x="48499" y="53738"/>
                </a:lnTo>
                <a:lnTo>
                  <a:pt x="49547" y="55310"/>
                </a:lnTo>
                <a:lnTo>
                  <a:pt x="50464" y="56980"/>
                </a:lnTo>
                <a:lnTo>
                  <a:pt x="51217" y="58749"/>
                </a:lnTo>
                <a:lnTo>
                  <a:pt x="51774" y="60583"/>
                </a:lnTo>
                <a:lnTo>
                  <a:pt x="52167" y="62515"/>
                </a:lnTo>
                <a:lnTo>
                  <a:pt x="52363" y="64479"/>
                </a:lnTo>
                <a:lnTo>
                  <a:pt x="52396" y="65495"/>
                </a:lnTo>
                <a:lnTo>
                  <a:pt x="52363" y="66510"/>
                </a:lnTo>
                <a:lnTo>
                  <a:pt x="52167" y="68475"/>
                </a:lnTo>
                <a:lnTo>
                  <a:pt x="51774" y="70407"/>
                </a:lnTo>
                <a:lnTo>
                  <a:pt x="51217" y="72241"/>
                </a:lnTo>
                <a:lnTo>
                  <a:pt x="50464" y="74009"/>
                </a:lnTo>
                <a:lnTo>
                  <a:pt x="49547" y="75679"/>
                </a:lnTo>
                <a:lnTo>
                  <a:pt x="48499" y="77251"/>
                </a:lnTo>
                <a:lnTo>
                  <a:pt x="47288" y="78725"/>
                </a:lnTo>
                <a:lnTo>
                  <a:pt x="45978" y="80034"/>
                </a:lnTo>
                <a:lnTo>
                  <a:pt x="44504" y="81246"/>
                </a:lnTo>
                <a:lnTo>
                  <a:pt x="42932" y="82294"/>
                </a:lnTo>
                <a:lnTo>
                  <a:pt x="41262" y="83211"/>
                </a:lnTo>
                <a:lnTo>
                  <a:pt x="39494" y="83964"/>
                </a:lnTo>
                <a:lnTo>
                  <a:pt x="37660" y="84521"/>
                </a:lnTo>
                <a:lnTo>
                  <a:pt x="35728" y="84914"/>
                </a:lnTo>
                <a:lnTo>
                  <a:pt x="33763" y="85110"/>
                </a:lnTo>
                <a:lnTo>
                  <a:pt x="32748" y="85143"/>
                </a:lnTo>
                <a:lnTo>
                  <a:pt x="31733" y="85110"/>
                </a:lnTo>
                <a:lnTo>
                  <a:pt x="29768" y="84914"/>
                </a:lnTo>
                <a:lnTo>
                  <a:pt x="27836" y="84521"/>
                </a:lnTo>
                <a:lnTo>
                  <a:pt x="26002" y="83964"/>
                </a:lnTo>
                <a:lnTo>
                  <a:pt x="24233" y="83211"/>
                </a:lnTo>
                <a:lnTo>
                  <a:pt x="22563" y="82294"/>
                </a:lnTo>
                <a:lnTo>
                  <a:pt x="20991" y="81246"/>
                </a:lnTo>
                <a:lnTo>
                  <a:pt x="19518" y="80034"/>
                </a:lnTo>
                <a:lnTo>
                  <a:pt x="18208" y="78725"/>
                </a:lnTo>
                <a:lnTo>
                  <a:pt x="16996" y="77251"/>
                </a:lnTo>
                <a:lnTo>
                  <a:pt x="15948" y="75679"/>
                </a:lnTo>
                <a:lnTo>
                  <a:pt x="15031" y="74009"/>
                </a:lnTo>
                <a:lnTo>
                  <a:pt x="14278" y="72241"/>
                </a:lnTo>
                <a:lnTo>
                  <a:pt x="13722" y="70407"/>
                </a:lnTo>
                <a:lnTo>
                  <a:pt x="13329" y="68475"/>
                </a:lnTo>
                <a:lnTo>
                  <a:pt x="13132" y="66510"/>
                </a:lnTo>
                <a:lnTo>
                  <a:pt x="13099" y="65495"/>
                </a:lnTo>
                <a:lnTo>
                  <a:pt x="13132" y="64479"/>
                </a:lnTo>
                <a:lnTo>
                  <a:pt x="13329" y="62515"/>
                </a:lnTo>
                <a:lnTo>
                  <a:pt x="13722" y="60583"/>
                </a:lnTo>
                <a:lnTo>
                  <a:pt x="14278" y="58749"/>
                </a:lnTo>
                <a:lnTo>
                  <a:pt x="15031" y="56980"/>
                </a:lnTo>
                <a:lnTo>
                  <a:pt x="15948" y="55310"/>
                </a:lnTo>
                <a:lnTo>
                  <a:pt x="16996" y="53738"/>
                </a:lnTo>
                <a:lnTo>
                  <a:pt x="18208" y="52265"/>
                </a:lnTo>
                <a:lnTo>
                  <a:pt x="19518" y="50955"/>
                </a:lnTo>
                <a:lnTo>
                  <a:pt x="20991" y="49743"/>
                </a:lnTo>
                <a:lnTo>
                  <a:pt x="22563" y="48695"/>
                </a:lnTo>
                <a:lnTo>
                  <a:pt x="24233" y="47778"/>
                </a:lnTo>
                <a:lnTo>
                  <a:pt x="26002" y="47025"/>
                </a:lnTo>
                <a:lnTo>
                  <a:pt x="27836" y="46468"/>
                </a:lnTo>
                <a:lnTo>
                  <a:pt x="29768" y="46075"/>
                </a:lnTo>
                <a:lnTo>
                  <a:pt x="31733" y="45879"/>
                </a:lnTo>
                <a:lnTo>
                  <a:pt x="32748" y="45846"/>
                </a:lnTo>
                <a:close/>
                <a:moveTo>
                  <a:pt x="163737" y="58945"/>
                </a:moveTo>
                <a:lnTo>
                  <a:pt x="164752" y="58978"/>
                </a:lnTo>
                <a:lnTo>
                  <a:pt x="166717" y="59174"/>
                </a:lnTo>
                <a:lnTo>
                  <a:pt x="168649" y="59567"/>
                </a:lnTo>
                <a:lnTo>
                  <a:pt x="170483" y="60124"/>
                </a:lnTo>
                <a:lnTo>
                  <a:pt x="172251" y="60877"/>
                </a:lnTo>
                <a:lnTo>
                  <a:pt x="173921" y="61794"/>
                </a:lnTo>
                <a:lnTo>
                  <a:pt x="175493" y="62842"/>
                </a:lnTo>
                <a:lnTo>
                  <a:pt x="176967" y="64054"/>
                </a:lnTo>
                <a:lnTo>
                  <a:pt x="178277" y="65364"/>
                </a:lnTo>
                <a:lnTo>
                  <a:pt x="179488" y="66837"/>
                </a:lnTo>
                <a:lnTo>
                  <a:pt x="180536" y="68409"/>
                </a:lnTo>
                <a:lnTo>
                  <a:pt x="181453" y="70079"/>
                </a:lnTo>
                <a:lnTo>
                  <a:pt x="182206" y="71848"/>
                </a:lnTo>
                <a:lnTo>
                  <a:pt x="182763" y="73681"/>
                </a:lnTo>
                <a:lnTo>
                  <a:pt x="183156" y="75614"/>
                </a:lnTo>
                <a:lnTo>
                  <a:pt x="183353" y="77578"/>
                </a:lnTo>
                <a:lnTo>
                  <a:pt x="183385" y="78594"/>
                </a:lnTo>
                <a:lnTo>
                  <a:pt x="183353" y="79609"/>
                </a:lnTo>
                <a:lnTo>
                  <a:pt x="183156" y="81574"/>
                </a:lnTo>
                <a:lnTo>
                  <a:pt x="182763" y="83506"/>
                </a:lnTo>
                <a:lnTo>
                  <a:pt x="182206" y="85339"/>
                </a:lnTo>
                <a:lnTo>
                  <a:pt x="181453" y="87108"/>
                </a:lnTo>
                <a:lnTo>
                  <a:pt x="180536" y="88778"/>
                </a:lnTo>
                <a:lnTo>
                  <a:pt x="179488" y="90350"/>
                </a:lnTo>
                <a:lnTo>
                  <a:pt x="178277" y="91823"/>
                </a:lnTo>
                <a:lnTo>
                  <a:pt x="176967" y="93133"/>
                </a:lnTo>
                <a:lnTo>
                  <a:pt x="175493" y="94345"/>
                </a:lnTo>
                <a:lnTo>
                  <a:pt x="173921" y="95393"/>
                </a:lnTo>
                <a:lnTo>
                  <a:pt x="172251" y="96310"/>
                </a:lnTo>
                <a:lnTo>
                  <a:pt x="170483" y="97063"/>
                </a:lnTo>
                <a:lnTo>
                  <a:pt x="168649" y="97620"/>
                </a:lnTo>
                <a:lnTo>
                  <a:pt x="166717" y="98013"/>
                </a:lnTo>
                <a:lnTo>
                  <a:pt x="164752" y="98209"/>
                </a:lnTo>
                <a:lnTo>
                  <a:pt x="163737" y="98242"/>
                </a:lnTo>
                <a:lnTo>
                  <a:pt x="162722" y="98209"/>
                </a:lnTo>
                <a:lnTo>
                  <a:pt x="160757" y="98013"/>
                </a:lnTo>
                <a:lnTo>
                  <a:pt x="158825" y="97620"/>
                </a:lnTo>
                <a:lnTo>
                  <a:pt x="156991" y="97063"/>
                </a:lnTo>
                <a:lnTo>
                  <a:pt x="155223" y="96310"/>
                </a:lnTo>
                <a:lnTo>
                  <a:pt x="153553" y="95393"/>
                </a:lnTo>
                <a:lnTo>
                  <a:pt x="151981" y="94345"/>
                </a:lnTo>
                <a:lnTo>
                  <a:pt x="150507" y="93133"/>
                </a:lnTo>
                <a:lnTo>
                  <a:pt x="149197" y="91823"/>
                </a:lnTo>
                <a:lnTo>
                  <a:pt x="147986" y="90350"/>
                </a:lnTo>
                <a:lnTo>
                  <a:pt x="146938" y="88778"/>
                </a:lnTo>
                <a:lnTo>
                  <a:pt x="146021" y="87108"/>
                </a:lnTo>
                <a:lnTo>
                  <a:pt x="145268" y="85339"/>
                </a:lnTo>
                <a:lnTo>
                  <a:pt x="144711" y="83506"/>
                </a:lnTo>
                <a:lnTo>
                  <a:pt x="144318" y="81574"/>
                </a:lnTo>
                <a:lnTo>
                  <a:pt x="144121" y="79609"/>
                </a:lnTo>
                <a:lnTo>
                  <a:pt x="144089" y="78594"/>
                </a:lnTo>
                <a:lnTo>
                  <a:pt x="144121" y="77578"/>
                </a:lnTo>
                <a:lnTo>
                  <a:pt x="144318" y="75614"/>
                </a:lnTo>
                <a:lnTo>
                  <a:pt x="144711" y="73681"/>
                </a:lnTo>
                <a:lnTo>
                  <a:pt x="145268" y="71848"/>
                </a:lnTo>
                <a:lnTo>
                  <a:pt x="146021" y="70079"/>
                </a:lnTo>
                <a:lnTo>
                  <a:pt x="146938" y="68409"/>
                </a:lnTo>
                <a:lnTo>
                  <a:pt x="147986" y="66837"/>
                </a:lnTo>
                <a:lnTo>
                  <a:pt x="149197" y="65364"/>
                </a:lnTo>
                <a:lnTo>
                  <a:pt x="150507" y="64054"/>
                </a:lnTo>
                <a:lnTo>
                  <a:pt x="151981" y="62842"/>
                </a:lnTo>
                <a:lnTo>
                  <a:pt x="153553" y="61794"/>
                </a:lnTo>
                <a:lnTo>
                  <a:pt x="155223" y="60877"/>
                </a:lnTo>
                <a:lnTo>
                  <a:pt x="156991" y="60124"/>
                </a:lnTo>
                <a:lnTo>
                  <a:pt x="158825" y="59567"/>
                </a:lnTo>
                <a:lnTo>
                  <a:pt x="160757" y="59174"/>
                </a:lnTo>
                <a:lnTo>
                  <a:pt x="162722" y="58978"/>
                </a:lnTo>
                <a:lnTo>
                  <a:pt x="163737" y="58945"/>
                </a:lnTo>
                <a:close/>
                <a:moveTo>
                  <a:pt x="98242" y="124440"/>
                </a:moveTo>
                <a:lnTo>
                  <a:pt x="99258" y="124473"/>
                </a:lnTo>
                <a:lnTo>
                  <a:pt x="101222" y="124669"/>
                </a:lnTo>
                <a:lnTo>
                  <a:pt x="103154" y="125062"/>
                </a:lnTo>
                <a:lnTo>
                  <a:pt x="104988" y="125619"/>
                </a:lnTo>
                <a:lnTo>
                  <a:pt x="106757" y="126372"/>
                </a:lnTo>
                <a:lnTo>
                  <a:pt x="108427" y="127289"/>
                </a:lnTo>
                <a:lnTo>
                  <a:pt x="109999" y="128337"/>
                </a:lnTo>
                <a:lnTo>
                  <a:pt x="111472" y="129548"/>
                </a:lnTo>
                <a:lnTo>
                  <a:pt x="112782" y="130858"/>
                </a:lnTo>
                <a:lnTo>
                  <a:pt x="113994" y="132332"/>
                </a:lnTo>
                <a:lnTo>
                  <a:pt x="115042" y="133904"/>
                </a:lnTo>
                <a:lnTo>
                  <a:pt x="115959" y="135574"/>
                </a:lnTo>
                <a:lnTo>
                  <a:pt x="116712" y="137342"/>
                </a:lnTo>
                <a:lnTo>
                  <a:pt x="117269" y="139176"/>
                </a:lnTo>
                <a:lnTo>
                  <a:pt x="117662" y="141108"/>
                </a:lnTo>
                <a:lnTo>
                  <a:pt x="117858" y="143073"/>
                </a:lnTo>
                <a:lnTo>
                  <a:pt x="117891" y="144088"/>
                </a:lnTo>
                <a:lnTo>
                  <a:pt x="117858" y="145103"/>
                </a:lnTo>
                <a:lnTo>
                  <a:pt x="117662" y="147068"/>
                </a:lnTo>
                <a:lnTo>
                  <a:pt x="117269" y="149000"/>
                </a:lnTo>
                <a:lnTo>
                  <a:pt x="116712" y="150834"/>
                </a:lnTo>
                <a:lnTo>
                  <a:pt x="115959" y="152602"/>
                </a:lnTo>
                <a:lnTo>
                  <a:pt x="115042" y="154273"/>
                </a:lnTo>
                <a:lnTo>
                  <a:pt x="113994" y="155844"/>
                </a:lnTo>
                <a:lnTo>
                  <a:pt x="112782" y="157318"/>
                </a:lnTo>
                <a:lnTo>
                  <a:pt x="111472" y="158628"/>
                </a:lnTo>
                <a:lnTo>
                  <a:pt x="109999" y="159840"/>
                </a:lnTo>
                <a:lnTo>
                  <a:pt x="108427" y="160888"/>
                </a:lnTo>
                <a:lnTo>
                  <a:pt x="106757" y="161804"/>
                </a:lnTo>
                <a:lnTo>
                  <a:pt x="104988" y="162558"/>
                </a:lnTo>
                <a:lnTo>
                  <a:pt x="103154" y="163114"/>
                </a:lnTo>
                <a:lnTo>
                  <a:pt x="101222" y="163507"/>
                </a:lnTo>
                <a:lnTo>
                  <a:pt x="99258" y="163704"/>
                </a:lnTo>
                <a:lnTo>
                  <a:pt x="98242" y="163737"/>
                </a:lnTo>
                <a:lnTo>
                  <a:pt x="97227" y="163704"/>
                </a:lnTo>
                <a:lnTo>
                  <a:pt x="95262" y="163507"/>
                </a:lnTo>
                <a:lnTo>
                  <a:pt x="93330" y="163114"/>
                </a:lnTo>
                <a:lnTo>
                  <a:pt x="91496" y="162558"/>
                </a:lnTo>
                <a:lnTo>
                  <a:pt x="89728" y="161804"/>
                </a:lnTo>
                <a:lnTo>
                  <a:pt x="88058" y="160888"/>
                </a:lnTo>
                <a:lnTo>
                  <a:pt x="86486" y="159840"/>
                </a:lnTo>
                <a:lnTo>
                  <a:pt x="85012" y="158628"/>
                </a:lnTo>
                <a:lnTo>
                  <a:pt x="83703" y="157318"/>
                </a:lnTo>
                <a:lnTo>
                  <a:pt x="82491" y="155844"/>
                </a:lnTo>
                <a:lnTo>
                  <a:pt x="81443" y="154273"/>
                </a:lnTo>
                <a:lnTo>
                  <a:pt x="80526" y="152602"/>
                </a:lnTo>
                <a:lnTo>
                  <a:pt x="79773" y="150834"/>
                </a:lnTo>
                <a:lnTo>
                  <a:pt x="79216" y="149000"/>
                </a:lnTo>
                <a:lnTo>
                  <a:pt x="78823" y="147068"/>
                </a:lnTo>
                <a:lnTo>
                  <a:pt x="78627" y="145103"/>
                </a:lnTo>
                <a:lnTo>
                  <a:pt x="78594" y="144088"/>
                </a:lnTo>
                <a:lnTo>
                  <a:pt x="78627" y="143073"/>
                </a:lnTo>
                <a:lnTo>
                  <a:pt x="78823" y="141108"/>
                </a:lnTo>
                <a:lnTo>
                  <a:pt x="79216" y="139176"/>
                </a:lnTo>
                <a:lnTo>
                  <a:pt x="79773" y="137342"/>
                </a:lnTo>
                <a:lnTo>
                  <a:pt x="80526" y="135574"/>
                </a:lnTo>
                <a:lnTo>
                  <a:pt x="81443" y="133904"/>
                </a:lnTo>
                <a:lnTo>
                  <a:pt x="82491" y="132332"/>
                </a:lnTo>
                <a:lnTo>
                  <a:pt x="83703" y="130858"/>
                </a:lnTo>
                <a:lnTo>
                  <a:pt x="85012" y="129548"/>
                </a:lnTo>
                <a:lnTo>
                  <a:pt x="86486" y="128337"/>
                </a:lnTo>
                <a:lnTo>
                  <a:pt x="88058" y="127289"/>
                </a:lnTo>
                <a:lnTo>
                  <a:pt x="89728" y="126372"/>
                </a:lnTo>
                <a:lnTo>
                  <a:pt x="91496" y="125619"/>
                </a:lnTo>
                <a:lnTo>
                  <a:pt x="93330" y="125062"/>
                </a:lnTo>
                <a:lnTo>
                  <a:pt x="95262" y="124669"/>
                </a:lnTo>
                <a:lnTo>
                  <a:pt x="97227" y="124473"/>
                </a:lnTo>
                <a:lnTo>
                  <a:pt x="98242" y="124440"/>
                </a:lnTo>
                <a:close/>
                <a:moveTo>
                  <a:pt x="32748" y="0"/>
                </a:moveTo>
                <a:lnTo>
                  <a:pt x="32060" y="33"/>
                </a:lnTo>
                <a:lnTo>
                  <a:pt x="30783" y="295"/>
                </a:lnTo>
                <a:lnTo>
                  <a:pt x="29604" y="786"/>
                </a:lnTo>
                <a:lnTo>
                  <a:pt x="28589" y="1474"/>
                </a:lnTo>
                <a:lnTo>
                  <a:pt x="27672" y="2391"/>
                </a:lnTo>
                <a:lnTo>
                  <a:pt x="26984" y="3438"/>
                </a:lnTo>
                <a:lnTo>
                  <a:pt x="26493" y="4585"/>
                </a:lnTo>
                <a:lnTo>
                  <a:pt x="26231" y="5862"/>
                </a:lnTo>
                <a:lnTo>
                  <a:pt x="26198" y="6549"/>
                </a:lnTo>
                <a:lnTo>
                  <a:pt x="26198" y="33402"/>
                </a:lnTo>
                <a:lnTo>
                  <a:pt x="24790" y="33697"/>
                </a:lnTo>
                <a:lnTo>
                  <a:pt x="22105" y="34516"/>
                </a:lnTo>
                <a:lnTo>
                  <a:pt x="19485" y="35531"/>
                </a:lnTo>
                <a:lnTo>
                  <a:pt x="16996" y="36775"/>
                </a:lnTo>
                <a:lnTo>
                  <a:pt x="14639" y="38216"/>
                </a:lnTo>
                <a:lnTo>
                  <a:pt x="12379" y="39821"/>
                </a:lnTo>
                <a:lnTo>
                  <a:pt x="10316" y="41622"/>
                </a:lnTo>
                <a:lnTo>
                  <a:pt x="8384" y="43587"/>
                </a:lnTo>
                <a:lnTo>
                  <a:pt x="6615" y="45715"/>
                </a:lnTo>
                <a:lnTo>
                  <a:pt x="5044" y="47975"/>
                </a:lnTo>
                <a:lnTo>
                  <a:pt x="3668" y="50398"/>
                </a:lnTo>
                <a:lnTo>
                  <a:pt x="2489" y="52920"/>
                </a:lnTo>
                <a:lnTo>
                  <a:pt x="1540" y="55539"/>
                </a:lnTo>
                <a:lnTo>
                  <a:pt x="786" y="58290"/>
                </a:lnTo>
                <a:lnTo>
                  <a:pt x="295" y="61106"/>
                </a:lnTo>
                <a:lnTo>
                  <a:pt x="33" y="64021"/>
                </a:lnTo>
                <a:lnTo>
                  <a:pt x="0" y="65495"/>
                </a:lnTo>
                <a:lnTo>
                  <a:pt x="33" y="66968"/>
                </a:lnTo>
                <a:lnTo>
                  <a:pt x="295" y="69883"/>
                </a:lnTo>
                <a:lnTo>
                  <a:pt x="786" y="72666"/>
                </a:lnTo>
                <a:lnTo>
                  <a:pt x="1540" y="75384"/>
                </a:lnTo>
                <a:lnTo>
                  <a:pt x="2489" y="78004"/>
                </a:lnTo>
                <a:lnTo>
                  <a:pt x="3668" y="80526"/>
                </a:lnTo>
                <a:lnTo>
                  <a:pt x="5044" y="82883"/>
                </a:lnTo>
                <a:lnTo>
                  <a:pt x="6615" y="85143"/>
                </a:lnTo>
                <a:lnTo>
                  <a:pt x="8384" y="87239"/>
                </a:lnTo>
                <a:lnTo>
                  <a:pt x="10316" y="89204"/>
                </a:lnTo>
                <a:lnTo>
                  <a:pt x="12379" y="91005"/>
                </a:lnTo>
                <a:lnTo>
                  <a:pt x="14639" y="92642"/>
                </a:lnTo>
                <a:lnTo>
                  <a:pt x="16996" y="94083"/>
                </a:lnTo>
                <a:lnTo>
                  <a:pt x="19485" y="95327"/>
                </a:lnTo>
                <a:lnTo>
                  <a:pt x="22105" y="96408"/>
                </a:lnTo>
                <a:lnTo>
                  <a:pt x="24790" y="97259"/>
                </a:lnTo>
                <a:lnTo>
                  <a:pt x="26198" y="97587"/>
                </a:lnTo>
                <a:lnTo>
                  <a:pt x="26198" y="203033"/>
                </a:lnTo>
                <a:lnTo>
                  <a:pt x="26231" y="203688"/>
                </a:lnTo>
                <a:lnTo>
                  <a:pt x="26493" y="204965"/>
                </a:lnTo>
                <a:lnTo>
                  <a:pt x="26984" y="206144"/>
                </a:lnTo>
                <a:lnTo>
                  <a:pt x="27672" y="207192"/>
                </a:lnTo>
                <a:lnTo>
                  <a:pt x="28589" y="208076"/>
                </a:lnTo>
                <a:lnTo>
                  <a:pt x="29604" y="208797"/>
                </a:lnTo>
                <a:lnTo>
                  <a:pt x="30783" y="209288"/>
                </a:lnTo>
                <a:lnTo>
                  <a:pt x="32060" y="209550"/>
                </a:lnTo>
                <a:lnTo>
                  <a:pt x="32748" y="209583"/>
                </a:lnTo>
                <a:lnTo>
                  <a:pt x="33403" y="209550"/>
                </a:lnTo>
                <a:lnTo>
                  <a:pt x="34680" y="209288"/>
                </a:lnTo>
                <a:lnTo>
                  <a:pt x="35859" y="208797"/>
                </a:lnTo>
                <a:lnTo>
                  <a:pt x="36907" y="208076"/>
                </a:lnTo>
                <a:lnTo>
                  <a:pt x="37791" y="207192"/>
                </a:lnTo>
                <a:lnTo>
                  <a:pt x="38511" y="206144"/>
                </a:lnTo>
                <a:lnTo>
                  <a:pt x="39003" y="204965"/>
                </a:lnTo>
                <a:lnTo>
                  <a:pt x="39264" y="203688"/>
                </a:lnTo>
                <a:lnTo>
                  <a:pt x="39297" y="203033"/>
                </a:lnTo>
                <a:lnTo>
                  <a:pt x="39297" y="97587"/>
                </a:lnTo>
                <a:lnTo>
                  <a:pt x="40705" y="97259"/>
                </a:lnTo>
                <a:lnTo>
                  <a:pt x="43391" y="96408"/>
                </a:lnTo>
                <a:lnTo>
                  <a:pt x="46010" y="95327"/>
                </a:lnTo>
                <a:lnTo>
                  <a:pt x="48499" y="94083"/>
                </a:lnTo>
                <a:lnTo>
                  <a:pt x="50857" y="92642"/>
                </a:lnTo>
                <a:lnTo>
                  <a:pt x="53084" y="91005"/>
                </a:lnTo>
                <a:lnTo>
                  <a:pt x="55180" y="89204"/>
                </a:lnTo>
                <a:lnTo>
                  <a:pt x="57112" y="87239"/>
                </a:lnTo>
                <a:lnTo>
                  <a:pt x="58847" y="85143"/>
                </a:lnTo>
                <a:lnTo>
                  <a:pt x="60452" y="82883"/>
                </a:lnTo>
                <a:lnTo>
                  <a:pt x="61827" y="80526"/>
                </a:lnTo>
                <a:lnTo>
                  <a:pt x="63006" y="78004"/>
                </a:lnTo>
                <a:lnTo>
                  <a:pt x="63956" y="75384"/>
                </a:lnTo>
                <a:lnTo>
                  <a:pt x="64709" y="72666"/>
                </a:lnTo>
                <a:lnTo>
                  <a:pt x="65200" y="69883"/>
                </a:lnTo>
                <a:lnTo>
                  <a:pt x="65462" y="66968"/>
                </a:lnTo>
                <a:lnTo>
                  <a:pt x="65495" y="65495"/>
                </a:lnTo>
                <a:lnTo>
                  <a:pt x="65462" y="64021"/>
                </a:lnTo>
                <a:lnTo>
                  <a:pt x="65200" y="61106"/>
                </a:lnTo>
                <a:lnTo>
                  <a:pt x="64709" y="58290"/>
                </a:lnTo>
                <a:lnTo>
                  <a:pt x="63956" y="55539"/>
                </a:lnTo>
                <a:lnTo>
                  <a:pt x="63006" y="52920"/>
                </a:lnTo>
                <a:lnTo>
                  <a:pt x="61827" y="50398"/>
                </a:lnTo>
                <a:lnTo>
                  <a:pt x="60452" y="47975"/>
                </a:lnTo>
                <a:lnTo>
                  <a:pt x="58847" y="45715"/>
                </a:lnTo>
                <a:lnTo>
                  <a:pt x="57112" y="43587"/>
                </a:lnTo>
                <a:lnTo>
                  <a:pt x="55180" y="41622"/>
                </a:lnTo>
                <a:lnTo>
                  <a:pt x="53084" y="39821"/>
                </a:lnTo>
                <a:lnTo>
                  <a:pt x="50857" y="38216"/>
                </a:lnTo>
                <a:lnTo>
                  <a:pt x="48499" y="36775"/>
                </a:lnTo>
                <a:lnTo>
                  <a:pt x="46010" y="35531"/>
                </a:lnTo>
                <a:lnTo>
                  <a:pt x="43391" y="34516"/>
                </a:lnTo>
                <a:lnTo>
                  <a:pt x="40705" y="33697"/>
                </a:lnTo>
                <a:lnTo>
                  <a:pt x="39297" y="33402"/>
                </a:lnTo>
                <a:lnTo>
                  <a:pt x="39297" y="6549"/>
                </a:lnTo>
                <a:lnTo>
                  <a:pt x="39264" y="5862"/>
                </a:lnTo>
                <a:lnTo>
                  <a:pt x="39003" y="4585"/>
                </a:lnTo>
                <a:lnTo>
                  <a:pt x="38511" y="3438"/>
                </a:lnTo>
                <a:lnTo>
                  <a:pt x="37791" y="2391"/>
                </a:lnTo>
                <a:lnTo>
                  <a:pt x="36907" y="1474"/>
                </a:lnTo>
                <a:lnTo>
                  <a:pt x="35859" y="786"/>
                </a:lnTo>
                <a:lnTo>
                  <a:pt x="34680" y="295"/>
                </a:lnTo>
                <a:lnTo>
                  <a:pt x="33403" y="33"/>
                </a:lnTo>
                <a:lnTo>
                  <a:pt x="32748" y="0"/>
                </a:lnTo>
                <a:close/>
                <a:moveTo>
                  <a:pt x="98242" y="0"/>
                </a:moveTo>
                <a:lnTo>
                  <a:pt x="97587" y="33"/>
                </a:lnTo>
                <a:lnTo>
                  <a:pt x="96310" y="295"/>
                </a:lnTo>
                <a:lnTo>
                  <a:pt x="95131" y="786"/>
                </a:lnTo>
                <a:lnTo>
                  <a:pt x="94083" y="1474"/>
                </a:lnTo>
                <a:lnTo>
                  <a:pt x="93199" y="2391"/>
                </a:lnTo>
                <a:lnTo>
                  <a:pt x="92479" y="3438"/>
                </a:lnTo>
                <a:lnTo>
                  <a:pt x="91988" y="4585"/>
                </a:lnTo>
                <a:lnTo>
                  <a:pt x="91726" y="5862"/>
                </a:lnTo>
                <a:lnTo>
                  <a:pt x="91693" y="6549"/>
                </a:lnTo>
                <a:lnTo>
                  <a:pt x="91693" y="111996"/>
                </a:lnTo>
                <a:lnTo>
                  <a:pt x="90285" y="112291"/>
                </a:lnTo>
                <a:lnTo>
                  <a:pt x="87600" y="113109"/>
                </a:lnTo>
                <a:lnTo>
                  <a:pt x="84980" y="114124"/>
                </a:lnTo>
                <a:lnTo>
                  <a:pt x="82491" y="115369"/>
                </a:lnTo>
                <a:lnTo>
                  <a:pt x="80133" y="116810"/>
                </a:lnTo>
                <a:lnTo>
                  <a:pt x="77906" y="118414"/>
                </a:lnTo>
                <a:lnTo>
                  <a:pt x="75810" y="120215"/>
                </a:lnTo>
                <a:lnTo>
                  <a:pt x="73878" y="122180"/>
                </a:lnTo>
                <a:lnTo>
                  <a:pt x="72143" y="124309"/>
                </a:lnTo>
                <a:lnTo>
                  <a:pt x="70538" y="126568"/>
                </a:lnTo>
                <a:lnTo>
                  <a:pt x="69163" y="128992"/>
                </a:lnTo>
                <a:lnTo>
                  <a:pt x="67984" y="131513"/>
                </a:lnTo>
                <a:lnTo>
                  <a:pt x="67034" y="134133"/>
                </a:lnTo>
                <a:lnTo>
                  <a:pt x="66281" y="136884"/>
                </a:lnTo>
                <a:lnTo>
                  <a:pt x="65790" y="139700"/>
                </a:lnTo>
                <a:lnTo>
                  <a:pt x="65528" y="142615"/>
                </a:lnTo>
                <a:lnTo>
                  <a:pt x="65495" y="144088"/>
                </a:lnTo>
                <a:lnTo>
                  <a:pt x="65528" y="145562"/>
                </a:lnTo>
                <a:lnTo>
                  <a:pt x="65790" y="148476"/>
                </a:lnTo>
                <a:lnTo>
                  <a:pt x="66281" y="151260"/>
                </a:lnTo>
                <a:lnTo>
                  <a:pt x="67034" y="153978"/>
                </a:lnTo>
                <a:lnTo>
                  <a:pt x="67984" y="156598"/>
                </a:lnTo>
                <a:lnTo>
                  <a:pt x="69163" y="159119"/>
                </a:lnTo>
                <a:lnTo>
                  <a:pt x="70538" y="161477"/>
                </a:lnTo>
                <a:lnTo>
                  <a:pt x="72143" y="163737"/>
                </a:lnTo>
                <a:lnTo>
                  <a:pt x="73878" y="165832"/>
                </a:lnTo>
                <a:lnTo>
                  <a:pt x="75810" y="167797"/>
                </a:lnTo>
                <a:lnTo>
                  <a:pt x="77906" y="169598"/>
                </a:lnTo>
                <a:lnTo>
                  <a:pt x="80133" y="171236"/>
                </a:lnTo>
                <a:lnTo>
                  <a:pt x="82491" y="172677"/>
                </a:lnTo>
                <a:lnTo>
                  <a:pt x="84980" y="173921"/>
                </a:lnTo>
                <a:lnTo>
                  <a:pt x="87600" y="175002"/>
                </a:lnTo>
                <a:lnTo>
                  <a:pt x="90285" y="175853"/>
                </a:lnTo>
                <a:lnTo>
                  <a:pt x="91693" y="176181"/>
                </a:lnTo>
                <a:lnTo>
                  <a:pt x="91693" y="203033"/>
                </a:lnTo>
                <a:lnTo>
                  <a:pt x="91726" y="203688"/>
                </a:lnTo>
                <a:lnTo>
                  <a:pt x="91988" y="204965"/>
                </a:lnTo>
                <a:lnTo>
                  <a:pt x="92479" y="206144"/>
                </a:lnTo>
                <a:lnTo>
                  <a:pt x="93199" y="207192"/>
                </a:lnTo>
                <a:lnTo>
                  <a:pt x="94083" y="208076"/>
                </a:lnTo>
                <a:lnTo>
                  <a:pt x="95131" y="208797"/>
                </a:lnTo>
                <a:lnTo>
                  <a:pt x="96310" y="209288"/>
                </a:lnTo>
                <a:lnTo>
                  <a:pt x="97587" y="209550"/>
                </a:lnTo>
                <a:lnTo>
                  <a:pt x="98242" y="209583"/>
                </a:lnTo>
                <a:lnTo>
                  <a:pt x="98897" y="209550"/>
                </a:lnTo>
                <a:lnTo>
                  <a:pt x="100174" y="209288"/>
                </a:lnTo>
                <a:lnTo>
                  <a:pt x="101353" y="208797"/>
                </a:lnTo>
                <a:lnTo>
                  <a:pt x="102401" y="208076"/>
                </a:lnTo>
                <a:lnTo>
                  <a:pt x="103285" y="207192"/>
                </a:lnTo>
                <a:lnTo>
                  <a:pt x="104006" y="206144"/>
                </a:lnTo>
                <a:lnTo>
                  <a:pt x="104497" y="204965"/>
                </a:lnTo>
                <a:lnTo>
                  <a:pt x="104759" y="203688"/>
                </a:lnTo>
                <a:lnTo>
                  <a:pt x="104792" y="203033"/>
                </a:lnTo>
                <a:lnTo>
                  <a:pt x="104792" y="176181"/>
                </a:lnTo>
                <a:lnTo>
                  <a:pt x="106200" y="175853"/>
                </a:lnTo>
                <a:lnTo>
                  <a:pt x="108885" y="175002"/>
                </a:lnTo>
                <a:lnTo>
                  <a:pt x="111505" y="173921"/>
                </a:lnTo>
                <a:lnTo>
                  <a:pt x="113994" y="172677"/>
                </a:lnTo>
                <a:lnTo>
                  <a:pt x="116352" y="171236"/>
                </a:lnTo>
                <a:lnTo>
                  <a:pt x="118578" y="169598"/>
                </a:lnTo>
                <a:lnTo>
                  <a:pt x="120674" y="167797"/>
                </a:lnTo>
                <a:lnTo>
                  <a:pt x="122606" y="165832"/>
                </a:lnTo>
                <a:lnTo>
                  <a:pt x="124342" y="163737"/>
                </a:lnTo>
                <a:lnTo>
                  <a:pt x="125947" y="161477"/>
                </a:lnTo>
                <a:lnTo>
                  <a:pt x="127322" y="159119"/>
                </a:lnTo>
                <a:lnTo>
                  <a:pt x="128501" y="156598"/>
                </a:lnTo>
                <a:lnTo>
                  <a:pt x="129451" y="153978"/>
                </a:lnTo>
                <a:lnTo>
                  <a:pt x="130204" y="151260"/>
                </a:lnTo>
                <a:lnTo>
                  <a:pt x="130695" y="148476"/>
                </a:lnTo>
                <a:lnTo>
                  <a:pt x="130957" y="145562"/>
                </a:lnTo>
                <a:lnTo>
                  <a:pt x="130990" y="144088"/>
                </a:lnTo>
                <a:lnTo>
                  <a:pt x="130957" y="142615"/>
                </a:lnTo>
                <a:lnTo>
                  <a:pt x="130695" y="139700"/>
                </a:lnTo>
                <a:lnTo>
                  <a:pt x="130204" y="136884"/>
                </a:lnTo>
                <a:lnTo>
                  <a:pt x="129451" y="134133"/>
                </a:lnTo>
                <a:lnTo>
                  <a:pt x="128501" y="131513"/>
                </a:lnTo>
                <a:lnTo>
                  <a:pt x="127322" y="128992"/>
                </a:lnTo>
                <a:lnTo>
                  <a:pt x="125947" y="126568"/>
                </a:lnTo>
                <a:lnTo>
                  <a:pt x="124342" y="124309"/>
                </a:lnTo>
                <a:lnTo>
                  <a:pt x="122606" y="122180"/>
                </a:lnTo>
                <a:lnTo>
                  <a:pt x="120674" y="120215"/>
                </a:lnTo>
                <a:lnTo>
                  <a:pt x="118578" y="118414"/>
                </a:lnTo>
                <a:lnTo>
                  <a:pt x="116352" y="116810"/>
                </a:lnTo>
                <a:lnTo>
                  <a:pt x="113994" y="115369"/>
                </a:lnTo>
                <a:lnTo>
                  <a:pt x="111505" y="114124"/>
                </a:lnTo>
                <a:lnTo>
                  <a:pt x="108885" y="113109"/>
                </a:lnTo>
                <a:lnTo>
                  <a:pt x="106200" y="112291"/>
                </a:lnTo>
                <a:lnTo>
                  <a:pt x="104792" y="111996"/>
                </a:lnTo>
                <a:lnTo>
                  <a:pt x="104792" y="6549"/>
                </a:lnTo>
                <a:lnTo>
                  <a:pt x="104759" y="5862"/>
                </a:lnTo>
                <a:lnTo>
                  <a:pt x="104497" y="4585"/>
                </a:lnTo>
                <a:lnTo>
                  <a:pt x="104006" y="3438"/>
                </a:lnTo>
                <a:lnTo>
                  <a:pt x="103285" y="2391"/>
                </a:lnTo>
                <a:lnTo>
                  <a:pt x="102401" y="1474"/>
                </a:lnTo>
                <a:lnTo>
                  <a:pt x="101353" y="786"/>
                </a:lnTo>
                <a:lnTo>
                  <a:pt x="100174" y="295"/>
                </a:lnTo>
                <a:lnTo>
                  <a:pt x="98897" y="33"/>
                </a:lnTo>
                <a:lnTo>
                  <a:pt x="98242" y="0"/>
                </a:lnTo>
                <a:close/>
                <a:moveTo>
                  <a:pt x="163737" y="0"/>
                </a:moveTo>
                <a:lnTo>
                  <a:pt x="163082" y="33"/>
                </a:lnTo>
                <a:lnTo>
                  <a:pt x="161805" y="295"/>
                </a:lnTo>
                <a:lnTo>
                  <a:pt x="160626" y="786"/>
                </a:lnTo>
                <a:lnTo>
                  <a:pt x="159578" y="1474"/>
                </a:lnTo>
                <a:lnTo>
                  <a:pt x="158694" y="2391"/>
                </a:lnTo>
                <a:lnTo>
                  <a:pt x="157973" y="3438"/>
                </a:lnTo>
                <a:lnTo>
                  <a:pt x="157482" y="4585"/>
                </a:lnTo>
                <a:lnTo>
                  <a:pt x="157220" y="5862"/>
                </a:lnTo>
                <a:lnTo>
                  <a:pt x="157188" y="6549"/>
                </a:lnTo>
                <a:lnTo>
                  <a:pt x="157188" y="46501"/>
                </a:lnTo>
                <a:lnTo>
                  <a:pt x="155779" y="46796"/>
                </a:lnTo>
                <a:lnTo>
                  <a:pt x="153094" y="47615"/>
                </a:lnTo>
                <a:lnTo>
                  <a:pt x="150474" y="48630"/>
                </a:lnTo>
                <a:lnTo>
                  <a:pt x="147986" y="49874"/>
                </a:lnTo>
                <a:lnTo>
                  <a:pt x="145628" y="51315"/>
                </a:lnTo>
                <a:lnTo>
                  <a:pt x="143401" y="52920"/>
                </a:lnTo>
                <a:lnTo>
                  <a:pt x="141305" y="54721"/>
                </a:lnTo>
                <a:lnTo>
                  <a:pt x="139373" y="56686"/>
                </a:lnTo>
                <a:lnTo>
                  <a:pt x="137637" y="58814"/>
                </a:lnTo>
                <a:lnTo>
                  <a:pt x="136033" y="61074"/>
                </a:lnTo>
                <a:lnTo>
                  <a:pt x="134657" y="63497"/>
                </a:lnTo>
                <a:lnTo>
                  <a:pt x="133478" y="66019"/>
                </a:lnTo>
                <a:lnTo>
                  <a:pt x="132529" y="68638"/>
                </a:lnTo>
                <a:lnTo>
                  <a:pt x="131776" y="71389"/>
                </a:lnTo>
                <a:lnTo>
                  <a:pt x="131284" y="74205"/>
                </a:lnTo>
                <a:lnTo>
                  <a:pt x="131022" y="77120"/>
                </a:lnTo>
                <a:lnTo>
                  <a:pt x="130990" y="78594"/>
                </a:lnTo>
                <a:lnTo>
                  <a:pt x="131022" y="80067"/>
                </a:lnTo>
                <a:lnTo>
                  <a:pt x="131284" y="82982"/>
                </a:lnTo>
                <a:lnTo>
                  <a:pt x="131776" y="85765"/>
                </a:lnTo>
                <a:lnTo>
                  <a:pt x="132529" y="88483"/>
                </a:lnTo>
                <a:lnTo>
                  <a:pt x="133478" y="91103"/>
                </a:lnTo>
                <a:lnTo>
                  <a:pt x="134657" y="93625"/>
                </a:lnTo>
                <a:lnTo>
                  <a:pt x="136033" y="95982"/>
                </a:lnTo>
                <a:lnTo>
                  <a:pt x="137637" y="98242"/>
                </a:lnTo>
                <a:lnTo>
                  <a:pt x="139373" y="100338"/>
                </a:lnTo>
                <a:lnTo>
                  <a:pt x="141305" y="102303"/>
                </a:lnTo>
                <a:lnTo>
                  <a:pt x="143401" y="104104"/>
                </a:lnTo>
                <a:lnTo>
                  <a:pt x="145628" y="105741"/>
                </a:lnTo>
                <a:lnTo>
                  <a:pt x="147986" y="107182"/>
                </a:lnTo>
                <a:lnTo>
                  <a:pt x="150474" y="108426"/>
                </a:lnTo>
                <a:lnTo>
                  <a:pt x="153094" y="109507"/>
                </a:lnTo>
                <a:lnTo>
                  <a:pt x="155779" y="110358"/>
                </a:lnTo>
                <a:lnTo>
                  <a:pt x="157188" y="110686"/>
                </a:lnTo>
                <a:lnTo>
                  <a:pt x="157188" y="203033"/>
                </a:lnTo>
                <a:lnTo>
                  <a:pt x="157220" y="203688"/>
                </a:lnTo>
                <a:lnTo>
                  <a:pt x="157482" y="204965"/>
                </a:lnTo>
                <a:lnTo>
                  <a:pt x="157973" y="206144"/>
                </a:lnTo>
                <a:lnTo>
                  <a:pt x="158694" y="207192"/>
                </a:lnTo>
                <a:lnTo>
                  <a:pt x="159578" y="208076"/>
                </a:lnTo>
                <a:lnTo>
                  <a:pt x="160626" y="208797"/>
                </a:lnTo>
                <a:lnTo>
                  <a:pt x="161805" y="209288"/>
                </a:lnTo>
                <a:lnTo>
                  <a:pt x="163082" y="209550"/>
                </a:lnTo>
                <a:lnTo>
                  <a:pt x="163737" y="209583"/>
                </a:lnTo>
                <a:lnTo>
                  <a:pt x="164392" y="209550"/>
                </a:lnTo>
                <a:lnTo>
                  <a:pt x="165669" y="209288"/>
                </a:lnTo>
                <a:lnTo>
                  <a:pt x="166848" y="208797"/>
                </a:lnTo>
                <a:lnTo>
                  <a:pt x="167896" y="208076"/>
                </a:lnTo>
                <a:lnTo>
                  <a:pt x="168780" y="207192"/>
                </a:lnTo>
                <a:lnTo>
                  <a:pt x="169501" y="206144"/>
                </a:lnTo>
                <a:lnTo>
                  <a:pt x="169992" y="204965"/>
                </a:lnTo>
                <a:lnTo>
                  <a:pt x="170254" y="203688"/>
                </a:lnTo>
                <a:lnTo>
                  <a:pt x="170286" y="203033"/>
                </a:lnTo>
                <a:lnTo>
                  <a:pt x="170286" y="110686"/>
                </a:lnTo>
                <a:lnTo>
                  <a:pt x="171695" y="110358"/>
                </a:lnTo>
                <a:lnTo>
                  <a:pt x="174380" y="109507"/>
                </a:lnTo>
                <a:lnTo>
                  <a:pt x="177000" y="108426"/>
                </a:lnTo>
                <a:lnTo>
                  <a:pt x="179488" y="107182"/>
                </a:lnTo>
                <a:lnTo>
                  <a:pt x="181846" y="105741"/>
                </a:lnTo>
                <a:lnTo>
                  <a:pt x="184073" y="104104"/>
                </a:lnTo>
                <a:lnTo>
                  <a:pt x="186169" y="102303"/>
                </a:lnTo>
                <a:lnTo>
                  <a:pt x="188101" y="100338"/>
                </a:lnTo>
                <a:lnTo>
                  <a:pt x="189837" y="98242"/>
                </a:lnTo>
                <a:lnTo>
                  <a:pt x="191441" y="95982"/>
                </a:lnTo>
                <a:lnTo>
                  <a:pt x="192817" y="93625"/>
                </a:lnTo>
                <a:lnTo>
                  <a:pt x="193995" y="91103"/>
                </a:lnTo>
                <a:lnTo>
                  <a:pt x="194945" y="88483"/>
                </a:lnTo>
                <a:lnTo>
                  <a:pt x="195698" y="85765"/>
                </a:lnTo>
                <a:lnTo>
                  <a:pt x="196190" y="82982"/>
                </a:lnTo>
                <a:lnTo>
                  <a:pt x="196452" y="80067"/>
                </a:lnTo>
                <a:lnTo>
                  <a:pt x="196484" y="78594"/>
                </a:lnTo>
                <a:lnTo>
                  <a:pt x="196452" y="77120"/>
                </a:lnTo>
                <a:lnTo>
                  <a:pt x="196190" y="74205"/>
                </a:lnTo>
                <a:lnTo>
                  <a:pt x="195698" y="71389"/>
                </a:lnTo>
                <a:lnTo>
                  <a:pt x="194945" y="68638"/>
                </a:lnTo>
                <a:lnTo>
                  <a:pt x="193995" y="66019"/>
                </a:lnTo>
                <a:lnTo>
                  <a:pt x="192817" y="63497"/>
                </a:lnTo>
                <a:lnTo>
                  <a:pt x="191441" y="61074"/>
                </a:lnTo>
                <a:lnTo>
                  <a:pt x="189837" y="58814"/>
                </a:lnTo>
                <a:lnTo>
                  <a:pt x="188101" y="56686"/>
                </a:lnTo>
                <a:lnTo>
                  <a:pt x="186169" y="54721"/>
                </a:lnTo>
                <a:lnTo>
                  <a:pt x="184073" y="52920"/>
                </a:lnTo>
                <a:lnTo>
                  <a:pt x="181846" y="51315"/>
                </a:lnTo>
                <a:lnTo>
                  <a:pt x="179488" y="49874"/>
                </a:lnTo>
                <a:lnTo>
                  <a:pt x="177000" y="48630"/>
                </a:lnTo>
                <a:lnTo>
                  <a:pt x="174380" y="47615"/>
                </a:lnTo>
                <a:lnTo>
                  <a:pt x="171695" y="46796"/>
                </a:lnTo>
                <a:lnTo>
                  <a:pt x="170286" y="46501"/>
                </a:lnTo>
                <a:lnTo>
                  <a:pt x="170286" y="6549"/>
                </a:lnTo>
                <a:lnTo>
                  <a:pt x="170254" y="5862"/>
                </a:lnTo>
                <a:lnTo>
                  <a:pt x="169992" y="4585"/>
                </a:lnTo>
                <a:lnTo>
                  <a:pt x="169501" y="3438"/>
                </a:lnTo>
                <a:lnTo>
                  <a:pt x="168780" y="2391"/>
                </a:lnTo>
                <a:lnTo>
                  <a:pt x="167896" y="1474"/>
                </a:lnTo>
                <a:lnTo>
                  <a:pt x="166848" y="786"/>
                </a:lnTo>
                <a:lnTo>
                  <a:pt x="165669" y="295"/>
                </a:lnTo>
                <a:lnTo>
                  <a:pt x="164392" y="33"/>
                </a:lnTo>
                <a:lnTo>
                  <a:pt x="163737" y="0"/>
                </a:lnTo>
                <a:close/>
              </a:path>
            </a:pathLst>
          </a:custGeom>
          <a:solidFill>
            <a:srgbClr val="3A4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495D"/>
              </a:solidFill>
            </a:endParaRPr>
          </a:p>
        </p:txBody>
      </p:sp>
      <p:sp>
        <p:nvSpPr>
          <p:cNvPr id="1962" name="Google Shape;1962;p128"/>
          <p:cNvSpPr txBox="1">
            <a:spLocks noGrp="1"/>
          </p:cNvSpPr>
          <p:nvPr>
            <p:ph type="subTitle" idx="3"/>
          </p:nvPr>
        </p:nvSpPr>
        <p:spPr>
          <a:xfrm>
            <a:off x="10257625" y="3861425"/>
            <a:ext cx="6689100" cy="66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Lorem ipsum dolor sit amet, consectetur adipisicing elit, sed do eiusmod tempor incididunt ut labore et dolore.</a:t>
            </a:r>
            <a:endParaRPr sz="2000"/>
          </a:p>
        </p:txBody>
      </p:sp>
      <p:sp>
        <p:nvSpPr>
          <p:cNvPr id="1963" name="Google Shape;1963;p128"/>
          <p:cNvSpPr txBox="1">
            <a:spLocks noGrp="1"/>
          </p:cNvSpPr>
          <p:nvPr>
            <p:ph type="subTitle" idx="2"/>
          </p:nvPr>
        </p:nvSpPr>
        <p:spPr>
          <a:xfrm>
            <a:off x="10257625" y="3468825"/>
            <a:ext cx="64008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Suscipit neque aut voluptate enim</a:t>
            </a:r>
            <a:endParaRPr sz="2000"/>
          </a:p>
        </p:txBody>
      </p:sp>
      <p:sp>
        <p:nvSpPr>
          <p:cNvPr id="1964" name="Google Shape;1964;p128"/>
          <p:cNvSpPr txBox="1">
            <a:spLocks noGrp="1"/>
          </p:cNvSpPr>
          <p:nvPr>
            <p:ph type="subTitle" idx="3"/>
          </p:nvPr>
        </p:nvSpPr>
        <p:spPr>
          <a:xfrm>
            <a:off x="10257625" y="5935963"/>
            <a:ext cx="6689100" cy="66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solidFill>
                  <a:schemeClr val="lt1"/>
                </a:solidFill>
              </a:rPr>
              <a:t>Lorem ipsum dolor sit amet, consectetur adipisicing elit, sed do eiusmod tempor incididunt ut labore et dolore.</a:t>
            </a:r>
            <a:endParaRPr sz="2000">
              <a:solidFill>
                <a:schemeClr val="lt1"/>
              </a:solidFill>
            </a:endParaRPr>
          </a:p>
        </p:txBody>
      </p:sp>
      <p:sp>
        <p:nvSpPr>
          <p:cNvPr id="1965" name="Google Shape;1965;p128"/>
          <p:cNvSpPr txBox="1">
            <a:spLocks noGrp="1"/>
          </p:cNvSpPr>
          <p:nvPr>
            <p:ph type="subTitle" idx="2"/>
          </p:nvPr>
        </p:nvSpPr>
        <p:spPr>
          <a:xfrm>
            <a:off x="10257625" y="5543363"/>
            <a:ext cx="64008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solidFill>
                  <a:schemeClr val="lt1"/>
                </a:solidFill>
              </a:rPr>
              <a:t>Suscipit neque aut voluptate enim</a:t>
            </a:r>
            <a:endParaRPr sz="2000">
              <a:solidFill>
                <a:schemeClr val="lt1"/>
              </a:solidFill>
            </a:endParaRPr>
          </a:p>
        </p:txBody>
      </p:sp>
      <p:sp>
        <p:nvSpPr>
          <p:cNvPr id="1966" name="Google Shape;1966;p128"/>
          <p:cNvSpPr txBox="1">
            <a:spLocks noGrp="1"/>
          </p:cNvSpPr>
          <p:nvPr>
            <p:ph type="subTitle" idx="3"/>
          </p:nvPr>
        </p:nvSpPr>
        <p:spPr>
          <a:xfrm>
            <a:off x="10257625" y="8010500"/>
            <a:ext cx="6689100" cy="66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Lorem ipsum dolor sit amet, consectetur adipisicing elit, sed do eiusmod tempor incididunt ut labore et dolore.</a:t>
            </a:r>
            <a:endParaRPr sz="2000"/>
          </a:p>
        </p:txBody>
      </p:sp>
      <p:sp>
        <p:nvSpPr>
          <p:cNvPr id="1967" name="Google Shape;1967;p128"/>
          <p:cNvSpPr txBox="1">
            <a:spLocks noGrp="1"/>
          </p:cNvSpPr>
          <p:nvPr>
            <p:ph type="subTitle" idx="2"/>
          </p:nvPr>
        </p:nvSpPr>
        <p:spPr>
          <a:xfrm>
            <a:off x="10257625" y="7617900"/>
            <a:ext cx="64008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Suscipit neque aut voluptate enim</a:t>
            </a:r>
            <a:endParaRPr sz="2000"/>
          </a:p>
        </p:txBody>
      </p:sp>
      <p:sp>
        <p:nvSpPr>
          <p:cNvPr id="1968" name="Google Shape;1968;p128"/>
          <p:cNvSpPr/>
          <p:nvPr/>
        </p:nvSpPr>
        <p:spPr>
          <a:xfrm>
            <a:off x="5717525" y="3645050"/>
            <a:ext cx="1828800" cy="457200"/>
          </a:xfrm>
          <a:prstGeom prst="roundRect">
            <a:avLst>
              <a:gd name="adj" fmla="val 50000"/>
            </a:avLst>
          </a:prstGeom>
          <a:solidFill>
            <a:srgbClr val="E5EB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Libre Franklin"/>
                <a:ea typeface="Libre Franklin"/>
                <a:cs typeface="Libre Franklin"/>
                <a:sym typeface="Libre Franklin"/>
              </a:rPr>
              <a:t>Retail</a:t>
            </a:r>
            <a:endParaRPr sz="2000" b="1">
              <a:solidFill>
                <a:schemeClr val="dk2"/>
              </a:solidFill>
              <a:latin typeface="Libre Franklin"/>
              <a:ea typeface="Libre Franklin"/>
              <a:cs typeface="Libre Franklin"/>
              <a:sym typeface="Libre Frankli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72"/>
        <p:cNvGrpSpPr/>
        <p:nvPr/>
      </p:nvGrpSpPr>
      <p:grpSpPr>
        <a:xfrm>
          <a:off x="0" y="0"/>
          <a:ext cx="0" cy="0"/>
          <a:chOff x="0" y="0"/>
          <a:chExt cx="0" cy="0"/>
        </a:xfrm>
      </p:grpSpPr>
      <p:sp>
        <p:nvSpPr>
          <p:cNvPr id="1973" name="Google Shape;1973;p129"/>
          <p:cNvSpPr/>
          <p:nvPr/>
        </p:nvSpPr>
        <p:spPr>
          <a:xfrm rot="10800000" flipH="1">
            <a:off x="8765125" y="7283196"/>
            <a:ext cx="8793600" cy="1723800"/>
          </a:xfrm>
          <a:prstGeom prst="round1Rect">
            <a:avLst>
              <a:gd name="adj" fmla="val 33728"/>
            </a:avLst>
          </a:prstGeom>
          <a:solidFill>
            <a:schemeClr val="dk2"/>
          </a:solidFill>
          <a:ln>
            <a:noFill/>
          </a:ln>
          <a:effectLst>
            <a:outerShdw blurRad="508000" dist="376925" dir="5400000" rotWithShape="0">
              <a:srgbClr val="000000">
                <a:alpha val="20000"/>
              </a:srgbClr>
            </a:outerShdw>
          </a:effectLst>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D63764"/>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1974" name="Google Shape;1974;p129"/>
          <p:cNvSpPr txBox="1">
            <a:spLocks noGrp="1"/>
          </p:cNvSpPr>
          <p:nvPr>
            <p:ph type="title"/>
          </p:nvPr>
        </p:nvSpPr>
        <p:spPr>
          <a:xfrm>
            <a:off x="2514600" y="4420650"/>
            <a:ext cx="5034300" cy="14892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
              <a:t>Text with highlight features </a:t>
            </a:r>
            <a:endParaRPr/>
          </a:p>
        </p:txBody>
      </p:sp>
      <p:sp>
        <p:nvSpPr>
          <p:cNvPr id="1975" name="Google Shape;1975;p129"/>
          <p:cNvSpPr txBox="1">
            <a:spLocks noGrp="1"/>
          </p:cNvSpPr>
          <p:nvPr>
            <p:ph type="subTitle" idx="3"/>
          </p:nvPr>
        </p:nvSpPr>
        <p:spPr>
          <a:xfrm>
            <a:off x="10257625" y="1732000"/>
            <a:ext cx="6400800" cy="1015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Lorem ipsum dolor sit amet, consectetur adipisicing elit, sed do eiusmod tempor incididunt ut labore et dolore.</a:t>
            </a:r>
            <a:endParaRPr sz="2000"/>
          </a:p>
        </p:txBody>
      </p:sp>
      <p:sp>
        <p:nvSpPr>
          <p:cNvPr id="1976" name="Google Shape;1976;p129"/>
          <p:cNvSpPr txBox="1">
            <a:spLocks noGrp="1"/>
          </p:cNvSpPr>
          <p:nvPr>
            <p:ph type="subTitle" idx="2"/>
          </p:nvPr>
        </p:nvSpPr>
        <p:spPr>
          <a:xfrm>
            <a:off x="10257625" y="1339400"/>
            <a:ext cx="64008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Suscipit neque aut voluptate enim</a:t>
            </a:r>
            <a:endParaRPr sz="2000"/>
          </a:p>
        </p:txBody>
      </p:sp>
      <p:sp>
        <p:nvSpPr>
          <p:cNvPr id="1977" name="Google Shape;1977;p129"/>
          <p:cNvSpPr txBox="1">
            <a:spLocks noGrp="1"/>
          </p:cNvSpPr>
          <p:nvPr>
            <p:ph type="subTitle" idx="1"/>
          </p:nvPr>
        </p:nvSpPr>
        <p:spPr>
          <a:xfrm>
            <a:off x="733800" y="5963500"/>
            <a:ext cx="6822600" cy="2191800"/>
          </a:xfrm>
          <a:prstGeom prst="rect">
            <a:avLst/>
          </a:prstGeom>
        </p:spPr>
        <p:txBody>
          <a:bodyPr spcFirstLastPara="1" wrap="square" lIns="0" tIns="0" rIns="0" bIns="0" anchor="t" anchorCtr="0">
            <a:spAutoFit/>
          </a:bodyPr>
          <a:lstStyle/>
          <a:p>
            <a:pPr marL="0" lvl="0" indent="0" algn="r" rtl="0">
              <a:spcBef>
                <a:spcPts val="0"/>
              </a:spcBef>
              <a:spcAft>
                <a:spcPts val="0"/>
              </a:spcAft>
              <a:buNone/>
            </a:pPr>
            <a:r>
              <a:rPr lang="en"/>
              <a:t>Scelerisque eleifend donec pretium vulputate sapien nec. A diam sollicitudin tempor id eu nisl nunc mi ipsum. </a:t>
            </a:r>
            <a:endParaRPr/>
          </a:p>
        </p:txBody>
      </p:sp>
      <p:sp>
        <p:nvSpPr>
          <p:cNvPr id="1978" name="Google Shape;1978;p129"/>
          <p:cNvSpPr/>
          <p:nvPr/>
        </p:nvSpPr>
        <p:spPr>
          <a:xfrm>
            <a:off x="9226563" y="1466563"/>
            <a:ext cx="523957" cy="523878"/>
          </a:xfrm>
          <a:custGeom>
            <a:avLst/>
            <a:gdLst/>
            <a:ahLst/>
            <a:cxnLst/>
            <a:rect l="l" t="t" r="r" b="b"/>
            <a:pathLst>
              <a:path w="209583" h="209551" extrusionOk="0">
                <a:moveTo>
                  <a:pt x="196484" y="13067"/>
                </a:moveTo>
                <a:lnTo>
                  <a:pt x="196353" y="135476"/>
                </a:lnTo>
                <a:lnTo>
                  <a:pt x="193602" y="136524"/>
                </a:lnTo>
                <a:lnTo>
                  <a:pt x="188166" y="138391"/>
                </a:lnTo>
                <a:lnTo>
                  <a:pt x="182861" y="139995"/>
                </a:lnTo>
                <a:lnTo>
                  <a:pt x="177654" y="141338"/>
                </a:lnTo>
                <a:lnTo>
                  <a:pt x="172546" y="142419"/>
                </a:lnTo>
                <a:lnTo>
                  <a:pt x="167535" y="143205"/>
                </a:lnTo>
                <a:lnTo>
                  <a:pt x="162590" y="143729"/>
                </a:lnTo>
                <a:lnTo>
                  <a:pt x="157711" y="143991"/>
                </a:lnTo>
                <a:lnTo>
                  <a:pt x="155320" y="144023"/>
                </a:lnTo>
                <a:lnTo>
                  <a:pt x="152799" y="143991"/>
                </a:lnTo>
                <a:lnTo>
                  <a:pt x="147920" y="143729"/>
                </a:lnTo>
                <a:lnTo>
                  <a:pt x="143171" y="143237"/>
                </a:lnTo>
                <a:lnTo>
                  <a:pt x="138488" y="142550"/>
                </a:lnTo>
                <a:lnTo>
                  <a:pt x="131611" y="141240"/>
                </a:lnTo>
                <a:lnTo>
                  <a:pt x="122508" y="139079"/>
                </a:lnTo>
                <a:lnTo>
                  <a:pt x="117890" y="137932"/>
                </a:lnTo>
                <a:lnTo>
                  <a:pt x="112880" y="136655"/>
                </a:lnTo>
                <a:lnTo>
                  <a:pt x="102565" y="134232"/>
                </a:lnTo>
                <a:lnTo>
                  <a:pt x="94509" y="132726"/>
                </a:lnTo>
                <a:lnTo>
                  <a:pt x="88942" y="131940"/>
                </a:lnTo>
                <a:lnTo>
                  <a:pt x="83145" y="131383"/>
                </a:lnTo>
                <a:lnTo>
                  <a:pt x="77120" y="131055"/>
                </a:lnTo>
                <a:lnTo>
                  <a:pt x="74009" y="131055"/>
                </a:lnTo>
                <a:lnTo>
                  <a:pt x="70472" y="131088"/>
                </a:lnTo>
                <a:lnTo>
                  <a:pt x="63366" y="131514"/>
                </a:lnTo>
                <a:lnTo>
                  <a:pt x="56162" y="132398"/>
                </a:lnTo>
                <a:lnTo>
                  <a:pt x="48826" y="133708"/>
                </a:lnTo>
                <a:lnTo>
                  <a:pt x="41393" y="135476"/>
                </a:lnTo>
                <a:lnTo>
                  <a:pt x="33861" y="137670"/>
                </a:lnTo>
                <a:lnTo>
                  <a:pt x="26132" y="140323"/>
                </a:lnTo>
                <a:lnTo>
                  <a:pt x="18273" y="143434"/>
                </a:lnTo>
                <a:lnTo>
                  <a:pt x="14278" y="145202"/>
                </a:lnTo>
                <a:lnTo>
                  <a:pt x="13099" y="145726"/>
                </a:lnTo>
                <a:lnTo>
                  <a:pt x="13099" y="29997"/>
                </a:lnTo>
                <a:lnTo>
                  <a:pt x="24560" y="25347"/>
                </a:lnTo>
                <a:lnTo>
                  <a:pt x="28326" y="23841"/>
                </a:lnTo>
                <a:lnTo>
                  <a:pt x="35596" y="21188"/>
                </a:lnTo>
                <a:lnTo>
                  <a:pt x="42539" y="18896"/>
                </a:lnTo>
                <a:lnTo>
                  <a:pt x="49186" y="16997"/>
                </a:lnTo>
                <a:lnTo>
                  <a:pt x="55572" y="15490"/>
                </a:lnTo>
                <a:lnTo>
                  <a:pt x="61663" y="14344"/>
                </a:lnTo>
                <a:lnTo>
                  <a:pt x="67525" y="13591"/>
                </a:lnTo>
                <a:lnTo>
                  <a:pt x="73125" y="13231"/>
                </a:lnTo>
                <a:lnTo>
                  <a:pt x="75810" y="13198"/>
                </a:lnTo>
                <a:lnTo>
                  <a:pt x="78135" y="13231"/>
                </a:lnTo>
                <a:lnTo>
                  <a:pt x="82589" y="13493"/>
                </a:lnTo>
                <a:lnTo>
                  <a:pt x="86813" y="13984"/>
                </a:lnTo>
                <a:lnTo>
                  <a:pt x="90841" y="14704"/>
                </a:lnTo>
                <a:lnTo>
                  <a:pt x="96637" y="16047"/>
                </a:lnTo>
                <a:lnTo>
                  <a:pt x="104104" y="18241"/>
                </a:lnTo>
                <a:lnTo>
                  <a:pt x="107837" y="19453"/>
                </a:lnTo>
                <a:lnTo>
                  <a:pt x="111734" y="20697"/>
                </a:lnTo>
                <a:lnTo>
                  <a:pt x="119822" y="23088"/>
                </a:lnTo>
                <a:lnTo>
                  <a:pt x="126208" y="24561"/>
                </a:lnTo>
                <a:lnTo>
                  <a:pt x="130694" y="25347"/>
                </a:lnTo>
                <a:lnTo>
                  <a:pt x="135377" y="25904"/>
                </a:lnTo>
                <a:lnTo>
                  <a:pt x="140322" y="26199"/>
                </a:lnTo>
                <a:lnTo>
                  <a:pt x="142909" y="26231"/>
                </a:lnTo>
                <a:lnTo>
                  <a:pt x="145562" y="26199"/>
                </a:lnTo>
                <a:lnTo>
                  <a:pt x="150801" y="25937"/>
                </a:lnTo>
                <a:lnTo>
                  <a:pt x="155910" y="25380"/>
                </a:lnTo>
                <a:lnTo>
                  <a:pt x="160855" y="24627"/>
                </a:lnTo>
                <a:lnTo>
                  <a:pt x="165636" y="23710"/>
                </a:lnTo>
                <a:lnTo>
                  <a:pt x="170188" y="22629"/>
                </a:lnTo>
                <a:lnTo>
                  <a:pt x="176541" y="20894"/>
                </a:lnTo>
                <a:lnTo>
                  <a:pt x="183942" y="18405"/>
                </a:lnTo>
                <a:lnTo>
                  <a:pt x="189836" y="16112"/>
                </a:lnTo>
                <a:lnTo>
                  <a:pt x="195698" y="13493"/>
                </a:lnTo>
                <a:lnTo>
                  <a:pt x="196484" y="13067"/>
                </a:lnTo>
                <a:close/>
                <a:moveTo>
                  <a:pt x="194126" y="1"/>
                </a:moveTo>
                <a:lnTo>
                  <a:pt x="191768" y="295"/>
                </a:lnTo>
                <a:lnTo>
                  <a:pt x="189803" y="787"/>
                </a:lnTo>
                <a:lnTo>
                  <a:pt x="187642" y="1671"/>
                </a:lnTo>
                <a:lnTo>
                  <a:pt x="187020" y="2064"/>
                </a:lnTo>
                <a:lnTo>
                  <a:pt x="183843" y="3505"/>
                </a:lnTo>
                <a:lnTo>
                  <a:pt x="177720" y="6026"/>
                </a:lnTo>
                <a:lnTo>
                  <a:pt x="171825" y="8188"/>
                </a:lnTo>
                <a:lnTo>
                  <a:pt x="166160" y="9989"/>
                </a:lnTo>
                <a:lnTo>
                  <a:pt x="160724" y="11397"/>
                </a:lnTo>
                <a:lnTo>
                  <a:pt x="155451" y="12445"/>
                </a:lnTo>
                <a:lnTo>
                  <a:pt x="150343" y="13132"/>
                </a:lnTo>
                <a:lnTo>
                  <a:pt x="145333" y="13493"/>
                </a:lnTo>
                <a:lnTo>
                  <a:pt x="140682" y="13493"/>
                </a:lnTo>
                <a:lnTo>
                  <a:pt x="136458" y="13231"/>
                </a:lnTo>
                <a:lnTo>
                  <a:pt x="132430" y="12707"/>
                </a:lnTo>
                <a:lnTo>
                  <a:pt x="128533" y="12019"/>
                </a:lnTo>
                <a:lnTo>
                  <a:pt x="122868" y="10709"/>
                </a:lnTo>
                <a:lnTo>
                  <a:pt x="115532" y="8515"/>
                </a:lnTo>
                <a:lnTo>
                  <a:pt x="111832" y="7336"/>
                </a:lnTo>
                <a:lnTo>
                  <a:pt x="107870" y="5928"/>
                </a:lnTo>
                <a:lnTo>
                  <a:pt x="101713" y="3996"/>
                </a:lnTo>
                <a:lnTo>
                  <a:pt x="97423" y="2817"/>
                </a:lnTo>
                <a:lnTo>
                  <a:pt x="93002" y="1835"/>
                </a:lnTo>
                <a:lnTo>
                  <a:pt x="88385" y="1016"/>
                </a:lnTo>
                <a:lnTo>
                  <a:pt x="83538" y="426"/>
                </a:lnTo>
                <a:lnTo>
                  <a:pt x="78463" y="132"/>
                </a:lnTo>
                <a:lnTo>
                  <a:pt x="75810" y="99"/>
                </a:lnTo>
                <a:lnTo>
                  <a:pt x="73747" y="99"/>
                </a:lnTo>
                <a:lnTo>
                  <a:pt x="69195" y="263"/>
                </a:lnTo>
                <a:lnTo>
                  <a:pt x="63923" y="754"/>
                </a:lnTo>
                <a:lnTo>
                  <a:pt x="57701" y="1704"/>
                </a:lnTo>
                <a:lnTo>
                  <a:pt x="50365" y="3275"/>
                </a:lnTo>
                <a:lnTo>
                  <a:pt x="41753" y="5601"/>
                </a:lnTo>
                <a:lnTo>
                  <a:pt x="31601" y="8875"/>
                </a:lnTo>
                <a:lnTo>
                  <a:pt x="19779" y="13198"/>
                </a:lnTo>
                <a:lnTo>
                  <a:pt x="13099" y="15883"/>
                </a:lnTo>
                <a:lnTo>
                  <a:pt x="13099" y="6517"/>
                </a:lnTo>
                <a:lnTo>
                  <a:pt x="13066" y="5863"/>
                </a:lnTo>
                <a:lnTo>
                  <a:pt x="12804" y="4618"/>
                </a:lnTo>
                <a:lnTo>
                  <a:pt x="12313" y="3472"/>
                </a:lnTo>
                <a:lnTo>
                  <a:pt x="11625" y="2490"/>
                </a:lnTo>
                <a:lnTo>
                  <a:pt x="10708" y="1671"/>
                </a:lnTo>
                <a:lnTo>
                  <a:pt x="9660" y="1049"/>
                </a:lnTo>
                <a:lnTo>
                  <a:pt x="8514" y="590"/>
                </a:lnTo>
                <a:lnTo>
                  <a:pt x="7237" y="361"/>
                </a:lnTo>
                <a:lnTo>
                  <a:pt x="6549" y="328"/>
                </a:lnTo>
                <a:lnTo>
                  <a:pt x="5862" y="361"/>
                </a:lnTo>
                <a:lnTo>
                  <a:pt x="4585" y="590"/>
                </a:lnTo>
                <a:lnTo>
                  <a:pt x="3438" y="1049"/>
                </a:lnTo>
                <a:lnTo>
                  <a:pt x="2391" y="1671"/>
                </a:lnTo>
                <a:lnTo>
                  <a:pt x="1474" y="2490"/>
                </a:lnTo>
                <a:lnTo>
                  <a:pt x="786" y="3472"/>
                </a:lnTo>
                <a:lnTo>
                  <a:pt x="295" y="4618"/>
                </a:lnTo>
                <a:lnTo>
                  <a:pt x="33" y="5863"/>
                </a:lnTo>
                <a:lnTo>
                  <a:pt x="0" y="6517"/>
                </a:lnTo>
                <a:lnTo>
                  <a:pt x="0" y="203001"/>
                </a:lnTo>
                <a:lnTo>
                  <a:pt x="33" y="203656"/>
                </a:lnTo>
                <a:lnTo>
                  <a:pt x="295" y="204933"/>
                </a:lnTo>
                <a:lnTo>
                  <a:pt x="786" y="206112"/>
                </a:lnTo>
                <a:lnTo>
                  <a:pt x="1474" y="207160"/>
                </a:lnTo>
                <a:lnTo>
                  <a:pt x="2391" y="208044"/>
                </a:lnTo>
                <a:lnTo>
                  <a:pt x="3438" y="208765"/>
                </a:lnTo>
                <a:lnTo>
                  <a:pt x="4585" y="209256"/>
                </a:lnTo>
                <a:lnTo>
                  <a:pt x="5862" y="209518"/>
                </a:lnTo>
                <a:lnTo>
                  <a:pt x="6549" y="209551"/>
                </a:lnTo>
                <a:lnTo>
                  <a:pt x="7237" y="209518"/>
                </a:lnTo>
                <a:lnTo>
                  <a:pt x="8514" y="209256"/>
                </a:lnTo>
                <a:lnTo>
                  <a:pt x="9660" y="208765"/>
                </a:lnTo>
                <a:lnTo>
                  <a:pt x="10708" y="208044"/>
                </a:lnTo>
                <a:lnTo>
                  <a:pt x="11625" y="207160"/>
                </a:lnTo>
                <a:lnTo>
                  <a:pt x="12313" y="206112"/>
                </a:lnTo>
                <a:lnTo>
                  <a:pt x="12804" y="204933"/>
                </a:lnTo>
                <a:lnTo>
                  <a:pt x="13066" y="203656"/>
                </a:lnTo>
                <a:lnTo>
                  <a:pt x="13099" y="203001"/>
                </a:lnTo>
                <a:lnTo>
                  <a:pt x="13099" y="160070"/>
                </a:lnTo>
                <a:lnTo>
                  <a:pt x="15948" y="158727"/>
                </a:lnTo>
                <a:lnTo>
                  <a:pt x="23938" y="155223"/>
                </a:lnTo>
                <a:lnTo>
                  <a:pt x="30881" y="152472"/>
                </a:lnTo>
                <a:lnTo>
                  <a:pt x="39035" y="149754"/>
                </a:lnTo>
                <a:lnTo>
                  <a:pt x="45813" y="147855"/>
                </a:lnTo>
                <a:lnTo>
                  <a:pt x="50595" y="146741"/>
                </a:lnTo>
                <a:lnTo>
                  <a:pt x="55539" y="145792"/>
                </a:lnTo>
                <a:lnTo>
                  <a:pt x="60681" y="145006"/>
                </a:lnTo>
                <a:lnTo>
                  <a:pt x="65920" y="144449"/>
                </a:lnTo>
                <a:lnTo>
                  <a:pt x="71291" y="144154"/>
                </a:lnTo>
                <a:lnTo>
                  <a:pt x="74009" y="144122"/>
                </a:lnTo>
                <a:lnTo>
                  <a:pt x="76825" y="144154"/>
                </a:lnTo>
                <a:lnTo>
                  <a:pt x="82228" y="144416"/>
                </a:lnTo>
                <a:lnTo>
                  <a:pt x="87468" y="144940"/>
                </a:lnTo>
                <a:lnTo>
                  <a:pt x="92544" y="145694"/>
                </a:lnTo>
                <a:lnTo>
                  <a:pt x="99978" y="147069"/>
                </a:lnTo>
                <a:lnTo>
                  <a:pt x="109736" y="149394"/>
                </a:lnTo>
                <a:lnTo>
                  <a:pt x="114648" y="150638"/>
                </a:lnTo>
                <a:lnTo>
                  <a:pt x="119364" y="151850"/>
                </a:lnTo>
                <a:lnTo>
                  <a:pt x="129024" y="154110"/>
                </a:lnTo>
                <a:lnTo>
                  <a:pt x="136556" y="155518"/>
                </a:lnTo>
                <a:lnTo>
                  <a:pt x="141698" y="156271"/>
                </a:lnTo>
                <a:lnTo>
                  <a:pt x="147003" y="156828"/>
                </a:lnTo>
                <a:lnTo>
                  <a:pt x="152471" y="157122"/>
                </a:lnTo>
                <a:lnTo>
                  <a:pt x="155288" y="157155"/>
                </a:lnTo>
                <a:lnTo>
                  <a:pt x="158006" y="157122"/>
                </a:lnTo>
                <a:lnTo>
                  <a:pt x="163507" y="156828"/>
                </a:lnTo>
                <a:lnTo>
                  <a:pt x="169042" y="156238"/>
                </a:lnTo>
                <a:lnTo>
                  <a:pt x="174641" y="155354"/>
                </a:lnTo>
                <a:lnTo>
                  <a:pt x="180307" y="154175"/>
                </a:lnTo>
                <a:lnTo>
                  <a:pt x="186070" y="152701"/>
                </a:lnTo>
                <a:lnTo>
                  <a:pt x="191866" y="150933"/>
                </a:lnTo>
                <a:lnTo>
                  <a:pt x="197794" y="148870"/>
                </a:lnTo>
                <a:lnTo>
                  <a:pt x="200774" y="147691"/>
                </a:lnTo>
                <a:lnTo>
                  <a:pt x="201691" y="147298"/>
                </a:lnTo>
                <a:lnTo>
                  <a:pt x="203426" y="146316"/>
                </a:lnTo>
                <a:lnTo>
                  <a:pt x="204933" y="145071"/>
                </a:lnTo>
                <a:lnTo>
                  <a:pt x="206243" y="143663"/>
                </a:lnTo>
                <a:lnTo>
                  <a:pt x="207356" y="142059"/>
                </a:lnTo>
                <a:lnTo>
                  <a:pt x="208207" y="140323"/>
                </a:lnTo>
                <a:lnTo>
                  <a:pt x="208797" y="138456"/>
                </a:lnTo>
                <a:lnTo>
                  <a:pt x="209092" y="136492"/>
                </a:lnTo>
                <a:lnTo>
                  <a:pt x="209124" y="135509"/>
                </a:lnTo>
                <a:lnTo>
                  <a:pt x="209583" y="13198"/>
                </a:lnTo>
                <a:lnTo>
                  <a:pt x="209583" y="12412"/>
                </a:lnTo>
                <a:lnTo>
                  <a:pt x="209386" y="10840"/>
                </a:lnTo>
                <a:lnTo>
                  <a:pt x="209026" y="9301"/>
                </a:lnTo>
                <a:lnTo>
                  <a:pt x="208535" y="7795"/>
                </a:lnTo>
                <a:lnTo>
                  <a:pt x="207814" y="6419"/>
                </a:lnTo>
                <a:lnTo>
                  <a:pt x="206963" y="5109"/>
                </a:lnTo>
                <a:lnTo>
                  <a:pt x="205915" y="3963"/>
                </a:lnTo>
                <a:lnTo>
                  <a:pt x="204736" y="2948"/>
                </a:lnTo>
                <a:lnTo>
                  <a:pt x="204048" y="2522"/>
                </a:lnTo>
                <a:lnTo>
                  <a:pt x="203295" y="2064"/>
                </a:lnTo>
                <a:lnTo>
                  <a:pt x="201789" y="1343"/>
                </a:lnTo>
                <a:lnTo>
                  <a:pt x="199562" y="557"/>
                </a:lnTo>
                <a:lnTo>
                  <a:pt x="196746" y="33"/>
                </a:lnTo>
                <a:lnTo>
                  <a:pt x="19412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E8EEF"/>
              </a:solidFill>
            </a:endParaRPr>
          </a:p>
        </p:txBody>
      </p:sp>
      <p:sp>
        <p:nvSpPr>
          <p:cNvPr id="1979" name="Google Shape;1979;p129"/>
          <p:cNvSpPr/>
          <p:nvPr/>
        </p:nvSpPr>
        <p:spPr>
          <a:xfrm>
            <a:off x="9173500" y="7868975"/>
            <a:ext cx="520967" cy="552251"/>
          </a:xfrm>
          <a:custGeom>
            <a:avLst/>
            <a:gdLst/>
            <a:ahLst/>
            <a:cxnLst/>
            <a:rect l="l" t="t" r="r" b="b"/>
            <a:pathLst>
              <a:path w="197336" h="209583" extrusionOk="0">
                <a:moveTo>
                  <a:pt x="99847" y="81508"/>
                </a:moveTo>
                <a:lnTo>
                  <a:pt x="102172" y="81770"/>
                </a:lnTo>
                <a:lnTo>
                  <a:pt x="104399" y="82228"/>
                </a:lnTo>
                <a:lnTo>
                  <a:pt x="106560" y="82916"/>
                </a:lnTo>
                <a:lnTo>
                  <a:pt x="108591" y="83833"/>
                </a:lnTo>
                <a:lnTo>
                  <a:pt x="110556" y="84914"/>
                </a:lnTo>
                <a:lnTo>
                  <a:pt x="112390" y="86158"/>
                </a:lnTo>
                <a:lnTo>
                  <a:pt x="114092" y="87566"/>
                </a:lnTo>
                <a:lnTo>
                  <a:pt x="115631" y="89171"/>
                </a:lnTo>
                <a:lnTo>
                  <a:pt x="117040" y="90874"/>
                </a:lnTo>
                <a:lnTo>
                  <a:pt x="118284" y="92708"/>
                </a:lnTo>
                <a:lnTo>
                  <a:pt x="119332" y="94640"/>
                </a:lnTo>
                <a:lnTo>
                  <a:pt x="120216" y="96703"/>
                </a:lnTo>
                <a:lnTo>
                  <a:pt x="120871" y="98831"/>
                </a:lnTo>
                <a:lnTo>
                  <a:pt x="121330" y="101025"/>
                </a:lnTo>
                <a:lnTo>
                  <a:pt x="121559" y="103285"/>
                </a:lnTo>
                <a:lnTo>
                  <a:pt x="121591" y="104431"/>
                </a:lnTo>
                <a:lnTo>
                  <a:pt x="121559" y="105643"/>
                </a:lnTo>
                <a:lnTo>
                  <a:pt x="121330" y="108001"/>
                </a:lnTo>
                <a:lnTo>
                  <a:pt x="120871" y="110260"/>
                </a:lnTo>
                <a:lnTo>
                  <a:pt x="120216" y="112454"/>
                </a:lnTo>
                <a:lnTo>
                  <a:pt x="119332" y="114517"/>
                </a:lnTo>
                <a:lnTo>
                  <a:pt x="118284" y="116482"/>
                </a:lnTo>
                <a:lnTo>
                  <a:pt x="117040" y="118283"/>
                </a:lnTo>
                <a:lnTo>
                  <a:pt x="115631" y="119986"/>
                </a:lnTo>
                <a:lnTo>
                  <a:pt x="114092" y="121525"/>
                </a:lnTo>
                <a:lnTo>
                  <a:pt x="112390" y="122901"/>
                </a:lnTo>
                <a:lnTo>
                  <a:pt x="110556" y="124112"/>
                </a:lnTo>
                <a:lnTo>
                  <a:pt x="108591" y="125160"/>
                </a:lnTo>
                <a:lnTo>
                  <a:pt x="106560" y="126012"/>
                </a:lnTo>
                <a:lnTo>
                  <a:pt x="104399" y="126667"/>
                </a:lnTo>
                <a:lnTo>
                  <a:pt x="102172" y="127092"/>
                </a:lnTo>
                <a:lnTo>
                  <a:pt x="99847" y="127322"/>
                </a:lnTo>
                <a:lnTo>
                  <a:pt x="98668" y="127354"/>
                </a:lnTo>
                <a:lnTo>
                  <a:pt x="97489" y="127322"/>
                </a:lnTo>
                <a:lnTo>
                  <a:pt x="95164" y="127092"/>
                </a:lnTo>
                <a:lnTo>
                  <a:pt x="92938" y="126667"/>
                </a:lnTo>
                <a:lnTo>
                  <a:pt x="90776" y="126012"/>
                </a:lnTo>
                <a:lnTo>
                  <a:pt x="88746" y="125160"/>
                </a:lnTo>
                <a:lnTo>
                  <a:pt x="86781" y="124112"/>
                </a:lnTo>
                <a:lnTo>
                  <a:pt x="84947" y="122901"/>
                </a:lnTo>
                <a:lnTo>
                  <a:pt x="83244" y="121525"/>
                </a:lnTo>
                <a:lnTo>
                  <a:pt x="81705" y="119986"/>
                </a:lnTo>
                <a:lnTo>
                  <a:pt x="80297" y="118283"/>
                </a:lnTo>
                <a:lnTo>
                  <a:pt x="79053" y="116482"/>
                </a:lnTo>
                <a:lnTo>
                  <a:pt x="78005" y="114517"/>
                </a:lnTo>
                <a:lnTo>
                  <a:pt x="77121" y="112454"/>
                </a:lnTo>
                <a:lnTo>
                  <a:pt x="76466" y="110260"/>
                </a:lnTo>
                <a:lnTo>
                  <a:pt x="76007" y="108001"/>
                </a:lnTo>
                <a:lnTo>
                  <a:pt x="75778" y="105643"/>
                </a:lnTo>
                <a:lnTo>
                  <a:pt x="75745" y="104431"/>
                </a:lnTo>
                <a:lnTo>
                  <a:pt x="75778" y="103285"/>
                </a:lnTo>
                <a:lnTo>
                  <a:pt x="76007" y="101025"/>
                </a:lnTo>
                <a:lnTo>
                  <a:pt x="76466" y="98831"/>
                </a:lnTo>
                <a:lnTo>
                  <a:pt x="77121" y="96703"/>
                </a:lnTo>
                <a:lnTo>
                  <a:pt x="78005" y="94640"/>
                </a:lnTo>
                <a:lnTo>
                  <a:pt x="79053" y="92708"/>
                </a:lnTo>
                <a:lnTo>
                  <a:pt x="80297" y="90874"/>
                </a:lnTo>
                <a:lnTo>
                  <a:pt x="81705" y="89171"/>
                </a:lnTo>
                <a:lnTo>
                  <a:pt x="83244" y="87566"/>
                </a:lnTo>
                <a:lnTo>
                  <a:pt x="84947" y="86158"/>
                </a:lnTo>
                <a:lnTo>
                  <a:pt x="86781" y="84914"/>
                </a:lnTo>
                <a:lnTo>
                  <a:pt x="88746" y="83833"/>
                </a:lnTo>
                <a:lnTo>
                  <a:pt x="90776" y="82916"/>
                </a:lnTo>
                <a:lnTo>
                  <a:pt x="92938" y="82228"/>
                </a:lnTo>
                <a:lnTo>
                  <a:pt x="95164" y="81770"/>
                </a:lnTo>
                <a:lnTo>
                  <a:pt x="97489" y="81508"/>
                </a:lnTo>
                <a:close/>
                <a:moveTo>
                  <a:pt x="98668" y="68409"/>
                </a:moveTo>
                <a:lnTo>
                  <a:pt x="96802" y="68442"/>
                </a:lnTo>
                <a:lnTo>
                  <a:pt x="93167" y="68802"/>
                </a:lnTo>
                <a:lnTo>
                  <a:pt x="89663" y="69555"/>
                </a:lnTo>
                <a:lnTo>
                  <a:pt x="86290" y="70603"/>
                </a:lnTo>
                <a:lnTo>
                  <a:pt x="83048" y="72011"/>
                </a:lnTo>
                <a:lnTo>
                  <a:pt x="79970" y="73681"/>
                </a:lnTo>
                <a:lnTo>
                  <a:pt x="77121" y="75646"/>
                </a:lnTo>
                <a:lnTo>
                  <a:pt x="74435" y="77873"/>
                </a:lnTo>
                <a:lnTo>
                  <a:pt x="71979" y="80329"/>
                </a:lnTo>
                <a:lnTo>
                  <a:pt x="69785" y="83014"/>
                </a:lnTo>
                <a:lnTo>
                  <a:pt x="67853" y="85896"/>
                </a:lnTo>
                <a:lnTo>
                  <a:pt x="66183" y="88974"/>
                </a:lnTo>
                <a:lnTo>
                  <a:pt x="64808" y="92184"/>
                </a:lnTo>
                <a:lnTo>
                  <a:pt x="63760" y="95524"/>
                </a:lnTo>
                <a:lnTo>
                  <a:pt x="63039" y="99028"/>
                </a:lnTo>
                <a:lnTo>
                  <a:pt x="62679" y="102597"/>
                </a:lnTo>
                <a:lnTo>
                  <a:pt x="62646" y="104431"/>
                </a:lnTo>
                <a:lnTo>
                  <a:pt x="62679" y="106331"/>
                </a:lnTo>
                <a:lnTo>
                  <a:pt x="63039" y="109998"/>
                </a:lnTo>
                <a:lnTo>
                  <a:pt x="63760" y="113568"/>
                </a:lnTo>
                <a:lnTo>
                  <a:pt x="64808" y="117006"/>
                </a:lnTo>
                <a:lnTo>
                  <a:pt x="66183" y="120281"/>
                </a:lnTo>
                <a:lnTo>
                  <a:pt x="67853" y="123359"/>
                </a:lnTo>
                <a:lnTo>
                  <a:pt x="69785" y="126274"/>
                </a:lnTo>
                <a:lnTo>
                  <a:pt x="71979" y="128959"/>
                </a:lnTo>
                <a:lnTo>
                  <a:pt x="74435" y="131415"/>
                </a:lnTo>
                <a:lnTo>
                  <a:pt x="77121" y="133642"/>
                </a:lnTo>
                <a:lnTo>
                  <a:pt x="79970" y="135607"/>
                </a:lnTo>
                <a:lnTo>
                  <a:pt x="83048" y="137277"/>
                </a:lnTo>
                <a:lnTo>
                  <a:pt x="86290" y="138652"/>
                </a:lnTo>
                <a:lnTo>
                  <a:pt x="89663" y="139700"/>
                </a:lnTo>
                <a:lnTo>
                  <a:pt x="93167" y="140420"/>
                </a:lnTo>
                <a:lnTo>
                  <a:pt x="96802" y="140781"/>
                </a:lnTo>
                <a:lnTo>
                  <a:pt x="98668" y="140813"/>
                </a:lnTo>
                <a:lnTo>
                  <a:pt x="100535" y="140781"/>
                </a:lnTo>
                <a:lnTo>
                  <a:pt x="104170" y="140420"/>
                </a:lnTo>
                <a:lnTo>
                  <a:pt x="107674" y="139700"/>
                </a:lnTo>
                <a:lnTo>
                  <a:pt x="111047" y="138652"/>
                </a:lnTo>
                <a:lnTo>
                  <a:pt x="114289" y="137277"/>
                </a:lnTo>
                <a:lnTo>
                  <a:pt x="117367" y="135607"/>
                </a:lnTo>
                <a:lnTo>
                  <a:pt x="120216" y="133642"/>
                </a:lnTo>
                <a:lnTo>
                  <a:pt x="122901" y="131415"/>
                </a:lnTo>
                <a:lnTo>
                  <a:pt x="125357" y="128959"/>
                </a:lnTo>
                <a:lnTo>
                  <a:pt x="127552" y="126274"/>
                </a:lnTo>
                <a:lnTo>
                  <a:pt x="129484" y="123359"/>
                </a:lnTo>
                <a:lnTo>
                  <a:pt x="131154" y="120281"/>
                </a:lnTo>
                <a:lnTo>
                  <a:pt x="132529" y="117006"/>
                </a:lnTo>
                <a:lnTo>
                  <a:pt x="133577" y="113568"/>
                </a:lnTo>
                <a:lnTo>
                  <a:pt x="134297" y="109998"/>
                </a:lnTo>
                <a:lnTo>
                  <a:pt x="134658" y="106331"/>
                </a:lnTo>
                <a:lnTo>
                  <a:pt x="134690" y="104431"/>
                </a:lnTo>
                <a:lnTo>
                  <a:pt x="134658" y="102597"/>
                </a:lnTo>
                <a:lnTo>
                  <a:pt x="134297" y="99028"/>
                </a:lnTo>
                <a:lnTo>
                  <a:pt x="133577" y="95524"/>
                </a:lnTo>
                <a:lnTo>
                  <a:pt x="132529" y="92184"/>
                </a:lnTo>
                <a:lnTo>
                  <a:pt x="131154" y="88974"/>
                </a:lnTo>
                <a:lnTo>
                  <a:pt x="129484" y="85896"/>
                </a:lnTo>
                <a:lnTo>
                  <a:pt x="127552" y="83014"/>
                </a:lnTo>
                <a:lnTo>
                  <a:pt x="125357" y="80329"/>
                </a:lnTo>
                <a:lnTo>
                  <a:pt x="122901" y="77873"/>
                </a:lnTo>
                <a:lnTo>
                  <a:pt x="120216" y="75646"/>
                </a:lnTo>
                <a:lnTo>
                  <a:pt x="117367" y="73681"/>
                </a:lnTo>
                <a:lnTo>
                  <a:pt x="114289" y="72011"/>
                </a:lnTo>
                <a:lnTo>
                  <a:pt x="111047" y="70603"/>
                </a:lnTo>
                <a:lnTo>
                  <a:pt x="107674" y="69555"/>
                </a:lnTo>
                <a:lnTo>
                  <a:pt x="104170" y="68802"/>
                </a:lnTo>
                <a:lnTo>
                  <a:pt x="100535" y="68442"/>
                </a:lnTo>
                <a:lnTo>
                  <a:pt x="98668" y="68409"/>
                </a:lnTo>
                <a:close/>
                <a:moveTo>
                  <a:pt x="111047" y="13099"/>
                </a:moveTo>
                <a:lnTo>
                  <a:pt x="117302" y="41589"/>
                </a:lnTo>
                <a:lnTo>
                  <a:pt x="123262" y="44209"/>
                </a:lnTo>
                <a:lnTo>
                  <a:pt x="125390" y="45060"/>
                </a:lnTo>
                <a:lnTo>
                  <a:pt x="129451" y="46992"/>
                </a:lnTo>
                <a:lnTo>
                  <a:pt x="133282" y="49154"/>
                </a:lnTo>
                <a:lnTo>
                  <a:pt x="136884" y="51577"/>
                </a:lnTo>
                <a:lnTo>
                  <a:pt x="138620" y="52887"/>
                </a:lnTo>
                <a:lnTo>
                  <a:pt x="144056" y="57111"/>
                </a:lnTo>
                <a:lnTo>
                  <a:pt x="171891" y="48237"/>
                </a:lnTo>
                <a:lnTo>
                  <a:pt x="184270" y="69686"/>
                </a:lnTo>
                <a:lnTo>
                  <a:pt x="162689" y="89335"/>
                </a:lnTo>
                <a:lnTo>
                  <a:pt x="163606" y="96113"/>
                </a:lnTo>
                <a:lnTo>
                  <a:pt x="163836" y="98242"/>
                </a:lnTo>
                <a:lnTo>
                  <a:pt x="164130" y="102597"/>
                </a:lnTo>
                <a:lnTo>
                  <a:pt x="164163" y="104791"/>
                </a:lnTo>
                <a:lnTo>
                  <a:pt x="164130" y="106985"/>
                </a:lnTo>
                <a:lnTo>
                  <a:pt x="163836" y="111341"/>
                </a:lnTo>
                <a:lnTo>
                  <a:pt x="163606" y="113469"/>
                </a:lnTo>
                <a:lnTo>
                  <a:pt x="162689" y="120281"/>
                </a:lnTo>
                <a:lnTo>
                  <a:pt x="184270" y="139929"/>
                </a:lnTo>
                <a:lnTo>
                  <a:pt x="171891" y="161379"/>
                </a:lnTo>
                <a:lnTo>
                  <a:pt x="144056" y="152471"/>
                </a:lnTo>
                <a:lnTo>
                  <a:pt x="138620" y="156696"/>
                </a:lnTo>
                <a:lnTo>
                  <a:pt x="136884" y="158006"/>
                </a:lnTo>
                <a:lnTo>
                  <a:pt x="133282" y="160396"/>
                </a:lnTo>
                <a:lnTo>
                  <a:pt x="129451" y="162525"/>
                </a:lnTo>
                <a:lnTo>
                  <a:pt x="125390" y="164293"/>
                </a:lnTo>
                <a:lnTo>
                  <a:pt x="123262" y="165014"/>
                </a:lnTo>
                <a:lnTo>
                  <a:pt x="117302" y="167994"/>
                </a:lnTo>
                <a:lnTo>
                  <a:pt x="111047" y="196484"/>
                </a:lnTo>
                <a:lnTo>
                  <a:pt x="86323" y="196484"/>
                </a:lnTo>
                <a:lnTo>
                  <a:pt x="80035" y="167994"/>
                </a:lnTo>
                <a:lnTo>
                  <a:pt x="73715" y="165014"/>
                </a:lnTo>
                <a:lnTo>
                  <a:pt x="71685" y="164293"/>
                </a:lnTo>
                <a:lnTo>
                  <a:pt x="67788" y="162525"/>
                </a:lnTo>
                <a:lnTo>
                  <a:pt x="64022" y="160396"/>
                </a:lnTo>
                <a:lnTo>
                  <a:pt x="60452" y="158006"/>
                </a:lnTo>
                <a:lnTo>
                  <a:pt x="58717" y="156696"/>
                </a:lnTo>
                <a:lnTo>
                  <a:pt x="53281" y="152471"/>
                </a:lnTo>
                <a:lnTo>
                  <a:pt x="25445" y="161379"/>
                </a:lnTo>
                <a:lnTo>
                  <a:pt x="13067" y="139929"/>
                </a:lnTo>
                <a:lnTo>
                  <a:pt x="34647" y="120281"/>
                </a:lnTo>
                <a:lnTo>
                  <a:pt x="33730" y="113469"/>
                </a:lnTo>
                <a:lnTo>
                  <a:pt x="33468" y="111341"/>
                </a:lnTo>
                <a:lnTo>
                  <a:pt x="33207" y="106854"/>
                </a:lnTo>
                <a:lnTo>
                  <a:pt x="33174" y="104431"/>
                </a:lnTo>
                <a:lnTo>
                  <a:pt x="33207" y="102434"/>
                </a:lnTo>
                <a:lnTo>
                  <a:pt x="33468" y="98242"/>
                </a:lnTo>
                <a:lnTo>
                  <a:pt x="33730" y="96113"/>
                </a:lnTo>
                <a:lnTo>
                  <a:pt x="34647" y="89335"/>
                </a:lnTo>
                <a:lnTo>
                  <a:pt x="13067" y="69686"/>
                </a:lnTo>
                <a:lnTo>
                  <a:pt x="25445" y="48237"/>
                </a:lnTo>
                <a:lnTo>
                  <a:pt x="53281" y="57111"/>
                </a:lnTo>
                <a:lnTo>
                  <a:pt x="58717" y="52887"/>
                </a:lnTo>
                <a:lnTo>
                  <a:pt x="60452" y="51577"/>
                </a:lnTo>
                <a:lnTo>
                  <a:pt x="64022" y="49154"/>
                </a:lnTo>
                <a:lnTo>
                  <a:pt x="67788" y="46992"/>
                </a:lnTo>
                <a:lnTo>
                  <a:pt x="71685" y="45060"/>
                </a:lnTo>
                <a:lnTo>
                  <a:pt x="73715" y="44209"/>
                </a:lnTo>
                <a:lnTo>
                  <a:pt x="80035" y="41589"/>
                </a:lnTo>
                <a:lnTo>
                  <a:pt x="86323" y="13099"/>
                </a:lnTo>
                <a:close/>
                <a:moveTo>
                  <a:pt x="86323" y="0"/>
                </a:moveTo>
                <a:lnTo>
                  <a:pt x="85144" y="33"/>
                </a:lnTo>
                <a:lnTo>
                  <a:pt x="82950" y="426"/>
                </a:lnTo>
                <a:lnTo>
                  <a:pt x="80854" y="1179"/>
                </a:lnTo>
                <a:lnTo>
                  <a:pt x="78955" y="2227"/>
                </a:lnTo>
                <a:lnTo>
                  <a:pt x="77252" y="3602"/>
                </a:lnTo>
                <a:lnTo>
                  <a:pt x="75778" y="5240"/>
                </a:lnTo>
                <a:lnTo>
                  <a:pt x="74632" y="7106"/>
                </a:lnTo>
                <a:lnTo>
                  <a:pt x="73780" y="9169"/>
                </a:lnTo>
                <a:lnTo>
                  <a:pt x="73486" y="10315"/>
                </a:lnTo>
                <a:lnTo>
                  <a:pt x="68705" y="32092"/>
                </a:lnTo>
                <a:lnTo>
                  <a:pt x="66281" y="33140"/>
                </a:lnTo>
                <a:lnTo>
                  <a:pt x="61598" y="35465"/>
                </a:lnTo>
                <a:lnTo>
                  <a:pt x="57079" y="38052"/>
                </a:lnTo>
                <a:lnTo>
                  <a:pt x="52757" y="40967"/>
                </a:lnTo>
                <a:lnTo>
                  <a:pt x="50694" y="42539"/>
                </a:lnTo>
                <a:lnTo>
                  <a:pt x="29441" y="35760"/>
                </a:lnTo>
                <a:lnTo>
                  <a:pt x="28327" y="35433"/>
                </a:lnTo>
                <a:lnTo>
                  <a:pt x="26100" y="35138"/>
                </a:lnTo>
                <a:lnTo>
                  <a:pt x="23874" y="35203"/>
                </a:lnTo>
                <a:lnTo>
                  <a:pt x="21745" y="35629"/>
                </a:lnTo>
                <a:lnTo>
                  <a:pt x="19715" y="36415"/>
                </a:lnTo>
                <a:lnTo>
                  <a:pt x="17848" y="37561"/>
                </a:lnTo>
                <a:lnTo>
                  <a:pt x="16145" y="38969"/>
                </a:lnTo>
                <a:lnTo>
                  <a:pt x="14704" y="40705"/>
                </a:lnTo>
                <a:lnTo>
                  <a:pt x="14115" y="41687"/>
                </a:lnTo>
                <a:lnTo>
                  <a:pt x="1736" y="63104"/>
                </a:lnTo>
                <a:lnTo>
                  <a:pt x="1180" y="64119"/>
                </a:lnTo>
                <a:lnTo>
                  <a:pt x="426" y="66248"/>
                </a:lnTo>
                <a:lnTo>
                  <a:pt x="1" y="68409"/>
                </a:lnTo>
                <a:lnTo>
                  <a:pt x="1" y="70603"/>
                </a:lnTo>
                <a:lnTo>
                  <a:pt x="328" y="72732"/>
                </a:lnTo>
                <a:lnTo>
                  <a:pt x="1016" y="74828"/>
                </a:lnTo>
                <a:lnTo>
                  <a:pt x="2064" y="76760"/>
                </a:lnTo>
                <a:lnTo>
                  <a:pt x="3439" y="78528"/>
                </a:lnTo>
                <a:lnTo>
                  <a:pt x="4258" y="79347"/>
                </a:lnTo>
                <a:lnTo>
                  <a:pt x="20763" y="94410"/>
                </a:lnTo>
                <a:lnTo>
                  <a:pt x="20435" y="96965"/>
                </a:lnTo>
                <a:lnTo>
                  <a:pt x="20108" y="102008"/>
                </a:lnTo>
                <a:lnTo>
                  <a:pt x="20075" y="104431"/>
                </a:lnTo>
                <a:lnTo>
                  <a:pt x="20108" y="107280"/>
                </a:lnTo>
                <a:lnTo>
                  <a:pt x="20435" y="112618"/>
                </a:lnTo>
                <a:lnTo>
                  <a:pt x="20763" y="115172"/>
                </a:lnTo>
                <a:lnTo>
                  <a:pt x="4258" y="130269"/>
                </a:lnTo>
                <a:lnTo>
                  <a:pt x="3439" y="131055"/>
                </a:lnTo>
                <a:lnTo>
                  <a:pt x="2064" y="132823"/>
                </a:lnTo>
                <a:lnTo>
                  <a:pt x="1016" y="134755"/>
                </a:lnTo>
                <a:lnTo>
                  <a:pt x="328" y="136851"/>
                </a:lnTo>
                <a:lnTo>
                  <a:pt x="1" y="138980"/>
                </a:lnTo>
                <a:lnTo>
                  <a:pt x="1" y="141174"/>
                </a:lnTo>
                <a:lnTo>
                  <a:pt x="426" y="143335"/>
                </a:lnTo>
                <a:lnTo>
                  <a:pt x="1180" y="145464"/>
                </a:lnTo>
                <a:lnTo>
                  <a:pt x="1736" y="146479"/>
                </a:lnTo>
                <a:lnTo>
                  <a:pt x="14115" y="167928"/>
                </a:lnTo>
                <a:lnTo>
                  <a:pt x="14704" y="168878"/>
                </a:lnTo>
                <a:lnTo>
                  <a:pt x="16145" y="170613"/>
                </a:lnTo>
                <a:lnTo>
                  <a:pt x="17848" y="172022"/>
                </a:lnTo>
                <a:lnTo>
                  <a:pt x="19715" y="173135"/>
                </a:lnTo>
                <a:lnTo>
                  <a:pt x="21745" y="173921"/>
                </a:lnTo>
                <a:lnTo>
                  <a:pt x="23874" y="174379"/>
                </a:lnTo>
                <a:lnTo>
                  <a:pt x="26100" y="174445"/>
                </a:lnTo>
                <a:lnTo>
                  <a:pt x="28327" y="174150"/>
                </a:lnTo>
                <a:lnTo>
                  <a:pt x="29441" y="173855"/>
                </a:lnTo>
                <a:lnTo>
                  <a:pt x="50694" y="167044"/>
                </a:lnTo>
                <a:lnTo>
                  <a:pt x="52757" y="168616"/>
                </a:lnTo>
                <a:lnTo>
                  <a:pt x="57079" y="171498"/>
                </a:lnTo>
                <a:lnTo>
                  <a:pt x="61598" y="174117"/>
                </a:lnTo>
                <a:lnTo>
                  <a:pt x="66281" y="176442"/>
                </a:lnTo>
                <a:lnTo>
                  <a:pt x="68705" y="177490"/>
                </a:lnTo>
                <a:lnTo>
                  <a:pt x="73486" y="199267"/>
                </a:lnTo>
                <a:lnTo>
                  <a:pt x="73780" y="200381"/>
                </a:lnTo>
                <a:lnTo>
                  <a:pt x="74632" y="202477"/>
                </a:lnTo>
                <a:lnTo>
                  <a:pt x="75778" y="204343"/>
                </a:lnTo>
                <a:lnTo>
                  <a:pt x="77252" y="205981"/>
                </a:lnTo>
                <a:lnTo>
                  <a:pt x="78955" y="207356"/>
                </a:lnTo>
                <a:lnTo>
                  <a:pt x="80854" y="208404"/>
                </a:lnTo>
                <a:lnTo>
                  <a:pt x="82950" y="209157"/>
                </a:lnTo>
                <a:lnTo>
                  <a:pt x="85144" y="209550"/>
                </a:lnTo>
                <a:lnTo>
                  <a:pt x="86323" y="209583"/>
                </a:lnTo>
                <a:lnTo>
                  <a:pt x="111047" y="209583"/>
                </a:lnTo>
                <a:lnTo>
                  <a:pt x="112193" y="209550"/>
                </a:lnTo>
                <a:lnTo>
                  <a:pt x="114387" y="209157"/>
                </a:lnTo>
                <a:lnTo>
                  <a:pt x="116483" y="208404"/>
                </a:lnTo>
                <a:lnTo>
                  <a:pt x="118382" y="207356"/>
                </a:lnTo>
                <a:lnTo>
                  <a:pt x="120085" y="205981"/>
                </a:lnTo>
                <a:lnTo>
                  <a:pt x="121559" y="204343"/>
                </a:lnTo>
                <a:lnTo>
                  <a:pt x="122705" y="202477"/>
                </a:lnTo>
                <a:lnTo>
                  <a:pt x="123556" y="200381"/>
                </a:lnTo>
                <a:lnTo>
                  <a:pt x="123851" y="199267"/>
                </a:lnTo>
                <a:lnTo>
                  <a:pt x="128632" y="177490"/>
                </a:lnTo>
                <a:lnTo>
                  <a:pt x="130924" y="176442"/>
                </a:lnTo>
                <a:lnTo>
                  <a:pt x="135575" y="174117"/>
                </a:lnTo>
                <a:lnTo>
                  <a:pt x="140159" y="171498"/>
                </a:lnTo>
                <a:lnTo>
                  <a:pt x="144547" y="168616"/>
                </a:lnTo>
                <a:lnTo>
                  <a:pt x="146643" y="167044"/>
                </a:lnTo>
                <a:lnTo>
                  <a:pt x="167929" y="173855"/>
                </a:lnTo>
                <a:lnTo>
                  <a:pt x="169042" y="174150"/>
                </a:lnTo>
                <a:lnTo>
                  <a:pt x="171269" y="174445"/>
                </a:lnTo>
                <a:lnTo>
                  <a:pt x="173463" y="174379"/>
                </a:lnTo>
                <a:lnTo>
                  <a:pt x="175592" y="173921"/>
                </a:lnTo>
                <a:lnTo>
                  <a:pt x="177622" y="173135"/>
                </a:lnTo>
                <a:lnTo>
                  <a:pt x="179521" y="172022"/>
                </a:lnTo>
                <a:lnTo>
                  <a:pt x="181192" y="170613"/>
                </a:lnTo>
                <a:lnTo>
                  <a:pt x="182632" y="168878"/>
                </a:lnTo>
                <a:lnTo>
                  <a:pt x="183255" y="167928"/>
                </a:lnTo>
                <a:lnTo>
                  <a:pt x="195600" y="146479"/>
                </a:lnTo>
                <a:lnTo>
                  <a:pt x="196157" y="145464"/>
                </a:lnTo>
                <a:lnTo>
                  <a:pt x="196910" y="143335"/>
                </a:lnTo>
                <a:lnTo>
                  <a:pt x="197303" y="141174"/>
                </a:lnTo>
                <a:lnTo>
                  <a:pt x="197336" y="138980"/>
                </a:lnTo>
                <a:lnTo>
                  <a:pt x="197009" y="136851"/>
                </a:lnTo>
                <a:lnTo>
                  <a:pt x="196321" y="134755"/>
                </a:lnTo>
                <a:lnTo>
                  <a:pt x="195306" y="132823"/>
                </a:lnTo>
                <a:lnTo>
                  <a:pt x="193930" y="131055"/>
                </a:lnTo>
                <a:lnTo>
                  <a:pt x="193112" y="130269"/>
                </a:lnTo>
                <a:lnTo>
                  <a:pt x="176574" y="115172"/>
                </a:lnTo>
                <a:lnTo>
                  <a:pt x="176869" y="112618"/>
                </a:lnTo>
                <a:lnTo>
                  <a:pt x="177229" y="107280"/>
                </a:lnTo>
                <a:lnTo>
                  <a:pt x="177262" y="104431"/>
                </a:lnTo>
                <a:lnTo>
                  <a:pt x="177229" y="102008"/>
                </a:lnTo>
                <a:lnTo>
                  <a:pt x="176869" y="96965"/>
                </a:lnTo>
                <a:lnTo>
                  <a:pt x="176574" y="94410"/>
                </a:lnTo>
                <a:lnTo>
                  <a:pt x="193112" y="79347"/>
                </a:lnTo>
                <a:lnTo>
                  <a:pt x="193930" y="78528"/>
                </a:lnTo>
                <a:lnTo>
                  <a:pt x="195306" y="76760"/>
                </a:lnTo>
                <a:lnTo>
                  <a:pt x="196321" y="74828"/>
                </a:lnTo>
                <a:lnTo>
                  <a:pt x="197009" y="72732"/>
                </a:lnTo>
                <a:lnTo>
                  <a:pt x="197336" y="70603"/>
                </a:lnTo>
                <a:lnTo>
                  <a:pt x="197303" y="68409"/>
                </a:lnTo>
                <a:lnTo>
                  <a:pt x="196910" y="66248"/>
                </a:lnTo>
                <a:lnTo>
                  <a:pt x="196157" y="64119"/>
                </a:lnTo>
                <a:lnTo>
                  <a:pt x="195600" y="63104"/>
                </a:lnTo>
                <a:lnTo>
                  <a:pt x="183255" y="41687"/>
                </a:lnTo>
                <a:lnTo>
                  <a:pt x="182632" y="40705"/>
                </a:lnTo>
                <a:lnTo>
                  <a:pt x="181192" y="38969"/>
                </a:lnTo>
                <a:lnTo>
                  <a:pt x="179521" y="37561"/>
                </a:lnTo>
                <a:lnTo>
                  <a:pt x="177622" y="36415"/>
                </a:lnTo>
                <a:lnTo>
                  <a:pt x="175592" y="35629"/>
                </a:lnTo>
                <a:lnTo>
                  <a:pt x="173463" y="35203"/>
                </a:lnTo>
                <a:lnTo>
                  <a:pt x="171269" y="35138"/>
                </a:lnTo>
                <a:lnTo>
                  <a:pt x="169042" y="35433"/>
                </a:lnTo>
                <a:lnTo>
                  <a:pt x="167929" y="35760"/>
                </a:lnTo>
                <a:lnTo>
                  <a:pt x="146643" y="42539"/>
                </a:lnTo>
                <a:lnTo>
                  <a:pt x="144547" y="40967"/>
                </a:lnTo>
                <a:lnTo>
                  <a:pt x="140159" y="38052"/>
                </a:lnTo>
                <a:lnTo>
                  <a:pt x="135575" y="35465"/>
                </a:lnTo>
                <a:lnTo>
                  <a:pt x="130924" y="33140"/>
                </a:lnTo>
                <a:lnTo>
                  <a:pt x="128632" y="32092"/>
                </a:lnTo>
                <a:lnTo>
                  <a:pt x="123851" y="10315"/>
                </a:lnTo>
                <a:lnTo>
                  <a:pt x="123556" y="9169"/>
                </a:lnTo>
                <a:lnTo>
                  <a:pt x="122705" y="7106"/>
                </a:lnTo>
                <a:lnTo>
                  <a:pt x="121559" y="5240"/>
                </a:lnTo>
                <a:lnTo>
                  <a:pt x="120085" y="3602"/>
                </a:lnTo>
                <a:lnTo>
                  <a:pt x="118382" y="2227"/>
                </a:lnTo>
                <a:lnTo>
                  <a:pt x="116483" y="1179"/>
                </a:lnTo>
                <a:lnTo>
                  <a:pt x="114387" y="426"/>
                </a:lnTo>
                <a:lnTo>
                  <a:pt x="112193" y="33"/>
                </a:lnTo>
                <a:lnTo>
                  <a:pt x="11104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29"/>
          <p:cNvSpPr/>
          <p:nvPr/>
        </p:nvSpPr>
        <p:spPr>
          <a:xfrm>
            <a:off x="9159675" y="5789984"/>
            <a:ext cx="654945" cy="561158"/>
          </a:xfrm>
          <a:custGeom>
            <a:avLst/>
            <a:gdLst/>
            <a:ahLst/>
            <a:cxnLst/>
            <a:rect l="l" t="t" r="r" b="b"/>
            <a:pathLst>
              <a:path w="261978" h="209583" extrusionOk="0">
                <a:moveTo>
                  <a:pt x="211023" y="13099"/>
                </a:moveTo>
                <a:lnTo>
                  <a:pt x="211907" y="13132"/>
                </a:lnTo>
                <a:lnTo>
                  <a:pt x="213610" y="13623"/>
                </a:lnTo>
                <a:lnTo>
                  <a:pt x="215084" y="14507"/>
                </a:lnTo>
                <a:lnTo>
                  <a:pt x="216295" y="15751"/>
                </a:lnTo>
                <a:lnTo>
                  <a:pt x="216787" y="16505"/>
                </a:lnTo>
                <a:lnTo>
                  <a:pt x="248551" y="74828"/>
                </a:lnTo>
                <a:lnTo>
                  <a:pt x="248682" y="75122"/>
                </a:lnTo>
                <a:lnTo>
                  <a:pt x="248879" y="75712"/>
                </a:lnTo>
                <a:lnTo>
                  <a:pt x="248879" y="76072"/>
                </a:lnTo>
                <a:lnTo>
                  <a:pt x="248846" y="76563"/>
                </a:lnTo>
                <a:lnTo>
                  <a:pt x="248453" y="77480"/>
                </a:lnTo>
                <a:lnTo>
                  <a:pt x="247765" y="78168"/>
                </a:lnTo>
                <a:lnTo>
                  <a:pt x="246849" y="78561"/>
                </a:lnTo>
                <a:lnTo>
                  <a:pt x="246325" y="78594"/>
                </a:lnTo>
                <a:lnTo>
                  <a:pt x="15653" y="78594"/>
                </a:lnTo>
                <a:lnTo>
                  <a:pt x="15129" y="78561"/>
                </a:lnTo>
                <a:lnTo>
                  <a:pt x="14212" y="78168"/>
                </a:lnTo>
                <a:lnTo>
                  <a:pt x="13525" y="77480"/>
                </a:lnTo>
                <a:lnTo>
                  <a:pt x="13132" y="76563"/>
                </a:lnTo>
                <a:lnTo>
                  <a:pt x="13099" y="76072"/>
                </a:lnTo>
                <a:lnTo>
                  <a:pt x="13099" y="75712"/>
                </a:lnTo>
                <a:lnTo>
                  <a:pt x="13263" y="75122"/>
                </a:lnTo>
                <a:lnTo>
                  <a:pt x="13426" y="74828"/>
                </a:lnTo>
                <a:lnTo>
                  <a:pt x="45191" y="16505"/>
                </a:lnTo>
                <a:lnTo>
                  <a:pt x="45682" y="15751"/>
                </a:lnTo>
                <a:lnTo>
                  <a:pt x="46894" y="14507"/>
                </a:lnTo>
                <a:lnTo>
                  <a:pt x="48368" y="13623"/>
                </a:lnTo>
                <a:lnTo>
                  <a:pt x="50071" y="13132"/>
                </a:lnTo>
                <a:lnTo>
                  <a:pt x="50955" y="13099"/>
                </a:lnTo>
                <a:close/>
                <a:moveTo>
                  <a:pt x="144088" y="157187"/>
                </a:moveTo>
                <a:lnTo>
                  <a:pt x="144088" y="189934"/>
                </a:lnTo>
                <a:lnTo>
                  <a:pt x="144055" y="190589"/>
                </a:lnTo>
                <a:lnTo>
                  <a:pt x="143793" y="191866"/>
                </a:lnTo>
                <a:lnTo>
                  <a:pt x="143302" y="193045"/>
                </a:lnTo>
                <a:lnTo>
                  <a:pt x="142581" y="194093"/>
                </a:lnTo>
                <a:lnTo>
                  <a:pt x="141697" y="194977"/>
                </a:lnTo>
                <a:lnTo>
                  <a:pt x="140649" y="195698"/>
                </a:lnTo>
                <a:lnTo>
                  <a:pt x="139470" y="196189"/>
                </a:lnTo>
                <a:lnTo>
                  <a:pt x="138193" y="196451"/>
                </a:lnTo>
                <a:lnTo>
                  <a:pt x="137538" y="196484"/>
                </a:lnTo>
                <a:lnTo>
                  <a:pt x="45846" y="196484"/>
                </a:lnTo>
                <a:lnTo>
                  <a:pt x="45191" y="196451"/>
                </a:lnTo>
                <a:lnTo>
                  <a:pt x="43914" y="196189"/>
                </a:lnTo>
                <a:lnTo>
                  <a:pt x="42735" y="195698"/>
                </a:lnTo>
                <a:lnTo>
                  <a:pt x="41687" y="194977"/>
                </a:lnTo>
                <a:lnTo>
                  <a:pt x="40803" y="194093"/>
                </a:lnTo>
                <a:lnTo>
                  <a:pt x="40083" y="193045"/>
                </a:lnTo>
                <a:lnTo>
                  <a:pt x="39591" y="191866"/>
                </a:lnTo>
                <a:lnTo>
                  <a:pt x="39329" y="190589"/>
                </a:lnTo>
                <a:lnTo>
                  <a:pt x="39297" y="189934"/>
                </a:lnTo>
                <a:lnTo>
                  <a:pt x="39297" y="157187"/>
                </a:lnTo>
                <a:close/>
                <a:moveTo>
                  <a:pt x="50955" y="0"/>
                </a:moveTo>
                <a:lnTo>
                  <a:pt x="49612" y="33"/>
                </a:lnTo>
                <a:lnTo>
                  <a:pt x="46992" y="393"/>
                </a:lnTo>
                <a:lnTo>
                  <a:pt x="44471" y="1081"/>
                </a:lnTo>
                <a:lnTo>
                  <a:pt x="42047" y="2129"/>
                </a:lnTo>
                <a:lnTo>
                  <a:pt x="39821" y="3438"/>
                </a:lnTo>
                <a:lnTo>
                  <a:pt x="37790" y="5043"/>
                </a:lnTo>
                <a:lnTo>
                  <a:pt x="35956" y="6942"/>
                </a:lnTo>
                <a:lnTo>
                  <a:pt x="34385" y="9071"/>
                </a:lnTo>
                <a:lnTo>
                  <a:pt x="33730" y="10250"/>
                </a:lnTo>
                <a:lnTo>
                  <a:pt x="1899" y="68540"/>
                </a:lnTo>
                <a:lnTo>
                  <a:pt x="1474" y="69392"/>
                </a:lnTo>
                <a:lnTo>
                  <a:pt x="753" y="71225"/>
                </a:lnTo>
                <a:lnTo>
                  <a:pt x="262" y="73125"/>
                </a:lnTo>
                <a:lnTo>
                  <a:pt x="33" y="75090"/>
                </a:lnTo>
                <a:lnTo>
                  <a:pt x="0" y="76072"/>
                </a:lnTo>
                <a:lnTo>
                  <a:pt x="0" y="76858"/>
                </a:lnTo>
                <a:lnTo>
                  <a:pt x="164" y="78430"/>
                </a:lnTo>
                <a:lnTo>
                  <a:pt x="688" y="80722"/>
                </a:lnTo>
                <a:lnTo>
                  <a:pt x="1867" y="83538"/>
                </a:lnTo>
                <a:lnTo>
                  <a:pt x="3569" y="86027"/>
                </a:lnTo>
                <a:lnTo>
                  <a:pt x="5665" y="88156"/>
                </a:lnTo>
                <a:lnTo>
                  <a:pt x="8187" y="89826"/>
                </a:lnTo>
                <a:lnTo>
                  <a:pt x="11003" y="91005"/>
                </a:lnTo>
                <a:lnTo>
                  <a:pt x="13263" y="91529"/>
                </a:lnTo>
                <a:lnTo>
                  <a:pt x="14834" y="91692"/>
                </a:lnTo>
                <a:lnTo>
                  <a:pt x="26198" y="91692"/>
                </a:lnTo>
                <a:lnTo>
                  <a:pt x="26198" y="189934"/>
                </a:lnTo>
                <a:lnTo>
                  <a:pt x="26231" y="190950"/>
                </a:lnTo>
                <a:lnTo>
                  <a:pt x="26427" y="192914"/>
                </a:lnTo>
                <a:lnTo>
                  <a:pt x="26820" y="194846"/>
                </a:lnTo>
                <a:lnTo>
                  <a:pt x="27377" y="196680"/>
                </a:lnTo>
                <a:lnTo>
                  <a:pt x="28130" y="198449"/>
                </a:lnTo>
                <a:lnTo>
                  <a:pt x="29047" y="200119"/>
                </a:lnTo>
                <a:lnTo>
                  <a:pt x="30095" y="201691"/>
                </a:lnTo>
                <a:lnTo>
                  <a:pt x="31306" y="203164"/>
                </a:lnTo>
                <a:lnTo>
                  <a:pt x="32616" y="204474"/>
                </a:lnTo>
                <a:lnTo>
                  <a:pt x="34090" y="205686"/>
                </a:lnTo>
                <a:lnTo>
                  <a:pt x="35662" y="206734"/>
                </a:lnTo>
                <a:lnTo>
                  <a:pt x="37332" y="207651"/>
                </a:lnTo>
                <a:lnTo>
                  <a:pt x="39100" y="208404"/>
                </a:lnTo>
                <a:lnTo>
                  <a:pt x="40934" y="208961"/>
                </a:lnTo>
                <a:lnTo>
                  <a:pt x="42866" y="209354"/>
                </a:lnTo>
                <a:lnTo>
                  <a:pt x="44831" y="209550"/>
                </a:lnTo>
                <a:lnTo>
                  <a:pt x="45846" y="209583"/>
                </a:lnTo>
                <a:lnTo>
                  <a:pt x="137538" y="209583"/>
                </a:lnTo>
                <a:lnTo>
                  <a:pt x="138553" y="209550"/>
                </a:lnTo>
                <a:lnTo>
                  <a:pt x="140518" y="209354"/>
                </a:lnTo>
                <a:lnTo>
                  <a:pt x="142450" y="208961"/>
                </a:lnTo>
                <a:lnTo>
                  <a:pt x="144284" y="208404"/>
                </a:lnTo>
                <a:lnTo>
                  <a:pt x="146053" y="207651"/>
                </a:lnTo>
                <a:lnTo>
                  <a:pt x="147723" y="206734"/>
                </a:lnTo>
                <a:lnTo>
                  <a:pt x="149295" y="205686"/>
                </a:lnTo>
                <a:lnTo>
                  <a:pt x="150768" y="204474"/>
                </a:lnTo>
                <a:lnTo>
                  <a:pt x="152078" y="203164"/>
                </a:lnTo>
                <a:lnTo>
                  <a:pt x="153290" y="201691"/>
                </a:lnTo>
                <a:lnTo>
                  <a:pt x="154338" y="200119"/>
                </a:lnTo>
                <a:lnTo>
                  <a:pt x="155255" y="198449"/>
                </a:lnTo>
                <a:lnTo>
                  <a:pt x="156008" y="196680"/>
                </a:lnTo>
                <a:lnTo>
                  <a:pt x="156564" y="194846"/>
                </a:lnTo>
                <a:lnTo>
                  <a:pt x="156957" y="192914"/>
                </a:lnTo>
                <a:lnTo>
                  <a:pt x="157154" y="190950"/>
                </a:lnTo>
                <a:lnTo>
                  <a:pt x="157187" y="189934"/>
                </a:lnTo>
                <a:lnTo>
                  <a:pt x="157187" y="111341"/>
                </a:lnTo>
                <a:lnTo>
                  <a:pt x="157154" y="110686"/>
                </a:lnTo>
                <a:lnTo>
                  <a:pt x="156892" y="109409"/>
                </a:lnTo>
                <a:lnTo>
                  <a:pt x="156401" y="108230"/>
                </a:lnTo>
                <a:lnTo>
                  <a:pt x="155680" y="107182"/>
                </a:lnTo>
                <a:lnTo>
                  <a:pt x="154796" y="106298"/>
                </a:lnTo>
                <a:lnTo>
                  <a:pt x="153748" y="105577"/>
                </a:lnTo>
                <a:lnTo>
                  <a:pt x="152569" y="105086"/>
                </a:lnTo>
                <a:lnTo>
                  <a:pt x="151292" y="104824"/>
                </a:lnTo>
                <a:lnTo>
                  <a:pt x="150637" y="104791"/>
                </a:lnTo>
                <a:lnTo>
                  <a:pt x="149982" y="104824"/>
                </a:lnTo>
                <a:lnTo>
                  <a:pt x="148705" y="105086"/>
                </a:lnTo>
                <a:lnTo>
                  <a:pt x="147526" y="105577"/>
                </a:lnTo>
                <a:lnTo>
                  <a:pt x="146478" y="106298"/>
                </a:lnTo>
                <a:lnTo>
                  <a:pt x="145594" y="107182"/>
                </a:lnTo>
                <a:lnTo>
                  <a:pt x="144874" y="108230"/>
                </a:lnTo>
                <a:lnTo>
                  <a:pt x="144382" y="109409"/>
                </a:lnTo>
                <a:lnTo>
                  <a:pt x="144121" y="110686"/>
                </a:lnTo>
                <a:lnTo>
                  <a:pt x="144088" y="111341"/>
                </a:lnTo>
                <a:lnTo>
                  <a:pt x="144088" y="144088"/>
                </a:lnTo>
                <a:lnTo>
                  <a:pt x="39297" y="144088"/>
                </a:lnTo>
                <a:lnTo>
                  <a:pt x="39297" y="91692"/>
                </a:lnTo>
                <a:lnTo>
                  <a:pt x="222681" y="91692"/>
                </a:lnTo>
                <a:lnTo>
                  <a:pt x="222681" y="203033"/>
                </a:lnTo>
                <a:lnTo>
                  <a:pt x="222714" y="203688"/>
                </a:lnTo>
                <a:lnTo>
                  <a:pt x="222976" y="204965"/>
                </a:lnTo>
                <a:lnTo>
                  <a:pt x="223467" y="206144"/>
                </a:lnTo>
                <a:lnTo>
                  <a:pt x="224187" y="207192"/>
                </a:lnTo>
                <a:lnTo>
                  <a:pt x="225072" y="208076"/>
                </a:lnTo>
                <a:lnTo>
                  <a:pt x="226120" y="208797"/>
                </a:lnTo>
                <a:lnTo>
                  <a:pt x="227298" y="209288"/>
                </a:lnTo>
                <a:lnTo>
                  <a:pt x="228576" y="209550"/>
                </a:lnTo>
                <a:lnTo>
                  <a:pt x="229231" y="209583"/>
                </a:lnTo>
                <a:lnTo>
                  <a:pt x="229885" y="209550"/>
                </a:lnTo>
                <a:lnTo>
                  <a:pt x="231163" y="209288"/>
                </a:lnTo>
                <a:lnTo>
                  <a:pt x="232342" y="208797"/>
                </a:lnTo>
                <a:lnTo>
                  <a:pt x="233389" y="208076"/>
                </a:lnTo>
                <a:lnTo>
                  <a:pt x="234274" y="207192"/>
                </a:lnTo>
                <a:lnTo>
                  <a:pt x="234994" y="206144"/>
                </a:lnTo>
                <a:lnTo>
                  <a:pt x="235485" y="204965"/>
                </a:lnTo>
                <a:lnTo>
                  <a:pt x="235747" y="203688"/>
                </a:lnTo>
                <a:lnTo>
                  <a:pt x="235780" y="203033"/>
                </a:lnTo>
                <a:lnTo>
                  <a:pt x="235780" y="91692"/>
                </a:lnTo>
                <a:lnTo>
                  <a:pt x="247143" y="91692"/>
                </a:lnTo>
                <a:lnTo>
                  <a:pt x="248715" y="91529"/>
                </a:lnTo>
                <a:lnTo>
                  <a:pt x="251007" y="91005"/>
                </a:lnTo>
                <a:lnTo>
                  <a:pt x="253824" y="89826"/>
                </a:lnTo>
                <a:lnTo>
                  <a:pt x="256312" y="88156"/>
                </a:lnTo>
                <a:lnTo>
                  <a:pt x="258441" y="86027"/>
                </a:lnTo>
                <a:lnTo>
                  <a:pt x="260111" y="83538"/>
                </a:lnTo>
                <a:lnTo>
                  <a:pt x="261290" y="80722"/>
                </a:lnTo>
                <a:lnTo>
                  <a:pt x="261814" y="78430"/>
                </a:lnTo>
                <a:lnTo>
                  <a:pt x="261978" y="76858"/>
                </a:lnTo>
                <a:lnTo>
                  <a:pt x="261978" y="76072"/>
                </a:lnTo>
                <a:lnTo>
                  <a:pt x="261945" y="75090"/>
                </a:lnTo>
                <a:lnTo>
                  <a:pt x="261716" y="73125"/>
                </a:lnTo>
                <a:lnTo>
                  <a:pt x="261225" y="71225"/>
                </a:lnTo>
                <a:lnTo>
                  <a:pt x="260504" y="69392"/>
                </a:lnTo>
                <a:lnTo>
                  <a:pt x="260046" y="68540"/>
                </a:lnTo>
                <a:lnTo>
                  <a:pt x="228248" y="10250"/>
                </a:lnTo>
                <a:lnTo>
                  <a:pt x="227593" y="9071"/>
                </a:lnTo>
                <a:lnTo>
                  <a:pt x="226021" y="6942"/>
                </a:lnTo>
                <a:lnTo>
                  <a:pt x="224187" y="5043"/>
                </a:lnTo>
                <a:lnTo>
                  <a:pt x="222157" y="3438"/>
                </a:lnTo>
                <a:lnTo>
                  <a:pt x="219898" y="2129"/>
                </a:lnTo>
                <a:lnTo>
                  <a:pt x="217507" y="1081"/>
                </a:lnTo>
                <a:lnTo>
                  <a:pt x="214985" y="393"/>
                </a:lnTo>
                <a:lnTo>
                  <a:pt x="212366" y="33"/>
                </a:lnTo>
                <a:lnTo>
                  <a:pt x="211023" y="0"/>
                </a:lnTo>
                <a:close/>
              </a:path>
            </a:pathLst>
          </a:custGeom>
          <a:solidFill>
            <a:srgbClr val="3A4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981" name="Google Shape;1981;p129"/>
          <p:cNvSpPr/>
          <p:nvPr/>
        </p:nvSpPr>
        <p:spPr>
          <a:xfrm>
            <a:off x="9226563" y="3719900"/>
            <a:ext cx="521176" cy="552251"/>
          </a:xfrm>
          <a:custGeom>
            <a:avLst/>
            <a:gdLst/>
            <a:ahLst/>
            <a:cxnLst/>
            <a:rect l="l" t="t" r="r" b="b"/>
            <a:pathLst>
              <a:path w="196485" h="209583" extrusionOk="0">
                <a:moveTo>
                  <a:pt x="32748" y="45846"/>
                </a:moveTo>
                <a:lnTo>
                  <a:pt x="33763" y="45879"/>
                </a:lnTo>
                <a:lnTo>
                  <a:pt x="35728" y="46075"/>
                </a:lnTo>
                <a:lnTo>
                  <a:pt x="37660" y="46468"/>
                </a:lnTo>
                <a:lnTo>
                  <a:pt x="39494" y="47025"/>
                </a:lnTo>
                <a:lnTo>
                  <a:pt x="41262" y="47778"/>
                </a:lnTo>
                <a:lnTo>
                  <a:pt x="42932" y="48695"/>
                </a:lnTo>
                <a:lnTo>
                  <a:pt x="44504" y="49743"/>
                </a:lnTo>
                <a:lnTo>
                  <a:pt x="45978" y="50955"/>
                </a:lnTo>
                <a:lnTo>
                  <a:pt x="47288" y="52265"/>
                </a:lnTo>
                <a:lnTo>
                  <a:pt x="48499" y="53738"/>
                </a:lnTo>
                <a:lnTo>
                  <a:pt x="49547" y="55310"/>
                </a:lnTo>
                <a:lnTo>
                  <a:pt x="50464" y="56980"/>
                </a:lnTo>
                <a:lnTo>
                  <a:pt x="51217" y="58749"/>
                </a:lnTo>
                <a:lnTo>
                  <a:pt x="51774" y="60583"/>
                </a:lnTo>
                <a:lnTo>
                  <a:pt x="52167" y="62515"/>
                </a:lnTo>
                <a:lnTo>
                  <a:pt x="52363" y="64479"/>
                </a:lnTo>
                <a:lnTo>
                  <a:pt x="52396" y="65495"/>
                </a:lnTo>
                <a:lnTo>
                  <a:pt x="52363" y="66510"/>
                </a:lnTo>
                <a:lnTo>
                  <a:pt x="52167" y="68475"/>
                </a:lnTo>
                <a:lnTo>
                  <a:pt x="51774" y="70407"/>
                </a:lnTo>
                <a:lnTo>
                  <a:pt x="51217" y="72241"/>
                </a:lnTo>
                <a:lnTo>
                  <a:pt x="50464" y="74009"/>
                </a:lnTo>
                <a:lnTo>
                  <a:pt x="49547" y="75679"/>
                </a:lnTo>
                <a:lnTo>
                  <a:pt x="48499" y="77251"/>
                </a:lnTo>
                <a:lnTo>
                  <a:pt x="47288" y="78725"/>
                </a:lnTo>
                <a:lnTo>
                  <a:pt x="45978" y="80034"/>
                </a:lnTo>
                <a:lnTo>
                  <a:pt x="44504" y="81246"/>
                </a:lnTo>
                <a:lnTo>
                  <a:pt x="42932" y="82294"/>
                </a:lnTo>
                <a:lnTo>
                  <a:pt x="41262" y="83211"/>
                </a:lnTo>
                <a:lnTo>
                  <a:pt x="39494" y="83964"/>
                </a:lnTo>
                <a:lnTo>
                  <a:pt x="37660" y="84521"/>
                </a:lnTo>
                <a:lnTo>
                  <a:pt x="35728" y="84914"/>
                </a:lnTo>
                <a:lnTo>
                  <a:pt x="33763" y="85110"/>
                </a:lnTo>
                <a:lnTo>
                  <a:pt x="32748" y="85143"/>
                </a:lnTo>
                <a:lnTo>
                  <a:pt x="31733" y="85110"/>
                </a:lnTo>
                <a:lnTo>
                  <a:pt x="29768" y="84914"/>
                </a:lnTo>
                <a:lnTo>
                  <a:pt x="27836" y="84521"/>
                </a:lnTo>
                <a:lnTo>
                  <a:pt x="26002" y="83964"/>
                </a:lnTo>
                <a:lnTo>
                  <a:pt x="24233" y="83211"/>
                </a:lnTo>
                <a:lnTo>
                  <a:pt x="22563" y="82294"/>
                </a:lnTo>
                <a:lnTo>
                  <a:pt x="20991" y="81246"/>
                </a:lnTo>
                <a:lnTo>
                  <a:pt x="19518" y="80034"/>
                </a:lnTo>
                <a:lnTo>
                  <a:pt x="18208" y="78725"/>
                </a:lnTo>
                <a:lnTo>
                  <a:pt x="16996" y="77251"/>
                </a:lnTo>
                <a:lnTo>
                  <a:pt x="15948" y="75679"/>
                </a:lnTo>
                <a:lnTo>
                  <a:pt x="15031" y="74009"/>
                </a:lnTo>
                <a:lnTo>
                  <a:pt x="14278" y="72241"/>
                </a:lnTo>
                <a:lnTo>
                  <a:pt x="13722" y="70407"/>
                </a:lnTo>
                <a:lnTo>
                  <a:pt x="13329" y="68475"/>
                </a:lnTo>
                <a:lnTo>
                  <a:pt x="13132" y="66510"/>
                </a:lnTo>
                <a:lnTo>
                  <a:pt x="13099" y="65495"/>
                </a:lnTo>
                <a:lnTo>
                  <a:pt x="13132" y="64479"/>
                </a:lnTo>
                <a:lnTo>
                  <a:pt x="13329" y="62515"/>
                </a:lnTo>
                <a:lnTo>
                  <a:pt x="13722" y="60583"/>
                </a:lnTo>
                <a:lnTo>
                  <a:pt x="14278" y="58749"/>
                </a:lnTo>
                <a:lnTo>
                  <a:pt x="15031" y="56980"/>
                </a:lnTo>
                <a:lnTo>
                  <a:pt x="15948" y="55310"/>
                </a:lnTo>
                <a:lnTo>
                  <a:pt x="16996" y="53738"/>
                </a:lnTo>
                <a:lnTo>
                  <a:pt x="18208" y="52265"/>
                </a:lnTo>
                <a:lnTo>
                  <a:pt x="19518" y="50955"/>
                </a:lnTo>
                <a:lnTo>
                  <a:pt x="20991" y="49743"/>
                </a:lnTo>
                <a:lnTo>
                  <a:pt x="22563" y="48695"/>
                </a:lnTo>
                <a:lnTo>
                  <a:pt x="24233" y="47778"/>
                </a:lnTo>
                <a:lnTo>
                  <a:pt x="26002" y="47025"/>
                </a:lnTo>
                <a:lnTo>
                  <a:pt x="27836" y="46468"/>
                </a:lnTo>
                <a:lnTo>
                  <a:pt x="29768" y="46075"/>
                </a:lnTo>
                <a:lnTo>
                  <a:pt x="31733" y="45879"/>
                </a:lnTo>
                <a:lnTo>
                  <a:pt x="32748" y="45846"/>
                </a:lnTo>
                <a:close/>
                <a:moveTo>
                  <a:pt x="163737" y="58945"/>
                </a:moveTo>
                <a:lnTo>
                  <a:pt x="164752" y="58978"/>
                </a:lnTo>
                <a:lnTo>
                  <a:pt x="166717" y="59174"/>
                </a:lnTo>
                <a:lnTo>
                  <a:pt x="168649" y="59567"/>
                </a:lnTo>
                <a:lnTo>
                  <a:pt x="170483" y="60124"/>
                </a:lnTo>
                <a:lnTo>
                  <a:pt x="172251" y="60877"/>
                </a:lnTo>
                <a:lnTo>
                  <a:pt x="173921" y="61794"/>
                </a:lnTo>
                <a:lnTo>
                  <a:pt x="175493" y="62842"/>
                </a:lnTo>
                <a:lnTo>
                  <a:pt x="176967" y="64054"/>
                </a:lnTo>
                <a:lnTo>
                  <a:pt x="178277" y="65364"/>
                </a:lnTo>
                <a:lnTo>
                  <a:pt x="179488" y="66837"/>
                </a:lnTo>
                <a:lnTo>
                  <a:pt x="180536" y="68409"/>
                </a:lnTo>
                <a:lnTo>
                  <a:pt x="181453" y="70079"/>
                </a:lnTo>
                <a:lnTo>
                  <a:pt x="182206" y="71848"/>
                </a:lnTo>
                <a:lnTo>
                  <a:pt x="182763" y="73681"/>
                </a:lnTo>
                <a:lnTo>
                  <a:pt x="183156" y="75614"/>
                </a:lnTo>
                <a:lnTo>
                  <a:pt x="183353" y="77578"/>
                </a:lnTo>
                <a:lnTo>
                  <a:pt x="183385" y="78594"/>
                </a:lnTo>
                <a:lnTo>
                  <a:pt x="183353" y="79609"/>
                </a:lnTo>
                <a:lnTo>
                  <a:pt x="183156" y="81574"/>
                </a:lnTo>
                <a:lnTo>
                  <a:pt x="182763" y="83506"/>
                </a:lnTo>
                <a:lnTo>
                  <a:pt x="182206" y="85339"/>
                </a:lnTo>
                <a:lnTo>
                  <a:pt x="181453" y="87108"/>
                </a:lnTo>
                <a:lnTo>
                  <a:pt x="180536" y="88778"/>
                </a:lnTo>
                <a:lnTo>
                  <a:pt x="179488" y="90350"/>
                </a:lnTo>
                <a:lnTo>
                  <a:pt x="178277" y="91823"/>
                </a:lnTo>
                <a:lnTo>
                  <a:pt x="176967" y="93133"/>
                </a:lnTo>
                <a:lnTo>
                  <a:pt x="175493" y="94345"/>
                </a:lnTo>
                <a:lnTo>
                  <a:pt x="173921" y="95393"/>
                </a:lnTo>
                <a:lnTo>
                  <a:pt x="172251" y="96310"/>
                </a:lnTo>
                <a:lnTo>
                  <a:pt x="170483" y="97063"/>
                </a:lnTo>
                <a:lnTo>
                  <a:pt x="168649" y="97620"/>
                </a:lnTo>
                <a:lnTo>
                  <a:pt x="166717" y="98013"/>
                </a:lnTo>
                <a:lnTo>
                  <a:pt x="164752" y="98209"/>
                </a:lnTo>
                <a:lnTo>
                  <a:pt x="163737" y="98242"/>
                </a:lnTo>
                <a:lnTo>
                  <a:pt x="162722" y="98209"/>
                </a:lnTo>
                <a:lnTo>
                  <a:pt x="160757" y="98013"/>
                </a:lnTo>
                <a:lnTo>
                  <a:pt x="158825" y="97620"/>
                </a:lnTo>
                <a:lnTo>
                  <a:pt x="156991" y="97063"/>
                </a:lnTo>
                <a:lnTo>
                  <a:pt x="155223" y="96310"/>
                </a:lnTo>
                <a:lnTo>
                  <a:pt x="153553" y="95393"/>
                </a:lnTo>
                <a:lnTo>
                  <a:pt x="151981" y="94345"/>
                </a:lnTo>
                <a:lnTo>
                  <a:pt x="150507" y="93133"/>
                </a:lnTo>
                <a:lnTo>
                  <a:pt x="149197" y="91823"/>
                </a:lnTo>
                <a:lnTo>
                  <a:pt x="147986" y="90350"/>
                </a:lnTo>
                <a:lnTo>
                  <a:pt x="146938" y="88778"/>
                </a:lnTo>
                <a:lnTo>
                  <a:pt x="146021" y="87108"/>
                </a:lnTo>
                <a:lnTo>
                  <a:pt x="145268" y="85339"/>
                </a:lnTo>
                <a:lnTo>
                  <a:pt x="144711" y="83506"/>
                </a:lnTo>
                <a:lnTo>
                  <a:pt x="144318" y="81574"/>
                </a:lnTo>
                <a:lnTo>
                  <a:pt x="144121" y="79609"/>
                </a:lnTo>
                <a:lnTo>
                  <a:pt x="144089" y="78594"/>
                </a:lnTo>
                <a:lnTo>
                  <a:pt x="144121" y="77578"/>
                </a:lnTo>
                <a:lnTo>
                  <a:pt x="144318" y="75614"/>
                </a:lnTo>
                <a:lnTo>
                  <a:pt x="144711" y="73681"/>
                </a:lnTo>
                <a:lnTo>
                  <a:pt x="145268" y="71848"/>
                </a:lnTo>
                <a:lnTo>
                  <a:pt x="146021" y="70079"/>
                </a:lnTo>
                <a:lnTo>
                  <a:pt x="146938" y="68409"/>
                </a:lnTo>
                <a:lnTo>
                  <a:pt x="147986" y="66837"/>
                </a:lnTo>
                <a:lnTo>
                  <a:pt x="149197" y="65364"/>
                </a:lnTo>
                <a:lnTo>
                  <a:pt x="150507" y="64054"/>
                </a:lnTo>
                <a:lnTo>
                  <a:pt x="151981" y="62842"/>
                </a:lnTo>
                <a:lnTo>
                  <a:pt x="153553" y="61794"/>
                </a:lnTo>
                <a:lnTo>
                  <a:pt x="155223" y="60877"/>
                </a:lnTo>
                <a:lnTo>
                  <a:pt x="156991" y="60124"/>
                </a:lnTo>
                <a:lnTo>
                  <a:pt x="158825" y="59567"/>
                </a:lnTo>
                <a:lnTo>
                  <a:pt x="160757" y="59174"/>
                </a:lnTo>
                <a:lnTo>
                  <a:pt x="162722" y="58978"/>
                </a:lnTo>
                <a:lnTo>
                  <a:pt x="163737" y="58945"/>
                </a:lnTo>
                <a:close/>
                <a:moveTo>
                  <a:pt x="98242" y="124440"/>
                </a:moveTo>
                <a:lnTo>
                  <a:pt x="99258" y="124473"/>
                </a:lnTo>
                <a:lnTo>
                  <a:pt x="101222" y="124669"/>
                </a:lnTo>
                <a:lnTo>
                  <a:pt x="103154" y="125062"/>
                </a:lnTo>
                <a:lnTo>
                  <a:pt x="104988" y="125619"/>
                </a:lnTo>
                <a:lnTo>
                  <a:pt x="106757" y="126372"/>
                </a:lnTo>
                <a:lnTo>
                  <a:pt x="108427" y="127289"/>
                </a:lnTo>
                <a:lnTo>
                  <a:pt x="109999" y="128337"/>
                </a:lnTo>
                <a:lnTo>
                  <a:pt x="111472" y="129548"/>
                </a:lnTo>
                <a:lnTo>
                  <a:pt x="112782" y="130858"/>
                </a:lnTo>
                <a:lnTo>
                  <a:pt x="113994" y="132332"/>
                </a:lnTo>
                <a:lnTo>
                  <a:pt x="115042" y="133904"/>
                </a:lnTo>
                <a:lnTo>
                  <a:pt x="115959" y="135574"/>
                </a:lnTo>
                <a:lnTo>
                  <a:pt x="116712" y="137342"/>
                </a:lnTo>
                <a:lnTo>
                  <a:pt x="117269" y="139176"/>
                </a:lnTo>
                <a:lnTo>
                  <a:pt x="117662" y="141108"/>
                </a:lnTo>
                <a:lnTo>
                  <a:pt x="117858" y="143073"/>
                </a:lnTo>
                <a:lnTo>
                  <a:pt x="117891" y="144088"/>
                </a:lnTo>
                <a:lnTo>
                  <a:pt x="117858" y="145103"/>
                </a:lnTo>
                <a:lnTo>
                  <a:pt x="117662" y="147068"/>
                </a:lnTo>
                <a:lnTo>
                  <a:pt x="117269" y="149000"/>
                </a:lnTo>
                <a:lnTo>
                  <a:pt x="116712" y="150834"/>
                </a:lnTo>
                <a:lnTo>
                  <a:pt x="115959" y="152602"/>
                </a:lnTo>
                <a:lnTo>
                  <a:pt x="115042" y="154273"/>
                </a:lnTo>
                <a:lnTo>
                  <a:pt x="113994" y="155844"/>
                </a:lnTo>
                <a:lnTo>
                  <a:pt x="112782" y="157318"/>
                </a:lnTo>
                <a:lnTo>
                  <a:pt x="111472" y="158628"/>
                </a:lnTo>
                <a:lnTo>
                  <a:pt x="109999" y="159840"/>
                </a:lnTo>
                <a:lnTo>
                  <a:pt x="108427" y="160888"/>
                </a:lnTo>
                <a:lnTo>
                  <a:pt x="106757" y="161804"/>
                </a:lnTo>
                <a:lnTo>
                  <a:pt x="104988" y="162558"/>
                </a:lnTo>
                <a:lnTo>
                  <a:pt x="103154" y="163114"/>
                </a:lnTo>
                <a:lnTo>
                  <a:pt x="101222" y="163507"/>
                </a:lnTo>
                <a:lnTo>
                  <a:pt x="99258" y="163704"/>
                </a:lnTo>
                <a:lnTo>
                  <a:pt x="98242" y="163737"/>
                </a:lnTo>
                <a:lnTo>
                  <a:pt x="97227" y="163704"/>
                </a:lnTo>
                <a:lnTo>
                  <a:pt x="95262" y="163507"/>
                </a:lnTo>
                <a:lnTo>
                  <a:pt x="93330" y="163114"/>
                </a:lnTo>
                <a:lnTo>
                  <a:pt x="91496" y="162558"/>
                </a:lnTo>
                <a:lnTo>
                  <a:pt x="89728" y="161804"/>
                </a:lnTo>
                <a:lnTo>
                  <a:pt x="88058" y="160888"/>
                </a:lnTo>
                <a:lnTo>
                  <a:pt x="86486" y="159840"/>
                </a:lnTo>
                <a:lnTo>
                  <a:pt x="85012" y="158628"/>
                </a:lnTo>
                <a:lnTo>
                  <a:pt x="83703" y="157318"/>
                </a:lnTo>
                <a:lnTo>
                  <a:pt x="82491" y="155844"/>
                </a:lnTo>
                <a:lnTo>
                  <a:pt x="81443" y="154273"/>
                </a:lnTo>
                <a:lnTo>
                  <a:pt x="80526" y="152602"/>
                </a:lnTo>
                <a:lnTo>
                  <a:pt x="79773" y="150834"/>
                </a:lnTo>
                <a:lnTo>
                  <a:pt x="79216" y="149000"/>
                </a:lnTo>
                <a:lnTo>
                  <a:pt x="78823" y="147068"/>
                </a:lnTo>
                <a:lnTo>
                  <a:pt x="78627" y="145103"/>
                </a:lnTo>
                <a:lnTo>
                  <a:pt x="78594" y="144088"/>
                </a:lnTo>
                <a:lnTo>
                  <a:pt x="78627" y="143073"/>
                </a:lnTo>
                <a:lnTo>
                  <a:pt x="78823" y="141108"/>
                </a:lnTo>
                <a:lnTo>
                  <a:pt x="79216" y="139176"/>
                </a:lnTo>
                <a:lnTo>
                  <a:pt x="79773" y="137342"/>
                </a:lnTo>
                <a:lnTo>
                  <a:pt x="80526" y="135574"/>
                </a:lnTo>
                <a:lnTo>
                  <a:pt x="81443" y="133904"/>
                </a:lnTo>
                <a:lnTo>
                  <a:pt x="82491" y="132332"/>
                </a:lnTo>
                <a:lnTo>
                  <a:pt x="83703" y="130858"/>
                </a:lnTo>
                <a:lnTo>
                  <a:pt x="85012" y="129548"/>
                </a:lnTo>
                <a:lnTo>
                  <a:pt x="86486" y="128337"/>
                </a:lnTo>
                <a:lnTo>
                  <a:pt x="88058" y="127289"/>
                </a:lnTo>
                <a:lnTo>
                  <a:pt x="89728" y="126372"/>
                </a:lnTo>
                <a:lnTo>
                  <a:pt x="91496" y="125619"/>
                </a:lnTo>
                <a:lnTo>
                  <a:pt x="93330" y="125062"/>
                </a:lnTo>
                <a:lnTo>
                  <a:pt x="95262" y="124669"/>
                </a:lnTo>
                <a:lnTo>
                  <a:pt x="97227" y="124473"/>
                </a:lnTo>
                <a:lnTo>
                  <a:pt x="98242" y="124440"/>
                </a:lnTo>
                <a:close/>
                <a:moveTo>
                  <a:pt x="32748" y="0"/>
                </a:moveTo>
                <a:lnTo>
                  <a:pt x="32060" y="33"/>
                </a:lnTo>
                <a:lnTo>
                  <a:pt x="30783" y="295"/>
                </a:lnTo>
                <a:lnTo>
                  <a:pt x="29604" y="786"/>
                </a:lnTo>
                <a:lnTo>
                  <a:pt x="28589" y="1474"/>
                </a:lnTo>
                <a:lnTo>
                  <a:pt x="27672" y="2391"/>
                </a:lnTo>
                <a:lnTo>
                  <a:pt x="26984" y="3438"/>
                </a:lnTo>
                <a:lnTo>
                  <a:pt x="26493" y="4585"/>
                </a:lnTo>
                <a:lnTo>
                  <a:pt x="26231" y="5862"/>
                </a:lnTo>
                <a:lnTo>
                  <a:pt x="26198" y="6549"/>
                </a:lnTo>
                <a:lnTo>
                  <a:pt x="26198" y="33402"/>
                </a:lnTo>
                <a:lnTo>
                  <a:pt x="24790" y="33697"/>
                </a:lnTo>
                <a:lnTo>
                  <a:pt x="22105" y="34516"/>
                </a:lnTo>
                <a:lnTo>
                  <a:pt x="19485" y="35531"/>
                </a:lnTo>
                <a:lnTo>
                  <a:pt x="16996" y="36775"/>
                </a:lnTo>
                <a:lnTo>
                  <a:pt x="14639" y="38216"/>
                </a:lnTo>
                <a:lnTo>
                  <a:pt x="12379" y="39821"/>
                </a:lnTo>
                <a:lnTo>
                  <a:pt x="10316" y="41622"/>
                </a:lnTo>
                <a:lnTo>
                  <a:pt x="8384" y="43587"/>
                </a:lnTo>
                <a:lnTo>
                  <a:pt x="6615" y="45715"/>
                </a:lnTo>
                <a:lnTo>
                  <a:pt x="5044" y="47975"/>
                </a:lnTo>
                <a:lnTo>
                  <a:pt x="3668" y="50398"/>
                </a:lnTo>
                <a:lnTo>
                  <a:pt x="2489" y="52920"/>
                </a:lnTo>
                <a:lnTo>
                  <a:pt x="1540" y="55539"/>
                </a:lnTo>
                <a:lnTo>
                  <a:pt x="786" y="58290"/>
                </a:lnTo>
                <a:lnTo>
                  <a:pt x="295" y="61106"/>
                </a:lnTo>
                <a:lnTo>
                  <a:pt x="33" y="64021"/>
                </a:lnTo>
                <a:lnTo>
                  <a:pt x="0" y="65495"/>
                </a:lnTo>
                <a:lnTo>
                  <a:pt x="33" y="66968"/>
                </a:lnTo>
                <a:lnTo>
                  <a:pt x="295" y="69883"/>
                </a:lnTo>
                <a:lnTo>
                  <a:pt x="786" y="72666"/>
                </a:lnTo>
                <a:lnTo>
                  <a:pt x="1540" y="75384"/>
                </a:lnTo>
                <a:lnTo>
                  <a:pt x="2489" y="78004"/>
                </a:lnTo>
                <a:lnTo>
                  <a:pt x="3668" y="80526"/>
                </a:lnTo>
                <a:lnTo>
                  <a:pt x="5044" y="82883"/>
                </a:lnTo>
                <a:lnTo>
                  <a:pt x="6615" y="85143"/>
                </a:lnTo>
                <a:lnTo>
                  <a:pt x="8384" y="87239"/>
                </a:lnTo>
                <a:lnTo>
                  <a:pt x="10316" y="89204"/>
                </a:lnTo>
                <a:lnTo>
                  <a:pt x="12379" y="91005"/>
                </a:lnTo>
                <a:lnTo>
                  <a:pt x="14639" y="92642"/>
                </a:lnTo>
                <a:lnTo>
                  <a:pt x="16996" y="94083"/>
                </a:lnTo>
                <a:lnTo>
                  <a:pt x="19485" y="95327"/>
                </a:lnTo>
                <a:lnTo>
                  <a:pt x="22105" y="96408"/>
                </a:lnTo>
                <a:lnTo>
                  <a:pt x="24790" y="97259"/>
                </a:lnTo>
                <a:lnTo>
                  <a:pt x="26198" y="97587"/>
                </a:lnTo>
                <a:lnTo>
                  <a:pt x="26198" y="203033"/>
                </a:lnTo>
                <a:lnTo>
                  <a:pt x="26231" y="203688"/>
                </a:lnTo>
                <a:lnTo>
                  <a:pt x="26493" y="204965"/>
                </a:lnTo>
                <a:lnTo>
                  <a:pt x="26984" y="206144"/>
                </a:lnTo>
                <a:lnTo>
                  <a:pt x="27672" y="207192"/>
                </a:lnTo>
                <a:lnTo>
                  <a:pt x="28589" y="208076"/>
                </a:lnTo>
                <a:lnTo>
                  <a:pt x="29604" y="208797"/>
                </a:lnTo>
                <a:lnTo>
                  <a:pt x="30783" y="209288"/>
                </a:lnTo>
                <a:lnTo>
                  <a:pt x="32060" y="209550"/>
                </a:lnTo>
                <a:lnTo>
                  <a:pt x="32748" y="209583"/>
                </a:lnTo>
                <a:lnTo>
                  <a:pt x="33403" y="209550"/>
                </a:lnTo>
                <a:lnTo>
                  <a:pt x="34680" y="209288"/>
                </a:lnTo>
                <a:lnTo>
                  <a:pt x="35859" y="208797"/>
                </a:lnTo>
                <a:lnTo>
                  <a:pt x="36907" y="208076"/>
                </a:lnTo>
                <a:lnTo>
                  <a:pt x="37791" y="207192"/>
                </a:lnTo>
                <a:lnTo>
                  <a:pt x="38511" y="206144"/>
                </a:lnTo>
                <a:lnTo>
                  <a:pt x="39003" y="204965"/>
                </a:lnTo>
                <a:lnTo>
                  <a:pt x="39264" y="203688"/>
                </a:lnTo>
                <a:lnTo>
                  <a:pt x="39297" y="203033"/>
                </a:lnTo>
                <a:lnTo>
                  <a:pt x="39297" y="97587"/>
                </a:lnTo>
                <a:lnTo>
                  <a:pt x="40705" y="97259"/>
                </a:lnTo>
                <a:lnTo>
                  <a:pt x="43391" y="96408"/>
                </a:lnTo>
                <a:lnTo>
                  <a:pt x="46010" y="95327"/>
                </a:lnTo>
                <a:lnTo>
                  <a:pt x="48499" y="94083"/>
                </a:lnTo>
                <a:lnTo>
                  <a:pt x="50857" y="92642"/>
                </a:lnTo>
                <a:lnTo>
                  <a:pt x="53084" y="91005"/>
                </a:lnTo>
                <a:lnTo>
                  <a:pt x="55180" y="89204"/>
                </a:lnTo>
                <a:lnTo>
                  <a:pt x="57112" y="87239"/>
                </a:lnTo>
                <a:lnTo>
                  <a:pt x="58847" y="85143"/>
                </a:lnTo>
                <a:lnTo>
                  <a:pt x="60452" y="82883"/>
                </a:lnTo>
                <a:lnTo>
                  <a:pt x="61827" y="80526"/>
                </a:lnTo>
                <a:lnTo>
                  <a:pt x="63006" y="78004"/>
                </a:lnTo>
                <a:lnTo>
                  <a:pt x="63956" y="75384"/>
                </a:lnTo>
                <a:lnTo>
                  <a:pt x="64709" y="72666"/>
                </a:lnTo>
                <a:lnTo>
                  <a:pt x="65200" y="69883"/>
                </a:lnTo>
                <a:lnTo>
                  <a:pt x="65462" y="66968"/>
                </a:lnTo>
                <a:lnTo>
                  <a:pt x="65495" y="65495"/>
                </a:lnTo>
                <a:lnTo>
                  <a:pt x="65462" y="64021"/>
                </a:lnTo>
                <a:lnTo>
                  <a:pt x="65200" y="61106"/>
                </a:lnTo>
                <a:lnTo>
                  <a:pt x="64709" y="58290"/>
                </a:lnTo>
                <a:lnTo>
                  <a:pt x="63956" y="55539"/>
                </a:lnTo>
                <a:lnTo>
                  <a:pt x="63006" y="52920"/>
                </a:lnTo>
                <a:lnTo>
                  <a:pt x="61827" y="50398"/>
                </a:lnTo>
                <a:lnTo>
                  <a:pt x="60452" y="47975"/>
                </a:lnTo>
                <a:lnTo>
                  <a:pt x="58847" y="45715"/>
                </a:lnTo>
                <a:lnTo>
                  <a:pt x="57112" y="43587"/>
                </a:lnTo>
                <a:lnTo>
                  <a:pt x="55180" y="41622"/>
                </a:lnTo>
                <a:lnTo>
                  <a:pt x="53084" y="39821"/>
                </a:lnTo>
                <a:lnTo>
                  <a:pt x="50857" y="38216"/>
                </a:lnTo>
                <a:lnTo>
                  <a:pt x="48499" y="36775"/>
                </a:lnTo>
                <a:lnTo>
                  <a:pt x="46010" y="35531"/>
                </a:lnTo>
                <a:lnTo>
                  <a:pt x="43391" y="34516"/>
                </a:lnTo>
                <a:lnTo>
                  <a:pt x="40705" y="33697"/>
                </a:lnTo>
                <a:lnTo>
                  <a:pt x="39297" y="33402"/>
                </a:lnTo>
                <a:lnTo>
                  <a:pt x="39297" y="6549"/>
                </a:lnTo>
                <a:lnTo>
                  <a:pt x="39264" y="5862"/>
                </a:lnTo>
                <a:lnTo>
                  <a:pt x="39003" y="4585"/>
                </a:lnTo>
                <a:lnTo>
                  <a:pt x="38511" y="3438"/>
                </a:lnTo>
                <a:lnTo>
                  <a:pt x="37791" y="2391"/>
                </a:lnTo>
                <a:lnTo>
                  <a:pt x="36907" y="1474"/>
                </a:lnTo>
                <a:lnTo>
                  <a:pt x="35859" y="786"/>
                </a:lnTo>
                <a:lnTo>
                  <a:pt x="34680" y="295"/>
                </a:lnTo>
                <a:lnTo>
                  <a:pt x="33403" y="33"/>
                </a:lnTo>
                <a:lnTo>
                  <a:pt x="32748" y="0"/>
                </a:lnTo>
                <a:close/>
                <a:moveTo>
                  <a:pt x="98242" y="0"/>
                </a:moveTo>
                <a:lnTo>
                  <a:pt x="97587" y="33"/>
                </a:lnTo>
                <a:lnTo>
                  <a:pt x="96310" y="295"/>
                </a:lnTo>
                <a:lnTo>
                  <a:pt x="95131" y="786"/>
                </a:lnTo>
                <a:lnTo>
                  <a:pt x="94083" y="1474"/>
                </a:lnTo>
                <a:lnTo>
                  <a:pt x="93199" y="2391"/>
                </a:lnTo>
                <a:lnTo>
                  <a:pt x="92479" y="3438"/>
                </a:lnTo>
                <a:lnTo>
                  <a:pt x="91988" y="4585"/>
                </a:lnTo>
                <a:lnTo>
                  <a:pt x="91726" y="5862"/>
                </a:lnTo>
                <a:lnTo>
                  <a:pt x="91693" y="6549"/>
                </a:lnTo>
                <a:lnTo>
                  <a:pt x="91693" y="111996"/>
                </a:lnTo>
                <a:lnTo>
                  <a:pt x="90285" y="112291"/>
                </a:lnTo>
                <a:lnTo>
                  <a:pt x="87600" y="113109"/>
                </a:lnTo>
                <a:lnTo>
                  <a:pt x="84980" y="114124"/>
                </a:lnTo>
                <a:lnTo>
                  <a:pt x="82491" y="115369"/>
                </a:lnTo>
                <a:lnTo>
                  <a:pt x="80133" y="116810"/>
                </a:lnTo>
                <a:lnTo>
                  <a:pt x="77906" y="118414"/>
                </a:lnTo>
                <a:lnTo>
                  <a:pt x="75810" y="120215"/>
                </a:lnTo>
                <a:lnTo>
                  <a:pt x="73878" y="122180"/>
                </a:lnTo>
                <a:lnTo>
                  <a:pt x="72143" y="124309"/>
                </a:lnTo>
                <a:lnTo>
                  <a:pt x="70538" y="126568"/>
                </a:lnTo>
                <a:lnTo>
                  <a:pt x="69163" y="128992"/>
                </a:lnTo>
                <a:lnTo>
                  <a:pt x="67984" y="131513"/>
                </a:lnTo>
                <a:lnTo>
                  <a:pt x="67034" y="134133"/>
                </a:lnTo>
                <a:lnTo>
                  <a:pt x="66281" y="136884"/>
                </a:lnTo>
                <a:lnTo>
                  <a:pt x="65790" y="139700"/>
                </a:lnTo>
                <a:lnTo>
                  <a:pt x="65528" y="142615"/>
                </a:lnTo>
                <a:lnTo>
                  <a:pt x="65495" y="144088"/>
                </a:lnTo>
                <a:lnTo>
                  <a:pt x="65528" y="145562"/>
                </a:lnTo>
                <a:lnTo>
                  <a:pt x="65790" y="148476"/>
                </a:lnTo>
                <a:lnTo>
                  <a:pt x="66281" y="151260"/>
                </a:lnTo>
                <a:lnTo>
                  <a:pt x="67034" y="153978"/>
                </a:lnTo>
                <a:lnTo>
                  <a:pt x="67984" y="156598"/>
                </a:lnTo>
                <a:lnTo>
                  <a:pt x="69163" y="159119"/>
                </a:lnTo>
                <a:lnTo>
                  <a:pt x="70538" y="161477"/>
                </a:lnTo>
                <a:lnTo>
                  <a:pt x="72143" y="163737"/>
                </a:lnTo>
                <a:lnTo>
                  <a:pt x="73878" y="165832"/>
                </a:lnTo>
                <a:lnTo>
                  <a:pt x="75810" y="167797"/>
                </a:lnTo>
                <a:lnTo>
                  <a:pt x="77906" y="169598"/>
                </a:lnTo>
                <a:lnTo>
                  <a:pt x="80133" y="171236"/>
                </a:lnTo>
                <a:lnTo>
                  <a:pt x="82491" y="172677"/>
                </a:lnTo>
                <a:lnTo>
                  <a:pt x="84980" y="173921"/>
                </a:lnTo>
                <a:lnTo>
                  <a:pt x="87600" y="175002"/>
                </a:lnTo>
                <a:lnTo>
                  <a:pt x="90285" y="175853"/>
                </a:lnTo>
                <a:lnTo>
                  <a:pt x="91693" y="176181"/>
                </a:lnTo>
                <a:lnTo>
                  <a:pt x="91693" y="203033"/>
                </a:lnTo>
                <a:lnTo>
                  <a:pt x="91726" y="203688"/>
                </a:lnTo>
                <a:lnTo>
                  <a:pt x="91988" y="204965"/>
                </a:lnTo>
                <a:lnTo>
                  <a:pt x="92479" y="206144"/>
                </a:lnTo>
                <a:lnTo>
                  <a:pt x="93199" y="207192"/>
                </a:lnTo>
                <a:lnTo>
                  <a:pt x="94083" y="208076"/>
                </a:lnTo>
                <a:lnTo>
                  <a:pt x="95131" y="208797"/>
                </a:lnTo>
                <a:lnTo>
                  <a:pt x="96310" y="209288"/>
                </a:lnTo>
                <a:lnTo>
                  <a:pt x="97587" y="209550"/>
                </a:lnTo>
                <a:lnTo>
                  <a:pt x="98242" y="209583"/>
                </a:lnTo>
                <a:lnTo>
                  <a:pt x="98897" y="209550"/>
                </a:lnTo>
                <a:lnTo>
                  <a:pt x="100174" y="209288"/>
                </a:lnTo>
                <a:lnTo>
                  <a:pt x="101353" y="208797"/>
                </a:lnTo>
                <a:lnTo>
                  <a:pt x="102401" y="208076"/>
                </a:lnTo>
                <a:lnTo>
                  <a:pt x="103285" y="207192"/>
                </a:lnTo>
                <a:lnTo>
                  <a:pt x="104006" y="206144"/>
                </a:lnTo>
                <a:lnTo>
                  <a:pt x="104497" y="204965"/>
                </a:lnTo>
                <a:lnTo>
                  <a:pt x="104759" y="203688"/>
                </a:lnTo>
                <a:lnTo>
                  <a:pt x="104792" y="203033"/>
                </a:lnTo>
                <a:lnTo>
                  <a:pt x="104792" y="176181"/>
                </a:lnTo>
                <a:lnTo>
                  <a:pt x="106200" y="175853"/>
                </a:lnTo>
                <a:lnTo>
                  <a:pt x="108885" y="175002"/>
                </a:lnTo>
                <a:lnTo>
                  <a:pt x="111505" y="173921"/>
                </a:lnTo>
                <a:lnTo>
                  <a:pt x="113994" y="172677"/>
                </a:lnTo>
                <a:lnTo>
                  <a:pt x="116352" y="171236"/>
                </a:lnTo>
                <a:lnTo>
                  <a:pt x="118578" y="169598"/>
                </a:lnTo>
                <a:lnTo>
                  <a:pt x="120674" y="167797"/>
                </a:lnTo>
                <a:lnTo>
                  <a:pt x="122606" y="165832"/>
                </a:lnTo>
                <a:lnTo>
                  <a:pt x="124342" y="163737"/>
                </a:lnTo>
                <a:lnTo>
                  <a:pt x="125947" y="161477"/>
                </a:lnTo>
                <a:lnTo>
                  <a:pt x="127322" y="159119"/>
                </a:lnTo>
                <a:lnTo>
                  <a:pt x="128501" y="156598"/>
                </a:lnTo>
                <a:lnTo>
                  <a:pt x="129451" y="153978"/>
                </a:lnTo>
                <a:lnTo>
                  <a:pt x="130204" y="151260"/>
                </a:lnTo>
                <a:lnTo>
                  <a:pt x="130695" y="148476"/>
                </a:lnTo>
                <a:lnTo>
                  <a:pt x="130957" y="145562"/>
                </a:lnTo>
                <a:lnTo>
                  <a:pt x="130990" y="144088"/>
                </a:lnTo>
                <a:lnTo>
                  <a:pt x="130957" y="142615"/>
                </a:lnTo>
                <a:lnTo>
                  <a:pt x="130695" y="139700"/>
                </a:lnTo>
                <a:lnTo>
                  <a:pt x="130204" y="136884"/>
                </a:lnTo>
                <a:lnTo>
                  <a:pt x="129451" y="134133"/>
                </a:lnTo>
                <a:lnTo>
                  <a:pt x="128501" y="131513"/>
                </a:lnTo>
                <a:lnTo>
                  <a:pt x="127322" y="128992"/>
                </a:lnTo>
                <a:lnTo>
                  <a:pt x="125947" y="126568"/>
                </a:lnTo>
                <a:lnTo>
                  <a:pt x="124342" y="124309"/>
                </a:lnTo>
                <a:lnTo>
                  <a:pt x="122606" y="122180"/>
                </a:lnTo>
                <a:lnTo>
                  <a:pt x="120674" y="120215"/>
                </a:lnTo>
                <a:lnTo>
                  <a:pt x="118578" y="118414"/>
                </a:lnTo>
                <a:lnTo>
                  <a:pt x="116352" y="116810"/>
                </a:lnTo>
                <a:lnTo>
                  <a:pt x="113994" y="115369"/>
                </a:lnTo>
                <a:lnTo>
                  <a:pt x="111505" y="114124"/>
                </a:lnTo>
                <a:lnTo>
                  <a:pt x="108885" y="113109"/>
                </a:lnTo>
                <a:lnTo>
                  <a:pt x="106200" y="112291"/>
                </a:lnTo>
                <a:lnTo>
                  <a:pt x="104792" y="111996"/>
                </a:lnTo>
                <a:lnTo>
                  <a:pt x="104792" y="6549"/>
                </a:lnTo>
                <a:lnTo>
                  <a:pt x="104759" y="5862"/>
                </a:lnTo>
                <a:lnTo>
                  <a:pt x="104497" y="4585"/>
                </a:lnTo>
                <a:lnTo>
                  <a:pt x="104006" y="3438"/>
                </a:lnTo>
                <a:lnTo>
                  <a:pt x="103285" y="2391"/>
                </a:lnTo>
                <a:lnTo>
                  <a:pt x="102401" y="1474"/>
                </a:lnTo>
                <a:lnTo>
                  <a:pt x="101353" y="786"/>
                </a:lnTo>
                <a:lnTo>
                  <a:pt x="100174" y="295"/>
                </a:lnTo>
                <a:lnTo>
                  <a:pt x="98897" y="33"/>
                </a:lnTo>
                <a:lnTo>
                  <a:pt x="98242" y="0"/>
                </a:lnTo>
                <a:close/>
                <a:moveTo>
                  <a:pt x="163737" y="0"/>
                </a:moveTo>
                <a:lnTo>
                  <a:pt x="163082" y="33"/>
                </a:lnTo>
                <a:lnTo>
                  <a:pt x="161805" y="295"/>
                </a:lnTo>
                <a:lnTo>
                  <a:pt x="160626" y="786"/>
                </a:lnTo>
                <a:lnTo>
                  <a:pt x="159578" y="1474"/>
                </a:lnTo>
                <a:lnTo>
                  <a:pt x="158694" y="2391"/>
                </a:lnTo>
                <a:lnTo>
                  <a:pt x="157973" y="3438"/>
                </a:lnTo>
                <a:lnTo>
                  <a:pt x="157482" y="4585"/>
                </a:lnTo>
                <a:lnTo>
                  <a:pt x="157220" y="5862"/>
                </a:lnTo>
                <a:lnTo>
                  <a:pt x="157188" y="6549"/>
                </a:lnTo>
                <a:lnTo>
                  <a:pt x="157188" y="46501"/>
                </a:lnTo>
                <a:lnTo>
                  <a:pt x="155779" y="46796"/>
                </a:lnTo>
                <a:lnTo>
                  <a:pt x="153094" y="47615"/>
                </a:lnTo>
                <a:lnTo>
                  <a:pt x="150474" y="48630"/>
                </a:lnTo>
                <a:lnTo>
                  <a:pt x="147986" y="49874"/>
                </a:lnTo>
                <a:lnTo>
                  <a:pt x="145628" y="51315"/>
                </a:lnTo>
                <a:lnTo>
                  <a:pt x="143401" y="52920"/>
                </a:lnTo>
                <a:lnTo>
                  <a:pt x="141305" y="54721"/>
                </a:lnTo>
                <a:lnTo>
                  <a:pt x="139373" y="56686"/>
                </a:lnTo>
                <a:lnTo>
                  <a:pt x="137637" y="58814"/>
                </a:lnTo>
                <a:lnTo>
                  <a:pt x="136033" y="61074"/>
                </a:lnTo>
                <a:lnTo>
                  <a:pt x="134657" y="63497"/>
                </a:lnTo>
                <a:lnTo>
                  <a:pt x="133478" y="66019"/>
                </a:lnTo>
                <a:lnTo>
                  <a:pt x="132529" y="68638"/>
                </a:lnTo>
                <a:lnTo>
                  <a:pt x="131776" y="71389"/>
                </a:lnTo>
                <a:lnTo>
                  <a:pt x="131284" y="74205"/>
                </a:lnTo>
                <a:lnTo>
                  <a:pt x="131022" y="77120"/>
                </a:lnTo>
                <a:lnTo>
                  <a:pt x="130990" y="78594"/>
                </a:lnTo>
                <a:lnTo>
                  <a:pt x="131022" y="80067"/>
                </a:lnTo>
                <a:lnTo>
                  <a:pt x="131284" y="82982"/>
                </a:lnTo>
                <a:lnTo>
                  <a:pt x="131776" y="85765"/>
                </a:lnTo>
                <a:lnTo>
                  <a:pt x="132529" y="88483"/>
                </a:lnTo>
                <a:lnTo>
                  <a:pt x="133478" y="91103"/>
                </a:lnTo>
                <a:lnTo>
                  <a:pt x="134657" y="93625"/>
                </a:lnTo>
                <a:lnTo>
                  <a:pt x="136033" y="95982"/>
                </a:lnTo>
                <a:lnTo>
                  <a:pt x="137637" y="98242"/>
                </a:lnTo>
                <a:lnTo>
                  <a:pt x="139373" y="100338"/>
                </a:lnTo>
                <a:lnTo>
                  <a:pt x="141305" y="102303"/>
                </a:lnTo>
                <a:lnTo>
                  <a:pt x="143401" y="104104"/>
                </a:lnTo>
                <a:lnTo>
                  <a:pt x="145628" y="105741"/>
                </a:lnTo>
                <a:lnTo>
                  <a:pt x="147986" y="107182"/>
                </a:lnTo>
                <a:lnTo>
                  <a:pt x="150474" y="108426"/>
                </a:lnTo>
                <a:lnTo>
                  <a:pt x="153094" y="109507"/>
                </a:lnTo>
                <a:lnTo>
                  <a:pt x="155779" y="110358"/>
                </a:lnTo>
                <a:lnTo>
                  <a:pt x="157188" y="110686"/>
                </a:lnTo>
                <a:lnTo>
                  <a:pt x="157188" y="203033"/>
                </a:lnTo>
                <a:lnTo>
                  <a:pt x="157220" y="203688"/>
                </a:lnTo>
                <a:lnTo>
                  <a:pt x="157482" y="204965"/>
                </a:lnTo>
                <a:lnTo>
                  <a:pt x="157973" y="206144"/>
                </a:lnTo>
                <a:lnTo>
                  <a:pt x="158694" y="207192"/>
                </a:lnTo>
                <a:lnTo>
                  <a:pt x="159578" y="208076"/>
                </a:lnTo>
                <a:lnTo>
                  <a:pt x="160626" y="208797"/>
                </a:lnTo>
                <a:lnTo>
                  <a:pt x="161805" y="209288"/>
                </a:lnTo>
                <a:lnTo>
                  <a:pt x="163082" y="209550"/>
                </a:lnTo>
                <a:lnTo>
                  <a:pt x="163737" y="209583"/>
                </a:lnTo>
                <a:lnTo>
                  <a:pt x="164392" y="209550"/>
                </a:lnTo>
                <a:lnTo>
                  <a:pt x="165669" y="209288"/>
                </a:lnTo>
                <a:lnTo>
                  <a:pt x="166848" y="208797"/>
                </a:lnTo>
                <a:lnTo>
                  <a:pt x="167896" y="208076"/>
                </a:lnTo>
                <a:lnTo>
                  <a:pt x="168780" y="207192"/>
                </a:lnTo>
                <a:lnTo>
                  <a:pt x="169501" y="206144"/>
                </a:lnTo>
                <a:lnTo>
                  <a:pt x="169992" y="204965"/>
                </a:lnTo>
                <a:lnTo>
                  <a:pt x="170254" y="203688"/>
                </a:lnTo>
                <a:lnTo>
                  <a:pt x="170286" y="203033"/>
                </a:lnTo>
                <a:lnTo>
                  <a:pt x="170286" y="110686"/>
                </a:lnTo>
                <a:lnTo>
                  <a:pt x="171695" y="110358"/>
                </a:lnTo>
                <a:lnTo>
                  <a:pt x="174380" y="109507"/>
                </a:lnTo>
                <a:lnTo>
                  <a:pt x="177000" y="108426"/>
                </a:lnTo>
                <a:lnTo>
                  <a:pt x="179488" y="107182"/>
                </a:lnTo>
                <a:lnTo>
                  <a:pt x="181846" y="105741"/>
                </a:lnTo>
                <a:lnTo>
                  <a:pt x="184073" y="104104"/>
                </a:lnTo>
                <a:lnTo>
                  <a:pt x="186169" y="102303"/>
                </a:lnTo>
                <a:lnTo>
                  <a:pt x="188101" y="100338"/>
                </a:lnTo>
                <a:lnTo>
                  <a:pt x="189837" y="98242"/>
                </a:lnTo>
                <a:lnTo>
                  <a:pt x="191441" y="95982"/>
                </a:lnTo>
                <a:lnTo>
                  <a:pt x="192817" y="93625"/>
                </a:lnTo>
                <a:lnTo>
                  <a:pt x="193995" y="91103"/>
                </a:lnTo>
                <a:lnTo>
                  <a:pt x="194945" y="88483"/>
                </a:lnTo>
                <a:lnTo>
                  <a:pt x="195698" y="85765"/>
                </a:lnTo>
                <a:lnTo>
                  <a:pt x="196190" y="82982"/>
                </a:lnTo>
                <a:lnTo>
                  <a:pt x="196452" y="80067"/>
                </a:lnTo>
                <a:lnTo>
                  <a:pt x="196484" y="78594"/>
                </a:lnTo>
                <a:lnTo>
                  <a:pt x="196452" y="77120"/>
                </a:lnTo>
                <a:lnTo>
                  <a:pt x="196190" y="74205"/>
                </a:lnTo>
                <a:lnTo>
                  <a:pt x="195698" y="71389"/>
                </a:lnTo>
                <a:lnTo>
                  <a:pt x="194945" y="68638"/>
                </a:lnTo>
                <a:lnTo>
                  <a:pt x="193995" y="66019"/>
                </a:lnTo>
                <a:lnTo>
                  <a:pt x="192817" y="63497"/>
                </a:lnTo>
                <a:lnTo>
                  <a:pt x="191441" y="61074"/>
                </a:lnTo>
                <a:lnTo>
                  <a:pt x="189837" y="58814"/>
                </a:lnTo>
                <a:lnTo>
                  <a:pt x="188101" y="56686"/>
                </a:lnTo>
                <a:lnTo>
                  <a:pt x="186169" y="54721"/>
                </a:lnTo>
                <a:lnTo>
                  <a:pt x="184073" y="52920"/>
                </a:lnTo>
                <a:lnTo>
                  <a:pt x="181846" y="51315"/>
                </a:lnTo>
                <a:lnTo>
                  <a:pt x="179488" y="49874"/>
                </a:lnTo>
                <a:lnTo>
                  <a:pt x="177000" y="48630"/>
                </a:lnTo>
                <a:lnTo>
                  <a:pt x="174380" y="47615"/>
                </a:lnTo>
                <a:lnTo>
                  <a:pt x="171695" y="46796"/>
                </a:lnTo>
                <a:lnTo>
                  <a:pt x="170286" y="46501"/>
                </a:lnTo>
                <a:lnTo>
                  <a:pt x="170286" y="6549"/>
                </a:lnTo>
                <a:lnTo>
                  <a:pt x="170254" y="5862"/>
                </a:lnTo>
                <a:lnTo>
                  <a:pt x="169992" y="4585"/>
                </a:lnTo>
                <a:lnTo>
                  <a:pt x="169501" y="3438"/>
                </a:lnTo>
                <a:lnTo>
                  <a:pt x="168780" y="2391"/>
                </a:lnTo>
                <a:lnTo>
                  <a:pt x="167896" y="1474"/>
                </a:lnTo>
                <a:lnTo>
                  <a:pt x="166848" y="786"/>
                </a:lnTo>
                <a:lnTo>
                  <a:pt x="165669" y="295"/>
                </a:lnTo>
                <a:lnTo>
                  <a:pt x="164392" y="33"/>
                </a:lnTo>
                <a:lnTo>
                  <a:pt x="163737" y="0"/>
                </a:lnTo>
                <a:close/>
              </a:path>
            </a:pathLst>
          </a:custGeom>
          <a:solidFill>
            <a:srgbClr val="3A49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3A495D"/>
              </a:solidFill>
            </a:endParaRPr>
          </a:p>
        </p:txBody>
      </p:sp>
      <p:sp>
        <p:nvSpPr>
          <p:cNvPr id="1982" name="Google Shape;1982;p129"/>
          <p:cNvSpPr txBox="1">
            <a:spLocks noGrp="1"/>
          </p:cNvSpPr>
          <p:nvPr>
            <p:ph type="subTitle" idx="3"/>
          </p:nvPr>
        </p:nvSpPr>
        <p:spPr>
          <a:xfrm>
            <a:off x="10257625" y="3861425"/>
            <a:ext cx="6689100" cy="66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Lorem ipsum dolor sit amet, consectetur adipisicing elit, sed do eiusmod tempor incididunt ut labore et dolore.</a:t>
            </a:r>
            <a:endParaRPr sz="2000"/>
          </a:p>
        </p:txBody>
      </p:sp>
      <p:sp>
        <p:nvSpPr>
          <p:cNvPr id="1983" name="Google Shape;1983;p129"/>
          <p:cNvSpPr txBox="1">
            <a:spLocks noGrp="1"/>
          </p:cNvSpPr>
          <p:nvPr>
            <p:ph type="subTitle" idx="2"/>
          </p:nvPr>
        </p:nvSpPr>
        <p:spPr>
          <a:xfrm>
            <a:off x="10257625" y="3468825"/>
            <a:ext cx="64008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Suscipit neque aut voluptate enim</a:t>
            </a:r>
            <a:endParaRPr sz="2000"/>
          </a:p>
        </p:txBody>
      </p:sp>
      <p:sp>
        <p:nvSpPr>
          <p:cNvPr id="1984" name="Google Shape;1984;p129"/>
          <p:cNvSpPr txBox="1">
            <a:spLocks noGrp="1"/>
          </p:cNvSpPr>
          <p:nvPr>
            <p:ph type="subTitle" idx="3"/>
          </p:nvPr>
        </p:nvSpPr>
        <p:spPr>
          <a:xfrm>
            <a:off x="10257625" y="5935963"/>
            <a:ext cx="6689100" cy="66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Lorem ipsum dolor sit amet, consectetur adipisicing elit, sed do eiusmod tempor incididunt ut labore et dolore.</a:t>
            </a:r>
            <a:endParaRPr sz="2000"/>
          </a:p>
        </p:txBody>
      </p:sp>
      <p:sp>
        <p:nvSpPr>
          <p:cNvPr id="1985" name="Google Shape;1985;p129"/>
          <p:cNvSpPr txBox="1">
            <a:spLocks noGrp="1"/>
          </p:cNvSpPr>
          <p:nvPr>
            <p:ph type="subTitle" idx="2"/>
          </p:nvPr>
        </p:nvSpPr>
        <p:spPr>
          <a:xfrm>
            <a:off x="10257625" y="5543363"/>
            <a:ext cx="64008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t>Suscipit neque aut voluptate enim</a:t>
            </a:r>
            <a:endParaRPr sz="2000"/>
          </a:p>
        </p:txBody>
      </p:sp>
      <p:sp>
        <p:nvSpPr>
          <p:cNvPr id="1986" name="Google Shape;1986;p129"/>
          <p:cNvSpPr txBox="1">
            <a:spLocks noGrp="1"/>
          </p:cNvSpPr>
          <p:nvPr>
            <p:ph type="subTitle" idx="3"/>
          </p:nvPr>
        </p:nvSpPr>
        <p:spPr>
          <a:xfrm>
            <a:off x="10257625" y="8010500"/>
            <a:ext cx="6689100" cy="661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solidFill>
                  <a:schemeClr val="lt1"/>
                </a:solidFill>
              </a:rPr>
              <a:t>Lorem ipsum dolor sit amet, consectetur adipisicing elit, sed do eiusmod tempor incididunt ut labore et dolore.</a:t>
            </a:r>
            <a:endParaRPr sz="2000">
              <a:solidFill>
                <a:schemeClr val="lt1"/>
              </a:solidFill>
            </a:endParaRPr>
          </a:p>
        </p:txBody>
      </p:sp>
      <p:sp>
        <p:nvSpPr>
          <p:cNvPr id="1987" name="Google Shape;1987;p129"/>
          <p:cNvSpPr txBox="1">
            <a:spLocks noGrp="1"/>
          </p:cNvSpPr>
          <p:nvPr>
            <p:ph type="subTitle" idx="2"/>
          </p:nvPr>
        </p:nvSpPr>
        <p:spPr>
          <a:xfrm>
            <a:off x="10257625" y="7617900"/>
            <a:ext cx="6400800" cy="3078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sz="2000">
                <a:solidFill>
                  <a:schemeClr val="lt1"/>
                </a:solidFill>
              </a:rPr>
              <a:t>Suscipit neque aut voluptate enim</a:t>
            </a:r>
            <a:endParaRPr sz="2000">
              <a:solidFill>
                <a:schemeClr val="lt1"/>
              </a:solidFill>
            </a:endParaRPr>
          </a:p>
        </p:txBody>
      </p:sp>
      <p:sp>
        <p:nvSpPr>
          <p:cNvPr id="1988" name="Google Shape;1988;p129"/>
          <p:cNvSpPr/>
          <p:nvPr/>
        </p:nvSpPr>
        <p:spPr>
          <a:xfrm>
            <a:off x="5717525" y="3645050"/>
            <a:ext cx="1828800" cy="457200"/>
          </a:xfrm>
          <a:prstGeom prst="roundRect">
            <a:avLst>
              <a:gd name="adj" fmla="val 50000"/>
            </a:avLst>
          </a:prstGeom>
          <a:solidFill>
            <a:srgbClr val="E5EB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Libre Franklin"/>
                <a:ea typeface="Libre Franklin"/>
                <a:cs typeface="Libre Franklin"/>
                <a:sym typeface="Libre Franklin"/>
              </a:rPr>
              <a:t>Retail</a:t>
            </a:r>
            <a:endParaRPr sz="2000" b="1">
              <a:solidFill>
                <a:schemeClr val="dk2"/>
              </a:solidFill>
              <a:latin typeface="Libre Franklin"/>
              <a:ea typeface="Libre Franklin"/>
              <a:cs typeface="Libre Franklin"/>
              <a:sym typeface="Libre Frankli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p94"/>
          <p:cNvSpPr txBox="1"/>
          <p:nvPr/>
        </p:nvSpPr>
        <p:spPr>
          <a:xfrm>
            <a:off x="733800" y="731400"/>
            <a:ext cx="16230600" cy="787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4500" b="1">
                <a:solidFill>
                  <a:schemeClr val="dk1"/>
                </a:solidFill>
                <a:latin typeface="Libre Franklin"/>
                <a:ea typeface="Libre Franklin"/>
                <a:cs typeface="Libre Franklin"/>
                <a:sym typeface="Libre Franklin"/>
              </a:rPr>
              <a:t>Level 1</a:t>
            </a:r>
            <a:r>
              <a:rPr lang="en" sz="4500" b="1">
                <a:solidFill>
                  <a:schemeClr val="dk2"/>
                </a:solidFill>
                <a:latin typeface="Libre Franklin"/>
                <a:ea typeface="Libre Franklin"/>
                <a:cs typeface="Libre Franklin"/>
                <a:sym typeface="Libre Franklin"/>
              </a:rPr>
              <a:t> Title - 45 pt</a:t>
            </a:r>
            <a:endParaRPr sz="4500" b="1">
              <a:solidFill>
                <a:schemeClr val="dk2"/>
              </a:solidFill>
              <a:latin typeface="Libre Franklin"/>
              <a:ea typeface="Libre Franklin"/>
              <a:cs typeface="Libre Franklin"/>
              <a:sym typeface="Libre Franklin"/>
            </a:endParaRPr>
          </a:p>
        </p:txBody>
      </p:sp>
      <p:sp>
        <p:nvSpPr>
          <p:cNvPr id="1498" name="Google Shape;1498;p94"/>
          <p:cNvSpPr txBox="1"/>
          <p:nvPr/>
        </p:nvSpPr>
        <p:spPr>
          <a:xfrm>
            <a:off x="733800" y="2782011"/>
            <a:ext cx="4914900" cy="6539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3200"/>
              </a:spcAft>
              <a:buNone/>
            </a:pPr>
            <a:r>
              <a:rPr lang="en" sz="2000" b="1">
                <a:solidFill>
                  <a:schemeClr val="dk1"/>
                </a:solidFill>
                <a:latin typeface="Libre Franklin"/>
                <a:ea typeface="Libre Franklin"/>
                <a:cs typeface="Libre Franklin"/>
                <a:sym typeface="Libre Franklin"/>
              </a:rPr>
              <a:t>Level 3 – Text </a:t>
            </a:r>
            <a:r>
              <a:rPr lang="en" sz="2000">
                <a:solidFill>
                  <a:schemeClr val="dk1"/>
                </a:solidFill>
                <a:latin typeface="Libre Franklin Light"/>
                <a:ea typeface="Libre Franklin Light"/>
                <a:cs typeface="Libre Franklin Light"/>
                <a:sym typeface="Libre Franklin Light"/>
              </a:rPr>
              <a:t>| 20pt</a:t>
            </a:r>
            <a:endParaRPr sz="2000">
              <a:solidFill>
                <a:schemeClr val="dk1"/>
              </a:solidFill>
              <a:latin typeface="Libre Franklin Light"/>
              <a:ea typeface="Libre Franklin Light"/>
              <a:cs typeface="Libre Franklin Light"/>
              <a:sym typeface="Libre Franklin Light"/>
            </a:endParaRPr>
          </a:p>
        </p:txBody>
      </p:sp>
      <p:sp>
        <p:nvSpPr>
          <p:cNvPr id="1499" name="Google Shape;1499;p94"/>
          <p:cNvSpPr txBox="1"/>
          <p:nvPr/>
        </p:nvSpPr>
        <p:spPr>
          <a:xfrm>
            <a:off x="12639300" y="2782010"/>
            <a:ext cx="4914900" cy="6539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chemeClr val="dk1"/>
                </a:solidFill>
                <a:latin typeface="Libre Franklin Light"/>
                <a:ea typeface="Libre Franklin Light"/>
                <a:cs typeface="Libre Franklin Light"/>
                <a:sym typeface="Libre Franklin Light"/>
              </a:rPr>
              <a:t>The font sizes were chosen to optimize readability: </a:t>
            </a:r>
            <a:r>
              <a:rPr lang="en" sz="2000" b="1">
                <a:solidFill>
                  <a:schemeClr val="dk1"/>
                </a:solidFill>
                <a:latin typeface="Libre Franklin"/>
                <a:ea typeface="Libre Franklin"/>
                <a:cs typeface="Libre Franklin"/>
                <a:sym typeface="Libre Franklin"/>
              </a:rPr>
              <a:t>the level 3 size is appropriate to be read, even on mobile screens</a:t>
            </a:r>
            <a:r>
              <a:rPr lang="en" sz="2000">
                <a:solidFill>
                  <a:schemeClr val="dk1"/>
                </a:solidFill>
                <a:latin typeface="Libre Franklin Light"/>
                <a:ea typeface="Libre Franklin Light"/>
                <a:cs typeface="Libre Franklin Light"/>
                <a:sym typeface="Libre Franklin Light"/>
              </a:rPr>
              <a:t>. </a:t>
            </a:r>
            <a:endParaRPr sz="2000">
              <a:solidFill>
                <a:schemeClr val="dk1"/>
              </a:solidFill>
              <a:latin typeface="Libre Franklin Light"/>
              <a:ea typeface="Libre Franklin Light"/>
              <a:cs typeface="Libre Franklin Light"/>
              <a:sym typeface="Libre Franklin Light"/>
            </a:endParaRPr>
          </a:p>
          <a:p>
            <a:pPr marL="0" lvl="0" indent="0" algn="l" rtl="0">
              <a:lnSpc>
                <a:spcPct val="115000"/>
              </a:lnSpc>
              <a:spcBef>
                <a:spcPts val="3200"/>
              </a:spcBef>
              <a:spcAft>
                <a:spcPts val="0"/>
              </a:spcAft>
              <a:buNone/>
            </a:pPr>
            <a:r>
              <a:rPr lang="en" sz="2000" b="1">
                <a:solidFill>
                  <a:srgbClr val="C22327"/>
                </a:solidFill>
                <a:latin typeface="Libre Franklin"/>
                <a:ea typeface="Libre Franklin"/>
                <a:cs typeface="Libre Franklin"/>
                <a:sym typeface="Libre Franklin"/>
              </a:rPr>
              <a:t>Don’t change the font sizes</a:t>
            </a:r>
            <a:br>
              <a:rPr lang="en" sz="2000" b="1">
                <a:solidFill>
                  <a:srgbClr val="181E41"/>
                </a:solidFill>
                <a:latin typeface="Libre Franklin"/>
                <a:ea typeface="Libre Franklin"/>
                <a:cs typeface="Libre Franklin"/>
                <a:sym typeface="Libre Franklin"/>
              </a:rPr>
            </a:br>
            <a:r>
              <a:rPr lang="en" sz="2000">
                <a:solidFill>
                  <a:schemeClr val="dk1"/>
                </a:solidFill>
                <a:latin typeface="Libre Franklin Light"/>
                <a:ea typeface="Libre Franklin Light"/>
                <a:cs typeface="Libre Franklin Light"/>
                <a:sym typeface="Libre Franklin Light"/>
              </a:rPr>
              <a:t>Work with the given structure for better consistency.</a:t>
            </a:r>
            <a:endParaRPr sz="2000">
              <a:solidFill>
                <a:schemeClr val="dk1"/>
              </a:solidFill>
              <a:latin typeface="Libre Franklin Light"/>
              <a:ea typeface="Libre Franklin Light"/>
              <a:cs typeface="Libre Franklin Light"/>
              <a:sym typeface="Libre Franklin Light"/>
            </a:endParaRPr>
          </a:p>
          <a:p>
            <a:pPr marL="0" lvl="0" indent="0" algn="l" rtl="0">
              <a:lnSpc>
                <a:spcPct val="115000"/>
              </a:lnSpc>
              <a:spcBef>
                <a:spcPts val="3200"/>
              </a:spcBef>
              <a:spcAft>
                <a:spcPts val="3200"/>
              </a:spcAft>
              <a:buNone/>
            </a:pPr>
            <a:r>
              <a:rPr lang="en" sz="2000" b="1">
                <a:solidFill>
                  <a:srgbClr val="C22327"/>
                </a:solidFill>
                <a:latin typeface="Libre Franklin"/>
                <a:ea typeface="Libre Franklin"/>
                <a:cs typeface="Libre Franklin"/>
                <a:sym typeface="Libre Franklin"/>
              </a:rPr>
              <a:t>Don’t move the titles around</a:t>
            </a:r>
            <a:br>
              <a:rPr lang="en" sz="2000" b="1">
                <a:solidFill>
                  <a:srgbClr val="181E41"/>
                </a:solidFill>
                <a:latin typeface="Libre Franklin"/>
                <a:ea typeface="Libre Franklin"/>
                <a:cs typeface="Libre Franklin"/>
                <a:sym typeface="Libre Franklin"/>
              </a:rPr>
            </a:br>
            <a:r>
              <a:rPr lang="en" sz="2000">
                <a:solidFill>
                  <a:schemeClr val="dk1"/>
                </a:solidFill>
                <a:latin typeface="Libre Franklin Light"/>
                <a:ea typeface="Libre Franklin Light"/>
                <a:cs typeface="Libre Franklin Light"/>
                <a:sym typeface="Libre Franklin Light"/>
              </a:rPr>
              <a:t>The blue block in the corner is a guide to your title position.</a:t>
            </a:r>
            <a:endParaRPr sz="2000">
              <a:solidFill>
                <a:schemeClr val="dk1"/>
              </a:solidFill>
              <a:latin typeface="Libre Franklin Light"/>
              <a:ea typeface="Libre Franklin Light"/>
              <a:cs typeface="Libre Franklin Light"/>
              <a:sym typeface="Libre Franklin Light"/>
            </a:endParaRPr>
          </a:p>
        </p:txBody>
      </p:sp>
      <p:sp>
        <p:nvSpPr>
          <p:cNvPr id="1500" name="Google Shape;1500;p94"/>
          <p:cNvSpPr txBox="1"/>
          <p:nvPr/>
        </p:nvSpPr>
        <p:spPr>
          <a:xfrm>
            <a:off x="733951" y="1993350"/>
            <a:ext cx="4914900" cy="806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3200"/>
              </a:spcAft>
              <a:buNone/>
            </a:pPr>
            <a:r>
              <a:rPr lang="en" sz="3200" b="1">
                <a:solidFill>
                  <a:schemeClr val="dk1"/>
                </a:solidFill>
                <a:latin typeface="Libre Franklin"/>
                <a:ea typeface="Libre Franklin"/>
                <a:cs typeface="Libre Franklin"/>
                <a:sym typeface="Libre Franklin"/>
              </a:rPr>
              <a:t>Level 2 – Subtitle</a:t>
            </a:r>
            <a:r>
              <a:rPr lang="en" sz="3200">
                <a:solidFill>
                  <a:schemeClr val="dk1"/>
                </a:solidFill>
                <a:latin typeface="Libre Franklin Light"/>
                <a:ea typeface="Libre Franklin Light"/>
                <a:cs typeface="Libre Franklin Light"/>
                <a:sym typeface="Libre Franklin Light"/>
              </a:rPr>
              <a:t> | 32 pt</a:t>
            </a:r>
            <a:endParaRPr sz="3200">
              <a:solidFill>
                <a:schemeClr val="dk1"/>
              </a:solidFill>
              <a:latin typeface="Libre Franklin Light"/>
              <a:ea typeface="Libre Franklin Light"/>
              <a:cs typeface="Libre Franklin Light"/>
              <a:sym typeface="Libre Franklin Light"/>
            </a:endParaRPr>
          </a:p>
        </p:txBody>
      </p:sp>
      <p:sp>
        <p:nvSpPr>
          <p:cNvPr id="1501" name="Google Shape;1501;p94"/>
          <p:cNvSpPr txBox="1"/>
          <p:nvPr/>
        </p:nvSpPr>
        <p:spPr>
          <a:xfrm>
            <a:off x="12639300" y="1993350"/>
            <a:ext cx="4914900" cy="806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3200"/>
              </a:spcAft>
              <a:buNone/>
            </a:pPr>
            <a:r>
              <a:rPr lang="en" sz="3200" b="1">
                <a:solidFill>
                  <a:srgbClr val="C22327"/>
                </a:solidFill>
                <a:latin typeface="Libre Franklin"/>
                <a:ea typeface="Libre Franklin"/>
                <a:cs typeface="Libre Franklin"/>
                <a:sym typeface="Libre Franklin"/>
              </a:rPr>
              <a:t>ATTENTION</a:t>
            </a:r>
            <a:endParaRPr sz="3200" b="1">
              <a:solidFill>
                <a:srgbClr val="C22327"/>
              </a:solidFill>
              <a:latin typeface="Libre Franklin"/>
              <a:ea typeface="Libre Franklin"/>
              <a:cs typeface="Libre Franklin"/>
              <a:sym typeface="Libre Franklin"/>
            </a:endParaRPr>
          </a:p>
        </p:txBody>
      </p:sp>
      <p:sp>
        <p:nvSpPr>
          <p:cNvPr id="1502" name="Google Shape;1502;p94"/>
          <p:cNvSpPr txBox="1"/>
          <p:nvPr/>
        </p:nvSpPr>
        <p:spPr>
          <a:xfrm>
            <a:off x="6378225" y="2782011"/>
            <a:ext cx="4914900" cy="6539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chemeClr val="dk1"/>
                </a:solidFill>
                <a:latin typeface="Libre Franklin Light"/>
                <a:ea typeface="Libre Franklin Light"/>
                <a:cs typeface="Libre Franklin Light"/>
                <a:sym typeface="Libre Franklin Light"/>
              </a:rPr>
              <a:t>All of the slides in this template follow a system of 3 levels of text:</a:t>
            </a:r>
            <a:endParaRPr sz="2000">
              <a:solidFill>
                <a:schemeClr val="dk1"/>
              </a:solidFill>
              <a:latin typeface="Libre Franklin Light"/>
              <a:ea typeface="Libre Franklin Light"/>
              <a:cs typeface="Libre Franklin Light"/>
              <a:sym typeface="Libre Franklin Light"/>
            </a:endParaRPr>
          </a:p>
          <a:p>
            <a:pPr marL="457200" lvl="0" indent="-355600" algn="l" rtl="0">
              <a:lnSpc>
                <a:spcPct val="115000"/>
              </a:lnSpc>
              <a:spcBef>
                <a:spcPts val="3200"/>
              </a:spcBef>
              <a:spcAft>
                <a:spcPts val="0"/>
              </a:spcAft>
              <a:buClr>
                <a:schemeClr val="dk1"/>
              </a:buClr>
              <a:buSzPts val="2000"/>
              <a:buFont typeface="Libre Franklin Light"/>
              <a:buChar char="●"/>
            </a:pPr>
            <a:r>
              <a:rPr lang="en" sz="2000">
                <a:solidFill>
                  <a:schemeClr val="dk1"/>
                </a:solidFill>
                <a:latin typeface="Libre Franklin Light"/>
                <a:ea typeface="Libre Franklin Light"/>
                <a:cs typeface="Libre Franklin Light"/>
                <a:sym typeface="Libre Franklin Light"/>
              </a:rPr>
              <a:t>Level 1 for Titles</a:t>
            </a:r>
            <a:endParaRPr sz="2000">
              <a:solidFill>
                <a:schemeClr val="dk1"/>
              </a:solidFill>
              <a:latin typeface="Libre Franklin Light"/>
              <a:ea typeface="Libre Franklin Light"/>
              <a:cs typeface="Libre Franklin Light"/>
              <a:sym typeface="Libre Franklin Light"/>
            </a:endParaRPr>
          </a:p>
          <a:p>
            <a:pPr marL="457200" lvl="0" indent="-355600" algn="l" rtl="0">
              <a:lnSpc>
                <a:spcPct val="115000"/>
              </a:lnSpc>
              <a:spcBef>
                <a:spcPts val="0"/>
              </a:spcBef>
              <a:spcAft>
                <a:spcPts val="0"/>
              </a:spcAft>
              <a:buClr>
                <a:schemeClr val="dk1"/>
              </a:buClr>
              <a:buSzPts val="2000"/>
              <a:buFont typeface="Libre Franklin Light"/>
              <a:buChar char="●"/>
            </a:pPr>
            <a:r>
              <a:rPr lang="en" sz="2000">
                <a:solidFill>
                  <a:schemeClr val="dk1"/>
                </a:solidFill>
                <a:latin typeface="Libre Franklin Light"/>
                <a:ea typeface="Libre Franklin Light"/>
                <a:cs typeface="Libre Franklin Light"/>
                <a:sym typeface="Libre Franklin Light"/>
              </a:rPr>
              <a:t>Level 2 for Subtitles</a:t>
            </a:r>
            <a:endParaRPr sz="2000">
              <a:solidFill>
                <a:schemeClr val="dk1"/>
              </a:solidFill>
              <a:latin typeface="Libre Franklin Light"/>
              <a:ea typeface="Libre Franklin Light"/>
              <a:cs typeface="Libre Franklin Light"/>
              <a:sym typeface="Libre Franklin Light"/>
            </a:endParaRPr>
          </a:p>
          <a:p>
            <a:pPr marL="457200" lvl="0" indent="-355600" algn="l" rtl="0">
              <a:lnSpc>
                <a:spcPct val="115000"/>
              </a:lnSpc>
              <a:spcBef>
                <a:spcPts val="0"/>
              </a:spcBef>
              <a:spcAft>
                <a:spcPts val="0"/>
              </a:spcAft>
              <a:buClr>
                <a:schemeClr val="dk1"/>
              </a:buClr>
              <a:buSzPts val="2000"/>
              <a:buFont typeface="Libre Franklin Light"/>
              <a:buChar char="●"/>
            </a:pPr>
            <a:r>
              <a:rPr lang="en" sz="2000">
                <a:solidFill>
                  <a:schemeClr val="dk1"/>
                </a:solidFill>
                <a:latin typeface="Libre Franklin Light"/>
                <a:ea typeface="Libre Franklin Light"/>
                <a:cs typeface="Libre Franklin Light"/>
                <a:sym typeface="Libre Franklin Light"/>
              </a:rPr>
              <a:t>Level 3 for Text</a:t>
            </a:r>
            <a:endParaRPr sz="2000">
              <a:solidFill>
                <a:schemeClr val="dk1"/>
              </a:solidFill>
              <a:latin typeface="Libre Franklin Light"/>
              <a:ea typeface="Libre Franklin Light"/>
              <a:cs typeface="Libre Franklin Light"/>
              <a:sym typeface="Libre Franklin Light"/>
            </a:endParaRPr>
          </a:p>
          <a:p>
            <a:pPr marL="0" lvl="0" indent="0" algn="l" rtl="0">
              <a:lnSpc>
                <a:spcPct val="115000"/>
              </a:lnSpc>
              <a:spcBef>
                <a:spcPts val="3200"/>
              </a:spcBef>
              <a:spcAft>
                <a:spcPts val="0"/>
              </a:spcAft>
              <a:buNone/>
            </a:pPr>
            <a:r>
              <a:rPr lang="en" sz="2000" b="1">
                <a:solidFill>
                  <a:schemeClr val="dk1"/>
                </a:solidFill>
                <a:latin typeface="Libre Franklin"/>
                <a:ea typeface="Libre Franklin"/>
                <a:cs typeface="Libre Franklin"/>
                <a:sym typeface="Libre Franklin"/>
              </a:rPr>
              <a:t>Whenever you create a new slide, you will get the 3 levels by default. </a:t>
            </a:r>
            <a:endParaRPr sz="2000" b="1">
              <a:solidFill>
                <a:schemeClr val="dk1"/>
              </a:solidFill>
              <a:latin typeface="Libre Franklin"/>
              <a:ea typeface="Libre Franklin"/>
              <a:cs typeface="Libre Franklin"/>
              <a:sym typeface="Libre Franklin"/>
            </a:endParaRPr>
          </a:p>
          <a:p>
            <a:pPr marL="0" lvl="0" indent="0" algn="l" rtl="0">
              <a:lnSpc>
                <a:spcPct val="115000"/>
              </a:lnSpc>
              <a:spcBef>
                <a:spcPts val="3200"/>
              </a:spcBef>
              <a:spcAft>
                <a:spcPts val="3200"/>
              </a:spcAft>
              <a:buNone/>
            </a:pPr>
            <a:r>
              <a:rPr lang="en" sz="2000">
                <a:solidFill>
                  <a:schemeClr val="dk1"/>
                </a:solidFill>
                <a:latin typeface="Libre Franklin Light"/>
                <a:ea typeface="Libre Franklin Light"/>
                <a:cs typeface="Libre Franklin Light"/>
                <a:sym typeface="Libre Franklin Light"/>
              </a:rPr>
              <a:t>You may chose to delete levels depending on the needs of your presentation or documentation.</a:t>
            </a:r>
            <a:endParaRPr sz="2000">
              <a:solidFill>
                <a:schemeClr val="dk1"/>
              </a:solidFill>
              <a:latin typeface="Libre Franklin Light"/>
              <a:ea typeface="Libre Franklin Light"/>
              <a:cs typeface="Libre Franklin Light"/>
              <a:sym typeface="Libre Franklin Light"/>
            </a:endParaRPr>
          </a:p>
        </p:txBody>
      </p:sp>
      <p:sp>
        <p:nvSpPr>
          <p:cNvPr id="1503" name="Google Shape;1503;p94"/>
          <p:cNvSpPr txBox="1"/>
          <p:nvPr/>
        </p:nvSpPr>
        <p:spPr>
          <a:xfrm>
            <a:off x="6378225" y="1993350"/>
            <a:ext cx="4914900" cy="806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3200"/>
              </a:spcAft>
              <a:buNone/>
            </a:pPr>
            <a:r>
              <a:rPr lang="en" sz="3200" b="1">
                <a:solidFill>
                  <a:schemeClr val="dk1"/>
                </a:solidFill>
                <a:latin typeface="Libre Franklin"/>
                <a:ea typeface="Libre Franklin"/>
                <a:cs typeface="Libre Franklin"/>
                <a:sym typeface="Libre Franklin"/>
              </a:rPr>
              <a:t>The 3-level system</a:t>
            </a:r>
            <a:endParaRPr sz="3200" b="1">
              <a:solidFill>
                <a:schemeClr val="dk1"/>
              </a:solidFill>
              <a:latin typeface="Libre Franklin"/>
              <a:ea typeface="Libre Franklin"/>
              <a:cs typeface="Libre Franklin"/>
              <a:sym typeface="Libre Franklin"/>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992"/>
        <p:cNvGrpSpPr/>
        <p:nvPr/>
      </p:nvGrpSpPr>
      <p:grpSpPr>
        <a:xfrm>
          <a:off x="0" y="0"/>
          <a:ext cx="0" cy="0"/>
          <a:chOff x="0" y="0"/>
          <a:chExt cx="0" cy="0"/>
        </a:xfrm>
      </p:grpSpPr>
      <p:sp>
        <p:nvSpPr>
          <p:cNvPr id="1993" name="Google Shape;1993;p130"/>
          <p:cNvSpPr txBox="1">
            <a:spLocks noGrp="1"/>
          </p:cNvSpPr>
          <p:nvPr>
            <p:ph type="subTitle" idx="1"/>
          </p:nvPr>
        </p:nvSpPr>
        <p:spPr>
          <a:xfrm>
            <a:off x="741675" y="4716017"/>
            <a:ext cx="4572000" cy="4926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a:t>Title Here</a:t>
            </a:r>
            <a:endParaRPr/>
          </a:p>
        </p:txBody>
      </p:sp>
      <p:sp>
        <p:nvSpPr>
          <p:cNvPr id="1994" name="Google Shape;1994;p130"/>
          <p:cNvSpPr txBox="1">
            <a:spLocks noGrp="1"/>
          </p:cNvSpPr>
          <p:nvPr>
            <p:ph type="body" idx="2"/>
          </p:nvPr>
        </p:nvSpPr>
        <p:spPr>
          <a:xfrm>
            <a:off x="741675" y="5478838"/>
            <a:ext cx="4572000" cy="7941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sz="2400"/>
              <a:t>Ut enim ad minim veniam, quis nostrud exercitation.</a:t>
            </a:r>
            <a:endParaRPr sz="2400"/>
          </a:p>
        </p:txBody>
      </p:sp>
      <p:sp>
        <p:nvSpPr>
          <p:cNvPr id="1995" name="Google Shape;1995;p130"/>
          <p:cNvSpPr txBox="1">
            <a:spLocks noGrp="1"/>
          </p:cNvSpPr>
          <p:nvPr>
            <p:ph type="title"/>
          </p:nvPr>
        </p:nvSpPr>
        <p:spPr>
          <a:xfrm>
            <a:off x="737250" y="3164554"/>
            <a:ext cx="4572000" cy="15393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a:t>€40M</a:t>
            </a:r>
            <a:endParaRPr/>
          </a:p>
        </p:txBody>
      </p:sp>
      <p:sp>
        <p:nvSpPr>
          <p:cNvPr id="1996" name="Google Shape;1996;p130"/>
          <p:cNvSpPr txBox="1">
            <a:spLocks noGrp="1"/>
          </p:cNvSpPr>
          <p:nvPr>
            <p:ph type="subTitle" idx="3"/>
          </p:nvPr>
        </p:nvSpPr>
        <p:spPr>
          <a:xfrm>
            <a:off x="6860213" y="4716017"/>
            <a:ext cx="4572000" cy="4926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a:t>Title Here</a:t>
            </a:r>
            <a:endParaRPr/>
          </a:p>
        </p:txBody>
      </p:sp>
      <p:sp>
        <p:nvSpPr>
          <p:cNvPr id="1997" name="Google Shape;1997;p130"/>
          <p:cNvSpPr txBox="1">
            <a:spLocks noGrp="1"/>
          </p:cNvSpPr>
          <p:nvPr>
            <p:ph type="body" idx="4"/>
          </p:nvPr>
        </p:nvSpPr>
        <p:spPr>
          <a:xfrm>
            <a:off x="6860213" y="5478838"/>
            <a:ext cx="4572000" cy="7941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sz="2400"/>
              <a:t>Ut enim ad minim veniam, quis nostrud exercitation.</a:t>
            </a:r>
            <a:endParaRPr/>
          </a:p>
        </p:txBody>
      </p:sp>
      <p:sp>
        <p:nvSpPr>
          <p:cNvPr id="1998" name="Google Shape;1998;p130"/>
          <p:cNvSpPr txBox="1">
            <a:spLocks noGrp="1"/>
          </p:cNvSpPr>
          <p:nvPr>
            <p:ph type="title" idx="5"/>
          </p:nvPr>
        </p:nvSpPr>
        <p:spPr>
          <a:xfrm>
            <a:off x="6855788" y="3164554"/>
            <a:ext cx="4572000" cy="15393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a:t>500K</a:t>
            </a:r>
            <a:endParaRPr/>
          </a:p>
        </p:txBody>
      </p:sp>
      <p:sp>
        <p:nvSpPr>
          <p:cNvPr id="1999" name="Google Shape;1999;p130"/>
          <p:cNvSpPr txBox="1">
            <a:spLocks noGrp="1"/>
          </p:cNvSpPr>
          <p:nvPr>
            <p:ph type="subTitle" idx="6"/>
          </p:nvPr>
        </p:nvSpPr>
        <p:spPr>
          <a:xfrm>
            <a:off x="12974350" y="4716017"/>
            <a:ext cx="4572000" cy="4926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a:t>Title Here</a:t>
            </a:r>
            <a:endParaRPr/>
          </a:p>
        </p:txBody>
      </p:sp>
      <p:sp>
        <p:nvSpPr>
          <p:cNvPr id="2000" name="Google Shape;2000;p130"/>
          <p:cNvSpPr txBox="1">
            <a:spLocks noGrp="1"/>
          </p:cNvSpPr>
          <p:nvPr>
            <p:ph type="body" idx="7"/>
          </p:nvPr>
        </p:nvSpPr>
        <p:spPr>
          <a:xfrm>
            <a:off x="12974350" y="5478838"/>
            <a:ext cx="4572000" cy="7941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sz="2400"/>
              <a:t>Ut enim ad minim veniam, quis nostrud exercitation.</a:t>
            </a:r>
            <a:endParaRPr/>
          </a:p>
        </p:txBody>
      </p:sp>
      <p:sp>
        <p:nvSpPr>
          <p:cNvPr id="2001" name="Google Shape;2001;p130"/>
          <p:cNvSpPr txBox="1">
            <a:spLocks noGrp="1"/>
          </p:cNvSpPr>
          <p:nvPr>
            <p:ph type="title" idx="8"/>
          </p:nvPr>
        </p:nvSpPr>
        <p:spPr>
          <a:xfrm>
            <a:off x="12969925" y="3164554"/>
            <a:ext cx="4572000" cy="15393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a:t>80%</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005"/>
        <p:cNvGrpSpPr/>
        <p:nvPr/>
      </p:nvGrpSpPr>
      <p:grpSpPr>
        <a:xfrm>
          <a:off x="0" y="0"/>
          <a:ext cx="0" cy="0"/>
          <a:chOff x="0" y="0"/>
          <a:chExt cx="0" cy="0"/>
        </a:xfrm>
      </p:grpSpPr>
      <p:sp>
        <p:nvSpPr>
          <p:cNvPr id="2006" name="Google Shape;2006;p131"/>
          <p:cNvSpPr txBox="1">
            <a:spLocks noGrp="1"/>
          </p:cNvSpPr>
          <p:nvPr>
            <p:ph type="subTitle" idx="4294967295"/>
          </p:nvPr>
        </p:nvSpPr>
        <p:spPr>
          <a:xfrm>
            <a:off x="11731075" y="4772600"/>
            <a:ext cx="5808600" cy="369300"/>
          </a:xfrm>
          <a:prstGeom prst="rect">
            <a:avLst/>
          </a:prstGeom>
        </p:spPr>
        <p:txBody>
          <a:bodyPr spcFirstLastPara="1" wrap="square" lIns="0" tIns="0" rIns="0" bIns="0" anchor="t" anchorCtr="0">
            <a:spAutoFit/>
          </a:bodyPr>
          <a:lstStyle/>
          <a:p>
            <a:pPr marL="0" lvl="0" indent="0" algn="l" rtl="0">
              <a:spcBef>
                <a:spcPts val="0"/>
              </a:spcBef>
              <a:spcAft>
                <a:spcPts val="2400"/>
              </a:spcAft>
              <a:buNone/>
            </a:pPr>
            <a:r>
              <a:rPr lang="en"/>
              <a:t>Subtitle</a:t>
            </a:r>
            <a:endParaRPr/>
          </a:p>
        </p:txBody>
      </p:sp>
      <p:sp>
        <p:nvSpPr>
          <p:cNvPr id="2007" name="Google Shape;2007;p131"/>
          <p:cNvSpPr txBox="1">
            <a:spLocks noGrp="1"/>
          </p:cNvSpPr>
          <p:nvPr>
            <p:ph type="subTitle" idx="7"/>
          </p:nvPr>
        </p:nvSpPr>
        <p:spPr>
          <a:xfrm>
            <a:off x="11731075" y="5129250"/>
            <a:ext cx="5808600" cy="16254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a:t>Suscipit neque aut voluptate enim. </a:t>
            </a:r>
            <a:r>
              <a:rPr lang="en" b="0"/>
              <a:t>Lorem ipsum dolor amet sed do eiusmod.</a:t>
            </a:r>
            <a:endParaRPr b="0"/>
          </a:p>
        </p:txBody>
      </p:sp>
      <p:sp>
        <p:nvSpPr>
          <p:cNvPr id="2008" name="Google Shape;2008;p131"/>
          <p:cNvSpPr txBox="1">
            <a:spLocks noGrp="1"/>
          </p:cNvSpPr>
          <p:nvPr>
            <p:ph type="title" idx="4294967295"/>
          </p:nvPr>
        </p:nvSpPr>
        <p:spPr>
          <a:xfrm>
            <a:off x="11721125" y="3833200"/>
            <a:ext cx="5808600" cy="692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Feature Highlight</a:t>
            </a:r>
            <a:endParaRPr/>
          </a:p>
        </p:txBody>
      </p:sp>
      <p:pic>
        <p:nvPicPr>
          <p:cNvPr id="2009" name="Google Shape;2009;p131"/>
          <p:cNvPicPr preferRelativeResize="0"/>
          <p:nvPr/>
        </p:nvPicPr>
        <p:blipFill rotWithShape="1">
          <a:blip r:embed="rId3">
            <a:alphaModFix/>
          </a:blip>
          <a:srcRect l="2758" t="-3201" r="2768" b="-4592"/>
          <a:stretch/>
        </p:blipFill>
        <p:spPr>
          <a:xfrm>
            <a:off x="304300" y="1936232"/>
            <a:ext cx="2907801" cy="3017521"/>
          </a:xfrm>
          <a:prstGeom prst="rect">
            <a:avLst/>
          </a:prstGeom>
          <a:noFill/>
          <a:ln>
            <a:noFill/>
          </a:ln>
        </p:spPr>
      </p:pic>
      <p:pic>
        <p:nvPicPr>
          <p:cNvPr id="2010" name="Google Shape;2010;p131"/>
          <p:cNvPicPr preferRelativeResize="0"/>
          <p:nvPr/>
        </p:nvPicPr>
        <p:blipFill rotWithShape="1">
          <a:blip r:embed="rId4">
            <a:alphaModFix/>
          </a:blip>
          <a:srcRect l="6358" t="-4872" r="-2549" b="-4872"/>
          <a:stretch/>
        </p:blipFill>
        <p:spPr>
          <a:xfrm>
            <a:off x="7690101" y="1936232"/>
            <a:ext cx="2907792" cy="3017521"/>
          </a:xfrm>
          <a:prstGeom prst="rect">
            <a:avLst/>
          </a:prstGeom>
          <a:noFill/>
          <a:ln>
            <a:noFill/>
          </a:ln>
        </p:spPr>
      </p:pic>
      <p:pic>
        <p:nvPicPr>
          <p:cNvPr id="2011" name="Google Shape;2011;p131"/>
          <p:cNvPicPr preferRelativeResize="0"/>
          <p:nvPr/>
        </p:nvPicPr>
        <p:blipFill rotWithShape="1">
          <a:blip r:embed="rId5">
            <a:alphaModFix/>
          </a:blip>
          <a:srcRect l="4245" t="1949" r="7680" b="-2452"/>
          <a:stretch/>
        </p:blipFill>
        <p:spPr>
          <a:xfrm>
            <a:off x="4032504" y="5423339"/>
            <a:ext cx="2907792" cy="3017521"/>
          </a:xfrm>
          <a:prstGeom prst="rect">
            <a:avLst/>
          </a:prstGeom>
          <a:noFill/>
          <a:ln>
            <a:noFill/>
          </a:ln>
        </p:spPr>
      </p:pic>
      <p:sp>
        <p:nvSpPr>
          <p:cNvPr id="2012" name="Google Shape;2012;p131"/>
          <p:cNvSpPr/>
          <p:nvPr/>
        </p:nvSpPr>
        <p:spPr>
          <a:xfrm>
            <a:off x="5261364" y="2167681"/>
            <a:ext cx="439144" cy="468418"/>
          </a:xfrm>
          <a:custGeom>
            <a:avLst/>
            <a:gdLst/>
            <a:ahLst/>
            <a:cxnLst/>
            <a:rect l="l" t="t" r="r" b="b"/>
            <a:pathLst>
              <a:path w="196485" h="209583" extrusionOk="0">
                <a:moveTo>
                  <a:pt x="32748" y="45846"/>
                </a:moveTo>
                <a:lnTo>
                  <a:pt x="33763" y="45879"/>
                </a:lnTo>
                <a:lnTo>
                  <a:pt x="35728" y="46075"/>
                </a:lnTo>
                <a:lnTo>
                  <a:pt x="37660" y="46468"/>
                </a:lnTo>
                <a:lnTo>
                  <a:pt x="39494" y="47025"/>
                </a:lnTo>
                <a:lnTo>
                  <a:pt x="41262" y="47778"/>
                </a:lnTo>
                <a:lnTo>
                  <a:pt x="42932" y="48695"/>
                </a:lnTo>
                <a:lnTo>
                  <a:pt x="44504" y="49743"/>
                </a:lnTo>
                <a:lnTo>
                  <a:pt x="45978" y="50955"/>
                </a:lnTo>
                <a:lnTo>
                  <a:pt x="47288" y="52265"/>
                </a:lnTo>
                <a:lnTo>
                  <a:pt x="48499" y="53738"/>
                </a:lnTo>
                <a:lnTo>
                  <a:pt x="49547" y="55310"/>
                </a:lnTo>
                <a:lnTo>
                  <a:pt x="50464" y="56980"/>
                </a:lnTo>
                <a:lnTo>
                  <a:pt x="51217" y="58749"/>
                </a:lnTo>
                <a:lnTo>
                  <a:pt x="51774" y="60583"/>
                </a:lnTo>
                <a:lnTo>
                  <a:pt x="52167" y="62515"/>
                </a:lnTo>
                <a:lnTo>
                  <a:pt x="52363" y="64479"/>
                </a:lnTo>
                <a:lnTo>
                  <a:pt x="52396" y="65495"/>
                </a:lnTo>
                <a:lnTo>
                  <a:pt x="52363" y="66510"/>
                </a:lnTo>
                <a:lnTo>
                  <a:pt x="52167" y="68475"/>
                </a:lnTo>
                <a:lnTo>
                  <a:pt x="51774" y="70407"/>
                </a:lnTo>
                <a:lnTo>
                  <a:pt x="51217" y="72241"/>
                </a:lnTo>
                <a:lnTo>
                  <a:pt x="50464" y="74009"/>
                </a:lnTo>
                <a:lnTo>
                  <a:pt x="49547" y="75679"/>
                </a:lnTo>
                <a:lnTo>
                  <a:pt x="48499" y="77251"/>
                </a:lnTo>
                <a:lnTo>
                  <a:pt x="47288" y="78725"/>
                </a:lnTo>
                <a:lnTo>
                  <a:pt x="45978" y="80034"/>
                </a:lnTo>
                <a:lnTo>
                  <a:pt x="44504" y="81246"/>
                </a:lnTo>
                <a:lnTo>
                  <a:pt x="42932" y="82294"/>
                </a:lnTo>
                <a:lnTo>
                  <a:pt x="41262" y="83211"/>
                </a:lnTo>
                <a:lnTo>
                  <a:pt x="39494" y="83964"/>
                </a:lnTo>
                <a:lnTo>
                  <a:pt x="37660" y="84521"/>
                </a:lnTo>
                <a:lnTo>
                  <a:pt x="35728" y="84914"/>
                </a:lnTo>
                <a:lnTo>
                  <a:pt x="33763" y="85110"/>
                </a:lnTo>
                <a:lnTo>
                  <a:pt x="32748" y="85143"/>
                </a:lnTo>
                <a:lnTo>
                  <a:pt x="31733" y="85110"/>
                </a:lnTo>
                <a:lnTo>
                  <a:pt x="29768" y="84914"/>
                </a:lnTo>
                <a:lnTo>
                  <a:pt x="27836" y="84521"/>
                </a:lnTo>
                <a:lnTo>
                  <a:pt x="26002" y="83964"/>
                </a:lnTo>
                <a:lnTo>
                  <a:pt x="24233" y="83211"/>
                </a:lnTo>
                <a:lnTo>
                  <a:pt x="22563" y="82294"/>
                </a:lnTo>
                <a:lnTo>
                  <a:pt x="20991" y="81246"/>
                </a:lnTo>
                <a:lnTo>
                  <a:pt x="19518" y="80034"/>
                </a:lnTo>
                <a:lnTo>
                  <a:pt x="18208" y="78725"/>
                </a:lnTo>
                <a:lnTo>
                  <a:pt x="16996" y="77251"/>
                </a:lnTo>
                <a:lnTo>
                  <a:pt x="15948" y="75679"/>
                </a:lnTo>
                <a:lnTo>
                  <a:pt x="15031" y="74009"/>
                </a:lnTo>
                <a:lnTo>
                  <a:pt x="14278" y="72241"/>
                </a:lnTo>
                <a:lnTo>
                  <a:pt x="13722" y="70407"/>
                </a:lnTo>
                <a:lnTo>
                  <a:pt x="13329" y="68475"/>
                </a:lnTo>
                <a:lnTo>
                  <a:pt x="13132" y="66510"/>
                </a:lnTo>
                <a:lnTo>
                  <a:pt x="13099" y="65495"/>
                </a:lnTo>
                <a:lnTo>
                  <a:pt x="13132" y="64479"/>
                </a:lnTo>
                <a:lnTo>
                  <a:pt x="13329" y="62515"/>
                </a:lnTo>
                <a:lnTo>
                  <a:pt x="13722" y="60583"/>
                </a:lnTo>
                <a:lnTo>
                  <a:pt x="14278" y="58749"/>
                </a:lnTo>
                <a:lnTo>
                  <a:pt x="15031" y="56980"/>
                </a:lnTo>
                <a:lnTo>
                  <a:pt x="15948" y="55310"/>
                </a:lnTo>
                <a:lnTo>
                  <a:pt x="16996" y="53738"/>
                </a:lnTo>
                <a:lnTo>
                  <a:pt x="18208" y="52265"/>
                </a:lnTo>
                <a:lnTo>
                  <a:pt x="19518" y="50955"/>
                </a:lnTo>
                <a:lnTo>
                  <a:pt x="20991" y="49743"/>
                </a:lnTo>
                <a:lnTo>
                  <a:pt x="22563" y="48695"/>
                </a:lnTo>
                <a:lnTo>
                  <a:pt x="24233" y="47778"/>
                </a:lnTo>
                <a:lnTo>
                  <a:pt x="26002" y="47025"/>
                </a:lnTo>
                <a:lnTo>
                  <a:pt x="27836" y="46468"/>
                </a:lnTo>
                <a:lnTo>
                  <a:pt x="29768" y="46075"/>
                </a:lnTo>
                <a:lnTo>
                  <a:pt x="31733" y="45879"/>
                </a:lnTo>
                <a:lnTo>
                  <a:pt x="32748" y="45846"/>
                </a:lnTo>
                <a:close/>
                <a:moveTo>
                  <a:pt x="163737" y="58945"/>
                </a:moveTo>
                <a:lnTo>
                  <a:pt x="164752" y="58978"/>
                </a:lnTo>
                <a:lnTo>
                  <a:pt x="166717" y="59174"/>
                </a:lnTo>
                <a:lnTo>
                  <a:pt x="168649" y="59567"/>
                </a:lnTo>
                <a:lnTo>
                  <a:pt x="170483" y="60124"/>
                </a:lnTo>
                <a:lnTo>
                  <a:pt x="172251" y="60877"/>
                </a:lnTo>
                <a:lnTo>
                  <a:pt x="173921" y="61794"/>
                </a:lnTo>
                <a:lnTo>
                  <a:pt x="175493" y="62842"/>
                </a:lnTo>
                <a:lnTo>
                  <a:pt x="176967" y="64054"/>
                </a:lnTo>
                <a:lnTo>
                  <a:pt x="178277" y="65364"/>
                </a:lnTo>
                <a:lnTo>
                  <a:pt x="179488" y="66837"/>
                </a:lnTo>
                <a:lnTo>
                  <a:pt x="180536" y="68409"/>
                </a:lnTo>
                <a:lnTo>
                  <a:pt x="181453" y="70079"/>
                </a:lnTo>
                <a:lnTo>
                  <a:pt x="182206" y="71848"/>
                </a:lnTo>
                <a:lnTo>
                  <a:pt x="182763" y="73681"/>
                </a:lnTo>
                <a:lnTo>
                  <a:pt x="183156" y="75614"/>
                </a:lnTo>
                <a:lnTo>
                  <a:pt x="183353" y="77578"/>
                </a:lnTo>
                <a:lnTo>
                  <a:pt x="183385" y="78594"/>
                </a:lnTo>
                <a:lnTo>
                  <a:pt x="183353" y="79609"/>
                </a:lnTo>
                <a:lnTo>
                  <a:pt x="183156" y="81574"/>
                </a:lnTo>
                <a:lnTo>
                  <a:pt x="182763" y="83506"/>
                </a:lnTo>
                <a:lnTo>
                  <a:pt x="182206" y="85339"/>
                </a:lnTo>
                <a:lnTo>
                  <a:pt x="181453" y="87108"/>
                </a:lnTo>
                <a:lnTo>
                  <a:pt x="180536" y="88778"/>
                </a:lnTo>
                <a:lnTo>
                  <a:pt x="179488" y="90350"/>
                </a:lnTo>
                <a:lnTo>
                  <a:pt x="178277" y="91823"/>
                </a:lnTo>
                <a:lnTo>
                  <a:pt x="176967" y="93133"/>
                </a:lnTo>
                <a:lnTo>
                  <a:pt x="175493" y="94345"/>
                </a:lnTo>
                <a:lnTo>
                  <a:pt x="173921" y="95393"/>
                </a:lnTo>
                <a:lnTo>
                  <a:pt x="172251" y="96310"/>
                </a:lnTo>
                <a:lnTo>
                  <a:pt x="170483" y="97063"/>
                </a:lnTo>
                <a:lnTo>
                  <a:pt x="168649" y="97620"/>
                </a:lnTo>
                <a:lnTo>
                  <a:pt x="166717" y="98013"/>
                </a:lnTo>
                <a:lnTo>
                  <a:pt x="164752" y="98209"/>
                </a:lnTo>
                <a:lnTo>
                  <a:pt x="163737" y="98242"/>
                </a:lnTo>
                <a:lnTo>
                  <a:pt x="162722" y="98209"/>
                </a:lnTo>
                <a:lnTo>
                  <a:pt x="160757" y="98013"/>
                </a:lnTo>
                <a:lnTo>
                  <a:pt x="158825" y="97620"/>
                </a:lnTo>
                <a:lnTo>
                  <a:pt x="156991" y="97063"/>
                </a:lnTo>
                <a:lnTo>
                  <a:pt x="155223" y="96310"/>
                </a:lnTo>
                <a:lnTo>
                  <a:pt x="153553" y="95393"/>
                </a:lnTo>
                <a:lnTo>
                  <a:pt x="151981" y="94345"/>
                </a:lnTo>
                <a:lnTo>
                  <a:pt x="150507" y="93133"/>
                </a:lnTo>
                <a:lnTo>
                  <a:pt x="149197" y="91823"/>
                </a:lnTo>
                <a:lnTo>
                  <a:pt x="147986" y="90350"/>
                </a:lnTo>
                <a:lnTo>
                  <a:pt x="146938" y="88778"/>
                </a:lnTo>
                <a:lnTo>
                  <a:pt x="146021" y="87108"/>
                </a:lnTo>
                <a:lnTo>
                  <a:pt x="145268" y="85339"/>
                </a:lnTo>
                <a:lnTo>
                  <a:pt x="144711" y="83506"/>
                </a:lnTo>
                <a:lnTo>
                  <a:pt x="144318" y="81574"/>
                </a:lnTo>
                <a:lnTo>
                  <a:pt x="144121" y="79609"/>
                </a:lnTo>
                <a:lnTo>
                  <a:pt x="144089" y="78594"/>
                </a:lnTo>
                <a:lnTo>
                  <a:pt x="144121" y="77578"/>
                </a:lnTo>
                <a:lnTo>
                  <a:pt x="144318" y="75614"/>
                </a:lnTo>
                <a:lnTo>
                  <a:pt x="144711" y="73681"/>
                </a:lnTo>
                <a:lnTo>
                  <a:pt x="145268" y="71848"/>
                </a:lnTo>
                <a:lnTo>
                  <a:pt x="146021" y="70079"/>
                </a:lnTo>
                <a:lnTo>
                  <a:pt x="146938" y="68409"/>
                </a:lnTo>
                <a:lnTo>
                  <a:pt x="147986" y="66837"/>
                </a:lnTo>
                <a:lnTo>
                  <a:pt x="149197" y="65364"/>
                </a:lnTo>
                <a:lnTo>
                  <a:pt x="150507" y="64054"/>
                </a:lnTo>
                <a:lnTo>
                  <a:pt x="151981" y="62842"/>
                </a:lnTo>
                <a:lnTo>
                  <a:pt x="153553" y="61794"/>
                </a:lnTo>
                <a:lnTo>
                  <a:pt x="155223" y="60877"/>
                </a:lnTo>
                <a:lnTo>
                  <a:pt x="156991" y="60124"/>
                </a:lnTo>
                <a:lnTo>
                  <a:pt x="158825" y="59567"/>
                </a:lnTo>
                <a:lnTo>
                  <a:pt x="160757" y="59174"/>
                </a:lnTo>
                <a:lnTo>
                  <a:pt x="162722" y="58978"/>
                </a:lnTo>
                <a:lnTo>
                  <a:pt x="163737" y="58945"/>
                </a:lnTo>
                <a:close/>
                <a:moveTo>
                  <a:pt x="98242" y="124440"/>
                </a:moveTo>
                <a:lnTo>
                  <a:pt x="99258" y="124473"/>
                </a:lnTo>
                <a:lnTo>
                  <a:pt x="101222" y="124669"/>
                </a:lnTo>
                <a:lnTo>
                  <a:pt x="103154" y="125062"/>
                </a:lnTo>
                <a:lnTo>
                  <a:pt x="104988" y="125619"/>
                </a:lnTo>
                <a:lnTo>
                  <a:pt x="106757" y="126372"/>
                </a:lnTo>
                <a:lnTo>
                  <a:pt x="108427" y="127289"/>
                </a:lnTo>
                <a:lnTo>
                  <a:pt x="109999" y="128337"/>
                </a:lnTo>
                <a:lnTo>
                  <a:pt x="111472" y="129548"/>
                </a:lnTo>
                <a:lnTo>
                  <a:pt x="112782" y="130858"/>
                </a:lnTo>
                <a:lnTo>
                  <a:pt x="113994" y="132332"/>
                </a:lnTo>
                <a:lnTo>
                  <a:pt x="115042" y="133904"/>
                </a:lnTo>
                <a:lnTo>
                  <a:pt x="115959" y="135574"/>
                </a:lnTo>
                <a:lnTo>
                  <a:pt x="116712" y="137342"/>
                </a:lnTo>
                <a:lnTo>
                  <a:pt x="117269" y="139176"/>
                </a:lnTo>
                <a:lnTo>
                  <a:pt x="117662" y="141108"/>
                </a:lnTo>
                <a:lnTo>
                  <a:pt x="117858" y="143073"/>
                </a:lnTo>
                <a:lnTo>
                  <a:pt x="117891" y="144088"/>
                </a:lnTo>
                <a:lnTo>
                  <a:pt x="117858" y="145103"/>
                </a:lnTo>
                <a:lnTo>
                  <a:pt x="117662" y="147068"/>
                </a:lnTo>
                <a:lnTo>
                  <a:pt x="117269" y="149000"/>
                </a:lnTo>
                <a:lnTo>
                  <a:pt x="116712" y="150834"/>
                </a:lnTo>
                <a:lnTo>
                  <a:pt x="115959" y="152602"/>
                </a:lnTo>
                <a:lnTo>
                  <a:pt x="115042" y="154273"/>
                </a:lnTo>
                <a:lnTo>
                  <a:pt x="113994" y="155844"/>
                </a:lnTo>
                <a:lnTo>
                  <a:pt x="112782" y="157318"/>
                </a:lnTo>
                <a:lnTo>
                  <a:pt x="111472" y="158628"/>
                </a:lnTo>
                <a:lnTo>
                  <a:pt x="109999" y="159840"/>
                </a:lnTo>
                <a:lnTo>
                  <a:pt x="108427" y="160888"/>
                </a:lnTo>
                <a:lnTo>
                  <a:pt x="106757" y="161804"/>
                </a:lnTo>
                <a:lnTo>
                  <a:pt x="104988" y="162558"/>
                </a:lnTo>
                <a:lnTo>
                  <a:pt x="103154" y="163114"/>
                </a:lnTo>
                <a:lnTo>
                  <a:pt x="101222" y="163507"/>
                </a:lnTo>
                <a:lnTo>
                  <a:pt x="99258" y="163704"/>
                </a:lnTo>
                <a:lnTo>
                  <a:pt x="98242" y="163737"/>
                </a:lnTo>
                <a:lnTo>
                  <a:pt x="97227" y="163704"/>
                </a:lnTo>
                <a:lnTo>
                  <a:pt x="95262" y="163507"/>
                </a:lnTo>
                <a:lnTo>
                  <a:pt x="93330" y="163114"/>
                </a:lnTo>
                <a:lnTo>
                  <a:pt x="91496" y="162558"/>
                </a:lnTo>
                <a:lnTo>
                  <a:pt x="89728" y="161804"/>
                </a:lnTo>
                <a:lnTo>
                  <a:pt x="88058" y="160888"/>
                </a:lnTo>
                <a:lnTo>
                  <a:pt x="86486" y="159840"/>
                </a:lnTo>
                <a:lnTo>
                  <a:pt x="85012" y="158628"/>
                </a:lnTo>
                <a:lnTo>
                  <a:pt x="83703" y="157318"/>
                </a:lnTo>
                <a:lnTo>
                  <a:pt x="82491" y="155844"/>
                </a:lnTo>
                <a:lnTo>
                  <a:pt x="81443" y="154273"/>
                </a:lnTo>
                <a:lnTo>
                  <a:pt x="80526" y="152602"/>
                </a:lnTo>
                <a:lnTo>
                  <a:pt x="79773" y="150834"/>
                </a:lnTo>
                <a:lnTo>
                  <a:pt x="79216" y="149000"/>
                </a:lnTo>
                <a:lnTo>
                  <a:pt x="78823" y="147068"/>
                </a:lnTo>
                <a:lnTo>
                  <a:pt x="78627" y="145103"/>
                </a:lnTo>
                <a:lnTo>
                  <a:pt x="78594" y="144088"/>
                </a:lnTo>
                <a:lnTo>
                  <a:pt x="78627" y="143073"/>
                </a:lnTo>
                <a:lnTo>
                  <a:pt x="78823" y="141108"/>
                </a:lnTo>
                <a:lnTo>
                  <a:pt x="79216" y="139176"/>
                </a:lnTo>
                <a:lnTo>
                  <a:pt x="79773" y="137342"/>
                </a:lnTo>
                <a:lnTo>
                  <a:pt x="80526" y="135574"/>
                </a:lnTo>
                <a:lnTo>
                  <a:pt x="81443" y="133904"/>
                </a:lnTo>
                <a:lnTo>
                  <a:pt x="82491" y="132332"/>
                </a:lnTo>
                <a:lnTo>
                  <a:pt x="83703" y="130858"/>
                </a:lnTo>
                <a:lnTo>
                  <a:pt x="85012" y="129548"/>
                </a:lnTo>
                <a:lnTo>
                  <a:pt x="86486" y="128337"/>
                </a:lnTo>
                <a:lnTo>
                  <a:pt x="88058" y="127289"/>
                </a:lnTo>
                <a:lnTo>
                  <a:pt x="89728" y="126372"/>
                </a:lnTo>
                <a:lnTo>
                  <a:pt x="91496" y="125619"/>
                </a:lnTo>
                <a:lnTo>
                  <a:pt x="93330" y="125062"/>
                </a:lnTo>
                <a:lnTo>
                  <a:pt x="95262" y="124669"/>
                </a:lnTo>
                <a:lnTo>
                  <a:pt x="97227" y="124473"/>
                </a:lnTo>
                <a:lnTo>
                  <a:pt x="98242" y="124440"/>
                </a:lnTo>
                <a:close/>
                <a:moveTo>
                  <a:pt x="32748" y="0"/>
                </a:moveTo>
                <a:lnTo>
                  <a:pt x="32060" y="33"/>
                </a:lnTo>
                <a:lnTo>
                  <a:pt x="30783" y="295"/>
                </a:lnTo>
                <a:lnTo>
                  <a:pt x="29604" y="786"/>
                </a:lnTo>
                <a:lnTo>
                  <a:pt x="28589" y="1474"/>
                </a:lnTo>
                <a:lnTo>
                  <a:pt x="27672" y="2391"/>
                </a:lnTo>
                <a:lnTo>
                  <a:pt x="26984" y="3438"/>
                </a:lnTo>
                <a:lnTo>
                  <a:pt x="26493" y="4585"/>
                </a:lnTo>
                <a:lnTo>
                  <a:pt x="26231" y="5862"/>
                </a:lnTo>
                <a:lnTo>
                  <a:pt x="26198" y="6549"/>
                </a:lnTo>
                <a:lnTo>
                  <a:pt x="26198" y="33402"/>
                </a:lnTo>
                <a:lnTo>
                  <a:pt x="24790" y="33697"/>
                </a:lnTo>
                <a:lnTo>
                  <a:pt x="22105" y="34516"/>
                </a:lnTo>
                <a:lnTo>
                  <a:pt x="19485" y="35531"/>
                </a:lnTo>
                <a:lnTo>
                  <a:pt x="16996" y="36775"/>
                </a:lnTo>
                <a:lnTo>
                  <a:pt x="14639" y="38216"/>
                </a:lnTo>
                <a:lnTo>
                  <a:pt x="12379" y="39821"/>
                </a:lnTo>
                <a:lnTo>
                  <a:pt x="10316" y="41622"/>
                </a:lnTo>
                <a:lnTo>
                  <a:pt x="8384" y="43587"/>
                </a:lnTo>
                <a:lnTo>
                  <a:pt x="6615" y="45715"/>
                </a:lnTo>
                <a:lnTo>
                  <a:pt x="5044" y="47975"/>
                </a:lnTo>
                <a:lnTo>
                  <a:pt x="3668" y="50398"/>
                </a:lnTo>
                <a:lnTo>
                  <a:pt x="2489" y="52920"/>
                </a:lnTo>
                <a:lnTo>
                  <a:pt x="1540" y="55539"/>
                </a:lnTo>
                <a:lnTo>
                  <a:pt x="786" y="58290"/>
                </a:lnTo>
                <a:lnTo>
                  <a:pt x="295" y="61106"/>
                </a:lnTo>
                <a:lnTo>
                  <a:pt x="33" y="64021"/>
                </a:lnTo>
                <a:lnTo>
                  <a:pt x="0" y="65495"/>
                </a:lnTo>
                <a:lnTo>
                  <a:pt x="33" y="66968"/>
                </a:lnTo>
                <a:lnTo>
                  <a:pt x="295" y="69883"/>
                </a:lnTo>
                <a:lnTo>
                  <a:pt x="786" y="72666"/>
                </a:lnTo>
                <a:lnTo>
                  <a:pt x="1540" y="75384"/>
                </a:lnTo>
                <a:lnTo>
                  <a:pt x="2489" y="78004"/>
                </a:lnTo>
                <a:lnTo>
                  <a:pt x="3668" y="80526"/>
                </a:lnTo>
                <a:lnTo>
                  <a:pt x="5044" y="82883"/>
                </a:lnTo>
                <a:lnTo>
                  <a:pt x="6615" y="85143"/>
                </a:lnTo>
                <a:lnTo>
                  <a:pt x="8384" y="87239"/>
                </a:lnTo>
                <a:lnTo>
                  <a:pt x="10316" y="89204"/>
                </a:lnTo>
                <a:lnTo>
                  <a:pt x="12379" y="91005"/>
                </a:lnTo>
                <a:lnTo>
                  <a:pt x="14639" y="92642"/>
                </a:lnTo>
                <a:lnTo>
                  <a:pt x="16996" y="94083"/>
                </a:lnTo>
                <a:lnTo>
                  <a:pt x="19485" y="95327"/>
                </a:lnTo>
                <a:lnTo>
                  <a:pt x="22105" y="96408"/>
                </a:lnTo>
                <a:lnTo>
                  <a:pt x="24790" y="97259"/>
                </a:lnTo>
                <a:lnTo>
                  <a:pt x="26198" y="97587"/>
                </a:lnTo>
                <a:lnTo>
                  <a:pt x="26198" y="203033"/>
                </a:lnTo>
                <a:lnTo>
                  <a:pt x="26231" y="203688"/>
                </a:lnTo>
                <a:lnTo>
                  <a:pt x="26493" y="204965"/>
                </a:lnTo>
                <a:lnTo>
                  <a:pt x="26984" y="206144"/>
                </a:lnTo>
                <a:lnTo>
                  <a:pt x="27672" y="207192"/>
                </a:lnTo>
                <a:lnTo>
                  <a:pt x="28589" y="208076"/>
                </a:lnTo>
                <a:lnTo>
                  <a:pt x="29604" y="208797"/>
                </a:lnTo>
                <a:lnTo>
                  <a:pt x="30783" y="209288"/>
                </a:lnTo>
                <a:lnTo>
                  <a:pt x="32060" y="209550"/>
                </a:lnTo>
                <a:lnTo>
                  <a:pt x="32748" y="209583"/>
                </a:lnTo>
                <a:lnTo>
                  <a:pt x="33403" y="209550"/>
                </a:lnTo>
                <a:lnTo>
                  <a:pt x="34680" y="209288"/>
                </a:lnTo>
                <a:lnTo>
                  <a:pt x="35859" y="208797"/>
                </a:lnTo>
                <a:lnTo>
                  <a:pt x="36907" y="208076"/>
                </a:lnTo>
                <a:lnTo>
                  <a:pt x="37791" y="207192"/>
                </a:lnTo>
                <a:lnTo>
                  <a:pt x="38511" y="206144"/>
                </a:lnTo>
                <a:lnTo>
                  <a:pt x="39003" y="204965"/>
                </a:lnTo>
                <a:lnTo>
                  <a:pt x="39264" y="203688"/>
                </a:lnTo>
                <a:lnTo>
                  <a:pt x="39297" y="203033"/>
                </a:lnTo>
                <a:lnTo>
                  <a:pt x="39297" y="97587"/>
                </a:lnTo>
                <a:lnTo>
                  <a:pt x="40705" y="97259"/>
                </a:lnTo>
                <a:lnTo>
                  <a:pt x="43391" y="96408"/>
                </a:lnTo>
                <a:lnTo>
                  <a:pt x="46010" y="95327"/>
                </a:lnTo>
                <a:lnTo>
                  <a:pt x="48499" y="94083"/>
                </a:lnTo>
                <a:lnTo>
                  <a:pt x="50857" y="92642"/>
                </a:lnTo>
                <a:lnTo>
                  <a:pt x="53084" y="91005"/>
                </a:lnTo>
                <a:lnTo>
                  <a:pt x="55180" y="89204"/>
                </a:lnTo>
                <a:lnTo>
                  <a:pt x="57112" y="87239"/>
                </a:lnTo>
                <a:lnTo>
                  <a:pt x="58847" y="85143"/>
                </a:lnTo>
                <a:lnTo>
                  <a:pt x="60452" y="82883"/>
                </a:lnTo>
                <a:lnTo>
                  <a:pt x="61827" y="80526"/>
                </a:lnTo>
                <a:lnTo>
                  <a:pt x="63006" y="78004"/>
                </a:lnTo>
                <a:lnTo>
                  <a:pt x="63956" y="75384"/>
                </a:lnTo>
                <a:lnTo>
                  <a:pt x="64709" y="72666"/>
                </a:lnTo>
                <a:lnTo>
                  <a:pt x="65200" y="69883"/>
                </a:lnTo>
                <a:lnTo>
                  <a:pt x="65462" y="66968"/>
                </a:lnTo>
                <a:lnTo>
                  <a:pt x="65495" y="65495"/>
                </a:lnTo>
                <a:lnTo>
                  <a:pt x="65462" y="64021"/>
                </a:lnTo>
                <a:lnTo>
                  <a:pt x="65200" y="61106"/>
                </a:lnTo>
                <a:lnTo>
                  <a:pt x="64709" y="58290"/>
                </a:lnTo>
                <a:lnTo>
                  <a:pt x="63956" y="55539"/>
                </a:lnTo>
                <a:lnTo>
                  <a:pt x="63006" y="52920"/>
                </a:lnTo>
                <a:lnTo>
                  <a:pt x="61827" y="50398"/>
                </a:lnTo>
                <a:lnTo>
                  <a:pt x="60452" y="47975"/>
                </a:lnTo>
                <a:lnTo>
                  <a:pt x="58847" y="45715"/>
                </a:lnTo>
                <a:lnTo>
                  <a:pt x="57112" y="43587"/>
                </a:lnTo>
                <a:lnTo>
                  <a:pt x="55180" y="41622"/>
                </a:lnTo>
                <a:lnTo>
                  <a:pt x="53084" y="39821"/>
                </a:lnTo>
                <a:lnTo>
                  <a:pt x="50857" y="38216"/>
                </a:lnTo>
                <a:lnTo>
                  <a:pt x="48499" y="36775"/>
                </a:lnTo>
                <a:lnTo>
                  <a:pt x="46010" y="35531"/>
                </a:lnTo>
                <a:lnTo>
                  <a:pt x="43391" y="34516"/>
                </a:lnTo>
                <a:lnTo>
                  <a:pt x="40705" y="33697"/>
                </a:lnTo>
                <a:lnTo>
                  <a:pt x="39297" y="33402"/>
                </a:lnTo>
                <a:lnTo>
                  <a:pt x="39297" y="6549"/>
                </a:lnTo>
                <a:lnTo>
                  <a:pt x="39264" y="5862"/>
                </a:lnTo>
                <a:lnTo>
                  <a:pt x="39003" y="4585"/>
                </a:lnTo>
                <a:lnTo>
                  <a:pt x="38511" y="3438"/>
                </a:lnTo>
                <a:lnTo>
                  <a:pt x="37791" y="2391"/>
                </a:lnTo>
                <a:lnTo>
                  <a:pt x="36907" y="1474"/>
                </a:lnTo>
                <a:lnTo>
                  <a:pt x="35859" y="786"/>
                </a:lnTo>
                <a:lnTo>
                  <a:pt x="34680" y="295"/>
                </a:lnTo>
                <a:lnTo>
                  <a:pt x="33403" y="33"/>
                </a:lnTo>
                <a:lnTo>
                  <a:pt x="32748" y="0"/>
                </a:lnTo>
                <a:close/>
                <a:moveTo>
                  <a:pt x="98242" y="0"/>
                </a:moveTo>
                <a:lnTo>
                  <a:pt x="97587" y="33"/>
                </a:lnTo>
                <a:lnTo>
                  <a:pt x="96310" y="295"/>
                </a:lnTo>
                <a:lnTo>
                  <a:pt x="95131" y="786"/>
                </a:lnTo>
                <a:lnTo>
                  <a:pt x="94083" y="1474"/>
                </a:lnTo>
                <a:lnTo>
                  <a:pt x="93199" y="2391"/>
                </a:lnTo>
                <a:lnTo>
                  <a:pt x="92479" y="3438"/>
                </a:lnTo>
                <a:lnTo>
                  <a:pt x="91988" y="4585"/>
                </a:lnTo>
                <a:lnTo>
                  <a:pt x="91726" y="5862"/>
                </a:lnTo>
                <a:lnTo>
                  <a:pt x="91693" y="6549"/>
                </a:lnTo>
                <a:lnTo>
                  <a:pt x="91693" y="111996"/>
                </a:lnTo>
                <a:lnTo>
                  <a:pt x="90285" y="112291"/>
                </a:lnTo>
                <a:lnTo>
                  <a:pt x="87600" y="113109"/>
                </a:lnTo>
                <a:lnTo>
                  <a:pt x="84980" y="114124"/>
                </a:lnTo>
                <a:lnTo>
                  <a:pt x="82491" y="115369"/>
                </a:lnTo>
                <a:lnTo>
                  <a:pt x="80133" y="116810"/>
                </a:lnTo>
                <a:lnTo>
                  <a:pt x="77906" y="118414"/>
                </a:lnTo>
                <a:lnTo>
                  <a:pt x="75810" y="120215"/>
                </a:lnTo>
                <a:lnTo>
                  <a:pt x="73878" y="122180"/>
                </a:lnTo>
                <a:lnTo>
                  <a:pt x="72143" y="124309"/>
                </a:lnTo>
                <a:lnTo>
                  <a:pt x="70538" y="126568"/>
                </a:lnTo>
                <a:lnTo>
                  <a:pt x="69163" y="128992"/>
                </a:lnTo>
                <a:lnTo>
                  <a:pt x="67984" y="131513"/>
                </a:lnTo>
                <a:lnTo>
                  <a:pt x="67034" y="134133"/>
                </a:lnTo>
                <a:lnTo>
                  <a:pt x="66281" y="136884"/>
                </a:lnTo>
                <a:lnTo>
                  <a:pt x="65790" y="139700"/>
                </a:lnTo>
                <a:lnTo>
                  <a:pt x="65528" y="142615"/>
                </a:lnTo>
                <a:lnTo>
                  <a:pt x="65495" y="144088"/>
                </a:lnTo>
                <a:lnTo>
                  <a:pt x="65528" y="145562"/>
                </a:lnTo>
                <a:lnTo>
                  <a:pt x="65790" y="148476"/>
                </a:lnTo>
                <a:lnTo>
                  <a:pt x="66281" y="151260"/>
                </a:lnTo>
                <a:lnTo>
                  <a:pt x="67034" y="153978"/>
                </a:lnTo>
                <a:lnTo>
                  <a:pt x="67984" y="156598"/>
                </a:lnTo>
                <a:lnTo>
                  <a:pt x="69163" y="159119"/>
                </a:lnTo>
                <a:lnTo>
                  <a:pt x="70538" y="161477"/>
                </a:lnTo>
                <a:lnTo>
                  <a:pt x="72143" y="163737"/>
                </a:lnTo>
                <a:lnTo>
                  <a:pt x="73878" y="165832"/>
                </a:lnTo>
                <a:lnTo>
                  <a:pt x="75810" y="167797"/>
                </a:lnTo>
                <a:lnTo>
                  <a:pt x="77906" y="169598"/>
                </a:lnTo>
                <a:lnTo>
                  <a:pt x="80133" y="171236"/>
                </a:lnTo>
                <a:lnTo>
                  <a:pt x="82491" y="172677"/>
                </a:lnTo>
                <a:lnTo>
                  <a:pt x="84980" y="173921"/>
                </a:lnTo>
                <a:lnTo>
                  <a:pt x="87600" y="175002"/>
                </a:lnTo>
                <a:lnTo>
                  <a:pt x="90285" y="175853"/>
                </a:lnTo>
                <a:lnTo>
                  <a:pt x="91693" y="176181"/>
                </a:lnTo>
                <a:lnTo>
                  <a:pt x="91693" y="203033"/>
                </a:lnTo>
                <a:lnTo>
                  <a:pt x="91726" y="203688"/>
                </a:lnTo>
                <a:lnTo>
                  <a:pt x="91988" y="204965"/>
                </a:lnTo>
                <a:lnTo>
                  <a:pt x="92479" y="206144"/>
                </a:lnTo>
                <a:lnTo>
                  <a:pt x="93199" y="207192"/>
                </a:lnTo>
                <a:lnTo>
                  <a:pt x="94083" y="208076"/>
                </a:lnTo>
                <a:lnTo>
                  <a:pt x="95131" y="208797"/>
                </a:lnTo>
                <a:lnTo>
                  <a:pt x="96310" y="209288"/>
                </a:lnTo>
                <a:lnTo>
                  <a:pt x="97587" y="209550"/>
                </a:lnTo>
                <a:lnTo>
                  <a:pt x="98242" y="209583"/>
                </a:lnTo>
                <a:lnTo>
                  <a:pt x="98897" y="209550"/>
                </a:lnTo>
                <a:lnTo>
                  <a:pt x="100174" y="209288"/>
                </a:lnTo>
                <a:lnTo>
                  <a:pt x="101353" y="208797"/>
                </a:lnTo>
                <a:lnTo>
                  <a:pt x="102401" y="208076"/>
                </a:lnTo>
                <a:lnTo>
                  <a:pt x="103285" y="207192"/>
                </a:lnTo>
                <a:lnTo>
                  <a:pt x="104006" y="206144"/>
                </a:lnTo>
                <a:lnTo>
                  <a:pt x="104497" y="204965"/>
                </a:lnTo>
                <a:lnTo>
                  <a:pt x="104759" y="203688"/>
                </a:lnTo>
                <a:lnTo>
                  <a:pt x="104792" y="203033"/>
                </a:lnTo>
                <a:lnTo>
                  <a:pt x="104792" y="176181"/>
                </a:lnTo>
                <a:lnTo>
                  <a:pt x="106200" y="175853"/>
                </a:lnTo>
                <a:lnTo>
                  <a:pt x="108885" y="175002"/>
                </a:lnTo>
                <a:lnTo>
                  <a:pt x="111505" y="173921"/>
                </a:lnTo>
                <a:lnTo>
                  <a:pt x="113994" y="172677"/>
                </a:lnTo>
                <a:lnTo>
                  <a:pt x="116352" y="171236"/>
                </a:lnTo>
                <a:lnTo>
                  <a:pt x="118578" y="169598"/>
                </a:lnTo>
                <a:lnTo>
                  <a:pt x="120674" y="167797"/>
                </a:lnTo>
                <a:lnTo>
                  <a:pt x="122606" y="165832"/>
                </a:lnTo>
                <a:lnTo>
                  <a:pt x="124342" y="163737"/>
                </a:lnTo>
                <a:lnTo>
                  <a:pt x="125947" y="161477"/>
                </a:lnTo>
                <a:lnTo>
                  <a:pt x="127322" y="159119"/>
                </a:lnTo>
                <a:lnTo>
                  <a:pt x="128501" y="156598"/>
                </a:lnTo>
                <a:lnTo>
                  <a:pt x="129451" y="153978"/>
                </a:lnTo>
                <a:lnTo>
                  <a:pt x="130204" y="151260"/>
                </a:lnTo>
                <a:lnTo>
                  <a:pt x="130695" y="148476"/>
                </a:lnTo>
                <a:lnTo>
                  <a:pt x="130957" y="145562"/>
                </a:lnTo>
                <a:lnTo>
                  <a:pt x="130990" y="144088"/>
                </a:lnTo>
                <a:lnTo>
                  <a:pt x="130957" y="142615"/>
                </a:lnTo>
                <a:lnTo>
                  <a:pt x="130695" y="139700"/>
                </a:lnTo>
                <a:lnTo>
                  <a:pt x="130204" y="136884"/>
                </a:lnTo>
                <a:lnTo>
                  <a:pt x="129451" y="134133"/>
                </a:lnTo>
                <a:lnTo>
                  <a:pt x="128501" y="131513"/>
                </a:lnTo>
                <a:lnTo>
                  <a:pt x="127322" y="128992"/>
                </a:lnTo>
                <a:lnTo>
                  <a:pt x="125947" y="126568"/>
                </a:lnTo>
                <a:lnTo>
                  <a:pt x="124342" y="124309"/>
                </a:lnTo>
                <a:lnTo>
                  <a:pt x="122606" y="122180"/>
                </a:lnTo>
                <a:lnTo>
                  <a:pt x="120674" y="120215"/>
                </a:lnTo>
                <a:lnTo>
                  <a:pt x="118578" y="118414"/>
                </a:lnTo>
                <a:lnTo>
                  <a:pt x="116352" y="116810"/>
                </a:lnTo>
                <a:lnTo>
                  <a:pt x="113994" y="115369"/>
                </a:lnTo>
                <a:lnTo>
                  <a:pt x="111505" y="114124"/>
                </a:lnTo>
                <a:lnTo>
                  <a:pt x="108885" y="113109"/>
                </a:lnTo>
                <a:lnTo>
                  <a:pt x="106200" y="112291"/>
                </a:lnTo>
                <a:lnTo>
                  <a:pt x="104792" y="111996"/>
                </a:lnTo>
                <a:lnTo>
                  <a:pt x="104792" y="6549"/>
                </a:lnTo>
                <a:lnTo>
                  <a:pt x="104759" y="5862"/>
                </a:lnTo>
                <a:lnTo>
                  <a:pt x="104497" y="4585"/>
                </a:lnTo>
                <a:lnTo>
                  <a:pt x="104006" y="3438"/>
                </a:lnTo>
                <a:lnTo>
                  <a:pt x="103285" y="2391"/>
                </a:lnTo>
                <a:lnTo>
                  <a:pt x="102401" y="1474"/>
                </a:lnTo>
                <a:lnTo>
                  <a:pt x="101353" y="786"/>
                </a:lnTo>
                <a:lnTo>
                  <a:pt x="100174" y="295"/>
                </a:lnTo>
                <a:lnTo>
                  <a:pt x="98897" y="33"/>
                </a:lnTo>
                <a:lnTo>
                  <a:pt x="98242" y="0"/>
                </a:lnTo>
                <a:close/>
                <a:moveTo>
                  <a:pt x="163737" y="0"/>
                </a:moveTo>
                <a:lnTo>
                  <a:pt x="163082" y="33"/>
                </a:lnTo>
                <a:lnTo>
                  <a:pt x="161805" y="295"/>
                </a:lnTo>
                <a:lnTo>
                  <a:pt x="160626" y="786"/>
                </a:lnTo>
                <a:lnTo>
                  <a:pt x="159578" y="1474"/>
                </a:lnTo>
                <a:lnTo>
                  <a:pt x="158694" y="2391"/>
                </a:lnTo>
                <a:lnTo>
                  <a:pt x="157973" y="3438"/>
                </a:lnTo>
                <a:lnTo>
                  <a:pt x="157482" y="4585"/>
                </a:lnTo>
                <a:lnTo>
                  <a:pt x="157220" y="5862"/>
                </a:lnTo>
                <a:lnTo>
                  <a:pt x="157188" y="6549"/>
                </a:lnTo>
                <a:lnTo>
                  <a:pt x="157188" y="46501"/>
                </a:lnTo>
                <a:lnTo>
                  <a:pt x="155779" y="46796"/>
                </a:lnTo>
                <a:lnTo>
                  <a:pt x="153094" y="47615"/>
                </a:lnTo>
                <a:lnTo>
                  <a:pt x="150474" y="48630"/>
                </a:lnTo>
                <a:lnTo>
                  <a:pt x="147986" y="49874"/>
                </a:lnTo>
                <a:lnTo>
                  <a:pt x="145628" y="51315"/>
                </a:lnTo>
                <a:lnTo>
                  <a:pt x="143401" y="52920"/>
                </a:lnTo>
                <a:lnTo>
                  <a:pt x="141305" y="54721"/>
                </a:lnTo>
                <a:lnTo>
                  <a:pt x="139373" y="56686"/>
                </a:lnTo>
                <a:lnTo>
                  <a:pt x="137637" y="58814"/>
                </a:lnTo>
                <a:lnTo>
                  <a:pt x="136033" y="61074"/>
                </a:lnTo>
                <a:lnTo>
                  <a:pt x="134657" y="63497"/>
                </a:lnTo>
                <a:lnTo>
                  <a:pt x="133478" y="66019"/>
                </a:lnTo>
                <a:lnTo>
                  <a:pt x="132529" y="68638"/>
                </a:lnTo>
                <a:lnTo>
                  <a:pt x="131776" y="71389"/>
                </a:lnTo>
                <a:lnTo>
                  <a:pt x="131284" y="74205"/>
                </a:lnTo>
                <a:lnTo>
                  <a:pt x="131022" y="77120"/>
                </a:lnTo>
                <a:lnTo>
                  <a:pt x="130990" y="78594"/>
                </a:lnTo>
                <a:lnTo>
                  <a:pt x="131022" y="80067"/>
                </a:lnTo>
                <a:lnTo>
                  <a:pt x="131284" y="82982"/>
                </a:lnTo>
                <a:lnTo>
                  <a:pt x="131776" y="85765"/>
                </a:lnTo>
                <a:lnTo>
                  <a:pt x="132529" y="88483"/>
                </a:lnTo>
                <a:lnTo>
                  <a:pt x="133478" y="91103"/>
                </a:lnTo>
                <a:lnTo>
                  <a:pt x="134657" y="93625"/>
                </a:lnTo>
                <a:lnTo>
                  <a:pt x="136033" y="95982"/>
                </a:lnTo>
                <a:lnTo>
                  <a:pt x="137637" y="98242"/>
                </a:lnTo>
                <a:lnTo>
                  <a:pt x="139373" y="100338"/>
                </a:lnTo>
                <a:lnTo>
                  <a:pt x="141305" y="102303"/>
                </a:lnTo>
                <a:lnTo>
                  <a:pt x="143401" y="104104"/>
                </a:lnTo>
                <a:lnTo>
                  <a:pt x="145628" y="105741"/>
                </a:lnTo>
                <a:lnTo>
                  <a:pt x="147986" y="107182"/>
                </a:lnTo>
                <a:lnTo>
                  <a:pt x="150474" y="108426"/>
                </a:lnTo>
                <a:lnTo>
                  <a:pt x="153094" y="109507"/>
                </a:lnTo>
                <a:lnTo>
                  <a:pt x="155779" y="110358"/>
                </a:lnTo>
                <a:lnTo>
                  <a:pt x="157188" y="110686"/>
                </a:lnTo>
                <a:lnTo>
                  <a:pt x="157188" y="203033"/>
                </a:lnTo>
                <a:lnTo>
                  <a:pt x="157220" y="203688"/>
                </a:lnTo>
                <a:lnTo>
                  <a:pt x="157482" y="204965"/>
                </a:lnTo>
                <a:lnTo>
                  <a:pt x="157973" y="206144"/>
                </a:lnTo>
                <a:lnTo>
                  <a:pt x="158694" y="207192"/>
                </a:lnTo>
                <a:lnTo>
                  <a:pt x="159578" y="208076"/>
                </a:lnTo>
                <a:lnTo>
                  <a:pt x="160626" y="208797"/>
                </a:lnTo>
                <a:lnTo>
                  <a:pt x="161805" y="209288"/>
                </a:lnTo>
                <a:lnTo>
                  <a:pt x="163082" y="209550"/>
                </a:lnTo>
                <a:lnTo>
                  <a:pt x="163737" y="209583"/>
                </a:lnTo>
                <a:lnTo>
                  <a:pt x="164392" y="209550"/>
                </a:lnTo>
                <a:lnTo>
                  <a:pt x="165669" y="209288"/>
                </a:lnTo>
                <a:lnTo>
                  <a:pt x="166848" y="208797"/>
                </a:lnTo>
                <a:lnTo>
                  <a:pt x="167896" y="208076"/>
                </a:lnTo>
                <a:lnTo>
                  <a:pt x="168780" y="207192"/>
                </a:lnTo>
                <a:lnTo>
                  <a:pt x="169501" y="206144"/>
                </a:lnTo>
                <a:lnTo>
                  <a:pt x="169992" y="204965"/>
                </a:lnTo>
                <a:lnTo>
                  <a:pt x="170254" y="203688"/>
                </a:lnTo>
                <a:lnTo>
                  <a:pt x="170286" y="203033"/>
                </a:lnTo>
                <a:lnTo>
                  <a:pt x="170286" y="110686"/>
                </a:lnTo>
                <a:lnTo>
                  <a:pt x="171695" y="110358"/>
                </a:lnTo>
                <a:lnTo>
                  <a:pt x="174380" y="109507"/>
                </a:lnTo>
                <a:lnTo>
                  <a:pt x="177000" y="108426"/>
                </a:lnTo>
                <a:lnTo>
                  <a:pt x="179488" y="107182"/>
                </a:lnTo>
                <a:lnTo>
                  <a:pt x="181846" y="105741"/>
                </a:lnTo>
                <a:lnTo>
                  <a:pt x="184073" y="104104"/>
                </a:lnTo>
                <a:lnTo>
                  <a:pt x="186169" y="102303"/>
                </a:lnTo>
                <a:lnTo>
                  <a:pt x="188101" y="100338"/>
                </a:lnTo>
                <a:lnTo>
                  <a:pt x="189837" y="98242"/>
                </a:lnTo>
                <a:lnTo>
                  <a:pt x="191441" y="95982"/>
                </a:lnTo>
                <a:lnTo>
                  <a:pt x="192817" y="93625"/>
                </a:lnTo>
                <a:lnTo>
                  <a:pt x="193995" y="91103"/>
                </a:lnTo>
                <a:lnTo>
                  <a:pt x="194945" y="88483"/>
                </a:lnTo>
                <a:lnTo>
                  <a:pt x="195698" y="85765"/>
                </a:lnTo>
                <a:lnTo>
                  <a:pt x="196190" y="82982"/>
                </a:lnTo>
                <a:lnTo>
                  <a:pt x="196452" y="80067"/>
                </a:lnTo>
                <a:lnTo>
                  <a:pt x="196484" y="78594"/>
                </a:lnTo>
                <a:lnTo>
                  <a:pt x="196452" y="77120"/>
                </a:lnTo>
                <a:lnTo>
                  <a:pt x="196190" y="74205"/>
                </a:lnTo>
                <a:lnTo>
                  <a:pt x="195698" y="71389"/>
                </a:lnTo>
                <a:lnTo>
                  <a:pt x="194945" y="68638"/>
                </a:lnTo>
                <a:lnTo>
                  <a:pt x="193995" y="66019"/>
                </a:lnTo>
                <a:lnTo>
                  <a:pt x="192817" y="63497"/>
                </a:lnTo>
                <a:lnTo>
                  <a:pt x="191441" y="61074"/>
                </a:lnTo>
                <a:lnTo>
                  <a:pt x="189837" y="58814"/>
                </a:lnTo>
                <a:lnTo>
                  <a:pt x="188101" y="56686"/>
                </a:lnTo>
                <a:lnTo>
                  <a:pt x="186169" y="54721"/>
                </a:lnTo>
                <a:lnTo>
                  <a:pt x="184073" y="52920"/>
                </a:lnTo>
                <a:lnTo>
                  <a:pt x="181846" y="51315"/>
                </a:lnTo>
                <a:lnTo>
                  <a:pt x="179488" y="49874"/>
                </a:lnTo>
                <a:lnTo>
                  <a:pt x="177000" y="48630"/>
                </a:lnTo>
                <a:lnTo>
                  <a:pt x="174380" y="47615"/>
                </a:lnTo>
                <a:lnTo>
                  <a:pt x="171695" y="46796"/>
                </a:lnTo>
                <a:lnTo>
                  <a:pt x="170286" y="46501"/>
                </a:lnTo>
                <a:lnTo>
                  <a:pt x="170286" y="6549"/>
                </a:lnTo>
                <a:lnTo>
                  <a:pt x="170254" y="5862"/>
                </a:lnTo>
                <a:lnTo>
                  <a:pt x="169992" y="4585"/>
                </a:lnTo>
                <a:lnTo>
                  <a:pt x="169501" y="3438"/>
                </a:lnTo>
                <a:lnTo>
                  <a:pt x="168780" y="2391"/>
                </a:lnTo>
                <a:lnTo>
                  <a:pt x="167896" y="1474"/>
                </a:lnTo>
                <a:lnTo>
                  <a:pt x="166848" y="786"/>
                </a:lnTo>
                <a:lnTo>
                  <a:pt x="165669" y="295"/>
                </a:lnTo>
                <a:lnTo>
                  <a:pt x="164392" y="33"/>
                </a:lnTo>
                <a:lnTo>
                  <a:pt x="1637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31"/>
          <p:cNvSpPr/>
          <p:nvPr/>
        </p:nvSpPr>
        <p:spPr>
          <a:xfrm>
            <a:off x="1539793" y="6151688"/>
            <a:ext cx="438813" cy="371486"/>
          </a:xfrm>
          <a:custGeom>
            <a:avLst/>
            <a:gdLst/>
            <a:ahLst/>
            <a:cxnLst/>
            <a:rect l="l" t="t" r="r" b="b"/>
            <a:pathLst>
              <a:path w="261978" h="209583" extrusionOk="0">
                <a:moveTo>
                  <a:pt x="211023" y="13099"/>
                </a:moveTo>
                <a:lnTo>
                  <a:pt x="211907" y="13132"/>
                </a:lnTo>
                <a:lnTo>
                  <a:pt x="213610" y="13623"/>
                </a:lnTo>
                <a:lnTo>
                  <a:pt x="215084" y="14507"/>
                </a:lnTo>
                <a:lnTo>
                  <a:pt x="216295" y="15751"/>
                </a:lnTo>
                <a:lnTo>
                  <a:pt x="216787" y="16505"/>
                </a:lnTo>
                <a:lnTo>
                  <a:pt x="248551" y="74828"/>
                </a:lnTo>
                <a:lnTo>
                  <a:pt x="248682" y="75122"/>
                </a:lnTo>
                <a:lnTo>
                  <a:pt x="248879" y="75712"/>
                </a:lnTo>
                <a:lnTo>
                  <a:pt x="248879" y="76072"/>
                </a:lnTo>
                <a:lnTo>
                  <a:pt x="248846" y="76563"/>
                </a:lnTo>
                <a:lnTo>
                  <a:pt x="248453" y="77480"/>
                </a:lnTo>
                <a:lnTo>
                  <a:pt x="247765" y="78168"/>
                </a:lnTo>
                <a:lnTo>
                  <a:pt x="246849" y="78561"/>
                </a:lnTo>
                <a:lnTo>
                  <a:pt x="246325" y="78594"/>
                </a:lnTo>
                <a:lnTo>
                  <a:pt x="15653" y="78594"/>
                </a:lnTo>
                <a:lnTo>
                  <a:pt x="15129" y="78561"/>
                </a:lnTo>
                <a:lnTo>
                  <a:pt x="14212" y="78168"/>
                </a:lnTo>
                <a:lnTo>
                  <a:pt x="13525" y="77480"/>
                </a:lnTo>
                <a:lnTo>
                  <a:pt x="13132" y="76563"/>
                </a:lnTo>
                <a:lnTo>
                  <a:pt x="13099" y="76072"/>
                </a:lnTo>
                <a:lnTo>
                  <a:pt x="13099" y="75712"/>
                </a:lnTo>
                <a:lnTo>
                  <a:pt x="13263" y="75122"/>
                </a:lnTo>
                <a:lnTo>
                  <a:pt x="13426" y="74828"/>
                </a:lnTo>
                <a:lnTo>
                  <a:pt x="45191" y="16505"/>
                </a:lnTo>
                <a:lnTo>
                  <a:pt x="45682" y="15751"/>
                </a:lnTo>
                <a:lnTo>
                  <a:pt x="46894" y="14507"/>
                </a:lnTo>
                <a:lnTo>
                  <a:pt x="48368" y="13623"/>
                </a:lnTo>
                <a:lnTo>
                  <a:pt x="50071" y="13132"/>
                </a:lnTo>
                <a:lnTo>
                  <a:pt x="50955" y="13099"/>
                </a:lnTo>
                <a:close/>
                <a:moveTo>
                  <a:pt x="144088" y="157187"/>
                </a:moveTo>
                <a:lnTo>
                  <a:pt x="144088" y="189934"/>
                </a:lnTo>
                <a:lnTo>
                  <a:pt x="144055" y="190589"/>
                </a:lnTo>
                <a:lnTo>
                  <a:pt x="143793" y="191866"/>
                </a:lnTo>
                <a:lnTo>
                  <a:pt x="143302" y="193045"/>
                </a:lnTo>
                <a:lnTo>
                  <a:pt x="142581" y="194093"/>
                </a:lnTo>
                <a:lnTo>
                  <a:pt x="141697" y="194977"/>
                </a:lnTo>
                <a:lnTo>
                  <a:pt x="140649" y="195698"/>
                </a:lnTo>
                <a:lnTo>
                  <a:pt x="139470" y="196189"/>
                </a:lnTo>
                <a:lnTo>
                  <a:pt x="138193" y="196451"/>
                </a:lnTo>
                <a:lnTo>
                  <a:pt x="137538" y="196484"/>
                </a:lnTo>
                <a:lnTo>
                  <a:pt x="45846" y="196484"/>
                </a:lnTo>
                <a:lnTo>
                  <a:pt x="45191" y="196451"/>
                </a:lnTo>
                <a:lnTo>
                  <a:pt x="43914" y="196189"/>
                </a:lnTo>
                <a:lnTo>
                  <a:pt x="42735" y="195698"/>
                </a:lnTo>
                <a:lnTo>
                  <a:pt x="41687" y="194977"/>
                </a:lnTo>
                <a:lnTo>
                  <a:pt x="40803" y="194093"/>
                </a:lnTo>
                <a:lnTo>
                  <a:pt x="40083" y="193045"/>
                </a:lnTo>
                <a:lnTo>
                  <a:pt x="39591" y="191866"/>
                </a:lnTo>
                <a:lnTo>
                  <a:pt x="39329" y="190589"/>
                </a:lnTo>
                <a:lnTo>
                  <a:pt x="39297" y="189934"/>
                </a:lnTo>
                <a:lnTo>
                  <a:pt x="39297" y="157187"/>
                </a:lnTo>
                <a:close/>
                <a:moveTo>
                  <a:pt x="50955" y="0"/>
                </a:moveTo>
                <a:lnTo>
                  <a:pt x="49612" y="33"/>
                </a:lnTo>
                <a:lnTo>
                  <a:pt x="46992" y="393"/>
                </a:lnTo>
                <a:lnTo>
                  <a:pt x="44471" y="1081"/>
                </a:lnTo>
                <a:lnTo>
                  <a:pt x="42047" y="2129"/>
                </a:lnTo>
                <a:lnTo>
                  <a:pt x="39821" y="3438"/>
                </a:lnTo>
                <a:lnTo>
                  <a:pt x="37790" y="5043"/>
                </a:lnTo>
                <a:lnTo>
                  <a:pt x="35956" y="6942"/>
                </a:lnTo>
                <a:lnTo>
                  <a:pt x="34385" y="9071"/>
                </a:lnTo>
                <a:lnTo>
                  <a:pt x="33730" y="10250"/>
                </a:lnTo>
                <a:lnTo>
                  <a:pt x="1899" y="68540"/>
                </a:lnTo>
                <a:lnTo>
                  <a:pt x="1474" y="69392"/>
                </a:lnTo>
                <a:lnTo>
                  <a:pt x="753" y="71225"/>
                </a:lnTo>
                <a:lnTo>
                  <a:pt x="262" y="73125"/>
                </a:lnTo>
                <a:lnTo>
                  <a:pt x="33" y="75090"/>
                </a:lnTo>
                <a:lnTo>
                  <a:pt x="0" y="76072"/>
                </a:lnTo>
                <a:lnTo>
                  <a:pt x="0" y="76858"/>
                </a:lnTo>
                <a:lnTo>
                  <a:pt x="164" y="78430"/>
                </a:lnTo>
                <a:lnTo>
                  <a:pt x="688" y="80722"/>
                </a:lnTo>
                <a:lnTo>
                  <a:pt x="1867" y="83538"/>
                </a:lnTo>
                <a:lnTo>
                  <a:pt x="3569" y="86027"/>
                </a:lnTo>
                <a:lnTo>
                  <a:pt x="5665" y="88156"/>
                </a:lnTo>
                <a:lnTo>
                  <a:pt x="8187" y="89826"/>
                </a:lnTo>
                <a:lnTo>
                  <a:pt x="11003" y="91005"/>
                </a:lnTo>
                <a:lnTo>
                  <a:pt x="13263" y="91529"/>
                </a:lnTo>
                <a:lnTo>
                  <a:pt x="14834" y="91692"/>
                </a:lnTo>
                <a:lnTo>
                  <a:pt x="26198" y="91692"/>
                </a:lnTo>
                <a:lnTo>
                  <a:pt x="26198" y="189934"/>
                </a:lnTo>
                <a:lnTo>
                  <a:pt x="26231" y="190950"/>
                </a:lnTo>
                <a:lnTo>
                  <a:pt x="26427" y="192914"/>
                </a:lnTo>
                <a:lnTo>
                  <a:pt x="26820" y="194846"/>
                </a:lnTo>
                <a:lnTo>
                  <a:pt x="27377" y="196680"/>
                </a:lnTo>
                <a:lnTo>
                  <a:pt x="28130" y="198449"/>
                </a:lnTo>
                <a:lnTo>
                  <a:pt x="29047" y="200119"/>
                </a:lnTo>
                <a:lnTo>
                  <a:pt x="30095" y="201691"/>
                </a:lnTo>
                <a:lnTo>
                  <a:pt x="31306" y="203164"/>
                </a:lnTo>
                <a:lnTo>
                  <a:pt x="32616" y="204474"/>
                </a:lnTo>
                <a:lnTo>
                  <a:pt x="34090" y="205686"/>
                </a:lnTo>
                <a:lnTo>
                  <a:pt x="35662" y="206734"/>
                </a:lnTo>
                <a:lnTo>
                  <a:pt x="37332" y="207651"/>
                </a:lnTo>
                <a:lnTo>
                  <a:pt x="39100" y="208404"/>
                </a:lnTo>
                <a:lnTo>
                  <a:pt x="40934" y="208961"/>
                </a:lnTo>
                <a:lnTo>
                  <a:pt x="42866" y="209354"/>
                </a:lnTo>
                <a:lnTo>
                  <a:pt x="44831" y="209550"/>
                </a:lnTo>
                <a:lnTo>
                  <a:pt x="45846" y="209583"/>
                </a:lnTo>
                <a:lnTo>
                  <a:pt x="137538" y="209583"/>
                </a:lnTo>
                <a:lnTo>
                  <a:pt x="138553" y="209550"/>
                </a:lnTo>
                <a:lnTo>
                  <a:pt x="140518" y="209354"/>
                </a:lnTo>
                <a:lnTo>
                  <a:pt x="142450" y="208961"/>
                </a:lnTo>
                <a:lnTo>
                  <a:pt x="144284" y="208404"/>
                </a:lnTo>
                <a:lnTo>
                  <a:pt x="146053" y="207651"/>
                </a:lnTo>
                <a:lnTo>
                  <a:pt x="147723" y="206734"/>
                </a:lnTo>
                <a:lnTo>
                  <a:pt x="149295" y="205686"/>
                </a:lnTo>
                <a:lnTo>
                  <a:pt x="150768" y="204474"/>
                </a:lnTo>
                <a:lnTo>
                  <a:pt x="152078" y="203164"/>
                </a:lnTo>
                <a:lnTo>
                  <a:pt x="153290" y="201691"/>
                </a:lnTo>
                <a:lnTo>
                  <a:pt x="154338" y="200119"/>
                </a:lnTo>
                <a:lnTo>
                  <a:pt x="155255" y="198449"/>
                </a:lnTo>
                <a:lnTo>
                  <a:pt x="156008" y="196680"/>
                </a:lnTo>
                <a:lnTo>
                  <a:pt x="156564" y="194846"/>
                </a:lnTo>
                <a:lnTo>
                  <a:pt x="156957" y="192914"/>
                </a:lnTo>
                <a:lnTo>
                  <a:pt x="157154" y="190950"/>
                </a:lnTo>
                <a:lnTo>
                  <a:pt x="157187" y="189934"/>
                </a:lnTo>
                <a:lnTo>
                  <a:pt x="157187" y="111341"/>
                </a:lnTo>
                <a:lnTo>
                  <a:pt x="157154" y="110686"/>
                </a:lnTo>
                <a:lnTo>
                  <a:pt x="156892" y="109409"/>
                </a:lnTo>
                <a:lnTo>
                  <a:pt x="156401" y="108230"/>
                </a:lnTo>
                <a:lnTo>
                  <a:pt x="155680" y="107182"/>
                </a:lnTo>
                <a:lnTo>
                  <a:pt x="154796" y="106298"/>
                </a:lnTo>
                <a:lnTo>
                  <a:pt x="153748" y="105577"/>
                </a:lnTo>
                <a:lnTo>
                  <a:pt x="152569" y="105086"/>
                </a:lnTo>
                <a:lnTo>
                  <a:pt x="151292" y="104824"/>
                </a:lnTo>
                <a:lnTo>
                  <a:pt x="150637" y="104791"/>
                </a:lnTo>
                <a:lnTo>
                  <a:pt x="149982" y="104824"/>
                </a:lnTo>
                <a:lnTo>
                  <a:pt x="148705" y="105086"/>
                </a:lnTo>
                <a:lnTo>
                  <a:pt x="147526" y="105577"/>
                </a:lnTo>
                <a:lnTo>
                  <a:pt x="146478" y="106298"/>
                </a:lnTo>
                <a:lnTo>
                  <a:pt x="145594" y="107182"/>
                </a:lnTo>
                <a:lnTo>
                  <a:pt x="144874" y="108230"/>
                </a:lnTo>
                <a:lnTo>
                  <a:pt x="144382" y="109409"/>
                </a:lnTo>
                <a:lnTo>
                  <a:pt x="144121" y="110686"/>
                </a:lnTo>
                <a:lnTo>
                  <a:pt x="144088" y="111341"/>
                </a:lnTo>
                <a:lnTo>
                  <a:pt x="144088" y="144088"/>
                </a:lnTo>
                <a:lnTo>
                  <a:pt x="39297" y="144088"/>
                </a:lnTo>
                <a:lnTo>
                  <a:pt x="39297" y="91692"/>
                </a:lnTo>
                <a:lnTo>
                  <a:pt x="222681" y="91692"/>
                </a:lnTo>
                <a:lnTo>
                  <a:pt x="222681" y="203033"/>
                </a:lnTo>
                <a:lnTo>
                  <a:pt x="222714" y="203688"/>
                </a:lnTo>
                <a:lnTo>
                  <a:pt x="222976" y="204965"/>
                </a:lnTo>
                <a:lnTo>
                  <a:pt x="223467" y="206144"/>
                </a:lnTo>
                <a:lnTo>
                  <a:pt x="224187" y="207192"/>
                </a:lnTo>
                <a:lnTo>
                  <a:pt x="225072" y="208076"/>
                </a:lnTo>
                <a:lnTo>
                  <a:pt x="226120" y="208797"/>
                </a:lnTo>
                <a:lnTo>
                  <a:pt x="227298" y="209288"/>
                </a:lnTo>
                <a:lnTo>
                  <a:pt x="228576" y="209550"/>
                </a:lnTo>
                <a:lnTo>
                  <a:pt x="229231" y="209583"/>
                </a:lnTo>
                <a:lnTo>
                  <a:pt x="229885" y="209550"/>
                </a:lnTo>
                <a:lnTo>
                  <a:pt x="231163" y="209288"/>
                </a:lnTo>
                <a:lnTo>
                  <a:pt x="232342" y="208797"/>
                </a:lnTo>
                <a:lnTo>
                  <a:pt x="233389" y="208076"/>
                </a:lnTo>
                <a:lnTo>
                  <a:pt x="234274" y="207192"/>
                </a:lnTo>
                <a:lnTo>
                  <a:pt x="234994" y="206144"/>
                </a:lnTo>
                <a:lnTo>
                  <a:pt x="235485" y="204965"/>
                </a:lnTo>
                <a:lnTo>
                  <a:pt x="235747" y="203688"/>
                </a:lnTo>
                <a:lnTo>
                  <a:pt x="235780" y="203033"/>
                </a:lnTo>
                <a:lnTo>
                  <a:pt x="235780" y="91692"/>
                </a:lnTo>
                <a:lnTo>
                  <a:pt x="247143" y="91692"/>
                </a:lnTo>
                <a:lnTo>
                  <a:pt x="248715" y="91529"/>
                </a:lnTo>
                <a:lnTo>
                  <a:pt x="251007" y="91005"/>
                </a:lnTo>
                <a:lnTo>
                  <a:pt x="253824" y="89826"/>
                </a:lnTo>
                <a:lnTo>
                  <a:pt x="256312" y="88156"/>
                </a:lnTo>
                <a:lnTo>
                  <a:pt x="258441" y="86027"/>
                </a:lnTo>
                <a:lnTo>
                  <a:pt x="260111" y="83538"/>
                </a:lnTo>
                <a:lnTo>
                  <a:pt x="261290" y="80722"/>
                </a:lnTo>
                <a:lnTo>
                  <a:pt x="261814" y="78430"/>
                </a:lnTo>
                <a:lnTo>
                  <a:pt x="261978" y="76858"/>
                </a:lnTo>
                <a:lnTo>
                  <a:pt x="261978" y="76072"/>
                </a:lnTo>
                <a:lnTo>
                  <a:pt x="261945" y="75090"/>
                </a:lnTo>
                <a:lnTo>
                  <a:pt x="261716" y="73125"/>
                </a:lnTo>
                <a:lnTo>
                  <a:pt x="261225" y="71225"/>
                </a:lnTo>
                <a:lnTo>
                  <a:pt x="260504" y="69392"/>
                </a:lnTo>
                <a:lnTo>
                  <a:pt x="260046" y="68540"/>
                </a:lnTo>
                <a:lnTo>
                  <a:pt x="228248" y="10250"/>
                </a:lnTo>
                <a:lnTo>
                  <a:pt x="227593" y="9071"/>
                </a:lnTo>
                <a:lnTo>
                  <a:pt x="226021" y="6942"/>
                </a:lnTo>
                <a:lnTo>
                  <a:pt x="224187" y="5043"/>
                </a:lnTo>
                <a:lnTo>
                  <a:pt x="222157" y="3438"/>
                </a:lnTo>
                <a:lnTo>
                  <a:pt x="219898" y="2129"/>
                </a:lnTo>
                <a:lnTo>
                  <a:pt x="217507" y="1081"/>
                </a:lnTo>
                <a:lnTo>
                  <a:pt x="214985" y="393"/>
                </a:lnTo>
                <a:lnTo>
                  <a:pt x="212366" y="33"/>
                </a:lnTo>
                <a:lnTo>
                  <a:pt x="2110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1"/>
          <p:cNvSpPr/>
          <p:nvPr/>
        </p:nvSpPr>
        <p:spPr>
          <a:xfrm>
            <a:off x="8929393" y="6151688"/>
            <a:ext cx="438813" cy="371486"/>
          </a:xfrm>
          <a:custGeom>
            <a:avLst/>
            <a:gdLst/>
            <a:ahLst/>
            <a:cxnLst/>
            <a:rect l="l" t="t" r="r" b="b"/>
            <a:pathLst>
              <a:path w="261978" h="209583" extrusionOk="0">
                <a:moveTo>
                  <a:pt x="211023" y="13099"/>
                </a:moveTo>
                <a:lnTo>
                  <a:pt x="211907" y="13132"/>
                </a:lnTo>
                <a:lnTo>
                  <a:pt x="213610" y="13623"/>
                </a:lnTo>
                <a:lnTo>
                  <a:pt x="215084" y="14507"/>
                </a:lnTo>
                <a:lnTo>
                  <a:pt x="216295" y="15751"/>
                </a:lnTo>
                <a:lnTo>
                  <a:pt x="216787" y="16505"/>
                </a:lnTo>
                <a:lnTo>
                  <a:pt x="248551" y="74828"/>
                </a:lnTo>
                <a:lnTo>
                  <a:pt x="248682" y="75122"/>
                </a:lnTo>
                <a:lnTo>
                  <a:pt x="248879" y="75712"/>
                </a:lnTo>
                <a:lnTo>
                  <a:pt x="248879" y="76072"/>
                </a:lnTo>
                <a:lnTo>
                  <a:pt x="248846" y="76563"/>
                </a:lnTo>
                <a:lnTo>
                  <a:pt x="248453" y="77480"/>
                </a:lnTo>
                <a:lnTo>
                  <a:pt x="247765" y="78168"/>
                </a:lnTo>
                <a:lnTo>
                  <a:pt x="246849" y="78561"/>
                </a:lnTo>
                <a:lnTo>
                  <a:pt x="246325" y="78594"/>
                </a:lnTo>
                <a:lnTo>
                  <a:pt x="15653" y="78594"/>
                </a:lnTo>
                <a:lnTo>
                  <a:pt x="15129" y="78561"/>
                </a:lnTo>
                <a:lnTo>
                  <a:pt x="14212" y="78168"/>
                </a:lnTo>
                <a:lnTo>
                  <a:pt x="13525" y="77480"/>
                </a:lnTo>
                <a:lnTo>
                  <a:pt x="13132" y="76563"/>
                </a:lnTo>
                <a:lnTo>
                  <a:pt x="13099" y="76072"/>
                </a:lnTo>
                <a:lnTo>
                  <a:pt x="13099" y="75712"/>
                </a:lnTo>
                <a:lnTo>
                  <a:pt x="13263" y="75122"/>
                </a:lnTo>
                <a:lnTo>
                  <a:pt x="13426" y="74828"/>
                </a:lnTo>
                <a:lnTo>
                  <a:pt x="45191" y="16505"/>
                </a:lnTo>
                <a:lnTo>
                  <a:pt x="45682" y="15751"/>
                </a:lnTo>
                <a:lnTo>
                  <a:pt x="46894" y="14507"/>
                </a:lnTo>
                <a:lnTo>
                  <a:pt x="48368" y="13623"/>
                </a:lnTo>
                <a:lnTo>
                  <a:pt x="50071" y="13132"/>
                </a:lnTo>
                <a:lnTo>
                  <a:pt x="50955" y="13099"/>
                </a:lnTo>
                <a:close/>
                <a:moveTo>
                  <a:pt x="144088" y="157187"/>
                </a:moveTo>
                <a:lnTo>
                  <a:pt x="144088" y="189934"/>
                </a:lnTo>
                <a:lnTo>
                  <a:pt x="144055" y="190589"/>
                </a:lnTo>
                <a:lnTo>
                  <a:pt x="143793" y="191866"/>
                </a:lnTo>
                <a:lnTo>
                  <a:pt x="143302" y="193045"/>
                </a:lnTo>
                <a:lnTo>
                  <a:pt x="142581" y="194093"/>
                </a:lnTo>
                <a:lnTo>
                  <a:pt x="141697" y="194977"/>
                </a:lnTo>
                <a:lnTo>
                  <a:pt x="140649" y="195698"/>
                </a:lnTo>
                <a:lnTo>
                  <a:pt x="139470" y="196189"/>
                </a:lnTo>
                <a:lnTo>
                  <a:pt x="138193" y="196451"/>
                </a:lnTo>
                <a:lnTo>
                  <a:pt x="137538" y="196484"/>
                </a:lnTo>
                <a:lnTo>
                  <a:pt x="45846" y="196484"/>
                </a:lnTo>
                <a:lnTo>
                  <a:pt x="45191" y="196451"/>
                </a:lnTo>
                <a:lnTo>
                  <a:pt x="43914" y="196189"/>
                </a:lnTo>
                <a:lnTo>
                  <a:pt x="42735" y="195698"/>
                </a:lnTo>
                <a:lnTo>
                  <a:pt x="41687" y="194977"/>
                </a:lnTo>
                <a:lnTo>
                  <a:pt x="40803" y="194093"/>
                </a:lnTo>
                <a:lnTo>
                  <a:pt x="40083" y="193045"/>
                </a:lnTo>
                <a:lnTo>
                  <a:pt x="39591" y="191866"/>
                </a:lnTo>
                <a:lnTo>
                  <a:pt x="39329" y="190589"/>
                </a:lnTo>
                <a:lnTo>
                  <a:pt x="39297" y="189934"/>
                </a:lnTo>
                <a:lnTo>
                  <a:pt x="39297" y="157187"/>
                </a:lnTo>
                <a:close/>
                <a:moveTo>
                  <a:pt x="50955" y="0"/>
                </a:moveTo>
                <a:lnTo>
                  <a:pt x="49612" y="33"/>
                </a:lnTo>
                <a:lnTo>
                  <a:pt x="46992" y="393"/>
                </a:lnTo>
                <a:lnTo>
                  <a:pt x="44471" y="1081"/>
                </a:lnTo>
                <a:lnTo>
                  <a:pt x="42047" y="2129"/>
                </a:lnTo>
                <a:lnTo>
                  <a:pt x="39821" y="3438"/>
                </a:lnTo>
                <a:lnTo>
                  <a:pt x="37790" y="5043"/>
                </a:lnTo>
                <a:lnTo>
                  <a:pt x="35956" y="6942"/>
                </a:lnTo>
                <a:lnTo>
                  <a:pt x="34385" y="9071"/>
                </a:lnTo>
                <a:lnTo>
                  <a:pt x="33730" y="10250"/>
                </a:lnTo>
                <a:lnTo>
                  <a:pt x="1899" y="68540"/>
                </a:lnTo>
                <a:lnTo>
                  <a:pt x="1474" y="69392"/>
                </a:lnTo>
                <a:lnTo>
                  <a:pt x="753" y="71225"/>
                </a:lnTo>
                <a:lnTo>
                  <a:pt x="262" y="73125"/>
                </a:lnTo>
                <a:lnTo>
                  <a:pt x="33" y="75090"/>
                </a:lnTo>
                <a:lnTo>
                  <a:pt x="0" y="76072"/>
                </a:lnTo>
                <a:lnTo>
                  <a:pt x="0" y="76858"/>
                </a:lnTo>
                <a:lnTo>
                  <a:pt x="164" y="78430"/>
                </a:lnTo>
                <a:lnTo>
                  <a:pt x="688" y="80722"/>
                </a:lnTo>
                <a:lnTo>
                  <a:pt x="1867" y="83538"/>
                </a:lnTo>
                <a:lnTo>
                  <a:pt x="3569" y="86027"/>
                </a:lnTo>
                <a:lnTo>
                  <a:pt x="5665" y="88156"/>
                </a:lnTo>
                <a:lnTo>
                  <a:pt x="8187" y="89826"/>
                </a:lnTo>
                <a:lnTo>
                  <a:pt x="11003" y="91005"/>
                </a:lnTo>
                <a:lnTo>
                  <a:pt x="13263" y="91529"/>
                </a:lnTo>
                <a:lnTo>
                  <a:pt x="14834" y="91692"/>
                </a:lnTo>
                <a:lnTo>
                  <a:pt x="26198" y="91692"/>
                </a:lnTo>
                <a:lnTo>
                  <a:pt x="26198" y="189934"/>
                </a:lnTo>
                <a:lnTo>
                  <a:pt x="26231" y="190950"/>
                </a:lnTo>
                <a:lnTo>
                  <a:pt x="26427" y="192914"/>
                </a:lnTo>
                <a:lnTo>
                  <a:pt x="26820" y="194846"/>
                </a:lnTo>
                <a:lnTo>
                  <a:pt x="27377" y="196680"/>
                </a:lnTo>
                <a:lnTo>
                  <a:pt x="28130" y="198449"/>
                </a:lnTo>
                <a:lnTo>
                  <a:pt x="29047" y="200119"/>
                </a:lnTo>
                <a:lnTo>
                  <a:pt x="30095" y="201691"/>
                </a:lnTo>
                <a:lnTo>
                  <a:pt x="31306" y="203164"/>
                </a:lnTo>
                <a:lnTo>
                  <a:pt x="32616" y="204474"/>
                </a:lnTo>
                <a:lnTo>
                  <a:pt x="34090" y="205686"/>
                </a:lnTo>
                <a:lnTo>
                  <a:pt x="35662" y="206734"/>
                </a:lnTo>
                <a:lnTo>
                  <a:pt x="37332" y="207651"/>
                </a:lnTo>
                <a:lnTo>
                  <a:pt x="39100" y="208404"/>
                </a:lnTo>
                <a:lnTo>
                  <a:pt x="40934" y="208961"/>
                </a:lnTo>
                <a:lnTo>
                  <a:pt x="42866" y="209354"/>
                </a:lnTo>
                <a:lnTo>
                  <a:pt x="44831" y="209550"/>
                </a:lnTo>
                <a:lnTo>
                  <a:pt x="45846" y="209583"/>
                </a:lnTo>
                <a:lnTo>
                  <a:pt x="137538" y="209583"/>
                </a:lnTo>
                <a:lnTo>
                  <a:pt x="138553" y="209550"/>
                </a:lnTo>
                <a:lnTo>
                  <a:pt x="140518" y="209354"/>
                </a:lnTo>
                <a:lnTo>
                  <a:pt x="142450" y="208961"/>
                </a:lnTo>
                <a:lnTo>
                  <a:pt x="144284" y="208404"/>
                </a:lnTo>
                <a:lnTo>
                  <a:pt x="146053" y="207651"/>
                </a:lnTo>
                <a:lnTo>
                  <a:pt x="147723" y="206734"/>
                </a:lnTo>
                <a:lnTo>
                  <a:pt x="149295" y="205686"/>
                </a:lnTo>
                <a:lnTo>
                  <a:pt x="150768" y="204474"/>
                </a:lnTo>
                <a:lnTo>
                  <a:pt x="152078" y="203164"/>
                </a:lnTo>
                <a:lnTo>
                  <a:pt x="153290" y="201691"/>
                </a:lnTo>
                <a:lnTo>
                  <a:pt x="154338" y="200119"/>
                </a:lnTo>
                <a:lnTo>
                  <a:pt x="155255" y="198449"/>
                </a:lnTo>
                <a:lnTo>
                  <a:pt x="156008" y="196680"/>
                </a:lnTo>
                <a:lnTo>
                  <a:pt x="156564" y="194846"/>
                </a:lnTo>
                <a:lnTo>
                  <a:pt x="156957" y="192914"/>
                </a:lnTo>
                <a:lnTo>
                  <a:pt x="157154" y="190950"/>
                </a:lnTo>
                <a:lnTo>
                  <a:pt x="157187" y="189934"/>
                </a:lnTo>
                <a:lnTo>
                  <a:pt x="157187" y="111341"/>
                </a:lnTo>
                <a:lnTo>
                  <a:pt x="157154" y="110686"/>
                </a:lnTo>
                <a:lnTo>
                  <a:pt x="156892" y="109409"/>
                </a:lnTo>
                <a:lnTo>
                  <a:pt x="156401" y="108230"/>
                </a:lnTo>
                <a:lnTo>
                  <a:pt x="155680" y="107182"/>
                </a:lnTo>
                <a:lnTo>
                  <a:pt x="154796" y="106298"/>
                </a:lnTo>
                <a:lnTo>
                  <a:pt x="153748" y="105577"/>
                </a:lnTo>
                <a:lnTo>
                  <a:pt x="152569" y="105086"/>
                </a:lnTo>
                <a:lnTo>
                  <a:pt x="151292" y="104824"/>
                </a:lnTo>
                <a:lnTo>
                  <a:pt x="150637" y="104791"/>
                </a:lnTo>
                <a:lnTo>
                  <a:pt x="149982" y="104824"/>
                </a:lnTo>
                <a:lnTo>
                  <a:pt x="148705" y="105086"/>
                </a:lnTo>
                <a:lnTo>
                  <a:pt x="147526" y="105577"/>
                </a:lnTo>
                <a:lnTo>
                  <a:pt x="146478" y="106298"/>
                </a:lnTo>
                <a:lnTo>
                  <a:pt x="145594" y="107182"/>
                </a:lnTo>
                <a:lnTo>
                  <a:pt x="144874" y="108230"/>
                </a:lnTo>
                <a:lnTo>
                  <a:pt x="144382" y="109409"/>
                </a:lnTo>
                <a:lnTo>
                  <a:pt x="144121" y="110686"/>
                </a:lnTo>
                <a:lnTo>
                  <a:pt x="144088" y="111341"/>
                </a:lnTo>
                <a:lnTo>
                  <a:pt x="144088" y="144088"/>
                </a:lnTo>
                <a:lnTo>
                  <a:pt x="39297" y="144088"/>
                </a:lnTo>
                <a:lnTo>
                  <a:pt x="39297" y="91692"/>
                </a:lnTo>
                <a:lnTo>
                  <a:pt x="222681" y="91692"/>
                </a:lnTo>
                <a:lnTo>
                  <a:pt x="222681" y="203033"/>
                </a:lnTo>
                <a:lnTo>
                  <a:pt x="222714" y="203688"/>
                </a:lnTo>
                <a:lnTo>
                  <a:pt x="222976" y="204965"/>
                </a:lnTo>
                <a:lnTo>
                  <a:pt x="223467" y="206144"/>
                </a:lnTo>
                <a:lnTo>
                  <a:pt x="224187" y="207192"/>
                </a:lnTo>
                <a:lnTo>
                  <a:pt x="225072" y="208076"/>
                </a:lnTo>
                <a:lnTo>
                  <a:pt x="226120" y="208797"/>
                </a:lnTo>
                <a:lnTo>
                  <a:pt x="227298" y="209288"/>
                </a:lnTo>
                <a:lnTo>
                  <a:pt x="228576" y="209550"/>
                </a:lnTo>
                <a:lnTo>
                  <a:pt x="229231" y="209583"/>
                </a:lnTo>
                <a:lnTo>
                  <a:pt x="229885" y="209550"/>
                </a:lnTo>
                <a:lnTo>
                  <a:pt x="231163" y="209288"/>
                </a:lnTo>
                <a:lnTo>
                  <a:pt x="232342" y="208797"/>
                </a:lnTo>
                <a:lnTo>
                  <a:pt x="233389" y="208076"/>
                </a:lnTo>
                <a:lnTo>
                  <a:pt x="234274" y="207192"/>
                </a:lnTo>
                <a:lnTo>
                  <a:pt x="234994" y="206144"/>
                </a:lnTo>
                <a:lnTo>
                  <a:pt x="235485" y="204965"/>
                </a:lnTo>
                <a:lnTo>
                  <a:pt x="235747" y="203688"/>
                </a:lnTo>
                <a:lnTo>
                  <a:pt x="235780" y="203033"/>
                </a:lnTo>
                <a:lnTo>
                  <a:pt x="235780" y="91692"/>
                </a:lnTo>
                <a:lnTo>
                  <a:pt x="247143" y="91692"/>
                </a:lnTo>
                <a:lnTo>
                  <a:pt x="248715" y="91529"/>
                </a:lnTo>
                <a:lnTo>
                  <a:pt x="251007" y="91005"/>
                </a:lnTo>
                <a:lnTo>
                  <a:pt x="253824" y="89826"/>
                </a:lnTo>
                <a:lnTo>
                  <a:pt x="256312" y="88156"/>
                </a:lnTo>
                <a:lnTo>
                  <a:pt x="258441" y="86027"/>
                </a:lnTo>
                <a:lnTo>
                  <a:pt x="260111" y="83538"/>
                </a:lnTo>
                <a:lnTo>
                  <a:pt x="261290" y="80722"/>
                </a:lnTo>
                <a:lnTo>
                  <a:pt x="261814" y="78430"/>
                </a:lnTo>
                <a:lnTo>
                  <a:pt x="261978" y="76858"/>
                </a:lnTo>
                <a:lnTo>
                  <a:pt x="261978" y="76072"/>
                </a:lnTo>
                <a:lnTo>
                  <a:pt x="261945" y="75090"/>
                </a:lnTo>
                <a:lnTo>
                  <a:pt x="261716" y="73125"/>
                </a:lnTo>
                <a:lnTo>
                  <a:pt x="261225" y="71225"/>
                </a:lnTo>
                <a:lnTo>
                  <a:pt x="260504" y="69392"/>
                </a:lnTo>
                <a:lnTo>
                  <a:pt x="260046" y="68540"/>
                </a:lnTo>
                <a:lnTo>
                  <a:pt x="228248" y="10250"/>
                </a:lnTo>
                <a:lnTo>
                  <a:pt x="227593" y="9071"/>
                </a:lnTo>
                <a:lnTo>
                  <a:pt x="226021" y="6942"/>
                </a:lnTo>
                <a:lnTo>
                  <a:pt x="224187" y="5043"/>
                </a:lnTo>
                <a:lnTo>
                  <a:pt x="222157" y="3438"/>
                </a:lnTo>
                <a:lnTo>
                  <a:pt x="219898" y="2129"/>
                </a:lnTo>
                <a:lnTo>
                  <a:pt x="217507" y="1081"/>
                </a:lnTo>
                <a:lnTo>
                  <a:pt x="214985" y="393"/>
                </a:lnTo>
                <a:lnTo>
                  <a:pt x="212366" y="33"/>
                </a:lnTo>
                <a:lnTo>
                  <a:pt x="2110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31"/>
          <p:cNvSpPr/>
          <p:nvPr/>
        </p:nvSpPr>
        <p:spPr>
          <a:xfrm>
            <a:off x="11721125" y="3095950"/>
            <a:ext cx="1457100" cy="457200"/>
          </a:xfrm>
          <a:prstGeom prst="roundRect">
            <a:avLst>
              <a:gd name="adj" fmla="val 50000"/>
            </a:avLst>
          </a:prstGeom>
          <a:solidFill>
            <a:srgbClr val="69FEFF">
              <a:alpha val="125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Libre Franklin SemiBold"/>
                <a:ea typeface="Libre Franklin SemiBold"/>
                <a:cs typeface="Libre Franklin SemiBold"/>
                <a:sym typeface="Libre Franklin SemiBold"/>
              </a:rPr>
              <a:t>Retail</a:t>
            </a:r>
            <a:endParaRPr sz="2000">
              <a:solidFill>
                <a:schemeClr val="accent1"/>
              </a:solidFill>
              <a:latin typeface="Libre Franklin SemiBold"/>
              <a:ea typeface="Libre Franklin SemiBold"/>
              <a:cs typeface="Libre Franklin SemiBold"/>
              <a:sym typeface="Libre Franklin SemiBold"/>
            </a:endParaRPr>
          </a:p>
        </p:txBody>
      </p:sp>
      <p:sp>
        <p:nvSpPr>
          <p:cNvPr id="2016" name="Google Shape;2016;p131"/>
          <p:cNvSpPr/>
          <p:nvPr/>
        </p:nvSpPr>
        <p:spPr>
          <a:xfrm>
            <a:off x="3659400" y="1057452"/>
            <a:ext cx="3654000" cy="4095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31"/>
          <p:cNvSpPr txBox="1"/>
          <p:nvPr/>
        </p:nvSpPr>
        <p:spPr>
          <a:xfrm>
            <a:off x="3899864" y="2980208"/>
            <a:ext cx="3173100" cy="10158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Clr>
                <a:srgbClr val="091C35"/>
              </a:buClr>
              <a:buSzPts val="1100"/>
              <a:buFont typeface="Arial"/>
              <a:buNone/>
            </a:pPr>
            <a:r>
              <a:rPr lang="en" sz="2000" b="1">
                <a:solidFill>
                  <a:srgbClr val="FFFFFF"/>
                </a:solidFill>
                <a:latin typeface="Libre Franklin"/>
                <a:ea typeface="Libre Franklin"/>
                <a:cs typeface="Libre Franklin"/>
                <a:sym typeface="Libre Franklin"/>
              </a:rPr>
              <a:t>Engagement dashboard</a:t>
            </a:r>
            <a:endParaRPr sz="2000" b="1">
              <a:solidFill>
                <a:srgbClr val="FFFFFF"/>
              </a:solidFill>
              <a:latin typeface="Libre Franklin"/>
              <a:ea typeface="Libre Franklin"/>
              <a:cs typeface="Libre Franklin"/>
              <a:sym typeface="Libre Franklin"/>
            </a:endParaRPr>
          </a:p>
          <a:p>
            <a:pPr marL="0" lvl="0" indent="0" algn="ctr" rtl="0">
              <a:lnSpc>
                <a:spcPct val="115000"/>
              </a:lnSpc>
              <a:spcBef>
                <a:spcPts val="0"/>
              </a:spcBef>
              <a:spcAft>
                <a:spcPts val="0"/>
              </a:spcAft>
              <a:buClr>
                <a:srgbClr val="091C35"/>
              </a:buClr>
              <a:buSzPts val="1100"/>
              <a:buFont typeface="Arial"/>
              <a:buNone/>
            </a:pPr>
            <a:r>
              <a:rPr lang="en" sz="2000">
                <a:solidFill>
                  <a:srgbClr val="FFFFFF"/>
                </a:solidFill>
                <a:latin typeface="Libre Franklin Light"/>
                <a:ea typeface="Libre Franklin Light"/>
                <a:cs typeface="Libre Franklin Light"/>
                <a:sym typeface="Libre Franklin Light"/>
              </a:rPr>
              <a:t>Lorem ipsum dolor amet sed do eiusmod.</a:t>
            </a:r>
            <a:endParaRPr sz="2000" b="1">
              <a:solidFill>
                <a:srgbClr val="FFFFFF"/>
              </a:solidFill>
              <a:latin typeface="Libre Franklin"/>
              <a:ea typeface="Libre Franklin"/>
              <a:cs typeface="Libre Franklin"/>
              <a:sym typeface="Libre Franklin"/>
            </a:endParaRPr>
          </a:p>
        </p:txBody>
      </p:sp>
      <p:sp>
        <p:nvSpPr>
          <p:cNvPr id="2018" name="Google Shape;2018;p131"/>
          <p:cNvSpPr/>
          <p:nvPr/>
        </p:nvSpPr>
        <p:spPr>
          <a:xfrm>
            <a:off x="5266842" y="2275081"/>
            <a:ext cx="439144" cy="468418"/>
          </a:xfrm>
          <a:custGeom>
            <a:avLst/>
            <a:gdLst/>
            <a:ahLst/>
            <a:cxnLst/>
            <a:rect l="l" t="t" r="r" b="b"/>
            <a:pathLst>
              <a:path w="196485" h="209583" extrusionOk="0">
                <a:moveTo>
                  <a:pt x="32748" y="45846"/>
                </a:moveTo>
                <a:lnTo>
                  <a:pt x="33763" y="45879"/>
                </a:lnTo>
                <a:lnTo>
                  <a:pt x="35728" y="46075"/>
                </a:lnTo>
                <a:lnTo>
                  <a:pt x="37660" y="46468"/>
                </a:lnTo>
                <a:lnTo>
                  <a:pt x="39494" y="47025"/>
                </a:lnTo>
                <a:lnTo>
                  <a:pt x="41262" y="47778"/>
                </a:lnTo>
                <a:lnTo>
                  <a:pt x="42932" y="48695"/>
                </a:lnTo>
                <a:lnTo>
                  <a:pt x="44504" y="49743"/>
                </a:lnTo>
                <a:lnTo>
                  <a:pt x="45978" y="50955"/>
                </a:lnTo>
                <a:lnTo>
                  <a:pt x="47288" y="52265"/>
                </a:lnTo>
                <a:lnTo>
                  <a:pt x="48499" y="53738"/>
                </a:lnTo>
                <a:lnTo>
                  <a:pt x="49547" y="55310"/>
                </a:lnTo>
                <a:lnTo>
                  <a:pt x="50464" y="56980"/>
                </a:lnTo>
                <a:lnTo>
                  <a:pt x="51217" y="58749"/>
                </a:lnTo>
                <a:lnTo>
                  <a:pt x="51774" y="60583"/>
                </a:lnTo>
                <a:lnTo>
                  <a:pt x="52167" y="62515"/>
                </a:lnTo>
                <a:lnTo>
                  <a:pt x="52363" y="64479"/>
                </a:lnTo>
                <a:lnTo>
                  <a:pt x="52396" y="65495"/>
                </a:lnTo>
                <a:lnTo>
                  <a:pt x="52363" y="66510"/>
                </a:lnTo>
                <a:lnTo>
                  <a:pt x="52167" y="68475"/>
                </a:lnTo>
                <a:lnTo>
                  <a:pt x="51774" y="70407"/>
                </a:lnTo>
                <a:lnTo>
                  <a:pt x="51217" y="72241"/>
                </a:lnTo>
                <a:lnTo>
                  <a:pt x="50464" y="74009"/>
                </a:lnTo>
                <a:lnTo>
                  <a:pt x="49547" y="75679"/>
                </a:lnTo>
                <a:lnTo>
                  <a:pt x="48499" y="77251"/>
                </a:lnTo>
                <a:lnTo>
                  <a:pt x="47288" y="78725"/>
                </a:lnTo>
                <a:lnTo>
                  <a:pt x="45978" y="80034"/>
                </a:lnTo>
                <a:lnTo>
                  <a:pt x="44504" y="81246"/>
                </a:lnTo>
                <a:lnTo>
                  <a:pt x="42932" y="82294"/>
                </a:lnTo>
                <a:lnTo>
                  <a:pt x="41262" y="83211"/>
                </a:lnTo>
                <a:lnTo>
                  <a:pt x="39494" y="83964"/>
                </a:lnTo>
                <a:lnTo>
                  <a:pt x="37660" y="84521"/>
                </a:lnTo>
                <a:lnTo>
                  <a:pt x="35728" y="84914"/>
                </a:lnTo>
                <a:lnTo>
                  <a:pt x="33763" y="85110"/>
                </a:lnTo>
                <a:lnTo>
                  <a:pt x="32748" y="85143"/>
                </a:lnTo>
                <a:lnTo>
                  <a:pt x="31733" y="85110"/>
                </a:lnTo>
                <a:lnTo>
                  <a:pt x="29768" y="84914"/>
                </a:lnTo>
                <a:lnTo>
                  <a:pt x="27836" y="84521"/>
                </a:lnTo>
                <a:lnTo>
                  <a:pt x="26002" y="83964"/>
                </a:lnTo>
                <a:lnTo>
                  <a:pt x="24233" y="83211"/>
                </a:lnTo>
                <a:lnTo>
                  <a:pt x="22563" y="82294"/>
                </a:lnTo>
                <a:lnTo>
                  <a:pt x="20991" y="81246"/>
                </a:lnTo>
                <a:lnTo>
                  <a:pt x="19518" y="80034"/>
                </a:lnTo>
                <a:lnTo>
                  <a:pt x="18208" y="78725"/>
                </a:lnTo>
                <a:lnTo>
                  <a:pt x="16996" y="77251"/>
                </a:lnTo>
                <a:lnTo>
                  <a:pt x="15948" y="75679"/>
                </a:lnTo>
                <a:lnTo>
                  <a:pt x="15031" y="74009"/>
                </a:lnTo>
                <a:lnTo>
                  <a:pt x="14278" y="72241"/>
                </a:lnTo>
                <a:lnTo>
                  <a:pt x="13722" y="70407"/>
                </a:lnTo>
                <a:lnTo>
                  <a:pt x="13329" y="68475"/>
                </a:lnTo>
                <a:lnTo>
                  <a:pt x="13132" y="66510"/>
                </a:lnTo>
                <a:lnTo>
                  <a:pt x="13099" y="65495"/>
                </a:lnTo>
                <a:lnTo>
                  <a:pt x="13132" y="64479"/>
                </a:lnTo>
                <a:lnTo>
                  <a:pt x="13329" y="62515"/>
                </a:lnTo>
                <a:lnTo>
                  <a:pt x="13722" y="60583"/>
                </a:lnTo>
                <a:lnTo>
                  <a:pt x="14278" y="58749"/>
                </a:lnTo>
                <a:lnTo>
                  <a:pt x="15031" y="56980"/>
                </a:lnTo>
                <a:lnTo>
                  <a:pt x="15948" y="55310"/>
                </a:lnTo>
                <a:lnTo>
                  <a:pt x="16996" y="53738"/>
                </a:lnTo>
                <a:lnTo>
                  <a:pt x="18208" y="52265"/>
                </a:lnTo>
                <a:lnTo>
                  <a:pt x="19518" y="50955"/>
                </a:lnTo>
                <a:lnTo>
                  <a:pt x="20991" y="49743"/>
                </a:lnTo>
                <a:lnTo>
                  <a:pt x="22563" y="48695"/>
                </a:lnTo>
                <a:lnTo>
                  <a:pt x="24233" y="47778"/>
                </a:lnTo>
                <a:lnTo>
                  <a:pt x="26002" y="47025"/>
                </a:lnTo>
                <a:lnTo>
                  <a:pt x="27836" y="46468"/>
                </a:lnTo>
                <a:lnTo>
                  <a:pt x="29768" y="46075"/>
                </a:lnTo>
                <a:lnTo>
                  <a:pt x="31733" y="45879"/>
                </a:lnTo>
                <a:lnTo>
                  <a:pt x="32748" y="45846"/>
                </a:lnTo>
                <a:close/>
                <a:moveTo>
                  <a:pt x="163737" y="58945"/>
                </a:moveTo>
                <a:lnTo>
                  <a:pt x="164752" y="58978"/>
                </a:lnTo>
                <a:lnTo>
                  <a:pt x="166717" y="59174"/>
                </a:lnTo>
                <a:lnTo>
                  <a:pt x="168649" y="59567"/>
                </a:lnTo>
                <a:lnTo>
                  <a:pt x="170483" y="60124"/>
                </a:lnTo>
                <a:lnTo>
                  <a:pt x="172251" y="60877"/>
                </a:lnTo>
                <a:lnTo>
                  <a:pt x="173921" y="61794"/>
                </a:lnTo>
                <a:lnTo>
                  <a:pt x="175493" y="62842"/>
                </a:lnTo>
                <a:lnTo>
                  <a:pt x="176967" y="64054"/>
                </a:lnTo>
                <a:lnTo>
                  <a:pt x="178277" y="65364"/>
                </a:lnTo>
                <a:lnTo>
                  <a:pt x="179488" y="66837"/>
                </a:lnTo>
                <a:lnTo>
                  <a:pt x="180536" y="68409"/>
                </a:lnTo>
                <a:lnTo>
                  <a:pt x="181453" y="70079"/>
                </a:lnTo>
                <a:lnTo>
                  <a:pt x="182206" y="71848"/>
                </a:lnTo>
                <a:lnTo>
                  <a:pt x="182763" y="73681"/>
                </a:lnTo>
                <a:lnTo>
                  <a:pt x="183156" y="75614"/>
                </a:lnTo>
                <a:lnTo>
                  <a:pt x="183353" y="77578"/>
                </a:lnTo>
                <a:lnTo>
                  <a:pt x="183385" y="78594"/>
                </a:lnTo>
                <a:lnTo>
                  <a:pt x="183353" y="79609"/>
                </a:lnTo>
                <a:lnTo>
                  <a:pt x="183156" y="81574"/>
                </a:lnTo>
                <a:lnTo>
                  <a:pt x="182763" y="83506"/>
                </a:lnTo>
                <a:lnTo>
                  <a:pt x="182206" y="85339"/>
                </a:lnTo>
                <a:lnTo>
                  <a:pt x="181453" y="87108"/>
                </a:lnTo>
                <a:lnTo>
                  <a:pt x="180536" y="88778"/>
                </a:lnTo>
                <a:lnTo>
                  <a:pt x="179488" y="90350"/>
                </a:lnTo>
                <a:lnTo>
                  <a:pt x="178277" y="91823"/>
                </a:lnTo>
                <a:lnTo>
                  <a:pt x="176967" y="93133"/>
                </a:lnTo>
                <a:lnTo>
                  <a:pt x="175493" y="94345"/>
                </a:lnTo>
                <a:lnTo>
                  <a:pt x="173921" y="95393"/>
                </a:lnTo>
                <a:lnTo>
                  <a:pt x="172251" y="96310"/>
                </a:lnTo>
                <a:lnTo>
                  <a:pt x="170483" y="97063"/>
                </a:lnTo>
                <a:lnTo>
                  <a:pt x="168649" y="97620"/>
                </a:lnTo>
                <a:lnTo>
                  <a:pt x="166717" y="98013"/>
                </a:lnTo>
                <a:lnTo>
                  <a:pt x="164752" y="98209"/>
                </a:lnTo>
                <a:lnTo>
                  <a:pt x="163737" y="98242"/>
                </a:lnTo>
                <a:lnTo>
                  <a:pt x="162722" y="98209"/>
                </a:lnTo>
                <a:lnTo>
                  <a:pt x="160757" y="98013"/>
                </a:lnTo>
                <a:lnTo>
                  <a:pt x="158825" y="97620"/>
                </a:lnTo>
                <a:lnTo>
                  <a:pt x="156991" y="97063"/>
                </a:lnTo>
                <a:lnTo>
                  <a:pt x="155223" y="96310"/>
                </a:lnTo>
                <a:lnTo>
                  <a:pt x="153553" y="95393"/>
                </a:lnTo>
                <a:lnTo>
                  <a:pt x="151981" y="94345"/>
                </a:lnTo>
                <a:lnTo>
                  <a:pt x="150507" y="93133"/>
                </a:lnTo>
                <a:lnTo>
                  <a:pt x="149197" y="91823"/>
                </a:lnTo>
                <a:lnTo>
                  <a:pt x="147986" y="90350"/>
                </a:lnTo>
                <a:lnTo>
                  <a:pt x="146938" y="88778"/>
                </a:lnTo>
                <a:lnTo>
                  <a:pt x="146021" y="87108"/>
                </a:lnTo>
                <a:lnTo>
                  <a:pt x="145268" y="85339"/>
                </a:lnTo>
                <a:lnTo>
                  <a:pt x="144711" y="83506"/>
                </a:lnTo>
                <a:lnTo>
                  <a:pt x="144318" y="81574"/>
                </a:lnTo>
                <a:lnTo>
                  <a:pt x="144121" y="79609"/>
                </a:lnTo>
                <a:lnTo>
                  <a:pt x="144089" y="78594"/>
                </a:lnTo>
                <a:lnTo>
                  <a:pt x="144121" y="77578"/>
                </a:lnTo>
                <a:lnTo>
                  <a:pt x="144318" y="75614"/>
                </a:lnTo>
                <a:lnTo>
                  <a:pt x="144711" y="73681"/>
                </a:lnTo>
                <a:lnTo>
                  <a:pt x="145268" y="71848"/>
                </a:lnTo>
                <a:lnTo>
                  <a:pt x="146021" y="70079"/>
                </a:lnTo>
                <a:lnTo>
                  <a:pt x="146938" y="68409"/>
                </a:lnTo>
                <a:lnTo>
                  <a:pt x="147986" y="66837"/>
                </a:lnTo>
                <a:lnTo>
                  <a:pt x="149197" y="65364"/>
                </a:lnTo>
                <a:lnTo>
                  <a:pt x="150507" y="64054"/>
                </a:lnTo>
                <a:lnTo>
                  <a:pt x="151981" y="62842"/>
                </a:lnTo>
                <a:lnTo>
                  <a:pt x="153553" y="61794"/>
                </a:lnTo>
                <a:lnTo>
                  <a:pt x="155223" y="60877"/>
                </a:lnTo>
                <a:lnTo>
                  <a:pt x="156991" y="60124"/>
                </a:lnTo>
                <a:lnTo>
                  <a:pt x="158825" y="59567"/>
                </a:lnTo>
                <a:lnTo>
                  <a:pt x="160757" y="59174"/>
                </a:lnTo>
                <a:lnTo>
                  <a:pt x="162722" y="58978"/>
                </a:lnTo>
                <a:lnTo>
                  <a:pt x="163737" y="58945"/>
                </a:lnTo>
                <a:close/>
                <a:moveTo>
                  <a:pt x="98242" y="124440"/>
                </a:moveTo>
                <a:lnTo>
                  <a:pt x="99258" y="124473"/>
                </a:lnTo>
                <a:lnTo>
                  <a:pt x="101222" y="124669"/>
                </a:lnTo>
                <a:lnTo>
                  <a:pt x="103154" y="125062"/>
                </a:lnTo>
                <a:lnTo>
                  <a:pt x="104988" y="125619"/>
                </a:lnTo>
                <a:lnTo>
                  <a:pt x="106757" y="126372"/>
                </a:lnTo>
                <a:lnTo>
                  <a:pt x="108427" y="127289"/>
                </a:lnTo>
                <a:lnTo>
                  <a:pt x="109999" y="128337"/>
                </a:lnTo>
                <a:lnTo>
                  <a:pt x="111472" y="129548"/>
                </a:lnTo>
                <a:lnTo>
                  <a:pt x="112782" y="130858"/>
                </a:lnTo>
                <a:lnTo>
                  <a:pt x="113994" y="132332"/>
                </a:lnTo>
                <a:lnTo>
                  <a:pt x="115042" y="133904"/>
                </a:lnTo>
                <a:lnTo>
                  <a:pt x="115959" y="135574"/>
                </a:lnTo>
                <a:lnTo>
                  <a:pt x="116712" y="137342"/>
                </a:lnTo>
                <a:lnTo>
                  <a:pt x="117269" y="139176"/>
                </a:lnTo>
                <a:lnTo>
                  <a:pt x="117662" y="141108"/>
                </a:lnTo>
                <a:lnTo>
                  <a:pt x="117858" y="143073"/>
                </a:lnTo>
                <a:lnTo>
                  <a:pt x="117891" y="144088"/>
                </a:lnTo>
                <a:lnTo>
                  <a:pt x="117858" y="145103"/>
                </a:lnTo>
                <a:lnTo>
                  <a:pt x="117662" y="147068"/>
                </a:lnTo>
                <a:lnTo>
                  <a:pt x="117269" y="149000"/>
                </a:lnTo>
                <a:lnTo>
                  <a:pt x="116712" y="150834"/>
                </a:lnTo>
                <a:lnTo>
                  <a:pt x="115959" y="152602"/>
                </a:lnTo>
                <a:lnTo>
                  <a:pt x="115042" y="154273"/>
                </a:lnTo>
                <a:lnTo>
                  <a:pt x="113994" y="155844"/>
                </a:lnTo>
                <a:lnTo>
                  <a:pt x="112782" y="157318"/>
                </a:lnTo>
                <a:lnTo>
                  <a:pt x="111472" y="158628"/>
                </a:lnTo>
                <a:lnTo>
                  <a:pt x="109999" y="159840"/>
                </a:lnTo>
                <a:lnTo>
                  <a:pt x="108427" y="160888"/>
                </a:lnTo>
                <a:lnTo>
                  <a:pt x="106757" y="161804"/>
                </a:lnTo>
                <a:lnTo>
                  <a:pt x="104988" y="162558"/>
                </a:lnTo>
                <a:lnTo>
                  <a:pt x="103154" y="163114"/>
                </a:lnTo>
                <a:lnTo>
                  <a:pt x="101222" y="163507"/>
                </a:lnTo>
                <a:lnTo>
                  <a:pt x="99258" y="163704"/>
                </a:lnTo>
                <a:lnTo>
                  <a:pt x="98242" y="163737"/>
                </a:lnTo>
                <a:lnTo>
                  <a:pt x="97227" y="163704"/>
                </a:lnTo>
                <a:lnTo>
                  <a:pt x="95262" y="163507"/>
                </a:lnTo>
                <a:lnTo>
                  <a:pt x="93330" y="163114"/>
                </a:lnTo>
                <a:lnTo>
                  <a:pt x="91496" y="162558"/>
                </a:lnTo>
                <a:lnTo>
                  <a:pt x="89728" y="161804"/>
                </a:lnTo>
                <a:lnTo>
                  <a:pt x="88058" y="160888"/>
                </a:lnTo>
                <a:lnTo>
                  <a:pt x="86486" y="159840"/>
                </a:lnTo>
                <a:lnTo>
                  <a:pt x="85012" y="158628"/>
                </a:lnTo>
                <a:lnTo>
                  <a:pt x="83703" y="157318"/>
                </a:lnTo>
                <a:lnTo>
                  <a:pt x="82491" y="155844"/>
                </a:lnTo>
                <a:lnTo>
                  <a:pt x="81443" y="154273"/>
                </a:lnTo>
                <a:lnTo>
                  <a:pt x="80526" y="152602"/>
                </a:lnTo>
                <a:lnTo>
                  <a:pt x="79773" y="150834"/>
                </a:lnTo>
                <a:lnTo>
                  <a:pt x="79216" y="149000"/>
                </a:lnTo>
                <a:lnTo>
                  <a:pt x="78823" y="147068"/>
                </a:lnTo>
                <a:lnTo>
                  <a:pt x="78627" y="145103"/>
                </a:lnTo>
                <a:lnTo>
                  <a:pt x="78594" y="144088"/>
                </a:lnTo>
                <a:lnTo>
                  <a:pt x="78627" y="143073"/>
                </a:lnTo>
                <a:lnTo>
                  <a:pt x="78823" y="141108"/>
                </a:lnTo>
                <a:lnTo>
                  <a:pt x="79216" y="139176"/>
                </a:lnTo>
                <a:lnTo>
                  <a:pt x="79773" y="137342"/>
                </a:lnTo>
                <a:lnTo>
                  <a:pt x="80526" y="135574"/>
                </a:lnTo>
                <a:lnTo>
                  <a:pt x="81443" y="133904"/>
                </a:lnTo>
                <a:lnTo>
                  <a:pt x="82491" y="132332"/>
                </a:lnTo>
                <a:lnTo>
                  <a:pt x="83703" y="130858"/>
                </a:lnTo>
                <a:lnTo>
                  <a:pt x="85012" y="129548"/>
                </a:lnTo>
                <a:lnTo>
                  <a:pt x="86486" y="128337"/>
                </a:lnTo>
                <a:lnTo>
                  <a:pt x="88058" y="127289"/>
                </a:lnTo>
                <a:lnTo>
                  <a:pt x="89728" y="126372"/>
                </a:lnTo>
                <a:lnTo>
                  <a:pt x="91496" y="125619"/>
                </a:lnTo>
                <a:lnTo>
                  <a:pt x="93330" y="125062"/>
                </a:lnTo>
                <a:lnTo>
                  <a:pt x="95262" y="124669"/>
                </a:lnTo>
                <a:lnTo>
                  <a:pt x="97227" y="124473"/>
                </a:lnTo>
                <a:lnTo>
                  <a:pt x="98242" y="124440"/>
                </a:lnTo>
                <a:close/>
                <a:moveTo>
                  <a:pt x="32748" y="0"/>
                </a:moveTo>
                <a:lnTo>
                  <a:pt x="32060" y="33"/>
                </a:lnTo>
                <a:lnTo>
                  <a:pt x="30783" y="295"/>
                </a:lnTo>
                <a:lnTo>
                  <a:pt x="29604" y="786"/>
                </a:lnTo>
                <a:lnTo>
                  <a:pt x="28589" y="1474"/>
                </a:lnTo>
                <a:lnTo>
                  <a:pt x="27672" y="2391"/>
                </a:lnTo>
                <a:lnTo>
                  <a:pt x="26984" y="3438"/>
                </a:lnTo>
                <a:lnTo>
                  <a:pt x="26493" y="4585"/>
                </a:lnTo>
                <a:lnTo>
                  <a:pt x="26231" y="5862"/>
                </a:lnTo>
                <a:lnTo>
                  <a:pt x="26198" y="6549"/>
                </a:lnTo>
                <a:lnTo>
                  <a:pt x="26198" y="33402"/>
                </a:lnTo>
                <a:lnTo>
                  <a:pt x="24790" y="33697"/>
                </a:lnTo>
                <a:lnTo>
                  <a:pt x="22105" y="34516"/>
                </a:lnTo>
                <a:lnTo>
                  <a:pt x="19485" y="35531"/>
                </a:lnTo>
                <a:lnTo>
                  <a:pt x="16996" y="36775"/>
                </a:lnTo>
                <a:lnTo>
                  <a:pt x="14639" y="38216"/>
                </a:lnTo>
                <a:lnTo>
                  <a:pt x="12379" y="39821"/>
                </a:lnTo>
                <a:lnTo>
                  <a:pt x="10316" y="41622"/>
                </a:lnTo>
                <a:lnTo>
                  <a:pt x="8384" y="43587"/>
                </a:lnTo>
                <a:lnTo>
                  <a:pt x="6615" y="45715"/>
                </a:lnTo>
                <a:lnTo>
                  <a:pt x="5044" y="47975"/>
                </a:lnTo>
                <a:lnTo>
                  <a:pt x="3668" y="50398"/>
                </a:lnTo>
                <a:lnTo>
                  <a:pt x="2489" y="52920"/>
                </a:lnTo>
                <a:lnTo>
                  <a:pt x="1540" y="55539"/>
                </a:lnTo>
                <a:lnTo>
                  <a:pt x="786" y="58290"/>
                </a:lnTo>
                <a:lnTo>
                  <a:pt x="295" y="61106"/>
                </a:lnTo>
                <a:lnTo>
                  <a:pt x="33" y="64021"/>
                </a:lnTo>
                <a:lnTo>
                  <a:pt x="0" y="65495"/>
                </a:lnTo>
                <a:lnTo>
                  <a:pt x="33" y="66968"/>
                </a:lnTo>
                <a:lnTo>
                  <a:pt x="295" y="69883"/>
                </a:lnTo>
                <a:lnTo>
                  <a:pt x="786" y="72666"/>
                </a:lnTo>
                <a:lnTo>
                  <a:pt x="1540" y="75384"/>
                </a:lnTo>
                <a:lnTo>
                  <a:pt x="2489" y="78004"/>
                </a:lnTo>
                <a:lnTo>
                  <a:pt x="3668" y="80526"/>
                </a:lnTo>
                <a:lnTo>
                  <a:pt x="5044" y="82883"/>
                </a:lnTo>
                <a:lnTo>
                  <a:pt x="6615" y="85143"/>
                </a:lnTo>
                <a:lnTo>
                  <a:pt x="8384" y="87239"/>
                </a:lnTo>
                <a:lnTo>
                  <a:pt x="10316" y="89204"/>
                </a:lnTo>
                <a:lnTo>
                  <a:pt x="12379" y="91005"/>
                </a:lnTo>
                <a:lnTo>
                  <a:pt x="14639" y="92642"/>
                </a:lnTo>
                <a:lnTo>
                  <a:pt x="16996" y="94083"/>
                </a:lnTo>
                <a:lnTo>
                  <a:pt x="19485" y="95327"/>
                </a:lnTo>
                <a:lnTo>
                  <a:pt x="22105" y="96408"/>
                </a:lnTo>
                <a:lnTo>
                  <a:pt x="24790" y="97259"/>
                </a:lnTo>
                <a:lnTo>
                  <a:pt x="26198" y="97587"/>
                </a:lnTo>
                <a:lnTo>
                  <a:pt x="26198" y="203033"/>
                </a:lnTo>
                <a:lnTo>
                  <a:pt x="26231" y="203688"/>
                </a:lnTo>
                <a:lnTo>
                  <a:pt x="26493" y="204965"/>
                </a:lnTo>
                <a:lnTo>
                  <a:pt x="26984" y="206144"/>
                </a:lnTo>
                <a:lnTo>
                  <a:pt x="27672" y="207192"/>
                </a:lnTo>
                <a:lnTo>
                  <a:pt x="28589" y="208076"/>
                </a:lnTo>
                <a:lnTo>
                  <a:pt x="29604" y="208797"/>
                </a:lnTo>
                <a:lnTo>
                  <a:pt x="30783" y="209288"/>
                </a:lnTo>
                <a:lnTo>
                  <a:pt x="32060" y="209550"/>
                </a:lnTo>
                <a:lnTo>
                  <a:pt x="32748" y="209583"/>
                </a:lnTo>
                <a:lnTo>
                  <a:pt x="33403" y="209550"/>
                </a:lnTo>
                <a:lnTo>
                  <a:pt x="34680" y="209288"/>
                </a:lnTo>
                <a:lnTo>
                  <a:pt x="35859" y="208797"/>
                </a:lnTo>
                <a:lnTo>
                  <a:pt x="36907" y="208076"/>
                </a:lnTo>
                <a:lnTo>
                  <a:pt x="37791" y="207192"/>
                </a:lnTo>
                <a:lnTo>
                  <a:pt x="38511" y="206144"/>
                </a:lnTo>
                <a:lnTo>
                  <a:pt x="39003" y="204965"/>
                </a:lnTo>
                <a:lnTo>
                  <a:pt x="39264" y="203688"/>
                </a:lnTo>
                <a:lnTo>
                  <a:pt x="39297" y="203033"/>
                </a:lnTo>
                <a:lnTo>
                  <a:pt x="39297" y="97587"/>
                </a:lnTo>
                <a:lnTo>
                  <a:pt x="40705" y="97259"/>
                </a:lnTo>
                <a:lnTo>
                  <a:pt x="43391" y="96408"/>
                </a:lnTo>
                <a:lnTo>
                  <a:pt x="46010" y="95327"/>
                </a:lnTo>
                <a:lnTo>
                  <a:pt x="48499" y="94083"/>
                </a:lnTo>
                <a:lnTo>
                  <a:pt x="50857" y="92642"/>
                </a:lnTo>
                <a:lnTo>
                  <a:pt x="53084" y="91005"/>
                </a:lnTo>
                <a:lnTo>
                  <a:pt x="55180" y="89204"/>
                </a:lnTo>
                <a:lnTo>
                  <a:pt x="57112" y="87239"/>
                </a:lnTo>
                <a:lnTo>
                  <a:pt x="58847" y="85143"/>
                </a:lnTo>
                <a:lnTo>
                  <a:pt x="60452" y="82883"/>
                </a:lnTo>
                <a:lnTo>
                  <a:pt x="61827" y="80526"/>
                </a:lnTo>
                <a:lnTo>
                  <a:pt x="63006" y="78004"/>
                </a:lnTo>
                <a:lnTo>
                  <a:pt x="63956" y="75384"/>
                </a:lnTo>
                <a:lnTo>
                  <a:pt x="64709" y="72666"/>
                </a:lnTo>
                <a:lnTo>
                  <a:pt x="65200" y="69883"/>
                </a:lnTo>
                <a:lnTo>
                  <a:pt x="65462" y="66968"/>
                </a:lnTo>
                <a:lnTo>
                  <a:pt x="65495" y="65495"/>
                </a:lnTo>
                <a:lnTo>
                  <a:pt x="65462" y="64021"/>
                </a:lnTo>
                <a:lnTo>
                  <a:pt x="65200" y="61106"/>
                </a:lnTo>
                <a:lnTo>
                  <a:pt x="64709" y="58290"/>
                </a:lnTo>
                <a:lnTo>
                  <a:pt x="63956" y="55539"/>
                </a:lnTo>
                <a:lnTo>
                  <a:pt x="63006" y="52920"/>
                </a:lnTo>
                <a:lnTo>
                  <a:pt x="61827" y="50398"/>
                </a:lnTo>
                <a:lnTo>
                  <a:pt x="60452" y="47975"/>
                </a:lnTo>
                <a:lnTo>
                  <a:pt x="58847" y="45715"/>
                </a:lnTo>
                <a:lnTo>
                  <a:pt x="57112" y="43587"/>
                </a:lnTo>
                <a:lnTo>
                  <a:pt x="55180" y="41622"/>
                </a:lnTo>
                <a:lnTo>
                  <a:pt x="53084" y="39821"/>
                </a:lnTo>
                <a:lnTo>
                  <a:pt x="50857" y="38216"/>
                </a:lnTo>
                <a:lnTo>
                  <a:pt x="48499" y="36775"/>
                </a:lnTo>
                <a:lnTo>
                  <a:pt x="46010" y="35531"/>
                </a:lnTo>
                <a:lnTo>
                  <a:pt x="43391" y="34516"/>
                </a:lnTo>
                <a:lnTo>
                  <a:pt x="40705" y="33697"/>
                </a:lnTo>
                <a:lnTo>
                  <a:pt x="39297" y="33402"/>
                </a:lnTo>
                <a:lnTo>
                  <a:pt x="39297" y="6549"/>
                </a:lnTo>
                <a:lnTo>
                  <a:pt x="39264" y="5862"/>
                </a:lnTo>
                <a:lnTo>
                  <a:pt x="39003" y="4585"/>
                </a:lnTo>
                <a:lnTo>
                  <a:pt x="38511" y="3438"/>
                </a:lnTo>
                <a:lnTo>
                  <a:pt x="37791" y="2391"/>
                </a:lnTo>
                <a:lnTo>
                  <a:pt x="36907" y="1474"/>
                </a:lnTo>
                <a:lnTo>
                  <a:pt x="35859" y="786"/>
                </a:lnTo>
                <a:lnTo>
                  <a:pt x="34680" y="295"/>
                </a:lnTo>
                <a:lnTo>
                  <a:pt x="33403" y="33"/>
                </a:lnTo>
                <a:lnTo>
                  <a:pt x="32748" y="0"/>
                </a:lnTo>
                <a:close/>
                <a:moveTo>
                  <a:pt x="98242" y="0"/>
                </a:moveTo>
                <a:lnTo>
                  <a:pt x="97587" y="33"/>
                </a:lnTo>
                <a:lnTo>
                  <a:pt x="96310" y="295"/>
                </a:lnTo>
                <a:lnTo>
                  <a:pt x="95131" y="786"/>
                </a:lnTo>
                <a:lnTo>
                  <a:pt x="94083" y="1474"/>
                </a:lnTo>
                <a:lnTo>
                  <a:pt x="93199" y="2391"/>
                </a:lnTo>
                <a:lnTo>
                  <a:pt x="92479" y="3438"/>
                </a:lnTo>
                <a:lnTo>
                  <a:pt x="91988" y="4585"/>
                </a:lnTo>
                <a:lnTo>
                  <a:pt x="91726" y="5862"/>
                </a:lnTo>
                <a:lnTo>
                  <a:pt x="91693" y="6549"/>
                </a:lnTo>
                <a:lnTo>
                  <a:pt x="91693" y="111996"/>
                </a:lnTo>
                <a:lnTo>
                  <a:pt x="90285" y="112291"/>
                </a:lnTo>
                <a:lnTo>
                  <a:pt x="87600" y="113109"/>
                </a:lnTo>
                <a:lnTo>
                  <a:pt x="84980" y="114124"/>
                </a:lnTo>
                <a:lnTo>
                  <a:pt x="82491" y="115369"/>
                </a:lnTo>
                <a:lnTo>
                  <a:pt x="80133" y="116810"/>
                </a:lnTo>
                <a:lnTo>
                  <a:pt x="77906" y="118414"/>
                </a:lnTo>
                <a:lnTo>
                  <a:pt x="75810" y="120215"/>
                </a:lnTo>
                <a:lnTo>
                  <a:pt x="73878" y="122180"/>
                </a:lnTo>
                <a:lnTo>
                  <a:pt x="72143" y="124309"/>
                </a:lnTo>
                <a:lnTo>
                  <a:pt x="70538" y="126568"/>
                </a:lnTo>
                <a:lnTo>
                  <a:pt x="69163" y="128992"/>
                </a:lnTo>
                <a:lnTo>
                  <a:pt x="67984" y="131513"/>
                </a:lnTo>
                <a:lnTo>
                  <a:pt x="67034" y="134133"/>
                </a:lnTo>
                <a:lnTo>
                  <a:pt x="66281" y="136884"/>
                </a:lnTo>
                <a:lnTo>
                  <a:pt x="65790" y="139700"/>
                </a:lnTo>
                <a:lnTo>
                  <a:pt x="65528" y="142615"/>
                </a:lnTo>
                <a:lnTo>
                  <a:pt x="65495" y="144088"/>
                </a:lnTo>
                <a:lnTo>
                  <a:pt x="65528" y="145562"/>
                </a:lnTo>
                <a:lnTo>
                  <a:pt x="65790" y="148476"/>
                </a:lnTo>
                <a:lnTo>
                  <a:pt x="66281" y="151260"/>
                </a:lnTo>
                <a:lnTo>
                  <a:pt x="67034" y="153978"/>
                </a:lnTo>
                <a:lnTo>
                  <a:pt x="67984" y="156598"/>
                </a:lnTo>
                <a:lnTo>
                  <a:pt x="69163" y="159119"/>
                </a:lnTo>
                <a:lnTo>
                  <a:pt x="70538" y="161477"/>
                </a:lnTo>
                <a:lnTo>
                  <a:pt x="72143" y="163737"/>
                </a:lnTo>
                <a:lnTo>
                  <a:pt x="73878" y="165832"/>
                </a:lnTo>
                <a:lnTo>
                  <a:pt x="75810" y="167797"/>
                </a:lnTo>
                <a:lnTo>
                  <a:pt x="77906" y="169598"/>
                </a:lnTo>
                <a:lnTo>
                  <a:pt x="80133" y="171236"/>
                </a:lnTo>
                <a:lnTo>
                  <a:pt x="82491" y="172677"/>
                </a:lnTo>
                <a:lnTo>
                  <a:pt x="84980" y="173921"/>
                </a:lnTo>
                <a:lnTo>
                  <a:pt x="87600" y="175002"/>
                </a:lnTo>
                <a:lnTo>
                  <a:pt x="90285" y="175853"/>
                </a:lnTo>
                <a:lnTo>
                  <a:pt x="91693" y="176181"/>
                </a:lnTo>
                <a:lnTo>
                  <a:pt x="91693" y="203033"/>
                </a:lnTo>
                <a:lnTo>
                  <a:pt x="91726" y="203688"/>
                </a:lnTo>
                <a:lnTo>
                  <a:pt x="91988" y="204965"/>
                </a:lnTo>
                <a:lnTo>
                  <a:pt x="92479" y="206144"/>
                </a:lnTo>
                <a:lnTo>
                  <a:pt x="93199" y="207192"/>
                </a:lnTo>
                <a:lnTo>
                  <a:pt x="94083" y="208076"/>
                </a:lnTo>
                <a:lnTo>
                  <a:pt x="95131" y="208797"/>
                </a:lnTo>
                <a:lnTo>
                  <a:pt x="96310" y="209288"/>
                </a:lnTo>
                <a:lnTo>
                  <a:pt x="97587" y="209550"/>
                </a:lnTo>
                <a:lnTo>
                  <a:pt x="98242" y="209583"/>
                </a:lnTo>
                <a:lnTo>
                  <a:pt x="98897" y="209550"/>
                </a:lnTo>
                <a:lnTo>
                  <a:pt x="100174" y="209288"/>
                </a:lnTo>
                <a:lnTo>
                  <a:pt x="101353" y="208797"/>
                </a:lnTo>
                <a:lnTo>
                  <a:pt x="102401" y="208076"/>
                </a:lnTo>
                <a:lnTo>
                  <a:pt x="103285" y="207192"/>
                </a:lnTo>
                <a:lnTo>
                  <a:pt x="104006" y="206144"/>
                </a:lnTo>
                <a:lnTo>
                  <a:pt x="104497" y="204965"/>
                </a:lnTo>
                <a:lnTo>
                  <a:pt x="104759" y="203688"/>
                </a:lnTo>
                <a:lnTo>
                  <a:pt x="104792" y="203033"/>
                </a:lnTo>
                <a:lnTo>
                  <a:pt x="104792" y="176181"/>
                </a:lnTo>
                <a:lnTo>
                  <a:pt x="106200" y="175853"/>
                </a:lnTo>
                <a:lnTo>
                  <a:pt x="108885" y="175002"/>
                </a:lnTo>
                <a:lnTo>
                  <a:pt x="111505" y="173921"/>
                </a:lnTo>
                <a:lnTo>
                  <a:pt x="113994" y="172677"/>
                </a:lnTo>
                <a:lnTo>
                  <a:pt x="116352" y="171236"/>
                </a:lnTo>
                <a:lnTo>
                  <a:pt x="118578" y="169598"/>
                </a:lnTo>
                <a:lnTo>
                  <a:pt x="120674" y="167797"/>
                </a:lnTo>
                <a:lnTo>
                  <a:pt x="122606" y="165832"/>
                </a:lnTo>
                <a:lnTo>
                  <a:pt x="124342" y="163737"/>
                </a:lnTo>
                <a:lnTo>
                  <a:pt x="125947" y="161477"/>
                </a:lnTo>
                <a:lnTo>
                  <a:pt x="127322" y="159119"/>
                </a:lnTo>
                <a:lnTo>
                  <a:pt x="128501" y="156598"/>
                </a:lnTo>
                <a:lnTo>
                  <a:pt x="129451" y="153978"/>
                </a:lnTo>
                <a:lnTo>
                  <a:pt x="130204" y="151260"/>
                </a:lnTo>
                <a:lnTo>
                  <a:pt x="130695" y="148476"/>
                </a:lnTo>
                <a:lnTo>
                  <a:pt x="130957" y="145562"/>
                </a:lnTo>
                <a:lnTo>
                  <a:pt x="130990" y="144088"/>
                </a:lnTo>
                <a:lnTo>
                  <a:pt x="130957" y="142615"/>
                </a:lnTo>
                <a:lnTo>
                  <a:pt x="130695" y="139700"/>
                </a:lnTo>
                <a:lnTo>
                  <a:pt x="130204" y="136884"/>
                </a:lnTo>
                <a:lnTo>
                  <a:pt x="129451" y="134133"/>
                </a:lnTo>
                <a:lnTo>
                  <a:pt x="128501" y="131513"/>
                </a:lnTo>
                <a:lnTo>
                  <a:pt x="127322" y="128992"/>
                </a:lnTo>
                <a:lnTo>
                  <a:pt x="125947" y="126568"/>
                </a:lnTo>
                <a:lnTo>
                  <a:pt x="124342" y="124309"/>
                </a:lnTo>
                <a:lnTo>
                  <a:pt x="122606" y="122180"/>
                </a:lnTo>
                <a:lnTo>
                  <a:pt x="120674" y="120215"/>
                </a:lnTo>
                <a:lnTo>
                  <a:pt x="118578" y="118414"/>
                </a:lnTo>
                <a:lnTo>
                  <a:pt x="116352" y="116810"/>
                </a:lnTo>
                <a:lnTo>
                  <a:pt x="113994" y="115369"/>
                </a:lnTo>
                <a:lnTo>
                  <a:pt x="111505" y="114124"/>
                </a:lnTo>
                <a:lnTo>
                  <a:pt x="108885" y="113109"/>
                </a:lnTo>
                <a:lnTo>
                  <a:pt x="106200" y="112291"/>
                </a:lnTo>
                <a:lnTo>
                  <a:pt x="104792" y="111996"/>
                </a:lnTo>
                <a:lnTo>
                  <a:pt x="104792" y="6549"/>
                </a:lnTo>
                <a:lnTo>
                  <a:pt x="104759" y="5862"/>
                </a:lnTo>
                <a:lnTo>
                  <a:pt x="104497" y="4585"/>
                </a:lnTo>
                <a:lnTo>
                  <a:pt x="104006" y="3438"/>
                </a:lnTo>
                <a:lnTo>
                  <a:pt x="103285" y="2391"/>
                </a:lnTo>
                <a:lnTo>
                  <a:pt x="102401" y="1474"/>
                </a:lnTo>
                <a:lnTo>
                  <a:pt x="101353" y="786"/>
                </a:lnTo>
                <a:lnTo>
                  <a:pt x="100174" y="295"/>
                </a:lnTo>
                <a:lnTo>
                  <a:pt x="98897" y="33"/>
                </a:lnTo>
                <a:lnTo>
                  <a:pt x="98242" y="0"/>
                </a:lnTo>
                <a:close/>
                <a:moveTo>
                  <a:pt x="163737" y="0"/>
                </a:moveTo>
                <a:lnTo>
                  <a:pt x="163082" y="33"/>
                </a:lnTo>
                <a:lnTo>
                  <a:pt x="161805" y="295"/>
                </a:lnTo>
                <a:lnTo>
                  <a:pt x="160626" y="786"/>
                </a:lnTo>
                <a:lnTo>
                  <a:pt x="159578" y="1474"/>
                </a:lnTo>
                <a:lnTo>
                  <a:pt x="158694" y="2391"/>
                </a:lnTo>
                <a:lnTo>
                  <a:pt x="157973" y="3438"/>
                </a:lnTo>
                <a:lnTo>
                  <a:pt x="157482" y="4585"/>
                </a:lnTo>
                <a:lnTo>
                  <a:pt x="157220" y="5862"/>
                </a:lnTo>
                <a:lnTo>
                  <a:pt x="157188" y="6549"/>
                </a:lnTo>
                <a:lnTo>
                  <a:pt x="157188" y="46501"/>
                </a:lnTo>
                <a:lnTo>
                  <a:pt x="155779" y="46796"/>
                </a:lnTo>
                <a:lnTo>
                  <a:pt x="153094" y="47615"/>
                </a:lnTo>
                <a:lnTo>
                  <a:pt x="150474" y="48630"/>
                </a:lnTo>
                <a:lnTo>
                  <a:pt x="147986" y="49874"/>
                </a:lnTo>
                <a:lnTo>
                  <a:pt x="145628" y="51315"/>
                </a:lnTo>
                <a:lnTo>
                  <a:pt x="143401" y="52920"/>
                </a:lnTo>
                <a:lnTo>
                  <a:pt x="141305" y="54721"/>
                </a:lnTo>
                <a:lnTo>
                  <a:pt x="139373" y="56686"/>
                </a:lnTo>
                <a:lnTo>
                  <a:pt x="137637" y="58814"/>
                </a:lnTo>
                <a:lnTo>
                  <a:pt x="136033" y="61074"/>
                </a:lnTo>
                <a:lnTo>
                  <a:pt x="134657" y="63497"/>
                </a:lnTo>
                <a:lnTo>
                  <a:pt x="133478" y="66019"/>
                </a:lnTo>
                <a:lnTo>
                  <a:pt x="132529" y="68638"/>
                </a:lnTo>
                <a:lnTo>
                  <a:pt x="131776" y="71389"/>
                </a:lnTo>
                <a:lnTo>
                  <a:pt x="131284" y="74205"/>
                </a:lnTo>
                <a:lnTo>
                  <a:pt x="131022" y="77120"/>
                </a:lnTo>
                <a:lnTo>
                  <a:pt x="130990" y="78594"/>
                </a:lnTo>
                <a:lnTo>
                  <a:pt x="131022" y="80067"/>
                </a:lnTo>
                <a:lnTo>
                  <a:pt x="131284" y="82982"/>
                </a:lnTo>
                <a:lnTo>
                  <a:pt x="131776" y="85765"/>
                </a:lnTo>
                <a:lnTo>
                  <a:pt x="132529" y="88483"/>
                </a:lnTo>
                <a:lnTo>
                  <a:pt x="133478" y="91103"/>
                </a:lnTo>
                <a:lnTo>
                  <a:pt x="134657" y="93625"/>
                </a:lnTo>
                <a:lnTo>
                  <a:pt x="136033" y="95982"/>
                </a:lnTo>
                <a:lnTo>
                  <a:pt x="137637" y="98242"/>
                </a:lnTo>
                <a:lnTo>
                  <a:pt x="139373" y="100338"/>
                </a:lnTo>
                <a:lnTo>
                  <a:pt x="141305" y="102303"/>
                </a:lnTo>
                <a:lnTo>
                  <a:pt x="143401" y="104104"/>
                </a:lnTo>
                <a:lnTo>
                  <a:pt x="145628" y="105741"/>
                </a:lnTo>
                <a:lnTo>
                  <a:pt x="147986" y="107182"/>
                </a:lnTo>
                <a:lnTo>
                  <a:pt x="150474" y="108426"/>
                </a:lnTo>
                <a:lnTo>
                  <a:pt x="153094" y="109507"/>
                </a:lnTo>
                <a:lnTo>
                  <a:pt x="155779" y="110358"/>
                </a:lnTo>
                <a:lnTo>
                  <a:pt x="157188" y="110686"/>
                </a:lnTo>
                <a:lnTo>
                  <a:pt x="157188" y="203033"/>
                </a:lnTo>
                <a:lnTo>
                  <a:pt x="157220" y="203688"/>
                </a:lnTo>
                <a:lnTo>
                  <a:pt x="157482" y="204965"/>
                </a:lnTo>
                <a:lnTo>
                  <a:pt x="157973" y="206144"/>
                </a:lnTo>
                <a:lnTo>
                  <a:pt x="158694" y="207192"/>
                </a:lnTo>
                <a:lnTo>
                  <a:pt x="159578" y="208076"/>
                </a:lnTo>
                <a:lnTo>
                  <a:pt x="160626" y="208797"/>
                </a:lnTo>
                <a:lnTo>
                  <a:pt x="161805" y="209288"/>
                </a:lnTo>
                <a:lnTo>
                  <a:pt x="163082" y="209550"/>
                </a:lnTo>
                <a:lnTo>
                  <a:pt x="163737" y="209583"/>
                </a:lnTo>
                <a:lnTo>
                  <a:pt x="164392" y="209550"/>
                </a:lnTo>
                <a:lnTo>
                  <a:pt x="165669" y="209288"/>
                </a:lnTo>
                <a:lnTo>
                  <a:pt x="166848" y="208797"/>
                </a:lnTo>
                <a:lnTo>
                  <a:pt x="167896" y="208076"/>
                </a:lnTo>
                <a:lnTo>
                  <a:pt x="168780" y="207192"/>
                </a:lnTo>
                <a:lnTo>
                  <a:pt x="169501" y="206144"/>
                </a:lnTo>
                <a:lnTo>
                  <a:pt x="169992" y="204965"/>
                </a:lnTo>
                <a:lnTo>
                  <a:pt x="170254" y="203688"/>
                </a:lnTo>
                <a:lnTo>
                  <a:pt x="170286" y="203033"/>
                </a:lnTo>
                <a:lnTo>
                  <a:pt x="170286" y="110686"/>
                </a:lnTo>
                <a:lnTo>
                  <a:pt x="171695" y="110358"/>
                </a:lnTo>
                <a:lnTo>
                  <a:pt x="174380" y="109507"/>
                </a:lnTo>
                <a:lnTo>
                  <a:pt x="177000" y="108426"/>
                </a:lnTo>
                <a:lnTo>
                  <a:pt x="179488" y="107182"/>
                </a:lnTo>
                <a:lnTo>
                  <a:pt x="181846" y="105741"/>
                </a:lnTo>
                <a:lnTo>
                  <a:pt x="184073" y="104104"/>
                </a:lnTo>
                <a:lnTo>
                  <a:pt x="186169" y="102303"/>
                </a:lnTo>
                <a:lnTo>
                  <a:pt x="188101" y="100338"/>
                </a:lnTo>
                <a:lnTo>
                  <a:pt x="189837" y="98242"/>
                </a:lnTo>
                <a:lnTo>
                  <a:pt x="191441" y="95982"/>
                </a:lnTo>
                <a:lnTo>
                  <a:pt x="192817" y="93625"/>
                </a:lnTo>
                <a:lnTo>
                  <a:pt x="193995" y="91103"/>
                </a:lnTo>
                <a:lnTo>
                  <a:pt x="194945" y="88483"/>
                </a:lnTo>
                <a:lnTo>
                  <a:pt x="195698" y="85765"/>
                </a:lnTo>
                <a:lnTo>
                  <a:pt x="196190" y="82982"/>
                </a:lnTo>
                <a:lnTo>
                  <a:pt x="196452" y="80067"/>
                </a:lnTo>
                <a:lnTo>
                  <a:pt x="196484" y="78594"/>
                </a:lnTo>
                <a:lnTo>
                  <a:pt x="196452" y="77120"/>
                </a:lnTo>
                <a:lnTo>
                  <a:pt x="196190" y="74205"/>
                </a:lnTo>
                <a:lnTo>
                  <a:pt x="195698" y="71389"/>
                </a:lnTo>
                <a:lnTo>
                  <a:pt x="194945" y="68638"/>
                </a:lnTo>
                <a:lnTo>
                  <a:pt x="193995" y="66019"/>
                </a:lnTo>
                <a:lnTo>
                  <a:pt x="192817" y="63497"/>
                </a:lnTo>
                <a:lnTo>
                  <a:pt x="191441" y="61074"/>
                </a:lnTo>
                <a:lnTo>
                  <a:pt x="189837" y="58814"/>
                </a:lnTo>
                <a:lnTo>
                  <a:pt x="188101" y="56686"/>
                </a:lnTo>
                <a:lnTo>
                  <a:pt x="186169" y="54721"/>
                </a:lnTo>
                <a:lnTo>
                  <a:pt x="184073" y="52920"/>
                </a:lnTo>
                <a:lnTo>
                  <a:pt x="181846" y="51315"/>
                </a:lnTo>
                <a:lnTo>
                  <a:pt x="179488" y="49874"/>
                </a:lnTo>
                <a:lnTo>
                  <a:pt x="177000" y="48630"/>
                </a:lnTo>
                <a:lnTo>
                  <a:pt x="174380" y="47615"/>
                </a:lnTo>
                <a:lnTo>
                  <a:pt x="171695" y="46796"/>
                </a:lnTo>
                <a:lnTo>
                  <a:pt x="170286" y="46501"/>
                </a:lnTo>
                <a:lnTo>
                  <a:pt x="170286" y="6549"/>
                </a:lnTo>
                <a:lnTo>
                  <a:pt x="170254" y="5862"/>
                </a:lnTo>
                <a:lnTo>
                  <a:pt x="169992" y="4585"/>
                </a:lnTo>
                <a:lnTo>
                  <a:pt x="169501" y="3438"/>
                </a:lnTo>
                <a:lnTo>
                  <a:pt x="168780" y="2391"/>
                </a:lnTo>
                <a:lnTo>
                  <a:pt x="167896" y="1474"/>
                </a:lnTo>
                <a:lnTo>
                  <a:pt x="166848" y="786"/>
                </a:lnTo>
                <a:lnTo>
                  <a:pt x="165669" y="295"/>
                </a:lnTo>
                <a:lnTo>
                  <a:pt x="164392" y="33"/>
                </a:lnTo>
                <a:lnTo>
                  <a:pt x="1637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31"/>
          <p:cNvSpPr/>
          <p:nvPr/>
        </p:nvSpPr>
        <p:spPr>
          <a:xfrm>
            <a:off x="16200" y="5143500"/>
            <a:ext cx="3654000" cy="4095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1"/>
          <p:cNvSpPr txBox="1"/>
          <p:nvPr/>
        </p:nvSpPr>
        <p:spPr>
          <a:xfrm>
            <a:off x="256664" y="7106220"/>
            <a:ext cx="3173100" cy="10158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Clr>
                <a:srgbClr val="091C35"/>
              </a:buClr>
              <a:buSzPts val="1100"/>
              <a:buFont typeface="Arial"/>
              <a:buNone/>
            </a:pPr>
            <a:r>
              <a:rPr lang="en" sz="2000" b="1">
                <a:solidFill>
                  <a:srgbClr val="FFFFFF"/>
                </a:solidFill>
                <a:latin typeface="Libre Franklin"/>
                <a:ea typeface="Libre Franklin"/>
                <a:cs typeface="Libre Franklin"/>
                <a:sym typeface="Libre Franklin"/>
              </a:rPr>
              <a:t>Engagement dashboard</a:t>
            </a:r>
            <a:endParaRPr sz="2000" b="1">
              <a:solidFill>
                <a:srgbClr val="FFFFFF"/>
              </a:solidFill>
              <a:latin typeface="Libre Franklin"/>
              <a:ea typeface="Libre Franklin"/>
              <a:cs typeface="Libre Franklin"/>
              <a:sym typeface="Libre Franklin"/>
            </a:endParaRPr>
          </a:p>
          <a:p>
            <a:pPr marL="0" lvl="0" indent="0" algn="ctr" rtl="0">
              <a:lnSpc>
                <a:spcPct val="115000"/>
              </a:lnSpc>
              <a:spcBef>
                <a:spcPts val="0"/>
              </a:spcBef>
              <a:spcAft>
                <a:spcPts val="0"/>
              </a:spcAft>
              <a:buClr>
                <a:srgbClr val="091C35"/>
              </a:buClr>
              <a:buSzPts val="1100"/>
              <a:buFont typeface="Arial"/>
              <a:buNone/>
            </a:pPr>
            <a:r>
              <a:rPr lang="en" sz="2000">
                <a:solidFill>
                  <a:srgbClr val="FFFFFF"/>
                </a:solidFill>
                <a:latin typeface="Libre Franklin Light"/>
                <a:ea typeface="Libre Franklin Light"/>
                <a:cs typeface="Libre Franklin Light"/>
                <a:sym typeface="Libre Franklin Light"/>
              </a:rPr>
              <a:t>Lorem ipsum dolor amet sed do eiusmod.</a:t>
            </a:r>
            <a:endParaRPr sz="2000" b="1">
              <a:solidFill>
                <a:srgbClr val="FFFFFF"/>
              </a:solidFill>
              <a:latin typeface="Libre Franklin"/>
              <a:ea typeface="Libre Franklin"/>
              <a:cs typeface="Libre Franklin"/>
              <a:sym typeface="Libre Franklin"/>
            </a:endParaRPr>
          </a:p>
        </p:txBody>
      </p:sp>
      <p:sp>
        <p:nvSpPr>
          <p:cNvPr id="2021" name="Google Shape;2021;p131"/>
          <p:cNvSpPr/>
          <p:nvPr/>
        </p:nvSpPr>
        <p:spPr>
          <a:xfrm>
            <a:off x="1623642" y="6401094"/>
            <a:ext cx="439144" cy="468418"/>
          </a:xfrm>
          <a:custGeom>
            <a:avLst/>
            <a:gdLst/>
            <a:ahLst/>
            <a:cxnLst/>
            <a:rect l="l" t="t" r="r" b="b"/>
            <a:pathLst>
              <a:path w="196485" h="209583" extrusionOk="0">
                <a:moveTo>
                  <a:pt x="32748" y="45846"/>
                </a:moveTo>
                <a:lnTo>
                  <a:pt x="33763" y="45879"/>
                </a:lnTo>
                <a:lnTo>
                  <a:pt x="35728" y="46075"/>
                </a:lnTo>
                <a:lnTo>
                  <a:pt x="37660" y="46468"/>
                </a:lnTo>
                <a:lnTo>
                  <a:pt x="39494" y="47025"/>
                </a:lnTo>
                <a:lnTo>
                  <a:pt x="41262" y="47778"/>
                </a:lnTo>
                <a:lnTo>
                  <a:pt x="42932" y="48695"/>
                </a:lnTo>
                <a:lnTo>
                  <a:pt x="44504" y="49743"/>
                </a:lnTo>
                <a:lnTo>
                  <a:pt x="45978" y="50955"/>
                </a:lnTo>
                <a:lnTo>
                  <a:pt x="47288" y="52265"/>
                </a:lnTo>
                <a:lnTo>
                  <a:pt x="48499" y="53738"/>
                </a:lnTo>
                <a:lnTo>
                  <a:pt x="49547" y="55310"/>
                </a:lnTo>
                <a:lnTo>
                  <a:pt x="50464" y="56980"/>
                </a:lnTo>
                <a:lnTo>
                  <a:pt x="51217" y="58749"/>
                </a:lnTo>
                <a:lnTo>
                  <a:pt x="51774" y="60583"/>
                </a:lnTo>
                <a:lnTo>
                  <a:pt x="52167" y="62515"/>
                </a:lnTo>
                <a:lnTo>
                  <a:pt x="52363" y="64479"/>
                </a:lnTo>
                <a:lnTo>
                  <a:pt x="52396" y="65495"/>
                </a:lnTo>
                <a:lnTo>
                  <a:pt x="52363" y="66510"/>
                </a:lnTo>
                <a:lnTo>
                  <a:pt x="52167" y="68475"/>
                </a:lnTo>
                <a:lnTo>
                  <a:pt x="51774" y="70407"/>
                </a:lnTo>
                <a:lnTo>
                  <a:pt x="51217" y="72241"/>
                </a:lnTo>
                <a:lnTo>
                  <a:pt x="50464" y="74009"/>
                </a:lnTo>
                <a:lnTo>
                  <a:pt x="49547" y="75679"/>
                </a:lnTo>
                <a:lnTo>
                  <a:pt x="48499" y="77251"/>
                </a:lnTo>
                <a:lnTo>
                  <a:pt x="47288" y="78725"/>
                </a:lnTo>
                <a:lnTo>
                  <a:pt x="45978" y="80034"/>
                </a:lnTo>
                <a:lnTo>
                  <a:pt x="44504" y="81246"/>
                </a:lnTo>
                <a:lnTo>
                  <a:pt x="42932" y="82294"/>
                </a:lnTo>
                <a:lnTo>
                  <a:pt x="41262" y="83211"/>
                </a:lnTo>
                <a:lnTo>
                  <a:pt x="39494" y="83964"/>
                </a:lnTo>
                <a:lnTo>
                  <a:pt x="37660" y="84521"/>
                </a:lnTo>
                <a:lnTo>
                  <a:pt x="35728" y="84914"/>
                </a:lnTo>
                <a:lnTo>
                  <a:pt x="33763" y="85110"/>
                </a:lnTo>
                <a:lnTo>
                  <a:pt x="32748" y="85143"/>
                </a:lnTo>
                <a:lnTo>
                  <a:pt x="31733" y="85110"/>
                </a:lnTo>
                <a:lnTo>
                  <a:pt x="29768" y="84914"/>
                </a:lnTo>
                <a:lnTo>
                  <a:pt x="27836" y="84521"/>
                </a:lnTo>
                <a:lnTo>
                  <a:pt x="26002" y="83964"/>
                </a:lnTo>
                <a:lnTo>
                  <a:pt x="24233" y="83211"/>
                </a:lnTo>
                <a:lnTo>
                  <a:pt x="22563" y="82294"/>
                </a:lnTo>
                <a:lnTo>
                  <a:pt x="20991" y="81246"/>
                </a:lnTo>
                <a:lnTo>
                  <a:pt x="19518" y="80034"/>
                </a:lnTo>
                <a:lnTo>
                  <a:pt x="18208" y="78725"/>
                </a:lnTo>
                <a:lnTo>
                  <a:pt x="16996" y="77251"/>
                </a:lnTo>
                <a:lnTo>
                  <a:pt x="15948" y="75679"/>
                </a:lnTo>
                <a:lnTo>
                  <a:pt x="15031" y="74009"/>
                </a:lnTo>
                <a:lnTo>
                  <a:pt x="14278" y="72241"/>
                </a:lnTo>
                <a:lnTo>
                  <a:pt x="13722" y="70407"/>
                </a:lnTo>
                <a:lnTo>
                  <a:pt x="13329" y="68475"/>
                </a:lnTo>
                <a:lnTo>
                  <a:pt x="13132" y="66510"/>
                </a:lnTo>
                <a:lnTo>
                  <a:pt x="13099" y="65495"/>
                </a:lnTo>
                <a:lnTo>
                  <a:pt x="13132" y="64479"/>
                </a:lnTo>
                <a:lnTo>
                  <a:pt x="13329" y="62515"/>
                </a:lnTo>
                <a:lnTo>
                  <a:pt x="13722" y="60583"/>
                </a:lnTo>
                <a:lnTo>
                  <a:pt x="14278" y="58749"/>
                </a:lnTo>
                <a:lnTo>
                  <a:pt x="15031" y="56980"/>
                </a:lnTo>
                <a:lnTo>
                  <a:pt x="15948" y="55310"/>
                </a:lnTo>
                <a:lnTo>
                  <a:pt x="16996" y="53738"/>
                </a:lnTo>
                <a:lnTo>
                  <a:pt x="18208" y="52265"/>
                </a:lnTo>
                <a:lnTo>
                  <a:pt x="19518" y="50955"/>
                </a:lnTo>
                <a:lnTo>
                  <a:pt x="20991" y="49743"/>
                </a:lnTo>
                <a:lnTo>
                  <a:pt x="22563" y="48695"/>
                </a:lnTo>
                <a:lnTo>
                  <a:pt x="24233" y="47778"/>
                </a:lnTo>
                <a:lnTo>
                  <a:pt x="26002" y="47025"/>
                </a:lnTo>
                <a:lnTo>
                  <a:pt x="27836" y="46468"/>
                </a:lnTo>
                <a:lnTo>
                  <a:pt x="29768" y="46075"/>
                </a:lnTo>
                <a:lnTo>
                  <a:pt x="31733" y="45879"/>
                </a:lnTo>
                <a:lnTo>
                  <a:pt x="32748" y="45846"/>
                </a:lnTo>
                <a:close/>
                <a:moveTo>
                  <a:pt x="163737" y="58945"/>
                </a:moveTo>
                <a:lnTo>
                  <a:pt x="164752" y="58978"/>
                </a:lnTo>
                <a:lnTo>
                  <a:pt x="166717" y="59174"/>
                </a:lnTo>
                <a:lnTo>
                  <a:pt x="168649" y="59567"/>
                </a:lnTo>
                <a:lnTo>
                  <a:pt x="170483" y="60124"/>
                </a:lnTo>
                <a:lnTo>
                  <a:pt x="172251" y="60877"/>
                </a:lnTo>
                <a:lnTo>
                  <a:pt x="173921" y="61794"/>
                </a:lnTo>
                <a:lnTo>
                  <a:pt x="175493" y="62842"/>
                </a:lnTo>
                <a:lnTo>
                  <a:pt x="176967" y="64054"/>
                </a:lnTo>
                <a:lnTo>
                  <a:pt x="178277" y="65364"/>
                </a:lnTo>
                <a:lnTo>
                  <a:pt x="179488" y="66837"/>
                </a:lnTo>
                <a:lnTo>
                  <a:pt x="180536" y="68409"/>
                </a:lnTo>
                <a:lnTo>
                  <a:pt x="181453" y="70079"/>
                </a:lnTo>
                <a:lnTo>
                  <a:pt x="182206" y="71848"/>
                </a:lnTo>
                <a:lnTo>
                  <a:pt x="182763" y="73681"/>
                </a:lnTo>
                <a:lnTo>
                  <a:pt x="183156" y="75614"/>
                </a:lnTo>
                <a:lnTo>
                  <a:pt x="183353" y="77578"/>
                </a:lnTo>
                <a:lnTo>
                  <a:pt x="183385" y="78594"/>
                </a:lnTo>
                <a:lnTo>
                  <a:pt x="183353" y="79609"/>
                </a:lnTo>
                <a:lnTo>
                  <a:pt x="183156" y="81574"/>
                </a:lnTo>
                <a:lnTo>
                  <a:pt x="182763" y="83506"/>
                </a:lnTo>
                <a:lnTo>
                  <a:pt x="182206" y="85339"/>
                </a:lnTo>
                <a:lnTo>
                  <a:pt x="181453" y="87108"/>
                </a:lnTo>
                <a:lnTo>
                  <a:pt x="180536" y="88778"/>
                </a:lnTo>
                <a:lnTo>
                  <a:pt x="179488" y="90350"/>
                </a:lnTo>
                <a:lnTo>
                  <a:pt x="178277" y="91823"/>
                </a:lnTo>
                <a:lnTo>
                  <a:pt x="176967" y="93133"/>
                </a:lnTo>
                <a:lnTo>
                  <a:pt x="175493" y="94345"/>
                </a:lnTo>
                <a:lnTo>
                  <a:pt x="173921" y="95393"/>
                </a:lnTo>
                <a:lnTo>
                  <a:pt x="172251" y="96310"/>
                </a:lnTo>
                <a:lnTo>
                  <a:pt x="170483" y="97063"/>
                </a:lnTo>
                <a:lnTo>
                  <a:pt x="168649" y="97620"/>
                </a:lnTo>
                <a:lnTo>
                  <a:pt x="166717" y="98013"/>
                </a:lnTo>
                <a:lnTo>
                  <a:pt x="164752" y="98209"/>
                </a:lnTo>
                <a:lnTo>
                  <a:pt x="163737" y="98242"/>
                </a:lnTo>
                <a:lnTo>
                  <a:pt x="162722" y="98209"/>
                </a:lnTo>
                <a:lnTo>
                  <a:pt x="160757" y="98013"/>
                </a:lnTo>
                <a:lnTo>
                  <a:pt x="158825" y="97620"/>
                </a:lnTo>
                <a:lnTo>
                  <a:pt x="156991" y="97063"/>
                </a:lnTo>
                <a:lnTo>
                  <a:pt x="155223" y="96310"/>
                </a:lnTo>
                <a:lnTo>
                  <a:pt x="153553" y="95393"/>
                </a:lnTo>
                <a:lnTo>
                  <a:pt x="151981" y="94345"/>
                </a:lnTo>
                <a:lnTo>
                  <a:pt x="150507" y="93133"/>
                </a:lnTo>
                <a:lnTo>
                  <a:pt x="149197" y="91823"/>
                </a:lnTo>
                <a:lnTo>
                  <a:pt x="147986" y="90350"/>
                </a:lnTo>
                <a:lnTo>
                  <a:pt x="146938" y="88778"/>
                </a:lnTo>
                <a:lnTo>
                  <a:pt x="146021" y="87108"/>
                </a:lnTo>
                <a:lnTo>
                  <a:pt x="145268" y="85339"/>
                </a:lnTo>
                <a:lnTo>
                  <a:pt x="144711" y="83506"/>
                </a:lnTo>
                <a:lnTo>
                  <a:pt x="144318" y="81574"/>
                </a:lnTo>
                <a:lnTo>
                  <a:pt x="144121" y="79609"/>
                </a:lnTo>
                <a:lnTo>
                  <a:pt x="144089" y="78594"/>
                </a:lnTo>
                <a:lnTo>
                  <a:pt x="144121" y="77578"/>
                </a:lnTo>
                <a:lnTo>
                  <a:pt x="144318" y="75614"/>
                </a:lnTo>
                <a:lnTo>
                  <a:pt x="144711" y="73681"/>
                </a:lnTo>
                <a:lnTo>
                  <a:pt x="145268" y="71848"/>
                </a:lnTo>
                <a:lnTo>
                  <a:pt x="146021" y="70079"/>
                </a:lnTo>
                <a:lnTo>
                  <a:pt x="146938" y="68409"/>
                </a:lnTo>
                <a:lnTo>
                  <a:pt x="147986" y="66837"/>
                </a:lnTo>
                <a:lnTo>
                  <a:pt x="149197" y="65364"/>
                </a:lnTo>
                <a:lnTo>
                  <a:pt x="150507" y="64054"/>
                </a:lnTo>
                <a:lnTo>
                  <a:pt x="151981" y="62842"/>
                </a:lnTo>
                <a:lnTo>
                  <a:pt x="153553" y="61794"/>
                </a:lnTo>
                <a:lnTo>
                  <a:pt x="155223" y="60877"/>
                </a:lnTo>
                <a:lnTo>
                  <a:pt x="156991" y="60124"/>
                </a:lnTo>
                <a:lnTo>
                  <a:pt x="158825" y="59567"/>
                </a:lnTo>
                <a:lnTo>
                  <a:pt x="160757" y="59174"/>
                </a:lnTo>
                <a:lnTo>
                  <a:pt x="162722" y="58978"/>
                </a:lnTo>
                <a:lnTo>
                  <a:pt x="163737" y="58945"/>
                </a:lnTo>
                <a:close/>
                <a:moveTo>
                  <a:pt x="98242" y="124440"/>
                </a:moveTo>
                <a:lnTo>
                  <a:pt x="99258" y="124473"/>
                </a:lnTo>
                <a:lnTo>
                  <a:pt x="101222" y="124669"/>
                </a:lnTo>
                <a:lnTo>
                  <a:pt x="103154" y="125062"/>
                </a:lnTo>
                <a:lnTo>
                  <a:pt x="104988" y="125619"/>
                </a:lnTo>
                <a:lnTo>
                  <a:pt x="106757" y="126372"/>
                </a:lnTo>
                <a:lnTo>
                  <a:pt x="108427" y="127289"/>
                </a:lnTo>
                <a:lnTo>
                  <a:pt x="109999" y="128337"/>
                </a:lnTo>
                <a:lnTo>
                  <a:pt x="111472" y="129548"/>
                </a:lnTo>
                <a:lnTo>
                  <a:pt x="112782" y="130858"/>
                </a:lnTo>
                <a:lnTo>
                  <a:pt x="113994" y="132332"/>
                </a:lnTo>
                <a:lnTo>
                  <a:pt x="115042" y="133904"/>
                </a:lnTo>
                <a:lnTo>
                  <a:pt x="115959" y="135574"/>
                </a:lnTo>
                <a:lnTo>
                  <a:pt x="116712" y="137342"/>
                </a:lnTo>
                <a:lnTo>
                  <a:pt x="117269" y="139176"/>
                </a:lnTo>
                <a:lnTo>
                  <a:pt x="117662" y="141108"/>
                </a:lnTo>
                <a:lnTo>
                  <a:pt x="117858" y="143073"/>
                </a:lnTo>
                <a:lnTo>
                  <a:pt x="117891" y="144088"/>
                </a:lnTo>
                <a:lnTo>
                  <a:pt x="117858" y="145103"/>
                </a:lnTo>
                <a:lnTo>
                  <a:pt x="117662" y="147068"/>
                </a:lnTo>
                <a:lnTo>
                  <a:pt x="117269" y="149000"/>
                </a:lnTo>
                <a:lnTo>
                  <a:pt x="116712" y="150834"/>
                </a:lnTo>
                <a:lnTo>
                  <a:pt x="115959" y="152602"/>
                </a:lnTo>
                <a:lnTo>
                  <a:pt x="115042" y="154273"/>
                </a:lnTo>
                <a:lnTo>
                  <a:pt x="113994" y="155844"/>
                </a:lnTo>
                <a:lnTo>
                  <a:pt x="112782" y="157318"/>
                </a:lnTo>
                <a:lnTo>
                  <a:pt x="111472" y="158628"/>
                </a:lnTo>
                <a:lnTo>
                  <a:pt x="109999" y="159840"/>
                </a:lnTo>
                <a:lnTo>
                  <a:pt x="108427" y="160888"/>
                </a:lnTo>
                <a:lnTo>
                  <a:pt x="106757" y="161804"/>
                </a:lnTo>
                <a:lnTo>
                  <a:pt x="104988" y="162558"/>
                </a:lnTo>
                <a:lnTo>
                  <a:pt x="103154" y="163114"/>
                </a:lnTo>
                <a:lnTo>
                  <a:pt x="101222" y="163507"/>
                </a:lnTo>
                <a:lnTo>
                  <a:pt x="99258" y="163704"/>
                </a:lnTo>
                <a:lnTo>
                  <a:pt x="98242" y="163737"/>
                </a:lnTo>
                <a:lnTo>
                  <a:pt x="97227" y="163704"/>
                </a:lnTo>
                <a:lnTo>
                  <a:pt x="95262" y="163507"/>
                </a:lnTo>
                <a:lnTo>
                  <a:pt x="93330" y="163114"/>
                </a:lnTo>
                <a:lnTo>
                  <a:pt x="91496" y="162558"/>
                </a:lnTo>
                <a:lnTo>
                  <a:pt x="89728" y="161804"/>
                </a:lnTo>
                <a:lnTo>
                  <a:pt x="88058" y="160888"/>
                </a:lnTo>
                <a:lnTo>
                  <a:pt x="86486" y="159840"/>
                </a:lnTo>
                <a:lnTo>
                  <a:pt x="85012" y="158628"/>
                </a:lnTo>
                <a:lnTo>
                  <a:pt x="83703" y="157318"/>
                </a:lnTo>
                <a:lnTo>
                  <a:pt x="82491" y="155844"/>
                </a:lnTo>
                <a:lnTo>
                  <a:pt x="81443" y="154273"/>
                </a:lnTo>
                <a:lnTo>
                  <a:pt x="80526" y="152602"/>
                </a:lnTo>
                <a:lnTo>
                  <a:pt x="79773" y="150834"/>
                </a:lnTo>
                <a:lnTo>
                  <a:pt x="79216" y="149000"/>
                </a:lnTo>
                <a:lnTo>
                  <a:pt x="78823" y="147068"/>
                </a:lnTo>
                <a:lnTo>
                  <a:pt x="78627" y="145103"/>
                </a:lnTo>
                <a:lnTo>
                  <a:pt x="78594" y="144088"/>
                </a:lnTo>
                <a:lnTo>
                  <a:pt x="78627" y="143073"/>
                </a:lnTo>
                <a:lnTo>
                  <a:pt x="78823" y="141108"/>
                </a:lnTo>
                <a:lnTo>
                  <a:pt x="79216" y="139176"/>
                </a:lnTo>
                <a:lnTo>
                  <a:pt x="79773" y="137342"/>
                </a:lnTo>
                <a:lnTo>
                  <a:pt x="80526" y="135574"/>
                </a:lnTo>
                <a:lnTo>
                  <a:pt x="81443" y="133904"/>
                </a:lnTo>
                <a:lnTo>
                  <a:pt x="82491" y="132332"/>
                </a:lnTo>
                <a:lnTo>
                  <a:pt x="83703" y="130858"/>
                </a:lnTo>
                <a:lnTo>
                  <a:pt x="85012" y="129548"/>
                </a:lnTo>
                <a:lnTo>
                  <a:pt x="86486" y="128337"/>
                </a:lnTo>
                <a:lnTo>
                  <a:pt x="88058" y="127289"/>
                </a:lnTo>
                <a:lnTo>
                  <a:pt x="89728" y="126372"/>
                </a:lnTo>
                <a:lnTo>
                  <a:pt x="91496" y="125619"/>
                </a:lnTo>
                <a:lnTo>
                  <a:pt x="93330" y="125062"/>
                </a:lnTo>
                <a:lnTo>
                  <a:pt x="95262" y="124669"/>
                </a:lnTo>
                <a:lnTo>
                  <a:pt x="97227" y="124473"/>
                </a:lnTo>
                <a:lnTo>
                  <a:pt x="98242" y="124440"/>
                </a:lnTo>
                <a:close/>
                <a:moveTo>
                  <a:pt x="32748" y="0"/>
                </a:moveTo>
                <a:lnTo>
                  <a:pt x="32060" y="33"/>
                </a:lnTo>
                <a:lnTo>
                  <a:pt x="30783" y="295"/>
                </a:lnTo>
                <a:lnTo>
                  <a:pt x="29604" y="786"/>
                </a:lnTo>
                <a:lnTo>
                  <a:pt x="28589" y="1474"/>
                </a:lnTo>
                <a:lnTo>
                  <a:pt x="27672" y="2391"/>
                </a:lnTo>
                <a:lnTo>
                  <a:pt x="26984" y="3438"/>
                </a:lnTo>
                <a:lnTo>
                  <a:pt x="26493" y="4585"/>
                </a:lnTo>
                <a:lnTo>
                  <a:pt x="26231" y="5862"/>
                </a:lnTo>
                <a:lnTo>
                  <a:pt x="26198" y="6549"/>
                </a:lnTo>
                <a:lnTo>
                  <a:pt x="26198" y="33402"/>
                </a:lnTo>
                <a:lnTo>
                  <a:pt x="24790" y="33697"/>
                </a:lnTo>
                <a:lnTo>
                  <a:pt x="22105" y="34516"/>
                </a:lnTo>
                <a:lnTo>
                  <a:pt x="19485" y="35531"/>
                </a:lnTo>
                <a:lnTo>
                  <a:pt x="16996" y="36775"/>
                </a:lnTo>
                <a:lnTo>
                  <a:pt x="14639" y="38216"/>
                </a:lnTo>
                <a:lnTo>
                  <a:pt x="12379" y="39821"/>
                </a:lnTo>
                <a:lnTo>
                  <a:pt x="10316" y="41622"/>
                </a:lnTo>
                <a:lnTo>
                  <a:pt x="8384" y="43587"/>
                </a:lnTo>
                <a:lnTo>
                  <a:pt x="6615" y="45715"/>
                </a:lnTo>
                <a:lnTo>
                  <a:pt x="5044" y="47975"/>
                </a:lnTo>
                <a:lnTo>
                  <a:pt x="3668" y="50398"/>
                </a:lnTo>
                <a:lnTo>
                  <a:pt x="2489" y="52920"/>
                </a:lnTo>
                <a:lnTo>
                  <a:pt x="1540" y="55539"/>
                </a:lnTo>
                <a:lnTo>
                  <a:pt x="786" y="58290"/>
                </a:lnTo>
                <a:lnTo>
                  <a:pt x="295" y="61106"/>
                </a:lnTo>
                <a:lnTo>
                  <a:pt x="33" y="64021"/>
                </a:lnTo>
                <a:lnTo>
                  <a:pt x="0" y="65495"/>
                </a:lnTo>
                <a:lnTo>
                  <a:pt x="33" y="66968"/>
                </a:lnTo>
                <a:lnTo>
                  <a:pt x="295" y="69883"/>
                </a:lnTo>
                <a:lnTo>
                  <a:pt x="786" y="72666"/>
                </a:lnTo>
                <a:lnTo>
                  <a:pt x="1540" y="75384"/>
                </a:lnTo>
                <a:lnTo>
                  <a:pt x="2489" y="78004"/>
                </a:lnTo>
                <a:lnTo>
                  <a:pt x="3668" y="80526"/>
                </a:lnTo>
                <a:lnTo>
                  <a:pt x="5044" y="82883"/>
                </a:lnTo>
                <a:lnTo>
                  <a:pt x="6615" y="85143"/>
                </a:lnTo>
                <a:lnTo>
                  <a:pt x="8384" y="87239"/>
                </a:lnTo>
                <a:lnTo>
                  <a:pt x="10316" y="89204"/>
                </a:lnTo>
                <a:lnTo>
                  <a:pt x="12379" y="91005"/>
                </a:lnTo>
                <a:lnTo>
                  <a:pt x="14639" y="92642"/>
                </a:lnTo>
                <a:lnTo>
                  <a:pt x="16996" y="94083"/>
                </a:lnTo>
                <a:lnTo>
                  <a:pt x="19485" y="95327"/>
                </a:lnTo>
                <a:lnTo>
                  <a:pt x="22105" y="96408"/>
                </a:lnTo>
                <a:lnTo>
                  <a:pt x="24790" y="97259"/>
                </a:lnTo>
                <a:lnTo>
                  <a:pt x="26198" y="97587"/>
                </a:lnTo>
                <a:lnTo>
                  <a:pt x="26198" y="203033"/>
                </a:lnTo>
                <a:lnTo>
                  <a:pt x="26231" y="203688"/>
                </a:lnTo>
                <a:lnTo>
                  <a:pt x="26493" y="204965"/>
                </a:lnTo>
                <a:lnTo>
                  <a:pt x="26984" y="206144"/>
                </a:lnTo>
                <a:lnTo>
                  <a:pt x="27672" y="207192"/>
                </a:lnTo>
                <a:lnTo>
                  <a:pt x="28589" y="208076"/>
                </a:lnTo>
                <a:lnTo>
                  <a:pt x="29604" y="208797"/>
                </a:lnTo>
                <a:lnTo>
                  <a:pt x="30783" y="209288"/>
                </a:lnTo>
                <a:lnTo>
                  <a:pt x="32060" y="209550"/>
                </a:lnTo>
                <a:lnTo>
                  <a:pt x="32748" y="209583"/>
                </a:lnTo>
                <a:lnTo>
                  <a:pt x="33403" y="209550"/>
                </a:lnTo>
                <a:lnTo>
                  <a:pt x="34680" y="209288"/>
                </a:lnTo>
                <a:lnTo>
                  <a:pt x="35859" y="208797"/>
                </a:lnTo>
                <a:lnTo>
                  <a:pt x="36907" y="208076"/>
                </a:lnTo>
                <a:lnTo>
                  <a:pt x="37791" y="207192"/>
                </a:lnTo>
                <a:lnTo>
                  <a:pt x="38511" y="206144"/>
                </a:lnTo>
                <a:lnTo>
                  <a:pt x="39003" y="204965"/>
                </a:lnTo>
                <a:lnTo>
                  <a:pt x="39264" y="203688"/>
                </a:lnTo>
                <a:lnTo>
                  <a:pt x="39297" y="203033"/>
                </a:lnTo>
                <a:lnTo>
                  <a:pt x="39297" y="97587"/>
                </a:lnTo>
                <a:lnTo>
                  <a:pt x="40705" y="97259"/>
                </a:lnTo>
                <a:lnTo>
                  <a:pt x="43391" y="96408"/>
                </a:lnTo>
                <a:lnTo>
                  <a:pt x="46010" y="95327"/>
                </a:lnTo>
                <a:lnTo>
                  <a:pt x="48499" y="94083"/>
                </a:lnTo>
                <a:lnTo>
                  <a:pt x="50857" y="92642"/>
                </a:lnTo>
                <a:lnTo>
                  <a:pt x="53084" y="91005"/>
                </a:lnTo>
                <a:lnTo>
                  <a:pt x="55180" y="89204"/>
                </a:lnTo>
                <a:lnTo>
                  <a:pt x="57112" y="87239"/>
                </a:lnTo>
                <a:lnTo>
                  <a:pt x="58847" y="85143"/>
                </a:lnTo>
                <a:lnTo>
                  <a:pt x="60452" y="82883"/>
                </a:lnTo>
                <a:lnTo>
                  <a:pt x="61827" y="80526"/>
                </a:lnTo>
                <a:lnTo>
                  <a:pt x="63006" y="78004"/>
                </a:lnTo>
                <a:lnTo>
                  <a:pt x="63956" y="75384"/>
                </a:lnTo>
                <a:lnTo>
                  <a:pt x="64709" y="72666"/>
                </a:lnTo>
                <a:lnTo>
                  <a:pt x="65200" y="69883"/>
                </a:lnTo>
                <a:lnTo>
                  <a:pt x="65462" y="66968"/>
                </a:lnTo>
                <a:lnTo>
                  <a:pt x="65495" y="65495"/>
                </a:lnTo>
                <a:lnTo>
                  <a:pt x="65462" y="64021"/>
                </a:lnTo>
                <a:lnTo>
                  <a:pt x="65200" y="61106"/>
                </a:lnTo>
                <a:lnTo>
                  <a:pt x="64709" y="58290"/>
                </a:lnTo>
                <a:lnTo>
                  <a:pt x="63956" y="55539"/>
                </a:lnTo>
                <a:lnTo>
                  <a:pt x="63006" y="52920"/>
                </a:lnTo>
                <a:lnTo>
                  <a:pt x="61827" y="50398"/>
                </a:lnTo>
                <a:lnTo>
                  <a:pt x="60452" y="47975"/>
                </a:lnTo>
                <a:lnTo>
                  <a:pt x="58847" y="45715"/>
                </a:lnTo>
                <a:lnTo>
                  <a:pt x="57112" y="43587"/>
                </a:lnTo>
                <a:lnTo>
                  <a:pt x="55180" y="41622"/>
                </a:lnTo>
                <a:lnTo>
                  <a:pt x="53084" y="39821"/>
                </a:lnTo>
                <a:lnTo>
                  <a:pt x="50857" y="38216"/>
                </a:lnTo>
                <a:lnTo>
                  <a:pt x="48499" y="36775"/>
                </a:lnTo>
                <a:lnTo>
                  <a:pt x="46010" y="35531"/>
                </a:lnTo>
                <a:lnTo>
                  <a:pt x="43391" y="34516"/>
                </a:lnTo>
                <a:lnTo>
                  <a:pt x="40705" y="33697"/>
                </a:lnTo>
                <a:lnTo>
                  <a:pt x="39297" y="33402"/>
                </a:lnTo>
                <a:lnTo>
                  <a:pt x="39297" y="6549"/>
                </a:lnTo>
                <a:lnTo>
                  <a:pt x="39264" y="5862"/>
                </a:lnTo>
                <a:lnTo>
                  <a:pt x="39003" y="4585"/>
                </a:lnTo>
                <a:lnTo>
                  <a:pt x="38511" y="3438"/>
                </a:lnTo>
                <a:lnTo>
                  <a:pt x="37791" y="2391"/>
                </a:lnTo>
                <a:lnTo>
                  <a:pt x="36907" y="1474"/>
                </a:lnTo>
                <a:lnTo>
                  <a:pt x="35859" y="786"/>
                </a:lnTo>
                <a:lnTo>
                  <a:pt x="34680" y="295"/>
                </a:lnTo>
                <a:lnTo>
                  <a:pt x="33403" y="33"/>
                </a:lnTo>
                <a:lnTo>
                  <a:pt x="32748" y="0"/>
                </a:lnTo>
                <a:close/>
                <a:moveTo>
                  <a:pt x="98242" y="0"/>
                </a:moveTo>
                <a:lnTo>
                  <a:pt x="97587" y="33"/>
                </a:lnTo>
                <a:lnTo>
                  <a:pt x="96310" y="295"/>
                </a:lnTo>
                <a:lnTo>
                  <a:pt x="95131" y="786"/>
                </a:lnTo>
                <a:lnTo>
                  <a:pt x="94083" y="1474"/>
                </a:lnTo>
                <a:lnTo>
                  <a:pt x="93199" y="2391"/>
                </a:lnTo>
                <a:lnTo>
                  <a:pt x="92479" y="3438"/>
                </a:lnTo>
                <a:lnTo>
                  <a:pt x="91988" y="4585"/>
                </a:lnTo>
                <a:lnTo>
                  <a:pt x="91726" y="5862"/>
                </a:lnTo>
                <a:lnTo>
                  <a:pt x="91693" y="6549"/>
                </a:lnTo>
                <a:lnTo>
                  <a:pt x="91693" y="111996"/>
                </a:lnTo>
                <a:lnTo>
                  <a:pt x="90285" y="112291"/>
                </a:lnTo>
                <a:lnTo>
                  <a:pt x="87600" y="113109"/>
                </a:lnTo>
                <a:lnTo>
                  <a:pt x="84980" y="114124"/>
                </a:lnTo>
                <a:lnTo>
                  <a:pt x="82491" y="115369"/>
                </a:lnTo>
                <a:lnTo>
                  <a:pt x="80133" y="116810"/>
                </a:lnTo>
                <a:lnTo>
                  <a:pt x="77906" y="118414"/>
                </a:lnTo>
                <a:lnTo>
                  <a:pt x="75810" y="120215"/>
                </a:lnTo>
                <a:lnTo>
                  <a:pt x="73878" y="122180"/>
                </a:lnTo>
                <a:lnTo>
                  <a:pt x="72143" y="124309"/>
                </a:lnTo>
                <a:lnTo>
                  <a:pt x="70538" y="126568"/>
                </a:lnTo>
                <a:lnTo>
                  <a:pt x="69163" y="128992"/>
                </a:lnTo>
                <a:lnTo>
                  <a:pt x="67984" y="131513"/>
                </a:lnTo>
                <a:lnTo>
                  <a:pt x="67034" y="134133"/>
                </a:lnTo>
                <a:lnTo>
                  <a:pt x="66281" y="136884"/>
                </a:lnTo>
                <a:lnTo>
                  <a:pt x="65790" y="139700"/>
                </a:lnTo>
                <a:lnTo>
                  <a:pt x="65528" y="142615"/>
                </a:lnTo>
                <a:lnTo>
                  <a:pt x="65495" y="144088"/>
                </a:lnTo>
                <a:lnTo>
                  <a:pt x="65528" y="145562"/>
                </a:lnTo>
                <a:lnTo>
                  <a:pt x="65790" y="148476"/>
                </a:lnTo>
                <a:lnTo>
                  <a:pt x="66281" y="151260"/>
                </a:lnTo>
                <a:lnTo>
                  <a:pt x="67034" y="153978"/>
                </a:lnTo>
                <a:lnTo>
                  <a:pt x="67984" y="156598"/>
                </a:lnTo>
                <a:lnTo>
                  <a:pt x="69163" y="159119"/>
                </a:lnTo>
                <a:lnTo>
                  <a:pt x="70538" y="161477"/>
                </a:lnTo>
                <a:lnTo>
                  <a:pt x="72143" y="163737"/>
                </a:lnTo>
                <a:lnTo>
                  <a:pt x="73878" y="165832"/>
                </a:lnTo>
                <a:lnTo>
                  <a:pt x="75810" y="167797"/>
                </a:lnTo>
                <a:lnTo>
                  <a:pt x="77906" y="169598"/>
                </a:lnTo>
                <a:lnTo>
                  <a:pt x="80133" y="171236"/>
                </a:lnTo>
                <a:lnTo>
                  <a:pt x="82491" y="172677"/>
                </a:lnTo>
                <a:lnTo>
                  <a:pt x="84980" y="173921"/>
                </a:lnTo>
                <a:lnTo>
                  <a:pt x="87600" y="175002"/>
                </a:lnTo>
                <a:lnTo>
                  <a:pt x="90285" y="175853"/>
                </a:lnTo>
                <a:lnTo>
                  <a:pt x="91693" y="176181"/>
                </a:lnTo>
                <a:lnTo>
                  <a:pt x="91693" y="203033"/>
                </a:lnTo>
                <a:lnTo>
                  <a:pt x="91726" y="203688"/>
                </a:lnTo>
                <a:lnTo>
                  <a:pt x="91988" y="204965"/>
                </a:lnTo>
                <a:lnTo>
                  <a:pt x="92479" y="206144"/>
                </a:lnTo>
                <a:lnTo>
                  <a:pt x="93199" y="207192"/>
                </a:lnTo>
                <a:lnTo>
                  <a:pt x="94083" y="208076"/>
                </a:lnTo>
                <a:lnTo>
                  <a:pt x="95131" y="208797"/>
                </a:lnTo>
                <a:lnTo>
                  <a:pt x="96310" y="209288"/>
                </a:lnTo>
                <a:lnTo>
                  <a:pt x="97587" y="209550"/>
                </a:lnTo>
                <a:lnTo>
                  <a:pt x="98242" y="209583"/>
                </a:lnTo>
                <a:lnTo>
                  <a:pt x="98897" y="209550"/>
                </a:lnTo>
                <a:lnTo>
                  <a:pt x="100174" y="209288"/>
                </a:lnTo>
                <a:lnTo>
                  <a:pt x="101353" y="208797"/>
                </a:lnTo>
                <a:lnTo>
                  <a:pt x="102401" y="208076"/>
                </a:lnTo>
                <a:lnTo>
                  <a:pt x="103285" y="207192"/>
                </a:lnTo>
                <a:lnTo>
                  <a:pt x="104006" y="206144"/>
                </a:lnTo>
                <a:lnTo>
                  <a:pt x="104497" y="204965"/>
                </a:lnTo>
                <a:lnTo>
                  <a:pt x="104759" y="203688"/>
                </a:lnTo>
                <a:lnTo>
                  <a:pt x="104792" y="203033"/>
                </a:lnTo>
                <a:lnTo>
                  <a:pt x="104792" y="176181"/>
                </a:lnTo>
                <a:lnTo>
                  <a:pt x="106200" y="175853"/>
                </a:lnTo>
                <a:lnTo>
                  <a:pt x="108885" y="175002"/>
                </a:lnTo>
                <a:lnTo>
                  <a:pt x="111505" y="173921"/>
                </a:lnTo>
                <a:lnTo>
                  <a:pt x="113994" y="172677"/>
                </a:lnTo>
                <a:lnTo>
                  <a:pt x="116352" y="171236"/>
                </a:lnTo>
                <a:lnTo>
                  <a:pt x="118578" y="169598"/>
                </a:lnTo>
                <a:lnTo>
                  <a:pt x="120674" y="167797"/>
                </a:lnTo>
                <a:lnTo>
                  <a:pt x="122606" y="165832"/>
                </a:lnTo>
                <a:lnTo>
                  <a:pt x="124342" y="163737"/>
                </a:lnTo>
                <a:lnTo>
                  <a:pt x="125947" y="161477"/>
                </a:lnTo>
                <a:lnTo>
                  <a:pt x="127322" y="159119"/>
                </a:lnTo>
                <a:lnTo>
                  <a:pt x="128501" y="156598"/>
                </a:lnTo>
                <a:lnTo>
                  <a:pt x="129451" y="153978"/>
                </a:lnTo>
                <a:lnTo>
                  <a:pt x="130204" y="151260"/>
                </a:lnTo>
                <a:lnTo>
                  <a:pt x="130695" y="148476"/>
                </a:lnTo>
                <a:lnTo>
                  <a:pt x="130957" y="145562"/>
                </a:lnTo>
                <a:lnTo>
                  <a:pt x="130990" y="144088"/>
                </a:lnTo>
                <a:lnTo>
                  <a:pt x="130957" y="142615"/>
                </a:lnTo>
                <a:lnTo>
                  <a:pt x="130695" y="139700"/>
                </a:lnTo>
                <a:lnTo>
                  <a:pt x="130204" y="136884"/>
                </a:lnTo>
                <a:lnTo>
                  <a:pt x="129451" y="134133"/>
                </a:lnTo>
                <a:lnTo>
                  <a:pt x="128501" y="131513"/>
                </a:lnTo>
                <a:lnTo>
                  <a:pt x="127322" y="128992"/>
                </a:lnTo>
                <a:lnTo>
                  <a:pt x="125947" y="126568"/>
                </a:lnTo>
                <a:lnTo>
                  <a:pt x="124342" y="124309"/>
                </a:lnTo>
                <a:lnTo>
                  <a:pt x="122606" y="122180"/>
                </a:lnTo>
                <a:lnTo>
                  <a:pt x="120674" y="120215"/>
                </a:lnTo>
                <a:lnTo>
                  <a:pt x="118578" y="118414"/>
                </a:lnTo>
                <a:lnTo>
                  <a:pt x="116352" y="116810"/>
                </a:lnTo>
                <a:lnTo>
                  <a:pt x="113994" y="115369"/>
                </a:lnTo>
                <a:lnTo>
                  <a:pt x="111505" y="114124"/>
                </a:lnTo>
                <a:lnTo>
                  <a:pt x="108885" y="113109"/>
                </a:lnTo>
                <a:lnTo>
                  <a:pt x="106200" y="112291"/>
                </a:lnTo>
                <a:lnTo>
                  <a:pt x="104792" y="111996"/>
                </a:lnTo>
                <a:lnTo>
                  <a:pt x="104792" y="6549"/>
                </a:lnTo>
                <a:lnTo>
                  <a:pt x="104759" y="5862"/>
                </a:lnTo>
                <a:lnTo>
                  <a:pt x="104497" y="4585"/>
                </a:lnTo>
                <a:lnTo>
                  <a:pt x="104006" y="3438"/>
                </a:lnTo>
                <a:lnTo>
                  <a:pt x="103285" y="2391"/>
                </a:lnTo>
                <a:lnTo>
                  <a:pt x="102401" y="1474"/>
                </a:lnTo>
                <a:lnTo>
                  <a:pt x="101353" y="786"/>
                </a:lnTo>
                <a:lnTo>
                  <a:pt x="100174" y="295"/>
                </a:lnTo>
                <a:lnTo>
                  <a:pt x="98897" y="33"/>
                </a:lnTo>
                <a:lnTo>
                  <a:pt x="98242" y="0"/>
                </a:lnTo>
                <a:close/>
                <a:moveTo>
                  <a:pt x="163737" y="0"/>
                </a:moveTo>
                <a:lnTo>
                  <a:pt x="163082" y="33"/>
                </a:lnTo>
                <a:lnTo>
                  <a:pt x="161805" y="295"/>
                </a:lnTo>
                <a:lnTo>
                  <a:pt x="160626" y="786"/>
                </a:lnTo>
                <a:lnTo>
                  <a:pt x="159578" y="1474"/>
                </a:lnTo>
                <a:lnTo>
                  <a:pt x="158694" y="2391"/>
                </a:lnTo>
                <a:lnTo>
                  <a:pt x="157973" y="3438"/>
                </a:lnTo>
                <a:lnTo>
                  <a:pt x="157482" y="4585"/>
                </a:lnTo>
                <a:lnTo>
                  <a:pt x="157220" y="5862"/>
                </a:lnTo>
                <a:lnTo>
                  <a:pt x="157188" y="6549"/>
                </a:lnTo>
                <a:lnTo>
                  <a:pt x="157188" y="46501"/>
                </a:lnTo>
                <a:lnTo>
                  <a:pt x="155779" y="46796"/>
                </a:lnTo>
                <a:lnTo>
                  <a:pt x="153094" y="47615"/>
                </a:lnTo>
                <a:lnTo>
                  <a:pt x="150474" y="48630"/>
                </a:lnTo>
                <a:lnTo>
                  <a:pt x="147986" y="49874"/>
                </a:lnTo>
                <a:lnTo>
                  <a:pt x="145628" y="51315"/>
                </a:lnTo>
                <a:lnTo>
                  <a:pt x="143401" y="52920"/>
                </a:lnTo>
                <a:lnTo>
                  <a:pt x="141305" y="54721"/>
                </a:lnTo>
                <a:lnTo>
                  <a:pt x="139373" y="56686"/>
                </a:lnTo>
                <a:lnTo>
                  <a:pt x="137637" y="58814"/>
                </a:lnTo>
                <a:lnTo>
                  <a:pt x="136033" y="61074"/>
                </a:lnTo>
                <a:lnTo>
                  <a:pt x="134657" y="63497"/>
                </a:lnTo>
                <a:lnTo>
                  <a:pt x="133478" y="66019"/>
                </a:lnTo>
                <a:lnTo>
                  <a:pt x="132529" y="68638"/>
                </a:lnTo>
                <a:lnTo>
                  <a:pt x="131776" y="71389"/>
                </a:lnTo>
                <a:lnTo>
                  <a:pt x="131284" y="74205"/>
                </a:lnTo>
                <a:lnTo>
                  <a:pt x="131022" y="77120"/>
                </a:lnTo>
                <a:lnTo>
                  <a:pt x="130990" y="78594"/>
                </a:lnTo>
                <a:lnTo>
                  <a:pt x="131022" y="80067"/>
                </a:lnTo>
                <a:lnTo>
                  <a:pt x="131284" y="82982"/>
                </a:lnTo>
                <a:lnTo>
                  <a:pt x="131776" y="85765"/>
                </a:lnTo>
                <a:lnTo>
                  <a:pt x="132529" y="88483"/>
                </a:lnTo>
                <a:lnTo>
                  <a:pt x="133478" y="91103"/>
                </a:lnTo>
                <a:lnTo>
                  <a:pt x="134657" y="93625"/>
                </a:lnTo>
                <a:lnTo>
                  <a:pt x="136033" y="95982"/>
                </a:lnTo>
                <a:lnTo>
                  <a:pt x="137637" y="98242"/>
                </a:lnTo>
                <a:lnTo>
                  <a:pt x="139373" y="100338"/>
                </a:lnTo>
                <a:lnTo>
                  <a:pt x="141305" y="102303"/>
                </a:lnTo>
                <a:lnTo>
                  <a:pt x="143401" y="104104"/>
                </a:lnTo>
                <a:lnTo>
                  <a:pt x="145628" y="105741"/>
                </a:lnTo>
                <a:lnTo>
                  <a:pt x="147986" y="107182"/>
                </a:lnTo>
                <a:lnTo>
                  <a:pt x="150474" y="108426"/>
                </a:lnTo>
                <a:lnTo>
                  <a:pt x="153094" y="109507"/>
                </a:lnTo>
                <a:lnTo>
                  <a:pt x="155779" y="110358"/>
                </a:lnTo>
                <a:lnTo>
                  <a:pt x="157188" y="110686"/>
                </a:lnTo>
                <a:lnTo>
                  <a:pt x="157188" y="203033"/>
                </a:lnTo>
                <a:lnTo>
                  <a:pt x="157220" y="203688"/>
                </a:lnTo>
                <a:lnTo>
                  <a:pt x="157482" y="204965"/>
                </a:lnTo>
                <a:lnTo>
                  <a:pt x="157973" y="206144"/>
                </a:lnTo>
                <a:lnTo>
                  <a:pt x="158694" y="207192"/>
                </a:lnTo>
                <a:lnTo>
                  <a:pt x="159578" y="208076"/>
                </a:lnTo>
                <a:lnTo>
                  <a:pt x="160626" y="208797"/>
                </a:lnTo>
                <a:lnTo>
                  <a:pt x="161805" y="209288"/>
                </a:lnTo>
                <a:lnTo>
                  <a:pt x="163082" y="209550"/>
                </a:lnTo>
                <a:lnTo>
                  <a:pt x="163737" y="209583"/>
                </a:lnTo>
                <a:lnTo>
                  <a:pt x="164392" y="209550"/>
                </a:lnTo>
                <a:lnTo>
                  <a:pt x="165669" y="209288"/>
                </a:lnTo>
                <a:lnTo>
                  <a:pt x="166848" y="208797"/>
                </a:lnTo>
                <a:lnTo>
                  <a:pt x="167896" y="208076"/>
                </a:lnTo>
                <a:lnTo>
                  <a:pt x="168780" y="207192"/>
                </a:lnTo>
                <a:lnTo>
                  <a:pt x="169501" y="206144"/>
                </a:lnTo>
                <a:lnTo>
                  <a:pt x="169992" y="204965"/>
                </a:lnTo>
                <a:lnTo>
                  <a:pt x="170254" y="203688"/>
                </a:lnTo>
                <a:lnTo>
                  <a:pt x="170286" y="203033"/>
                </a:lnTo>
                <a:lnTo>
                  <a:pt x="170286" y="110686"/>
                </a:lnTo>
                <a:lnTo>
                  <a:pt x="171695" y="110358"/>
                </a:lnTo>
                <a:lnTo>
                  <a:pt x="174380" y="109507"/>
                </a:lnTo>
                <a:lnTo>
                  <a:pt x="177000" y="108426"/>
                </a:lnTo>
                <a:lnTo>
                  <a:pt x="179488" y="107182"/>
                </a:lnTo>
                <a:lnTo>
                  <a:pt x="181846" y="105741"/>
                </a:lnTo>
                <a:lnTo>
                  <a:pt x="184073" y="104104"/>
                </a:lnTo>
                <a:lnTo>
                  <a:pt x="186169" y="102303"/>
                </a:lnTo>
                <a:lnTo>
                  <a:pt x="188101" y="100338"/>
                </a:lnTo>
                <a:lnTo>
                  <a:pt x="189837" y="98242"/>
                </a:lnTo>
                <a:lnTo>
                  <a:pt x="191441" y="95982"/>
                </a:lnTo>
                <a:lnTo>
                  <a:pt x="192817" y="93625"/>
                </a:lnTo>
                <a:lnTo>
                  <a:pt x="193995" y="91103"/>
                </a:lnTo>
                <a:lnTo>
                  <a:pt x="194945" y="88483"/>
                </a:lnTo>
                <a:lnTo>
                  <a:pt x="195698" y="85765"/>
                </a:lnTo>
                <a:lnTo>
                  <a:pt x="196190" y="82982"/>
                </a:lnTo>
                <a:lnTo>
                  <a:pt x="196452" y="80067"/>
                </a:lnTo>
                <a:lnTo>
                  <a:pt x="196484" y="78594"/>
                </a:lnTo>
                <a:lnTo>
                  <a:pt x="196452" y="77120"/>
                </a:lnTo>
                <a:lnTo>
                  <a:pt x="196190" y="74205"/>
                </a:lnTo>
                <a:lnTo>
                  <a:pt x="195698" y="71389"/>
                </a:lnTo>
                <a:lnTo>
                  <a:pt x="194945" y="68638"/>
                </a:lnTo>
                <a:lnTo>
                  <a:pt x="193995" y="66019"/>
                </a:lnTo>
                <a:lnTo>
                  <a:pt x="192817" y="63497"/>
                </a:lnTo>
                <a:lnTo>
                  <a:pt x="191441" y="61074"/>
                </a:lnTo>
                <a:lnTo>
                  <a:pt x="189837" y="58814"/>
                </a:lnTo>
                <a:lnTo>
                  <a:pt x="188101" y="56686"/>
                </a:lnTo>
                <a:lnTo>
                  <a:pt x="186169" y="54721"/>
                </a:lnTo>
                <a:lnTo>
                  <a:pt x="184073" y="52920"/>
                </a:lnTo>
                <a:lnTo>
                  <a:pt x="181846" y="51315"/>
                </a:lnTo>
                <a:lnTo>
                  <a:pt x="179488" y="49874"/>
                </a:lnTo>
                <a:lnTo>
                  <a:pt x="177000" y="48630"/>
                </a:lnTo>
                <a:lnTo>
                  <a:pt x="174380" y="47615"/>
                </a:lnTo>
                <a:lnTo>
                  <a:pt x="171695" y="46796"/>
                </a:lnTo>
                <a:lnTo>
                  <a:pt x="170286" y="46501"/>
                </a:lnTo>
                <a:lnTo>
                  <a:pt x="170286" y="6549"/>
                </a:lnTo>
                <a:lnTo>
                  <a:pt x="170254" y="5862"/>
                </a:lnTo>
                <a:lnTo>
                  <a:pt x="169992" y="4585"/>
                </a:lnTo>
                <a:lnTo>
                  <a:pt x="169501" y="3438"/>
                </a:lnTo>
                <a:lnTo>
                  <a:pt x="168780" y="2391"/>
                </a:lnTo>
                <a:lnTo>
                  <a:pt x="167896" y="1474"/>
                </a:lnTo>
                <a:lnTo>
                  <a:pt x="166848" y="786"/>
                </a:lnTo>
                <a:lnTo>
                  <a:pt x="165669" y="295"/>
                </a:lnTo>
                <a:lnTo>
                  <a:pt x="164392" y="33"/>
                </a:lnTo>
                <a:lnTo>
                  <a:pt x="1637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31"/>
          <p:cNvSpPr/>
          <p:nvPr/>
        </p:nvSpPr>
        <p:spPr>
          <a:xfrm>
            <a:off x="7325000" y="5143500"/>
            <a:ext cx="3654000" cy="4095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1"/>
          <p:cNvSpPr txBox="1"/>
          <p:nvPr/>
        </p:nvSpPr>
        <p:spPr>
          <a:xfrm>
            <a:off x="7543064" y="7106220"/>
            <a:ext cx="3173100" cy="10158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Clr>
                <a:srgbClr val="091C35"/>
              </a:buClr>
              <a:buSzPts val="1100"/>
              <a:buFont typeface="Arial"/>
              <a:buNone/>
            </a:pPr>
            <a:r>
              <a:rPr lang="en" sz="2000" b="1">
                <a:solidFill>
                  <a:srgbClr val="FFFFFF"/>
                </a:solidFill>
                <a:latin typeface="Libre Franklin"/>
                <a:ea typeface="Libre Franklin"/>
                <a:cs typeface="Libre Franklin"/>
                <a:sym typeface="Libre Franklin"/>
              </a:rPr>
              <a:t>Engagement dashboard</a:t>
            </a:r>
            <a:endParaRPr sz="2000" b="1">
              <a:solidFill>
                <a:srgbClr val="FFFFFF"/>
              </a:solidFill>
              <a:latin typeface="Libre Franklin"/>
              <a:ea typeface="Libre Franklin"/>
              <a:cs typeface="Libre Franklin"/>
              <a:sym typeface="Libre Franklin"/>
            </a:endParaRPr>
          </a:p>
          <a:p>
            <a:pPr marL="0" lvl="0" indent="0" algn="ctr" rtl="0">
              <a:lnSpc>
                <a:spcPct val="115000"/>
              </a:lnSpc>
              <a:spcBef>
                <a:spcPts val="0"/>
              </a:spcBef>
              <a:spcAft>
                <a:spcPts val="0"/>
              </a:spcAft>
              <a:buClr>
                <a:srgbClr val="091C35"/>
              </a:buClr>
              <a:buSzPts val="1100"/>
              <a:buFont typeface="Arial"/>
              <a:buNone/>
            </a:pPr>
            <a:r>
              <a:rPr lang="en" sz="2000">
                <a:solidFill>
                  <a:srgbClr val="FFFFFF"/>
                </a:solidFill>
                <a:latin typeface="Libre Franklin Light"/>
                <a:ea typeface="Libre Franklin Light"/>
                <a:cs typeface="Libre Franklin Light"/>
                <a:sym typeface="Libre Franklin Light"/>
              </a:rPr>
              <a:t>Lorem ipsum dolor amet sed do eiusmod.</a:t>
            </a:r>
            <a:endParaRPr sz="2000" b="1">
              <a:solidFill>
                <a:srgbClr val="FFFFFF"/>
              </a:solidFill>
              <a:latin typeface="Libre Franklin"/>
              <a:ea typeface="Libre Franklin"/>
              <a:cs typeface="Libre Franklin"/>
              <a:sym typeface="Libre Franklin"/>
            </a:endParaRPr>
          </a:p>
        </p:txBody>
      </p:sp>
      <p:sp>
        <p:nvSpPr>
          <p:cNvPr id="2024" name="Google Shape;2024;p131"/>
          <p:cNvSpPr/>
          <p:nvPr/>
        </p:nvSpPr>
        <p:spPr>
          <a:xfrm>
            <a:off x="8910042" y="6401094"/>
            <a:ext cx="439144" cy="468418"/>
          </a:xfrm>
          <a:custGeom>
            <a:avLst/>
            <a:gdLst/>
            <a:ahLst/>
            <a:cxnLst/>
            <a:rect l="l" t="t" r="r" b="b"/>
            <a:pathLst>
              <a:path w="196485" h="209583" extrusionOk="0">
                <a:moveTo>
                  <a:pt x="32748" y="45846"/>
                </a:moveTo>
                <a:lnTo>
                  <a:pt x="33763" y="45879"/>
                </a:lnTo>
                <a:lnTo>
                  <a:pt x="35728" y="46075"/>
                </a:lnTo>
                <a:lnTo>
                  <a:pt x="37660" y="46468"/>
                </a:lnTo>
                <a:lnTo>
                  <a:pt x="39494" y="47025"/>
                </a:lnTo>
                <a:lnTo>
                  <a:pt x="41262" y="47778"/>
                </a:lnTo>
                <a:lnTo>
                  <a:pt x="42932" y="48695"/>
                </a:lnTo>
                <a:lnTo>
                  <a:pt x="44504" y="49743"/>
                </a:lnTo>
                <a:lnTo>
                  <a:pt x="45978" y="50955"/>
                </a:lnTo>
                <a:lnTo>
                  <a:pt x="47288" y="52265"/>
                </a:lnTo>
                <a:lnTo>
                  <a:pt x="48499" y="53738"/>
                </a:lnTo>
                <a:lnTo>
                  <a:pt x="49547" y="55310"/>
                </a:lnTo>
                <a:lnTo>
                  <a:pt x="50464" y="56980"/>
                </a:lnTo>
                <a:lnTo>
                  <a:pt x="51217" y="58749"/>
                </a:lnTo>
                <a:lnTo>
                  <a:pt x="51774" y="60583"/>
                </a:lnTo>
                <a:lnTo>
                  <a:pt x="52167" y="62515"/>
                </a:lnTo>
                <a:lnTo>
                  <a:pt x="52363" y="64479"/>
                </a:lnTo>
                <a:lnTo>
                  <a:pt x="52396" y="65495"/>
                </a:lnTo>
                <a:lnTo>
                  <a:pt x="52363" y="66510"/>
                </a:lnTo>
                <a:lnTo>
                  <a:pt x="52167" y="68475"/>
                </a:lnTo>
                <a:lnTo>
                  <a:pt x="51774" y="70407"/>
                </a:lnTo>
                <a:lnTo>
                  <a:pt x="51217" y="72241"/>
                </a:lnTo>
                <a:lnTo>
                  <a:pt x="50464" y="74009"/>
                </a:lnTo>
                <a:lnTo>
                  <a:pt x="49547" y="75679"/>
                </a:lnTo>
                <a:lnTo>
                  <a:pt x="48499" y="77251"/>
                </a:lnTo>
                <a:lnTo>
                  <a:pt x="47288" y="78725"/>
                </a:lnTo>
                <a:lnTo>
                  <a:pt x="45978" y="80034"/>
                </a:lnTo>
                <a:lnTo>
                  <a:pt x="44504" y="81246"/>
                </a:lnTo>
                <a:lnTo>
                  <a:pt x="42932" y="82294"/>
                </a:lnTo>
                <a:lnTo>
                  <a:pt x="41262" y="83211"/>
                </a:lnTo>
                <a:lnTo>
                  <a:pt x="39494" y="83964"/>
                </a:lnTo>
                <a:lnTo>
                  <a:pt x="37660" y="84521"/>
                </a:lnTo>
                <a:lnTo>
                  <a:pt x="35728" y="84914"/>
                </a:lnTo>
                <a:lnTo>
                  <a:pt x="33763" y="85110"/>
                </a:lnTo>
                <a:lnTo>
                  <a:pt x="32748" y="85143"/>
                </a:lnTo>
                <a:lnTo>
                  <a:pt x="31733" y="85110"/>
                </a:lnTo>
                <a:lnTo>
                  <a:pt x="29768" y="84914"/>
                </a:lnTo>
                <a:lnTo>
                  <a:pt x="27836" y="84521"/>
                </a:lnTo>
                <a:lnTo>
                  <a:pt x="26002" y="83964"/>
                </a:lnTo>
                <a:lnTo>
                  <a:pt x="24233" y="83211"/>
                </a:lnTo>
                <a:lnTo>
                  <a:pt x="22563" y="82294"/>
                </a:lnTo>
                <a:lnTo>
                  <a:pt x="20991" y="81246"/>
                </a:lnTo>
                <a:lnTo>
                  <a:pt x="19518" y="80034"/>
                </a:lnTo>
                <a:lnTo>
                  <a:pt x="18208" y="78725"/>
                </a:lnTo>
                <a:lnTo>
                  <a:pt x="16996" y="77251"/>
                </a:lnTo>
                <a:lnTo>
                  <a:pt x="15948" y="75679"/>
                </a:lnTo>
                <a:lnTo>
                  <a:pt x="15031" y="74009"/>
                </a:lnTo>
                <a:lnTo>
                  <a:pt x="14278" y="72241"/>
                </a:lnTo>
                <a:lnTo>
                  <a:pt x="13722" y="70407"/>
                </a:lnTo>
                <a:lnTo>
                  <a:pt x="13329" y="68475"/>
                </a:lnTo>
                <a:lnTo>
                  <a:pt x="13132" y="66510"/>
                </a:lnTo>
                <a:lnTo>
                  <a:pt x="13099" y="65495"/>
                </a:lnTo>
                <a:lnTo>
                  <a:pt x="13132" y="64479"/>
                </a:lnTo>
                <a:lnTo>
                  <a:pt x="13329" y="62515"/>
                </a:lnTo>
                <a:lnTo>
                  <a:pt x="13722" y="60583"/>
                </a:lnTo>
                <a:lnTo>
                  <a:pt x="14278" y="58749"/>
                </a:lnTo>
                <a:lnTo>
                  <a:pt x="15031" y="56980"/>
                </a:lnTo>
                <a:lnTo>
                  <a:pt x="15948" y="55310"/>
                </a:lnTo>
                <a:lnTo>
                  <a:pt x="16996" y="53738"/>
                </a:lnTo>
                <a:lnTo>
                  <a:pt x="18208" y="52265"/>
                </a:lnTo>
                <a:lnTo>
                  <a:pt x="19518" y="50955"/>
                </a:lnTo>
                <a:lnTo>
                  <a:pt x="20991" y="49743"/>
                </a:lnTo>
                <a:lnTo>
                  <a:pt x="22563" y="48695"/>
                </a:lnTo>
                <a:lnTo>
                  <a:pt x="24233" y="47778"/>
                </a:lnTo>
                <a:lnTo>
                  <a:pt x="26002" y="47025"/>
                </a:lnTo>
                <a:lnTo>
                  <a:pt x="27836" y="46468"/>
                </a:lnTo>
                <a:lnTo>
                  <a:pt x="29768" y="46075"/>
                </a:lnTo>
                <a:lnTo>
                  <a:pt x="31733" y="45879"/>
                </a:lnTo>
                <a:lnTo>
                  <a:pt x="32748" y="45846"/>
                </a:lnTo>
                <a:close/>
                <a:moveTo>
                  <a:pt x="163737" y="58945"/>
                </a:moveTo>
                <a:lnTo>
                  <a:pt x="164752" y="58978"/>
                </a:lnTo>
                <a:lnTo>
                  <a:pt x="166717" y="59174"/>
                </a:lnTo>
                <a:lnTo>
                  <a:pt x="168649" y="59567"/>
                </a:lnTo>
                <a:lnTo>
                  <a:pt x="170483" y="60124"/>
                </a:lnTo>
                <a:lnTo>
                  <a:pt x="172251" y="60877"/>
                </a:lnTo>
                <a:lnTo>
                  <a:pt x="173921" y="61794"/>
                </a:lnTo>
                <a:lnTo>
                  <a:pt x="175493" y="62842"/>
                </a:lnTo>
                <a:lnTo>
                  <a:pt x="176967" y="64054"/>
                </a:lnTo>
                <a:lnTo>
                  <a:pt x="178277" y="65364"/>
                </a:lnTo>
                <a:lnTo>
                  <a:pt x="179488" y="66837"/>
                </a:lnTo>
                <a:lnTo>
                  <a:pt x="180536" y="68409"/>
                </a:lnTo>
                <a:lnTo>
                  <a:pt x="181453" y="70079"/>
                </a:lnTo>
                <a:lnTo>
                  <a:pt x="182206" y="71848"/>
                </a:lnTo>
                <a:lnTo>
                  <a:pt x="182763" y="73681"/>
                </a:lnTo>
                <a:lnTo>
                  <a:pt x="183156" y="75614"/>
                </a:lnTo>
                <a:lnTo>
                  <a:pt x="183353" y="77578"/>
                </a:lnTo>
                <a:lnTo>
                  <a:pt x="183385" y="78594"/>
                </a:lnTo>
                <a:lnTo>
                  <a:pt x="183353" y="79609"/>
                </a:lnTo>
                <a:lnTo>
                  <a:pt x="183156" y="81574"/>
                </a:lnTo>
                <a:lnTo>
                  <a:pt x="182763" y="83506"/>
                </a:lnTo>
                <a:lnTo>
                  <a:pt x="182206" y="85339"/>
                </a:lnTo>
                <a:lnTo>
                  <a:pt x="181453" y="87108"/>
                </a:lnTo>
                <a:lnTo>
                  <a:pt x="180536" y="88778"/>
                </a:lnTo>
                <a:lnTo>
                  <a:pt x="179488" y="90350"/>
                </a:lnTo>
                <a:lnTo>
                  <a:pt x="178277" y="91823"/>
                </a:lnTo>
                <a:lnTo>
                  <a:pt x="176967" y="93133"/>
                </a:lnTo>
                <a:lnTo>
                  <a:pt x="175493" y="94345"/>
                </a:lnTo>
                <a:lnTo>
                  <a:pt x="173921" y="95393"/>
                </a:lnTo>
                <a:lnTo>
                  <a:pt x="172251" y="96310"/>
                </a:lnTo>
                <a:lnTo>
                  <a:pt x="170483" y="97063"/>
                </a:lnTo>
                <a:lnTo>
                  <a:pt x="168649" y="97620"/>
                </a:lnTo>
                <a:lnTo>
                  <a:pt x="166717" y="98013"/>
                </a:lnTo>
                <a:lnTo>
                  <a:pt x="164752" y="98209"/>
                </a:lnTo>
                <a:lnTo>
                  <a:pt x="163737" y="98242"/>
                </a:lnTo>
                <a:lnTo>
                  <a:pt x="162722" y="98209"/>
                </a:lnTo>
                <a:lnTo>
                  <a:pt x="160757" y="98013"/>
                </a:lnTo>
                <a:lnTo>
                  <a:pt x="158825" y="97620"/>
                </a:lnTo>
                <a:lnTo>
                  <a:pt x="156991" y="97063"/>
                </a:lnTo>
                <a:lnTo>
                  <a:pt x="155223" y="96310"/>
                </a:lnTo>
                <a:lnTo>
                  <a:pt x="153553" y="95393"/>
                </a:lnTo>
                <a:lnTo>
                  <a:pt x="151981" y="94345"/>
                </a:lnTo>
                <a:lnTo>
                  <a:pt x="150507" y="93133"/>
                </a:lnTo>
                <a:lnTo>
                  <a:pt x="149197" y="91823"/>
                </a:lnTo>
                <a:lnTo>
                  <a:pt x="147986" y="90350"/>
                </a:lnTo>
                <a:lnTo>
                  <a:pt x="146938" y="88778"/>
                </a:lnTo>
                <a:lnTo>
                  <a:pt x="146021" y="87108"/>
                </a:lnTo>
                <a:lnTo>
                  <a:pt x="145268" y="85339"/>
                </a:lnTo>
                <a:lnTo>
                  <a:pt x="144711" y="83506"/>
                </a:lnTo>
                <a:lnTo>
                  <a:pt x="144318" y="81574"/>
                </a:lnTo>
                <a:lnTo>
                  <a:pt x="144121" y="79609"/>
                </a:lnTo>
                <a:lnTo>
                  <a:pt x="144089" y="78594"/>
                </a:lnTo>
                <a:lnTo>
                  <a:pt x="144121" y="77578"/>
                </a:lnTo>
                <a:lnTo>
                  <a:pt x="144318" y="75614"/>
                </a:lnTo>
                <a:lnTo>
                  <a:pt x="144711" y="73681"/>
                </a:lnTo>
                <a:lnTo>
                  <a:pt x="145268" y="71848"/>
                </a:lnTo>
                <a:lnTo>
                  <a:pt x="146021" y="70079"/>
                </a:lnTo>
                <a:lnTo>
                  <a:pt x="146938" y="68409"/>
                </a:lnTo>
                <a:lnTo>
                  <a:pt x="147986" y="66837"/>
                </a:lnTo>
                <a:lnTo>
                  <a:pt x="149197" y="65364"/>
                </a:lnTo>
                <a:lnTo>
                  <a:pt x="150507" y="64054"/>
                </a:lnTo>
                <a:lnTo>
                  <a:pt x="151981" y="62842"/>
                </a:lnTo>
                <a:lnTo>
                  <a:pt x="153553" y="61794"/>
                </a:lnTo>
                <a:lnTo>
                  <a:pt x="155223" y="60877"/>
                </a:lnTo>
                <a:lnTo>
                  <a:pt x="156991" y="60124"/>
                </a:lnTo>
                <a:lnTo>
                  <a:pt x="158825" y="59567"/>
                </a:lnTo>
                <a:lnTo>
                  <a:pt x="160757" y="59174"/>
                </a:lnTo>
                <a:lnTo>
                  <a:pt x="162722" y="58978"/>
                </a:lnTo>
                <a:lnTo>
                  <a:pt x="163737" y="58945"/>
                </a:lnTo>
                <a:close/>
                <a:moveTo>
                  <a:pt x="98242" y="124440"/>
                </a:moveTo>
                <a:lnTo>
                  <a:pt x="99258" y="124473"/>
                </a:lnTo>
                <a:lnTo>
                  <a:pt x="101222" y="124669"/>
                </a:lnTo>
                <a:lnTo>
                  <a:pt x="103154" y="125062"/>
                </a:lnTo>
                <a:lnTo>
                  <a:pt x="104988" y="125619"/>
                </a:lnTo>
                <a:lnTo>
                  <a:pt x="106757" y="126372"/>
                </a:lnTo>
                <a:lnTo>
                  <a:pt x="108427" y="127289"/>
                </a:lnTo>
                <a:lnTo>
                  <a:pt x="109999" y="128337"/>
                </a:lnTo>
                <a:lnTo>
                  <a:pt x="111472" y="129548"/>
                </a:lnTo>
                <a:lnTo>
                  <a:pt x="112782" y="130858"/>
                </a:lnTo>
                <a:lnTo>
                  <a:pt x="113994" y="132332"/>
                </a:lnTo>
                <a:lnTo>
                  <a:pt x="115042" y="133904"/>
                </a:lnTo>
                <a:lnTo>
                  <a:pt x="115959" y="135574"/>
                </a:lnTo>
                <a:lnTo>
                  <a:pt x="116712" y="137342"/>
                </a:lnTo>
                <a:lnTo>
                  <a:pt x="117269" y="139176"/>
                </a:lnTo>
                <a:lnTo>
                  <a:pt x="117662" y="141108"/>
                </a:lnTo>
                <a:lnTo>
                  <a:pt x="117858" y="143073"/>
                </a:lnTo>
                <a:lnTo>
                  <a:pt x="117891" y="144088"/>
                </a:lnTo>
                <a:lnTo>
                  <a:pt x="117858" y="145103"/>
                </a:lnTo>
                <a:lnTo>
                  <a:pt x="117662" y="147068"/>
                </a:lnTo>
                <a:lnTo>
                  <a:pt x="117269" y="149000"/>
                </a:lnTo>
                <a:lnTo>
                  <a:pt x="116712" y="150834"/>
                </a:lnTo>
                <a:lnTo>
                  <a:pt x="115959" y="152602"/>
                </a:lnTo>
                <a:lnTo>
                  <a:pt x="115042" y="154273"/>
                </a:lnTo>
                <a:lnTo>
                  <a:pt x="113994" y="155844"/>
                </a:lnTo>
                <a:lnTo>
                  <a:pt x="112782" y="157318"/>
                </a:lnTo>
                <a:lnTo>
                  <a:pt x="111472" y="158628"/>
                </a:lnTo>
                <a:lnTo>
                  <a:pt x="109999" y="159840"/>
                </a:lnTo>
                <a:lnTo>
                  <a:pt x="108427" y="160888"/>
                </a:lnTo>
                <a:lnTo>
                  <a:pt x="106757" y="161804"/>
                </a:lnTo>
                <a:lnTo>
                  <a:pt x="104988" y="162558"/>
                </a:lnTo>
                <a:lnTo>
                  <a:pt x="103154" y="163114"/>
                </a:lnTo>
                <a:lnTo>
                  <a:pt x="101222" y="163507"/>
                </a:lnTo>
                <a:lnTo>
                  <a:pt x="99258" y="163704"/>
                </a:lnTo>
                <a:lnTo>
                  <a:pt x="98242" y="163737"/>
                </a:lnTo>
                <a:lnTo>
                  <a:pt x="97227" y="163704"/>
                </a:lnTo>
                <a:lnTo>
                  <a:pt x="95262" y="163507"/>
                </a:lnTo>
                <a:lnTo>
                  <a:pt x="93330" y="163114"/>
                </a:lnTo>
                <a:lnTo>
                  <a:pt x="91496" y="162558"/>
                </a:lnTo>
                <a:lnTo>
                  <a:pt x="89728" y="161804"/>
                </a:lnTo>
                <a:lnTo>
                  <a:pt x="88058" y="160888"/>
                </a:lnTo>
                <a:lnTo>
                  <a:pt x="86486" y="159840"/>
                </a:lnTo>
                <a:lnTo>
                  <a:pt x="85012" y="158628"/>
                </a:lnTo>
                <a:lnTo>
                  <a:pt x="83703" y="157318"/>
                </a:lnTo>
                <a:lnTo>
                  <a:pt x="82491" y="155844"/>
                </a:lnTo>
                <a:lnTo>
                  <a:pt x="81443" y="154273"/>
                </a:lnTo>
                <a:lnTo>
                  <a:pt x="80526" y="152602"/>
                </a:lnTo>
                <a:lnTo>
                  <a:pt x="79773" y="150834"/>
                </a:lnTo>
                <a:lnTo>
                  <a:pt x="79216" y="149000"/>
                </a:lnTo>
                <a:lnTo>
                  <a:pt x="78823" y="147068"/>
                </a:lnTo>
                <a:lnTo>
                  <a:pt x="78627" y="145103"/>
                </a:lnTo>
                <a:lnTo>
                  <a:pt x="78594" y="144088"/>
                </a:lnTo>
                <a:lnTo>
                  <a:pt x="78627" y="143073"/>
                </a:lnTo>
                <a:lnTo>
                  <a:pt x="78823" y="141108"/>
                </a:lnTo>
                <a:lnTo>
                  <a:pt x="79216" y="139176"/>
                </a:lnTo>
                <a:lnTo>
                  <a:pt x="79773" y="137342"/>
                </a:lnTo>
                <a:lnTo>
                  <a:pt x="80526" y="135574"/>
                </a:lnTo>
                <a:lnTo>
                  <a:pt x="81443" y="133904"/>
                </a:lnTo>
                <a:lnTo>
                  <a:pt x="82491" y="132332"/>
                </a:lnTo>
                <a:lnTo>
                  <a:pt x="83703" y="130858"/>
                </a:lnTo>
                <a:lnTo>
                  <a:pt x="85012" y="129548"/>
                </a:lnTo>
                <a:lnTo>
                  <a:pt x="86486" y="128337"/>
                </a:lnTo>
                <a:lnTo>
                  <a:pt x="88058" y="127289"/>
                </a:lnTo>
                <a:lnTo>
                  <a:pt x="89728" y="126372"/>
                </a:lnTo>
                <a:lnTo>
                  <a:pt x="91496" y="125619"/>
                </a:lnTo>
                <a:lnTo>
                  <a:pt x="93330" y="125062"/>
                </a:lnTo>
                <a:lnTo>
                  <a:pt x="95262" y="124669"/>
                </a:lnTo>
                <a:lnTo>
                  <a:pt x="97227" y="124473"/>
                </a:lnTo>
                <a:lnTo>
                  <a:pt x="98242" y="124440"/>
                </a:lnTo>
                <a:close/>
                <a:moveTo>
                  <a:pt x="32748" y="0"/>
                </a:moveTo>
                <a:lnTo>
                  <a:pt x="32060" y="33"/>
                </a:lnTo>
                <a:lnTo>
                  <a:pt x="30783" y="295"/>
                </a:lnTo>
                <a:lnTo>
                  <a:pt x="29604" y="786"/>
                </a:lnTo>
                <a:lnTo>
                  <a:pt x="28589" y="1474"/>
                </a:lnTo>
                <a:lnTo>
                  <a:pt x="27672" y="2391"/>
                </a:lnTo>
                <a:lnTo>
                  <a:pt x="26984" y="3438"/>
                </a:lnTo>
                <a:lnTo>
                  <a:pt x="26493" y="4585"/>
                </a:lnTo>
                <a:lnTo>
                  <a:pt x="26231" y="5862"/>
                </a:lnTo>
                <a:lnTo>
                  <a:pt x="26198" y="6549"/>
                </a:lnTo>
                <a:lnTo>
                  <a:pt x="26198" y="33402"/>
                </a:lnTo>
                <a:lnTo>
                  <a:pt x="24790" y="33697"/>
                </a:lnTo>
                <a:lnTo>
                  <a:pt x="22105" y="34516"/>
                </a:lnTo>
                <a:lnTo>
                  <a:pt x="19485" y="35531"/>
                </a:lnTo>
                <a:lnTo>
                  <a:pt x="16996" y="36775"/>
                </a:lnTo>
                <a:lnTo>
                  <a:pt x="14639" y="38216"/>
                </a:lnTo>
                <a:lnTo>
                  <a:pt x="12379" y="39821"/>
                </a:lnTo>
                <a:lnTo>
                  <a:pt x="10316" y="41622"/>
                </a:lnTo>
                <a:lnTo>
                  <a:pt x="8384" y="43587"/>
                </a:lnTo>
                <a:lnTo>
                  <a:pt x="6615" y="45715"/>
                </a:lnTo>
                <a:lnTo>
                  <a:pt x="5044" y="47975"/>
                </a:lnTo>
                <a:lnTo>
                  <a:pt x="3668" y="50398"/>
                </a:lnTo>
                <a:lnTo>
                  <a:pt x="2489" y="52920"/>
                </a:lnTo>
                <a:lnTo>
                  <a:pt x="1540" y="55539"/>
                </a:lnTo>
                <a:lnTo>
                  <a:pt x="786" y="58290"/>
                </a:lnTo>
                <a:lnTo>
                  <a:pt x="295" y="61106"/>
                </a:lnTo>
                <a:lnTo>
                  <a:pt x="33" y="64021"/>
                </a:lnTo>
                <a:lnTo>
                  <a:pt x="0" y="65495"/>
                </a:lnTo>
                <a:lnTo>
                  <a:pt x="33" y="66968"/>
                </a:lnTo>
                <a:lnTo>
                  <a:pt x="295" y="69883"/>
                </a:lnTo>
                <a:lnTo>
                  <a:pt x="786" y="72666"/>
                </a:lnTo>
                <a:lnTo>
                  <a:pt x="1540" y="75384"/>
                </a:lnTo>
                <a:lnTo>
                  <a:pt x="2489" y="78004"/>
                </a:lnTo>
                <a:lnTo>
                  <a:pt x="3668" y="80526"/>
                </a:lnTo>
                <a:lnTo>
                  <a:pt x="5044" y="82883"/>
                </a:lnTo>
                <a:lnTo>
                  <a:pt x="6615" y="85143"/>
                </a:lnTo>
                <a:lnTo>
                  <a:pt x="8384" y="87239"/>
                </a:lnTo>
                <a:lnTo>
                  <a:pt x="10316" y="89204"/>
                </a:lnTo>
                <a:lnTo>
                  <a:pt x="12379" y="91005"/>
                </a:lnTo>
                <a:lnTo>
                  <a:pt x="14639" y="92642"/>
                </a:lnTo>
                <a:lnTo>
                  <a:pt x="16996" y="94083"/>
                </a:lnTo>
                <a:lnTo>
                  <a:pt x="19485" y="95327"/>
                </a:lnTo>
                <a:lnTo>
                  <a:pt x="22105" y="96408"/>
                </a:lnTo>
                <a:lnTo>
                  <a:pt x="24790" y="97259"/>
                </a:lnTo>
                <a:lnTo>
                  <a:pt x="26198" y="97587"/>
                </a:lnTo>
                <a:lnTo>
                  <a:pt x="26198" y="203033"/>
                </a:lnTo>
                <a:lnTo>
                  <a:pt x="26231" y="203688"/>
                </a:lnTo>
                <a:lnTo>
                  <a:pt x="26493" y="204965"/>
                </a:lnTo>
                <a:lnTo>
                  <a:pt x="26984" y="206144"/>
                </a:lnTo>
                <a:lnTo>
                  <a:pt x="27672" y="207192"/>
                </a:lnTo>
                <a:lnTo>
                  <a:pt x="28589" y="208076"/>
                </a:lnTo>
                <a:lnTo>
                  <a:pt x="29604" y="208797"/>
                </a:lnTo>
                <a:lnTo>
                  <a:pt x="30783" y="209288"/>
                </a:lnTo>
                <a:lnTo>
                  <a:pt x="32060" y="209550"/>
                </a:lnTo>
                <a:lnTo>
                  <a:pt x="32748" y="209583"/>
                </a:lnTo>
                <a:lnTo>
                  <a:pt x="33403" y="209550"/>
                </a:lnTo>
                <a:lnTo>
                  <a:pt x="34680" y="209288"/>
                </a:lnTo>
                <a:lnTo>
                  <a:pt x="35859" y="208797"/>
                </a:lnTo>
                <a:lnTo>
                  <a:pt x="36907" y="208076"/>
                </a:lnTo>
                <a:lnTo>
                  <a:pt x="37791" y="207192"/>
                </a:lnTo>
                <a:lnTo>
                  <a:pt x="38511" y="206144"/>
                </a:lnTo>
                <a:lnTo>
                  <a:pt x="39003" y="204965"/>
                </a:lnTo>
                <a:lnTo>
                  <a:pt x="39264" y="203688"/>
                </a:lnTo>
                <a:lnTo>
                  <a:pt x="39297" y="203033"/>
                </a:lnTo>
                <a:lnTo>
                  <a:pt x="39297" y="97587"/>
                </a:lnTo>
                <a:lnTo>
                  <a:pt x="40705" y="97259"/>
                </a:lnTo>
                <a:lnTo>
                  <a:pt x="43391" y="96408"/>
                </a:lnTo>
                <a:lnTo>
                  <a:pt x="46010" y="95327"/>
                </a:lnTo>
                <a:lnTo>
                  <a:pt x="48499" y="94083"/>
                </a:lnTo>
                <a:lnTo>
                  <a:pt x="50857" y="92642"/>
                </a:lnTo>
                <a:lnTo>
                  <a:pt x="53084" y="91005"/>
                </a:lnTo>
                <a:lnTo>
                  <a:pt x="55180" y="89204"/>
                </a:lnTo>
                <a:lnTo>
                  <a:pt x="57112" y="87239"/>
                </a:lnTo>
                <a:lnTo>
                  <a:pt x="58847" y="85143"/>
                </a:lnTo>
                <a:lnTo>
                  <a:pt x="60452" y="82883"/>
                </a:lnTo>
                <a:lnTo>
                  <a:pt x="61827" y="80526"/>
                </a:lnTo>
                <a:lnTo>
                  <a:pt x="63006" y="78004"/>
                </a:lnTo>
                <a:lnTo>
                  <a:pt x="63956" y="75384"/>
                </a:lnTo>
                <a:lnTo>
                  <a:pt x="64709" y="72666"/>
                </a:lnTo>
                <a:lnTo>
                  <a:pt x="65200" y="69883"/>
                </a:lnTo>
                <a:lnTo>
                  <a:pt x="65462" y="66968"/>
                </a:lnTo>
                <a:lnTo>
                  <a:pt x="65495" y="65495"/>
                </a:lnTo>
                <a:lnTo>
                  <a:pt x="65462" y="64021"/>
                </a:lnTo>
                <a:lnTo>
                  <a:pt x="65200" y="61106"/>
                </a:lnTo>
                <a:lnTo>
                  <a:pt x="64709" y="58290"/>
                </a:lnTo>
                <a:lnTo>
                  <a:pt x="63956" y="55539"/>
                </a:lnTo>
                <a:lnTo>
                  <a:pt x="63006" y="52920"/>
                </a:lnTo>
                <a:lnTo>
                  <a:pt x="61827" y="50398"/>
                </a:lnTo>
                <a:lnTo>
                  <a:pt x="60452" y="47975"/>
                </a:lnTo>
                <a:lnTo>
                  <a:pt x="58847" y="45715"/>
                </a:lnTo>
                <a:lnTo>
                  <a:pt x="57112" y="43587"/>
                </a:lnTo>
                <a:lnTo>
                  <a:pt x="55180" y="41622"/>
                </a:lnTo>
                <a:lnTo>
                  <a:pt x="53084" y="39821"/>
                </a:lnTo>
                <a:lnTo>
                  <a:pt x="50857" y="38216"/>
                </a:lnTo>
                <a:lnTo>
                  <a:pt x="48499" y="36775"/>
                </a:lnTo>
                <a:lnTo>
                  <a:pt x="46010" y="35531"/>
                </a:lnTo>
                <a:lnTo>
                  <a:pt x="43391" y="34516"/>
                </a:lnTo>
                <a:lnTo>
                  <a:pt x="40705" y="33697"/>
                </a:lnTo>
                <a:lnTo>
                  <a:pt x="39297" y="33402"/>
                </a:lnTo>
                <a:lnTo>
                  <a:pt x="39297" y="6549"/>
                </a:lnTo>
                <a:lnTo>
                  <a:pt x="39264" y="5862"/>
                </a:lnTo>
                <a:lnTo>
                  <a:pt x="39003" y="4585"/>
                </a:lnTo>
                <a:lnTo>
                  <a:pt x="38511" y="3438"/>
                </a:lnTo>
                <a:lnTo>
                  <a:pt x="37791" y="2391"/>
                </a:lnTo>
                <a:lnTo>
                  <a:pt x="36907" y="1474"/>
                </a:lnTo>
                <a:lnTo>
                  <a:pt x="35859" y="786"/>
                </a:lnTo>
                <a:lnTo>
                  <a:pt x="34680" y="295"/>
                </a:lnTo>
                <a:lnTo>
                  <a:pt x="33403" y="33"/>
                </a:lnTo>
                <a:lnTo>
                  <a:pt x="32748" y="0"/>
                </a:lnTo>
                <a:close/>
                <a:moveTo>
                  <a:pt x="98242" y="0"/>
                </a:moveTo>
                <a:lnTo>
                  <a:pt x="97587" y="33"/>
                </a:lnTo>
                <a:lnTo>
                  <a:pt x="96310" y="295"/>
                </a:lnTo>
                <a:lnTo>
                  <a:pt x="95131" y="786"/>
                </a:lnTo>
                <a:lnTo>
                  <a:pt x="94083" y="1474"/>
                </a:lnTo>
                <a:lnTo>
                  <a:pt x="93199" y="2391"/>
                </a:lnTo>
                <a:lnTo>
                  <a:pt x="92479" y="3438"/>
                </a:lnTo>
                <a:lnTo>
                  <a:pt x="91988" y="4585"/>
                </a:lnTo>
                <a:lnTo>
                  <a:pt x="91726" y="5862"/>
                </a:lnTo>
                <a:lnTo>
                  <a:pt x="91693" y="6549"/>
                </a:lnTo>
                <a:lnTo>
                  <a:pt x="91693" y="111996"/>
                </a:lnTo>
                <a:lnTo>
                  <a:pt x="90285" y="112291"/>
                </a:lnTo>
                <a:lnTo>
                  <a:pt x="87600" y="113109"/>
                </a:lnTo>
                <a:lnTo>
                  <a:pt x="84980" y="114124"/>
                </a:lnTo>
                <a:lnTo>
                  <a:pt x="82491" y="115369"/>
                </a:lnTo>
                <a:lnTo>
                  <a:pt x="80133" y="116810"/>
                </a:lnTo>
                <a:lnTo>
                  <a:pt x="77906" y="118414"/>
                </a:lnTo>
                <a:lnTo>
                  <a:pt x="75810" y="120215"/>
                </a:lnTo>
                <a:lnTo>
                  <a:pt x="73878" y="122180"/>
                </a:lnTo>
                <a:lnTo>
                  <a:pt x="72143" y="124309"/>
                </a:lnTo>
                <a:lnTo>
                  <a:pt x="70538" y="126568"/>
                </a:lnTo>
                <a:lnTo>
                  <a:pt x="69163" y="128992"/>
                </a:lnTo>
                <a:lnTo>
                  <a:pt x="67984" y="131513"/>
                </a:lnTo>
                <a:lnTo>
                  <a:pt x="67034" y="134133"/>
                </a:lnTo>
                <a:lnTo>
                  <a:pt x="66281" y="136884"/>
                </a:lnTo>
                <a:lnTo>
                  <a:pt x="65790" y="139700"/>
                </a:lnTo>
                <a:lnTo>
                  <a:pt x="65528" y="142615"/>
                </a:lnTo>
                <a:lnTo>
                  <a:pt x="65495" y="144088"/>
                </a:lnTo>
                <a:lnTo>
                  <a:pt x="65528" y="145562"/>
                </a:lnTo>
                <a:lnTo>
                  <a:pt x="65790" y="148476"/>
                </a:lnTo>
                <a:lnTo>
                  <a:pt x="66281" y="151260"/>
                </a:lnTo>
                <a:lnTo>
                  <a:pt x="67034" y="153978"/>
                </a:lnTo>
                <a:lnTo>
                  <a:pt x="67984" y="156598"/>
                </a:lnTo>
                <a:lnTo>
                  <a:pt x="69163" y="159119"/>
                </a:lnTo>
                <a:lnTo>
                  <a:pt x="70538" y="161477"/>
                </a:lnTo>
                <a:lnTo>
                  <a:pt x="72143" y="163737"/>
                </a:lnTo>
                <a:lnTo>
                  <a:pt x="73878" y="165832"/>
                </a:lnTo>
                <a:lnTo>
                  <a:pt x="75810" y="167797"/>
                </a:lnTo>
                <a:lnTo>
                  <a:pt x="77906" y="169598"/>
                </a:lnTo>
                <a:lnTo>
                  <a:pt x="80133" y="171236"/>
                </a:lnTo>
                <a:lnTo>
                  <a:pt x="82491" y="172677"/>
                </a:lnTo>
                <a:lnTo>
                  <a:pt x="84980" y="173921"/>
                </a:lnTo>
                <a:lnTo>
                  <a:pt x="87600" y="175002"/>
                </a:lnTo>
                <a:lnTo>
                  <a:pt x="90285" y="175853"/>
                </a:lnTo>
                <a:lnTo>
                  <a:pt x="91693" y="176181"/>
                </a:lnTo>
                <a:lnTo>
                  <a:pt x="91693" y="203033"/>
                </a:lnTo>
                <a:lnTo>
                  <a:pt x="91726" y="203688"/>
                </a:lnTo>
                <a:lnTo>
                  <a:pt x="91988" y="204965"/>
                </a:lnTo>
                <a:lnTo>
                  <a:pt x="92479" y="206144"/>
                </a:lnTo>
                <a:lnTo>
                  <a:pt x="93199" y="207192"/>
                </a:lnTo>
                <a:lnTo>
                  <a:pt x="94083" y="208076"/>
                </a:lnTo>
                <a:lnTo>
                  <a:pt x="95131" y="208797"/>
                </a:lnTo>
                <a:lnTo>
                  <a:pt x="96310" y="209288"/>
                </a:lnTo>
                <a:lnTo>
                  <a:pt x="97587" y="209550"/>
                </a:lnTo>
                <a:lnTo>
                  <a:pt x="98242" y="209583"/>
                </a:lnTo>
                <a:lnTo>
                  <a:pt x="98897" y="209550"/>
                </a:lnTo>
                <a:lnTo>
                  <a:pt x="100174" y="209288"/>
                </a:lnTo>
                <a:lnTo>
                  <a:pt x="101353" y="208797"/>
                </a:lnTo>
                <a:lnTo>
                  <a:pt x="102401" y="208076"/>
                </a:lnTo>
                <a:lnTo>
                  <a:pt x="103285" y="207192"/>
                </a:lnTo>
                <a:lnTo>
                  <a:pt x="104006" y="206144"/>
                </a:lnTo>
                <a:lnTo>
                  <a:pt x="104497" y="204965"/>
                </a:lnTo>
                <a:lnTo>
                  <a:pt x="104759" y="203688"/>
                </a:lnTo>
                <a:lnTo>
                  <a:pt x="104792" y="203033"/>
                </a:lnTo>
                <a:lnTo>
                  <a:pt x="104792" y="176181"/>
                </a:lnTo>
                <a:lnTo>
                  <a:pt x="106200" y="175853"/>
                </a:lnTo>
                <a:lnTo>
                  <a:pt x="108885" y="175002"/>
                </a:lnTo>
                <a:lnTo>
                  <a:pt x="111505" y="173921"/>
                </a:lnTo>
                <a:lnTo>
                  <a:pt x="113994" y="172677"/>
                </a:lnTo>
                <a:lnTo>
                  <a:pt x="116352" y="171236"/>
                </a:lnTo>
                <a:lnTo>
                  <a:pt x="118578" y="169598"/>
                </a:lnTo>
                <a:lnTo>
                  <a:pt x="120674" y="167797"/>
                </a:lnTo>
                <a:lnTo>
                  <a:pt x="122606" y="165832"/>
                </a:lnTo>
                <a:lnTo>
                  <a:pt x="124342" y="163737"/>
                </a:lnTo>
                <a:lnTo>
                  <a:pt x="125947" y="161477"/>
                </a:lnTo>
                <a:lnTo>
                  <a:pt x="127322" y="159119"/>
                </a:lnTo>
                <a:lnTo>
                  <a:pt x="128501" y="156598"/>
                </a:lnTo>
                <a:lnTo>
                  <a:pt x="129451" y="153978"/>
                </a:lnTo>
                <a:lnTo>
                  <a:pt x="130204" y="151260"/>
                </a:lnTo>
                <a:lnTo>
                  <a:pt x="130695" y="148476"/>
                </a:lnTo>
                <a:lnTo>
                  <a:pt x="130957" y="145562"/>
                </a:lnTo>
                <a:lnTo>
                  <a:pt x="130990" y="144088"/>
                </a:lnTo>
                <a:lnTo>
                  <a:pt x="130957" y="142615"/>
                </a:lnTo>
                <a:lnTo>
                  <a:pt x="130695" y="139700"/>
                </a:lnTo>
                <a:lnTo>
                  <a:pt x="130204" y="136884"/>
                </a:lnTo>
                <a:lnTo>
                  <a:pt x="129451" y="134133"/>
                </a:lnTo>
                <a:lnTo>
                  <a:pt x="128501" y="131513"/>
                </a:lnTo>
                <a:lnTo>
                  <a:pt x="127322" y="128992"/>
                </a:lnTo>
                <a:lnTo>
                  <a:pt x="125947" y="126568"/>
                </a:lnTo>
                <a:lnTo>
                  <a:pt x="124342" y="124309"/>
                </a:lnTo>
                <a:lnTo>
                  <a:pt x="122606" y="122180"/>
                </a:lnTo>
                <a:lnTo>
                  <a:pt x="120674" y="120215"/>
                </a:lnTo>
                <a:lnTo>
                  <a:pt x="118578" y="118414"/>
                </a:lnTo>
                <a:lnTo>
                  <a:pt x="116352" y="116810"/>
                </a:lnTo>
                <a:lnTo>
                  <a:pt x="113994" y="115369"/>
                </a:lnTo>
                <a:lnTo>
                  <a:pt x="111505" y="114124"/>
                </a:lnTo>
                <a:lnTo>
                  <a:pt x="108885" y="113109"/>
                </a:lnTo>
                <a:lnTo>
                  <a:pt x="106200" y="112291"/>
                </a:lnTo>
                <a:lnTo>
                  <a:pt x="104792" y="111996"/>
                </a:lnTo>
                <a:lnTo>
                  <a:pt x="104792" y="6549"/>
                </a:lnTo>
                <a:lnTo>
                  <a:pt x="104759" y="5862"/>
                </a:lnTo>
                <a:lnTo>
                  <a:pt x="104497" y="4585"/>
                </a:lnTo>
                <a:lnTo>
                  <a:pt x="104006" y="3438"/>
                </a:lnTo>
                <a:lnTo>
                  <a:pt x="103285" y="2391"/>
                </a:lnTo>
                <a:lnTo>
                  <a:pt x="102401" y="1474"/>
                </a:lnTo>
                <a:lnTo>
                  <a:pt x="101353" y="786"/>
                </a:lnTo>
                <a:lnTo>
                  <a:pt x="100174" y="295"/>
                </a:lnTo>
                <a:lnTo>
                  <a:pt x="98897" y="33"/>
                </a:lnTo>
                <a:lnTo>
                  <a:pt x="98242" y="0"/>
                </a:lnTo>
                <a:close/>
                <a:moveTo>
                  <a:pt x="163737" y="0"/>
                </a:moveTo>
                <a:lnTo>
                  <a:pt x="163082" y="33"/>
                </a:lnTo>
                <a:lnTo>
                  <a:pt x="161805" y="295"/>
                </a:lnTo>
                <a:lnTo>
                  <a:pt x="160626" y="786"/>
                </a:lnTo>
                <a:lnTo>
                  <a:pt x="159578" y="1474"/>
                </a:lnTo>
                <a:lnTo>
                  <a:pt x="158694" y="2391"/>
                </a:lnTo>
                <a:lnTo>
                  <a:pt x="157973" y="3438"/>
                </a:lnTo>
                <a:lnTo>
                  <a:pt x="157482" y="4585"/>
                </a:lnTo>
                <a:lnTo>
                  <a:pt x="157220" y="5862"/>
                </a:lnTo>
                <a:lnTo>
                  <a:pt x="157188" y="6549"/>
                </a:lnTo>
                <a:lnTo>
                  <a:pt x="157188" y="46501"/>
                </a:lnTo>
                <a:lnTo>
                  <a:pt x="155779" y="46796"/>
                </a:lnTo>
                <a:lnTo>
                  <a:pt x="153094" y="47615"/>
                </a:lnTo>
                <a:lnTo>
                  <a:pt x="150474" y="48630"/>
                </a:lnTo>
                <a:lnTo>
                  <a:pt x="147986" y="49874"/>
                </a:lnTo>
                <a:lnTo>
                  <a:pt x="145628" y="51315"/>
                </a:lnTo>
                <a:lnTo>
                  <a:pt x="143401" y="52920"/>
                </a:lnTo>
                <a:lnTo>
                  <a:pt x="141305" y="54721"/>
                </a:lnTo>
                <a:lnTo>
                  <a:pt x="139373" y="56686"/>
                </a:lnTo>
                <a:lnTo>
                  <a:pt x="137637" y="58814"/>
                </a:lnTo>
                <a:lnTo>
                  <a:pt x="136033" y="61074"/>
                </a:lnTo>
                <a:lnTo>
                  <a:pt x="134657" y="63497"/>
                </a:lnTo>
                <a:lnTo>
                  <a:pt x="133478" y="66019"/>
                </a:lnTo>
                <a:lnTo>
                  <a:pt x="132529" y="68638"/>
                </a:lnTo>
                <a:lnTo>
                  <a:pt x="131776" y="71389"/>
                </a:lnTo>
                <a:lnTo>
                  <a:pt x="131284" y="74205"/>
                </a:lnTo>
                <a:lnTo>
                  <a:pt x="131022" y="77120"/>
                </a:lnTo>
                <a:lnTo>
                  <a:pt x="130990" y="78594"/>
                </a:lnTo>
                <a:lnTo>
                  <a:pt x="131022" y="80067"/>
                </a:lnTo>
                <a:lnTo>
                  <a:pt x="131284" y="82982"/>
                </a:lnTo>
                <a:lnTo>
                  <a:pt x="131776" y="85765"/>
                </a:lnTo>
                <a:lnTo>
                  <a:pt x="132529" y="88483"/>
                </a:lnTo>
                <a:lnTo>
                  <a:pt x="133478" y="91103"/>
                </a:lnTo>
                <a:lnTo>
                  <a:pt x="134657" y="93625"/>
                </a:lnTo>
                <a:lnTo>
                  <a:pt x="136033" y="95982"/>
                </a:lnTo>
                <a:lnTo>
                  <a:pt x="137637" y="98242"/>
                </a:lnTo>
                <a:lnTo>
                  <a:pt x="139373" y="100338"/>
                </a:lnTo>
                <a:lnTo>
                  <a:pt x="141305" y="102303"/>
                </a:lnTo>
                <a:lnTo>
                  <a:pt x="143401" y="104104"/>
                </a:lnTo>
                <a:lnTo>
                  <a:pt x="145628" y="105741"/>
                </a:lnTo>
                <a:lnTo>
                  <a:pt x="147986" y="107182"/>
                </a:lnTo>
                <a:lnTo>
                  <a:pt x="150474" y="108426"/>
                </a:lnTo>
                <a:lnTo>
                  <a:pt x="153094" y="109507"/>
                </a:lnTo>
                <a:lnTo>
                  <a:pt x="155779" y="110358"/>
                </a:lnTo>
                <a:lnTo>
                  <a:pt x="157188" y="110686"/>
                </a:lnTo>
                <a:lnTo>
                  <a:pt x="157188" y="203033"/>
                </a:lnTo>
                <a:lnTo>
                  <a:pt x="157220" y="203688"/>
                </a:lnTo>
                <a:lnTo>
                  <a:pt x="157482" y="204965"/>
                </a:lnTo>
                <a:lnTo>
                  <a:pt x="157973" y="206144"/>
                </a:lnTo>
                <a:lnTo>
                  <a:pt x="158694" y="207192"/>
                </a:lnTo>
                <a:lnTo>
                  <a:pt x="159578" y="208076"/>
                </a:lnTo>
                <a:lnTo>
                  <a:pt x="160626" y="208797"/>
                </a:lnTo>
                <a:lnTo>
                  <a:pt x="161805" y="209288"/>
                </a:lnTo>
                <a:lnTo>
                  <a:pt x="163082" y="209550"/>
                </a:lnTo>
                <a:lnTo>
                  <a:pt x="163737" y="209583"/>
                </a:lnTo>
                <a:lnTo>
                  <a:pt x="164392" y="209550"/>
                </a:lnTo>
                <a:lnTo>
                  <a:pt x="165669" y="209288"/>
                </a:lnTo>
                <a:lnTo>
                  <a:pt x="166848" y="208797"/>
                </a:lnTo>
                <a:lnTo>
                  <a:pt x="167896" y="208076"/>
                </a:lnTo>
                <a:lnTo>
                  <a:pt x="168780" y="207192"/>
                </a:lnTo>
                <a:lnTo>
                  <a:pt x="169501" y="206144"/>
                </a:lnTo>
                <a:lnTo>
                  <a:pt x="169992" y="204965"/>
                </a:lnTo>
                <a:lnTo>
                  <a:pt x="170254" y="203688"/>
                </a:lnTo>
                <a:lnTo>
                  <a:pt x="170286" y="203033"/>
                </a:lnTo>
                <a:lnTo>
                  <a:pt x="170286" y="110686"/>
                </a:lnTo>
                <a:lnTo>
                  <a:pt x="171695" y="110358"/>
                </a:lnTo>
                <a:lnTo>
                  <a:pt x="174380" y="109507"/>
                </a:lnTo>
                <a:lnTo>
                  <a:pt x="177000" y="108426"/>
                </a:lnTo>
                <a:lnTo>
                  <a:pt x="179488" y="107182"/>
                </a:lnTo>
                <a:lnTo>
                  <a:pt x="181846" y="105741"/>
                </a:lnTo>
                <a:lnTo>
                  <a:pt x="184073" y="104104"/>
                </a:lnTo>
                <a:lnTo>
                  <a:pt x="186169" y="102303"/>
                </a:lnTo>
                <a:lnTo>
                  <a:pt x="188101" y="100338"/>
                </a:lnTo>
                <a:lnTo>
                  <a:pt x="189837" y="98242"/>
                </a:lnTo>
                <a:lnTo>
                  <a:pt x="191441" y="95982"/>
                </a:lnTo>
                <a:lnTo>
                  <a:pt x="192817" y="93625"/>
                </a:lnTo>
                <a:lnTo>
                  <a:pt x="193995" y="91103"/>
                </a:lnTo>
                <a:lnTo>
                  <a:pt x="194945" y="88483"/>
                </a:lnTo>
                <a:lnTo>
                  <a:pt x="195698" y="85765"/>
                </a:lnTo>
                <a:lnTo>
                  <a:pt x="196190" y="82982"/>
                </a:lnTo>
                <a:lnTo>
                  <a:pt x="196452" y="80067"/>
                </a:lnTo>
                <a:lnTo>
                  <a:pt x="196484" y="78594"/>
                </a:lnTo>
                <a:lnTo>
                  <a:pt x="196452" y="77120"/>
                </a:lnTo>
                <a:lnTo>
                  <a:pt x="196190" y="74205"/>
                </a:lnTo>
                <a:lnTo>
                  <a:pt x="195698" y="71389"/>
                </a:lnTo>
                <a:lnTo>
                  <a:pt x="194945" y="68638"/>
                </a:lnTo>
                <a:lnTo>
                  <a:pt x="193995" y="66019"/>
                </a:lnTo>
                <a:lnTo>
                  <a:pt x="192817" y="63497"/>
                </a:lnTo>
                <a:lnTo>
                  <a:pt x="191441" y="61074"/>
                </a:lnTo>
                <a:lnTo>
                  <a:pt x="189837" y="58814"/>
                </a:lnTo>
                <a:lnTo>
                  <a:pt x="188101" y="56686"/>
                </a:lnTo>
                <a:lnTo>
                  <a:pt x="186169" y="54721"/>
                </a:lnTo>
                <a:lnTo>
                  <a:pt x="184073" y="52920"/>
                </a:lnTo>
                <a:lnTo>
                  <a:pt x="181846" y="51315"/>
                </a:lnTo>
                <a:lnTo>
                  <a:pt x="179488" y="49874"/>
                </a:lnTo>
                <a:lnTo>
                  <a:pt x="177000" y="48630"/>
                </a:lnTo>
                <a:lnTo>
                  <a:pt x="174380" y="47615"/>
                </a:lnTo>
                <a:lnTo>
                  <a:pt x="171695" y="46796"/>
                </a:lnTo>
                <a:lnTo>
                  <a:pt x="170286" y="46501"/>
                </a:lnTo>
                <a:lnTo>
                  <a:pt x="170286" y="6549"/>
                </a:lnTo>
                <a:lnTo>
                  <a:pt x="170254" y="5862"/>
                </a:lnTo>
                <a:lnTo>
                  <a:pt x="169992" y="4585"/>
                </a:lnTo>
                <a:lnTo>
                  <a:pt x="169501" y="3438"/>
                </a:lnTo>
                <a:lnTo>
                  <a:pt x="168780" y="2391"/>
                </a:lnTo>
                <a:lnTo>
                  <a:pt x="167896" y="1474"/>
                </a:lnTo>
                <a:lnTo>
                  <a:pt x="166848" y="786"/>
                </a:lnTo>
                <a:lnTo>
                  <a:pt x="165669" y="295"/>
                </a:lnTo>
                <a:lnTo>
                  <a:pt x="164392" y="33"/>
                </a:lnTo>
                <a:lnTo>
                  <a:pt x="1637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31"/>
          <p:cNvSpPr txBox="1">
            <a:spLocks noGrp="1"/>
          </p:cNvSpPr>
          <p:nvPr>
            <p:ph type="title"/>
          </p:nvPr>
        </p:nvSpPr>
        <p:spPr>
          <a:xfrm>
            <a:off x="11721125" y="4189850"/>
            <a:ext cx="5808600" cy="692700"/>
          </a:xfrm>
          <a:prstGeom prst="rect">
            <a:avLst/>
          </a:prstGeom>
        </p:spPr>
        <p:txBody>
          <a:bodyPr spcFirstLastPara="1" wrap="square" lIns="0" tIns="0" rIns="0" bIns="0" anchor="t" anchorCtr="0">
            <a:sp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029"/>
        <p:cNvGrpSpPr/>
        <p:nvPr/>
      </p:nvGrpSpPr>
      <p:grpSpPr>
        <a:xfrm>
          <a:off x="0" y="0"/>
          <a:ext cx="0" cy="0"/>
          <a:chOff x="0" y="0"/>
          <a:chExt cx="0" cy="0"/>
        </a:xfrm>
      </p:grpSpPr>
      <p:sp>
        <p:nvSpPr>
          <p:cNvPr id="2030" name="Google Shape;2030;p132"/>
          <p:cNvSpPr txBox="1">
            <a:spLocks noGrp="1"/>
          </p:cNvSpPr>
          <p:nvPr>
            <p:ph type="subTitle" idx="1"/>
          </p:nvPr>
        </p:nvSpPr>
        <p:spPr>
          <a:xfrm>
            <a:off x="389100" y="1530058"/>
            <a:ext cx="2908200" cy="3078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endParaRPr/>
          </a:p>
        </p:txBody>
      </p:sp>
      <p:sp>
        <p:nvSpPr>
          <p:cNvPr id="2031" name="Google Shape;2031;p132"/>
          <p:cNvSpPr txBox="1">
            <a:spLocks noGrp="1"/>
          </p:cNvSpPr>
          <p:nvPr>
            <p:ph type="subTitle" idx="5"/>
          </p:nvPr>
        </p:nvSpPr>
        <p:spPr>
          <a:xfrm>
            <a:off x="7689900" y="1530058"/>
            <a:ext cx="2908200" cy="3078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endParaRPr/>
          </a:p>
        </p:txBody>
      </p:sp>
      <p:sp>
        <p:nvSpPr>
          <p:cNvPr id="2032" name="Google Shape;2032;p132"/>
          <p:cNvSpPr txBox="1">
            <a:spLocks noGrp="1"/>
          </p:cNvSpPr>
          <p:nvPr>
            <p:ph type="subTitle" idx="6"/>
          </p:nvPr>
        </p:nvSpPr>
        <p:spPr>
          <a:xfrm>
            <a:off x="4032300" y="8768353"/>
            <a:ext cx="2908200" cy="3078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endParaRPr/>
          </a:p>
        </p:txBody>
      </p:sp>
      <p:sp>
        <p:nvSpPr>
          <p:cNvPr id="2033" name="Google Shape;2033;p132"/>
          <p:cNvSpPr txBox="1">
            <a:spLocks noGrp="1"/>
          </p:cNvSpPr>
          <p:nvPr>
            <p:ph type="subTitle" idx="8"/>
          </p:nvPr>
        </p:nvSpPr>
        <p:spPr>
          <a:xfrm>
            <a:off x="4032300" y="1530058"/>
            <a:ext cx="2908200" cy="3078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endParaRPr/>
          </a:p>
        </p:txBody>
      </p:sp>
      <p:sp>
        <p:nvSpPr>
          <p:cNvPr id="2034" name="Google Shape;2034;p132"/>
          <p:cNvSpPr txBox="1">
            <a:spLocks noGrp="1"/>
          </p:cNvSpPr>
          <p:nvPr>
            <p:ph type="subTitle" idx="13"/>
          </p:nvPr>
        </p:nvSpPr>
        <p:spPr>
          <a:xfrm>
            <a:off x="344700" y="8768353"/>
            <a:ext cx="2908200" cy="3078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endParaRPr/>
          </a:p>
        </p:txBody>
      </p:sp>
      <p:sp>
        <p:nvSpPr>
          <p:cNvPr id="2035" name="Google Shape;2035;p132"/>
          <p:cNvSpPr txBox="1">
            <a:spLocks noGrp="1"/>
          </p:cNvSpPr>
          <p:nvPr>
            <p:ph type="subTitle" idx="15"/>
          </p:nvPr>
        </p:nvSpPr>
        <p:spPr>
          <a:xfrm>
            <a:off x="7689900" y="8768353"/>
            <a:ext cx="2908200" cy="3078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endParaRPr/>
          </a:p>
        </p:txBody>
      </p:sp>
      <p:sp>
        <p:nvSpPr>
          <p:cNvPr id="2036" name="Google Shape;2036;p132"/>
          <p:cNvSpPr txBox="1">
            <a:spLocks noGrp="1"/>
          </p:cNvSpPr>
          <p:nvPr>
            <p:ph type="subTitle" idx="18"/>
          </p:nvPr>
        </p:nvSpPr>
        <p:spPr>
          <a:xfrm>
            <a:off x="15005100" y="1530058"/>
            <a:ext cx="2908200" cy="3078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endParaRPr/>
          </a:p>
        </p:txBody>
      </p:sp>
      <p:sp>
        <p:nvSpPr>
          <p:cNvPr id="2037" name="Google Shape;2037;p132"/>
          <p:cNvSpPr txBox="1">
            <a:spLocks noGrp="1"/>
          </p:cNvSpPr>
          <p:nvPr>
            <p:ph type="subTitle" idx="19"/>
          </p:nvPr>
        </p:nvSpPr>
        <p:spPr>
          <a:xfrm>
            <a:off x="11347500" y="8768353"/>
            <a:ext cx="2908200" cy="3078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endParaRPr/>
          </a:p>
        </p:txBody>
      </p:sp>
      <p:sp>
        <p:nvSpPr>
          <p:cNvPr id="2038" name="Google Shape;2038;p132"/>
          <p:cNvSpPr txBox="1">
            <a:spLocks noGrp="1"/>
          </p:cNvSpPr>
          <p:nvPr>
            <p:ph type="subTitle" idx="21"/>
          </p:nvPr>
        </p:nvSpPr>
        <p:spPr>
          <a:xfrm>
            <a:off x="11347500" y="1530058"/>
            <a:ext cx="2908200" cy="3078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endParaRPr/>
          </a:p>
        </p:txBody>
      </p:sp>
      <p:sp>
        <p:nvSpPr>
          <p:cNvPr id="2039" name="Google Shape;2039;p132"/>
          <p:cNvSpPr txBox="1">
            <a:spLocks noGrp="1"/>
          </p:cNvSpPr>
          <p:nvPr>
            <p:ph type="subTitle" idx="23"/>
          </p:nvPr>
        </p:nvSpPr>
        <p:spPr>
          <a:xfrm>
            <a:off x="14817750" y="8768353"/>
            <a:ext cx="2908200" cy="3078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endParaRPr/>
          </a:p>
        </p:txBody>
      </p:sp>
      <p:sp>
        <p:nvSpPr>
          <p:cNvPr id="2040" name="Google Shape;2040;p132"/>
          <p:cNvSpPr/>
          <p:nvPr/>
        </p:nvSpPr>
        <p:spPr>
          <a:xfrm>
            <a:off x="3661250" y="1352550"/>
            <a:ext cx="3654000" cy="402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41" name="Google Shape;2041;p132"/>
          <p:cNvPicPr preferRelativeResize="0"/>
          <p:nvPr/>
        </p:nvPicPr>
        <p:blipFill rotWithShape="1">
          <a:blip r:embed="rId3">
            <a:alphaModFix/>
          </a:blip>
          <a:srcRect l="2758" t="-3201" r="2768" b="-4592"/>
          <a:stretch/>
        </p:blipFill>
        <p:spPr>
          <a:xfrm>
            <a:off x="304300" y="2230232"/>
            <a:ext cx="2907801" cy="3017521"/>
          </a:xfrm>
          <a:prstGeom prst="rect">
            <a:avLst/>
          </a:prstGeom>
          <a:noFill/>
          <a:ln>
            <a:noFill/>
          </a:ln>
        </p:spPr>
      </p:pic>
      <p:pic>
        <p:nvPicPr>
          <p:cNvPr id="2042" name="Google Shape;2042;p132"/>
          <p:cNvPicPr preferRelativeResize="0"/>
          <p:nvPr/>
        </p:nvPicPr>
        <p:blipFill rotWithShape="1">
          <a:blip r:embed="rId4">
            <a:alphaModFix/>
          </a:blip>
          <a:srcRect l="5962" t="-251" r="5962" b="-251"/>
          <a:stretch/>
        </p:blipFill>
        <p:spPr>
          <a:xfrm>
            <a:off x="7690104" y="2106420"/>
            <a:ext cx="2907792" cy="3017521"/>
          </a:xfrm>
          <a:prstGeom prst="rect">
            <a:avLst/>
          </a:prstGeom>
          <a:noFill/>
          <a:ln>
            <a:noFill/>
          </a:ln>
        </p:spPr>
      </p:pic>
      <p:pic>
        <p:nvPicPr>
          <p:cNvPr id="2043" name="Google Shape;2043;p132"/>
          <p:cNvPicPr preferRelativeResize="0"/>
          <p:nvPr/>
        </p:nvPicPr>
        <p:blipFill rotWithShape="1">
          <a:blip r:embed="rId5">
            <a:alphaModFix/>
          </a:blip>
          <a:srcRect l="6358" t="-4872" r="-2549" b="-4872"/>
          <a:stretch/>
        </p:blipFill>
        <p:spPr>
          <a:xfrm>
            <a:off x="11437201" y="2106420"/>
            <a:ext cx="2907792" cy="3017521"/>
          </a:xfrm>
          <a:prstGeom prst="rect">
            <a:avLst/>
          </a:prstGeom>
          <a:noFill/>
          <a:ln>
            <a:noFill/>
          </a:ln>
        </p:spPr>
      </p:pic>
      <p:pic>
        <p:nvPicPr>
          <p:cNvPr id="2044" name="Google Shape;2044;p132"/>
          <p:cNvPicPr preferRelativeResize="0"/>
          <p:nvPr/>
        </p:nvPicPr>
        <p:blipFill rotWithShape="1">
          <a:blip r:embed="rId6">
            <a:alphaModFix/>
          </a:blip>
          <a:srcRect l="-689" t="-5437" r="-689" b="-10249"/>
          <a:stretch/>
        </p:blipFill>
        <p:spPr>
          <a:xfrm>
            <a:off x="15005302" y="2106420"/>
            <a:ext cx="2907792" cy="3017521"/>
          </a:xfrm>
          <a:prstGeom prst="rect">
            <a:avLst/>
          </a:prstGeom>
          <a:noFill/>
          <a:ln>
            <a:noFill/>
          </a:ln>
        </p:spPr>
      </p:pic>
      <p:pic>
        <p:nvPicPr>
          <p:cNvPr id="2045" name="Google Shape;2045;p132"/>
          <p:cNvPicPr preferRelativeResize="0"/>
          <p:nvPr/>
        </p:nvPicPr>
        <p:blipFill rotWithShape="1">
          <a:blip r:embed="rId7">
            <a:alphaModFix/>
          </a:blip>
          <a:srcRect l="4454" t="-1975" r="4454" b="-1975"/>
          <a:stretch/>
        </p:blipFill>
        <p:spPr>
          <a:xfrm>
            <a:off x="389298" y="5640151"/>
            <a:ext cx="2907792" cy="3017521"/>
          </a:xfrm>
          <a:prstGeom prst="rect">
            <a:avLst/>
          </a:prstGeom>
          <a:noFill/>
          <a:ln>
            <a:noFill/>
          </a:ln>
        </p:spPr>
      </p:pic>
      <p:pic>
        <p:nvPicPr>
          <p:cNvPr id="2046" name="Google Shape;2046;p132"/>
          <p:cNvPicPr preferRelativeResize="0"/>
          <p:nvPr/>
        </p:nvPicPr>
        <p:blipFill rotWithShape="1">
          <a:blip r:embed="rId8">
            <a:alphaModFix/>
          </a:blip>
          <a:srcRect l="5962" t="1949" r="5962" b="-2452"/>
          <a:stretch/>
        </p:blipFill>
        <p:spPr>
          <a:xfrm>
            <a:off x="4032504" y="5640151"/>
            <a:ext cx="2907792" cy="3017521"/>
          </a:xfrm>
          <a:prstGeom prst="rect">
            <a:avLst/>
          </a:prstGeom>
          <a:noFill/>
          <a:ln>
            <a:noFill/>
          </a:ln>
        </p:spPr>
      </p:pic>
      <p:pic>
        <p:nvPicPr>
          <p:cNvPr id="2047" name="Google Shape;2047;p132"/>
          <p:cNvPicPr preferRelativeResize="0"/>
          <p:nvPr/>
        </p:nvPicPr>
        <p:blipFill rotWithShape="1">
          <a:blip r:embed="rId9">
            <a:alphaModFix/>
          </a:blip>
          <a:srcRect l="4454" t="-1974" r="4454" b="-1964"/>
          <a:stretch/>
        </p:blipFill>
        <p:spPr>
          <a:xfrm>
            <a:off x="11333310" y="5373451"/>
            <a:ext cx="2907792" cy="3017521"/>
          </a:xfrm>
          <a:prstGeom prst="rect">
            <a:avLst/>
          </a:prstGeom>
          <a:noFill/>
          <a:ln>
            <a:noFill/>
          </a:ln>
        </p:spPr>
      </p:pic>
      <p:pic>
        <p:nvPicPr>
          <p:cNvPr id="2048" name="Google Shape;2048;p132"/>
          <p:cNvPicPr preferRelativeResize="0"/>
          <p:nvPr/>
        </p:nvPicPr>
        <p:blipFill rotWithShape="1">
          <a:blip r:embed="rId10">
            <a:alphaModFix/>
          </a:blip>
          <a:srcRect l="5962" t="-241" r="5962" b="-251"/>
          <a:stretch/>
        </p:blipFill>
        <p:spPr>
          <a:xfrm>
            <a:off x="15065328" y="5373451"/>
            <a:ext cx="2907792" cy="3017521"/>
          </a:xfrm>
          <a:prstGeom prst="rect">
            <a:avLst/>
          </a:prstGeom>
          <a:noFill/>
          <a:ln>
            <a:noFill/>
          </a:ln>
        </p:spPr>
      </p:pic>
      <p:sp>
        <p:nvSpPr>
          <p:cNvPr id="2049" name="Google Shape;2049;p132"/>
          <p:cNvSpPr/>
          <p:nvPr/>
        </p:nvSpPr>
        <p:spPr>
          <a:xfrm>
            <a:off x="7323825" y="5373450"/>
            <a:ext cx="3654000" cy="4182300"/>
          </a:xfrm>
          <a:prstGeom prst="rect">
            <a:avLst/>
          </a:prstGeom>
          <a:solidFill>
            <a:srgbClr val="091C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32"/>
          <p:cNvSpPr txBox="1"/>
          <p:nvPr/>
        </p:nvSpPr>
        <p:spPr>
          <a:xfrm>
            <a:off x="7564314" y="6781264"/>
            <a:ext cx="3173100" cy="10158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Clr>
                <a:srgbClr val="091C35"/>
              </a:buClr>
              <a:buSzPts val="1100"/>
              <a:buFont typeface="Arial"/>
              <a:buNone/>
            </a:pPr>
            <a:r>
              <a:rPr lang="en" sz="2000" b="1">
                <a:solidFill>
                  <a:srgbClr val="FFFFFF"/>
                </a:solidFill>
                <a:latin typeface="Libre Franklin"/>
                <a:ea typeface="Libre Franklin"/>
                <a:cs typeface="Libre Franklin"/>
                <a:sym typeface="Libre Franklin"/>
              </a:rPr>
              <a:t>Engagement templates</a:t>
            </a:r>
            <a:endParaRPr sz="2000" b="1">
              <a:solidFill>
                <a:srgbClr val="FFFFFF"/>
              </a:solidFill>
              <a:latin typeface="Libre Franklin"/>
              <a:ea typeface="Libre Franklin"/>
              <a:cs typeface="Libre Franklin"/>
              <a:sym typeface="Libre Franklin"/>
            </a:endParaRPr>
          </a:p>
          <a:p>
            <a:pPr marL="0" lvl="0" indent="0" algn="ctr" rtl="0">
              <a:lnSpc>
                <a:spcPct val="115000"/>
              </a:lnSpc>
              <a:spcBef>
                <a:spcPts val="0"/>
              </a:spcBef>
              <a:spcAft>
                <a:spcPts val="0"/>
              </a:spcAft>
              <a:buClr>
                <a:srgbClr val="091C35"/>
              </a:buClr>
              <a:buSzPts val="1100"/>
              <a:buFont typeface="Arial"/>
              <a:buNone/>
            </a:pPr>
            <a:r>
              <a:rPr lang="en" sz="2000">
                <a:solidFill>
                  <a:srgbClr val="FFFFFF"/>
                </a:solidFill>
                <a:latin typeface="Libre Franklin Light"/>
                <a:ea typeface="Libre Franklin Light"/>
                <a:cs typeface="Libre Franklin Light"/>
                <a:sym typeface="Libre Franklin Light"/>
              </a:rPr>
              <a:t>Lorem ipsum dolor amet sed do eiusmod.</a:t>
            </a:r>
            <a:endParaRPr sz="2000" b="1">
              <a:solidFill>
                <a:srgbClr val="FFFFFF"/>
              </a:solidFill>
              <a:latin typeface="Libre Franklin"/>
              <a:ea typeface="Libre Franklin"/>
              <a:cs typeface="Libre Franklin"/>
              <a:sym typeface="Libre Franklin"/>
            </a:endParaRPr>
          </a:p>
        </p:txBody>
      </p:sp>
      <p:sp>
        <p:nvSpPr>
          <p:cNvPr id="2051" name="Google Shape;2051;p132"/>
          <p:cNvSpPr txBox="1"/>
          <p:nvPr/>
        </p:nvSpPr>
        <p:spPr>
          <a:xfrm>
            <a:off x="3901714" y="3165970"/>
            <a:ext cx="3173100" cy="1015800"/>
          </a:xfrm>
          <a:prstGeom prst="rect">
            <a:avLst/>
          </a:prstGeom>
          <a:noFill/>
          <a:ln>
            <a:noFill/>
          </a:ln>
        </p:spPr>
        <p:txBody>
          <a:bodyPr spcFirstLastPara="1" wrap="square" lIns="0" tIns="0" rIns="0" bIns="0" anchor="t" anchorCtr="0">
            <a:spAutoFit/>
          </a:bodyPr>
          <a:lstStyle/>
          <a:p>
            <a:pPr marL="0" lvl="0" indent="0" algn="ctr" rtl="0">
              <a:lnSpc>
                <a:spcPct val="115000"/>
              </a:lnSpc>
              <a:spcBef>
                <a:spcPts val="0"/>
              </a:spcBef>
              <a:spcAft>
                <a:spcPts val="0"/>
              </a:spcAft>
              <a:buClr>
                <a:srgbClr val="091C35"/>
              </a:buClr>
              <a:buSzPts val="1100"/>
              <a:buFont typeface="Arial"/>
              <a:buNone/>
            </a:pPr>
            <a:r>
              <a:rPr lang="en" sz="2000" b="1">
                <a:solidFill>
                  <a:srgbClr val="FFFFFF"/>
                </a:solidFill>
                <a:latin typeface="Libre Franklin"/>
                <a:ea typeface="Libre Franklin"/>
                <a:cs typeface="Libre Franklin"/>
                <a:sym typeface="Libre Franklin"/>
              </a:rPr>
              <a:t>Engagement dashboard</a:t>
            </a:r>
            <a:endParaRPr sz="2000" b="1">
              <a:solidFill>
                <a:srgbClr val="FFFFFF"/>
              </a:solidFill>
              <a:latin typeface="Libre Franklin"/>
              <a:ea typeface="Libre Franklin"/>
              <a:cs typeface="Libre Franklin"/>
              <a:sym typeface="Libre Franklin"/>
            </a:endParaRPr>
          </a:p>
          <a:p>
            <a:pPr marL="0" lvl="0" indent="0" algn="ctr" rtl="0">
              <a:lnSpc>
                <a:spcPct val="115000"/>
              </a:lnSpc>
              <a:spcBef>
                <a:spcPts val="0"/>
              </a:spcBef>
              <a:spcAft>
                <a:spcPts val="0"/>
              </a:spcAft>
              <a:buClr>
                <a:srgbClr val="091C35"/>
              </a:buClr>
              <a:buSzPts val="1100"/>
              <a:buFont typeface="Arial"/>
              <a:buNone/>
            </a:pPr>
            <a:r>
              <a:rPr lang="en" sz="2000">
                <a:solidFill>
                  <a:srgbClr val="FFFFFF"/>
                </a:solidFill>
                <a:latin typeface="Libre Franklin Light"/>
                <a:ea typeface="Libre Franklin Light"/>
                <a:cs typeface="Libre Franklin Light"/>
                <a:sym typeface="Libre Franklin Light"/>
              </a:rPr>
              <a:t>Lorem ipsum dolor amet sed do eiusmod.</a:t>
            </a:r>
            <a:endParaRPr sz="2000" b="1">
              <a:solidFill>
                <a:srgbClr val="FFFFFF"/>
              </a:solidFill>
              <a:latin typeface="Libre Franklin"/>
              <a:ea typeface="Libre Franklin"/>
              <a:cs typeface="Libre Franklin"/>
              <a:sym typeface="Libre Franklin"/>
            </a:endParaRPr>
          </a:p>
        </p:txBody>
      </p:sp>
      <p:sp>
        <p:nvSpPr>
          <p:cNvPr id="2052" name="Google Shape;2052;p132"/>
          <p:cNvSpPr/>
          <p:nvPr/>
        </p:nvSpPr>
        <p:spPr>
          <a:xfrm>
            <a:off x="5268692" y="2460844"/>
            <a:ext cx="439144" cy="468418"/>
          </a:xfrm>
          <a:custGeom>
            <a:avLst/>
            <a:gdLst/>
            <a:ahLst/>
            <a:cxnLst/>
            <a:rect l="l" t="t" r="r" b="b"/>
            <a:pathLst>
              <a:path w="196485" h="209583" extrusionOk="0">
                <a:moveTo>
                  <a:pt x="32748" y="45846"/>
                </a:moveTo>
                <a:lnTo>
                  <a:pt x="33763" y="45879"/>
                </a:lnTo>
                <a:lnTo>
                  <a:pt x="35728" y="46075"/>
                </a:lnTo>
                <a:lnTo>
                  <a:pt x="37660" y="46468"/>
                </a:lnTo>
                <a:lnTo>
                  <a:pt x="39494" y="47025"/>
                </a:lnTo>
                <a:lnTo>
                  <a:pt x="41262" y="47778"/>
                </a:lnTo>
                <a:lnTo>
                  <a:pt x="42932" y="48695"/>
                </a:lnTo>
                <a:lnTo>
                  <a:pt x="44504" y="49743"/>
                </a:lnTo>
                <a:lnTo>
                  <a:pt x="45978" y="50955"/>
                </a:lnTo>
                <a:lnTo>
                  <a:pt x="47288" y="52265"/>
                </a:lnTo>
                <a:lnTo>
                  <a:pt x="48499" y="53738"/>
                </a:lnTo>
                <a:lnTo>
                  <a:pt x="49547" y="55310"/>
                </a:lnTo>
                <a:lnTo>
                  <a:pt x="50464" y="56980"/>
                </a:lnTo>
                <a:lnTo>
                  <a:pt x="51217" y="58749"/>
                </a:lnTo>
                <a:lnTo>
                  <a:pt x="51774" y="60583"/>
                </a:lnTo>
                <a:lnTo>
                  <a:pt x="52167" y="62515"/>
                </a:lnTo>
                <a:lnTo>
                  <a:pt x="52363" y="64479"/>
                </a:lnTo>
                <a:lnTo>
                  <a:pt x="52396" y="65495"/>
                </a:lnTo>
                <a:lnTo>
                  <a:pt x="52363" y="66510"/>
                </a:lnTo>
                <a:lnTo>
                  <a:pt x="52167" y="68475"/>
                </a:lnTo>
                <a:lnTo>
                  <a:pt x="51774" y="70407"/>
                </a:lnTo>
                <a:lnTo>
                  <a:pt x="51217" y="72241"/>
                </a:lnTo>
                <a:lnTo>
                  <a:pt x="50464" y="74009"/>
                </a:lnTo>
                <a:lnTo>
                  <a:pt x="49547" y="75679"/>
                </a:lnTo>
                <a:lnTo>
                  <a:pt x="48499" y="77251"/>
                </a:lnTo>
                <a:lnTo>
                  <a:pt x="47288" y="78725"/>
                </a:lnTo>
                <a:lnTo>
                  <a:pt x="45978" y="80034"/>
                </a:lnTo>
                <a:lnTo>
                  <a:pt x="44504" y="81246"/>
                </a:lnTo>
                <a:lnTo>
                  <a:pt x="42932" y="82294"/>
                </a:lnTo>
                <a:lnTo>
                  <a:pt x="41262" y="83211"/>
                </a:lnTo>
                <a:lnTo>
                  <a:pt x="39494" y="83964"/>
                </a:lnTo>
                <a:lnTo>
                  <a:pt x="37660" y="84521"/>
                </a:lnTo>
                <a:lnTo>
                  <a:pt x="35728" y="84914"/>
                </a:lnTo>
                <a:lnTo>
                  <a:pt x="33763" y="85110"/>
                </a:lnTo>
                <a:lnTo>
                  <a:pt x="32748" y="85143"/>
                </a:lnTo>
                <a:lnTo>
                  <a:pt x="31733" y="85110"/>
                </a:lnTo>
                <a:lnTo>
                  <a:pt x="29768" y="84914"/>
                </a:lnTo>
                <a:lnTo>
                  <a:pt x="27836" y="84521"/>
                </a:lnTo>
                <a:lnTo>
                  <a:pt x="26002" y="83964"/>
                </a:lnTo>
                <a:lnTo>
                  <a:pt x="24233" y="83211"/>
                </a:lnTo>
                <a:lnTo>
                  <a:pt x="22563" y="82294"/>
                </a:lnTo>
                <a:lnTo>
                  <a:pt x="20991" y="81246"/>
                </a:lnTo>
                <a:lnTo>
                  <a:pt x="19518" y="80034"/>
                </a:lnTo>
                <a:lnTo>
                  <a:pt x="18208" y="78725"/>
                </a:lnTo>
                <a:lnTo>
                  <a:pt x="16996" y="77251"/>
                </a:lnTo>
                <a:lnTo>
                  <a:pt x="15948" y="75679"/>
                </a:lnTo>
                <a:lnTo>
                  <a:pt x="15031" y="74009"/>
                </a:lnTo>
                <a:lnTo>
                  <a:pt x="14278" y="72241"/>
                </a:lnTo>
                <a:lnTo>
                  <a:pt x="13722" y="70407"/>
                </a:lnTo>
                <a:lnTo>
                  <a:pt x="13329" y="68475"/>
                </a:lnTo>
                <a:lnTo>
                  <a:pt x="13132" y="66510"/>
                </a:lnTo>
                <a:lnTo>
                  <a:pt x="13099" y="65495"/>
                </a:lnTo>
                <a:lnTo>
                  <a:pt x="13132" y="64479"/>
                </a:lnTo>
                <a:lnTo>
                  <a:pt x="13329" y="62515"/>
                </a:lnTo>
                <a:lnTo>
                  <a:pt x="13722" y="60583"/>
                </a:lnTo>
                <a:lnTo>
                  <a:pt x="14278" y="58749"/>
                </a:lnTo>
                <a:lnTo>
                  <a:pt x="15031" y="56980"/>
                </a:lnTo>
                <a:lnTo>
                  <a:pt x="15948" y="55310"/>
                </a:lnTo>
                <a:lnTo>
                  <a:pt x="16996" y="53738"/>
                </a:lnTo>
                <a:lnTo>
                  <a:pt x="18208" y="52265"/>
                </a:lnTo>
                <a:lnTo>
                  <a:pt x="19518" y="50955"/>
                </a:lnTo>
                <a:lnTo>
                  <a:pt x="20991" y="49743"/>
                </a:lnTo>
                <a:lnTo>
                  <a:pt x="22563" y="48695"/>
                </a:lnTo>
                <a:lnTo>
                  <a:pt x="24233" y="47778"/>
                </a:lnTo>
                <a:lnTo>
                  <a:pt x="26002" y="47025"/>
                </a:lnTo>
                <a:lnTo>
                  <a:pt x="27836" y="46468"/>
                </a:lnTo>
                <a:lnTo>
                  <a:pt x="29768" y="46075"/>
                </a:lnTo>
                <a:lnTo>
                  <a:pt x="31733" y="45879"/>
                </a:lnTo>
                <a:lnTo>
                  <a:pt x="32748" y="45846"/>
                </a:lnTo>
                <a:close/>
                <a:moveTo>
                  <a:pt x="163737" y="58945"/>
                </a:moveTo>
                <a:lnTo>
                  <a:pt x="164752" y="58978"/>
                </a:lnTo>
                <a:lnTo>
                  <a:pt x="166717" y="59174"/>
                </a:lnTo>
                <a:lnTo>
                  <a:pt x="168649" y="59567"/>
                </a:lnTo>
                <a:lnTo>
                  <a:pt x="170483" y="60124"/>
                </a:lnTo>
                <a:lnTo>
                  <a:pt x="172251" y="60877"/>
                </a:lnTo>
                <a:lnTo>
                  <a:pt x="173921" y="61794"/>
                </a:lnTo>
                <a:lnTo>
                  <a:pt x="175493" y="62842"/>
                </a:lnTo>
                <a:lnTo>
                  <a:pt x="176967" y="64054"/>
                </a:lnTo>
                <a:lnTo>
                  <a:pt x="178277" y="65364"/>
                </a:lnTo>
                <a:lnTo>
                  <a:pt x="179488" y="66837"/>
                </a:lnTo>
                <a:lnTo>
                  <a:pt x="180536" y="68409"/>
                </a:lnTo>
                <a:lnTo>
                  <a:pt x="181453" y="70079"/>
                </a:lnTo>
                <a:lnTo>
                  <a:pt x="182206" y="71848"/>
                </a:lnTo>
                <a:lnTo>
                  <a:pt x="182763" y="73681"/>
                </a:lnTo>
                <a:lnTo>
                  <a:pt x="183156" y="75614"/>
                </a:lnTo>
                <a:lnTo>
                  <a:pt x="183353" y="77578"/>
                </a:lnTo>
                <a:lnTo>
                  <a:pt x="183385" y="78594"/>
                </a:lnTo>
                <a:lnTo>
                  <a:pt x="183353" y="79609"/>
                </a:lnTo>
                <a:lnTo>
                  <a:pt x="183156" y="81574"/>
                </a:lnTo>
                <a:lnTo>
                  <a:pt x="182763" y="83506"/>
                </a:lnTo>
                <a:lnTo>
                  <a:pt x="182206" y="85339"/>
                </a:lnTo>
                <a:lnTo>
                  <a:pt x="181453" y="87108"/>
                </a:lnTo>
                <a:lnTo>
                  <a:pt x="180536" y="88778"/>
                </a:lnTo>
                <a:lnTo>
                  <a:pt x="179488" y="90350"/>
                </a:lnTo>
                <a:lnTo>
                  <a:pt x="178277" y="91823"/>
                </a:lnTo>
                <a:lnTo>
                  <a:pt x="176967" y="93133"/>
                </a:lnTo>
                <a:lnTo>
                  <a:pt x="175493" y="94345"/>
                </a:lnTo>
                <a:lnTo>
                  <a:pt x="173921" y="95393"/>
                </a:lnTo>
                <a:lnTo>
                  <a:pt x="172251" y="96310"/>
                </a:lnTo>
                <a:lnTo>
                  <a:pt x="170483" y="97063"/>
                </a:lnTo>
                <a:lnTo>
                  <a:pt x="168649" y="97620"/>
                </a:lnTo>
                <a:lnTo>
                  <a:pt x="166717" y="98013"/>
                </a:lnTo>
                <a:lnTo>
                  <a:pt x="164752" y="98209"/>
                </a:lnTo>
                <a:lnTo>
                  <a:pt x="163737" y="98242"/>
                </a:lnTo>
                <a:lnTo>
                  <a:pt x="162722" y="98209"/>
                </a:lnTo>
                <a:lnTo>
                  <a:pt x="160757" y="98013"/>
                </a:lnTo>
                <a:lnTo>
                  <a:pt x="158825" y="97620"/>
                </a:lnTo>
                <a:lnTo>
                  <a:pt x="156991" y="97063"/>
                </a:lnTo>
                <a:lnTo>
                  <a:pt x="155223" y="96310"/>
                </a:lnTo>
                <a:lnTo>
                  <a:pt x="153553" y="95393"/>
                </a:lnTo>
                <a:lnTo>
                  <a:pt x="151981" y="94345"/>
                </a:lnTo>
                <a:lnTo>
                  <a:pt x="150507" y="93133"/>
                </a:lnTo>
                <a:lnTo>
                  <a:pt x="149197" y="91823"/>
                </a:lnTo>
                <a:lnTo>
                  <a:pt x="147986" y="90350"/>
                </a:lnTo>
                <a:lnTo>
                  <a:pt x="146938" y="88778"/>
                </a:lnTo>
                <a:lnTo>
                  <a:pt x="146021" y="87108"/>
                </a:lnTo>
                <a:lnTo>
                  <a:pt x="145268" y="85339"/>
                </a:lnTo>
                <a:lnTo>
                  <a:pt x="144711" y="83506"/>
                </a:lnTo>
                <a:lnTo>
                  <a:pt x="144318" y="81574"/>
                </a:lnTo>
                <a:lnTo>
                  <a:pt x="144121" y="79609"/>
                </a:lnTo>
                <a:lnTo>
                  <a:pt x="144089" y="78594"/>
                </a:lnTo>
                <a:lnTo>
                  <a:pt x="144121" y="77578"/>
                </a:lnTo>
                <a:lnTo>
                  <a:pt x="144318" y="75614"/>
                </a:lnTo>
                <a:lnTo>
                  <a:pt x="144711" y="73681"/>
                </a:lnTo>
                <a:lnTo>
                  <a:pt x="145268" y="71848"/>
                </a:lnTo>
                <a:lnTo>
                  <a:pt x="146021" y="70079"/>
                </a:lnTo>
                <a:lnTo>
                  <a:pt x="146938" y="68409"/>
                </a:lnTo>
                <a:lnTo>
                  <a:pt x="147986" y="66837"/>
                </a:lnTo>
                <a:lnTo>
                  <a:pt x="149197" y="65364"/>
                </a:lnTo>
                <a:lnTo>
                  <a:pt x="150507" y="64054"/>
                </a:lnTo>
                <a:lnTo>
                  <a:pt x="151981" y="62842"/>
                </a:lnTo>
                <a:lnTo>
                  <a:pt x="153553" y="61794"/>
                </a:lnTo>
                <a:lnTo>
                  <a:pt x="155223" y="60877"/>
                </a:lnTo>
                <a:lnTo>
                  <a:pt x="156991" y="60124"/>
                </a:lnTo>
                <a:lnTo>
                  <a:pt x="158825" y="59567"/>
                </a:lnTo>
                <a:lnTo>
                  <a:pt x="160757" y="59174"/>
                </a:lnTo>
                <a:lnTo>
                  <a:pt x="162722" y="58978"/>
                </a:lnTo>
                <a:lnTo>
                  <a:pt x="163737" y="58945"/>
                </a:lnTo>
                <a:close/>
                <a:moveTo>
                  <a:pt x="98242" y="124440"/>
                </a:moveTo>
                <a:lnTo>
                  <a:pt x="99258" y="124473"/>
                </a:lnTo>
                <a:lnTo>
                  <a:pt x="101222" y="124669"/>
                </a:lnTo>
                <a:lnTo>
                  <a:pt x="103154" y="125062"/>
                </a:lnTo>
                <a:lnTo>
                  <a:pt x="104988" y="125619"/>
                </a:lnTo>
                <a:lnTo>
                  <a:pt x="106757" y="126372"/>
                </a:lnTo>
                <a:lnTo>
                  <a:pt x="108427" y="127289"/>
                </a:lnTo>
                <a:lnTo>
                  <a:pt x="109999" y="128337"/>
                </a:lnTo>
                <a:lnTo>
                  <a:pt x="111472" y="129548"/>
                </a:lnTo>
                <a:lnTo>
                  <a:pt x="112782" y="130858"/>
                </a:lnTo>
                <a:lnTo>
                  <a:pt x="113994" y="132332"/>
                </a:lnTo>
                <a:lnTo>
                  <a:pt x="115042" y="133904"/>
                </a:lnTo>
                <a:lnTo>
                  <a:pt x="115959" y="135574"/>
                </a:lnTo>
                <a:lnTo>
                  <a:pt x="116712" y="137342"/>
                </a:lnTo>
                <a:lnTo>
                  <a:pt x="117269" y="139176"/>
                </a:lnTo>
                <a:lnTo>
                  <a:pt x="117662" y="141108"/>
                </a:lnTo>
                <a:lnTo>
                  <a:pt x="117858" y="143073"/>
                </a:lnTo>
                <a:lnTo>
                  <a:pt x="117891" y="144088"/>
                </a:lnTo>
                <a:lnTo>
                  <a:pt x="117858" y="145103"/>
                </a:lnTo>
                <a:lnTo>
                  <a:pt x="117662" y="147068"/>
                </a:lnTo>
                <a:lnTo>
                  <a:pt x="117269" y="149000"/>
                </a:lnTo>
                <a:lnTo>
                  <a:pt x="116712" y="150834"/>
                </a:lnTo>
                <a:lnTo>
                  <a:pt x="115959" y="152602"/>
                </a:lnTo>
                <a:lnTo>
                  <a:pt x="115042" y="154273"/>
                </a:lnTo>
                <a:lnTo>
                  <a:pt x="113994" y="155844"/>
                </a:lnTo>
                <a:lnTo>
                  <a:pt x="112782" y="157318"/>
                </a:lnTo>
                <a:lnTo>
                  <a:pt x="111472" y="158628"/>
                </a:lnTo>
                <a:lnTo>
                  <a:pt x="109999" y="159840"/>
                </a:lnTo>
                <a:lnTo>
                  <a:pt x="108427" y="160888"/>
                </a:lnTo>
                <a:lnTo>
                  <a:pt x="106757" y="161804"/>
                </a:lnTo>
                <a:lnTo>
                  <a:pt x="104988" y="162558"/>
                </a:lnTo>
                <a:lnTo>
                  <a:pt x="103154" y="163114"/>
                </a:lnTo>
                <a:lnTo>
                  <a:pt x="101222" y="163507"/>
                </a:lnTo>
                <a:lnTo>
                  <a:pt x="99258" y="163704"/>
                </a:lnTo>
                <a:lnTo>
                  <a:pt x="98242" y="163737"/>
                </a:lnTo>
                <a:lnTo>
                  <a:pt x="97227" y="163704"/>
                </a:lnTo>
                <a:lnTo>
                  <a:pt x="95262" y="163507"/>
                </a:lnTo>
                <a:lnTo>
                  <a:pt x="93330" y="163114"/>
                </a:lnTo>
                <a:lnTo>
                  <a:pt x="91496" y="162558"/>
                </a:lnTo>
                <a:lnTo>
                  <a:pt x="89728" y="161804"/>
                </a:lnTo>
                <a:lnTo>
                  <a:pt x="88058" y="160888"/>
                </a:lnTo>
                <a:lnTo>
                  <a:pt x="86486" y="159840"/>
                </a:lnTo>
                <a:lnTo>
                  <a:pt x="85012" y="158628"/>
                </a:lnTo>
                <a:lnTo>
                  <a:pt x="83703" y="157318"/>
                </a:lnTo>
                <a:lnTo>
                  <a:pt x="82491" y="155844"/>
                </a:lnTo>
                <a:lnTo>
                  <a:pt x="81443" y="154273"/>
                </a:lnTo>
                <a:lnTo>
                  <a:pt x="80526" y="152602"/>
                </a:lnTo>
                <a:lnTo>
                  <a:pt x="79773" y="150834"/>
                </a:lnTo>
                <a:lnTo>
                  <a:pt x="79216" y="149000"/>
                </a:lnTo>
                <a:lnTo>
                  <a:pt x="78823" y="147068"/>
                </a:lnTo>
                <a:lnTo>
                  <a:pt x="78627" y="145103"/>
                </a:lnTo>
                <a:lnTo>
                  <a:pt x="78594" y="144088"/>
                </a:lnTo>
                <a:lnTo>
                  <a:pt x="78627" y="143073"/>
                </a:lnTo>
                <a:lnTo>
                  <a:pt x="78823" y="141108"/>
                </a:lnTo>
                <a:lnTo>
                  <a:pt x="79216" y="139176"/>
                </a:lnTo>
                <a:lnTo>
                  <a:pt x="79773" y="137342"/>
                </a:lnTo>
                <a:lnTo>
                  <a:pt x="80526" y="135574"/>
                </a:lnTo>
                <a:lnTo>
                  <a:pt x="81443" y="133904"/>
                </a:lnTo>
                <a:lnTo>
                  <a:pt x="82491" y="132332"/>
                </a:lnTo>
                <a:lnTo>
                  <a:pt x="83703" y="130858"/>
                </a:lnTo>
                <a:lnTo>
                  <a:pt x="85012" y="129548"/>
                </a:lnTo>
                <a:lnTo>
                  <a:pt x="86486" y="128337"/>
                </a:lnTo>
                <a:lnTo>
                  <a:pt x="88058" y="127289"/>
                </a:lnTo>
                <a:lnTo>
                  <a:pt x="89728" y="126372"/>
                </a:lnTo>
                <a:lnTo>
                  <a:pt x="91496" y="125619"/>
                </a:lnTo>
                <a:lnTo>
                  <a:pt x="93330" y="125062"/>
                </a:lnTo>
                <a:lnTo>
                  <a:pt x="95262" y="124669"/>
                </a:lnTo>
                <a:lnTo>
                  <a:pt x="97227" y="124473"/>
                </a:lnTo>
                <a:lnTo>
                  <a:pt x="98242" y="124440"/>
                </a:lnTo>
                <a:close/>
                <a:moveTo>
                  <a:pt x="32748" y="0"/>
                </a:moveTo>
                <a:lnTo>
                  <a:pt x="32060" y="33"/>
                </a:lnTo>
                <a:lnTo>
                  <a:pt x="30783" y="295"/>
                </a:lnTo>
                <a:lnTo>
                  <a:pt x="29604" y="786"/>
                </a:lnTo>
                <a:lnTo>
                  <a:pt x="28589" y="1474"/>
                </a:lnTo>
                <a:lnTo>
                  <a:pt x="27672" y="2391"/>
                </a:lnTo>
                <a:lnTo>
                  <a:pt x="26984" y="3438"/>
                </a:lnTo>
                <a:lnTo>
                  <a:pt x="26493" y="4585"/>
                </a:lnTo>
                <a:lnTo>
                  <a:pt x="26231" y="5862"/>
                </a:lnTo>
                <a:lnTo>
                  <a:pt x="26198" y="6549"/>
                </a:lnTo>
                <a:lnTo>
                  <a:pt x="26198" y="33402"/>
                </a:lnTo>
                <a:lnTo>
                  <a:pt x="24790" y="33697"/>
                </a:lnTo>
                <a:lnTo>
                  <a:pt x="22105" y="34516"/>
                </a:lnTo>
                <a:lnTo>
                  <a:pt x="19485" y="35531"/>
                </a:lnTo>
                <a:lnTo>
                  <a:pt x="16996" y="36775"/>
                </a:lnTo>
                <a:lnTo>
                  <a:pt x="14639" y="38216"/>
                </a:lnTo>
                <a:lnTo>
                  <a:pt x="12379" y="39821"/>
                </a:lnTo>
                <a:lnTo>
                  <a:pt x="10316" y="41622"/>
                </a:lnTo>
                <a:lnTo>
                  <a:pt x="8384" y="43587"/>
                </a:lnTo>
                <a:lnTo>
                  <a:pt x="6615" y="45715"/>
                </a:lnTo>
                <a:lnTo>
                  <a:pt x="5044" y="47975"/>
                </a:lnTo>
                <a:lnTo>
                  <a:pt x="3668" y="50398"/>
                </a:lnTo>
                <a:lnTo>
                  <a:pt x="2489" y="52920"/>
                </a:lnTo>
                <a:lnTo>
                  <a:pt x="1540" y="55539"/>
                </a:lnTo>
                <a:lnTo>
                  <a:pt x="786" y="58290"/>
                </a:lnTo>
                <a:lnTo>
                  <a:pt x="295" y="61106"/>
                </a:lnTo>
                <a:lnTo>
                  <a:pt x="33" y="64021"/>
                </a:lnTo>
                <a:lnTo>
                  <a:pt x="0" y="65495"/>
                </a:lnTo>
                <a:lnTo>
                  <a:pt x="33" y="66968"/>
                </a:lnTo>
                <a:lnTo>
                  <a:pt x="295" y="69883"/>
                </a:lnTo>
                <a:lnTo>
                  <a:pt x="786" y="72666"/>
                </a:lnTo>
                <a:lnTo>
                  <a:pt x="1540" y="75384"/>
                </a:lnTo>
                <a:lnTo>
                  <a:pt x="2489" y="78004"/>
                </a:lnTo>
                <a:lnTo>
                  <a:pt x="3668" y="80526"/>
                </a:lnTo>
                <a:lnTo>
                  <a:pt x="5044" y="82883"/>
                </a:lnTo>
                <a:lnTo>
                  <a:pt x="6615" y="85143"/>
                </a:lnTo>
                <a:lnTo>
                  <a:pt x="8384" y="87239"/>
                </a:lnTo>
                <a:lnTo>
                  <a:pt x="10316" y="89204"/>
                </a:lnTo>
                <a:lnTo>
                  <a:pt x="12379" y="91005"/>
                </a:lnTo>
                <a:lnTo>
                  <a:pt x="14639" y="92642"/>
                </a:lnTo>
                <a:lnTo>
                  <a:pt x="16996" y="94083"/>
                </a:lnTo>
                <a:lnTo>
                  <a:pt x="19485" y="95327"/>
                </a:lnTo>
                <a:lnTo>
                  <a:pt x="22105" y="96408"/>
                </a:lnTo>
                <a:lnTo>
                  <a:pt x="24790" y="97259"/>
                </a:lnTo>
                <a:lnTo>
                  <a:pt x="26198" y="97587"/>
                </a:lnTo>
                <a:lnTo>
                  <a:pt x="26198" y="203033"/>
                </a:lnTo>
                <a:lnTo>
                  <a:pt x="26231" y="203688"/>
                </a:lnTo>
                <a:lnTo>
                  <a:pt x="26493" y="204965"/>
                </a:lnTo>
                <a:lnTo>
                  <a:pt x="26984" y="206144"/>
                </a:lnTo>
                <a:lnTo>
                  <a:pt x="27672" y="207192"/>
                </a:lnTo>
                <a:lnTo>
                  <a:pt x="28589" y="208076"/>
                </a:lnTo>
                <a:lnTo>
                  <a:pt x="29604" y="208797"/>
                </a:lnTo>
                <a:lnTo>
                  <a:pt x="30783" y="209288"/>
                </a:lnTo>
                <a:lnTo>
                  <a:pt x="32060" y="209550"/>
                </a:lnTo>
                <a:lnTo>
                  <a:pt x="32748" y="209583"/>
                </a:lnTo>
                <a:lnTo>
                  <a:pt x="33403" y="209550"/>
                </a:lnTo>
                <a:lnTo>
                  <a:pt x="34680" y="209288"/>
                </a:lnTo>
                <a:lnTo>
                  <a:pt x="35859" y="208797"/>
                </a:lnTo>
                <a:lnTo>
                  <a:pt x="36907" y="208076"/>
                </a:lnTo>
                <a:lnTo>
                  <a:pt x="37791" y="207192"/>
                </a:lnTo>
                <a:lnTo>
                  <a:pt x="38511" y="206144"/>
                </a:lnTo>
                <a:lnTo>
                  <a:pt x="39003" y="204965"/>
                </a:lnTo>
                <a:lnTo>
                  <a:pt x="39264" y="203688"/>
                </a:lnTo>
                <a:lnTo>
                  <a:pt x="39297" y="203033"/>
                </a:lnTo>
                <a:lnTo>
                  <a:pt x="39297" y="97587"/>
                </a:lnTo>
                <a:lnTo>
                  <a:pt x="40705" y="97259"/>
                </a:lnTo>
                <a:lnTo>
                  <a:pt x="43391" y="96408"/>
                </a:lnTo>
                <a:lnTo>
                  <a:pt x="46010" y="95327"/>
                </a:lnTo>
                <a:lnTo>
                  <a:pt x="48499" y="94083"/>
                </a:lnTo>
                <a:lnTo>
                  <a:pt x="50857" y="92642"/>
                </a:lnTo>
                <a:lnTo>
                  <a:pt x="53084" y="91005"/>
                </a:lnTo>
                <a:lnTo>
                  <a:pt x="55180" y="89204"/>
                </a:lnTo>
                <a:lnTo>
                  <a:pt x="57112" y="87239"/>
                </a:lnTo>
                <a:lnTo>
                  <a:pt x="58847" y="85143"/>
                </a:lnTo>
                <a:lnTo>
                  <a:pt x="60452" y="82883"/>
                </a:lnTo>
                <a:lnTo>
                  <a:pt x="61827" y="80526"/>
                </a:lnTo>
                <a:lnTo>
                  <a:pt x="63006" y="78004"/>
                </a:lnTo>
                <a:lnTo>
                  <a:pt x="63956" y="75384"/>
                </a:lnTo>
                <a:lnTo>
                  <a:pt x="64709" y="72666"/>
                </a:lnTo>
                <a:lnTo>
                  <a:pt x="65200" y="69883"/>
                </a:lnTo>
                <a:lnTo>
                  <a:pt x="65462" y="66968"/>
                </a:lnTo>
                <a:lnTo>
                  <a:pt x="65495" y="65495"/>
                </a:lnTo>
                <a:lnTo>
                  <a:pt x="65462" y="64021"/>
                </a:lnTo>
                <a:lnTo>
                  <a:pt x="65200" y="61106"/>
                </a:lnTo>
                <a:lnTo>
                  <a:pt x="64709" y="58290"/>
                </a:lnTo>
                <a:lnTo>
                  <a:pt x="63956" y="55539"/>
                </a:lnTo>
                <a:lnTo>
                  <a:pt x="63006" y="52920"/>
                </a:lnTo>
                <a:lnTo>
                  <a:pt x="61827" y="50398"/>
                </a:lnTo>
                <a:lnTo>
                  <a:pt x="60452" y="47975"/>
                </a:lnTo>
                <a:lnTo>
                  <a:pt x="58847" y="45715"/>
                </a:lnTo>
                <a:lnTo>
                  <a:pt x="57112" y="43587"/>
                </a:lnTo>
                <a:lnTo>
                  <a:pt x="55180" y="41622"/>
                </a:lnTo>
                <a:lnTo>
                  <a:pt x="53084" y="39821"/>
                </a:lnTo>
                <a:lnTo>
                  <a:pt x="50857" y="38216"/>
                </a:lnTo>
                <a:lnTo>
                  <a:pt x="48499" y="36775"/>
                </a:lnTo>
                <a:lnTo>
                  <a:pt x="46010" y="35531"/>
                </a:lnTo>
                <a:lnTo>
                  <a:pt x="43391" y="34516"/>
                </a:lnTo>
                <a:lnTo>
                  <a:pt x="40705" y="33697"/>
                </a:lnTo>
                <a:lnTo>
                  <a:pt x="39297" y="33402"/>
                </a:lnTo>
                <a:lnTo>
                  <a:pt x="39297" y="6549"/>
                </a:lnTo>
                <a:lnTo>
                  <a:pt x="39264" y="5862"/>
                </a:lnTo>
                <a:lnTo>
                  <a:pt x="39003" y="4585"/>
                </a:lnTo>
                <a:lnTo>
                  <a:pt x="38511" y="3438"/>
                </a:lnTo>
                <a:lnTo>
                  <a:pt x="37791" y="2391"/>
                </a:lnTo>
                <a:lnTo>
                  <a:pt x="36907" y="1474"/>
                </a:lnTo>
                <a:lnTo>
                  <a:pt x="35859" y="786"/>
                </a:lnTo>
                <a:lnTo>
                  <a:pt x="34680" y="295"/>
                </a:lnTo>
                <a:lnTo>
                  <a:pt x="33403" y="33"/>
                </a:lnTo>
                <a:lnTo>
                  <a:pt x="32748" y="0"/>
                </a:lnTo>
                <a:close/>
                <a:moveTo>
                  <a:pt x="98242" y="0"/>
                </a:moveTo>
                <a:lnTo>
                  <a:pt x="97587" y="33"/>
                </a:lnTo>
                <a:lnTo>
                  <a:pt x="96310" y="295"/>
                </a:lnTo>
                <a:lnTo>
                  <a:pt x="95131" y="786"/>
                </a:lnTo>
                <a:lnTo>
                  <a:pt x="94083" y="1474"/>
                </a:lnTo>
                <a:lnTo>
                  <a:pt x="93199" y="2391"/>
                </a:lnTo>
                <a:lnTo>
                  <a:pt x="92479" y="3438"/>
                </a:lnTo>
                <a:lnTo>
                  <a:pt x="91988" y="4585"/>
                </a:lnTo>
                <a:lnTo>
                  <a:pt x="91726" y="5862"/>
                </a:lnTo>
                <a:lnTo>
                  <a:pt x="91693" y="6549"/>
                </a:lnTo>
                <a:lnTo>
                  <a:pt x="91693" y="111996"/>
                </a:lnTo>
                <a:lnTo>
                  <a:pt x="90285" y="112291"/>
                </a:lnTo>
                <a:lnTo>
                  <a:pt x="87600" y="113109"/>
                </a:lnTo>
                <a:lnTo>
                  <a:pt x="84980" y="114124"/>
                </a:lnTo>
                <a:lnTo>
                  <a:pt x="82491" y="115369"/>
                </a:lnTo>
                <a:lnTo>
                  <a:pt x="80133" y="116810"/>
                </a:lnTo>
                <a:lnTo>
                  <a:pt x="77906" y="118414"/>
                </a:lnTo>
                <a:lnTo>
                  <a:pt x="75810" y="120215"/>
                </a:lnTo>
                <a:lnTo>
                  <a:pt x="73878" y="122180"/>
                </a:lnTo>
                <a:lnTo>
                  <a:pt x="72143" y="124309"/>
                </a:lnTo>
                <a:lnTo>
                  <a:pt x="70538" y="126568"/>
                </a:lnTo>
                <a:lnTo>
                  <a:pt x="69163" y="128992"/>
                </a:lnTo>
                <a:lnTo>
                  <a:pt x="67984" y="131513"/>
                </a:lnTo>
                <a:lnTo>
                  <a:pt x="67034" y="134133"/>
                </a:lnTo>
                <a:lnTo>
                  <a:pt x="66281" y="136884"/>
                </a:lnTo>
                <a:lnTo>
                  <a:pt x="65790" y="139700"/>
                </a:lnTo>
                <a:lnTo>
                  <a:pt x="65528" y="142615"/>
                </a:lnTo>
                <a:lnTo>
                  <a:pt x="65495" y="144088"/>
                </a:lnTo>
                <a:lnTo>
                  <a:pt x="65528" y="145562"/>
                </a:lnTo>
                <a:lnTo>
                  <a:pt x="65790" y="148476"/>
                </a:lnTo>
                <a:lnTo>
                  <a:pt x="66281" y="151260"/>
                </a:lnTo>
                <a:lnTo>
                  <a:pt x="67034" y="153978"/>
                </a:lnTo>
                <a:lnTo>
                  <a:pt x="67984" y="156598"/>
                </a:lnTo>
                <a:lnTo>
                  <a:pt x="69163" y="159119"/>
                </a:lnTo>
                <a:lnTo>
                  <a:pt x="70538" y="161477"/>
                </a:lnTo>
                <a:lnTo>
                  <a:pt x="72143" y="163737"/>
                </a:lnTo>
                <a:lnTo>
                  <a:pt x="73878" y="165832"/>
                </a:lnTo>
                <a:lnTo>
                  <a:pt x="75810" y="167797"/>
                </a:lnTo>
                <a:lnTo>
                  <a:pt x="77906" y="169598"/>
                </a:lnTo>
                <a:lnTo>
                  <a:pt x="80133" y="171236"/>
                </a:lnTo>
                <a:lnTo>
                  <a:pt x="82491" y="172677"/>
                </a:lnTo>
                <a:lnTo>
                  <a:pt x="84980" y="173921"/>
                </a:lnTo>
                <a:lnTo>
                  <a:pt x="87600" y="175002"/>
                </a:lnTo>
                <a:lnTo>
                  <a:pt x="90285" y="175853"/>
                </a:lnTo>
                <a:lnTo>
                  <a:pt x="91693" y="176181"/>
                </a:lnTo>
                <a:lnTo>
                  <a:pt x="91693" y="203033"/>
                </a:lnTo>
                <a:lnTo>
                  <a:pt x="91726" y="203688"/>
                </a:lnTo>
                <a:lnTo>
                  <a:pt x="91988" y="204965"/>
                </a:lnTo>
                <a:lnTo>
                  <a:pt x="92479" y="206144"/>
                </a:lnTo>
                <a:lnTo>
                  <a:pt x="93199" y="207192"/>
                </a:lnTo>
                <a:lnTo>
                  <a:pt x="94083" y="208076"/>
                </a:lnTo>
                <a:lnTo>
                  <a:pt x="95131" y="208797"/>
                </a:lnTo>
                <a:lnTo>
                  <a:pt x="96310" y="209288"/>
                </a:lnTo>
                <a:lnTo>
                  <a:pt x="97587" y="209550"/>
                </a:lnTo>
                <a:lnTo>
                  <a:pt x="98242" y="209583"/>
                </a:lnTo>
                <a:lnTo>
                  <a:pt x="98897" y="209550"/>
                </a:lnTo>
                <a:lnTo>
                  <a:pt x="100174" y="209288"/>
                </a:lnTo>
                <a:lnTo>
                  <a:pt x="101353" y="208797"/>
                </a:lnTo>
                <a:lnTo>
                  <a:pt x="102401" y="208076"/>
                </a:lnTo>
                <a:lnTo>
                  <a:pt x="103285" y="207192"/>
                </a:lnTo>
                <a:lnTo>
                  <a:pt x="104006" y="206144"/>
                </a:lnTo>
                <a:lnTo>
                  <a:pt x="104497" y="204965"/>
                </a:lnTo>
                <a:lnTo>
                  <a:pt x="104759" y="203688"/>
                </a:lnTo>
                <a:lnTo>
                  <a:pt x="104792" y="203033"/>
                </a:lnTo>
                <a:lnTo>
                  <a:pt x="104792" y="176181"/>
                </a:lnTo>
                <a:lnTo>
                  <a:pt x="106200" y="175853"/>
                </a:lnTo>
                <a:lnTo>
                  <a:pt x="108885" y="175002"/>
                </a:lnTo>
                <a:lnTo>
                  <a:pt x="111505" y="173921"/>
                </a:lnTo>
                <a:lnTo>
                  <a:pt x="113994" y="172677"/>
                </a:lnTo>
                <a:lnTo>
                  <a:pt x="116352" y="171236"/>
                </a:lnTo>
                <a:lnTo>
                  <a:pt x="118578" y="169598"/>
                </a:lnTo>
                <a:lnTo>
                  <a:pt x="120674" y="167797"/>
                </a:lnTo>
                <a:lnTo>
                  <a:pt x="122606" y="165832"/>
                </a:lnTo>
                <a:lnTo>
                  <a:pt x="124342" y="163737"/>
                </a:lnTo>
                <a:lnTo>
                  <a:pt x="125947" y="161477"/>
                </a:lnTo>
                <a:lnTo>
                  <a:pt x="127322" y="159119"/>
                </a:lnTo>
                <a:lnTo>
                  <a:pt x="128501" y="156598"/>
                </a:lnTo>
                <a:lnTo>
                  <a:pt x="129451" y="153978"/>
                </a:lnTo>
                <a:lnTo>
                  <a:pt x="130204" y="151260"/>
                </a:lnTo>
                <a:lnTo>
                  <a:pt x="130695" y="148476"/>
                </a:lnTo>
                <a:lnTo>
                  <a:pt x="130957" y="145562"/>
                </a:lnTo>
                <a:lnTo>
                  <a:pt x="130990" y="144088"/>
                </a:lnTo>
                <a:lnTo>
                  <a:pt x="130957" y="142615"/>
                </a:lnTo>
                <a:lnTo>
                  <a:pt x="130695" y="139700"/>
                </a:lnTo>
                <a:lnTo>
                  <a:pt x="130204" y="136884"/>
                </a:lnTo>
                <a:lnTo>
                  <a:pt x="129451" y="134133"/>
                </a:lnTo>
                <a:lnTo>
                  <a:pt x="128501" y="131513"/>
                </a:lnTo>
                <a:lnTo>
                  <a:pt x="127322" y="128992"/>
                </a:lnTo>
                <a:lnTo>
                  <a:pt x="125947" y="126568"/>
                </a:lnTo>
                <a:lnTo>
                  <a:pt x="124342" y="124309"/>
                </a:lnTo>
                <a:lnTo>
                  <a:pt x="122606" y="122180"/>
                </a:lnTo>
                <a:lnTo>
                  <a:pt x="120674" y="120215"/>
                </a:lnTo>
                <a:lnTo>
                  <a:pt x="118578" y="118414"/>
                </a:lnTo>
                <a:lnTo>
                  <a:pt x="116352" y="116810"/>
                </a:lnTo>
                <a:lnTo>
                  <a:pt x="113994" y="115369"/>
                </a:lnTo>
                <a:lnTo>
                  <a:pt x="111505" y="114124"/>
                </a:lnTo>
                <a:lnTo>
                  <a:pt x="108885" y="113109"/>
                </a:lnTo>
                <a:lnTo>
                  <a:pt x="106200" y="112291"/>
                </a:lnTo>
                <a:lnTo>
                  <a:pt x="104792" y="111996"/>
                </a:lnTo>
                <a:lnTo>
                  <a:pt x="104792" y="6549"/>
                </a:lnTo>
                <a:lnTo>
                  <a:pt x="104759" y="5862"/>
                </a:lnTo>
                <a:lnTo>
                  <a:pt x="104497" y="4585"/>
                </a:lnTo>
                <a:lnTo>
                  <a:pt x="104006" y="3438"/>
                </a:lnTo>
                <a:lnTo>
                  <a:pt x="103285" y="2391"/>
                </a:lnTo>
                <a:lnTo>
                  <a:pt x="102401" y="1474"/>
                </a:lnTo>
                <a:lnTo>
                  <a:pt x="101353" y="786"/>
                </a:lnTo>
                <a:lnTo>
                  <a:pt x="100174" y="295"/>
                </a:lnTo>
                <a:lnTo>
                  <a:pt x="98897" y="33"/>
                </a:lnTo>
                <a:lnTo>
                  <a:pt x="98242" y="0"/>
                </a:lnTo>
                <a:close/>
                <a:moveTo>
                  <a:pt x="163737" y="0"/>
                </a:moveTo>
                <a:lnTo>
                  <a:pt x="163082" y="33"/>
                </a:lnTo>
                <a:lnTo>
                  <a:pt x="161805" y="295"/>
                </a:lnTo>
                <a:lnTo>
                  <a:pt x="160626" y="786"/>
                </a:lnTo>
                <a:lnTo>
                  <a:pt x="159578" y="1474"/>
                </a:lnTo>
                <a:lnTo>
                  <a:pt x="158694" y="2391"/>
                </a:lnTo>
                <a:lnTo>
                  <a:pt x="157973" y="3438"/>
                </a:lnTo>
                <a:lnTo>
                  <a:pt x="157482" y="4585"/>
                </a:lnTo>
                <a:lnTo>
                  <a:pt x="157220" y="5862"/>
                </a:lnTo>
                <a:lnTo>
                  <a:pt x="157188" y="6549"/>
                </a:lnTo>
                <a:lnTo>
                  <a:pt x="157188" y="46501"/>
                </a:lnTo>
                <a:lnTo>
                  <a:pt x="155779" y="46796"/>
                </a:lnTo>
                <a:lnTo>
                  <a:pt x="153094" y="47615"/>
                </a:lnTo>
                <a:lnTo>
                  <a:pt x="150474" y="48630"/>
                </a:lnTo>
                <a:lnTo>
                  <a:pt x="147986" y="49874"/>
                </a:lnTo>
                <a:lnTo>
                  <a:pt x="145628" y="51315"/>
                </a:lnTo>
                <a:lnTo>
                  <a:pt x="143401" y="52920"/>
                </a:lnTo>
                <a:lnTo>
                  <a:pt x="141305" y="54721"/>
                </a:lnTo>
                <a:lnTo>
                  <a:pt x="139373" y="56686"/>
                </a:lnTo>
                <a:lnTo>
                  <a:pt x="137637" y="58814"/>
                </a:lnTo>
                <a:lnTo>
                  <a:pt x="136033" y="61074"/>
                </a:lnTo>
                <a:lnTo>
                  <a:pt x="134657" y="63497"/>
                </a:lnTo>
                <a:lnTo>
                  <a:pt x="133478" y="66019"/>
                </a:lnTo>
                <a:lnTo>
                  <a:pt x="132529" y="68638"/>
                </a:lnTo>
                <a:lnTo>
                  <a:pt x="131776" y="71389"/>
                </a:lnTo>
                <a:lnTo>
                  <a:pt x="131284" y="74205"/>
                </a:lnTo>
                <a:lnTo>
                  <a:pt x="131022" y="77120"/>
                </a:lnTo>
                <a:lnTo>
                  <a:pt x="130990" y="78594"/>
                </a:lnTo>
                <a:lnTo>
                  <a:pt x="131022" y="80067"/>
                </a:lnTo>
                <a:lnTo>
                  <a:pt x="131284" y="82982"/>
                </a:lnTo>
                <a:lnTo>
                  <a:pt x="131776" y="85765"/>
                </a:lnTo>
                <a:lnTo>
                  <a:pt x="132529" y="88483"/>
                </a:lnTo>
                <a:lnTo>
                  <a:pt x="133478" y="91103"/>
                </a:lnTo>
                <a:lnTo>
                  <a:pt x="134657" y="93625"/>
                </a:lnTo>
                <a:lnTo>
                  <a:pt x="136033" y="95982"/>
                </a:lnTo>
                <a:lnTo>
                  <a:pt x="137637" y="98242"/>
                </a:lnTo>
                <a:lnTo>
                  <a:pt x="139373" y="100338"/>
                </a:lnTo>
                <a:lnTo>
                  <a:pt x="141305" y="102303"/>
                </a:lnTo>
                <a:lnTo>
                  <a:pt x="143401" y="104104"/>
                </a:lnTo>
                <a:lnTo>
                  <a:pt x="145628" y="105741"/>
                </a:lnTo>
                <a:lnTo>
                  <a:pt x="147986" y="107182"/>
                </a:lnTo>
                <a:lnTo>
                  <a:pt x="150474" y="108426"/>
                </a:lnTo>
                <a:lnTo>
                  <a:pt x="153094" y="109507"/>
                </a:lnTo>
                <a:lnTo>
                  <a:pt x="155779" y="110358"/>
                </a:lnTo>
                <a:lnTo>
                  <a:pt x="157188" y="110686"/>
                </a:lnTo>
                <a:lnTo>
                  <a:pt x="157188" y="203033"/>
                </a:lnTo>
                <a:lnTo>
                  <a:pt x="157220" y="203688"/>
                </a:lnTo>
                <a:lnTo>
                  <a:pt x="157482" y="204965"/>
                </a:lnTo>
                <a:lnTo>
                  <a:pt x="157973" y="206144"/>
                </a:lnTo>
                <a:lnTo>
                  <a:pt x="158694" y="207192"/>
                </a:lnTo>
                <a:lnTo>
                  <a:pt x="159578" y="208076"/>
                </a:lnTo>
                <a:lnTo>
                  <a:pt x="160626" y="208797"/>
                </a:lnTo>
                <a:lnTo>
                  <a:pt x="161805" y="209288"/>
                </a:lnTo>
                <a:lnTo>
                  <a:pt x="163082" y="209550"/>
                </a:lnTo>
                <a:lnTo>
                  <a:pt x="163737" y="209583"/>
                </a:lnTo>
                <a:lnTo>
                  <a:pt x="164392" y="209550"/>
                </a:lnTo>
                <a:lnTo>
                  <a:pt x="165669" y="209288"/>
                </a:lnTo>
                <a:lnTo>
                  <a:pt x="166848" y="208797"/>
                </a:lnTo>
                <a:lnTo>
                  <a:pt x="167896" y="208076"/>
                </a:lnTo>
                <a:lnTo>
                  <a:pt x="168780" y="207192"/>
                </a:lnTo>
                <a:lnTo>
                  <a:pt x="169501" y="206144"/>
                </a:lnTo>
                <a:lnTo>
                  <a:pt x="169992" y="204965"/>
                </a:lnTo>
                <a:lnTo>
                  <a:pt x="170254" y="203688"/>
                </a:lnTo>
                <a:lnTo>
                  <a:pt x="170286" y="203033"/>
                </a:lnTo>
                <a:lnTo>
                  <a:pt x="170286" y="110686"/>
                </a:lnTo>
                <a:lnTo>
                  <a:pt x="171695" y="110358"/>
                </a:lnTo>
                <a:lnTo>
                  <a:pt x="174380" y="109507"/>
                </a:lnTo>
                <a:lnTo>
                  <a:pt x="177000" y="108426"/>
                </a:lnTo>
                <a:lnTo>
                  <a:pt x="179488" y="107182"/>
                </a:lnTo>
                <a:lnTo>
                  <a:pt x="181846" y="105741"/>
                </a:lnTo>
                <a:lnTo>
                  <a:pt x="184073" y="104104"/>
                </a:lnTo>
                <a:lnTo>
                  <a:pt x="186169" y="102303"/>
                </a:lnTo>
                <a:lnTo>
                  <a:pt x="188101" y="100338"/>
                </a:lnTo>
                <a:lnTo>
                  <a:pt x="189837" y="98242"/>
                </a:lnTo>
                <a:lnTo>
                  <a:pt x="191441" y="95982"/>
                </a:lnTo>
                <a:lnTo>
                  <a:pt x="192817" y="93625"/>
                </a:lnTo>
                <a:lnTo>
                  <a:pt x="193995" y="91103"/>
                </a:lnTo>
                <a:lnTo>
                  <a:pt x="194945" y="88483"/>
                </a:lnTo>
                <a:lnTo>
                  <a:pt x="195698" y="85765"/>
                </a:lnTo>
                <a:lnTo>
                  <a:pt x="196190" y="82982"/>
                </a:lnTo>
                <a:lnTo>
                  <a:pt x="196452" y="80067"/>
                </a:lnTo>
                <a:lnTo>
                  <a:pt x="196484" y="78594"/>
                </a:lnTo>
                <a:lnTo>
                  <a:pt x="196452" y="77120"/>
                </a:lnTo>
                <a:lnTo>
                  <a:pt x="196190" y="74205"/>
                </a:lnTo>
                <a:lnTo>
                  <a:pt x="195698" y="71389"/>
                </a:lnTo>
                <a:lnTo>
                  <a:pt x="194945" y="68638"/>
                </a:lnTo>
                <a:lnTo>
                  <a:pt x="193995" y="66019"/>
                </a:lnTo>
                <a:lnTo>
                  <a:pt x="192817" y="63497"/>
                </a:lnTo>
                <a:lnTo>
                  <a:pt x="191441" y="61074"/>
                </a:lnTo>
                <a:lnTo>
                  <a:pt x="189837" y="58814"/>
                </a:lnTo>
                <a:lnTo>
                  <a:pt x="188101" y="56686"/>
                </a:lnTo>
                <a:lnTo>
                  <a:pt x="186169" y="54721"/>
                </a:lnTo>
                <a:lnTo>
                  <a:pt x="184073" y="52920"/>
                </a:lnTo>
                <a:lnTo>
                  <a:pt x="181846" y="51315"/>
                </a:lnTo>
                <a:lnTo>
                  <a:pt x="179488" y="49874"/>
                </a:lnTo>
                <a:lnTo>
                  <a:pt x="177000" y="48630"/>
                </a:lnTo>
                <a:lnTo>
                  <a:pt x="174380" y="47615"/>
                </a:lnTo>
                <a:lnTo>
                  <a:pt x="171695" y="46796"/>
                </a:lnTo>
                <a:lnTo>
                  <a:pt x="170286" y="46501"/>
                </a:lnTo>
                <a:lnTo>
                  <a:pt x="170286" y="6549"/>
                </a:lnTo>
                <a:lnTo>
                  <a:pt x="170254" y="5862"/>
                </a:lnTo>
                <a:lnTo>
                  <a:pt x="169992" y="4585"/>
                </a:lnTo>
                <a:lnTo>
                  <a:pt x="169501" y="3438"/>
                </a:lnTo>
                <a:lnTo>
                  <a:pt x="168780" y="2391"/>
                </a:lnTo>
                <a:lnTo>
                  <a:pt x="167896" y="1474"/>
                </a:lnTo>
                <a:lnTo>
                  <a:pt x="166848" y="786"/>
                </a:lnTo>
                <a:lnTo>
                  <a:pt x="165669" y="295"/>
                </a:lnTo>
                <a:lnTo>
                  <a:pt x="164392" y="33"/>
                </a:lnTo>
                <a:lnTo>
                  <a:pt x="16373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2"/>
          <p:cNvSpPr/>
          <p:nvPr/>
        </p:nvSpPr>
        <p:spPr>
          <a:xfrm>
            <a:off x="8931458" y="6147513"/>
            <a:ext cx="438813" cy="371486"/>
          </a:xfrm>
          <a:custGeom>
            <a:avLst/>
            <a:gdLst/>
            <a:ahLst/>
            <a:cxnLst/>
            <a:rect l="l" t="t" r="r" b="b"/>
            <a:pathLst>
              <a:path w="261978" h="209583" extrusionOk="0">
                <a:moveTo>
                  <a:pt x="211023" y="13099"/>
                </a:moveTo>
                <a:lnTo>
                  <a:pt x="211907" y="13132"/>
                </a:lnTo>
                <a:lnTo>
                  <a:pt x="213610" y="13623"/>
                </a:lnTo>
                <a:lnTo>
                  <a:pt x="215084" y="14507"/>
                </a:lnTo>
                <a:lnTo>
                  <a:pt x="216295" y="15751"/>
                </a:lnTo>
                <a:lnTo>
                  <a:pt x="216787" y="16505"/>
                </a:lnTo>
                <a:lnTo>
                  <a:pt x="248551" y="74828"/>
                </a:lnTo>
                <a:lnTo>
                  <a:pt x="248682" y="75122"/>
                </a:lnTo>
                <a:lnTo>
                  <a:pt x="248879" y="75712"/>
                </a:lnTo>
                <a:lnTo>
                  <a:pt x="248879" y="76072"/>
                </a:lnTo>
                <a:lnTo>
                  <a:pt x="248846" y="76563"/>
                </a:lnTo>
                <a:lnTo>
                  <a:pt x="248453" y="77480"/>
                </a:lnTo>
                <a:lnTo>
                  <a:pt x="247765" y="78168"/>
                </a:lnTo>
                <a:lnTo>
                  <a:pt x="246849" y="78561"/>
                </a:lnTo>
                <a:lnTo>
                  <a:pt x="246325" y="78594"/>
                </a:lnTo>
                <a:lnTo>
                  <a:pt x="15653" y="78594"/>
                </a:lnTo>
                <a:lnTo>
                  <a:pt x="15129" y="78561"/>
                </a:lnTo>
                <a:lnTo>
                  <a:pt x="14212" y="78168"/>
                </a:lnTo>
                <a:lnTo>
                  <a:pt x="13525" y="77480"/>
                </a:lnTo>
                <a:lnTo>
                  <a:pt x="13132" y="76563"/>
                </a:lnTo>
                <a:lnTo>
                  <a:pt x="13099" y="76072"/>
                </a:lnTo>
                <a:lnTo>
                  <a:pt x="13099" y="75712"/>
                </a:lnTo>
                <a:lnTo>
                  <a:pt x="13263" y="75122"/>
                </a:lnTo>
                <a:lnTo>
                  <a:pt x="13426" y="74828"/>
                </a:lnTo>
                <a:lnTo>
                  <a:pt x="45191" y="16505"/>
                </a:lnTo>
                <a:lnTo>
                  <a:pt x="45682" y="15751"/>
                </a:lnTo>
                <a:lnTo>
                  <a:pt x="46894" y="14507"/>
                </a:lnTo>
                <a:lnTo>
                  <a:pt x="48368" y="13623"/>
                </a:lnTo>
                <a:lnTo>
                  <a:pt x="50071" y="13132"/>
                </a:lnTo>
                <a:lnTo>
                  <a:pt x="50955" y="13099"/>
                </a:lnTo>
                <a:close/>
                <a:moveTo>
                  <a:pt x="144088" y="157187"/>
                </a:moveTo>
                <a:lnTo>
                  <a:pt x="144088" y="189934"/>
                </a:lnTo>
                <a:lnTo>
                  <a:pt x="144055" y="190589"/>
                </a:lnTo>
                <a:lnTo>
                  <a:pt x="143793" y="191866"/>
                </a:lnTo>
                <a:lnTo>
                  <a:pt x="143302" y="193045"/>
                </a:lnTo>
                <a:lnTo>
                  <a:pt x="142581" y="194093"/>
                </a:lnTo>
                <a:lnTo>
                  <a:pt x="141697" y="194977"/>
                </a:lnTo>
                <a:lnTo>
                  <a:pt x="140649" y="195698"/>
                </a:lnTo>
                <a:lnTo>
                  <a:pt x="139470" y="196189"/>
                </a:lnTo>
                <a:lnTo>
                  <a:pt x="138193" y="196451"/>
                </a:lnTo>
                <a:lnTo>
                  <a:pt x="137538" y="196484"/>
                </a:lnTo>
                <a:lnTo>
                  <a:pt x="45846" y="196484"/>
                </a:lnTo>
                <a:lnTo>
                  <a:pt x="45191" y="196451"/>
                </a:lnTo>
                <a:lnTo>
                  <a:pt x="43914" y="196189"/>
                </a:lnTo>
                <a:lnTo>
                  <a:pt x="42735" y="195698"/>
                </a:lnTo>
                <a:lnTo>
                  <a:pt x="41687" y="194977"/>
                </a:lnTo>
                <a:lnTo>
                  <a:pt x="40803" y="194093"/>
                </a:lnTo>
                <a:lnTo>
                  <a:pt x="40083" y="193045"/>
                </a:lnTo>
                <a:lnTo>
                  <a:pt x="39591" y="191866"/>
                </a:lnTo>
                <a:lnTo>
                  <a:pt x="39329" y="190589"/>
                </a:lnTo>
                <a:lnTo>
                  <a:pt x="39297" y="189934"/>
                </a:lnTo>
                <a:lnTo>
                  <a:pt x="39297" y="157187"/>
                </a:lnTo>
                <a:close/>
                <a:moveTo>
                  <a:pt x="50955" y="0"/>
                </a:moveTo>
                <a:lnTo>
                  <a:pt x="49612" y="33"/>
                </a:lnTo>
                <a:lnTo>
                  <a:pt x="46992" y="393"/>
                </a:lnTo>
                <a:lnTo>
                  <a:pt x="44471" y="1081"/>
                </a:lnTo>
                <a:lnTo>
                  <a:pt x="42047" y="2129"/>
                </a:lnTo>
                <a:lnTo>
                  <a:pt x="39821" y="3438"/>
                </a:lnTo>
                <a:lnTo>
                  <a:pt x="37790" y="5043"/>
                </a:lnTo>
                <a:lnTo>
                  <a:pt x="35956" y="6942"/>
                </a:lnTo>
                <a:lnTo>
                  <a:pt x="34385" y="9071"/>
                </a:lnTo>
                <a:lnTo>
                  <a:pt x="33730" y="10250"/>
                </a:lnTo>
                <a:lnTo>
                  <a:pt x="1899" y="68540"/>
                </a:lnTo>
                <a:lnTo>
                  <a:pt x="1474" y="69392"/>
                </a:lnTo>
                <a:lnTo>
                  <a:pt x="753" y="71225"/>
                </a:lnTo>
                <a:lnTo>
                  <a:pt x="262" y="73125"/>
                </a:lnTo>
                <a:lnTo>
                  <a:pt x="33" y="75090"/>
                </a:lnTo>
                <a:lnTo>
                  <a:pt x="0" y="76072"/>
                </a:lnTo>
                <a:lnTo>
                  <a:pt x="0" y="76858"/>
                </a:lnTo>
                <a:lnTo>
                  <a:pt x="164" y="78430"/>
                </a:lnTo>
                <a:lnTo>
                  <a:pt x="688" y="80722"/>
                </a:lnTo>
                <a:lnTo>
                  <a:pt x="1867" y="83538"/>
                </a:lnTo>
                <a:lnTo>
                  <a:pt x="3569" y="86027"/>
                </a:lnTo>
                <a:lnTo>
                  <a:pt x="5665" y="88156"/>
                </a:lnTo>
                <a:lnTo>
                  <a:pt x="8187" y="89826"/>
                </a:lnTo>
                <a:lnTo>
                  <a:pt x="11003" y="91005"/>
                </a:lnTo>
                <a:lnTo>
                  <a:pt x="13263" y="91529"/>
                </a:lnTo>
                <a:lnTo>
                  <a:pt x="14834" y="91692"/>
                </a:lnTo>
                <a:lnTo>
                  <a:pt x="26198" y="91692"/>
                </a:lnTo>
                <a:lnTo>
                  <a:pt x="26198" y="189934"/>
                </a:lnTo>
                <a:lnTo>
                  <a:pt x="26231" y="190950"/>
                </a:lnTo>
                <a:lnTo>
                  <a:pt x="26427" y="192914"/>
                </a:lnTo>
                <a:lnTo>
                  <a:pt x="26820" y="194846"/>
                </a:lnTo>
                <a:lnTo>
                  <a:pt x="27377" y="196680"/>
                </a:lnTo>
                <a:lnTo>
                  <a:pt x="28130" y="198449"/>
                </a:lnTo>
                <a:lnTo>
                  <a:pt x="29047" y="200119"/>
                </a:lnTo>
                <a:lnTo>
                  <a:pt x="30095" y="201691"/>
                </a:lnTo>
                <a:lnTo>
                  <a:pt x="31306" y="203164"/>
                </a:lnTo>
                <a:lnTo>
                  <a:pt x="32616" y="204474"/>
                </a:lnTo>
                <a:lnTo>
                  <a:pt x="34090" y="205686"/>
                </a:lnTo>
                <a:lnTo>
                  <a:pt x="35662" y="206734"/>
                </a:lnTo>
                <a:lnTo>
                  <a:pt x="37332" y="207651"/>
                </a:lnTo>
                <a:lnTo>
                  <a:pt x="39100" y="208404"/>
                </a:lnTo>
                <a:lnTo>
                  <a:pt x="40934" y="208961"/>
                </a:lnTo>
                <a:lnTo>
                  <a:pt x="42866" y="209354"/>
                </a:lnTo>
                <a:lnTo>
                  <a:pt x="44831" y="209550"/>
                </a:lnTo>
                <a:lnTo>
                  <a:pt x="45846" y="209583"/>
                </a:lnTo>
                <a:lnTo>
                  <a:pt x="137538" y="209583"/>
                </a:lnTo>
                <a:lnTo>
                  <a:pt x="138553" y="209550"/>
                </a:lnTo>
                <a:lnTo>
                  <a:pt x="140518" y="209354"/>
                </a:lnTo>
                <a:lnTo>
                  <a:pt x="142450" y="208961"/>
                </a:lnTo>
                <a:lnTo>
                  <a:pt x="144284" y="208404"/>
                </a:lnTo>
                <a:lnTo>
                  <a:pt x="146053" y="207651"/>
                </a:lnTo>
                <a:lnTo>
                  <a:pt x="147723" y="206734"/>
                </a:lnTo>
                <a:lnTo>
                  <a:pt x="149295" y="205686"/>
                </a:lnTo>
                <a:lnTo>
                  <a:pt x="150768" y="204474"/>
                </a:lnTo>
                <a:lnTo>
                  <a:pt x="152078" y="203164"/>
                </a:lnTo>
                <a:lnTo>
                  <a:pt x="153290" y="201691"/>
                </a:lnTo>
                <a:lnTo>
                  <a:pt x="154338" y="200119"/>
                </a:lnTo>
                <a:lnTo>
                  <a:pt x="155255" y="198449"/>
                </a:lnTo>
                <a:lnTo>
                  <a:pt x="156008" y="196680"/>
                </a:lnTo>
                <a:lnTo>
                  <a:pt x="156564" y="194846"/>
                </a:lnTo>
                <a:lnTo>
                  <a:pt x="156957" y="192914"/>
                </a:lnTo>
                <a:lnTo>
                  <a:pt x="157154" y="190950"/>
                </a:lnTo>
                <a:lnTo>
                  <a:pt x="157187" y="189934"/>
                </a:lnTo>
                <a:lnTo>
                  <a:pt x="157187" y="111341"/>
                </a:lnTo>
                <a:lnTo>
                  <a:pt x="157154" y="110686"/>
                </a:lnTo>
                <a:lnTo>
                  <a:pt x="156892" y="109409"/>
                </a:lnTo>
                <a:lnTo>
                  <a:pt x="156401" y="108230"/>
                </a:lnTo>
                <a:lnTo>
                  <a:pt x="155680" y="107182"/>
                </a:lnTo>
                <a:lnTo>
                  <a:pt x="154796" y="106298"/>
                </a:lnTo>
                <a:lnTo>
                  <a:pt x="153748" y="105577"/>
                </a:lnTo>
                <a:lnTo>
                  <a:pt x="152569" y="105086"/>
                </a:lnTo>
                <a:lnTo>
                  <a:pt x="151292" y="104824"/>
                </a:lnTo>
                <a:lnTo>
                  <a:pt x="150637" y="104791"/>
                </a:lnTo>
                <a:lnTo>
                  <a:pt x="149982" y="104824"/>
                </a:lnTo>
                <a:lnTo>
                  <a:pt x="148705" y="105086"/>
                </a:lnTo>
                <a:lnTo>
                  <a:pt x="147526" y="105577"/>
                </a:lnTo>
                <a:lnTo>
                  <a:pt x="146478" y="106298"/>
                </a:lnTo>
                <a:lnTo>
                  <a:pt x="145594" y="107182"/>
                </a:lnTo>
                <a:lnTo>
                  <a:pt x="144874" y="108230"/>
                </a:lnTo>
                <a:lnTo>
                  <a:pt x="144382" y="109409"/>
                </a:lnTo>
                <a:lnTo>
                  <a:pt x="144121" y="110686"/>
                </a:lnTo>
                <a:lnTo>
                  <a:pt x="144088" y="111341"/>
                </a:lnTo>
                <a:lnTo>
                  <a:pt x="144088" y="144088"/>
                </a:lnTo>
                <a:lnTo>
                  <a:pt x="39297" y="144088"/>
                </a:lnTo>
                <a:lnTo>
                  <a:pt x="39297" y="91692"/>
                </a:lnTo>
                <a:lnTo>
                  <a:pt x="222681" y="91692"/>
                </a:lnTo>
                <a:lnTo>
                  <a:pt x="222681" y="203033"/>
                </a:lnTo>
                <a:lnTo>
                  <a:pt x="222714" y="203688"/>
                </a:lnTo>
                <a:lnTo>
                  <a:pt x="222976" y="204965"/>
                </a:lnTo>
                <a:lnTo>
                  <a:pt x="223467" y="206144"/>
                </a:lnTo>
                <a:lnTo>
                  <a:pt x="224187" y="207192"/>
                </a:lnTo>
                <a:lnTo>
                  <a:pt x="225072" y="208076"/>
                </a:lnTo>
                <a:lnTo>
                  <a:pt x="226120" y="208797"/>
                </a:lnTo>
                <a:lnTo>
                  <a:pt x="227298" y="209288"/>
                </a:lnTo>
                <a:lnTo>
                  <a:pt x="228576" y="209550"/>
                </a:lnTo>
                <a:lnTo>
                  <a:pt x="229231" y="209583"/>
                </a:lnTo>
                <a:lnTo>
                  <a:pt x="229885" y="209550"/>
                </a:lnTo>
                <a:lnTo>
                  <a:pt x="231163" y="209288"/>
                </a:lnTo>
                <a:lnTo>
                  <a:pt x="232342" y="208797"/>
                </a:lnTo>
                <a:lnTo>
                  <a:pt x="233389" y="208076"/>
                </a:lnTo>
                <a:lnTo>
                  <a:pt x="234274" y="207192"/>
                </a:lnTo>
                <a:lnTo>
                  <a:pt x="234994" y="206144"/>
                </a:lnTo>
                <a:lnTo>
                  <a:pt x="235485" y="204965"/>
                </a:lnTo>
                <a:lnTo>
                  <a:pt x="235747" y="203688"/>
                </a:lnTo>
                <a:lnTo>
                  <a:pt x="235780" y="203033"/>
                </a:lnTo>
                <a:lnTo>
                  <a:pt x="235780" y="91692"/>
                </a:lnTo>
                <a:lnTo>
                  <a:pt x="247143" y="91692"/>
                </a:lnTo>
                <a:lnTo>
                  <a:pt x="248715" y="91529"/>
                </a:lnTo>
                <a:lnTo>
                  <a:pt x="251007" y="91005"/>
                </a:lnTo>
                <a:lnTo>
                  <a:pt x="253824" y="89826"/>
                </a:lnTo>
                <a:lnTo>
                  <a:pt x="256312" y="88156"/>
                </a:lnTo>
                <a:lnTo>
                  <a:pt x="258441" y="86027"/>
                </a:lnTo>
                <a:lnTo>
                  <a:pt x="260111" y="83538"/>
                </a:lnTo>
                <a:lnTo>
                  <a:pt x="261290" y="80722"/>
                </a:lnTo>
                <a:lnTo>
                  <a:pt x="261814" y="78430"/>
                </a:lnTo>
                <a:lnTo>
                  <a:pt x="261978" y="76858"/>
                </a:lnTo>
                <a:lnTo>
                  <a:pt x="261978" y="76072"/>
                </a:lnTo>
                <a:lnTo>
                  <a:pt x="261945" y="75090"/>
                </a:lnTo>
                <a:lnTo>
                  <a:pt x="261716" y="73125"/>
                </a:lnTo>
                <a:lnTo>
                  <a:pt x="261225" y="71225"/>
                </a:lnTo>
                <a:lnTo>
                  <a:pt x="260504" y="69392"/>
                </a:lnTo>
                <a:lnTo>
                  <a:pt x="260046" y="68540"/>
                </a:lnTo>
                <a:lnTo>
                  <a:pt x="228248" y="10250"/>
                </a:lnTo>
                <a:lnTo>
                  <a:pt x="227593" y="9071"/>
                </a:lnTo>
                <a:lnTo>
                  <a:pt x="226021" y="6942"/>
                </a:lnTo>
                <a:lnTo>
                  <a:pt x="224187" y="5043"/>
                </a:lnTo>
                <a:lnTo>
                  <a:pt x="222157" y="3438"/>
                </a:lnTo>
                <a:lnTo>
                  <a:pt x="219898" y="2129"/>
                </a:lnTo>
                <a:lnTo>
                  <a:pt x="217507" y="1081"/>
                </a:lnTo>
                <a:lnTo>
                  <a:pt x="214985" y="393"/>
                </a:lnTo>
                <a:lnTo>
                  <a:pt x="212366" y="33"/>
                </a:lnTo>
                <a:lnTo>
                  <a:pt x="2110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57"/>
        <p:cNvGrpSpPr/>
        <p:nvPr/>
      </p:nvGrpSpPr>
      <p:grpSpPr>
        <a:xfrm>
          <a:off x="0" y="0"/>
          <a:ext cx="0" cy="0"/>
          <a:chOff x="0" y="0"/>
          <a:chExt cx="0" cy="0"/>
        </a:xfrm>
      </p:grpSpPr>
      <p:grpSp>
        <p:nvGrpSpPr>
          <p:cNvPr id="2058" name="Google Shape;2058;p133"/>
          <p:cNvGrpSpPr/>
          <p:nvPr/>
        </p:nvGrpSpPr>
        <p:grpSpPr>
          <a:xfrm>
            <a:off x="733710" y="1197668"/>
            <a:ext cx="12318911" cy="7891668"/>
            <a:chOff x="2214657" y="2422242"/>
            <a:chExt cx="13213462" cy="8472000"/>
          </a:xfrm>
        </p:grpSpPr>
        <p:pic>
          <p:nvPicPr>
            <p:cNvPr id="2059" name="Google Shape;2059;p133"/>
            <p:cNvPicPr preferRelativeResize="0"/>
            <p:nvPr/>
          </p:nvPicPr>
          <p:blipFill>
            <a:blip r:embed="rId3">
              <a:alphaModFix/>
            </a:blip>
            <a:stretch>
              <a:fillRect/>
            </a:stretch>
          </p:blipFill>
          <p:spPr>
            <a:xfrm>
              <a:off x="2214657" y="2422242"/>
              <a:ext cx="12141900" cy="8472000"/>
            </a:xfrm>
            <a:prstGeom prst="roundRect">
              <a:avLst>
                <a:gd name="adj" fmla="val 3340"/>
              </a:avLst>
            </a:prstGeom>
            <a:noFill/>
            <a:ln>
              <a:noFill/>
            </a:ln>
            <a:effectLst>
              <a:outerShdw blurRad="342900" dist="76200" dir="5400000" algn="bl" rotWithShape="0">
                <a:srgbClr val="000000">
                  <a:alpha val="12000"/>
                </a:srgbClr>
              </a:outerShdw>
            </a:effectLst>
          </p:spPr>
        </p:pic>
        <p:pic>
          <p:nvPicPr>
            <p:cNvPr id="2060" name="Google Shape;2060;p133"/>
            <p:cNvPicPr preferRelativeResize="0"/>
            <p:nvPr/>
          </p:nvPicPr>
          <p:blipFill>
            <a:blip r:embed="rId4">
              <a:alphaModFix/>
            </a:blip>
            <a:stretch>
              <a:fillRect/>
            </a:stretch>
          </p:blipFill>
          <p:spPr>
            <a:xfrm>
              <a:off x="10817976" y="3112123"/>
              <a:ext cx="4610144" cy="6337767"/>
            </a:xfrm>
            <a:prstGeom prst="rect">
              <a:avLst/>
            </a:prstGeom>
            <a:noFill/>
            <a:ln>
              <a:noFill/>
            </a:ln>
            <a:effectLst>
              <a:outerShdw blurRad="485775" dist="114300" dir="5400000" algn="bl" rotWithShape="0">
                <a:srgbClr val="000000">
                  <a:alpha val="20000"/>
                </a:srgbClr>
              </a:outerShdw>
            </a:effectLst>
          </p:spPr>
        </p:pic>
      </p:grpSp>
      <p:sp>
        <p:nvSpPr>
          <p:cNvPr id="2061" name="Google Shape;2061;p133"/>
          <p:cNvSpPr txBox="1">
            <a:spLocks noGrp="1"/>
          </p:cNvSpPr>
          <p:nvPr>
            <p:ph type="title" idx="4294967295"/>
          </p:nvPr>
        </p:nvSpPr>
        <p:spPr>
          <a:xfrm>
            <a:off x="14046525" y="3683625"/>
            <a:ext cx="3660000" cy="1385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solidFill>
                  <a:schemeClr val="accent1"/>
                </a:solidFill>
              </a:rPr>
              <a:t>Big Visual Feature</a:t>
            </a:r>
            <a:endParaRPr>
              <a:solidFill>
                <a:schemeClr val="accent1"/>
              </a:solidFill>
            </a:endParaRPr>
          </a:p>
        </p:txBody>
      </p:sp>
      <p:sp>
        <p:nvSpPr>
          <p:cNvPr id="2062" name="Google Shape;2062;p133"/>
          <p:cNvSpPr txBox="1">
            <a:spLocks noGrp="1"/>
          </p:cNvSpPr>
          <p:nvPr>
            <p:ph type="subTitle" idx="4294967295"/>
          </p:nvPr>
        </p:nvSpPr>
        <p:spPr>
          <a:xfrm>
            <a:off x="14055100" y="5409975"/>
            <a:ext cx="3651600" cy="1231500"/>
          </a:xfrm>
          <a:prstGeom prst="rect">
            <a:avLst/>
          </a:prstGeom>
        </p:spPr>
        <p:txBody>
          <a:bodyPr spcFirstLastPara="1" wrap="square" lIns="0" tIns="0" rIns="0" bIns="0" anchor="t" anchorCtr="0">
            <a:spAutoFit/>
          </a:bodyPr>
          <a:lstStyle/>
          <a:p>
            <a:pPr marL="0" lvl="0" indent="0" algn="l" rtl="0">
              <a:lnSpc>
                <a:spcPct val="100000"/>
              </a:lnSpc>
              <a:spcBef>
                <a:spcPts val="0"/>
              </a:spcBef>
              <a:spcAft>
                <a:spcPts val="2400"/>
              </a:spcAft>
              <a:buNone/>
            </a:pPr>
            <a:r>
              <a:rPr lang="en" sz="2000">
                <a:solidFill>
                  <a:schemeClr val="lt1"/>
                </a:solidFill>
              </a:rPr>
              <a:t>Scelerisque eleifend donec pretium vulputate sapien nec. A diam sollicitudin tempor id eu nisl nunc mi ipsum. </a:t>
            </a:r>
            <a:endParaRPr sz="2000">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134"/>
          <p:cNvSpPr txBox="1">
            <a:spLocks noGrp="1"/>
          </p:cNvSpPr>
          <p:nvPr>
            <p:ph type="subTitle" idx="2"/>
          </p:nvPr>
        </p:nvSpPr>
        <p:spPr>
          <a:xfrm>
            <a:off x="2250300" y="4904800"/>
            <a:ext cx="3176700" cy="1219200"/>
          </a:xfrm>
          <a:prstGeom prst="rect">
            <a:avLst/>
          </a:prstGeom>
        </p:spPr>
        <p:txBody>
          <a:bodyPr spcFirstLastPara="1" wrap="square" lIns="0" tIns="0" rIns="0" bIns="0" anchor="t" anchorCtr="0">
            <a:spAutoFit/>
          </a:bodyPr>
          <a:lstStyle/>
          <a:p>
            <a:pPr marL="0" lvl="0" indent="0" algn="ctr" rtl="0">
              <a:spcBef>
                <a:spcPts val="0"/>
              </a:spcBef>
              <a:spcAft>
                <a:spcPts val="2400"/>
              </a:spcAft>
              <a:buNone/>
            </a:pPr>
            <a:r>
              <a:rPr lang="en"/>
              <a:t>Scelerisque eleifend donec pretium vulputate sapien nec.</a:t>
            </a:r>
            <a:endParaRPr/>
          </a:p>
        </p:txBody>
      </p:sp>
      <p:sp>
        <p:nvSpPr>
          <p:cNvPr id="2068" name="Google Shape;2068;p134"/>
          <p:cNvSpPr txBox="1">
            <a:spLocks noGrp="1"/>
          </p:cNvSpPr>
          <p:nvPr>
            <p:ph type="title"/>
          </p:nvPr>
        </p:nvSpPr>
        <p:spPr>
          <a:xfrm>
            <a:off x="733800" y="731400"/>
            <a:ext cx="16930800" cy="6927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t>Three boxes layout</a:t>
            </a:r>
            <a:endParaRPr/>
          </a:p>
        </p:txBody>
      </p:sp>
      <p:sp>
        <p:nvSpPr>
          <p:cNvPr id="2069" name="Google Shape;2069;p134"/>
          <p:cNvSpPr txBox="1">
            <a:spLocks noGrp="1"/>
          </p:cNvSpPr>
          <p:nvPr>
            <p:ph type="subTitle" idx="1"/>
          </p:nvPr>
        </p:nvSpPr>
        <p:spPr>
          <a:xfrm>
            <a:off x="2250300" y="4249450"/>
            <a:ext cx="3176700" cy="492600"/>
          </a:xfrm>
          <a:prstGeom prst="rect">
            <a:avLst/>
          </a:prstGeom>
        </p:spPr>
        <p:txBody>
          <a:bodyPr spcFirstLastPara="1" wrap="square" lIns="0" tIns="0" rIns="0" bIns="0" anchor="t" anchorCtr="0">
            <a:spAutoFit/>
          </a:bodyPr>
          <a:lstStyle/>
          <a:p>
            <a:pPr marL="0" lvl="0" indent="0" algn="ctr" rtl="0">
              <a:spcBef>
                <a:spcPts val="0"/>
              </a:spcBef>
              <a:spcAft>
                <a:spcPts val="2400"/>
              </a:spcAft>
              <a:buNone/>
            </a:pPr>
            <a:r>
              <a:rPr lang="en"/>
              <a:t>Title 01</a:t>
            </a:r>
            <a:endParaRPr/>
          </a:p>
        </p:txBody>
      </p:sp>
      <p:sp>
        <p:nvSpPr>
          <p:cNvPr id="2070" name="Google Shape;2070;p134"/>
          <p:cNvSpPr txBox="1">
            <a:spLocks noGrp="1"/>
          </p:cNvSpPr>
          <p:nvPr>
            <p:ph type="subTitle" idx="2"/>
          </p:nvPr>
        </p:nvSpPr>
        <p:spPr>
          <a:xfrm>
            <a:off x="7610850" y="4904800"/>
            <a:ext cx="3176700" cy="1219200"/>
          </a:xfrm>
          <a:prstGeom prst="rect">
            <a:avLst/>
          </a:prstGeom>
        </p:spPr>
        <p:txBody>
          <a:bodyPr spcFirstLastPara="1" wrap="square" lIns="0" tIns="0" rIns="0" bIns="0" anchor="t" anchorCtr="0">
            <a:spAutoFit/>
          </a:bodyPr>
          <a:lstStyle/>
          <a:p>
            <a:pPr marL="0" lvl="0" indent="0" algn="ctr" rtl="0">
              <a:spcBef>
                <a:spcPts val="0"/>
              </a:spcBef>
              <a:spcAft>
                <a:spcPts val="2400"/>
              </a:spcAft>
              <a:buNone/>
            </a:pPr>
            <a:r>
              <a:rPr lang="en"/>
              <a:t>Scelerisque eleifend donec pretium vulputate sapien nec.</a:t>
            </a:r>
            <a:endParaRPr/>
          </a:p>
        </p:txBody>
      </p:sp>
      <p:sp>
        <p:nvSpPr>
          <p:cNvPr id="2071" name="Google Shape;2071;p134"/>
          <p:cNvSpPr txBox="1">
            <a:spLocks noGrp="1"/>
          </p:cNvSpPr>
          <p:nvPr>
            <p:ph type="subTitle" idx="1"/>
          </p:nvPr>
        </p:nvSpPr>
        <p:spPr>
          <a:xfrm>
            <a:off x="7610850" y="4249450"/>
            <a:ext cx="3176700" cy="492600"/>
          </a:xfrm>
          <a:prstGeom prst="rect">
            <a:avLst/>
          </a:prstGeom>
        </p:spPr>
        <p:txBody>
          <a:bodyPr spcFirstLastPara="1" wrap="square" lIns="0" tIns="0" rIns="0" bIns="0" anchor="t" anchorCtr="0">
            <a:spAutoFit/>
          </a:bodyPr>
          <a:lstStyle/>
          <a:p>
            <a:pPr marL="0" lvl="0" indent="0" algn="ctr" rtl="0">
              <a:spcBef>
                <a:spcPts val="0"/>
              </a:spcBef>
              <a:spcAft>
                <a:spcPts val="2400"/>
              </a:spcAft>
              <a:buNone/>
            </a:pPr>
            <a:r>
              <a:rPr lang="en"/>
              <a:t>Title 02</a:t>
            </a:r>
            <a:endParaRPr/>
          </a:p>
        </p:txBody>
      </p:sp>
      <p:sp>
        <p:nvSpPr>
          <p:cNvPr id="2072" name="Google Shape;2072;p134"/>
          <p:cNvSpPr txBox="1">
            <a:spLocks noGrp="1"/>
          </p:cNvSpPr>
          <p:nvPr>
            <p:ph type="subTitle" idx="2"/>
          </p:nvPr>
        </p:nvSpPr>
        <p:spPr>
          <a:xfrm>
            <a:off x="12971400" y="4904800"/>
            <a:ext cx="3176700" cy="1219200"/>
          </a:xfrm>
          <a:prstGeom prst="rect">
            <a:avLst/>
          </a:prstGeom>
        </p:spPr>
        <p:txBody>
          <a:bodyPr spcFirstLastPara="1" wrap="square" lIns="0" tIns="0" rIns="0" bIns="0" anchor="t" anchorCtr="0">
            <a:spAutoFit/>
          </a:bodyPr>
          <a:lstStyle/>
          <a:p>
            <a:pPr marL="0" lvl="0" indent="0" algn="ctr" rtl="0">
              <a:spcBef>
                <a:spcPts val="0"/>
              </a:spcBef>
              <a:spcAft>
                <a:spcPts val="2400"/>
              </a:spcAft>
              <a:buNone/>
            </a:pPr>
            <a:r>
              <a:rPr lang="en"/>
              <a:t>Scelerisque eleifend donec pretium vulputate sapien nec.</a:t>
            </a:r>
            <a:endParaRPr/>
          </a:p>
        </p:txBody>
      </p:sp>
      <p:sp>
        <p:nvSpPr>
          <p:cNvPr id="2073" name="Google Shape;2073;p134"/>
          <p:cNvSpPr txBox="1">
            <a:spLocks noGrp="1"/>
          </p:cNvSpPr>
          <p:nvPr>
            <p:ph type="subTitle" idx="1"/>
          </p:nvPr>
        </p:nvSpPr>
        <p:spPr>
          <a:xfrm>
            <a:off x="12971400" y="4249450"/>
            <a:ext cx="3176700" cy="492600"/>
          </a:xfrm>
          <a:prstGeom prst="rect">
            <a:avLst/>
          </a:prstGeom>
        </p:spPr>
        <p:txBody>
          <a:bodyPr spcFirstLastPara="1" wrap="square" lIns="0" tIns="0" rIns="0" bIns="0" anchor="t" anchorCtr="0">
            <a:spAutoFit/>
          </a:bodyPr>
          <a:lstStyle/>
          <a:p>
            <a:pPr marL="0" lvl="0" indent="0" algn="ctr" rtl="0">
              <a:spcBef>
                <a:spcPts val="0"/>
              </a:spcBef>
              <a:spcAft>
                <a:spcPts val="2400"/>
              </a:spcAft>
              <a:buNone/>
            </a:pPr>
            <a:r>
              <a:rPr lang="en"/>
              <a:t>Title 03</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077"/>
        <p:cNvGrpSpPr/>
        <p:nvPr/>
      </p:nvGrpSpPr>
      <p:grpSpPr>
        <a:xfrm>
          <a:off x="0" y="0"/>
          <a:ext cx="0" cy="0"/>
          <a:chOff x="0" y="0"/>
          <a:chExt cx="0" cy="0"/>
        </a:xfrm>
      </p:grpSpPr>
      <p:sp>
        <p:nvSpPr>
          <p:cNvPr id="2078" name="Google Shape;2078;p135"/>
          <p:cNvSpPr txBox="1">
            <a:spLocks noGrp="1"/>
          </p:cNvSpPr>
          <p:nvPr>
            <p:ph type="subTitle" idx="4294967295"/>
          </p:nvPr>
        </p:nvSpPr>
        <p:spPr>
          <a:xfrm>
            <a:off x="7286875" y="6486225"/>
            <a:ext cx="8500800" cy="369300"/>
          </a:xfrm>
          <a:prstGeom prst="rect">
            <a:avLst/>
          </a:prstGeom>
        </p:spPr>
        <p:txBody>
          <a:bodyPr spcFirstLastPara="1" wrap="square" lIns="0" tIns="0" rIns="0" bIns="0" anchor="t" anchorCtr="0">
            <a:spAutoFit/>
          </a:bodyPr>
          <a:lstStyle/>
          <a:p>
            <a:pPr marL="0" lvl="0" indent="0" algn="l" rtl="0">
              <a:spcBef>
                <a:spcPts val="0"/>
              </a:spcBef>
              <a:spcAft>
                <a:spcPts val="2400"/>
              </a:spcAft>
              <a:buNone/>
            </a:pPr>
            <a:r>
              <a:rPr lang="en">
                <a:solidFill>
                  <a:schemeClr val="lt1"/>
                </a:solidFill>
              </a:rPr>
              <a:t>Jouk Pleiter, CEO</a:t>
            </a:r>
            <a:endParaRPr>
              <a:solidFill>
                <a:schemeClr val="lt1"/>
              </a:solidFill>
            </a:endParaRPr>
          </a:p>
        </p:txBody>
      </p:sp>
      <p:sp>
        <p:nvSpPr>
          <p:cNvPr id="2079" name="Google Shape;2079;p135"/>
          <p:cNvSpPr txBox="1">
            <a:spLocks noGrp="1"/>
          </p:cNvSpPr>
          <p:nvPr>
            <p:ph type="title" idx="4294967295"/>
          </p:nvPr>
        </p:nvSpPr>
        <p:spPr>
          <a:xfrm>
            <a:off x="7276925" y="4619925"/>
            <a:ext cx="8500800" cy="1385400"/>
          </a:xfrm>
          <a:prstGeom prst="rect">
            <a:avLst/>
          </a:prstGeom>
        </p:spPr>
        <p:txBody>
          <a:bodyPr spcFirstLastPara="1" wrap="square" lIns="0" tIns="0" rIns="0" bIns="0" anchor="t" anchorCtr="0">
            <a:spAutoFit/>
          </a:bodyPr>
          <a:lstStyle/>
          <a:p>
            <a:pPr marL="0" lvl="0" indent="0" algn="l" rtl="0">
              <a:spcBef>
                <a:spcPts val="0"/>
              </a:spcBef>
              <a:spcAft>
                <a:spcPts val="0"/>
              </a:spcAft>
              <a:buClr>
                <a:schemeClr val="lt2"/>
              </a:buClr>
              <a:buSzPts val="1100"/>
              <a:buFont typeface="Arial"/>
              <a:buNone/>
            </a:pPr>
            <a:r>
              <a:rPr lang="en">
                <a:solidFill>
                  <a:schemeClr val="lt1"/>
                </a:solidFill>
              </a:rPr>
              <a:t>Join the</a:t>
            </a:r>
            <a:endParaRPr>
              <a:solidFill>
                <a:schemeClr val="lt1"/>
              </a:solidFill>
            </a:endParaRPr>
          </a:p>
          <a:p>
            <a:pPr marL="0" lvl="0" indent="0" algn="l" rtl="0">
              <a:spcBef>
                <a:spcPts val="0"/>
              </a:spcBef>
              <a:spcAft>
                <a:spcPts val="0"/>
              </a:spcAft>
              <a:buNone/>
            </a:pPr>
            <a:r>
              <a:rPr lang="en">
                <a:solidFill>
                  <a:schemeClr val="lt1"/>
                </a:solidFill>
              </a:rPr>
              <a:t>Business Banking Keynote</a:t>
            </a:r>
            <a:endParaRPr>
              <a:solidFill>
                <a:schemeClr val="lt1"/>
              </a:solidFill>
            </a:endParaRPr>
          </a:p>
        </p:txBody>
      </p:sp>
      <p:pic>
        <p:nvPicPr>
          <p:cNvPr id="2080" name="Google Shape;2080;p135"/>
          <p:cNvPicPr preferRelativeResize="0"/>
          <p:nvPr/>
        </p:nvPicPr>
        <p:blipFill rotWithShape="1">
          <a:blip r:embed="rId3">
            <a:alphaModFix/>
          </a:blip>
          <a:srcRect l="20255" t="15851" r="29270" b="8414"/>
          <a:stretch/>
        </p:blipFill>
        <p:spPr>
          <a:xfrm rot="10800000">
            <a:off x="2200450" y="3123900"/>
            <a:ext cx="4038900" cy="4039200"/>
          </a:xfrm>
          <a:prstGeom prst="round1Rect">
            <a:avLst>
              <a:gd name="adj" fmla="val 25370"/>
            </a:avLst>
          </a:prstGeom>
          <a:noFill/>
          <a:ln>
            <a:noFill/>
          </a:ln>
        </p:spPr>
      </p:pic>
      <p:sp>
        <p:nvSpPr>
          <p:cNvPr id="2081" name="Google Shape;2081;p135"/>
          <p:cNvSpPr/>
          <p:nvPr/>
        </p:nvSpPr>
        <p:spPr>
          <a:xfrm>
            <a:off x="1905250" y="3386325"/>
            <a:ext cx="4038900" cy="4039200"/>
          </a:xfrm>
          <a:prstGeom prst="round1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5"/>
          <p:cNvSpPr/>
          <p:nvPr/>
        </p:nvSpPr>
        <p:spPr>
          <a:xfrm>
            <a:off x="1722250" y="7425525"/>
            <a:ext cx="183000" cy="18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35"/>
          <p:cNvSpPr/>
          <p:nvPr/>
        </p:nvSpPr>
        <p:spPr>
          <a:xfrm>
            <a:off x="7286875" y="3583875"/>
            <a:ext cx="1828800" cy="457200"/>
          </a:xfrm>
          <a:prstGeom prst="roundRect">
            <a:avLst>
              <a:gd name="adj" fmla="val 50000"/>
            </a:avLst>
          </a:prstGeom>
          <a:solidFill>
            <a:srgbClr val="69FEFF">
              <a:alpha val="125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Libre Franklin SemiBold"/>
                <a:ea typeface="Libre Franklin SemiBold"/>
                <a:cs typeface="Libre Franklin SemiBold"/>
                <a:sym typeface="Libre Franklin SemiBold"/>
              </a:rPr>
              <a:t>Label Name</a:t>
            </a:r>
            <a:endParaRPr sz="2000">
              <a:solidFill>
                <a:schemeClr val="accent1"/>
              </a:solidFill>
              <a:latin typeface="Libre Franklin SemiBold"/>
              <a:ea typeface="Libre Franklin SemiBold"/>
              <a:cs typeface="Libre Franklin SemiBold"/>
              <a:sym typeface="Libre Franklin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87"/>
        <p:cNvGrpSpPr/>
        <p:nvPr/>
      </p:nvGrpSpPr>
      <p:grpSpPr>
        <a:xfrm>
          <a:off x="0" y="0"/>
          <a:ext cx="0" cy="0"/>
          <a:chOff x="0" y="0"/>
          <a:chExt cx="0" cy="0"/>
        </a:xfrm>
      </p:grpSpPr>
      <p:sp>
        <p:nvSpPr>
          <p:cNvPr id="2088" name="Google Shape;2088;p136"/>
          <p:cNvSpPr txBox="1">
            <a:spLocks noGrp="1"/>
          </p:cNvSpPr>
          <p:nvPr>
            <p:ph type="subTitle" idx="4294967295"/>
          </p:nvPr>
        </p:nvSpPr>
        <p:spPr>
          <a:xfrm>
            <a:off x="7276925" y="6390650"/>
            <a:ext cx="8500800" cy="369300"/>
          </a:xfrm>
          <a:prstGeom prst="rect">
            <a:avLst/>
          </a:prstGeom>
        </p:spPr>
        <p:txBody>
          <a:bodyPr spcFirstLastPara="1" wrap="square" lIns="0" tIns="0" rIns="0" bIns="0" anchor="t" anchorCtr="0">
            <a:spAutoFit/>
          </a:bodyPr>
          <a:lstStyle/>
          <a:p>
            <a:pPr marL="0" lvl="0" indent="0" algn="l" rtl="0">
              <a:spcBef>
                <a:spcPts val="0"/>
              </a:spcBef>
              <a:spcAft>
                <a:spcPts val="2400"/>
              </a:spcAft>
              <a:buNone/>
            </a:pPr>
            <a:r>
              <a:rPr lang="en">
                <a:solidFill>
                  <a:schemeClr val="lt1"/>
                </a:solidFill>
              </a:rPr>
              <a:t>Caroline Orsouw &amp; Tim Rutten </a:t>
            </a:r>
            <a:endParaRPr>
              <a:solidFill>
                <a:schemeClr val="lt1"/>
              </a:solidFill>
            </a:endParaRPr>
          </a:p>
        </p:txBody>
      </p:sp>
      <p:sp>
        <p:nvSpPr>
          <p:cNvPr id="2089" name="Google Shape;2089;p136"/>
          <p:cNvSpPr txBox="1">
            <a:spLocks noGrp="1"/>
          </p:cNvSpPr>
          <p:nvPr>
            <p:ph type="title" idx="4294967295"/>
          </p:nvPr>
        </p:nvSpPr>
        <p:spPr>
          <a:xfrm>
            <a:off x="7276925" y="4524350"/>
            <a:ext cx="8500800" cy="1385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solidFill>
                  <a:schemeClr val="lt1"/>
                </a:solidFill>
              </a:rPr>
              <a:t>Join the</a:t>
            </a:r>
            <a:endParaRPr>
              <a:solidFill>
                <a:schemeClr val="lt1"/>
              </a:solidFill>
            </a:endParaRPr>
          </a:p>
          <a:p>
            <a:pPr marL="0" lvl="0" indent="0" algn="l" rtl="0">
              <a:spcBef>
                <a:spcPts val="0"/>
              </a:spcBef>
              <a:spcAft>
                <a:spcPts val="0"/>
              </a:spcAft>
              <a:buNone/>
            </a:pPr>
            <a:r>
              <a:rPr lang="en">
                <a:solidFill>
                  <a:schemeClr val="lt1"/>
                </a:solidFill>
              </a:rPr>
              <a:t>Business Banking Keynote</a:t>
            </a:r>
            <a:endParaRPr>
              <a:solidFill>
                <a:schemeClr val="lt1"/>
              </a:solidFill>
            </a:endParaRPr>
          </a:p>
        </p:txBody>
      </p:sp>
      <p:pic>
        <p:nvPicPr>
          <p:cNvPr id="2090" name="Google Shape;2090;p136"/>
          <p:cNvPicPr preferRelativeResize="0"/>
          <p:nvPr/>
        </p:nvPicPr>
        <p:blipFill rotWithShape="1">
          <a:blip r:embed="rId4">
            <a:alphaModFix/>
          </a:blip>
          <a:srcRect l="13727" t="42911" r="15805" b="11519"/>
          <a:stretch/>
        </p:blipFill>
        <p:spPr>
          <a:xfrm rot="10800000">
            <a:off x="2028350" y="2716713"/>
            <a:ext cx="3085500" cy="2885700"/>
          </a:xfrm>
          <a:prstGeom prst="round1Rect">
            <a:avLst>
              <a:gd name="adj" fmla="val 25370"/>
            </a:avLst>
          </a:prstGeom>
          <a:noFill/>
          <a:ln>
            <a:noFill/>
          </a:ln>
        </p:spPr>
      </p:pic>
      <p:sp>
        <p:nvSpPr>
          <p:cNvPr id="2091" name="Google Shape;2091;p136"/>
          <p:cNvSpPr/>
          <p:nvPr/>
        </p:nvSpPr>
        <p:spPr>
          <a:xfrm flipH="1">
            <a:off x="1747643" y="5758471"/>
            <a:ext cx="114300" cy="114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6"/>
          <p:cNvSpPr/>
          <p:nvPr/>
        </p:nvSpPr>
        <p:spPr>
          <a:xfrm>
            <a:off x="1861956" y="2896163"/>
            <a:ext cx="3085500" cy="2862300"/>
          </a:xfrm>
          <a:prstGeom prst="round1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3" name="Google Shape;2093;p136"/>
          <p:cNvPicPr preferRelativeResize="0"/>
          <p:nvPr/>
        </p:nvPicPr>
        <p:blipFill rotWithShape="1">
          <a:blip r:embed="rId5">
            <a:alphaModFix/>
          </a:blip>
          <a:srcRect l="23908" t="3277" r="27616" b="36357"/>
          <a:stretch/>
        </p:blipFill>
        <p:spPr>
          <a:xfrm flipH="1">
            <a:off x="4153050" y="4788381"/>
            <a:ext cx="2427600" cy="2781900"/>
          </a:xfrm>
          <a:prstGeom prst="round1Rect">
            <a:avLst>
              <a:gd name="adj" fmla="val 27137"/>
            </a:avLst>
          </a:prstGeom>
          <a:noFill/>
          <a:ln>
            <a:noFill/>
          </a:ln>
        </p:spPr>
      </p:pic>
      <p:sp>
        <p:nvSpPr>
          <p:cNvPr id="2094" name="Google Shape;2094;p136"/>
          <p:cNvSpPr/>
          <p:nvPr/>
        </p:nvSpPr>
        <p:spPr>
          <a:xfrm rot="10800000" flipH="1">
            <a:off x="4021750" y="4624963"/>
            <a:ext cx="2370900" cy="2768700"/>
          </a:xfrm>
          <a:prstGeom prst="round1Rect">
            <a:avLst>
              <a:gd name="adj" fmla="val 16667"/>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6"/>
          <p:cNvSpPr/>
          <p:nvPr/>
        </p:nvSpPr>
        <p:spPr>
          <a:xfrm>
            <a:off x="7276925" y="3527025"/>
            <a:ext cx="1828800" cy="457200"/>
          </a:xfrm>
          <a:prstGeom prst="roundRect">
            <a:avLst>
              <a:gd name="adj" fmla="val 50000"/>
            </a:avLst>
          </a:prstGeom>
          <a:solidFill>
            <a:srgbClr val="69FEFF">
              <a:alpha val="125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Libre Franklin SemiBold"/>
                <a:ea typeface="Libre Franklin SemiBold"/>
                <a:cs typeface="Libre Franklin SemiBold"/>
                <a:sym typeface="Libre Franklin SemiBold"/>
              </a:rPr>
              <a:t>Label Name</a:t>
            </a:r>
            <a:endParaRPr sz="2000">
              <a:solidFill>
                <a:schemeClr val="accent1"/>
              </a:solidFill>
              <a:latin typeface="Libre Franklin SemiBold"/>
              <a:ea typeface="Libre Franklin SemiBold"/>
              <a:cs typeface="Libre Franklin SemiBold"/>
              <a:sym typeface="Libre Franklin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99"/>
        <p:cNvGrpSpPr/>
        <p:nvPr/>
      </p:nvGrpSpPr>
      <p:grpSpPr>
        <a:xfrm>
          <a:off x="0" y="0"/>
          <a:ext cx="0" cy="0"/>
          <a:chOff x="0" y="0"/>
          <a:chExt cx="0" cy="0"/>
        </a:xfrm>
      </p:grpSpPr>
      <p:pic>
        <p:nvPicPr>
          <p:cNvPr id="2100" name="Google Shape;2100;p137"/>
          <p:cNvPicPr preferRelativeResize="0"/>
          <p:nvPr/>
        </p:nvPicPr>
        <p:blipFill rotWithShape="1">
          <a:blip r:embed="rId4">
            <a:alphaModFix/>
          </a:blip>
          <a:srcRect l="26537" t="7124" r="13678" b="-9"/>
          <a:stretch/>
        </p:blipFill>
        <p:spPr>
          <a:xfrm rot="10800000">
            <a:off x="3278025" y="4477675"/>
            <a:ext cx="3381600" cy="3440100"/>
          </a:xfrm>
          <a:prstGeom prst="round1Rect">
            <a:avLst>
              <a:gd name="adj" fmla="val 16069"/>
            </a:avLst>
          </a:prstGeom>
          <a:noFill/>
          <a:ln>
            <a:noFill/>
          </a:ln>
        </p:spPr>
      </p:pic>
      <p:sp>
        <p:nvSpPr>
          <p:cNvPr id="2101" name="Google Shape;2101;p137"/>
          <p:cNvSpPr/>
          <p:nvPr/>
        </p:nvSpPr>
        <p:spPr>
          <a:xfrm>
            <a:off x="3060600" y="4836275"/>
            <a:ext cx="3334500" cy="3282900"/>
          </a:xfrm>
          <a:prstGeom prst="round1Rect">
            <a:avLst>
              <a:gd name="adj" fmla="val 2360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7"/>
          <p:cNvSpPr txBox="1">
            <a:spLocks noGrp="1"/>
          </p:cNvSpPr>
          <p:nvPr>
            <p:ph type="subTitle" idx="4294967295"/>
          </p:nvPr>
        </p:nvSpPr>
        <p:spPr>
          <a:xfrm>
            <a:off x="7973275" y="6390663"/>
            <a:ext cx="8500800" cy="369300"/>
          </a:xfrm>
          <a:prstGeom prst="rect">
            <a:avLst/>
          </a:prstGeom>
        </p:spPr>
        <p:txBody>
          <a:bodyPr spcFirstLastPara="1" wrap="square" lIns="0" tIns="0" rIns="0" bIns="0" anchor="t" anchorCtr="0">
            <a:spAutoFit/>
          </a:bodyPr>
          <a:lstStyle/>
          <a:p>
            <a:pPr marL="0" lvl="0" indent="0" algn="l" rtl="0">
              <a:spcBef>
                <a:spcPts val="0"/>
              </a:spcBef>
              <a:spcAft>
                <a:spcPts val="2400"/>
              </a:spcAft>
              <a:buNone/>
            </a:pPr>
            <a:r>
              <a:rPr lang="en">
                <a:solidFill>
                  <a:schemeClr val="lt1"/>
                </a:solidFill>
              </a:rPr>
              <a:t>Jouk Pleiter,  Tim Rutten &amp; Caroline Orsouw</a:t>
            </a:r>
            <a:endParaRPr>
              <a:solidFill>
                <a:schemeClr val="lt1"/>
              </a:solidFill>
            </a:endParaRPr>
          </a:p>
        </p:txBody>
      </p:sp>
      <p:sp>
        <p:nvSpPr>
          <p:cNvPr id="2103" name="Google Shape;2103;p137"/>
          <p:cNvSpPr txBox="1">
            <a:spLocks noGrp="1"/>
          </p:cNvSpPr>
          <p:nvPr>
            <p:ph type="title" idx="4294967295"/>
          </p:nvPr>
        </p:nvSpPr>
        <p:spPr>
          <a:xfrm>
            <a:off x="7963325" y="4524363"/>
            <a:ext cx="8500800" cy="1385400"/>
          </a:xfrm>
          <a:prstGeom prst="rect">
            <a:avLst/>
          </a:prstGeom>
        </p:spPr>
        <p:txBody>
          <a:bodyPr spcFirstLastPara="1" wrap="square" lIns="0" tIns="0" rIns="0" bIns="0" anchor="t" anchorCtr="0">
            <a:spAutoFit/>
          </a:bodyPr>
          <a:lstStyle/>
          <a:p>
            <a:pPr marL="0" lvl="0" indent="0" algn="l" rtl="0">
              <a:spcBef>
                <a:spcPts val="0"/>
              </a:spcBef>
              <a:spcAft>
                <a:spcPts val="0"/>
              </a:spcAft>
              <a:buNone/>
            </a:pPr>
            <a:r>
              <a:rPr lang="en">
                <a:solidFill>
                  <a:schemeClr val="lt1"/>
                </a:solidFill>
              </a:rPr>
              <a:t>Join the</a:t>
            </a:r>
            <a:endParaRPr>
              <a:solidFill>
                <a:schemeClr val="lt1"/>
              </a:solidFill>
            </a:endParaRPr>
          </a:p>
          <a:p>
            <a:pPr marL="0" lvl="0" indent="0" algn="l" rtl="0">
              <a:spcBef>
                <a:spcPts val="0"/>
              </a:spcBef>
              <a:spcAft>
                <a:spcPts val="0"/>
              </a:spcAft>
              <a:buNone/>
            </a:pPr>
            <a:r>
              <a:rPr lang="en">
                <a:solidFill>
                  <a:schemeClr val="lt1"/>
                </a:solidFill>
              </a:rPr>
              <a:t>Business Banking Keynote</a:t>
            </a:r>
            <a:endParaRPr>
              <a:solidFill>
                <a:schemeClr val="lt1"/>
              </a:solidFill>
            </a:endParaRPr>
          </a:p>
        </p:txBody>
      </p:sp>
      <p:pic>
        <p:nvPicPr>
          <p:cNvPr id="2104" name="Google Shape;2104;p137"/>
          <p:cNvPicPr preferRelativeResize="0"/>
          <p:nvPr/>
        </p:nvPicPr>
        <p:blipFill rotWithShape="1">
          <a:blip r:embed="rId5">
            <a:alphaModFix/>
          </a:blip>
          <a:srcRect l="10493" t="45652" r="23425" b="9778"/>
          <a:stretch/>
        </p:blipFill>
        <p:spPr>
          <a:xfrm rot="10800000" flipH="1">
            <a:off x="4269725" y="2061100"/>
            <a:ext cx="2701500" cy="2635500"/>
          </a:xfrm>
          <a:prstGeom prst="round1Rect">
            <a:avLst>
              <a:gd name="adj" fmla="val 25370"/>
            </a:avLst>
          </a:prstGeom>
          <a:noFill/>
          <a:ln>
            <a:noFill/>
          </a:ln>
        </p:spPr>
      </p:pic>
      <p:sp>
        <p:nvSpPr>
          <p:cNvPr id="2105" name="Google Shape;2105;p137"/>
          <p:cNvSpPr/>
          <p:nvPr/>
        </p:nvSpPr>
        <p:spPr>
          <a:xfrm flipH="1">
            <a:off x="2953788" y="8119176"/>
            <a:ext cx="106800" cy="106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7"/>
          <p:cNvSpPr/>
          <p:nvPr/>
        </p:nvSpPr>
        <p:spPr>
          <a:xfrm flipH="1">
            <a:off x="4487000" y="2268825"/>
            <a:ext cx="2654400" cy="2567400"/>
          </a:xfrm>
          <a:prstGeom prst="round1Rect">
            <a:avLst>
              <a:gd name="adj" fmla="val 2360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7" name="Google Shape;2107;p137"/>
          <p:cNvPicPr preferRelativeResize="0"/>
          <p:nvPr/>
        </p:nvPicPr>
        <p:blipFill rotWithShape="1">
          <a:blip r:embed="rId6">
            <a:alphaModFix/>
          </a:blip>
          <a:srcRect l="23908" t="3277" r="27616" b="36357"/>
          <a:stretch/>
        </p:blipFill>
        <p:spPr>
          <a:xfrm>
            <a:off x="1936500" y="3519713"/>
            <a:ext cx="2408700" cy="2760000"/>
          </a:xfrm>
          <a:prstGeom prst="round1Rect">
            <a:avLst>
              <a:gd name="adj" fmla="val 27137"/>
            </a:avLst>
          </a:prstGeom>
          <a:noFill/>
          <a:ln>
            <a:noFill/>
          </a:ln>
        </p:spPr>
      </p:pic>
      <p:sp>
        <p:nvSpPr>
          <p:cNvPr id="2108" name="Google Shape;2108;p137"/>
          <p:cNvSpPr/>
          <p:nvPr/>
        </p:nvSpPr>
        <p:spPr>
          <a:xfrm rot="10800000">
            <a:off x="2172800" y="3298400"/>
            <a:ext cx="2314200" cy="2786700"/>
          </a:xfrm>
          <a:prstGeom prst="round1Rect">
            <a:avLst>
              <a:gd name="adj" fmla="val 23609"/>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7"/>
          <p:cNvSpPr/>
          <p:nvPr/>
        </p:nvSpPr>
        <p:spPr>
          <a:xfrm>
            <a:off x="7963325" y="3527038"/>
            <a:ext cx="1828800" cy="457200"/>
          </a:xfrm>
          <a:prstGeom prst="roundRect">
            <a:avLst>
              <a:gd name="adj" fmla="val 50000"/>
            </a:avLst>
          </a:prstGeom>
          <a:solidFill>
            <a:srgbClr val="69FEFF">
              <a:alpha val="125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accent1"/>
                </a:solidFill>
                <a:latin typeface="Libre Franklin SemiBold"/>
                <a:ea typeface="Libre Franklin SemiBold"/>
                <a:cs typeface="Libre Franklin SemiBold"/>
                <a:sym typeface="Libre Franklin SemiBold"/>
              </a:rPr>
              <a:t>Label Name</a:t>
            </a:r>
            <a:endParaRPr sz="2000">
              <a:solidFill>
                <a:schemeClr val="accent1"/>
              </a:solidFill>
              <a:latin typeface="Libre Franklin SemiBold"/>
              <a:ea typeface="Libre Franklin SemiBold"/>
              <a:cs typeface="Libre Franklin SemiBold"/>
              <a:sym typeface="Libre Franklin SemiBo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3"/>
        <p:cNvGrpSpPr/>
        <p:nvPr/>
      </p:nvGrpSpPr>
      <p:grpSpPr>
        <a:xfrm>
          <a:off x="0" y="0"/>
          <a:ext cx="0" cy="0"/>
          <a:chOff x="0" y="0"/>
          <a:chExt cx="0" cy="0"/>
        </a:xfrm>
      </p:grpSpPr>
      <p:sp>
        <p:nvSpPr>
          <p:cNvPr id="2114" name="Google Shape;2114;p138"/>
          <p:cNvSpPr txBox="1">
            <a:spLocks noGrp="1"/>
          </p:cNvSpPr>
          <p:nvPr>
            <p:ph type="subTitle" idx="4294967295"/>
          </p:nvPr>
        </p:nvSpPr>
        <p:spPr>
          <a:xfrm>
            <a:off x="7519275" y="6905025"/>
            <a:ext cx="2781300" cy="738900"/>
          </a:xfrm>
          <a:prstGeom prst="rect">
            <a:avLst/>
          </a:prstGeom>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b="1">
                <a:solidFill>
                  <a:schemeClr val="lt1"/>
                </a:solidFill>
              </a:rPr>
              <a:t>First &amp; Last Name</a:t>
            </a:r>
            <a:endParaRPr b="1">
              <a:solidFill>
                <a:schemeClr val="lt1"/>
              </a:solidFill>
            </a:endParaRPr>
          </a:p>
          <a:p>
            <a:pPr marL="0" lvl="0" indent="0" algn="l" rtl="0">
              <a:lnSpc>
                <a:spcPct val="100000"/>
              </a:lnSpc>
              <a:spcBef>
                <a:spcPts val="0"/>
              </a:spcBef>
              <a:spcAft>
                <a:spcPts val="0"/>
              </a:spcAft>
              <a:buNone/>
            </a:pPr>
            <a:r>
              <a:rPr lang="en">
                <a:solidFill>
                  <a:schemeClr val="lt1"/>
                </a:solidFill>
              </a:rPr>
              <a:t>Role</a:t>
            </a:r>
            <a:endParaRPr>
              <a:solidFill>
                <a:schemeClr val="lt1"/>
              </a:solidFill>
            </a:endParaRPr>
          </a:p>
        </p:txBody>
      </p:sp>
      <p:sp>
        <p:nvSpPr>
          <p:cNvPr id="2115" name="Google Shape;2115;p138"/>
          <p:cNvSpPr txBox="1">
            <a:spLocks noGrp="1"/>
          </p:cNvSpPr>
          <p:nvPr>
            <p:ph type="title" idx="4294967295"/>
          </p:nvPr>
        </p:nvSpPr>
        <p:spPr>
          <a:xfrm>
            <a:off x="733800" y="4709289"/>
            <a:ext cx="7386600" cy="1824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5500">
                <a:solidFill>
                  <a:schemeClr val="lt1"/>
                </a:solidFill>
              </a:rPr>
              <a:t>Meet the team</a:t>
            </a:r>
            <a:endParaRPr sz="5500">
              <a:solidFill>
                <a:schemeClr val="lt1"/>
              </a:solidFill>
            </a:endParaRPr>
          </a:p>
        </p:txBody>
      </p:sp>
      <p:sp>
        <p:nvSpPr>
          <p:cNvPr id="2116" name="Google Shape;2116;p138"/>
          <p:cNvSpPr/>
          <p:nvPr/>
        </p:nvSpPr>
        <p:spPr>
          <a:xfrm>
            <a:off x="733800" y="3752850"/>
            <a:ext cx="2308500" cy="565800"/>
          </a:xfrm>
          <a:prstGeom prst="roundRect">
            <a:avLst>
              <a:gd name="adj" fmla="val 50000"/>
            </a:avLst>
          </a:prstGeom>
          <a:solidFill>
            <a:srgbClr val="69FEFF">
              <a:alpha val="125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Libre Franklin SemiBold"/>
                <a:ea typeface="Libre Franklin SemiBold"/>
                <a:cs typeface="Libre Franklin SemiBold"/>
                <a:sym typeface="Libre Franklin SemiBold"/>
              </a:rPr>
              <a:t>Team name</a:t>
            </a:r>
            <a:endParaRPr sz="2400">
              <a:solidFill>
                <a:schemeClr val="accent1"/>
              </a:solidFill>
              <a:latin typeface="Libre Franklin SemiBold"/>
              <a:ea typeface="Libre Franklin SemiBold"/>
              <a:cs typeface="Libre Franklin SemiBold"/>
              <a:sym typeface="Libre Franklin SemiBold"/>
            </a:endParaRPr>
          </a:p>
        </p:txBody>
      </p:sp>
      <p:sp>
        <p:nvSpPr>
          <p:cNvPr id="2117" name="Google Shape;2117;p138"/>
          <p:cNvSpPr>
            <a:spLocks noGrp="1"/>
          </p:cNvSpPr>
          <p:nvPr>
            <p:ph type="pic" idx="5"/>
          </p:nvPr>
        </p:nvSpPr>
        <p:spPr>
          <a:xfrm flipH="1">
            <a:off x="11266594" y="3752850"/>
            <a:ext cx="2781300" cy="2781300"/>
          </a:xfrm>
          <a:prstGeom prst="rect">
            <a:avLst/>
          </a:prstGeom>
        </p:spPr>
        <p:txBody>
          <a:bodyPr/>
          <a:lstStyle/>
          <a:p>
            <a:endParaRPr lang="en-US"/>
          </a:p>
        </p:txBody>
      </p:sp>
      <p:sp>
        <p:nvSpPr>
          <p:cNvPr id="2118" name="Google Shape;2118;p138"/>
          <p:cNvSpPr>
            <a:spLocks noGrp="1"/>
          </p:cNvSpPr>
          <p:nvPr>
            <p:ph type="pic" idx="6"/>
          </p:nvPr>
        </p:nvSpPr>
        <p:spPr>
          <a:xfrm rot="10800000" flipH="1">
            <a:off x="14777525" y="3752850"/>
            <a:ext cx="2781300" cy="2781300"/>
          </a:xfrm>
          <a:prstGeom prst="round1Rect">
            <a:avLst>
              <a:gd name="adj" fmla="val 16667"/>
            </a:avLst>
          </a:prstGeom>
        </p:spPr>
        <p:txBody>
          <a:bodyPr/>
          <a:lstStyle/>
          <a:p>
            <a:endParaRPr lang="en-US"/>
          </a:p>
        </p:txBody>
      </p:sp>
      <p:sp>
        <p:nvSpPr>
          <p:cNvPr id="2119" name="Google Shape;2119;p138"/>
          <p:cNvSpPr txBox="1">
            <a:spLocks noGrp="1"/>
          </p:cNvSpPr>
          <p:nvPr>
            <p:ph type="subTitle" idx="4294967295"/>
          </p:nvPr>
        </p:nvSpPr>
        <p:spPr>
          <a:xfrm>
            <a:off x="11148400" y="6905025"/>
            <a:ext cx="2781300" cy="738900"/>
          </a:xfrm>
          <a:prstGeom prst="rect">
            <a:avLst/>
          </a:prstGeom>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b="1">
                <a:solidFill>
                  <a:schemeClr val="lt1"/>
                </a:solidFill>
              </a:rPr>
              <a:t>First &amp; Last Name</a:t>
            </a:r>
            <a:endParaRPr b="1">
              <a:solidFill>
                <a:schemeClr val="lt1"/>
              </a:solidFill>
            </a:endParaRPr>
          </a:p>
          <a:p>
            <a:pPr marL="0" lvl="0" indent="0" algn="l" rtl="0">
              <a:lnSpc>
                <a:spcPct val="100000"/>
              </a:lnSpc>
              <a:spcBef>
                <a:spcPts val="0"/>
              </a:spcBef>
              <a:spcAft>
                <a:spcPts val="0"/>
              </a:spcAft>
              <a:buNone/>
            </a:pPr>
            <a:r>
              <a:rPr lang="en">
                <a:solidFill>
                  <a:schemeClr val="lt1"/>
                </a:solidFill>
              </a:rPr>
              <a:t>Role</a:t>
            </a:r>
            <a:endParaRPr>
              <a:solidFill>
                <a:schemeClr val="lt1"/>
              </a:solidFill>
            </a:endParaRPr>
          </a:p>
        </p:txBody>
      </p:sp>
      <p:sp>
        <p:nvSpPr>
          <p:cNvPr id="2120" name="Google Shape;2120;p138"/>
          <p:cNvSpPr txBox="1">
            <a:spLocks noGrp="1"/>
          </p:cNvSpPr>
          <p:nvPr>
            <p:ph type="subTitle" idx="4294967295"/>
          </p:nvPr>
        </p:nvSpPr>
        <p:spPr>
          <a:xfrm>
            <a:off x="14777525" y="6905025"/>
            <a:ext cx="2781300" cy="738900"/>
          </a:xfrm>
          <a:prstGeom prst="rect">
            <a:avLst/>
          </a:prstGeom>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b="1">
                <a:solidFill>
                  <a:schemeClr val="lt1"/>
                </a:solidFill>
              </a:rPr>
              <a:t>First &amp; Last Name</a:t>
            </a:r>
            <a:endParaRPr b="1">
              <a:solidFill>
                <a:schemeClr val="lt1"/>
              </a:solidFill>
            </a:endParaRPr>
          </a:p>
          <a:p>
            <a:pPr marL="0" lvl="0" indent="0" algn="l" rtl="0">
              <a:lnSpc>
                <a:spcPct val="100000"/>
              </a:lnSpc>
              <a:spcBef>
                <a:spcPts val="0"/>
              </a:spcBef>
              <a:spcAft>
                <a:spcPts val="0"/>
              </a:spcAft>
              <a:buNone/>
            </a:pPr>
            <a:r>
              <a:rPr lang="en">
                <a:solidFill>
                  <a:schemeClr val="lt1"/>
                </a:solidFill>
              </a:rPr>
              <a:t>Role</a:t>
            </a:r>
            <a:endParaRPr>
              <a:solidFill>
                <a:schemeClr val="lt1"/>
              </a:solidFill>
            </a:endParaRPr>
          </a:p>
        </p:txBody>
      </p:sp>
      <p:sp>
        <p:nvSpPr>
          <p:cNvPr id="2121" name="Google Shape;2121;p138"/>
          <p:cNvSpPr>
            <a:spLocks noGrp="1"/>
          </p:cNvSpPr>
          <p:nvPr>
            <p:ph type="pic" idx="2"/>
          </p:nvPr>
        </p:nvSpPr>
        <p:spPr>
          <a:xfrm flipH="1">
            <a:off x="7519263" y="3752850"/>
            <a:ext cx="2781300" cy="2781300"/>
          </a:xfrm>
          <a:prstGeom prst="round1Rect">
            <a:avLst>
              <a:gd name="adj" fmla="val 16667"/>
            </a:avLst>
          </a:prstGeom>
        </p:spPr>
        <p:txBody>
          <a:bodyPr/>
          <a:lstStyle/>
          <a:p>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25"/>
        <p:cNvGrpSpPr/>
        <p:nvPr/>
      </p:nvGrpSpPr>
      <p:grpSpPr>
        <a:xfrm>
          <a:off x="0" y="0"/>
          <a:ext cx="0" cy="0"/>
          <a:chOff x="0" y="0"/>
          <a:chExt cx="0" cy="0"/>
        </a:xfrm>
      </p:grpSpPr>
      <p:sp>
        <p:nvSpPr>
          <p:cNvPr id="2126" name="Google Shape;2126;p139"/>
          <p:cNvSpPr txBox="1">
            <a:spLocks noGrp="1"/>
          </p:cNvSpPr>
          <p:nvPr>
            <p:ph type="subTitle" idx="4294967295"/>
          </p:nvPr>
        </p:nvSpPr>
        <p:spPr>
          <a:xfrm>
            <a:off x="7755675" y="6905025"/>
            <a:ext cx="2781300" cy="738900"/>
          </a:xfrm>
          <a:prstGeom prst="rect">
            <a:avLst/>
          </a:prstGeom>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b="1">
                <a:solidFill>
                  <a:schemeClr val="lt1"/>
                </a:solidFill>
              </a:rPr>
              <a:t>First &amp; Last Name</a:t>
            </a:r>
            <a:endParaRPr b="1">
              <a:solidFill>
                <a:schemeClr val="lt1"/>
              </a:solidFill>
            </a:endParaRPr>
          </a:p>
          <a:p>
            <a:pPr marL="0" lvl="0" indent="0" algn="l" rtl="0">
              <a:lnSpc>
                <a:spcPct val="100000"/>
              </a:lnSpc>
              <a:spcBef>
                <a:spcPts val="0"/>
              </a:spcBef>
              <a:spcAft>
                <a:spcPts val="0"/>
              </a:spcAft>
              <a:buNone/>
            </a:pPr>
            <a:r>
              <a:rPr lang="en">
                <a:solidFill>
                  <a:schemeClr val="lt1"/>
                </a:solidFill>
              </a:rPr>
              <a:t>Role</a:t>
            </a:r>
            <a:endParaRPr>
              <a:solidFill>
                <a:schemeClr val="lt1"/>
              </a:solidFill>
            </a:endParaRPr>
          </a:p>
        </p:txBody>
      </p:sp>
      <p:sp>
        <p:nvSpPr>
          <p:cNvPr id="2127" name="Google Shape;2127;p139"/>
          <p:cNvSpPr>
            <a:spLocks noGrp="1"/>
          </p:cNvSpPr>
          <p:nvPr>
            <p:ph type="pic" idx="2"/>
          </p:nvPr>
        </p:nvSpPr>
        <p:spPr>
          <a:xfrm flipH="1">
            <a:off x="733800" y="3752850"/>
            <a:ext cx="2781300" cy="2781300"/>
          </a:xfrm>
          <a:prstGeom prst="round1Rect">
            <a:avLst>
              <a:gd name="adj" fmla="val 16667"/>
            </a:avLst>
          </a:prstGeom>
        </p:spPr>
        <p:txBody>
          <a:bodyPr/>
          <a:lstStyle/>
          <a:p>
            <a:endParaRPr lang="en-US"/>
          </a:p>
        </p:txBody>
      </p:sp>
      <p:sp>
        <p:nvSpPr>
          <p:cNvPr id="2128" name="Google Shape;2128;p139"/>
          <p:cNvSpPr>
            <a:spLocks noGrp="1"/>
          </p:cNvSpPr>
          <p:nvPr>
            <p:ph type="pic" idx="5"/>
          </p:nvPr>
        </p:nvSpPr>
        <p:spPr>
          <a:xfrm flipH="1">
            <a:off x="11266594" y="3752850"/>
            <a:ext cx="2781300" cy="2781300"/>
          </a:xfrm>
          <a:prstGeom prst="rect">
            <a:avLst/>
          </a:prstGeom>
        </p:spPr>
        <p:txBody>
          <a:bodyPr/>
          <a:lstStyle/>
          <a:p>
            <a:endParaRPr lang="en-US"/>
          </a:p>
        </p:txBody>
      </p:sp>
      <p:sp>
        <p:nvSpPr>
          <p:cNvPr id="2129" name="Google Shape;2129;p139"/>
          <p:cNvSpPr>
            <a:spLocks noGrp="1"/>
          </p:cNvSpPr>
          <p:nvPr>
            <p:ph type="pic" idx="6"/>
          </p:nvPr>
        </p:nvSpPr>
        <p:spPr>
          <a:xfrm rot="10800000" flipH="1">
            <a:off x="14777525" y="3752850"/>
            <a:ext cx="2781300" cy="2781300"/>
          </a:xfrm>
          <a:prstGeom prst="round1Rect">
            <a:avLst>
              <a:gd name="adj" fmla="val 16667"/>
            </a:avLst>
          </a:prstGeom>
        </p:spPr>
        <p:txBody>
          <a:bodyPr/>
          <a:lstStyle/>
          <a:p>
            <a:endParaRPr lang="en-US"/>
          </a:p>
        </p:txBody>
      </p:sp>
      <p:sp>
        <p:nvSpPr>
          <p:cNvPr id="2130" name="Google Shape;2130;p139"/>
          <p:cNvSpPr txBox="1">
            <a:spLocks noGrp="1"/>
          </p:cNvSpPr>
          <p:nvPr>
            <p:ph type="subTitle" idx="4294967295"/>
          </p:nvPr>
        </p:nvSpPr>
        <p:spPr>
          <a:xfrm>
            <a:off x="11266600" y="6905025"/>
            <a:ext cx="2781300" cy="738900"/>
          </a:xfrm>
          <a:prstGeom prst="rect">
            <a:avLst/>
          </a:prstGeom>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b="1">
                <a:solidFill>
                  <a:schemeClr val="lt1"/>
                </a:solidFill>
              </a:rPr>
              <a:t>First &amp; Last Name</a:t>
            </a:r>
            <a:endParaRPr b="1">
              <a:solidFill>
                <a:schemeClr val="lt1"/>
              </a:solidFill>
            </a:endParaRPr>
          </a:p>
          <a:p>
            <a:pPr marL="0" lvl="0" indent="0" algn="l" rtl="0">
              <a:lnSpc>
                <a:spcPct val="100000"/>
              </a:lnSpc>
              <a:spcBef>
                <a:spcPts val="0"/>
              </a:spcBef>
              <a:spcAft>
                <a:spcPts val="0"/>
              </a:spcAft>
              <a:buNone/>
            </a:pPr>
            <a:r>
              <a:rPr lang="en">
                <a:solidFill>
                  <a:schemeClr val="lt1"/>
                </a:solidFill>
              </a:rPr>
              <a:t>Role</a:t>
            </a:r>
            <a:endParaRPr>
              <a:solidFill>
                <a:schemeClr val="lt1"/>
              </a:solidFill>
            </a:endParaRPr>
          </a:p>
        </p:txBody>
      </p:sp>
      <p:sp>
        <p:nvSpPr>
          <p:cNvPr id="2131" name="Google Shape;2131;p139"/>
          <p:cNvSpPr txBox="1">
            <a:spLocks noGrp="1"/>
          </p:cNvSpPr>
          <p:nvPr>
            <p:ph type="subTitle" idx="4294967295"/>
          </p:nvPr>
        </p:nvSpPr>
        <p:spPr>
          <a:xfrm>
            <a:off x="14777525" y="6905025"/>
            <a:ext cx="2781300" cy="738900"/>
          </a:xfrm>
          <a:prstGeom prst="rect">
            <a:avLst/>
          </a:prstGeom>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b="1">
                <a:solidFill>
                  <a:schemeClr val="lt1"/>
                </a:solidFill>
              </a:rPr>
              <a:t>First &amp; Last Name</a:t>
            </a:r>
            <a:endParaRPr b="1">
              <a:solidFill>
                <a:schemeClr val="lt1"/>
              </a:solidFill>
            </a:endParaRPr>
          </a:p>
          <a:p>
            <a:pPr marL="0" lvl="0" indent="0" algn="l" rtl="0">
              <a:lnSpc>
                <a:spcPct val="100000"/>
              </a:lnSpc>
              <a:spcBef>
                <a:spcPts val="0"/>
              </a:spcBef>
              <a:spcAft>
                <a:spcPts val="0"/>
              </a:spcAft>
              <a:buNone/>
            </a:pPr>
            <a:r>
              <a:rPr lang="en">
                <a:solidFill>
                  <a:schemeClr val="lt1"/>
                </a:solidFill>
              </a:rPr>
              <a:t>Role</a:t>
            </a:r>
            <a:endParaRPr>
              <a:solidFill>
                <a:schemeClr val="lt1"/>
              </a:solidFill>
            </a:endParaRPr>
          </a:p>
        </p:txBody>
      </p:sp>
      <p:sp>
        <p:nvSpPr>
          <p:cNvPr id="2132" name="Google Shape;2132;p139"/>
          <p:cNvSpPr>
            <a:spLocks noGrp="1"/>
          </p:cNvSpPr>
          <p:nvPr>
            <p:ph type="pic" idx="3"/>
          </p:nvPr>
        </p:nvSpPr>
        <p:spPr>
          <a:xfrm flipH="1">
            <a:off x="4244731" y="3752850"/>
            <a:ext cx="2781300" cy="2781300"/>
          </a:xfrm>
          <a:prstGeom prst="rect">
            <a:avLst/>
          </a:prstGeom>
        </p:spPr>
        <p:txBody>
          <a:bodyPr/>
          <a:lstStyle/>
          <a:p>
            <a:endParaRPr lang="en-US"/>
          </a:p>
        </p:txBody>
      </p:sp>
      <p:sp>
        <p:nvSpPr>
          <p:cNvPr id="2133" name="Google Shape;2133;p139"/>
          <p:cNvSpPr>
            <a:spLocks noGrp="1"/>
          </p:cNvSpPr>
          <p:nvPr>
            <p:ph type="pic" idx="4"/>
          </p:nvPr>
        </p:nvSpPr>
        <p:spPr>
          <a:xfrm flipH="1">
            <a:off x="7755663" y="3752850"/>
            <a:ext cx="2781300" cy="2781300"/>
          </a:xfrm>
          <a:prstGeom prst="rect">
            <a:avLst/>
          </a:prstGeom>
        </p:spPr>
        <p:txBody>
          <a:bodyPr/>
          <a:lstStyle/>
          <a:p>
            <a:endParaRPr lang="en-US"/>
          </a:p>
        </p:txBody>
      </p:sp>
      <p:sp>
        <p:nvSpPr>
          <p:cNvPr id="2134" name="Google Shape;2134;p139"/>
          <p:cNvSpPr txBox="1">
            <a:spLocks noGrp="1"/>
          </p:cNvSpPr>
          <p:nvPr>
            <p:ph type="subTitle" idx="4294967295"/>
          </p:nvPr>
        </p:nvSpPr>
        <p:spPr>
          <a:xfrm>
            <a:off x="733825" y="6905025"/>
            <a:ext cx="2781300" cy="738900"/>
          </a:xfrm>
          <a:prstGeom prst="rect">
            <a:avLst/>
          </a:prstGeom>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b="1">
                <a:solidFill>
                  <a:schemeClr val="lt1"/>
                </a:solidFill>
              </a:rPr>
              <a:t>First &amp; Last Name</a:t>
            </a:r>
            <a:endParaRPr b="1">
              <a:solidFill>
                <a:schemeClr val="lt1"/>
              </a:solidFill>
            </a:endParaRPr>
          </a:p>
          <a:p>
            <a:pPr marL="0" lvl="0" indent="0" algn="l" rtl="0">
              <a:lnSpc>
                <a:spcPct val="100000"/>
              </a:lnSpc>
              <a:spcBef>
                <a:spcPts val="0"/>
              </a:spcBef>
              <a:spcAft>
                <a:spcPts val="0"/>
              </a:spcAft>
              <a:buNone/>
            </a:pPr>
            <a:r>
              <a:rPr lang="en">
                <a:solidFill>
                  <a:schemeClr val="lt1"/>
                </a:solidFill>
              </a:rPr>
              <a:t>Role</a:t>
            </a:r>
            <a:endParaRPr>
              <a:solidFill>
                <a:schemeClr val="lt1"/>
              </a:solidFill>
            </a:endParaRPr>
          </a:p>
        </p:txBody>
      </p:sp>
      <p:sp>
        <p:nvSpPr>
          <p:cNvPr id="2135" name="Google Shape;2135;p139"/>
          <p:cNvSpPr txBox="1">
            <a:spLocks noGrp="1"/>
          </p:cNvSpPr>
          <p:nvPr>
            <p:ph type="subTitle" idx="4294967295"/>
          </p:nvPr>
        </p:nvSpPr>
        <p:spPr>
          <a:xfrm>
            <a:off x="4244750" y="6905025"/>
            <a:ext cx="2781300" cy="738900"/>
          </a:xfrm>
          <a:prstGeom prst="rect">
            <a:avLst/>
          </a:prstGeom>
        </p:spPr>
        <p:txBody>
          <a:bodyPr spcFirstLastPara="1" wrap="square" lIns="0" tIns="0" rIns="0" bIns="0" anchor="t" anchorCtr="0">
            <a:spAutoFit/>
          </a:bodyPr>
          <a:lstStyle/>
          <a:p>
            <a:pPr marL="0" lvl="0" indent="0" algn="l" rtl="0">
              <a:lnSpc>
                <a:spcPct val="100000"/>
              </a:lnSpc>
              <a:spcBef>
                <a:spcPts val="0"/>
              </a:spcBef>
              <a:spcAft>
                <a:spcPts val="0"/>
              </a:spcAft>
              <a:buNone/>
            </a:pPr>
            <a:r>
              <a:rPr lang="en" b="1">
                <a:solidFill>
                  <a:schemeClr val="lt1"/>
                </a:solidFill>
              </a:rPr>
              <a:t>First &amp; Last Name</a:t>
            </a:r>
            <a:endParaRPr b="1">
              <a:solidFill>
                <a:schemeClr val="lt1"/>
              </a:solidFill>
            </a:endParaRPr>
          </a:p>
          <a:p>
            <a:pPr marL="0" lvl="0" indent="0" algn="l" rtl="0">
              <a:lnSpc>
                <a:spcPct val="100000"/>
              </a:lnSpc>
              <a:spcBef>
                <a:spcPts val="0"/>
              </a:spcBef>
              <a:spcAft>
                <a:spcPts val="0"/>
              </a:spcAft>
              <a:buNone/>
            </a:pPr>
            <a:r>
              <a:rPr lang="en">
                <a:solidFill>
                  <a:schemeClr val="lt1"/>
                </a:solidFill>
              </a:rPr>
              <a:t>Role</a:t>
            </a:r>
            <a:endParaRPr>
              <a:solidFill>
                <a:schemeClr val="lt1"/>
              </a:solidFill>
            </a:endParaRPr>
          </a:p>
        </p:txBody>
      </p:sp>
      <p:sp>
        <p:nvSpPr>
          <p:cNvPr id="2136" name="Google Shape;2136;p139"/>
          <p:cNvSpPr/>
          <p:nvPr/>
        </p:nvSpPr>
        <p:spPr>
          <a:xfrm>
            <a:off x="733800" y="2305050"/>
            <a:ext cx="2308500" cy="565800"/>
          </a:xfrm>
          <a:prstGeom prst="roundRect">
            <a:avLst>
              <a:gd name="adj" fmla="val 50000"/>
            </a:avLst>
          </a:prstGeom>
          <a:solidFill>
            <a:srgbClr val="69FEFF">
              <a:alpha val="125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accent1"/>
                </a:solidFill>
                <a:latin typeface="Libre Franklin SemiBold"/>
                <a:ea typeface="Libre Franklin SemiBold"/>
                <a:cs typeface="Libre Franklin SemiBold"/>
                <a:sym typeface="Libre Franklin SemiBold"/>
              </a:rPr>
              <a:t>Team name</a:t>
            </a:r>
            <a:endParaRPr sz="2400">
              <a:solidFill>
                <a:schemeClr val="accent1"/>
              </a:solidFill>
              <a:latin typeface="Libre Franklin SemiBold"/>
              <a:ea typeface="Libre Franklin SemiBold"/>
              <a:cs typeface="Libre Franklin SemiBold"/>
              <a:sym typeface="Libre Franklin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pic>
        <p:nvPicPr>
          <p:cNvPr id="1508" name="Google Shape;1508;p95"/>
          <p:cNvPicPr preferRelativeResize="0"/>
          <p:nvPr/>
        </p:nvPicPr>
        <p:blipFill>
          <a:blip r:embed="rId3">
            <a:alphaModFix/>
          </a:blip>
          <a:stretch>
            <a:fillRect/>
          </a:stretch>
        </p:blipFill>
        <p:spPr>
          <a:xfrm>
            <a:off x="0" y="-8"/>
            <a:ext cx="18287990" cy="10287000"/>
          </a:xfrm>
          <a:prstGeom prst="rect">
            <a:avLst/>
          </a:prstGeom>
          <a:noFill/>
          <a:ln>
            <a:noFill/>
          </a:ln>
        </p:spPr>
      </p:pic>
      <p:sp>
        <p:nvSpPr>
          <p:cNvPr id="1509" name="Google Shape;1509;p95"/>
          <p:cNvSpPr txBox="1"/>
          <p:nvPr/>
        </p:nvSpPr>
        <p:spPr>
          <a:xfrm>
            <a:off x="738000" y="731400"/>
            <a:ext cx="16230600" cy="787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4800">
                <a:solidFill>
                  <a:schemeClr val="dk2"/>
                </a:solidFill>
                <a:latin typeface="Libre Franklin Light"/>
                <a:ea typeface="Libre Franklin Light"/>
                <a:cs typeface="Libre Franklin Light"/>
                <a:sym typeface="Libre Franklin Light"/>
              </a:rPr>
              <a:t>Why the </a:t>
            </a:r>
            <a:r>
              <a:rPr lang="en" sz="4800" b="1">
                <a:solidFill>
                  <a:schemeClr val="dk2"/>
                </a:solidFill>
                <a:latin typeface="Libre Franklin"/>
                <a:ea typeface="Libre Franklin"/>
                <a:cs typeface="Libre Franklin"/>
                <a:sym typeface="Libre Franklin"/>
              </a:rPr>
              <a:t>grid matters</a:t>
            </a:r>
            <a:r>
              <a:rPr lang="en" sz="4800">
                <a:solidFill>
                  <a:schemeClr val="dk2"/>
                </a:solidFill>
                <a:latin typeface="Libre Franklin Light"/>
                <a:ea typeface="Libre Franklin Light"/>
                <a:cs typeface="Libre Franklin Light"/>
                <a:sym typeface="Libre Franklin Light"/>
              </a:rPr>
              <a:t> and </a:t>
            </a:r>
            <a:r>
              <a:rPr lang="en" sz="4800" b="1">
                <a:solidFill>
                  <a:schemeClr val="dk2"/>
                </a:solidFill>
                <a:latin typeface="Libre Franklin"/>
                <a:ea typeface="Libre Franklin"/>
                <a:cs typeface="Libre Franklin"/>
                <a:sym typeface="Libre Franklin"/>
              </a:rPr>
              <a:t>how to visualize it</a:t>
            </a:r>
            <a:endParaRPr sz="4800">
              <a:solidFill>
                <a:schemeClr val="dk2"/>
              </a:solidFill>
              <a:latin typeface="Libre Franklin Light"/>
              <a:ea typeface="Libre Franklin Light"/>
              <a:cs typeface="Libre Franklin Light"/>
              <a:sym typeface="Libre Franklin Light"/>
            </a:endParaRPr>
          </a:p>
        </p:txBody>
      </p:sp>
      <p:sp>
        <p:nvSpPr>
          <p:cNvPr id="1510" name="Google Shape;1510;p95"/>
          <p:cNvSpPr txBox="1"/>
          <p:nvPr/>
        </p:nvSpPr>
        <p:spPr>
          <a:xfrm>
            <a:off x="738000" y="1994799"/>
            <a:ext cx="7743900" cy="73263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chemeClr val="dk1"/>
                </a:solidFill>
                <a:latin typeface="Libre Franklin Light"/>
                <a:ea typeface="Libre Franklin Light"/>
                <a:cs typeface="Libre Franklin Light"/>
                <a:sym typeface="Libre Franklin Light"/>
              </a:rPr>
              <a:t>This template and all of its slides are aligned to a 4-column grid.</a:t>
            </a:r>
            <a:endParaRPr sz="2000">
              <a:solidFill>
                <a:schemeClr val="dk1"/>
              </a:solidFill>
              <a:latin typeface="Libre Franklin Light"/>
              <a:ea typeface="Libre Franklin Light"/>
              <a:cs typeface="Libre Franklin Light"/>
              <a:sym typeface="Libre Franklin Light"/>
            </a:endParaRPr>
          </a:p>
          <a:p>
            <a:pPr marL="0" lvl="0" indent="0" algn="l" rtl="0">
              <a:lnSpc>
                <a:spcPct val="115000"/>
              </a:lnSpc>
              <a:spcBef>
                <a:spcPts val="3200"/>
              </a:spcBef>
              <a:spcAft>
                <a:spcPts val="0"/>
              </a:spcAft>
              <a:buNone/>
            </a:pPr>
            <a:r>
              <a:rPr lang="en" sz="2000">
                <a:solidFill>
                  <a:schemeClr val="dk1"/>
                </a:solidFill>
                <a:latin typeface="Libre Franklin Light"/>
                <a:ea typeface="Libre Franklin Light"/>
                <a:cs typeface="Libre Franklin Light"/>
                <a:sym typeface="Libre Franklin Light"/>
              </a:rPr>
              <a:t>The grid was custom made and is supposed to give you consistency on the alignment of the text and visuals.</a:t>
            </a:r>
            <a:endParaRPr sz="2000">
              <a:solidFill>
                <a:schemeClr val="dk1"/>
              </a:solidFill>
              <a:latin typeface="Libre Franklin Light"/>
              <a:ea typeface="Libre Franklin Light"/>
              <a:cs typeface="Libre Franklin Light"/>
              <a:sym typeface="Libre Franklin Light"/>
            </a:endParaRPr>
          </a:p>
          <a:p>
            <a:pPr marL="0" lvl="0" indent="0" algn="l" rtl="0">
              <a:lnSpc>
                <a:spcPct val="115000"/>
              </a:lnSpc>
              <a:spcBef>
                <a:spcPts val="3200"/>
              </a:spcBef>
              <a:spcAft>
                <a:spcPts val="0"/>
              </a:spcAft>
              <a:buNone/>
            </a:pPr>
            <a:r>
              <a:rPr lang="en" sz="2000">
                <a:solidFill>
                  <a:schemeClr val="dk1"/>
                </a:solidFill>
                <a:latin typeface="Libre Franklin Light"/>
                <a:ea typeface="Libre Franklin Light"/>
                <a:cs typeface="Libre Franklin Light"/>
                <a:sym typeface="Libre Franklin Light"/>
              </a:rPr>
              <a:t>The default slides are already aligned by the grid, but any additional element won’t be.</a:t>
            </a:r>
            <a:endParaRPr sz="2000">
              <a:solidFill>
                <a:schemeClr val="dk1"/>
              </a:solidFill>
              <a:latin typeface="Libre Franklin Light"/>
              <a:ea typeface="Libre Franklin Light"/>
              <a:cs typeface="Libre Franklin Light"/>
              <a:sym typeface="Libre Franklin Light"/>
            </a:endParaRPr>
          </a:p>
          <a:p>
            <a:pPr marL="0" lvl="0" indent="0" algn="l" rtl="0">
              <a:lnSpc>
                <a:spcPct val="115000"/>
              </a:lnSpc>
              <a:spcBef>
                <a:spcPts val="3200"/>
              </a:spcBef>
              <a:spcAft>
                <a:spcPts val="0"/>
              </a:spcAft>
              <a:buNone/>
            </a:pPr>
            <a:r>
              <a:rPr lang="en" sz="2000" b="1">
                <a:solidFill>
                  <a:schemeClr val="dk1"/>
                </a:solidFill>
                <a:latin typeface="Libre Franklin"/>
                <a:ea typeface="Libre Franklin"/>
                <a:cs typeface="Libre Franklin"/>
                <a:sym typeface="Libre Franklin"/>
              </a:rPr>
              <a:t>If you want to be consistent in your visuals, follow the steps below:</a:t>
            </a:r>
            <a:endParaRPr sz="2000" b="1">
              <a:solidFill>
                <a:schemeClr val="dk1"/>
              </a:solidFill>
              <a:latin typeface="Libre Franklin"/>
              <a:ea typeface="Libre Franklin"/>
              <a:cs typeface="Libre Franklin"/>
              <a:sym typeface="Libre Franklin"/>
            </a:endParaRPr>
          </a:p>
          <a:p>
            <a:pPr marL="457200" lvl="0" indent="-355600" algn="l" rtl="0">
              <a:lnSpc>
                <a:spcPct val="115000"/>
              </a:lnSpc>
              <a:spcBef>
                <a:spcPts val="3200"/>
              </a:spcBef>
              <a:spcAft>
                <a:spcPts val="0"/>
              </a:spcAft>
              <a:buClr>
                <a:schemeClr val="dk1"/>
              </a:buClr>
              <a:buSzPts val="2000"/>
              <a:buFont typeface="Libre Franklin Light"/>
              <a:buChar char="●"/>
            </a:pPr>
            <a:r>
              <a:rPr lang="en" sz="2000">
                <a:solidFill>
                  <a:schemeClr val="dk1"/>
                </a:solidFill>
                <a:latin typeface="Libre Franklin Light"/>
                <a:ea typeface="Libre Franklin Light"/>
                <a:cs typeface="Libre Franklin Light"/>
                <a:sym typeface="Libre Franklin Light"/>
              </a:rPr>
              <a:t>Right click on the slide background</a:t>
            </a:r>
            <a:endParaRPr sz="2000">
              <a:solidFill>
                <a:schemeClr val="dk1"/>
              </a:solidFill>
              <a:latin typeface="Libre Franklin Light"/>
              <a:ea typeface="Libre Franklin Light"/>
              <a:cs typeface="Libre Franklin Light"/>
              <a:sym typeface="Libre Franklin Light"/>
            </a:endParaRPr>
          </a:p>
          <a:p>
            <a:pPr marL="457200" lvl="0" indent="-355600" algn="l" rtl="0">
              <a:lnSpc>
                <a:spcPct val="115000"/>
              </a:lnSpc>
              <a:spcBef>
                <a:spcPts val="0"/>
              </a:spcBef>
              <a:spcAft>
                <a:spcPts val="0"/>
              </a:spcAft>
              <a:buClr>
                <a:schemeClr val="dk1"/>
              </a:buClr>
              <a:buSzPts val="2000"/>
              <a:buFont typeface="Libre Franklin Light"/>
              <a:buChar char="●"/>
            </a:pPr>
            <a:r>
              <a:rPr lang="en" sz="2000">
                <a:solidFill>
                  <a:schemeClr val="dk1"/>
                </a:solidFill>
                <a:latin typeface="Libre Franklin Light"/>
                <a:ea typeface="Libre Franklin Light"/>
                <a:cs typeface="Libre Franklin Light"/>
                <a:sym typeface="Libre Franklin Light"/>
              </a:rPr>
              <a:t>Bottom of the menu - Guides</a:t>
            </a:r>
            <a:endParaRPr sz="2000">
              <a:solidFill>
                <a:schemeClr val="dk1"/>
              </a:solidFill>
              <a:latin typeface="Libre Franklin Light"/>
              <a:ea typeface="Libre Franklin Light"/>
              <a:cs typeface="Libre Franklin Light"/>
              <a:sym typeface="Libre Franklin Light"/>
            </a:endParaRPr>
          </a:p>
          <a:p>
            <a:pPr marL="457200" lvl="0" indent="-355600" algn="l" rtl="0">
              <a:lnSpc>
                <a:spcPct val="115000"/>
              </a:lnSpc>
              <a:spcBef>
                <a:spcPts val="0"/>
              </a:spcBef>
              <a:spcAft>
                <a:spcPts val="0"/>
              </a:spcAft>
              <a:buClr>
                <a:schemeClr val="dk1"/>
              </a:buClr>
              <a:buSzPts val="2000"/>
              <a:buFont typeface="Libre Franklin Light"/>
              <a:buChar char="●"/>
            </a:pPr>
            <a:r>
              <a:rPr lang="en" sz="2000">
                <a:solidFill>
                  <a:schemeClr val="dk1"/>
                </a:solidFill>
                <a:latin typeface="Libre Franklin Light"/>
                <a:ea typeface="Libre Franklin Light"/>
                <a:cs typeface="Libre Franklin Light"/>
                <a:sym typeface="Libre Franklin Light"/>
              </a:rPr>
              <a:t>Show guides</a:t>
            </a:r>
            <a:endParaRPr sz="2000">
              <a:solidFill>
                <a:schemeClr val="dk1"/>
              </a:solidFill>
              <a:latin typeface="Libre Franklin Light"/>
              <a:ea typeface="Libre Franklin Light"/>
              <a:cs typeface="Libre Franklin Light"/>
              <a:sym typeface="Libre Franklin Light"/>
            </a:endParaRPr>
          </a:p>
          <a:p>
            <a:pPr marL="0" lvl="0" indent="0" algn="l" rtl="0">
              <a:lnSpc>
                <a:spcPct val="115000"/>
              </a:lnSpc>
              <a:spcBef>
                <a:spcPts val="3200"/>
              </a:spcBef>
              <a:spcAft>
                <a:spcPts val="0"/>
              </a:spcAft>
              <a:buNone/>
            </a:pPr>
            <a:r>
              <a:rPr lang="en" sz="2000" b="1">
                <a:solidFill>
                  <a:schemeClr val="dk1"/>
                </a:solidFill>
                <a:latin typeface="Libre Franklin"/>
                <a:ea typeface="Libre Franklin"/>
                <a:cs typeface="Libre Franklin"/>
                <a:sym typeface="Libre Franklin"/>
              </a:rPr>
              <a:t>Follow the same path to hide the grid</a:t>
            </a:r>
            <a:endParaRPr sz="2000" b="1">
              <a:solidFill>
                <a:schemeClr val="dk1"/>
              </a:solidFill>
              <a:latin typeface="Libre Franklin"/>
              <a:ea typeface="Libre Franklin"/>
              <a:cs typeface="Libre Franklin"/>
              <a:sym typeface="Libre Franklin"/>
            </a:endParaRPr>
          </a:p>
          <a:p>
            <a:pPr marL="0" lvl="0" indent="0" algn="l" rtl="0">
              <a:lnSpc>
                <a:spcPct val="115000"/>
              </a:lnSpc>
              <a:spcBef>
                <a:spcPts val="3200"/>
              </a:spcBef>
              <a:spcAft>
                <a:spcPts val="3200"/>
              </a:spcAft>
              <a:buNone/>
            </a:pPr>
            <a:endParaRPr sz="2000">
              <a:solidFill>
                <a:schemeClr val="dk1"/>
              </a:solidFill>
              <a:latin typeface="Libre Franklin Light"/>
              <a:ea typeface="Libre Franklin Light"/>
              <a:cs typeface="Libre Franklin Light"/>
              <a:sym typeface="Libre Franklin Light"/>
            </a:endParaRPr>
          </a:p>
        </p:txBody>
      </p:sp>
      <p:pic>
        <p:nvPicPr>
          <p:cNvPr id="1511" name="Google Shape;1511;p95"/>
          <p:cNvPicPr preferRelativeResize="0"/>
          <p:nvPr/>
        </p:nvPicPr>
        <p:blipFill>
          <a:blip r:embed="rId4">
            <a:alphaModFix/>
          </a:blip>
          <a:stretch>
            <a:fillRect/>
          </a:stretch>
        </p:blipFill>
        <p:spPr>
          <a:xfrm>
            <a:off x="9515400" y="2438975"/>
            <a:ext cx="8038799" cy="5409055"/>
          </a:xfrm>
          <a:prstGeom prst="rect">
            <a:avLst/>
          </a:prstGeom>
          <a:noFill/>
          <a:ln>
            <a:noFill/>
          </a:ln>
          <a:effectLst>
            <a:outerShdw blurRad="257175" dist="66675" dir="2760000" algn="bl" rotWithShape="0">
              <a:srgbClr val="000000">
                <a:alpha val="19000"/>
              </a:srgbClr>
            </a:outerShdw>
          </a:effec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40"/>
        <p:cNvGrpSpPr/>
        <p:nvPr/>
      </p:nvGrpSpPr>
      <p:grpSpPr>
        <a:xfrm>
          <a:off x="0" y="0"/>
          <a:ext cx="0" cy="0"/>
          <a:chOff x="0" y="0"/>
          <a:chExt cx="0" cy="0"/>
        </a:xfrm>
      </p:grpSpPr>
      <p:sp>
        <p:nvSpPr>
          <p:cNvPr id="2141" name="Google Shape;2141;p140"/>
          <p:cNvSpPr txBox="1">
            <a:spLocks noGrp="1"/>
          </p:cNvSpPr>
          <p:nvPr>
            <p:ph type="title"/>
          </p:nvPr>
        </p:nvSpPr>
        <p:spPr>
          <a:xfrm>
            <a:off x="3161625" y="4562100"/>
            <a:ext cx="12075000" cy="2154900"/>
          </a:xfrm>
          <a:prstGeom prst="rect">
            <a:avLst/>
          </a:prstGeom>
        </p:spPr>
        <p:txBody>
          <a:bodyPr spcFirstLastPara="1" wrap="square" lIns="0" tIns="0" rIns="0" bIns="0" anchor="t" anchorCtr="0">
            <a:spAutoFit/>
          </a:bodyPr>
          <a:lstStyle/>
          <a:p>
            <a:pPr marL="0" lvl="0" indent="0" algn="ctr" rtl="0">
              <a:spcBef>
                <a:spcPts val="0"/>
              </a:spcBef>
              <a:spcAft>
                <a:spcPts val="0"/>
              </a:spcAft>
              <a:buNone/>
            </a:pPr>
            <a:r>
              <a:rPr lang="en"/>
              <a:t>“Write a quote here about the </a:t>
            </a:r>
            <a:r>
              <a:rPr lang="en">
                <a:solidFill>
                  <a:schemeClr val="accent1"/>
                </a:solidFill>
              </a:rPr>
              <a:t>awesome things</a:t>
            </a:r>
            <a:r>
              <a:rPr lang="en"/>
              <a:t> we do.”</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45"/>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149"/>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2157"/>
        <p:cNvGrpSpPr/>
        <p:nvPr/>
      </p:nvGrpSpPr>
      <p:grpSpPr>
        <a:xfrm>
          <a:off x="0" y="0"/>
          <a:ext cx="0" cy="0"/>
          <a:chOff x="0" y="0"/>
          <a:chExt cx="0" cy="0"/>
        </a:xfrm>
      </p:grpSpPr>
      <p:sp>
        <p:nvSpPr>
          <p:cNvPr id="2158" name="Google Shape;2158;p144"/>
          <p:cNvSpPr txBox="1"/>
          <p:nvPr/>
        </p:nvSpPr>
        <p:spPr>
          <a:xfrm>
            <a:off x="5549850" y="4134975"/>
            <a:ext cx="6454500" cy="1569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0" b="1">
                <a:solidFill>
                  <a:schemeClr val="lt1"/>
                </a:solidFill>
                <a:latin typeface="Libre Franklin"/>
                <a:ea typeface="Libre Franklin"/>
                <a:cs typeface="Libre Franklin"/>
                <a:sym typeface="Libre Franklin"/>
              </a:rPr>
              <a:t>APPENDIX</a:t>
            </a:r>
            <a:endParaRPr sz="9000" b="1">
              <a:solidFill>
                <a:schemeClr val="lt1"/>
              </a:solidFill>
              <a:latin typeface="Libre Franklin"/>
              <a:ea typeface="Libre Franklin"/>
              <a:cs typeface="Libre Franklin"/>
              <a:sym typeface="Libre Franklin"/>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sp>
        <p:nvSpPr>
          <p:cNvPr id="2163" name="Google Shape;2163;p145"/>
          <p:cNvSpPr txBox="1"/>
          <p:nvPr/>
        </p:nvSpPr>
        <p:spPr>
          <a:xfrm>
            <a:off x="733800" y="731400"/>
            <a:ext cx="16230600" cy="787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4500" b="1">
                <a:solidFill>
                  <a:schemeClr val="dk2"/>
                </a:solidFill>
                <a:latin typeface="Libre Franklin"/>
                <a:ea typeface="Libre Franklin"/>
                <a:cs typeface="Libre Franklin"/>
                <a:sym typeface="Libre Franklin"/>
              </a:rPr>
              <a:t>Slide Format &amp; Dimensions </a:t>
            </a:r>
            <a:endParaRPr sz="4500" b="1">
              <a:solidFill>
                <a:schemeClr val="dk2"/>
              </a:solidFill>
              <a:latin typeface="Libre Franklin"/>
              <a:ea typeface="Libre Franklin"/>
              <a:cs typeface="Libre Franklin"/>
              <a:sym typeface="Libre Franklin"/>
            </a:endParaRPr>
          </a:p>
        </p:txBody>
      </p:sp>
      <p:sp>
        <p:nvSpPr>
          <p:cNvPr id="2164" name="Google Shape;2164;p145"/>
          <p:cNvSpPr txBox="1"/>
          <p:nvPr/>
        </p:nvSpPr>
        <p:spPr>
          <a:xfrm>
            <a:off x="733800" y="4227857"/>
            <a:ext cx="4914900" cy="3936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rgbClr val="181E41"/>
                </a:solidFill>
                <a:latin typeface="Libre Franklin Light"/>
                <a:ea typeface="Libre Franklin Light"/>
                <a:cs typeface="Libre Franklin Light"/>
                <a:sym typeface="Libre Franklin Light"/>
              </a:rPr>
              <a:t>The slides’ dimensions are </a:t>
            </a:r>
            <a:br>
              <a:rPr lang="en" sz="2000">
                <a:solidFill>
                  <a:srgbClr val="181E41"/>
                </a:solidFill>
                <a:latin typeface="Libre Franklin Light"/>
                <a:ea typeface="Libre Franklin Light"/>
                <a:cs typeface="Libre Franklin Light"/>
                <a:sym typeface="Libre Franklin Light"/>
              </a:rPr>
            </a:br>
            <a:r>
              <a:rPr lang="en" sz="2000" b="1">
                <a:solidFill>
                  <a:srgbClr val="181E41"/>
                </a:solidFill>
                <a:latin typeface="Libre Franklin"/>
                <a:ea typeface="Libre Franklin"/>
                <a:cs typeface="Libre Franklin"/>
                <a:sym typeface="Libre Franklin"/>
              </a:rPr>
              <a:t>1920 X 1080 px.</a:t>
            </a:r>
            <a:endParaRPr sz="2000">
              <a:solidFill>
                <a:srgbClr val="181E41"/>
              </a:solidFill>
              <a:latin typeface="Libre Franklin Light"/>
              <a:ea typeface="Libre Franklin Light"/>
              <a:cs typeface="Libre Franklin Light"/>
              <a:sym typeface="Libre Franklin Light"/>
            </a:endParaRPr>
          </a:p>
          <a:p>
            <a:pPr marL="0" lvl="0" indent="0" algn="l" rtl="0">
              <a:lnSpc>
                <a:spcPct val="115000"/>
              </a:lnSpc>
              <a:spcBef>
                <a:spcPts val="3200"/>
              </a:spcBef>
              <a:spcAft>
                <a:spcPts val="3200"/>
              </a:spcAft>
              <a:buNone/>
            </a:pPr>
            <a:r>
              <a:rPr lang="en" sz="2000">
                <a:solidFill>
                  <a:srgbClr val="181E41"/>
                </a:solidFill>
                <a:latin typeface="Libre Franklin Light"/>
                <a:ea typeface="Libre Franklin Light"/>
                <a:cs typeface="Libre Franklin Light"/>
                <a:sym typeface="Libre Franklin Light"/>
              </a:rPr>
              <a:t>This resolution is set up by default in this template and it will give you a full-HD format for high-quality presentations. </a:t>
            </a:r>
            <a:endParaRPr sz="2000">
              <a:solidFill>
                <a:srgbClr val="181E41"/>
              </a:solidFill>
              <a:latin typeface="Libre Franklin Light"/>
              <a:ea typeface="Libre Franklin Light"/>
              <a:cs typeface="Libre Franklin Light"/>
              <a:sym typeface="Libre Franklin Light"/>
            </a:endParaRPr>
          </a:p>
        </p:txBody>
      </p:sp>
      <p:sp>
        <p:nvSpPr>
          <p:cNvPr id="2165" name="Google Shape;2165;p145"/>
          <p:cNvSpPr txBox="1"/>
          <p:nvPr/>
        </p:nvSpPr>
        <p:spPr>
          <a:xfrm>
            <a:off x="6378225" y="4227850"/>
            <a:ext cx="5254200" cy="3936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2000">
                <a:solidFill>
                  <a:srgbClr val="181E41"/>
                </a:solidFill>
                <a:latin typeface="Libre Franklin Light"/>
                <a:ea typeface="Libre Franklin Light"/>
                <a:cs typeface="Libre Franklin Light"/>
                <a:sym typeface="Libre Franklin Light"/>
              </a:rPr>
              <a:t>If you are unsure of your slide formats, follow the steps below:</a:t>
            </a:r>
            <a:endParaRPr sz="2000">
              <a:solidFill>
                <a:srgbClr val="181E41"/>
              </a:solidFill>
              <a:latin typeface="Libre Franklin Light"/>
              <a:ea typeface="Libre Franklin Light"/>
              <a:cs typeface="Libre Franklin Light"/>
              <a:sym typeface="Libre Franklin Light"/>
            </a:endParaRPr>
          </a:p>
          <a:p>
            <a:pPr marL="457200" lvl="0" indent="-355600" algn="l" rtl="0">
              <a:lnSpc>
                <a:spcPct val="150000"/>
              </a:lnSpc>
              <a:spcBef>
                <a:spcPts val="3200"/>
              </a:spcBef>
              <a:spcAft>
                <a:spcPts val="0"/>
              </a:spcAft>
              <a:buClr>
                <a:srgbClr val="181E41"/>
              </a:buClr>
              <a:buSzPts val="2000"/>
              <a:buFont typeface="Libre Franklin"/>
              <a:buChar char="●"/>
            </a:pPr>
            <a:r>
              <a:rPr lang="en" sz="2000" b="1">
                <a:solidFill>
                  <a:srgbClr val="181E41"/>
                </a:solidFill>
                <a:latin typeface="Libre Franklin"/>
                <a:ea typeface="Libre Franklin"/>
                <a:cs typeface="Libre Franklin"/>
                <a:sym typeface="Libre Franklin"/>
              </a:rPr>
              <a:t>Click in file &gt; Page setup</a:t>
            </a:r>
            <a:endParaRPr sz="2000" b="1">
              <a:solidFill>
                <a:srgbClr val="181E41"/>
              </a:solidFill>
              <a:latin typeface="Libre Franklin"/>
              <a:ea typeface="Libre Franklin"/>
              <a:cs typeface="Libre Franklin"/>
              <a:sym typeface="Libre Franklin"/>
            </a:endParaRPr>
          </a:p>
          <a:p>
            <a:pPr marL="457200" lvl="0" indent="-355600" algn="l" rtl="0">
              <a:lnSpc>
                <a:spcPct val="150000"/>
              </a:lnSpc>
              <a:spcBef>
                <a:spcPts val="0"/>
              </a:spcBef>
              <a:spcAft>
                <a:spcPts val="0"/>
              </a:spcAft>
              <a:buClr>
                <a:srgbClr val="181E41"/>
              </a:buClr>
              <a:buSzPts val="2000"/>
              <a:buFont typeface="Inter Light"/>
              <a:buChar char="●"/>
            </a:pPr>
            <a:r>
              <a:rPr lang="en" sz="2000" b="1">
                <a:solidFill>
                  <a:srgbClr val="181E41"/>
                </a:solidFill>
                <a:latin typeface="Libre Franklin"/>
                <a:ea typeface="Libre Franklin"/>
                <a:cs typeface="Libre Franklin"/>
                <a:sym typeface="Libre Franklin"/>
              </a:rPr>
              <a:t>In the page setup,</a:t>
            </a:r>
            <a:r>
              <a:rPr lang="en" sz="2000">
                <a:solidFill>
                  <a:srgbClr val="181E41"/>
                </a:solidFill>
                <a:latin typeface="Libre Franklin Light"/>
                <a:ea typeface="Libre Franklin Light"/>
                <a:cs typeface="Libre Franklin Light"/>
                <a:sym typeface="Libre Franklin Light"/>
              </a:rPr>
              <a:t> change the settings from </a:t>
            </a:r>
            <a:r>
              <a:rPr lang="en" sz="2000" b="1">
                <a:solidFill>
                  <a:srgbClr val="181E41"/>
                </a:solidFill>
                <a:latin typeface="Libre Franklin"/>
                <a:ea typeface="Libre Franklin"/>
                <a:cs typeface="Libre Franklin"/>
                <a:sym typeface="Libre Franklin"/>
              </a:rPr>
              <a:t>Widescreen 16:9</a:t>
            </a:r>
            <a:r>
              <a:rPr lang="en" sz="2000">
                <a:solidFill>
                  <a:srgbClr val="181E41"/>
                </a:solidFill>
                <a:latin typeface="Libre Franklin Light"/>
                <a:ea typeface="Libre Franklin Light"/>
                <a:cs typeface="Libre Franklin Light"/>
                <a:sym typeface="Libre Franklin Light"/>
              </a:rPr>
              <a:t> to </a:t>
            </a:r>
            <a:r>
              <a:rPr lang="en" sz="2000" b="1">
                <a:solidFill>
                  <a:srgbClr val="181E41"/>
                </a:solidFill>
                <a:latin typeface="Libre Franklin"/>
                <a:ea typeface="Libre Franklin"/>
                <a:cs typeface="Libre Franklin"/>
                <a:sym typeface="Libre Franklin"/>
              </a:rPr>
              <a:t>Custom</a:t>
            </a:r>
            <a:endParaRPr sz="2000" b="1">
              <a:solidFill>
                <a:srgbClr val="181E41"/>
              </a:solidFill>
              <a:latin typeface="Libre Franklin"/>
              <a:ea typeface="Libre Franklin"/>
              <a:cs typeface="Libre Franklin"/>
              <a:sym typeface="Libre Franklin"/>
            </a:endParaRPr>
          </a:p>
          <a:p>
            <a:pPr marL="457200" lvl="0" indent="-355600" algn="l" rtl="0">
              <a:lnSpc>
                <a:spcPct val="150000"/>
              </a:lnSpc>
              <a:spcBef>
                <a:spcPts val="0"/>
              </a:spcBef>
              <a:spcAft>
                <a:spcPts val="0"/>
              </a:spcAft>
              <a:buClr>
                <a:srgbClr val="181E41"/>
              </a:buClr>
              <a:buSzPts val="2000"/>
              <a:buFont typeface="Inter Light"/>
              <a:buChar char="●"/>
            </a:pPr>
            <a:r>
              <a:rPr lang="en" sz="2000" b="1">
                <a:solidFill>
                  <a:srgbClr val="181E41"/>
                </a:solidFill>
                <a:latin typeface="Libre Franklin"/>
                <a:ea typeface="Libre Franklin"/>
                <a:cs typeface="Libre Franklin"/>
                <a:sym typeface="Libre Franklin"/>
              </a:rPr>
              <a:t>Then,</a:t>
            </a:r>
            <a:r>
              <a:rPr lang="en" sz="2000">
                <a:solidFill>
                  <a:srgbClr val="181E41"/>
                </a:solidFill>
                <a:latin typeface="Libre Franklin Light"/>
                <a:ea typeface="Libre Franklin Light"/>
                <a:cs typeface="Libre Franklin Light"/>
                <a:sym typeface="Libre Franklin Light"/>
              </a:rPr>
              <a:t> change measurement settings from </a:t>
            </a:r>
            <a:r>
              <a:rPr lang="en" sz="2000" b="1">
                <a:solidFill>
                  <a:srgbClr val="181E41"/>
                </a:solidFill>
                <a:latin typeface="Libre Franklin"/>
                <a:ea typeface="Libre Franklin"/>
                <a:cs typeface="Libre Franklin"/>
                <a:sym typeface="Libre Franklin"/>
              </a:rPr>
              <a:t>inches </a:t>
            </a:r>
            <a:r>
              <a:rPr lang="en" sz="2000">
                <a:solidFill>
                  <a:srgbClr val="181E41"/>
                </a:solidFill>
                <a:latin typeface="Libre Franklin Light"/>
                <a:ea typeface="Libre Franklin Light"/>
                <a:cs typeface="Libre Franklin Light"/>
                <a:sym typeface="Libre Franklin Light"/>
              </a:rPr>
              <a:t>to </a:t>
            </a:r>
            <a:r>
              <a:rPr lang="en" sz="2000" b="1">
                <a:solidFill>
                  <a:srgbClr val="181E41"/>
                </a:solidFill>
                <a:latin typeface="Libre Franklin"/>
                <a:ea typeface="Libre Franklin"/>
                <a:cs typeface="Libre Franklin"/>
                <a:sym typeface="Libre Franklin"/>
              </a:rPr>
              <a:t>pixels.</a:t>
            </a:r>
            <a:endParaRPr sz="2000" b="1">
              <a:solidFill>
                <a:srgbClr val="181E41"/>
              </a:solidFill>
              <a:latin typeface="Libre Franklin"/>
              <a:ea typeface="Libre Franklin"/>
              <a:cs typeface="Libre Franklin"/>
              <a:sym typeface="Libre Franklin"/>
            </a:endParaRPr>
          </a:p>
          <a:p>
            <a:pPr marL="457200" lvl="0" indent="-355600" algn="l" rtl="0">
              <a:lnSpc>
                <a:spcPct val="150000"/>
              </a:lnSpc>
              <a:spcBef>
                <a:spcPts val="0"/>
              </a:spcBef>
              <a:spcAft>
                <a:spcPts val="0"/>
              </a:spcAft>
              <a:buClr>
                <a:srgbClr val="181E41"/>
              </a:buClr>
              <a:buSzPts val="2000"/>
              <a:buFont typeface="Libre Franklin"/>
              <a:buChar char="●"/>
            </a:pPr>
            <a:r>
              <a:rPr lang="en" sz="2000" b="1">
                <a:solidFill>
                  <a:srgbClr val="181E41"/>
                </a:solidFill>
                <a:latin typeface="Libre Franklin"/>
                <a:ea typeface="Libre Franklin"/>
                <a:cs typeface="Libre Franklin"/>
                <a:sym typeface="Libre Franklin"/>
              </a:rPr>
              <a:t>Set it up as 1920 x 1080 px</a:t>
            </a:r>
            <a:endParaRPr sz="2000" b="1">
              <a:solidFill>
                <a:srgbClr val="181E41"/>
              </a:solidFill>
              <a:latin typeface="Libre Franklin"/>
              <a:ea typeface="Libre Franklin"/>
              <a:cs typeface="Libre Franklin"/>
              <a:sym typeface="Libre Franklin"/>
            </a:endParaRPr>
          </a:p>
        </p:txBody>
      </p:sp>
      <p:sp>
        <p:nvSpPr>
          <p:cNvPr id="2166" name="Google Shape;2166;p145"/>
          <p:cNvSpPr txBox="1"/>
          <p:nvPr/>
        </p:nvSpPr>
        <p:spPr>
          <a:xfrm>
            <a:off x="6378225" y="3439200"/>
            <a:ext cx="4914900" cy="806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3200"/>
              </a:spcAft>
              <a:buNone/>
            </a:pPr>
            <a:r>
              <a:rPr lang="en" sz="3200">
                <a:solidFill>
                  <a:srgbClr val="181E41"/>
                </a:solidFill>
                <a:latin typeface="Libre Franklin Light"/>
                <a:ea typeface="Libre Franklin Light"/>
                <a:cs typeface="Libre Franklin Light"/>
                <a:sym typeface="Libre Franklin Light"/>
              </a:rPr>
              <a:t>Changing slide formats</a:t>
            </a:r>
            <a:endParaRPr sz="3200">
              <a:solidFill>
                <a:srgbClr val="181E41"/>
              </a:solidFill>
              <a:latin typeface="Libre Franklin Light"/>
              <a:ea typeface="Libre Franklin Light"/>
              <a:cs typeface="Libre Franklin Light"/>
              <a:sym typeface="Libre Franklin Light"/>
            </a:endParaRPr>
          </a:p>
        </p:txBody>
      </p:sp>
      <p:sp>
        <p:nvSpPr>
          <p:cNvPr id="2167" name="Google Shape;2167;p145"/>
          <p:cNvSpPr txBox="1"/>
          <p:nvPr/>
        </p:nvSpPr>
        <p:spPr>
          <a:xfrm>
            <a:off x="733951" y="3439200"/>
            <a:ext cx="4914900" cy="8064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3200"/>
              </a:spcAft>
              <a:buNone/>
            </a:pPr>
            <a:r>
              <a:rPr lang="en" sz="3200">
                <a:solidFill>
                  <a:srgbClr val="181E41"/>
                </a:solidFill>
                <a:latin typeface="Libre Franklin Light"/>
                <a:ea typeface="Libre Franklin Light"/>
                <a:cs typeface="Libre Franklin Light"/>
                <a:sym typeface="Libre Franklin Light"/>
              </a:rPr>
              <a:t>Slide dimensions</a:t>
            </a:r>
            <a:endParaRPr sz="3200">
              <a:solidFill>
                <a:srgbClr val="181E41"/>
              </a:solidFill>
              <a:latin typeface="Libre Franklin Light"/>
              <a:ea typeface="Libre Franklin Light"/>
              <a:cs typeface="Libre Franklin Light"/>
              <a:sym typeface="Libre Franklin Light"/>
            </a:endParaRPr>
          </a:p>
        </p:txBody>
      </p:sp>
      <p:pic>
        <p:nvPicPr>
          <p:cNvPr id="2168" name="Google Shape;2168;p145"/>
          <p:cNvPicPr preferRelativeResize="0"/>
          <p:nvPr/>
        </p:nvPicPr>
        <p:blipFill rotWithShape="1">
          <a:blip r:embed="rId3">
            <a:alphaModFix/>
          </a:blip>
          <a:srcRect l="22318" t="8371" b="925"/>
          <a:stretch/>
        </p:blipFill>
        <p:spPr>
          <a:xfrm>
            <a:off x="12238775" y="1994800"/>
            <a:ext cx="2153150" cy="6678175"/>
          </a:xfrm>
          <a:prstGeom prst="rect">
            <a:avLst/>
          </a:prstGeom>
          <a:noFill/>
          <a:ln>
            <a:noFill/>
          </a:ln>
          <a:effectLst>
            <a:outerShdw blurRad="214313" dist="57150" dir="2700000" algn="bl" rotWithShape="0">
              <a:srgbClr val="000000">
                <a:alpha val="30000"/>
              </a:srgbClr>
            </a:outerShdw>
          </a:effectLst>
        </p:spPr>
      </p:pic>
      <p:pic>
        <p:nvPicPr>
          <p:cNvPr id="2169" name="Google Shape;2169;p145"/>
          <p:cNvPicPr preferRelativeResize="0"/>
          <p:nvPr/>
        </p:nvPicPr>
        <p:blipFill rotWithShape="1">
          <a:blip r:embed="rId4">
            <a:alphaModFix/>
          </a:blip>
          <a:srcRect l="487" t="704"/>
          <a:stretch/>
        </p:blipFill>
        <p:spPr>
          <a:xfrm>
            <a:off x="14725200" y="1994800"/>
            <a:ext cx="2829000" cy="2258100"/>
          </a:xfrm>
          <a:prstGeom prst="roundRect">
            <a:avLst>
              <a:gd name="adj" fmla="val 2530"/>
            </a:avLst>
          </a:prstGeom>
          <a:noFill/>
          <a:ln>
            <a:noFill/>
          </a:ln>
          <a:effectLst>
            <a:outerShdw blurRad="214313" dist="57150" dir="2700000" algn="bl" rotWithShape="0">
              <a:srgbClr val="000000">
                <a:alpha val="30000"/>
              </a:srgbClr>
            </a:outerShdw>
          </a:effectLst>
        </p:spPr>
      </p:pic>
      <p:pic>
        <p:nvPicPr>
          <p:cNvPr id="2170" name="Google Shape;2170;p145"/>
          <p:cNvPicPr preferRelativeResize="0"/>
          <p:nvPr/>
        </p:nvPicPr>
        <p:blipFill rotWithShape="1">
          <a:blip r:embed="rId5">
            <a:alphaModFix/>
          </a:blip>
          <a:srcRect l="507" t="566"/>
          <a:stretch/>
        </p:blipFill>
        <p:spPr>
          <a:xfrm>
            <a:off x="14277700" y="4708320"/>
            <a:ext cx="2686800" cy="2186400"/>
          </a:xfrm>
          <a:prstGeom prst="roundRect">
            <a:avLst>
              <a:gd name="adj" fmla="val 3399"/>
            </a:avLst>
          </a:prstGeom>
          <a:noFill/>
          <a:ln>
            <a:noFill/>
          </a:ln>
          <a:effectLst>
            <a:outerShdw blurRad="214313" dist="57150" dir="2700000" algn="bl" rotWithShape="0">
              <a:srgbClr val="000000">
                <a:alpha val="30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174"/>
        <p:cNvGrpSpPr/>
        <p:nvPr/>
      </p:nvGrpSpPr>
      <p:grpSpPr>
        <a:xfrm>
          <a:off x="0" y="0"/>
          <a:ext cx="0" cy="0"/>
          <a:chOff x="0" y="0"/>
          <a:chExt cx="0" cy="0"/>
        </a:xfrm>
      </p:grpSpPr>
      <p:sp>
        <p:nvSpPr>
          <p:cNvPr id="2175" name="Google Shape;2175;p146"/>
          <p:cNvSpPr txBox="1"/>
          <p:nvPr/>
        </p:nvSpPr>
        <p:spPr>
          <a:xfrm>
            <a:off x="507200" y="627525"/>
            <a:ext cx="6454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dk1"/>
                </a:solidFill>
                <a:latin typeface="Libre Franklin"/>
                <a:ea typeface="Libre Franklin"/>
                <a:cs typeface="Libre Franklin"/>
                <a:sym typeface="Libre Franklin"/>
              </a:rPr>
              <a:t>BRAND COMPONENTS</a:t>
            </a:r>
            <a:endParaRPr sz="3200" b="1">
              <a:solidFill>
                <a:schemeClr val="dk1"/>
              </a:solidFill>
              <a:latin typeface="Libre Franklin"/>
              <a:ea typeface="Libre Franklin"/>
              <a:cs typeface="Libre Franklin"/>
              <a:sym typeface="Libre Franklin"/>
            </a:endParaRPr>
          </a:p>
        </p:txBody>
      </p:sp>
      <p:sp>
        <p:nvSpPr>
          <p:cNvPr id="2176" name="Google Shape;2176;p146"/>
          <p:cNvSpPr/>
          <p:nvPr/>
        </p:nvSpPr>
        <p:spPr>
          <a:xfrm flipH="1">
            <a:off x="733800" y="1804125"/>
            <a:ext cx="2743200" cy="2743200"/>
          </a:xfrm>
          <a:prstGeom prst="round1Rect">
            <a:avLst>
              <a:gd name="adj" fmla="val 27316"/>
            </a:avLst>
          </a:prstGeom>
          <a:solidFill>
            <a:schemeClr val="dk2"/>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endParaRPr sz="2000">
              <a:solidFill>
                <a:schemeClr val="lt1"/>
              </a:solidFill>
              <a:latin typeface="Libre Franklin"/>
              <a:ea typeface="Libre Franklin"/>
              <a:cs typeface="Libre Franklin"/>
              <a:sym typeface="Libre Franklin"/>
            </a:endParaRPr>
          </a:p>
        </p:txBody>
      </p:sp>
      <p:sp>
        <p:nvSpPr>
          <p:cNvPr id="2177" name="Google Shape;2177;p146"/>
          <p:cNvSpPr txBox="1"/>
          <p:nvPr/>
        </p:nvSpPr>
        <p:spPr>
          <a:xfrm>
            <a:off x="1101200" y="2590875"/>
            <a:ext cx="2058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chemeClr val="lt1"/>
                </a:solidFill>
                <a:latin typeface="Libre Franklin"/>
                <a:ea typeface="Libre Franklin"/>
                <a:cs typeface="Libre Franklin"/>
                <a:sym typeface="Libre Franklin"/>
              </a:rPr>
              <a:t>Title</a:t>
            </a:r>
            <a:endParaRPr sz="2400" b="1">
              <a:solidFill>
                <a:schemeClr val="lt1"/>
              </a:solidFill>
              <a:latin typeface="Libre Franklin"/>
              <a:ea typeface="Libre Franklin"/>
              <a:cs typeface="Libre Franklin"/>
              <a:sym typeface="Libre Franklin"/>
            </a:endParaRPr>
          </a:p>
          <a:p>
            <a:pPr marL="0" lvl="0" indent="0" algn="ctr" rtl="0">
              <a:spcBef>
                <a:spcPts val="0"/>
              </a:spcBef>
              <a:spcAft>
                <a:spcPts val="0"/>
              </a:spcAft>
              <a:buNone/>
            </a:pPr>
            <a:r>
              <a:rPr lang="en" sz="2000">
                <a:solidFill>
                  <a:schemeClr val="lt1"/>
                </a:solidFill>
                <a:latin typeface="Libre Franklin"/>
                <a:ea typeface="Libre Franklin"/>
                <a:cs typeface="Libre Franklin"/>
                <a:sym typeface="Libre Franklin"/>
              </a:rPr>
              <a:t>Subtitle &amp; body copy</a:t>
            </a:r>
            <a:endParaRPr>
              <a:latin typeface="Libre Franklin"/>
              <a:ea typeface="Libre Franklin"/>
              <a:cs typeface="Libre Franklin"/>
              <a:sym typeface="Libre Franklin"/>
            </a:endParaRPr>
          </a:p>
        </p:txBody>
      </p:sp>
      <p:sp>
        <p:nvSpPr>
          <p:cNvPr id="2178" name="Google Shape;2178;p146"/>
          <p:cNvSpPr/>
          <p:nvPr/>
        </p:nvSpPr>
        <p:spPr>
          <a:xfrm rot="10800000">
            <a:off x="3706925" y="1804125"/>
            <a:ext cx="2743200" cy="2743200"/>
          </a:xfrm>
          <a:prstGeom prst="rect">
            <a:avLst/>
          </a:prstGeom>
          <a:solidFill>
            <a:schemeClr val="dk2"/>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endParaRPr sz="2000">
              <a:solidFill>
                <a:schemeClr val="lt1"/>
              </a:solidFill>
              <a:latin typeface="Libre Franklin"/>
              <a:ea typeface="Libre Franklin"/>
              <a:cs typeface="Libre Franklin"/>
              <a:sym typeface="Libre Franklin"/>
            </a:endParaRPr>
          </a:p>
        </p:txBody>
      </p:sp>
      <p:sp>
        <p:nvSpPr>
          <p:cNvPr id="2179" name="Google Shape;2179;p146"/>
          <p:cNvSpPr txBox="1"/>
          <p:nvPr/>
        </p:nvSpPr>
        <p:spPr>
          <a:xfrm>
            <a:off x="3990775" y="2590875"/>
            <a:ext cx="2058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chemeClr val="lt1"/>
                </a:solidFill>
                <a:latin typeface="Libre Franklin"/>
                <a:ea typeface="Libre Franklin"/>
                <a:cs typeface="Libre Franklin"/>
                <a:sym typeface="Libre Franklin"/>
              </a:rPr>
              <a:t>Title</a:t>
            </a:r>
            <a:endParaRPr sz="2400" b="1">
              <a:solidFill>
                <a:schemeClr val="lt1"/>
              </a:solidFill>
              <a:latin typeface="Libre Franklin"/>
              <a:ea typeface="Libre Franklin"/>
              <a:cs typeface="Libre Franklin"/>
              <a:sym typeface="Libre Franklin"/>
            </a:endParaRPr>
          </a:p>
          <a:p>
            <a:pPr marL="0" lvl="0" indent="0" algn="ctr" rtl="0">
              <a:spcBef>
                <a:spcPts val="0"/>
              </a:spcBef>
              <a:spcAft>
                <a:spcPts val="0"/>
              </a:spcAft>
              <a:buNone/>
            </a:pPr>
            <a:r>
              <a:rPr lang="en" sz="2000">
                <a:solidFill>
                  <a:schemeClr val="lt1"/>
                </a:solidFill>
                <a:latin typeface="Libre Franklin"/>
                <a:ea typeface="Libre Franklin"/>
                <a:cs typeface="Libre Franklin"/>
                <a:sym typeface="Libre Franklin"/>
              </a:rPr>
              <a:t>Subtitle &amp; body copy</a:t>
            </a:r>
            <a:endParaRPr>
              <a:solidFill>
                <a:schemeClr val="lt1"/>
              </a:solidFill>
              <a:latin typeface="Libre Franklin"/>
              <a:ea typeface="Libre Franklin"/>
              <a:cs typeface="Libre Franklin"/>
              <a:sym typeface="Libre Franklin"/>
            </a:endParaRPr>
          </a:p>
        </p:txBody>
      </p:sp>
      <p:grpSp>
        <p:nvGrpSpPr>
          <p:cNvPr id="2180" name="Google Shape;2180;p146"/>
          <p:cNvGrpSpPr/>
          <p:nvPr/>
        </p:nvGrpSpPr>
        <p:grpSpPr>
          <a:xfrm>
            <a:off x="566700" y="6824925"/>
            <a:ext cx="2910300" cy="2910300"/>
            <a:chOff x="566700" y="6824925"/>
            <a:chExt cx="2910300" cy="2910300"/>
          </a:xfrm>
        </p:grpSpPr>
        <p:sp>
          <p:nvSpPr>
            <p:cNvPr id="2181" name="Google Shape;2181;p146"/>
            <p:cNvSpPr/>
            <p:nvPr/>
          </p:nvSpPr>
          <p:spPr>
            <a:xfrm flipH="1">
              <a:off x="733800" y="6824925"/>
              <a:ext cx="2743200" cy="2743200"/>
            </a:xfrm>
            <a:prstGeom prst="round1Rect">
              <a:avLst>
                <a:gd name="adj" fmla="val 27316"/>
              </a:avLst>
            </a:prstGeom>
            <a:solidFill>
              <a:schemeClr val="dk2"/>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endParaRPr sz="2000">
                <a:solidFill>
                  <a:schemeClr val="lt1"/>
                </a:solidFill>
                <a:latin typeface="Libre Franklin"/>
                <a:ea typeface="Libre Franklin"/>
                <a:cs typeface="Libre Franklin"/>
                <a:sym typeface="Libre Franklin"/>
              </a:endParaRPr>
            </a:p>
          </p:txBody>
        </p:sp>
        <p:sp>
          <p:nvSpPr>
            <p:cNvPr id="2182" name="Google Shape;2182;p146"/>
            <p:cNvSpPr/>
            <p:nvPr/>
          </p:nvSpPr>
          <p:spPr>
            <a:xfrm>
              <a:off x="566700" y="9568125"/>
              <a:ext cx="167100" cy="167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46"/>
            <p:cNvSpPr txBox="1"/>
            <p:nvPr/>
          </p:nvSpPr>
          <p:spPr>
            <a:xfrm>
              <a:off x="1101200" y="7611675"/>
              <a:ext cx="2058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chemeClr val="lt1"/>
                  </a:solidFill>
                  <a:latin typeface="Libre Franklin"/>
                  <a:ea typeface="Libre Franklin"/>
                  <a:cs typeface="Libre Franklin"/>
                  <a:sym typeface="Libre Franklin"/>
                </a:rPr>
                <a:t>Title</a:t>
              </a:r>
              <a:endParaRPr sz="2400" b="1">
                <a:solidFill>
                  <a:schemeClr val="lt1"/>
                </a:solidFill>
                <a:latin typeface="Libre Franklin"/>
                <a:ea typeface="Libre Franklin"/>
                <a:cs typeface="Libre Franklin"/>
                <a:sym typeface="Libre Franklin"/>
              </a:endParaRPr>
            </a:p>
            <a:p>
              <a:pPr marL="0" lvl="0" indent="0" algn="ctr" rtl="0">
                <a:spcBef>
                  <a:spcPts val="0"/>
                </a:spcBef>
                <a:spcAft>
                  <a:spcPts val="0"/>
                </a:spcAft>
                <a:buNone/>
              </a:pPr>
              <a:r>
                <a:rPr lang="en" sz="2000">
                  <a:solidFill>
                    <a:schemeClr val="lt1"/>
                  </a:solidFill>
                  <a:latin typeface="Libre Franklin"/>
                  <a:ea typeface="Libre Franklin"/>
                  <a:cs typeface="Libre Franklin"/>
                  <a:sym typeface="Libre Franklin"/>
                </a:rPr>
                <a:t>Subtitle &amp; body copy</a:t>
              </a:r>
              <a:endParaRPr>
                <a:latin typeface="Libre Franklin"/>
                <a:ea typeface="Libre Franklin"/>
                <a:cs typeface="Libre Franklin"/>
                <a:sym typeface="Libre Franklin"/>
              </a:endParaRPr>
            </a:p>
          </p:txBody>
        </p:sp>
      </p:grpSp>
      <p:grpSp>
        <p:nvGrpSpPr>
          <p:cNvPr id="2184" name="Google Shape;2184;p146"/>
          <p:cNvGrpSpPr/>
          <p:nvPr/>
        </p:nvGrpSpPr>
        <p:grpSpPr>
          <a:xfrm>
            <a:off x="3990775" y="6657825"/>
            <a:ext cx="2910300" cy="2910300"/>
            <a:chOff x="3990775" y="6657825"/>
            <a:chExt cx="2910300" cy="2910300"/>
          </a:xfrm>
        </p:grpSpPr>
        <p:sp>
          <p:nvSpPr>
            <p:cNvPr id="2185" name="Google Shape;2185;p146"/>
            <p:cNvSpPr/>
            <p:nvPr/>
          </p:nvSpPr>
          <p:spPr>
            <a:xfrm rot="10800000">
              <a:off x="3990775" y="6824925"/>
              <a:ext cx="2743200" cy="2743200"/>
            </a:xfrm>
            <a:prstGeom prst="round1Rect">
              <a:avLst>
                <a:gd name="adj" fmla="val 27316"/>
              </a:avLst>
            </a:prstGeom>
            <a:noFill/>
            <a:ln w="9525" cap="flat" cmpd="sng">
              <a:solidFill>
                <a:schemeClr val="dk2"/>
              </a:solidFill>
              <a:prstDash val="solid"/>
              <a:round/>
              <a:headEnd type="none" w="sm" len="sm"/>
              <a:tailEnd type="none" w="sm" len="sm"/>
            </a:ln>
          </p:spPr>
          <p:txBody>
            <a:bodyPr spcFirstLastPara="1" wrap="square" lIns="182875" tIns="91425" rIns="91425" bIns="91425" anchor="ctr" anchorCtr="0">
              <a:noAutofit/>
            </a:bodyPr>
            <a:lstStyle/>
            <a:p>
              <a:pPr marL="0" lvl="0" indent="0" algn="ctr" rtl="0">
                <a:spcBef>
                  <a:spcPts val="0"/>
                </a:spcBef>
                <a:spcAft>
                  <a:spcPts val="0"/>
                </a:spcAft>
                <a:buNone/>
              </a:pPr>
              <a:endParaRPr sz="2000">
                <a:solidFill>
                  <a:schemeClr val="lt1"/>
                </a:solidFill>
                <a:latin typeface="Libre Franklin"/>
                <a:ea typeface="Libre Franklin"/>
                <a:cs typeface="Libre Franklin"/>
                <a:sym typeface="Libre Franklin"/>
              </a:endParaRPr>
            </a:p>
          </p:txBody>
        </p:sp>
        <p:sp>
          <p:nvSpPr>
            <p:cNvPr id="2186" name="Google Shape;2186;p146"/>
            <p:cNvSpPr/>
            <p:nvPr/>
          </p:nvSpPr>
          <p:spPr>
            <a:xfrm>
              <a:off x="6733975" y="6657825"/>
              <a:ext cx="167100" cy="167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46"/>
            <p:cNvSpPr txBox="1"/>
            <p:nvPr/>
          </p:nvSpPr>
          <p:spPr>
            <a:xfrm>
              <a:off x="4358175" y="7611675"/>
              <a:ext cx="2058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chemeClr val="dk2"/>
                  </a:solidFill>
                  <a:latin typeface="Libre Franklin"/>
                  <a:ea typeface="Libre Franklin"/>
                  <a:cs typeface="Libre Franklin"/>
                  <a:sym typeface="Libre Franklin"/>
                </a:rPr>
                <a:t>Title</a:t>
              </a:r>
              <a:endParaRPr sz="2400" b="1">
                <a:solidFill>
                  <a:schemeClr val="dk2"/>
                </a:solidFill>
                <a:latin typeface="Libre Franklin"/>
                <a:ea typeface="Libre Franklin"/>
                <a:cs typeface="Libre Franklin"/>
                <a:sym typeface="Libre Franklin"/>
              </a:endParaRPr>
            </a:p>
            <a:p>
              <a:pPr marL="0" lvl="0" indent="0" algn="ctr" rtl="0">
                <a:spcBef>
                  <a:spcPts val="0"/>
                </a:spcBef>
                <a:spcAft>
                  <a:spcPts val="0"/>
                </a:spcAft>
                <a:buNone/>
              </a:pPr>
              <a:r>
                <a:rPr lang="en" sz="2000">
                  <a:solidFill>
                    <a:schemeClr val="dk1"/>
                  </a:solidFill>
                  <a:latin typeface="Libre Franklin"/>
                  <a:ea typeface="Libre Franklin"/>
                  <a:cs typeface="Libre Franklin"/>
                  <a:sym typeface="Libre Franklin"/>
                </a:rPr>
                <a:t>Subtitle &amp; body copy</a:t>
              </a:r>
              <a:endParaRPr>
                <a:solidFill>
                  <a:schemeClr val="dk1"/>
                </a:solidFill>
                <a:latin typeface="Libre Franklin"/>
                <a:ea typeface="Libre Franklin"/>
                <a:cs typeface="Libre Franklin"/>
                <a:sym typeface="Libre Franklin"/>
              </a:endParaRPr>
            </a:p>
          </p:txBody>
        </p:sp>
      </p:grpSp>
      <p:sp>
        <p:nvSpPr>
          <p:cNvPr id="2188" name="Google Shape;2188;p146"/>
          <p:cNvSpPr/>
          <p:nvPr/>
        </p:nvSpPr>
        <p:spPr>
          <a:xfrm rot="10800000" flipH="1">
            <a:off x="6680050" y="1804125"/>
            <a:ext cx="2743200" cy="2743200"/>
          </a:xfrm>
          <a:prstGeom prst="round1Rect">
            <a:avLst>
              <a:gd name="adj" fmla="val 27316"/>
            </a:avLst>
          </a:prstGeom>
          <a:solidFill>
            <a:schemeClr val="dk2"/>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endParaRPr sz="2000">
              <a:solidFill>
                <a:schemeClr val="lt1"/>
              </a:solidFill>
              <a:latin typeface="Libre Franklin"/>
              <a:ea typeface="Libre Franklin"/>
              <a:cs typeface="Libre Franklin"/>
              <a:sym typeface="Libre Franklin"/>
            </a:endParaRPr>
          </a:p>
        </p:txBody>
      </p:sp>
      <p:sp>
        <p:nvSpPr>
          <p:cNvPr id="2189" name="Google Shape;2189;p146"/>
          <p:cNvSpPr txBox="1"/>
          <p:nvPr/>
        </p:nvSpPr>
        <p:spPr>
          <a:xfrm>
            <a:off x="7047450" y="2590875"/>
            <a:ext cx="2058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chemeClr val="lt1"/>
                </a:solidFill>
                <a:latin typeface="Libre Franklin"/>
                <a:ea typeface="Libre Franklin"/>
                <a:cs typeface="Libre Franklin"/>
                <a:sym typeface="Libre Franklin"/>
              </a:rPr>
              <a:t>Title</a:t>
            </a:r>
            <a:endParaRPr sz="2400" b="1">
              <a:solidFill>
                <a:schemeClr val="lt1"/>
              </a:solidFill>
              <a:latin typeface="Libre Franklin"/>
              <a:ea typeface="Libre Franklin"/>
              <a:cs typeface="Libre Franklin"/>
              <a:sym typeface="Libre Franklin"/>
            </a:endParaRPr>
          </a:p>
          <a:p>
            <a:pPr marL="0" lvl="0" indent="0" algn="ctr" rtl="0">
              <a:spcBef>
                <a:spcPts val="0"/>
              </a:spcBef>
              <a:spcAft>
                <a:spcPts val="0"/>
              </a:spcAft>
              <a:buNone/>
            </a:pPr>
            <a:r>
              <a:rPr lang="en" sz="2000">
                <a:solidFill>
                  <a:schemeClr val="lt1"/>
                </a:solidFill>
                <a:latin typeface="Libre Franklin"/>
                <a:ea typeface="Libre Franklin"/>
                <a:cs typeface="Libre Franklin"/>
                <a:sym typeface="Libre Franklin"/>
              </a:rPr>
              <a:t>Subtitle &amp; body copy</a:t>
            </a:r>
            <a:endParaRPr>
              <a:latin typeface="Libre Franklin"/>
              <a:ea typeface="Libre Franklin"/>
              <a:cs typeface="Libre Franklin"/>
              <a:sym typeface="Libre Franklin"/>
            </a:endParaRPr>
          </a:p>
        </p:txBody>
      </p:sp>
      <p:sp>
        <p:nvSpPr>
          <p:cNvPr id="2190" name="Google Shape;2190;p146"/>
          <p:cNvSpPr txBox="1"/>
          <p:nvPr/>
        </p:nvSpPr>
        <p:spPr>
          <a:xfrm>
            <a:off x="9745275" y="2467525"/>
            <a:ext cx="19491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1"/>
                </a:solidFill>
                <a:latin typeface="Libre Franklin"/>
                <a:ea typeface="Libre Franklin"/>
                <a:cs typeface="Libre Franklin"/>
                <a:sym typeface="Libre Franklin"/>
              </a:rPr>
              <a:t>Group of three </a:t>
            </a:r>
            <a:r>
              <a:rPr lang="en" sz="2000">
                <a:solidFill>
                  <a:schemeClr val="dk1"/>
                </a:solidFill>
                <a:latin typeface="Libre Franklin"/>
                <a:ea typeface="Libre Franklin"/>
                <a:cs typeface="Libre Franklin"/>
                <a:sym typeface="Libre Franklin"/>
              </a:rPr>
              <a:t>- respect the proportions – </a:t>
            </a:r>
            <a:endParaRPr sz="2000">
              <a:solidFill>
                <a:schemeClr val="dk1"/>
              </a:solidFill>
              <a:latin typeface="Libre Franklin"/>
              <a:ea typeface="Libre Franklin"/>
              <a:cs typeface="Libre Franklin"/>
              <a:sym typeface="Libre Franklin"/>
            </a:endParaRPr>
          </a:p>
        </p:txBody>
      </p:sp>
      <p:sp>
        <p:nvSpPr>
          <p:cNvPr id="2191" name="Google Shape;2191;p146"/>
          <p:cNvSpPr txBox="1"/>
          <p:nvPr/>
        </p:nvSpPr>
        <p:spPr>
          <a:xfrm>
            <a:off x="14144275" y="7852700"/>
            <a:ext cx="26502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a:solidFill>
                  <a:schemeClr val="dk1"/>
                </a:solidFill>
                <a:latin typeface="Libre Franklin"/>
                <a:ea typeface="Libre Franklin"/>
                <a:cs typeface="Libre Franklin"/>
                <a:sym typeface="Libre Franklin"/>
              </a:rPr>
              <a:t>Individual blocks</a:t>
            </a:r>
            <a:endParaRPr sz="2000" b="1">
              <a:solidFill>
                <a:schemeClr val="dk1"/>
              </a:solidFill>
              <a:latin typeface="Libre Franklin"/>
              <a:ea typeface="Libre Franklin"/>
              <a:cs typeface="Libre Franklin"/>
              <a:sym typeface="Libre Franklin"/>
            </a:endParaRPr>
          </a:p>
          <a:p>
            <a:pPr marL="0" lvl="0" indent="0" algn="l" rtl="0">
              <a:spcBef>
                <a:spcPts val="0"/>
              </a:spcBef>
              <a:spcAft>
                <a:spcPts val="0"/>
              </a:spcAft>
              <a:buNone/>
            </a:pPr>
            <a:r>
              <a:rPr lang="en" sz="2000">
                <a:solidFill>
                  <a:schemeClr val="dk1"/>
                </a:solidFill>
                <a:latin typeface="Libre Franklin"/>
                <a:ea typeface="Libre Franklin"/>
                <a:cs typeface="Libre Franklin"/>
                <a:sym typeface="Libre Franklin"/>
              </a:rPr>
              <a:t>– respect the proportions– </a:t>
            </a:r>
            <a:endParaRPr sz="2000">
              <a:solidFill>
                <a:schemeClr val="dk1"/>
              </a:solidFill>
              <a:latin typeface="Libre Franklin"/>
              <a:ea typeface="Libre Franklin"/>
              <a:cs typeface="Libre Franklin"/>
              <a:sym typeface="Libre Franklin"/>
            </a:endParaRPr>
          </a:p>
        </p:txBody>
      </p:sp>
      <p:grpSp>
        <p:nvGrpSpPr>
          <p:cNvPr id="2192" name="Google Shape;2192;p146"/>
          <p:cNvGrpSpPr/>
          <p:nvPr/>
        </p:nvGrpSpPr>
        <p:grpSpPr>
          <a:xfrm>
            <a:off x="7463225" y="6824925"/>
            <a:ext cx="2910300" cy="2910300"/>
            <a:chOff x="7463225" y="6824925"/>
            <a:chExt cx="2910300" cy="2910300"/>
          </a:xfrm>
        </p:grpSpPr>
        <p:sp>
          <p:nvSpPr>
            <p:cNvPr id="2193" name="Google Shape;2193;p146"/>
            <p:cNvSpPr/>
            <p:nvPr/>
          </p:nvSpPr>
          <p:spPr>
            <a:xfrm flipH="1">
              <a:off x="7630325" y="6824925"/>
              <a:ext cx="2743200" cy="2743200"/>
            </a:xfrm>
            <a:prstGeom prst="round1Rect">
              <a:avLst>
                <a:gd name="adj" fmla="val 27316"/>
              </a:avLst>
            </a:prstGeom>
            <a:solidFill>
              <a:schemeClr val="dk1"/>
            </a:solidFill>
            <a:ln>
              <a:noFill/>
            </a:ln>
          </p:spPr>
          <p:txBody>
            <a:bodyPr spcFirstLastPara="1" wrap="square" lIns="182875" tIns="91425" rIns="91425" bIns="91425" anchor="ctr" anchorCtr="0">
              <a:noAutofit/>
            </a:bodyPr>
            <a:lstStyle/>
            <a:p>
              <a:pPr marL="0" lvl="0" indent="0" algn="ctr" rtl="0">
                <a:spcBef>
                  <a:spcPts val="0"/>
                </a:spcBef>
                <a:spcAft>
                  <a:spcPts val="0"/>
                </a:spcAft>
                <a:buNone/>
              </a:pPr>
              <a:endParaRPr sz="2000">
                <a:solidFill>
                  <a:schemeClr val="lt1"/>
                </a:solidFill>
                <a:latin typeface="Libre Franklin"/>
                <a:ea typeface="Libre Franklin"/>
                <a:cs typeface="Libre Franklin"/>
                <a:sym typeface="Libre Franklin"/>
              </a:endParaRPr>
            </a:p>
          </p:txBody>
        </p:sp>
        <p:sp>
          <p:nvSpPr>
            <p:cNvPr id="2194" name="Google Shape;2194;p146"/>
            <p:cNvSpPr/>
            <p:nvPr/>
          </p:nvSpPr>
          <p:spPr>
            <a:xfrm>
              <a:off x="7463225" y="9568125"/>
              <a:ext cx="167100" cy="167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46"/>
            <p:cNvSpPr txBox="1"/>
            <p:nvPr/>
          </p:nvSpPr>
          <p:spPr>
            <a:xfrm>
              <a:off x="7997725" y="7611675"/>
              <a:ext cx="2058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chemeClr val="accent1"/>
                  </a:solidFill>
                  <a:latin typeface="Libre Franklin"/>
                  <a:ea typeface="Libre Franklin"/>
                  <a:cs typeface="Libre Franklin"/>
                  <a:sym typeface="Libre Franklin"/>
                </a:rPr>
                <a:t>Title</a:t>
              </a:r>
              <a:endParaRPr sz="2400" b="1">
                <a:solidFill>
                  <a:schemeClr val="accent1"/>
                </a:solidFill>
                <a:latin typeface="Libre Franklin"/>
                <a:ea typeface="Libre Franklin"/>
                <a:cs typeface="Libre Franklin"/>
                <a:sym typeface="Libre Franklin"/>
              </a:endParaRPr>
            </a:p>
            <a:p>
              <a:pPr marL="0" lvl="0" indent="0" algn="ctr" rtl="0">
                <a:spcBef>
                  <a:spcPts val="0"/>
                </a:spcBef>
                <a:spcAft>
                  <a:spcPts val="0"/>
                </a:spcAft>
                <a:buNone/>
              </a:pPr>
              <a:r>
                <a:rPr lang="en" sz="2000">
                  <a:solidFill>
                    <a:schemeClr val="lt1"/>
                  </a:solidFill>
                  <a:latin typeface="Libre Franklin"/>
                  <a:ea typeface="Libre Franklin"/>
                  <a:cs typeface="Libre Franklin"/>
                  <a:sym typeface="Libre Franklin"/>
                </a:rPr>
                <a:t>Subtitle &amp; body copy</a:t>
              </a:r>
              <a:endParaRPr>
                <a:latin typeface="Libre Franklin"/>
                <a:ea typeface="Libre Franklin"/>
                <a:cs typeface="Libre Franklin"/>
                <a:sym typeface="Libre Franklin"/>
              </a:endParaRPr>
            </a:p>
          </p:txBody>
        </p:sp>
      </p:grpSp>
      <p:grpSp>
        <p:nvGrpSpPr>
          <p:cNvPr id="2196" name="Google Shape;2196;p146"/>
          <p:cNvGrpSpPr/>
          <p:nvPr/>
        </p:nvGrpSpPr>
        <p:grpSpPr>
          <a:xfrm>
            <a:off x="10887300" y="6657825"/>
            <a:ext cx="2910300" cy="2910300"/>
            <a:chOff x="10887300" y="6657825"/>
            <a:chExt cx="2910300" cy="2910300"/>
          </a:xfrm>
        </p:grpSpPr>
        <p:sp>
          <p:nvSpPr>
            <p:cNvPr id="2197" name="Google Shape;2197;p146"/>
            <p:cNvSpPr/>
            <p:nvPr/>
          </p:nvSpPr>
          <p:spPr>
            <a:xfrm rot="10800000">
              <a:off x="10887300" y="6824925"/>
              <a:ext cx="2743200" cy="2743200"/>
            </a:xfrm>
            <a:prstGeom prst="round1Rect">
              <a:avLst>
                <a:gd name="adj" fmla="val 27316"/>
              </a:avLst>
            </a:prstGeom>
            <a:noFill/>
            <a:ln w="9525" cap="flat" cmpd="sng">
              <a:solidFill>
                <a:schemeClr val="accent2"/>
              </a:solidFill>
              <a:prstDash val="solid"/>
              <a:round/>
              <a:headEnd type="none" w="sm" len="sm"/>
              <a:tailEnd type="none" w="sm" len="sm"/>
            </a:ln>
          </p:spPr>
          <p:txBody>
            <a:bodyPr spcFirstLastPara="1" wrap="square" lIns="182875" tIns="91425" rIns="91425" bIns="91425" anchor="ctr" anchorCtr="0">
              <a:noAutofit/>
            </a:bodyPr>
            <a:lstStyle/>
            <a:p>
              <a:pPr marL="0" lvl="0" indent="0" algn="ctr" rtl="0">
                <a:spcBef>
                  <a:spcPts val="0"/>
                </a:spcBef>
                <a:spcAft>
                  <a:spcPts val="0"/>
                </a:spcAft>
                <a:buNone/>
              </a:pPr>
              <a:endParaRPr sz="2000">
                <a:solidFill>
                  <a:schemeClr val="lt1"/>
                </a:solidFill>
                <a:latin typeface="Libre Franklin"/>
                <a:ea typeface="Libre Franklin"/>
                <a:cs typeface="Libre Franklin"/>
                <a:sym typeface="Libre Franklin"/>
              </a:endParaRPr>
            </a:p>
          </p:txBody>
        </p:sp>
        <p:sp>
          <p:nvSpPr>
            <p:cNvPr id="2198" name="Google Shape;2198;p146"/>
            <p:cNvSpPr/>
            <p:nvPr/>
          </p:nvSpPr>
          <p:spPr>
            <a:xfrm>
              <a:off x="13630500" y="6657825"/>
              <a:ext cx="167100" cy="167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46"/>
            <p:cNvSpPr txBox="1"/>
            <p:nvPr/>
          </p:nvSpPr>
          <p:spPr>
            <a:xfrm>
              <a:off x="11254700" y="7611675"/>
              <a:ext cx="2058000" cy="1169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chemeClr val="accent2"/>
                  </a:solidFill>
                  <a:latin typeface="Libre Franklin"/>
                  <a:ea typeface="Libre Franklin"/>
                  <a:cs typeface="Libre Franklin"/>
                  <a:sym typeface="Libre Franklin"/>
                </a:rPr>
                <a:t>Title</a:t>
              </a:r>
              <a:endParaRPr sz="2400" b="1">
                <a:solidFill>
                  <a:schemeClr val="accent2"/>
                </a:solidFill>
                <a:latin typeface="Libre Franklin"/>
                <a:ea typeface="Libre Franklin"/>
                <a:cs typeface="Libre Franklin"/>
                <a:sym typeface="Libre Franklin"/>
              </a:endParaRPr>
            </a:p>
            <a:p>
              <a:pPr marL="0" lvl="0" indent="0" algn="ctr" rtl="0">
                <a:spcBef>
                  <a:spcPts val="0"/>
                </a:spcBef>
                <a:spcAft>
                  <a:spcPts val="0"/>
                </a:spcAft>
                <a:buNone/>
              </a:pPr>
              <a:r>
                <a:rPr lang="en" sz="2000">
                  <a:solidFill>
                    <a:schemeClr val="dk1"/>
                  </a:solidFill>
                  <a:latin typeface="Libre Franklin"/>
                  <a:ea typeface="Libre Franklin"/>
                  <a:cs typeface="Libre Franklin"/>
                  <a:sym typeface="Libre Franklin"/>
                </a:rPr>
                <a:t>Subtitle &amp; body copy</a:t>
              </a:r>
              <a:endParaRPr>
                <a:solidFill>
                  <a:schemeClr val="dk1"/>
                </a:solidFill>
                <a:latin typeface="Libre Franklin"/>
                <a:ea typeface="Libre Franklin"/>
                <a:cs typeface="Libre Franklin"/>
                <a:sym typeface="Libre Franklin"/>
              </a:endParaRPr>
            </a:p>
          </p:txBody>
        </p:sp>
      </p:grpSp>
      <p:cxnSp>
        <p:nvCxnSpPr>
          <p:cNvPr id="2200" name="Google Shape;2200;p146"/>
          <p:cNvCxnSpPr/>
          <p:nvPr/>
        </p:nvCxnSpPr>
        <p:spPr>
          <a:xfrm>
            <a:off x="11794300" y="719200"/>
            <a:ext cx="0" cy="4443600"/>
          </a:xfrm>
          <a:prstGeom prst="straightConnector1">
            <a:avLst/>
          </a:prstGeom>
          <a:noFill/>
          <a:ln w="9525" cap="flat" cmpd="sng">
            <a:solidFill>
              <a:schemeClr val="accent3"/>
            </a:solidFill>
            <a:prstDash val="solid"/>
            <a:round/>
            <a:headEnd type="none" w="med" len="med"/>
            <a:tailEnd type="none" w="med" len="med"/>
          </a:ln>
        </p:spPr>
      </p:cxnSp>
      <p:grpSp>
        <p:nvGrpSpPr>
          <p:cNvPr id="2201" name="Google Shape;2201;p146"/>
          <p:cNvGrpSpPr/>
          <p:nvPr/>
        </p:nvGrpSpPr>
        <p:grpSpPr>
          <a:xfrm>
            <a:off x="12334203" y="3280939"/>
            <a:ext cx="3079333" cy="492622"/>
            <a:chOff x="238125" y="2252900"/>
            <a:chExt cx="7144625" cy="1210075"/>
          </a:xfrm>
        </p:grpSpPr>
        <p:sp>
          <p:nvSpPr>
            <p:cNvPr id="2202" name="Google Shape;2202;p146"/>
            <p:cNvSpPr/>
            <p:nvPr/>
          </p:nvSpPr>
          <p:spPr>
            <a:xfrm>
              <a:off x="238125" y="2287225"/>
              <a:ext cx="347600" cy="347575"/>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rgbClr val="2C2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46"/>
            <p:cNvSpPr/>
            <p:nvPr/>
          </p:nvSpPr>
          <p:spPr>
            <a:xfrm>
              <a:off x="412325" y="2287225"/>
              <a:ext cx="787875" cy="1160300"/>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rgbClr val="2C2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46"/>
            <p:cNvSpPr/>
            <p:nvPr/>
          </p:nvSpPr>
          <p:spPr>
            <a:xfrm>
              <a:off x="1337475" y="2593600"/>
              <a:ext cx="814475" cy="869375"/>
            </a:xfrm>
            <a:custGeom>
              <a:avLst/>
              <a:gdLst/>
              <a:ahLst/>
              <a:cxnLst/>
              <a:rect l="l" t="t" r="r" b="b"/>
              <a:pathLst>
                <a:path w="32579" h="34775" extrusionOk="0">
                  <a:moveTo>
                    <a:pt x="15140" y="17061"/>
                  </a:moveTo>
                  <a:lnTo>
                    <a:pt x="16787" y="17267"/>
                  </a:lnTo>
                  <a:lnTo>
                    <a:pt x="18195" y="17713"/>
                  </a:lnTo>
                  <a:lnTo>
                    <a:pt x="19328" y="18297"/>
                  </a:lnTo>
                  <a:lnTo>
                    <a:pt x="20255" y="19052"/>
                  </a:lnTo>
                  <a:lnTo>
                    <a:pt x="20975" y="19979"/>
                  </a:lnTo>
                  <a:lnTo>
                    <a:pt x="21422" y="21043"/>
                  </a:lnTo>
                  <a:lnTo>
                    <a:pt x="21662" y="22210"/>
                  </a:lnTo>
                  <a:lnTo>
                    <a:pt x="21662" y="22828"/>
                  </a:lnTo>
                  <a:lnTo>
                    <a:pt x="21662" y="23480"/>
                  </a:lnTo>
                  <a:lnTo>
                    <a:pt x="21422" y="24648"/>
                  </a:lnTo>
                  <a:lnTo>
                    <a:pt x="20975" y="25712"/>
                  </a:lnTo>
                  <a:lnTo>
                    <a:pt x="20255" y="26604"/>
                  </a:lnTo>
                  <a:lnTo>
                    <a:pt x="19328" y="27394"/>
                  </a:lnTo>
                  <a:lnTo>
                    <a:pt x="18195" y="27977"/>
                  </a:lnTo>
                  <a:lnTo>
                    <a:pt x="16787" y="28389"/>
                  </a:lnTo>
                  <a:lnTo>
                    <a:pt x="15140" y="28630"/>
                  </a:lnTo>
                  <a:lnTo>
                    <a:pt x="13320" y="28630"/>
                  </a:lnTo>
                  <a:lnTo>
                    <a:pt x="11707" y="28389"/>
                  </a:lnTo>
                  <a:lnTo>
                    <a:pt x="10299" y="27977"/>
                  </a:lnTo>
                  <a:lnTo>
                    <a:pt x="9132" y="27394"/>
                  </a:lnTo>
                  <a:lnTo>
                    <a:pt x="8205" y="26604"/>
                  </a:lnTo>
                  <a:lnTo>
                    <a:pt x="7519" y="25712"/>
                  </a:lnTo>
                  <a:lnTo>
                    <a:pt x="7072" y="24648"/>
                  </a:lnTo>
                  <a:lnTo>
                    <a:pt x="6832" y="23480"/>
                  </a:lnTo>
                  <a:lnTo>
                    <a:pt x="6798" y="22828"/>
                  </a:lnTo>
                  <a:lnTo>
                    <a:pt x="6832" y="22210"/>
                  </a:lnTo>
                  <a:lnTo>
                    <a:pt x="7072" y="21043"/>
                  </a:lnTo>
                  <a:lnTo>
                    <a:pt x="7519" y="19979"/>
                  </a:lnTo>
                  <a:lnTo>
                    <a:pt x="8205" y="19052"/>
                  </a:lnTo>
                  <a:lnTo>
                    <a:pt x="9132" y="18297"/>
                  </a:lnTo>
                  <a:lnTo>
                    <a:pt x="10299" y="17713"/>
                  </a:lnTo>
                  <a:lnTo>
                    <a:pt x="11707" y="17267"/>
                  </a:lnTo>
                  <a:lnTo>
                    <a:pt x="13320" y="17061"/>
                  </a:lnTo>
                  <a:close/>
                  <a:moveTo>
                    <a:pt x="3949" y="0"/>
                  </a:moveTo>
                  <a:lnTo>
                    <a:pt x="3949" y="6145"/>
                  </a:lnTo>
                  <a:lnTo>
                    <a:pt x="21662" y="6145"/>
                  </a:lnTo>
                  <a:lnTo>
                    <a:pt x="21662" y="15001"/>
                  </a:lnTo>
                  <a:lnTo>
                    <a:pt x="20872" y="14006"/>
                  </a:lnTo>
                  <a:lnTo>
                    <a:pt x="19534" y="12839"/>
                  </a:lnTo>
                  <a:lnTo>
                    <a:pt x="18504" y="12187"/>
                  </a:lnTo>
                  <a:lnTo>
                    <a:pt x="17371" y="11706"/>
                  </a:lnTo>
                  <a:lnTo>
                    <a:pt x="16101" y="11294"/>
                  </a:lnTo>
                  <a:lnTo>
                    <a:pt x="13904" y="10951"/>
                  </a:lnTo>
                  <a:lnTo>
                    <a:pt x="12187" y="10916"/>
                  </a:lnTo>
                  <a:lnTo>
                    <a:pt x="10677" y="10951"/>
                  </a:lnTo>
                  <a:lnTo>
                    <a:pt x="7965" y="11500"/>
                  </a:lnTo>
                  <a:lnTo>
                    <a:pt x="5665" y="12461"/>
                  </a:lnTo>
                  <a:lnTo>
                    <a:pt x="3777" y="13834"/>
                  </a:lnTo>
                  <a:lnTo>
                    <a:pt x="2266" y="15516"/>
                  </a:lnTo>
                  <a:lnTo>
                    <a:pt x="1134" y="17439"/>
                  </a:lnTo>
                  <a:lnTo>
                    <a:pt x="378" y="19533"/>
                  </a:lnTo>
                  <a:lnTo>
                    <a:pt x="35" y="21730"/>
                  </a:lnTo>
                  <a:lnTo>
                    <a:pt x="1" y="22828"/>
                  </a:lnTo>
                  <a:lnTo>
                    <a:pt x="1" y="22863"/>
                  </a:lnTo>
                  <a:lnTo>
                    <a:pt x="35" y="23961"/>
                  </a:lnTo>
                  <a:lnTo>
                    <a:pt x="378" y="26158"/>
                  </a:lnTo>
                  <a:lnTo>
                    <a:pt x="1134" y="28252"/>
                  </a:lnTo>
                  <a:lnTo>
                    <a:pt x="2266" y="30174"/>
                  </a:lnTo>
                  <a:lnTo>
                    <a:pt x="3743" y="31856"/>
                  </a:lnTo>
                  <a:lnTo>
                    <a:pt x="5665" y="33230"/>
                  </a:lnTo>
                  <a:lnTo>
                    <a:pt x="7965" y="34191"/>
                  </a:lnTo>
                  <a:lnTo>
                    <a:pt x="10677" y="34740"/>
                  </a:lnTo>
                  <a:lnTo>
                    <a:pt x="12187" y="34774"/>
                  </a:lnTo>
                  <a:lnTo>
                    <a:pt x="13904" y="34740"/>
                  </a:lnTo>
                  <a:lnTo>
                    <a:pt x="16101" y="34397"/>
                  </a:lnTo>
                  <a:lnTo>
                    <a:pt x="17371" y="33985"/>
                  </a:lnTo>
                  <a:lnTo>
                    <a:pt x="18504" y="33470"/>
                  </a:lnTo>
                  <a:lnTo>
                    <a:pt x="19534" y="32852"/>
                  </a:lnTo>
                  <a:lnTo>
                    <a:pt x="20872" y="31650"/>
                  </a:lnTo>
                  <a:lnTo>
                    <a:pt x="21662" y="30689"/>
                  </a:lnTo>
                  <a:lnTo>
                    <a:pt x="21662" y="34088"/>
                  </a:lnTo>
                  <a:lnTo>
                    <a:pt x="32578" y="34088"/>
                  </a:lnTo>
                  <a:lnTo>
                    <a:pt x="32578" y="27291"/>
                  </a:lnTo>
                  <a:lnTo>
                    <a:pt x="28493" y="27291"/>
                  </a:lnTo>
                  <a:lnTo>
                    <a:pt x="28493" y="0"/>
                  </a:lnTo>
                  <a:close/>
                </a:path>
              </a:pathLst>
            </a:custGeom>
            <a:solidFill>
              <a:srgbClr val="2C2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46"/>
            <p:cNvSpPr/>
            <p:nvPr/>
          </p:nvSpPr>
          <p:spPr>
            <a:xfrm>
              <a:off x="2228300" y="2576425"/>
              <a:ext cx="736375" cy="886550"/>
            </a:xfrm>
            <a:custGeom>
              <a:avLst/>
              <a:gdLst/>
              <a:ahLst/>
              <a:cxnLst/>
              <a:rect l="l" t="t" r="r" b="b"/>
              <a:pathLst>
                <a:path w="29455" h="35462" extrusionOk="0">
                  <a:moveTo>
                    <a:pt x="1" y="17714"/>
                  </a:moveTo>
                  <a:lnTo>
                    <a:pt x="1" y="17748"/>
                  </a:lnTo>
                  <a:lnTo>
                    <a:pt x="1" y="17731"/>
                  </a:lnTo>
                  <a:lnTo>
                    <a:pt x="1" y="17714"/>
                  </a:lnTo>
                  <a:close/>
                  <a:moveTo>
                    <a:pt x="15277" y="1"/>
                  </a:moveTo>
                  <a:lnTo>
                    <a:pt x="14350" y="35"/>
                  </a:lnTo>
                  <a:lnTo>
                    <a:pt x="12599" y="172"/>
                  </a:lnTo>
                  <a:lnTo>
                    <a:pt x="10917" y="516"/>
                  </a:lnTo>
                  <a:lnTo>
                    <a:pt x="9407" y="962"/>
                  </a:lnTo>
                  <a:lnTo>
                    <a:pt x="7965" y="1580"/>
                  </a:lnTo>
                  <a:lnTo>
                    <a:pt x="6660" y="2369"/>
                  </a:lnTo>
                  <a:lnTo>
                    <a:pt x="5459" y="3262"/>
                  </a:lnTo>
                  <a:lnTo>
                    <a:pt x="4395" y="4292"/>
                  </a:lnTo>
                  <a:lnTo>
                    <a:pt x="3434" y="5459"/>
                  </a:lnTo>
                  <a:lnTo>
                    <a:pt x="2575" y="6729"/>
                  </a:lnTo>
                  <a:lnTo>
                    <a:pt x="1511" y="8857"/>
                  </a:lnTo>
                  <a:lnTo>
                    <a:pt x="550" y="12118"/>
                  </a:lnTo>
                  <a:lnTo>
                    <a:pt x="69" y="15757"/>
                  </a:lnTo>
                  <a:lnTo>
                    <a:pt x="1" y="17731"/>
                  </a:lnTo>
                  <a:lnTo>
                    <a:pt x="69" y="19705"/>
                  </a:lnTo>
                  <a:lnTo>
                    <a:pt x="550" y="23344"/>
                  </a:lnTo>
                  <a:lnTo>
                    <a:pt x="1511" y="26605"/>
                  </a:lnTo>
                  <a:lnTo>
                    <a:pt x="2575" y="28733"/>
                  </a:lnTo>
                  <a:lnTo>
                    <a:pt x="3434" y="30003"/>
                  </a:lnTo>
                  <a:lnTo>
                    <a:pt x="4395" y="31170"/>
                  </a:lnTo>
                  <a:lnTo>
                    <a:pt x="5459" y="32200"/>
                  </a:lnTo>
                  <a:lnTo>
                    <a:pt x="6660" y="33093"/>
                  </a:lnTo>
                  <a:lnTo>
                    <a:pt x="7965" y="33882"/>
                  </a:lnTo>
                  <a:lnTo>
                    <a:pt x="9407" y="34500"/>
                  </a:lnTo>
                  <a:lnTo>
                    <a:pt x="10951" y="34946"/>
                  </a:lnTo>
                  <a:lnTo>
                    <a:pt x="12599" y="35290"/>
                  </a:lnTo>
                  <a:lnTo>
                    <a:pt x="14350" y="35427"/>
                  </a:lnTo>
                  <a:lnTo>
                    <a:pt x="15277" y="35461"/>
                  </a:lnTo>
                  <a:lnTo>
                    <a:pt x="16925" y="35393"/>
                  </a:lnTo>
                  <a:lnTo>
                    <a:pt x="19911" y="34912"/>
                  </a:lnTo>
                  <a:lnTo>
                    <a:pt x="22554" y="33951"/>
                  </a:lnTo>
                  <a:lnTo>
                    <a:pt x="24786" y="32543"/>
                  </a:lnTo>
                  <a:lnTo>
                    <a:pt x="26605" y="30758"/>
                  </a:lnTo>
                  <a:lnTo>
                    <a:pt x="27978" y="28596"/>
                  </a:lnTo>
                  <a:lnTo>
                    <a:pt x="28940" y="26090"/>
                  </a:lnTo>
                  <a:lnTo>
                    <a:pt x="29420" y="23309"/>
                  </a:lnTo>
                  <a:lnTo>
                    <a:pt x="29454" y="21833"/>
                  </a:lnTo>
                  <a:lnTo>
                    <a:pt x="22657" y="21833"/>
                  </a:lnTo>
                  <a:lnTo>
                    <a:pt x="22520" y="23378"/>
                  </a:lnTo>
                  <a:lnTo>
                    <a:pt x="21971" y="25438"/>
                  </a:lnTo>
                  <a:lnTo>
                    <a:pt x="21387" y="26639"/>
                  </a:lnTo>
                  <a:lnTo>
                    <a:pt x="20598" y="27635"/>
                  </a:lnTo>
                  <a:lnTo>
                    <a:pt x="19568" y="28458"/>
                  </a:lnTo>
                  <a:lnTo>
                    <a:pt x="18229" y="29008"/>
                  </a:lnTo>
                  <a:lnTo>
                    <a:pt x="16581" y="29282"/>
                  </a:lnTo>
                  <a:lnTo>
                    <a:pt x="15620" y="29317"/>
                  </a:lnTo>
                  <a:lnTo>
                    <a:pt x="14453" y="29317"/>
                  </a:lnTo>
                  <a:lnTo>
                    <a:pt x="12462" y="29008"/>
                  </a:lnTo>
                  <a:lnTo>
                    <a:pt x="10780" y="28424"/>
                  </a:lnTo>
                  <a:lnTo>
                    <a:pt x="9407" y="27497"/>
                  </a:lnTo>
                  <a:lnTo>
                    <a:pt x="8342" y="26158"/>
                  </a:lnTo>
                  <a:lnTo>
                    <a:pt x="7587" y="24373"/>
                  </a:lnTo>
                  <a:lnTo>
                    <a:pt x="7107" y="22108"/>
                  </a:lnTo>
                  <a:lnTo>
                    <a:pt x="6866" y="19362"/>
                  </a:lnTo>
                  <a:lnTo>
                    <a:pt x="6832" y="17714"/>
                  </a:lnTo>
                  <a:lnTo>
                    <a:pt x="6866" y="16100"/>
                  </a:lnTo>
                  <a:lnTo>
                    <a:pt x="7107" y="13354"/>
                  </a:lnTo>
                  <a:lnTo>
                    <a:pt x="7587" y="11089"/>
                  </a:lnTo>
                  <a:lnTo>
                    <a:pt x="8342" y="9303"/>
                  </a:lnTo>
                  <a:lnTo>
                    <a:pt x="9407" y="7965"/>
                  </a:lnTo>
                  <a:lnTo>
                    <a:pt x="10780" y="7038"/>
                  </a:lnTo>
                  <a:lnTo>
                    <a:pt x="12462" y="6454"/>
                  </a:lnTo>
                  <a:lnTo>
                    <a:pt x="14453" y="6145"/>
                  </a:lnTo>
                  <a:lnTo>
                    <a:pt x="15620" y="6145"/>
                  </a:lnTo>
                  <a:lnTo>
                    <a:pt x="16581" y="6180"/>
                  </a:lnTo>
                  <a:lnTo>
                    <a:pt x="18229" y="6454"/>
                  </a:lnTo>
                  <a:lnTo>
                    <a:pt x="19568" y="7004"/>
                  </a:lnTo>
                  <a:lnTo>
                    <a:pt x="20598" y="7827"/>
                  </a:lnTo>
                  <a:lnTo>
                    <a:pt x="21387" y="8823"/>
                  </a:lnTo>
                  <a:lnTo>
                    <a:pt x="21971" y="10024"/>
                  </a:lnTo>
                  <a:lnTo>
                    <a:pt x="22520" y="12084"/>
                  </a:lnTo>
                  <a:lnTo>
                    <a:pt x="22657" y="13629"/>
                  </a:lnTo>
                  <a:lnTo>
                    <a:pt x="29454" y="13629"/>
                  </a:lnTo>
                  <a:lnTo>
                    <a:pt x="29420" y="12153"/>
                  </a:lnTo>
                  <a:lnTo>
                    <a:pt x="28940" y="9372"/>
                  </a:lnTo>
                  <a:lnTo>
                    <a:pt x="27978" y="6866"/>
                  </a:lnTo>
                  <a:lnTo>
                    <a:pt x="26605" y="4704"/>
                  </a:lnTo>
                  <a:lnTo>
                    <a:pt x="24786" y="2918"/>
                  </a:lnTo>
                  <a:lnTo>
                    <a:pt x="22554" y="1511"/>
                  </a:lnTo>
                  <a:lnTo>
                    <a:pt x="19911" y="550"/>
                  </a:lnTo>
                  <a:lnTo>
                    <a:pt x="16925" y="69"/>
                  </a:lnTo>
                  <a:lnTo>
                    <a:pt x="15277" y="1"/>
                  </a:lnTo>
                  <a:close/>
                </a:path>
              </a:pathLst>
            </a:custGeom>
            <a:solidFill>
              <a:srgbClr val="2C2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46"/>
            <p:cNvSpPr/>
            <p:nvPr/>
          </p:nvSpPr>
          <p:spPr>
            <a:xfrm>
              <a:off x="3126850" y="2252900"/>
              <a:ext cx="748375" cy="1192900"/>
            </a:xfrm>
            <a:custGeom>
              <a:avLst/>
              <a:gdLst/>
              <a:ahLst/>
              <a:cxnLst/>
              <a:rect l="l" t="t" r="r" b="b"/>
              <a:pathLst>
                <a:path w="29935" h="47716" extrusionOk="0">
                  <a:moveTo>
                    <a:pt x="1" y="0"/>
                  </a:moveTo>
                  <a:lnTo>
                    <a:pt x="1" y="47716"/>
                  </a:lnTo>
                  <a:lnTo>
                    <a:pt x="6832" y="47716"/>
                  </a:lnTo>
                  <a:lnTo>
                    <a:pt x="6832" y="33813"/>
                  </a:lnTo>
                  <a:lnTo>
                    <a:pt x="12119" y="33813"/>
                  </a:lnTo>
                  <a:lnTo>
                    <a:pt x="21662" y="47716"/>
                  </a:lnTo>
                  <a:lnTo>
                    <a:pt x="29935" y="47716"/>
                  </a:lnTo>
                  <a:lnTo>
                    <a:pt x="18263" y="30758"/>
                  </a:lnTo>
                  <a:lnTo>
                    <a:pt x="29935" y="13628"/>
                  </a:lnTo>
                  <a:lnTo>
                    <a:pt x="21662" y="13628"/>
                  </a:lnTo>
                  <a:lnTo>
                    <a:pt x="12119" y="27668"/>
                  </a:lnTo>
                  <a:lnTo>
                    <a:pt x="6832" y="27668"/>
                  </a:lnTo>
                  <a:lnTo>
                    <a:pt x="6832" y="0"/>
                  </a:lnTo>
                  <a:close/>
                </a:path>
              </a:pathLst>
            </a:custGeom>
            <a:solidFill>
              <a:srgbClr val="2C2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46"/>
            <p:cNvSpPr/>
            <p:nvPr/>
          </p:nvSpPr>
          <p:spPr>
            <a:xfrm>
              <a:off x="4003075" y="2252900"/>
              <a:ext cx="797325" cy="1210075"/>
            </a:xfrm>
            <a:custGeom>
              <a:avLst/>
              <a:gdLst/>
              <a:ahLst/>
              <a:cxnLst/>
              <a:rect l="l" t="t" r="r" b="b"/>
              <a:pathLst>
                <a:path w="31893" h="48403" extrusionOk="0">
                  <a:moveTo>
                    <a:pt x="15929" y="19086"/>
                  </a:moveTo>
                  <a:lnTo>
                    <a:pt x="17165" y="19121"/>
                  </a:lnTo>
                  <a:lnTo>
                    <a:pt x="19293" y="19430"/>
                  </a:lnTo>
                  <a:lnTo>
                    <a:pt x="21044" y="20116"/>
                  </a:lnTo>
                  <a:lnTo>
                    <a:pt x="22452" y="21146"/>
                  </a:lnTo>
                  <a:lnTo>
                    <a:pt x="23516" y="22553"/>
                  </a:lnTo>
                  <a:lnTo>
                    <a:pt x="24305" y="24338"/>
                  </a:lnTo>
                  <a:lnTo>
                    <a:pt x="24820" y="26535"/>
                  </a:lnTo>
                  <a:lnTo>
                    <a:pt x="25061" y="29179"/>
                  </a:lnTo>
                  <a:lnTo>
                    <a:pt x="25061" y="30689"/>
                  </a:lnTo>
                  <a:lnTo>
                    <a:pt x="25061" y="32165"/>
                  </a:lnTo>
                  <a:lnTo>
                    <a:pt x="24820" y="34808"/>
                  </a:lnTo>
                  <a:lnTo>
                    <a:pt x="24305" y="37005"/>
                  </a:lnTo>
                  <a:lnTo>
                    <a:pt x="23516" y="38791"/>
                  </a:lnTo>
                  <a:lnTo>
                    <a:pt x="22452" y="40198"/>
                  </a:lnTo>
                  <a:lnTo>
                    <a:pt x="21044" y="41228"/>
                  </a:lnTo>
                  <a:lnTo>
                    <a:pt x="19293" y="41914"/>
                  </a:lnTo>
                  <a:lnTo>
                    <a:pt x="17165" y="42223"/>
                  </a:lnTo>
                  <a:lnTo>
                    <a:pt x="15929" y="42258"/>
                  </a:lnTo>
                  <a:lnTo>
                    <a:pt x="14728" y="42223"/>
                  </a:lnTo>
                  <a:lnTo>
                    <a:pt x="12599" y="41914"/>
                  </a:lnTo>
                  <a:lnTo>
                    <a:pt x="10849" y="41228"/>
                  </a:lnTo>
                  <a:lnTo>
                    <a:pt x="9441" y="40198"/>
                  </a:lnTo>
                  <a:lnTo>
                    <a:pt x="8343" y="38791"/>
                  </a:lnTo>
                  <a:lnTo>
                    <a:pt x="7553" y="37005"/>
                  </a:lnTo>
                  <a:lnTo>
                    <a:pt x="7073" y="34808"/>
                  </a:lnTo>
                  <a:lnTo>
                    <a:pt x="6832" y="32165"/>
                  </a:lnTo>
                  <a:lnTo>
                    <a:pt x="6798" y="30689"/>
                  </a:lnTo>
                  <a:lnTo>
                    <a:pt x="6832" y="29179"/>
                  </a:lnTo>
                  <a:lnTo>
                    <a:pt x="7073" y="26535"/>
                  </a:lnTo>
                  <a:lnTo>
                    <a:pt x="7553" y="24338"/>
                  </a:lnTo>
                  <a:lnTo>
                    <a:pt x="8343" y="22553"/>
                  </a:lnTo>
                  <a:lnTo>
                    <a:pt x="9441" y="21146"/>
                  </a:lnTo>
                  <a:lnTo>
                    <a:pt x="10849" y="20116"/>
                  </a:lnTo>
                  <a:lnTo>
                    <a:pt x="12599" y="19430"/>
                  </a:lnTo>
                  <a:lnTo>
                    <a:pt x="14728" y="19121"/>
                  </a:lnTo>
                  <a:lnTo>
                    <a:pt x="15929" y="19086"/>
                  </a:lnTo>
                  <a:close/>
                  <a:moveTo>
                    <a:pt x="1" y="0"/>
                  </a:moveTo>
                  <a:lnTo>
                    <a:pt x="1" y="47716"/>
                  </a:lnTo>
                  <a:lnTo>
                    <a:pt x="6798" y="47716"/>
                  </a:lnTo>
                  <a:lnTo>
                    <a:pt x="6798" y="43631"/>
                  </a:lnTo>
                  <a:lnTo>
                    <a:pt x="7210" y="44180"/>
                  </a:lnTo>
                  <a:lnTo>
                    <a:pt x="8102" y="45176"/>
                  </a:lnTo>
                  <a:lnTo>
                    <a:pt x="9098" y="46034"/>
                  </a:lnTo>
                  <a:lnTo>
                    <a:pt x="10231" y="46789"/>
                  </a:lnTo>
                  <a:lnTo>
                    <a:pt x="11501" y="47407"/>
                  </a:lnTo>
                  <a:lnTo>
                    <a:pt x="12908" y="47887"/>
                  </a:lnTo>
                  <a:lnTo>
                    <a:pt x="14419" y="48231"/>
                  </a:lnTo>
                  <a:lnTo>
                    <a:pt x="16067" y="48368"/>
                  </a:lnTo>
                  <a:lnTo>
                    <a:pt x="16959" y="48402"/>
                  </a:lnTo>
                  <a:lnTo>
                    <a:pt x="17989" y="48368"/>
                  </a:lnTo>
                  <a:lnTo>
                    <a:pt x="19877" y="48196"/>
                  </a:lnTo>
                  <a:lnTo>
                    <a:pt x="21628" y="47853"/>
                  </a:lnTo>
                  <a:lnTo>
                    <a:pt x="23207" y="47338"/>
                  </a:lnTo>
                  <a:lnTo>
                    <a:pt x="24649" y="46686"/>
                  </a:lnTo>
                  <a:lnTo>
                    <a:pt x="25953" y="45896"/>
                  </a:lnTo>
                  <a:lnTo>
                    <a:pt x="27086" y="44935"/>
                  </a:lnTo>
                  <a:lnTo>
                    <a:pt x="28116" y="43871"/>
                  </a:lnTo>
                  <a:lnTo>
                    <a:pt x="29008" y="42704"/>
                  </a:lnTo>
                  <a:lnTo>
                    <a:pt x="29764" y="41399"/>
                  </a:lnTo>
                  <a:lnTo>
                    <a:pt x="30656" y="39237"/>
                  </a:lnTo>
                  <a:lnTo>
                    <a:pt x="31480" y="36044"/>
                  </a:lnTo>
                  <a:lnTo>
                    <a:pt x="31858" y="32543"/>
                  </a:lnTo>
                  <a:lnTo>
                    <a:pt x="31892" y="30689"/>
                  </a:lnTo>
                  <a:lnTo>
                    <a:pt x="31858" y="28835"/>
                  </a:lnTo>
                  <a:lnTo>
                    <a:pt x="31480" y="25300"/>
                  </a:lnTo>
                  <a:lnTo>
                    <a:pt x="30691" y="22107"/>
                  </a:lnTo>
                  <a:lnTo>
                    <a:pt x="29764" y="19979"/>
                  </a:lnTo>
                  <a:lnTo>
                    <a:pt x="29008" y="18674"/>
                  </a:lnTo>
                  <a:lnTo>
                    <a:pt x="28116" y="17473"/>
                  </a:lnTo>
                  <a:lnTo>
                    <a:pt x="27120" y="16409"/>
                  </a:lnTo>
                  <a:lnTo>
                    <a:pt x="25953" y="15448"/>
                  </a:lnTo>
                  <a:lnTo>
                    <a:pt x="24649" y="14658"/>
                  </a:lnTo>
                  <a:lnTo>
                    <a:pt x="23241" y="14006"/>
                  </a:lnTo>
                  <a:lnTo>
                    <a:pt x="21628" y="13491"/>
                  </a:lnTo>
                  <a:lnTo>
                    <a:pt x="19877" y="13148"/>
                  </a:lnTo>
                  <a:lnTo>
                    <a:pt x="17989" y="12976"/>
                  </a:lnTo>
                  <a:lnTo>
                    <a:pt x="16959" y="12942"/>
                  </a:lnTo>
                  <a:lnTo>
                    <a:pt x="16067" y="12976"/>
                  </a:lnTo>
                  <a:lnTo>
                    <a:pt x="14419" y="13148"/>
                  </a:lnTo>
                  <a:lnTo>
                    <a:pt x="12908" y="13457"/>
                  </a:lnTo>
                  <a:lnTo>
                    <a:pt x="11501" y="13937"/>
                  </a:lnTo>
                  <a:lnTo>
                    <a:pt x="10231" y="14555"/>
                  </a:lnTo>
                  <a:lnTo>
                    <a:pt x="9098" y="15310"/>
                  </a:lnTo>
                  <a:lnTo>
                    <a:pt x="8102" y="16203"/>
                  </a:lnTo>
                  <a:lnTo>
                    <a:pt x="7210" y="17198"/>
                  </a:lnTo>
                  <a:lnTo>
                    <a:pt x="6798" y="17713"/>
                  </a:lnTo>
                  <a:lnTo>
                    <a:pt x="6798" y="0"/>
                  </a:lnTo>
                  <a:close/>
                </a:path>
              </a:pathLst>
            </a:custGeom>
            <a:solidFill>
              <a:srgbClr val="2C2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46"/>
            <p:cNvSpPr/>
            <p:nvPr/>
          </p:nvSpPr>
          <p:spPr>
            <a:xfrm>
              <a:off x="4911075" y="2593600"/>
              <a:ext cx="814475" cy="869375"/>
            </a:xfrm>
            <a:custGeom>
              <a:avLst/>
              <a:gdLst/>
              <a:ahLst/>
              <a:cxnLst/>
              <a:rect l="l" t="t" r="r" b="b"/>
              <a:pathLst>
                <a:path w="32579" h="34775" extrusionOk="0">
                  <a:moveTo>
                    <a:pt x="15174" y="17061"/>
                  </a:moveTo>
                  <a:lnTo>
                    <a:pt x="16787" y="17267"/>
                  </a:lnTo>
                  <a:lnTo>
                    <a:pt x="18194" y="17713"/>
                  </a:lnTo>
                  <a:lnTo>
                    <a:pt x="19362" y="18297"/>
                  </a:lnTo>
                  <a:lnTo>
                    <a:pt x="20289" y="19052"/>
                  </a:lnTo>
                  <a:lnTo>
                    <a:pt x="20975" y="19979"/>
                  </a:lnTo>
                  <a:lnTo>
                    <a:pt x="21421" y="21043"/>
                  </a:lnTo>
                  <a:lnTo>
                    <a:pt x="21662" y="22210"/>
                  </a:lnTo>
                  <a:lnTo>
                    <a:pt x="21696" y="22828"/>
                  </a:lnTo>
                  <a:lnTo>
                    <a:pt x="21662" y="23480"/>
                  </a:lnTo>
                  <a:lnTo>
                    <a:pt x="21421" y="24648"/>
                  </a:lnTo>
                  <a:lnTo>
                    <a:pt x="20975" y="25712"/>
                  </a:lnTo>
                  <a:lnTo>
                    <a:pt x="20289" y="26604"/>
                  </a:lnTo>
                  <a:lnTo>
                    <a:pt x="19362" y="27394"/>
                  </a:lnTo>
                  <a:lnTo>
                    <a:pt x="18194" y="27977"/>
                  </a:lnTo>
                  <a:lnTo>
                    <a:pt x="16787" y="28389"/>
                  </a:lnTo>
                  <a:lnTo>
                    <a:pt x="15174" y="28630"/>
                  </a:lnTo>
                  <a:lnTo>
                    <a:pt x="13354" y="28630"/>
                  </a:lnTo>
                  <a:lnTo>
                    <a:pt x="11706" y="28389"/>
                  </a:lnTo>
                  <a:lnTo>
                    <a:pt x="10299" y="27977"/>
                  </a:lnTo>
                  <a:lnTo>
                    <a:pt x="9166" y="27394"/>
                  </a:lnTo>
                  <a:lnTo>
                    <a:pt x="8239" y="26604"/>
                  </a:lnTo>
                  <a:lnTo>
                    <a:pt x="7518" y="25712"/>
                  </a:lnTo>
                  <a:lnTo>
                    <a:pt x="7072" y="24648"/>
                  </a:lnTo>
                  <a:lnTo>
                    <a:pt x="6832" y="23480"/>
                  </a:lnTo>
                  <a:lnTo>
                    <a:pt x="6832" y="22828"/>
                  </a:lnTo>
                  <a:lnTo>
                    <a:pt x="6832" y="22210"/>
                  </a:lnTo>
                  <a:lnTo>
                    <a:pt x="7072" y="21043"/>
                  </a:lnTo>
                  <a:lnTo>
                    <a:pt x="7518" y="19979"/>
                  </a:lnTo>
                  <a:lnTo>
                    <a:pt x="8239" y="19052"/>
                  </a:lnTo>
                  <a:lnTo>
                    <a:pt x="9166" y="18297"/>
                  </a:lnTo>
                  <a:lnTo>
                    <a:pt x="10299" y="17713"/>
                  </a:lnTo>
                  <a:lnTo>
                    <a:pt x="11706" y="17267"/>
                  </a:lnTo>
                  <a:lnTo>
                    <a:pt x="13354" y="17061"/>
                  </a:lnTo>
                  <a:close/>
                  <a:moveTo>
                    <a:pt x="3948" y="0"/>
                  </a:moveTo>
                  <a:lnTo>
                    <a:pt x="3948" y="6145"/>
                  </a:lnTo>
                  <a:lnTo>
                    <a:pt x="21696" y="6145"/>
                  </a:lnTo>
                  <a:lnTo>
                    <a:pt x="21696" y="15001"/>
                  </a:lnTo>
                  <a:lnTo>
                    <a:pt x="20906" y="14006"/>
                  </a:lnTo>
                  <a:lnTo>
                    <a:pt x="19533" y="12839"/>
                  </a:lnTo>
                  <a:lnTo>
                    <a:pt x="18538" y="12187"/>
                  </a:lnTo>
                  <a:lnTo>
                    <a:pt x="17405" y="11706"/>
                  </a:lnTo>
                  <a:lnTo>
                    <a:pt x="16100" y="11294"/>
                  </a:lnTo>
                  <a:lnTo>
                    <a:pt x="13938" y="10951"/>
                  </a:lnTo>
                  <a:lnTo>
                    <a:pt x="12221" y="10916"/>
                  </a:lnTo>
                  <a:lnTo>
                    <a:pt x="10677" y="10951"/>
                  </a:lnTo>
                  <a:lnTo>
                    <a:pt x="7965" y="11500"/>
                  </a:lnTo>
                  <a:lnTo>
                    <a:pt x="5665" y="12461"/>
                  </a:lnTo>
                  <a:lnTo>
                    <a:pt x="3777" y="13834"/>
                  </a:lnTo>
                  <a:lnTo>
                    <a:pt x="2266" y="15516"/>
                  </a:lnTo>
                  <a:lnTo>
                    <a:pt x="1133" y="17439"/>
                  </a:lnTo>
                  <a:lnTo>
                    <a:pt x="412" y="19533"/>
                  </a:lnTo>
                  <a:lnTo>
                    <a:pt x="35" y="21730"/>
                  </a:lnTo>
                  <a:lnTo>
                    <a:pt x="0" y="22828"/>
                  </a:lnTo>
                  <a:lnTo>
                    <a:pt x="0" y="22863"/>
                  </a:lnTo>
                  <a:lnTo>
                    <a:pt x="35" y="23961"/>
                  </a:lnTo>
                  <a:lnTo>
                    <a:pt x="412" y="26158"/>
                  </a:lnTo>
                  <a:lnTo>
                    <a:pt x="1133" y="28252"/>
                  </a:lnTo>
                  <a:lnTo>
                    <a:pt x="2266" y="30174"/>
                  </a:lnTo>
                  <a:lnTo>
                    <a:pt x="3777" y="31856"/>
                  </a:lnTo>
                  <a:lnTo>
                    <a:pt x="5665" y="33230"/>
                  </a:lnTo>
                  <a:lnTo>
                    <a:pt x="7965" y="34191"/>
                  </a:lnTo>
                  <a:lnTo>
                    <a:pt x="10677" y="34740"/>
                  </a:lnTo>
                  <a:lnTo>
                    <a:pt x="12221" y="34774"/>
                  </a:lnTo>
                  <a:lnTo>
                    <a:pt x="13938" y="34740"/>
                  </a:lnTo>
                  <a:lnTo>
                    <a:pt x="16100" y="34397"/>
                  </a:lnTo>
                  <a:lnTo>
                    <a:pt x="17371" y="33985"/>
                  </a:lnTo>
                  <a:lnTo>
                    <a:pt x="18538" y="33470"/>
                  </a:lnTo>
                  <a:lnTo>
                    <a:pt x="19533" y="32852"/>
                  </a:lnTo>
                  <a:lnTo>
                    <a:pt x="20906" y="31650"/>
                  </a:lnTo>
                  <a:lnTo>
                    <a:pt x="21662" y="30689"/>
                  </a:lnTo>
                  <a:lnTo>
                    <a:pt x="21662" y="34088"/>
                  </a:lnTo>
                  <a:lnTo>
                    <a:pt x="32578" y="34088"/>
                  </a:lnTo>
                  <a:lnTo>
                    <a:pt x="32578" y="27291"/>
                  </a:lnTo>
                  <a:lnTo>
                    <a:pt x="28493" y="27291"/>
                  </a:lnTo>
                  <a:lnTo>
                    <a:pt x="28493" y="0"/>
                  </a:lnTo>
                  <a:close/>
                </a:path>
              </a:pathLst>
            </a:custGeom>
            <a:solidFill>
              <a:srgbClr val="2C2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46"/>
            <p:cNvSpPr/>
            <p:nvPr/>
          </p:nvSpPr>
          <p:spPr>
            <a:xfrm>
              <a:off x="5853400" y="2576425"/>
              <a:ext cx="682300" cy="886550"/>
            </a:xfrm>
            <a:custGeom>
              <a:avLst/>
              <a:gdLst/>
              <a:ahLst/>
              <a:cxnLst/>
              <a:rect l="l" t="t" r="r" b="b"/>
              <a:pathLst>
                <a:path w="27292" h="35462" extrusionOk="0">
                  <a:moveTo>
                    <a:pt x="12152" y="1"/>
                  </a:moveTo>
                  <a:lnTo>
                    <a:pt x="10779" y="35"/>
                  </a:lnTo>
                  <a:lnTo>
                    <a:pt x="8308" y="378"/>
                  </a:lnTo>
                  <a:lnTo>
                    <a:pt x="6076" y="1065"/>
                  </a:lnTo>
                  <a:lnTo>
                    <a:pt x="4154" y="2060"/>
                  </a:lnTo>
                  <a:lnTo>
                    <a:pt x="2575" y="3296"/>
                  </a:lnTo>
                  <a:lnTo>
                    <a:pt x="1339" y="4807"/>
                  </a:lnTo>
                  <a:lnTo>
                    <a:pt x="481" y="6557"/>
                  </a:lnTo>
                  <a:lnTo>
                    <a:pt x="34" y="8514"/>
                  </a:lnTo>
                  <a:lnTo>
                    <a:pt x="0" y="9544"/>
                  </a:lnTo>
                  <a:lnTo>
                    <a:pt x="34" y="10539"/>
                  </a:lnTo>
                  <a:lnTo>
                    <a:pt x="309" y="12359"/>
                  </a:lnTo>
                  <a:lnTo>
                    <a:pt x="893" y="14006"/>
                  </a:lnTo>
                  <a:lnTo>
                    <a:pt x="1888" y="15482"/>
                  </a:lnTo>
                  <a:lnTo>
                    <a:pt x="3296" y="16787"/>
                  </a:lnTo>
                  <a:lnTo>
                    <a:pt x="5184" y="17920"/>
                  </a:lnTo>
                  <a:lnTo>
                    <a:pt x="7621" y="18950"/>
                  </a:lnTo>
                  <a:lnTo>
                    <a:pt x="10642" y="19842"/>
                  </a:lnTo>
                  <a:lnTo>
                    <a:pt x="12427" y="20254"/>
                  </a:lnTo>
                  <a:lnTo>
                    <a:pt x="14624" y="20769"/>
                  </a:lnTo>
                  <a:lnTo>
                    <a:pt x="17061" y="21559"/>
                  </a:lnTo>
                  <a:lnTo>
                    <a:pt x="18297" y="22108"/>
                  </a:lnTo>
                  <a:lnTo>
                    <a:pt x="19224" y="22691"/>
                  </a:lnTo>
                  <a:lnTo>
                    <a:pt x="19876" y="23344"/>
                  </a:lnTo>
                  <a:lnTo>
                    <a:pt x="20254" y="24064"/>
                  </a:lnTo>
                  <a:lnTo>
                    <a:pt x="20460" y="24854"/>
                  </a:lnTo>
                  <a:lnTo>
                    <a:pt x="20460" y="25300"/>
                  </a:lnTo>
                  <a:lnTo>
                    <a:pt x="20460" y="25678"/>
                  </a:lnTo>
                  <a:lnTo>
                    <a:pt x="20288" y="26467"/>
                  </a:lnTo>
                  <a:lnTo>
                    <a:pt x="19979" y="27188"/>
                  </a:lnTo>
                  <a:lnTo>
                    <a:pt x="19464" y="27806"/>
                  </a:lnTo>
                  <a:lnTo>
                    <a:pt x="18743" y="28355"/>
                  </a:lnTo>
                  <a:lnTo>
                    <a:pt x="17817" y="28836"/>
                  </a:lnTo>
                  <a:lnTo>
                    <a:pt x="16684" y="29145"/>
                  </a:lnTo>
                  <a:lnTo>
                    <a:pt x="15276" y="29317"/>
                  </a:lnTo>
                  <a:lnTo>
                    <a:pt x="14452" y="29317"/>
                  </a:lnTo>
                  <a:lnTo>
                    <a:pt x="12633" y="29282"/>
                  </a:lnTo>
                  <a:lnTo>
                    <a:pt x="9303" y="28767"/>
                  </a:lnTo>
                  <a:lnTo>
                    <a:pt x="6008" y="27566"/>
                  </a:lnTo>
                  <a:lnTo>
                    <a:pt x="2231" y="25575"/>
                  </a:lnTo>
                  <a:lnTo>
                    <a:pt x="0" y="24202"/>
                  </a:lnTo>
                  <a:lnTo>
                    <a:pt x="0" y="31102"/>
                  </a:lnTo>
                  <a:lnTo>
                    <a:pt x="1854" y="32269"/>
                  </a:lnTo>
                  <a:lnTo>
                    <a:pt x="5355" y="33985"/>
                  </a:lnTo>
                  <a:lnTo>
                    <a:pt x="8857" y="34981"/>
                  </a:lnTo>
                  <a:lnTo>
                    <a:pt x="12496" y="35427"/>
                  </a:lnTo>
                  <a:lnTo>
                    <a:pt x="14452" y="35461"/>
                  </a:lnTo>
                  <a:lnTo>
                    <a:pt x="15928" y="35427"/>
                  </a:lnTo>
                  <a:lnTo>
                    <a:pt x="18606" y="35015"/>
                  </a:lnTo>
                  <a:lnTo>
                    <a:pt x="20975" y="34260"/>
                  </a:lnTo>
                  <a:lnTo>
                    <a:pt x="23000" y="33196"/>
                  </a:lnTo>
                  <a:lnTo>
                    <a:pt x="24648" y="31823"/>
                  </a:lnTo>
                  <a:lnTo>
                    <a:pt x="25918" y="30175"/>
                  </a:lnTo>
                  <a:lnTo>
                    <a:pt x="26811" y="28321"/>
                  </a:lnTo>
                  <a:lnTo>
                    <a:pt x="27257" y="26296"/>
                  </a:lnTo>
                  <a:lnTo>
                    <a:pt x="27291" y="25232"/>
                  </a:lnTo>
                  <a:lnTo>
                    <a:pt x="27257" y="24099"/>
                  </a:lnTo>
                  <a:lnTo>
                    <a:pt x="26879" y="22108"/>
                  </a:lnTo>
                  <a:lnTo>
                    <a:pt x="26124" y="20426"/>
                  </a:lnTo>
                  <a:lnTo>
                    <a:pt x="24957" y="18984"/>
                  </a:lnTo>
                  <a:lnTo>
                    <a:pt x="23309" y="17748"/>
                  </a:lnTo>
                  <a:lnTo>
                    <a:pt x="21181" y="16650"/>
                  </a:lnTo>
                  <a:lnTo>
                    <a:pt x="18537" y="15620"/>
                  </a:lnTo>
                  <a:lnTo>
                    <a:pt x="15345" y="14624"/>
                  </a:lnTo>
                  <a:lnTo>
                    <a:pt x="13525" y="14109"/>
                  </a:lnTo>
                  <a:lnTo>
                    <a:pt x="11500" y="13560"/>
                  </a:lnTo>
                  <a:lnTo>
                    <a:pt x="8788" y="12427"/>
                  </a:lnTo>
                  <a:lnTo>
                    <a:pt x="7655" y="11569"/>
                  </a:lnTo>
                  <a:lnTo>
                    <a:pt x="7209" y="10986"/>
                  </a:lnTo>
                  <a:lnTo>
                    <a:pt x="6866" y="10059"/>
                  </a:lnTo>
                  <a:lnTo>
                    <a:pt x="6831" y="9338"/>
                  </a:lnTo>
                  <a:lnTo>
                    <a:pt x="6866" y="8720"/>
                  </a:lnTo>
                  <a:lnTo>
                    <a:pt x="7346" y="7587"/>
                  </a:lnTo>
                  <a:lnTo>
                    <a:pt x="8136" y="6901"/>
                  </a:lnTo>
                  <a:lnTo>
                    <a:pt x="8822" y="6557"/>
                  </a:lnTo>
                  <a:lnTo>
                    <a:pt x="10230" y="6180"/>
                  </a:lnTo>
                  <a:lnTo>
                    <a:pt x="11466" y="6145"/>
                  </a:lnTo>
                  <a:lnTo>
                    <a:pt x="12873" y="6180"/>
                  </a:lnTo>
                  <a:lnTo>
                    <a:pt x="15928" y="6592"/>
                  </a:lnTo>
                  <a:lnTo>
                    <a:pt x="19190" y="7484"/>
                  </a:lnTo>
                  <a:lnTo>
                    <a:pt x="22691" y="8823"/>
                  </a:lnTo>
                  <a:lnTo>
                    <a:pt x="24545" y="9681"/>
                  </a:lnTo>
                  <a:lnTo>
                    <a:pt x="24545" y="3536"/>
                  </a:lnTo>
                  <a:lnTo>
                    <a:pt x="23275" y="2713"/>
                  </a:lnTo>
                  <a:lnTo>
                    <a:pt x="20357" y="1408"/>
                  </a:lnTo>
                  <a:lnTo>
                    <a:pt x="17199" y="516"/>
                  </a:lnTo>
                  <a:lnTo>
                    <a:pt x="13869" y="35"/>
                  </a:lnTo>
                  <a:lnTo>
                    <a:pt x="12152" y="1"/>
                  </a:lnTo>
                  <a:close/>
                </a:path>
              </a:pathLst>
            </a:custGeom>
            <a:solidFill>
              <a:srgbClr val="2C2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46"/>
            <p:cNvSpPr/>
            <p:nvPr/>
          </p:nvSpPr>
          <p:spPr>
            <a:xfrm>
              <a:off x="6646375" y="2576425"/>
              <a:ext cx="736375" cy="886550"/>
            </a:xfrm>
            <a:custGeom>
              <a:avLst/>
              <a:gdLst/>
              <a:ahLst/>
              <a:cxnLst/>
              <a:rect l="l" t="t" r="r" b="b"/>
              <a:pathLst>
                <a:path w="29455" h="35462" extrusionOk="0">
                  <a:moveTo>
                    <a:pt x="14727" y="6145"/>
                  </a:moveTo>
                  <a:lnTo>
                    <a:pt x="15723" y="6180"/>
                  </a:lnTo>
                  <a:lnTo>
                    <a:pt x="17508" y="6420"/>
                  </a:lnTo>
                  <a:lnTo>
                    <a:pt x="18984" y="6901"/>
                  </a:lnTo>
                  <a:lnTo>
                    <a:pt x="20186" y="7690"/>
                  </a:lnTo>
                  <a:lnTo>
                    <a:pt x="21147" y="8720"/>
                  </a:lnTo>
                  <a:lnTo>
                    <a:pt x="21833" y="10059"/>
                  </a:lnTo>
                  <a:lnTo>
                    <a:pt x="22314" y="11672"/>
                  </a:lnTo>
                  <a:lnTo>
                    <a:pt x="22589" y="13594"/>
                  </a:lnTo>
                  <a:lnTo>
                    <a:pt x="22623" y="14659"/>
                  </a:lnTo>
                  <a:lnTo>
                    <a:pt x="6798" y="14659"/>
                  </a:lnTo>
                  <a:lnTo>
                    <a:pt x="6866" y="13663"/>
                  </a:lnTo>
                  <a:lnTo>
                    <a:pt x="7175" y="11809"/>
                  </a:lnTo>
                  <a:lnTo>
                    <a:pt x="7656" y="10230"/>
                  </a:lnTo>
                  <a:lnTo>
                    <a:pt x="8377" y="8892"/>
                  </a:lnTo>
                  <a:lnTo>
                    <a:pt x="9304" y="7827"/>
                  </a:lnTo>
                  <a:lnTo>
                    <a:pt x="10471" y="7004"/>
                  </a:lnTo>
                  <a:lnTo>
                    <a:pt x="11947" y="6454"/>
                  </a:lnTo>
                  <a:lnTo>
                    <a:pt x="13698" y="6180"/>
                  </a:lnTo>
                  <a:lnTo>
                    <a:pt x="14727" y="6145"/>
                  </a:lnTo>
                  <a:close/>
                  <a:moveTo>
                    <a:pt x="14727" y="1"/>
                  </a:moveTo>
                  <a:lnTo>
                    <a:pt x="13732" y="35"/>
                  </a:lnTo>
                  <a:lnTo>
                    <a:pt x="11913" y="172"/>
                  </a:lnTo>
                  <a:lnTo>
                    <a:pt x="10230" y="516"/>
                  </a:lnTo>
                  <a:lnTo>
                    <a:pt x="8686" y="962"/>
                  </a:lnTo>
                  <a:lnTo>
                    <a:pt x="7278" y="1580"/>
                  </a:lnTo>
                  <a:lnTo>
                    <a:pt x="6008" y="2369"/>
                  </a:lnTo>
                  <a:lnTo>
                    <a:pt x="4875" y="3262"/>
                  </a:lnTo>
                  <a:lnTo>
                    <a:pt x="3880" y="4292"/>
                  </a:lnTo>
                  <a:lnTo>
                    <a:pt x="2987" y="5459"/>
                  </a:lnTo>
                  <a:lnTo>
                    <a:pt x="2198" y="6729"/>
                  </a:lnTo>
                  <a:lnTo>
                    <a:pt x="1271" y="8857"/>
                  </a:lnTo>
                  <a:lnTo>
                    <a:pt x="412" y="12118"/>
                  </a:lnTo>
                  <a:lnTo>
                    <a:pt x="35" y="15757"/>
                  </a:lnTo>
                  <a:lnTo>
                    <a:pt x="1" y="17748"/>
                  </a:lnTo>
                  <a:lnTo>
                    <a:pt x="1" y="19053"/>
                  </a:lnTo>
                  <a:lnTo>
                    <a:pt x="241" y="21867"/>
                  </a:lnTo>
                  <a:lnTo>
                    <a:pt x="893" y="24854"/>
                  </a:lnTo>
                  <a:lnTo>
                    <a:pt x="1717" y="27051"/>
                  </a:lnTo>
                  <a:lnTo>
                    <a:pt x="2438" y="28458"/>
                  </a:lnTo>
                  <a:lnTo>
                    <a:pt x="3330" y="29797"/>
                  </a:lnTo>
                  <a:lnTo>
                    <a:pt x="4429" y="31067"/>
                  </a:lnTo>
                  <a:lnTo>
                    <a:pt x="5733" y="32200"/>
                  </a:lnTo>
                  <a:lnTo>
                    <a:pt x="7244" y="33196"/>
                  </a:lnTo>
                  <a:lnTo>
                    <a:pt x="8995" y="34054"/>
                  </a:lnTo>
                  <a:lnTo>
                    <a:pt x="11020" y="34740"/>
                  </a:lnTo>
                  <a:lnTo>
                    <a:pt x="13320" y="35187"/>
                  </a:lnTo>
                  <a:lnTo>
                    <a:pt x="15895" y="35427"/>
                  </a:lnTo>
                  <a:lnTo>
                    <a:pt x="17302" y="35461"/>
                  </a:lnTo>
                  <a:lnTo>
                    <a:pt x="19156" y="35461"/>
                  </a:lnTo>
                  <a:lnTo>
                    <a:pt x="22348" y="35152"/>
                  </a:lnTo>
                  <a:lnTo>
                    <a:pt x="25232" y="34569"/>
                  </a:lnTo>
                  <a:lnTo>
                    <a:pt x="27120" y="34088"/>
                  </a:lnTo>
                  <a:lnTo>
                    <a:pt x="27120" y="28081"/>
                  </a:lnTo>
                  <a:lnTo>
                    <a:pt x="25507" y="28527"/>
                  </a:lnTo>
                  <a:lnTo>
                    <a:pt x="22760" y="29042"/>
                  </a:lnTo>
                  <a:lnTo>
                    <a:pt x="19327" y="29317"/>
                  </a:lnTo>
                  <a:lnTo>
                    <a:pt x="17302" y="29317"/>
                  </a:lnTo>
                  <a:lnTo>
                    <a:pt x="15860" y="29282"/>
                  </a:lnTo>
                  <a:lnTo>
                    <a:pt x="13389" y="28973"/>
                  </a:lnTo>
                  <a:lnTo>
                    <a:pt x="11432" y="28321"/>
                  </a:lnTo>
                  <a:lnTo>
                    <a:pt x="9921" y="27394"/>
                  </a:lnTo>
                  <a:lnTo>
                    <a:pt x="8754" y="26261"/>
                  </a:lnTo>
                  <a:lnTo>
                    <a:pt x="7930" y="24888"/>
                  </a:lnTo>
                  <a:lnTo>
                    <a:pt x="7381" y="23378"/>
                  </a:lnTo>
                  <a:lnTo>
                    <a:pt x="7038" y="21696"/>
                  </a:lnTo>
                  <a:lnTo>
                    <a:pt x="6935" y="20803"/>
                  </a:lnTo>
                  <a:lnTo>
                    <a:pt x="29454" y="20803"/>
                  </a:lnTo>
                  <a:lnTo>
                    <a:pt x="29454" y="17062"/>
                  </a:lnTo>
                  <a:lnTo>
                    <a:pt x="29420" y="15071"/>
                  </a:lnTo>
                  <a:lnTo>
                    <a:pt x="29008" y="11500"/>
                  </a:lnTo>
                  <a:lnTo>
                    <a:pt x="28150" y="8342"/>
                  </a:lnTo>
                  <a:lnTo>
                    <a:pt x="27223" y="6283"/>
                  </a:lnTo>
                  <a:lnTo>
                    <a:pt x="26433" y="5081"/>
                  </a:lnTo>
                  <a:lnTo>
                    <a:pt x="25575" y="3983"/>
                  </a:lnTo>
                  <a:lnTo>
                    <a:pt x="24545" y="3021"/>
                  </a:lnTo>
                  <a:lnTo>
                    <a:pt x="23413" y="2163"/>
                  </a:lnTo>
                  <a:lnTo>
                    <a:pt x="22142" y="1477"/>
                  </a:lnTo>
                  <a:lnTo>
                    <a:pt x="20735" y="893"/>
                  </a:lnTo>
                  <a:lnTo>
                    <a:pt x="19190" y="447"/>
                  </a:lnTo>
                  <a:lnTo>
                    <a:pt x="16650" y="69"/>
                  </a:lnTo>
                  <a:lnTo>
                    <a:pt x="14727" y="1"/>
                  </a:lnTo>
                  <a:close/>
                </a:path>
              </a:pathLst>
            </a:custGeom>
            <a:solidFill>
              <a:srgbClr val="2C2E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1" name="Google Shape;2211;p146"/>
          <p:cNvSpPr txBox="1"/>
          <p:nvPr/>
        </p:nvSpPr>
        <p:spPr>
          <a:xfrm>
            <a:off x="12334200" y="4113188"/>
            <a:ext cx="12054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Libre Franklin"/>
                <a:ea typeface="Libre Franklin"/>
                <a:cs typeface="Libre Franklin"/>
                <a:sym typeface="Libre Franklin"/>
              </a:rPr>
              <a:t>Logo</a:t>
            </a:r>
            <a:endParaRPr sz="2000">
              <a:solidFill>
                <a:schemeClr val="dk1"/>
              </a:solidFill>
              <a:latin typeface="Libre Franklin"/>
              <a:ea typeface="Libre Franklin"/>
              <a:cs typeface="Libre Franklin"/>
              <a:sym typeface="Libre Franklin"/>
            </a:endParaRPr>
          </a:p>
        </p:txBody>
      </p:sp>
      <p:grpSp>
        <p:nvGrpSpPr>
          <p:cNvPr id="2212" name="Google Shape;2212;p146"/>
          <p:cNvGrpSpPr/>
          <p:nvPr/>
        </p:nvGrpSpPr>
        <p:grpSpPr>
          <a:xfrm>
            <a:off x="16506152" y="3129964"/>
            <a:ext cx="760233" cy="906812"/>
            <a:chOff x="8463825" y="3764940"/>
            <a:chExt cx="1155721" cy="1378552"/>
          </a:xfrm>
        </p:grpSpPr>
        <p:sp>
          <p:nvSpPr>
            <p:cNvPr id="2213" name="Google Shape;2213;p146"/>
            <p:cNvSpPr/>
            <p:nvPr/>
          </p:nvSpPr>
          <p:spPr>
            <a:xfrm>
              <a:off x="8463825" y="3764940"/>
              <a:ext cx="417919" cy="412954"/>
            </a:xfrm>
            <a:custGeom>
              <a:avLst/>
              <a:gdLst/>
              <a:ahLst/>
              <a:cxnLst/>
              <a:rect l="l" t="t" r="r" b="b"/>
              <a:pathLst>
                <a:path w="13904" h="13903" extrusionOk="0">
                  <a:moveTo>
                    <a:pt x="0" y="0"/>
                  </a:moveTo>
                  <a:lnTo>
                    <a:pt x="0" y="6934"/>
                  </a:lnTo>
                  <a:lnTo>
                    <a:pt x="6969" y="6934"/>
                  </a:lnTo>
                  <a:lnTo>
                    <a:pt x="6969" y="13903"/>
                  </a:lnTo>
                  <a:lnTo>
                    <a:pt x="13903" y="13903"/>
                  </a:lnTo>
                  <a:lnTo>
                    <a:pt x="13903" y="6934"/>
                  </a:lnTo>
                  <a:lnTo>
                    <a:pt x="1390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46"/>
            <p:cNvSpPr/>
            <p:nvPr/>
          </p:nvSpPr>
          <p:spPr>
            <a:xfrm>
              <a:off x="8672284" y="3764940"/>
              <a:ext cx="947262" cy="1378552"/>
            </a:xfrm>
            <a:custGeom>
              <a:avLst/>
              <a:gdLst/>
              <a:ahLst/>
              <a:cxnLst/>
              <a:rect l="l" t="t" r="r" b="b"/>
              <a:pathLst>
                <a:path w="31515" h="46412" extrusionOk="0">
                  <a:moveTo>
                    <a:pt x="17886" y="25368"/>
                  </a:moveTo>
                  <a:lnTo>
                    <a:pt x="19705" y="25471"/>
                  </a:lnTo>
                  <a:lnTo>
                    <a:pt x="21216" y="25780"/>
                  </a:lnTo>
                  <a:lnTo>
                    <a:pt x="22417" y="26295"/>
                  </a:lnTo>
                  <a:lnTo>
                    <a:pt x="23344" y="27085"/>
                  </a:lnTo>
                  <a:lnTo>
                    <a:pt x="23962" y="28149"/>
                  </a:lnTo>
                  <a:lnTo>
                    <a:pt x="24374" y="29591"/>
                  </a:lnTo>
                  <a:lnTo>
                    <a:pt x="24580" y="31410"/>
                  </a:lnTo>
                  <a:lnTo>
                    <a:pt x="24580" y="32474"/>
                  </a:lnTo>
                  <a:lnTo>
                    <a:pt x="24580" y="33401"/>
                  </a:lnTo>
                  <a:lnTo>
                    <a:pt x="24374" y="35015"/>
                  </a:lnTo>
                  <a:lnTo>
                    <a:pt x="23962" y="36353"/>
                  </a:lnTo>
                  <a:lnTo>
                    <a:pt x="23344" y="37418"/>
                  </a:lnTo>
                  <a:lnTo>
                    <a:pt x="22417" y="38241"/>
                  </a:lnTo>
                  <a:lnTo>
                    <a:pt x="21216" y="38825"/>
                  </a:lnTo>
                  <a:lnTo>
                    <a:pt x="19705" y="39203"/>
                  </a:lnTo>
                  <a:lnTo>
                    <a:pt x="17886" y="39374"/>
                  </a:lnTo>
                  <a:lnTo>
                    <a:pt x="7038" y="39374"/>
                  </a:lnTo>
                  <a:lnTo>
                    <a:pt x="7038" y="25368"/>
                  </a:lnTo>
                  <a:close/>
                  <a:moveTo>
                    <a:pt x="11569" y="0"/>
                  </a:moveTo>
                  <a:lnTo>
                    <a:pt x="11569" y="6934"/>
                  </a:lnTo>
                  <a:lnTo>
                    <a:pt x="17131" y="6934"/>
                  </a:lnTo>
                  <a:lnTo>
                    <a:pt x="18023" y="6969"/>
                  </a:lnTo>
                  <a:lnTo>
                    <a:pt x="19534" y="7278"/>
                  </a:lnTo>
                  <a:lnTo>
                    <a:pt x="20701" y="7793"/>
                  </a:lnTo>
                  <a:lnTo>
                    <a:pt x="21593" y="8479"/>
                  </a:lnTo>
                  <a:lnTo>
                    <a:pt x="22246" y="9337"/>
                  </a:lnTo>
                  <a:lnTo>
                    <a:pt x="22657" y="10264"/>
                  </a:lnTo>
                  <a:lnTo>
                    <a:pt x="23001" y="11740"/>
                  </a:lnTo>
                  <a:lnTo>
                    <a:pt x="23001" y="12701"/>
                  </a:lnTo>
                  <a:lnTo>
                    <a:pt x="22966" y="13697"/>
                  </a:lnTo>
                  <a:lnTo>
                    <a:pt x="22657" y="15345"/>
                  </a:lnTo>
                  <a:lnTo>
                    <a:pt x="22177" y="16546"/>
                  </a:lnTo>
                  <a:lnTo>
                    <a:pt x="21490" y="17404"/>
                  </a:lnTo>
                  <a:lnTo>
                    <a:pt x="20598" y="17954"/>
                  </a:lnTo>
                  <a:lnTo>
                    <a:pt x="19499" y="18297"/>
                  </a:lnTo>
                  <a:lnTo>
                    <a:pt x="17543" y="18537"/>
                  </a:lnTo>
                  <a:lnTo>
                    <a:pt x="15963" y="18606"/>
                  </a:lnTo>
                  <a:lnTo>
                    <a:pt x="1" y="18606"/>
                  </a:lnTo>
                  <a:lnTo>
                    <a:pt x="1" y="46411"/>
                  </a:lnTo>
                  <a:lnTo>
                    <a:pt x="16616" y="46411"/>
                  </a:lnTo>
                  <a:lnTo>
                    <a:pt x="18641" y="46343"/>
                  </a:lnTo>
                  <a:lnTo>
                    <a:pt x="22143" y="45794"/>
                  </a:lnTo>
                  <a:lnTo>
                    <a:pt x="25026" y="44729"/>
                  </a:lnTo>
                  <a:lnTo>
                    <a:pt x="27326" y="43288"/>
                  </a:lnTo>
                  <a:lnTo>
                    <a:pt x="29077" y="41468"/>
                  </a:lnTo>
                  <a:lnTo>
                    <a:pt x="30347" y="39374"/>
                  </a:lnTo>
                  <a:lnTo>
                    <a:pt x="31137" y="37109"/>
                  </a:lnTo>
                  <a:lnTo>
                    <a:pt x="31480" y="34671"/>
                  </a:lnTo>
                  <a:lnTo>
                    <a:pt x="31514" y="33435"/>
                  </a:lnTo>
                  <a:lnTo>
                    <a:pt x="31514" y="32406"/>
                  </a:lnTo>
                  <a:lnTo>
                    <a:pt x="31308" y="30415"/>
                  </a:lnTo>
                  <a:lnTo>
                    <a:pt x="30828" y="28630"/>
                  </a:lnTo>
                  <a:lnTo>
                    <a:pt x="30072" y="27016"/>
                  </a:lnTo>
                  <a:lnTo>
                    <a:pt x="28940" y="25609"/>
                  </a:lnTo>
                  <a:lnTo>
                    <a:pt x="27429" y="24442"/>
                  </a:lnTo>
                  <a:lnTo>
                    <a:pt x="25472" y="23515"/>
                  </a:lnTo>
                  <a:lnTo>
                    <a:pt x="23035" y="22828"/>
                  </a:lnTo>
                  <a:lnTo>
                    <a:pt x="21593" y="22622"/>
                  </a:lnTo>
                  <a:lnTo>
                    <a:pt x="21593" y="21524"/>
                  </a:lnTo>
                  <a:lnTo>
                    <a:pt x="22829" y="21318"/>
                  </a:lnTo>
                  <a:lnTo>
                    <a:pt x="24923" y="20666"/>
                  </a:lnTo>
                  <a:lnTo>
                    <a:pt x="26605" y="19704"/>
                  </a:lnTo>
                  <a:lnTo>
                    <a:pt x="27910" y="18537"/>
                  </a:lnTo>
                  <a:lnTo>
                    <a:pt x="28871" y="17198"/>
                  </a:lnTo>
                  <a:lnTo>
                    <a:pt x="29557" y="15722"/>
                  </a:lnTo>
                  <a:lnTo>
                    <a:pt x="29969" y="14109"/>
                  </a:lnTo>
                  <a:lnTo>
                    <a:pt x="30141" y="12461"/>
                  </a:lnTo>
                  <a:lnTo>
                    <a:pt x="30175" y="11637"/>
                  </a:lnTo>
                  <a:lnTo>
                    <a:pt x="30141" y="10607"/>
                  </a:lnTo>
                  <a:lnTo>
                    <a:pt x="29763" y="8548"/>
                  </a:lnTo>
                  <a:lnTo>
                    <a:pt x="29043" y="6557"/>
                  </a:lnTo>
                  <a:lnTo>
                    <a:pt x="27875" y="4703"/>
                  </a:lnTo>
                  <a:lnTo>
                    <a:pt x="26296" y="3055"/>
                  </a:lnTo>
                  <a:lnTo>
                    <a:pt x="24305" y="1682"/>
                  </a:lnTo>
                  <a:lnTo>
                    <a:pt x="21799" y="687"/>
                  </a:lnTo>
                  <a:lnTo>
                    <a:pt x="18847" y="103"/>
                  </a:lnTo>
                  <a:lnTo>
                    <a:pt x="1713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5" name="Google Shape;2215;p146"/>
          <p:cNvSpPr txBox="1"/>
          <p:nvPr/>
        </p:nvSpPr>
        <p:spPr>
          <a:xfrm>
            <a:off x="16656975" y="4236063"/>
            <a:ext cx="14898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Libre Franklin"/>
                <a:ea typeface="Libre Franklin"/>
                <a:cs typeface="Libre Franklin"/>
                <a:sym typeface="Libre Franklin"/>
              </a:rPr>
              <a:t>Icon</a:t>
            </a:r>
            <a:endParaRPr sz="2000">
              <a:solidFill>
                <a:schemeClr val="dk1"/>
              </a:solidFill>
              <a:latin typeface="Libre Franklin"/>
              <a:ea typeface="Libre Franklin"/>
              <a:cs typeface="Libre Franklin"/>
              <a:sym typeface="Libre Franklin"/>
            </a:endParaRPr>
          </a:p>
        </p:txBody>
      </p:sp>
      <p:grpSp>
        <p:nvGrpSpPr>
          <p:cNvPr id="2216" name="Google Shape;2216;p146"/>
          <p:cNvGrpSpPr/>
          <p:nvPr/>
        </p:nvGrpSpPr>
        <p:grpSpPr>
          <a:xfrm>
            <a:off x="733806" y="5848887"/>
            <a:ext cx="9771600" cy="183000"/>
            <a:chOff x="733806" y="5848887"/>
            <a:chExt cx="9771600" cy="183000"/>
          </a:xfrm>
        </p:grpSpPr>
        <p:sp>
          <p:nvSpPr>
            <p:cNvPr id="2217" name="Google Shape;2217;p146"/>
            <p:cNvSpPr/>
            <p:nvPr/>
          </p:nvSpPr>
          <p:spPr>
            <a:xfrm>
              <a:off x="10322406" y="5848887"/>
              <a:ext cx="183000" cy="183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18" name="Google Shape;2218;p146"/>
            <p:cNvCxnSpPr/>
            <p:nvPr/>
          </p:nvCxnSpPr>
          <p:spPr>
            <a:xfrm>
              <a:off x="733806" y="5848887"/>
              <a:ext cx="9771600" cy="0"/>
            </a:xfrm>
            <a:prstGeom prst="straightConnector1">
              <a:avLst/>
            </a:prstGeom>
            <a:noFill/>
            <a:ln w="9525" cap="flat" cmpd="sng">
              <a:solidFill>
                <a:schemeClr val="dk2"/>
              </a:solidFill>
              <a:prstDash val="solid"/>
              <a:round/>
              <a:headEnd type="none" w="med" len="med"/>
              <a:tailEnd type="none" w="med" len="med"/>
            </a:ln>
          </p:spPr>
        </p:cxnSp>
      </p:grpSp>
      <p:sp>
        <p:nvSpPr>
          <p:cNvPr id="2219" name="Google Shape;2219;p146"/>
          <p:cNvSpPr txBox="1"/>
          <p:nvPr/>
        </p:nvSpPr>
        <p:spPr>
          <a:xfrm>
            <a:off x="733800" y="5356275"/>
            <a:ext cx="4310400" cy="307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2000" b="1">
                <a:solidFill>
                  <a:schemeClr val="dk1"/>
                </a:solidFill>
                <a:latin typeface="Libre Franklin"/>
                <a:ea typeface="Libre Franklin"/>
                <a:cs typeface="Libre Franklin"/>
                <a:sym typeface="Libre Franklin"/>
              </a:rPr>
              <a:t>Divider –</a:t>
            </a:r>
            <a:r>
              <a:rPr lang="en" sz="2000">
                <a:solidFill>
                  <a:schemeClr val="dk1"/>
                </a:solidFill>
                <a:latin typeface="Libre Franklin"/>
                <a:ea typeface="Libre Franklin"/>
                <a:cs typeface="Libre Franklin"/>
                <a:sym typeface="Libre Franklin"/>
              </a:rPr>
              <a:t> respect the proportions– </a:t>
            </a:r>
            <a:endParaRPr sz="2000">
              <a:solidFill>
                <a:schemeClr val="dk1"/>
              </a:solidFill>
              <a:latin typeface="Libre Franklin"/>
              <a:ea typeface="Libre Franklin"/>
              <a:cs typeface="Libre Franklin"/>
              <a:sym typeface="Libre Franklin"/>
            </a:endParaRPr>
          </a:p>
        </p:txBody>
      </p:sp>
      <p:sp>
        <p:nvSpPr>
          <p:cNvPr id="2220" name="Google Shape;2220;p146"/>
          <p:cNvSpPr/>
          <p:nvPr/>
        </p:nvSpPr>
        <p:spPr>
          <a:xfrm>
            <a:off x="12272100" y="1125575"/>
            <a:ext cx="1195200" cy="1195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ibre Franklin"/>
                <a:ea typeface="Libre Franklin"/>
                <a:cs typeface="Libre Franklin"/>
                <a:sym typeface="Libre Franklin"/>
              </a:rPr>
              <a:t>#091C35</a:t>
            </a:r>
            <a:endParaRPr>
              <a:solidFill>
                <a:schemeClr val="lt1"/>
              </a:solidFill>
              <a:latin typeface="Libre Franklin"/>
              <a:ea typeface="Libre Franklin"/>
              <a:cs typeface="Libre Franklin"/>
              <a:sym typeface="Libre Franklin"/>
            </a:endParaRPr>
          </a:p>
        </p:txBody>
      </p:sp>
      <p:sp>
        <p:nvSpPr>
          <p:cNvPr id="2221" name="Google Shape;2221;p146"/>
          <p:cNvSpPr/>
          <p:nvPr/>
        </p:nvSpPr>
        <p:spPr>
          <a:xfrm>
            <a:off x="13634400" y="1125583"/>
            <a:ext cx="1195200" cy="11952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ibre Franklin"/>
                <a:ea typeface="Libre Franklin"/>
                <a:cs typeface="Libre Franklin"/>
                <a:sym typeface="Libre Franklin"/>
              </a:rPr>
              <a:t>#3366FF</a:t>
            </a:r>
            <a:endParaRPr>
              <a:solidFill>
                <a:schemeClr val="lt1"/>
              </a:solidFill>
              <a:latin typeface="Libre Franklin"/>
              <a:ea typeface="Libre Franklin"/>
              <a:cs typeface="Libre Franklin"/>
              <a:sym typeface="Libre Franklin"/>
            </a:endParaRPr>
          </a:p>
        </p:txBody>
      </p:sp>
      <p:sp>
        <p:nvSpPr>
          <p:cNvPr id="2222" name="Google Shape;2222;p146"/>
          <p:cNvSpPr/>
          <p:nvPr/>
        </p:nvSpPr>
        <p:spPr>
          <a:xfrm>
            <a:off x="14996700" y="1125566"/>
            <a:ext cx="1195200" cy="11952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ibre Franklin"/>
                <a:ea typeface="Libre Franklin"/>
                <a:cs typeface="Libre Franklin"/>
                <a:sym typeface="Libre Franklin"/>
              </a:rPr>
              <a:t>#69FEFF</a:t>
            </a:r>
            <a:endParaRPr>
              <a:solidFill>
                <a:schemeClr val="dk1"/>
              </a:solidFill>
              <a:latin typeface="Libre Franklin"/>
              <a:ea typeface="Libre Franklin"/>
              <a:cs typeface="Libre Franklin"/>
              <a:sym typeface="Libre Franklin"/>
            </a:endParaRPr>
          </a:p>
        </p:txBody>
      </p:sp>
      <p:sp>
        <p:nvSpPr>
          <p:cNvPr id="2223" name="Google Shape;2223;p146"/>
          <p:cNvSpPr/>
          <p:nvPr/>
        </p:nvSpPr>
        <p:spPr>
          <a:xfrm>
            <a:off x="16359000" y="1125574"/>
            <a:ext cx="1195200" cy="11952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Libre Franklin"/>
                <a:ea typeface="Libre Franklin"/>
                <a:cs typeface="Libre Franklin"/>
                <a:sym typeface="Libre Franklin"/>
              </a:rPr>
              <a:t>#FF7262</a:t>
            </a:r>
            <a:endParaRPr>
              <a:solidFill>
                <a:schemeClr val="lt1"/>
              </a:solidFill>
              <a:latin typeface="Libre Franklin"/>
              <a:ea typeface="Libre Franklin"/>
              <a:cs typeface="Libre Franklin"/>
              <a:sym typeface="Libre Franklin"/>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227"/>
        <p:cNvGrpSpPr/>
        <p:nvPr/>
      </p:nvGrpSpPr>
      <p:grpSpPr>
        <a:xfrm>
          <a:off x="0" y="0"/>
          <a:ext cx="0" cy="0"/>
          <a:chOff x="0" y="0"/>
          <a:chExt cx="0" cy="0"/>
        </a:xfrm>
      </p:grpSpPr>
      <p:sp>
        <p:nvSpPr>
          <p:cNvPr id="2228" name="Google Shape;2228;p147"/>
          <p:cNvSpPr txBox="1"/>
          <p:nvPr/>
        </p:nvSpPr>
        <p:spPr>
          <a:xfrm>
            <a:off x="507200" y="627525"/>
            <a:ext cx="6454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dk2"/>
                </a:solidFill>
                <a:latin typeface="Libre Franklin"/>
                <a:ea typeface="Libre Franklin"/>
                <a:cs typeface="Libre Franklin"/>
                <a:sym typeface="Libre Franklin"/>
              </a:rPr>
              <a:t>CHARTS -</a:t>
            </a:r>
            <a:r>
              <a:rPr lang="en" sz="3200" b="1">
                <a:solidFill>
                  <a:schemeClr val="dk1"/>
                </a:solidFill>
                <a:latin typeface="Libre Franklin"/>
                <a:ea typeface="Libre Franklin"/>
                <a:cs typeface="Libre Franklin"/>
                <a:sym typeface="Libre Franklin"/>
              </a:rPr>
              <a:t> circular</a:t>
            </a:r>
            <a:endParaRPr sz="3200" b="1">
              <a:solidFill>
                <a:schemeClr val="dk1"/>
              </a:solidFill>
              <a:latin typeface="Libre Franklin"/>
              <a:ea typeface="Libre Franklin"/>
              <a:cs typeface="Libre Franklin"/>
              <a:sym typeface="Libre Franklin"/>
            </a:endParaRPr>
          </a:p>
        </p:txBody>
      </p:sp>
      <p:sp>
        <p:nvSpPr>
          <p:cNvPr id="2229" name="Google Shape;2229;p147"/>
          <p:cNvSpPr txBox="1"/>
          <p:nvPr/>
        </p:nvSpPr>
        <p:spPr>
          <a:xfrm>
            <a:off x="1427213" y="6504125"/>
            <a:ext cx="29658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a:solidFill>
                  <a:srgbClr val="3A495D"/>
                </a:solidFill>
                <a:latin typeface="Libre Franklin"/>
                <a:ea typeface="Libre Franklin"/>
                <a:cs typeface="Libre Franklin"/>
                <a:sym typeface="Libre Franklin"/>
              </a:rPr>
              <a:t>Lorem ipsum dolor sit amet</a:t>
            </a:r>
            <a:endParaRPr sz="2400">
              <a:solidFill>
                <a:srgbClr val="3A495D"/>
              </a:solidFill>
              <a:latin typeface="Libre Franklin"/>
              <a:ea typeface="Libre Franklin"/>
              <a:cs typeface="Libre Franklin"/>
              <a:sym typeface="Libre Franklin"/>
            </a:endParaRPr>
          </a:p>
        </p:txBody>
      </p:sp>
      <p:cxnSp>
        <p:nvCxnSpPr>
          <p:cNvPr id="2230" name="Google Shape;2230;p147"/>
          <p:cNvCxnSpPr/>
          <p:nvPr/>
        </p:nvCxnSpPr>
        <p:spPr>
          <a:xfrm rot="10800000">
            <a:off x="19331106" y="4566058"/>
            <a:ext cx="0" cy="99900"/>
          </a:xfrm>
          <a:prstGeom prst="straightConnector1">
            <a:avLst/>
          </a:prstGeom>
          <a:noFill/>
          <a:ln w="9525" cap="flat" cmpd="sng">
            <a:solidFill>
              <a:srgbClr val="677180"/>
            </a:solidFill>
            <a:prstDash val="solid"/>
            <a:miter lim="400000"/>
            <a:headEnd type="none" w="sm" len="sm"/>
            <a:tailEnd type="none" w="sm" len="sm"/>
          </a:ln>
        </p:spPr>
      </p:cxnSp>
      <p:sp>
        <p:nvSpPr>
          <p:cNvPr id="2231" name="Google Shape;2231;p147"/>
          <p:cNvSpPr/>
          <p:nvPr/>
        </p:nvSpPr>
        <p:spPr>
          <a:xfrm>
            <a:off x="10772173" y="4425563"/>
            <a:ext cx="1609500" cy="1609800"/>
          </a:xfrm>
          <a:prstGeom prst="ellipse">
            <a:avLst/>
          </a:prstGeom>
          <a:solidFill>
            <a:srgbClr val="FF604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232" name="Google Shape;2232;p147"/>
          <p:cNvSpPr/>
          <p:nvPr/>
        </p:nvSpPr>
        <p:spPr>
          <a:xfrm>
            <a:off x="11288080" y="4994013"/>
            <a:ext cx="577638" cy="472608"/>
          </a:xfrm>
          <a:custGeom>
            <a:avLst/>
            <a:gdLst/>
            <a:ahLst/>
            <a:cxnLst/>
            <a:rect l="l" t="t" r="r" b="b"/>
            <a:pathLst>
              <a:path w="21600" h="21600" extrusionOk="0">
                <a:moveTo>
                  <a:pt x="2455" y="3600"/>
                </a:moveTo>
                <a:lnTo>
                  <a:pt x="19145" y="3600"/>
                </a:lnTo>
                <a:cubicBezTo>
                  <a:pt x="19417" y="3600"/>
                  <a:pt x="19636" y="3332"/>
                  <a:pt x="19636" y="3000"/>
                </a:cubicBezTo>
                <a:cubicBezTo>
                  <a:pt x="19636" y="2669"/>
                  <a:pt x="19417" y="2400"/>
                  <a:pt x="19145" y="2400"/>
                </a:cubicBezTo>
                <a:lnTo>
                  <a:pt x="2455" y="2400"/>
                </a:lnTo>
                <a:cubicBezTo>
                  <a:pt x="2183" y="2400"/>
                  <a:pt x="1964" y="2669"/>
                  <a:pt x="1964" y="3000"/>
                </a:cubicBezTo>
                <a:cubicBezTo>
                  <a:pt x="1964" y="3332"/>
                  <a:pt x="2183" y="3600"/>
                  <a:pt x="2455" y="3600"/>
                </a:cubicBezTo>
                <a:moveTo>
                  <a:pt x="20618" y="20400"/>
                </a:moveTo>
                <a:lnTo>
                  <a:pt x="982" y="20400"/>
                </a:lnTo>
                <a:lnTo>
                  <a:pt x="982" y="6000"/>
                </a:lnTo>
                <a:lnTo>
                  <a:pt x="20618" y="6000"/>
                </a:lnTo>
                <a:cubicBezTo>
                  <a:pt x="20618" y="6000"/>
                  <a:pt x="20618" y="20400"/>
                  <a:pt x="20618" y="20400"/>
                </a:cubicBezTo>
                <a:close/>
                <a:moveTo>
                  <a:pt x="20618" y="4800"/>
                </a:moveTo>
                <a:lnTo>
                  <a:pt x="982" y="4800"/>
                </a:lnTo>
                <a:cubicBezTo>
                  <a:pt x="439" y="4800"/>
                  <a:pt x="0" y="5338"/>
                  <a:pt x="0" y="6000"/>
                </a:cubicBezTo>
                <a:lnTo>
                  <a:pt x="0" y="20400"/>
                </a:lnTo>
                <a:cubicBezTo>
                  <a:pt x="0" y="21062"/>
                  <a:pt x="439" y="21600"/>
                  <a:pt x="982" y="21600"/>
                </a:cubicBezTo>
                <a:lnTo>
                  <a:pt x="20618" y="21600"/>
                </a:lnTo>
                <a:cubicBezTo>
                  <a:pt x="21160" y="21600"/>
                  <a:pt x="21600" y="21062"/>
                  <a:pt x="21600" y="20400"/>
                </a:cubicBezTo>
                <a:lnTo>
                  <a:pt x="21600" y="6000"/>
                </a:lnTo>
                <a:cubicBezTo>
                  <a:pt x="21600" y="5338"/>
                  <a:pt x="21160" y="4800"/>
                  <a:pt x="20618" y="4800"/>
                </a:cubicBezTo>
                <a:moveTo>
                  <a:pt x="4418" y="1200"/>
                </a:moveTo>
                <a:lnTo>
                  <a:pt x="17182" y="1200"/>
                </a:lnTo>
                <a:cubicBezTo>
                  <a:pt x="17453" y="1200"/>
                  <a:pt x="17673" y="932"/>
                  <a:pt x="17673" y="600"/>
                </a:cubicBezTo>
                <a:cubicBezTo>
                  <a:pt x="17673" y="269"/>
                  <a:pt x="17453" y="0"/>
                  <a:pt x="17182" y="0"/>
                </a:cubicBezTo>
                <a:lnTo>
                  <a:pt x="4418" y="0"/>
                </a:lnTo>
                <a:cubicBezTo>
                  <a:pt x="4147" y="0"/>
                  <a:pt x="3927" y="269"/>
                  <a:pt x="3927" y="600"/>
                </a:cubicBezTo>
                <a:cubicBezTo>
                  <a:pt x="3927" y="932"/>
                  <a:pt x="4147" y="1200"/>
                  <a:pt x="4418" y="1200"/>
                </a:cubicBezTo>
              </a:path>
            </a:pathLst>
          </a:custGeom>
          <a:solidFill>
            <a:schemeClr val="lt1"/>
          </a:solidFill>
          <a:ln>
            <a:noFill/>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3000"/>
              <a:buFont typeface="Arial"/>
              <a:buNone/>
            </a:pPr>
            <a:endParaRPr sz="3000" b="1" i="0" u="none" strike="noStrike" cap="none">
              <a:solidFill>
                <a:schemeClr val="accent1"/>
              </a:solidFill>
              <a:latin typeface="Helvetica Neue"/>
              <a:ea typeface="Helvetica Neue"/>
              <a:cs typeface="Helvetica Neue"/>
              <a:sym typeface="Helvetica Neue"/>
            </a:endParaRPr>
          </a:p>
        </p:txBody>
      </p:sp>
      <p:cxnSp>
        <p:nvCxnSpPr>
          <p:cNvPr id="2233" name="Google Shape;2233;p147"/>
          <p:cNvCxnSpPr>
            <a:endCxn id="2231" idx="2"/>
          </p:cNvCxnSpPr>
          <p:nvPr/>
        </p:nvCxnSpPr>
        <p:spPr>
          <a:xfrm rot="10800000" flipH="1">
            <a:off x="9738673" y="5230463"/>
            <a:ext cx="1033500" cy="6300"/>
          </a:xfrm>
          <a:prstGeom prst="straightConnector1">
            <a:avLst/>
          </a:prstGeom>
          <a:noFill/>
          <a:ln w="12700" cap="flat" cmpd="sng">
            <a:solidFill>
              <a:schemeClr val="accent6"/>
            </a:solidFill>
            <a:prstDash val="solid"/>
            <a:miter lim="400000"/>
            <a:headEnd type="none" w="sm" len="sm"/>
            <a:tailEnd type="none" w="sm" len="sm"/>
          </a:ln>
        </p:spPr>
      </p:cxnSp>
      <p:cxnSp>
        <p:nvCxnSpPr>
          <p:cNvPr id="2234" name="Google Shape;2234;p147"/>
          <p:cNvCxnSpPr>
            <a:stCxn id="2231" idx="6"/>
          </p:cNvCxnSpPr>
          <p:nvPr/>
        </p:nvCxnSpPr>
        <p:spPr>
          <a:xfrm>
            <a:off x="12381673" y="5230463"/>
            <a:ext cx="1017600" cy="6300"/>
          </a:xfrm>
          <a:prstGeom prst="straightConnector1">
            <a:avLst/>
          </a:prstGeom>
          <a:noFill/>
          <a:ln w="12700" cap="flat" cmpd="sng">
            <a:solidFill>
              <a:schemeClr val="accent6"/>
            </a:solidFill>
            <a:prstDash val="solid"/>
            <a:miter lim="400000"/>
            <a:headEnd type="none" w="sm" len="sm"/>
            <a:tailEnd type="none" w="sm" len="sm"/>
          </a:ln>
        </p:spPr>
      </p:cxnSp>
      <p:sp>
        <p:nvSpPr>
          <p:cNvPr id="2235" name="Google Shape;2235;p147"/>
          <p:cNvSpPr txBox="1"/>
          <p:nvPr/>
        </p:nvSpPr>
        <p:spPr>
          <a:xfrm>
            <a:off x="9593675" y="6895450"/>
            <a:ext cx="39666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1"/>
                </a:solidFill>
                <a:latin typeface="Libre Franklin"/>
                <a:ea typeface="Libre Franklin"/>
                <a:cs typeface="Libre Franklin"/>
                <a:sym typeface="Libre Franklin"/>
              </a:rPr>
              <a:t>Analysis</a:t>
            </a:r>
            <a:endParaRPr sz="2000" b="1">
              <a:solidFill>
                <a:schemeClr val="dk1"/>
              </a:solidFill>
              <a:latin typeface="Libre Franklin"/>
              <a:ea typeface="Libre Franklin"/>
              <a:cs typeface="Libre Franklin"/>
              <a:sym typeface="Libre Franklin"/>
            </a:endParaRPr>
          </a:p>
          <a:p>
            <a:pPr marL="0" lvl="0" indent="0" algn="ctr" rtl="0">
              <a:spcBef>
                <a:spcPts val="0"/>
              </a:spcBef>
              <a:spcAft>
                <a:spcPts val="0"/>
              </a:spcAft>
              <a:buNone/>
            </a:pPr>
            <a:r>
              <a:rPr lang="en" sz="2000">
                <a:solidFill>
                  <a:schemeClr val="dk1"/>
                </a:solidFill>
                <a:latin typeface="Libre Franklin"/>
                <a:ea typeface="Libre Franklin"/>
                <a:cs typeface="Libre Franklin"/>
                <a:sym typeface="Libre Franklin"/>
              </a:rPr>
              <a:t>Lorem ipsum dolor sit amet</a:t>
            </a:r>
            <a:endParaRPr sz="2000">
              <a:solidFill>
                <a:schemeClr val="dk1"/>
              </a:solidFill>
              <a:latin typeface="Libre Franklin"/>
              <a:ea typeface="Libre Franklin"/>
              <a:cs typeface="Libre Franklin"/>
              <a:sym typeface="Libre Franklin"/>
            </a:endParaRPr>
          </a:p>
        </p:txBody>
      </p:sp>
      <p:sp>
        <p:nvSpPr>
          <p:cNvPr id="2236" name="Google Shape;2236;p147"/>
          <p:cNvSpPr txBox="1"/>
          <p:nvPr/>
        </p:nvSpPr>
        <p:spPr>
          <a:xfrm>
            <a:off x="13347288" y="2591150"/>
            <a:ext cx="24609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1"/>
                </a:solidFill>
                <a:latin typeface="Libre Franklin"/>
                <a:ea typeface="Libre Franklin"/>
                <a:cs typeface="Libre Franklin"/>
                <a:sym typeface="Libre Franklin"/>
              </a:rPr>
              <a:t>Chart 2</a:t>
            </a:r>
            <a:endParaRPr sz="2000" b="1">
              <a:solidFill>
                <a:schemeClr val="dk1"/>
              </a:solidFill>
              <a:latin typeface="Libre Franklin"/>
              <a:ea typeface="Libre Franklin"/>
              <a:cs typeface="Libre Franklin"/>
              <a:sym typeface="Libre Franklin"/>
            </a:endParaRPr>
          </a:p>
          <a:p>
            <a:pPr marL="0" lvl="0" indent="0" algn="ctr" rtl="0">
              <a:spcBef>
                <a:spcPts val="0"/>
              </a:spcBef>
              <a:spcAft>
                <a:spcPts val="0"/>
              </a:spcAft>
              <a:buNone/>
            </a:pPr>
            <a:r>
              <a:rPr lang="en" sz="2000">
                <a:solidFill>
                  <a:schemeClr val="dk1"/>
                </a:solidFill>
                <a:latin typeface="Libre Franklin"/>
                <a:ea typeface="Libre Franklin"/>
                <a:cs typeface="Libre Franklin"/>
                <a:sym typeface="Libre Franklin"/>
              </a:rPr>
              <a:t>Lorem ipsum dolor sit amet</a:t>
            </a:r>
            <a:endParaRPr sz="2000">
              <a:solidFill>
                <a:schemeClr val="dk1"/>
              </a:solidFill>
              <a:latin typeface="Libre Franklin"/>
              <a:ea typeface="Libre Franklin"/>
              <a:cs typeface="Libre Franklin"/>
              <a:sym typeface="Libre Franklin"/>
            </a:endParaRPr>
          </a:p>
        </p:txBody>
      </p:sp>
      <p:sp>
        <p:nvSpPr>
          <p:cNvPr id="2237" name="Google Shape;2237;p147"/>
          <p:cNvSpPr txBox="1"/>
          <p:nvPr/>
        </p:nvSpPr>
        <p:spPr>
          <a:xfrm>
            <a:off x="7322350" y="2591150"/>
            <a:ext cx="24609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dk1"/>
                </a:solidFill>
                <a:latin typeface="Libre Franklin"/>
                <a:ea typeface="Libre Franklin"/>
                <a:cs typeface="Libre Franklin"/>
                <a:sym typeface="Libre Franklin"/>
              </a:rPr>
              <a:t>Chart 1</a:t>
            </a:r>
            <a:endParaRPr sz="2000" b="1">
              <a:solidFill>
                <a:schemeClr val="dk1"/>
              </a:solidFill>
              <a:latin typeface="Libre Franklin"/>
              <a:ea typeface="Libre Franklin"/>
              <a:cs typeface="Libre Franklin"/>
              <a:sym typeface="Libre Franklin"/>
            </a:endParaRPr>
          </a:p>
          <a:p>
            <a:pPr marL="0" lvl="0" indent="0" algn="ctr" rtl="0">
              <a:spcBef>
                <a:spcPts val="0"/>
              </a:spcBef>
              <a:spcAft>
                <a:spcPts val="0"/>
              </a:spcAft>
              <a:buNone/>
            </a:pPr>
            <a:r>
              <a:rPr lang="en" sz="2000">
                <a:solidFill>
                  <a:schemeClr val="dk1"/>
                </a:solidFill>
                <a:latin typeface="Libre Franklin"/>
                <a:ea typeface="Libre Franklin"/>
                <a:cs typeface="Libre Franklin"/>
                <a:sym typeface="Libre Franklin"/>
              </a:rPr>
              <a:t>Lorem ipsum dolor sit amet</a:t>
            </a:r>
            <a:endParaRPr sz="2000">
              <a:solidFill>
                <a:schemeClr val="dk1"/>
              </a:solidFill>
              <a:latin typeface="Libre Franklin"/>
              <a:ea typeface="Libre Franklin"/>
              <a:cs typeface="Libre Franklin"/>
              <a:sym typeface="Libre Franklin"/>
            </a:endParaRPr>
          </a:p>
        </p:txBody>
      </p:sp>
      <p:sp>
        <p:nvSpPr>
          <p:cNvPr id="2238" name="Google Shape;2238;p147"/>
          <p:cNvSpPr/>
          <p:nvPr/>
        </p:nvSpPr>
        <p:spPr>
          <a:xfrm>
            <a:off x="1428750" y="3181350"/>
            <a:ext cx="2962800" cy="29628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47"/>
          <p:cNvSpPr/>
          <p:nvPr/>
        </p:nvSpPr>
        <p:spPr>
          <a:xfrm>
            <a:off x="1428750" y="3181350"/>
            <a:ext cx="2962800" cy="2962800"/>
          </a:xfrm>
          <a:prstGeom prst="pie">
            <a:avLst>
              <a:gd name="adj1" fmla="val 19568657"/>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47"/>
          <p:cNvSpPr/>
          <p:nvPr/>
        </p:nvSpPr>
        <p:spPr>
          <a:xfrm>
            <a:off x="1532225" y="3284825"/>
            <a:ext cx="2755800" cy="27558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7000" b="1">
                <a:solidFill>
                  <a:schemeClr val="dk1"/>
                </a:solidFill>
                <a:latin typeface="Libre Franklin"/>
                <a:ea typeface="Libre Franklin"/>
                <a:cs typeface="Libre Franklin"/>
                <a:sym typeface="Libre Franklin"/>
              </a:rPr>
              <a:t>80</a:t>
            </a:r>
            <a:r>
              <a:rPr lang="en" sz="3200" b="1">
                <a:solidFill>
                  <a:schemeClr val="dk1"/>
                </a:solidFill>
                <a:latin typeface="Libre Franklin"/>
                <a:ea typeface="Libre Franklin"/>
                <a:cs typeface="Libre Franklin"/>
                <a:sym typeface="Libre Franklin"/>
              </a:rPr>
              <a:t>%</a:t>
            </a:r>
            <a:endParaRPr/>
          </a:p>
        </p:txBody>
      </p:sp>
      <p:sp>
        <p:nvSpPr>
          <p:cNvPr id="2241" name="Google Shape;2241;p147"/>
          <p:cNvSpPr/>
          <p:nvPr/>
        </p:nvSpPr>
        <p:spPr>
          <a:xfrm>
            <a:off x="7200163" y="3932650"/>
            <a:ext cx="2328900" cy="232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47"/>
          <p:cNvSpPr/>
          <p:nvPr/>
        </p:nvSpPr>
        <p:spPr>
          <a:xfrm>
            <a:off x="7200163" y="3932650"/>
            <a:ext cx="2328900" cy="2328900"/>
          </a:xfrm>
          <a:prstGeom prst="pie">
            <a:avLst>
              <a:gd name="adj1" fmla="val 19568657"/>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47"/>
          <p:cNvSpPr/>
          <p:nvPr/>
        </p:nvSpPr>
        <p:spPr>
          <a:xfrm>
            <a:off x="7281504" y="4013991"/>
            <a:ext cx="2166300" cy="21663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100" b="1">
                <a:solidFill>
                  <a:schemeClr val="dk1"/>
                </a:solidFill>
                <a:latin typeface="Libre Franklin"/>
                <a:ea typeface="Libre Franklin"/>
                <a:cs typeface="Libre Franklin"/>
                <a:sym typeface="Libre Franklin"/>
              </a:rPr>
              <a:t>80</a:t>
            </a:r>
            <a:r>
              <a:rPr lang="en" sz="3200" b="1">
                <a:solidFill>
                  <a:schemeClr val="dk1"/>
                </a:solidFill>
                <a:latin typeface="Libre Franklin"/>
                <a:ea typeface="Libre Franklin"/>
                <a:cs typeface="Libre Franklin"/>
                <a:sym typeface="Libre Franklin"/>
              </a:rPr>
              <a:t>%</a:t>
            </a:r>
            <a:endParaRPr/>
          </a:p>
        </p:txBody>
      </p:sp>
      <p:sp>
        <p:nvSpPr>
          <p:cNvPr id="2244" name="Google Shape;2244;p147"/>
          <p:cNvSpPr/>
          <p:nvPr/>
        </p:nvSpPr>
        <p:spPr>
          <a:xfrm>
            <a:off x="13413288" y="3932650"/>
            <a:ext cx="2328900" cy="23289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47"/>
          <p:cNvSpPr/>
          <p:nvPr/>
        </p:nvSpPr>
        <p:spPr>
          <a:xfrm>
            <a:off x="13413288" y="3932650"/>
            <a:ext cx="2328900" cy="2328900"/>
          </a:xfrm>
          <a:prstGeom prst="pie">
            <a:avLst>
              <a:gd name="adj1" fmla="val 19568657"/>
              <a:gd name="adj2" fmla="val 162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47"/>
          <p:cNvSpPr/>
          <p:nvPr/>
        </p:nvSpPr>
        <p:spPr>
          <a:xfrm>
            <a:off x="13494629" y="4013991"/>
            <a:ext cx="2166300" cy="2166300"/>
          </a:xfrm>
          <a:prstGeom prst="ellipse">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100" b="1">
                <a:solidFill>
                  <a:schemeClr val="dk1"/>
                </a:solidFill>
                <a:latin typeface="Libre Franklin"/>
                <a:ea typeface="Libre Franklin"/>
                <a:cs typeface="Libre Franklin"/>
                <a:sym typeface="Libre Franklin"/>
              </a:rPr>
              <a:t>80</a:t>
            </a:r>
            <a:r>
              <a:rPr lang="en" sz="3200" b="1">
                <a:solidFill>
                  <a:schemeClr val="dk1"/>
                </a:solidFill>
                <a:latin typeface="Libre Franklin"/>
                <a:ea typeface="Libre Franklin"/>
                <a:cs typeface="Libre Franklin"/>
                <a:sym typeface="Libre Franklin"/>
              </a:rPr>
              <a: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sp>
        <p:nvSpPr>
          <p:cNvPr id="2251" name="Google Shape;2251;p148"/>
          <p:cNvSpPr txBox="1"/>
          <p:nvPr/>
        </p:nvSpPr>
        <p:spPr>
          <a:xfrm>
            <a:off x="507200" y="627525"/>
            <a:ext cx="6454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dk2"/>
                </a:solidFill>
                <a:latin typeface="Libre Franklin"/>
                <a:ea typeface="Libre Franklin"/>
                <a:cs typeface="Libre Franklin"/>
                <a:sym typeface="Libre Franklin"/>
              </a:rPr>
              <a:t>CHARTS -</a:t>
            </a:r>
            <a:r>
              <a:rPr lang="en" sz="3200" b="1">
                <a:solidFill>
                  <a:schemeClr val="dk1"/>
                </a:solidFill>
                <a:latin typeface="Libre Franklin"/>
                <a:ea typeface="Libre Franklin"/>
                <a:cs typeface="Libre Franklin"/>
                <a:sym typeface="Libre Franklin"/>
              </a:rPr>
              <a:t> bars</a:t>
            </a:r>
            <a:endParaRPr sz="3200" b="1">
              <a:solidFill>
                <a:schemeClr val="dk1"/>
              </a:solidFill>
              <a:latin typeface="Libre Franklin"/>
              <a:ea typeface="Libre Franklin"/>
              <a:cs typeface="Libre Franklin"/>
              <a:sym typeface="Libre Franklin"/>
            </a:endParaRPr>
          </a:p>
        </p:txBody>
      </p:sp>
      <p:sp>
        <p:nvSpPr>
          <p:cNvPr id="2252" name="Google Shape;2252;p148"/>
          <p:cNvSpPr txBox="1"/>
          <p:nvPr/>
        </p:nvSpPr>
        <p:spPr>
          <a:xfrm>
            <a:off x="5290963" y="5533600"/>
            <a:ext cx="686100" cy="431400"/>
          </a:xfrm>
          <a:prstGeom prst="rect">
            <a:avLst/>
          </a:prstGeom>
          <a:noFill/>
          <a:ln>
            <a:noFill/>
          </a:ln>
        </p:spPr>
        <p:txBody>
          <a:bodyPr spcFirstLastPara="1" wrap="square" lIns="76375" tIns="76375" rIns="76375" bIns="76375" anchor="ctr" anchorCtr="0">
            <a:spAutoFit/>
          </a:bodyPr>
          <a:lstStyle/>
          <a:p>
            <a:pPr marL="0" marR="0" lvl="0" indent="0" algn="ctr" rtl="0">
              <a:lnSpc>
                <a:spcPct val="100000"/>
              </a:lnSpc>
              <a:spcBef>
                <a:spcPts val="0"/>
              </a:spcBef>
              <a:spcAft>
                <a:spcPts val="0"/>
              </a:spcAft>
              <a:buClr>
                <a:srgbClr val="6A6E77"/>
              </a:buClr>
              <a:buSzPts val="1600"/>
              <a:buFont typeface="Arial"/>
              <a:buNone/>
            </a:pPr>
            <a:r>
              <a:rPr lang="en" sz="1800" i="0" u="none" strike="noStrike" cap="none">
                <a:solidFill>
                  <a:srgbClr val="091C35"/>
                </a:solidFill>
                <a:latin typeface="Libre Franklin"/>
                <a:ea typeface="Libre Franklin"/>
                <a:cs typeface="Libre Franklin"/>
                <a:sym typeface="Libre Franklin"/>
              </a:rPr>
              <a:t>45</a:t>
            </a:r>
            <a:endParaRPr sz="1800">
              <a:solidFill>
                <a:srgbClr val="091C35"/>
              </a:solidFill>
              <a:latin typeface="Libre Franklin"/>
              <a:ea typeface="Libre Franklin"/>
              <a:cs typeface="Libre Franklin"/>
              <a:sym typeface="Libre Franklin"/>
            </a:endParaRPr>
          </a:p>
        </p:txBody>
      </p:sp>
      <p:cxnSp>
        <p:nvCxnSpPr>
          <p:cNvPr id="2253" name="Google Shape;2253;p148"/>
          <p:cNvCxnSpPr/>
          <p:nvPr/>
        </p:nvCxnSpPr>
        <p:spPr>
          <a:xfrm>
            <a:off x="4963124" y="8381881"/>
            <a:ext cx="1284600" cy="0"/>
          </a:xfrm>
          <a:prstGeom prst="straightConnector1">
            <a:avLst/>
          </a:prstGeom>
          <a:noFill/>
          <a:ln w="9525" cap="flat" cmpd="sng">
            <a:solidFill>
              <a:srgbClr val="677180"/>
            </a:solidFill>
            <a:prstDash val="solid"/>
            <a:miter lim="400000"/>
            <a:headEnd type="none" w="sm" len="sm"/>
            <a:tailEnd type="none" w="sm" len="sm"/>
          </a:ln>
        </p:spPr>
      </p:cxnSp>
      <p:cxnSp>
        <p:nvCxnSpPr>
          <p:cNvPr id="2254" name="Google Shape;2254;p148"/>
          <p:cNvCxnSpPr/>
          <p:nvPr/>
        </p:nvCxnSpPr>
        <p:spPr>
          <a:xfrm rot="10800000">
            <a:off x="4967714" y="8373370"/>
            <a:ext cx="0" cy="150000"/>
          </a:xfrm>
          <a:prstGeom prst="straightConnector1">
            <a:avLst/>
          </a:prstGeom>
          <a:noFill/>
          <a:ln w="9525" cap="flat" cmpd="sng">
            <a:solidFill>
              <a:srgbClr val="677180"/>
            </a:solidFill>
            <a:prstDash val="solid"/>
            <a:miter lim="400000"/>
            <a:headEnd type="none" w="sm" len="sm"/>
            <a:tailEnd type="none" w="sm" len="sm"/>
          </a:ln>
        </p:spPr>
      </p:cxnSp>
      <p:cxnSp>
        <p:nvCxnSpPr>
          <p:cNvPr id="2255" name="Google Shape;2255;p148"/>
          <p:cNvCxnSpPr/>
          <p:nvPr/>
        </p:nvCxnSpPr>
        <p:spPr>
          <a:xfrm rot="10800000">
            <a:off x="6240424" y="8373370"/>
            <a:ext cx="0" cy="150000"/>
          </a:xfrm>
          <a:prstGeom prst="straightConnector1">
            <a:avLst/>
          </a:prstGeom>
          <a:noFill/>
          <a:ln w="9525" cap="flat" cmpd="sng">
            <a:solidFill>
              <a:srgbClr val="677180"/>
            </a:solidFill>
            <a:prstDash val="solid"/>
            <a:miter lim="400000"/>
            <a:headEnd type="none" w="sm" len="sm"/>
            <a:tailEnd type="none" w="sm" len="sm"/>
          </a:ln>
        </p:spPr>
      </p:cxnSp>
      <p:sp>
        <p:nvSpPr>
          <p:cNvPr id="2256" name="Google Shape;2256;p148"/>
          <p:cNvSpPr txBox="1"/>
          <p:nvPr/>
        </p:nvSpPr>
        <p:spPr>
          <a:xfrm>
            <a:off x="6548073" y="4726800"/>
            <a:ext cx="692400" cy="431400"/>
          </a:xfrm>
          <a:prstGeom prst="rect">
            <a:avLst/>
          </a:prstGeom>
          <a:noFill/>
          <a:ln>
            <a:noFill/>
          </a:ln>
        </p:spPr>
        <p:txBody>
          <a:bodyPr spcFirstLastPara="1" wrap="square" lIns="76375" tIns="76375" rIns="76375" bIns="76375" anchor="ctr" anchorCtr="0">
            <a:spAutoFit/>
          </a:bodyPr>
          <a:lstStyle/>
          <a:p>
            <a:pPr marL="0" marR="0" lvl="0" indent="0" algn="ctr" rtl="0">
              <a:lnSpc>
                <a:spcPct val="100000"/>
              </a:lnSpc>
              <a:spcBef>
                <a:spcPts val="0"/>
              </a:spcBef>
              <a:spcAft>
                <a:spcPts val="0"/>
              </a:spcAft>
              <a:buClr>
                <a:srgbClr val="6A6E77"/>
              </a:buClr>
              <a:buSzPts val="1600"/>
              <a:buFont typeface="Arial"/>
              <a:buNone/>
            </a:pPr>
            <a:r>
              <a:rPr lang="en" sz="1800" i="0" u="none" strike="noStrike" cap="none">
                <a:solidFill>
                  <a:srgbClr val="091C35"/>
                </a:solidFill>
                <a:latin typeface="Libre Franklin"/>
                <a:ea typeface="Libre Franklin"/>
                <a:cs typeface="Libre Franklin"/>
                <a:sym typeface="Libre Franklin"/>
              </a:rPr>
              <a:t>60</a:t>
            </a:r>
            <a:endParaRPr sz="1800">
              <a:solidFill>
                <a:srgbClr val="091C35"/>
              </a:solidFill>
              <a:latin typeface="Libre Franklin"/>
              <a:ea typeface="Libre Franklin"/>
              <a:cs typeface="Libre Franklin"/>
              <a:sym typeface="Libre Franklin"/>
            </a:endParaRPr>
          </a:p>
        </p:txBody>
      </p:sp>
      <p:cxnSp>
        <p:nvCxnSpPr>
          <p:cNvPr id="2257" name="Google Shape;2257;p148"/>
          <p:cNvCxnSpPr/>
          <p:nvPr/>
        </p:nvCxnSpPr>
        <p:spPr>
          <a:xfrm>
            <a:off x="6231799" y="8381881"/>
            <a:ext cx="1284600" cy="0"/>
          </a:xfrm>
          <a:prstGeom prst="straightConnector1">
            <a:avLst/>
          </a:prstGeom>
          <a:noFill/>
          <a:ln w="9525" cap="flat" cmpd="sng">
            <a:solidFill>
              <a:srgbClr val="677180"/>
            </a:solidFill>
            <a:prstDash val="solid"/>
            <a:miter lim="400000"/>
            <a:headEnd type="none" w="sm" len="sm"/>
            <a:tailEnd type="none" w="sm" len="sm"/>
          </a:ln>
        </p:spPr>
      </p:cxnSp>
      <p:cxnSp>
        <p:nvCxnSpPr>
          <p:cNvPr id="2258" name="Google Shape;2258;p148"/>
          <p:cNvCxnSpPr/>
          <p:nvPr/>
        </p:nvCxnSpPr>
        <p:spPr>
          <a:xfrm rot="10800000">
            <a:off x="6236387" y="8373370"/>
            <a:ext cx="0" cy="150000"/>
          </a:xfrm>
          <a:prstGeom prst="straightConnector1">
            <a:avLst/>
          </a:prstGeom>
          <a:noFill/>
          <a:ln w="9525" cap="flat" cmpd="sng">
            <a:solidFill>
              <a:srgbClr val="677180"/>
            </a:solidFill>
            <a:prstDash val="solid"/>
            <a:miter lim="400000"/>
            <a:headEnd type="none" w="sm" len="sm"/>
            <a:tailEnd type="none" w="sm" len="sm"/>
          </a:ln>
        </p:spPr>
      </p:cxnSp>
      <p:cxnSp>
        <p:nvCxnSpPr>
          <p:cNvPr id="2259" name="Google Shape;2259;p148"/>
          <p:cNvCxnSpPr/>
          <p:nvPr/>
        </p:nvCxnSpPr>
        <p:spPr>
          <a:xfrm rot="10800000">
            <a:off x="7509098" y="8373370"/>
            <a:ext cx="0" cy="150000"/>
          </a:xfrm>
          <a:prstGeom prst="straightConnector1">
            <a:avLst/>
          </a:prstGeom>
          <a:noFill/>
          <a:ln w="9525" cap="flat" cmpd="sng">
            <a:solidFill>
              <a:srgbClr val="677180"/>
            </a:solidFill>
            <a:prstDash val="solid"/>
            <a:miter lim="400000"/>
            <a:headEnd type="none" w="sm" len="sm"/>
            <a:tailEnd type="none" w="sm" len="sm"/>
          </a:ln>
        </p:spPr>
      </p:cxnSp>
      <p:sp>
        <p:nvSpPr>
          <p:cNvPr id="2260" name="Google Shape;2260;p148"/>
          <p:cNvSpPr txBox="1"/>
          <p:nvPr/>
        </p:nvSpPr>
        <p:spPr>
          <a:xfrm>
            <a:off x="7809948" y="6604550"/>
            <a:ext cx="686100" cy="431400"/>
          </a:xfrm>
          <a:prstGeom prst="rect">
            <a:avLst/>
          </a:prstGeom>
          <a:noFill/>
          <a:ln>
            <a:noFill/>
          </a:ln>
        </p:spPr>
        <p:txBody>
          <a:bodyPr spcFirstLastPara="1" wrap="square" lIns="76375" tIns="76375" rIns="76375" bIns="76375" anchor="ctr" anchorCtr="0">
            <a:spAutoFit/>
          </a:bodyPr>
          <a:lstStyle/>
          <a:p>
            <a:pPr marL="0" marR="0" lvl="0" indent="0" algn="ctr" rtl="0">
              <a:lnSpc>
                <a:spcPct val="100000"/>
              </a:lnSpc>
              <a:spcBef>
                <a:spcPts val="0"/>
              </a:spcBef>
              <a:spcAft>
                <a:spcPts val="0"/>
              </a:spcAft>
              <a:buClr>
                <a:srgbClr val="6A6E77"/>
              </a:buClr>
              <a:buSzPts val="1600"/>
              <a:buFont typeface="Arial"/>
              <a:buNone/>
            </a:pPr>
            <a:r>
              <a:rPr lang="en" sz="1800" i="0" u="none" strike="noStrike" cap="none">
                <a:solidFill>
                  <a:srgbClr val="091C35"/>
                </a:solidFill>
                <a:latin typeface="Libre Franklin"/>
                <a:ea typeface="Libre Franklin"/>
                <a:cs typeface="Libre Franklin"/>
                <a:sym typeface="Libre Franklin"/>
              </a:rPr>
              <a:t>25</a:t>
            </a:r>
            <a:endParaRPr sz="1800">
              <a:solidFill>
                <a:srgbClr val="091C35"/>
              </a:solidFill>
              <a:latin typeface="Libre Franklin"/>
              <a:ea typeface="Libre Franklin"/>
              <a:cs typeface="Libre Franklin"/>
              <a:sym typeface="Libre Franklin"/>
            </a:endParaRPr>
          </a:p>
        </p:txBody>
      </p:sp>
      <p:cxnSp>
        <p:nvCxnSpPr>
          <p:cNvPr id="2261" name="Google Shape;2261;p148"/>
          <p:cNvCxnSpPr/>
          <p:nvPr/>
        </p:nvCxnSpPr>
        <p:spPr>
          <a:xfrm>
            <a:off x="7500471" y="8381881"/>
            <a:ext cx="1284600" cy="0"/>
          </a:xfrm>
          <a:prstGeom prst="straightConnector1">
            <a:avLst/>
          </a:prstGeom>
          <a:noFill/>
          <a:ln w="9525" cap="flat" cmpd="sng">
            <a:solidFill>
              <a:srgbClr val="677180"/>
            </a:solidFill>
            <a:prstDash val="solid"/>
            <a:miter lim="400000"/>
            <a:headEnd type="none" w="sm" len="sm"/>
            <a:tailEnd type="none" w="sm" len="sm"/>
          </a:ln>
        </p:spPr>
      </p:cxnSp>
      <p:cxnSp>
        <p:nvCxnSpPr>
          <p:cNvPr id="2262" name="Google Shape;2262;p148"/>
          <p:cNvCxnSpPr/>
          <p:nvPr/>
        </p:nvCxnSpPr>
        <p:spPr>
          <a:xfrm rot="10800000">
            <a:off x="7505061" y="8373370"/>
            <a:ext cx="0" cy="150000"/>
          </a:xfrm>
          <a:prstGeom prst="straightConnector1">
            <a:avLst/>
          </a:prstGeom>
          <a:noFill/>
          <a:ln w="9525" cap="flat" cmpd="sng">
            <a:solidFill>
              <a:srgbClr val="677180"/>
            </a:solidFill>
            <a:prstDash val="solid"/>
            <a:miter lim="400000"/>
            <a:headEnd type="none" w="sm" len="sm"/>
            <a:tailEnd type="none" w="sm" len="sm"/>
          </a:ln>
        </p:spPr>
      </p:cxnSp>
      <p:cxnSp>
        <p:nvCxnSpPr>
          <p:cNvPr id="2263" name="Google Shape;2263;p148"/>
          <p:cNvCxnSpPr/>
          <p:nvPr/>
        </p:nvCxnSpPr>
        <p:spPr>
          <a:xfrm rot="10800000">
            <a:off x="8777771" y="8373370"/>
            <a:ext cx="0" cy="150000"/>
          </a:xfrm>
          <a:prstGeom prst="straightConnector1">
            <a:avLst/>
          </a:prstGeom>
          <a:noFill/>
          <a:ln w="9525" cap="flat" cmpd="sng">
            <a:solidFill>
              <a:srgbClr val="677180"/>
            </a:solidFill>
            <a:prstDash val="solid"/>
            <a:miter lim="400000"/>
            <a:headEnd type="none" w="sm" len="sm"/>
            <a:tailEnd type="none" w="sm" len="sm"/>
          </a:ln>
        </p:spPr>
      </p:cxnSp>
      <p:sp>
        <p:nvSpPr>
          <p:cNvPr id="2264" name="Google Shape;2264;p148"/>
          <p:cNvSpPr txBox="1"/>
          <p:nvPr/>
        </p:nvSpPr>
        <p:spPr>
          <a:xfrm>
            <a:off x="9055702" y="6292150"/>
            <a:ext cx="708900" cy="431400"/>
          </a:xfrm>
          <a:prstGeom prst="rect">
            <a:avLst/>
          </a:prstGeom>
          <a:noFill/>
          <a:ln>
            <a:noFill/>
          </a:ln>
        </p:spPr>
        <p:txBody>
          <a:bodyPr spcFirstLastPara="1" wrap="square" lIns="76375" tIns="76375" rIns="76375" bIns="76375" anchor="ctr" anchorCtr="0">
            <a:spAutoFit/>
          </a:bodyPr>
          <a:lstStyle/>
          <a:p>
            <a:pPr marL="0" marR="0" lvl="0" indent="0" algn="ctr" rtl="0">
              <a:lnSpc>
                <a:spcPct val="100000"/>
              </a:lnSpc>
              <a:spcBef>
                <a:spcPts val="0"/>
              </a:spcBef>
              <a:spcAft>
                <a:spcPts val="0"/>
              </a:spcAft>
              <a:buClr>
                <a:srgbClr val="6A6E77"/>
              </a:buClr>
              <a:buSzPts val="1600"/>
              <a:buFont typeface="Arial"/>
              <a:buNone/>
            </a:pPr>
            <a:r>
              <a:rPr lang="en" sz="1800" i="0" u="none" strike="noStrike" cap="none">
                <a:solidFill>
                  <a:srgbClr val="091C35"/>
                </a:solidFill>
                <a:latin typeface="Libre Franklin"/>
                <a:ea typeface="Libre Franklin"/>
                <a:cs typeface="Libre Franklin"/>
                <a:sym typeface="Libre Franklin"/>
              </a:rPr>
              <a:t>30</a:t>
            </a:r>
            <a:endParaRPr sz="1800">
              <a:solidFill>
                <a:srgbClr val="091C35"/>
              </a:solidFill>
              <a:latin typeface="Libre Franklin"/>
              <a:ea typeface="Libre Franklin"/>
              <a:cs typeface="Libre Franklin"/>
              <a:sym typeface="Libre Franklin"/>
            </a:endParaRPr>
          </a:p>
        </p:txBody>
      </p:sp>
      <p:cxnSp>
        <p:nvCxnSpPr>
          <p:cNvPr id="2265" name="Google Shape;2265;p148"/>
          <p:cNvCxnSpPr/>
          <p:nvPr/>
        </p:nvCxnSpPr>
        <p:spPr>
          <a:xfrm>
            <a:off x="8769146" y="8381881"/>
            <a:ext cx="1284600" cy="0"/>
          </a:xfrm>
          <a:prstGeom prst="straightConnector1">
            <a:avLst/>
          </a:prstGeom>
          <a:noFill/>
          <a:ln w="9525" cap="flat" cmpd="sng">
            <a:solidFill>
              <a:srgbClr val="677180"/>
            </a:solidFill>
            <a:prstDash val="solid"/>
            <a:miter lim="400000"/>
            <a:headEnd type="none" w="sm" len="sm"/>
            <a:tailEnd type="none" w="sm" len="sm"/>
          </a:ln>
        </p:spPr>
      </p:cxnSp>
      <p:cxnSp>
        <p:nvCxnSpPr>
          <p:cNvPr id="2266" name="Google Shape;2266;p148"/>
          <p:cNvCxnSpPr/>
          <p:nvPr/>
        </p:nvCxnSpPr>
        <p:spPr>
          <a:xfrm rot="10800000">
            <a:off x="8773735" y="8373370"/>
            <a:ext cx="0" cy="150000"/>
          </a:xfrm>
          <a:prstGeom prst="straightConnector1">
            <a:avLst/>
          </a:prstGeom>
          <a:noFill/>
          <a:ln w="9525" cap="flat" cmpd="sng">
            <a:solidFill>
              <a:srgbClr val="677180"/>
            </a:solidFill>
            <a:prstDash val="solid"/>
            <a:miter lim="400000"/>
            <a:headEnd type="none" w="sm" len="sm"/>
            <a:tailEnd type="none" w="sm" len="sm"/>
          </a:ln>
        </p:spPr>
      </p:cxnSp>
      <p:cxnSp>
        <p:nvCxnSpPr>
          <p:cNvPr id="2267" name="Google Shape;2267;p148"/>
          <p:cNvCxnSpPr/>
          <p:nvPr/>
        </p:nvCxnSpPr>
        <p:spPr>
          <a:xfrm rot="10800000">
            <a:off x="10046445" y="8373370"/>
            <a:ext cx="0" cy="150000"/>
          </a:xfrm>
          <a:prstGeom prst="straightConnector1">
            <a:avLst/>
          </a:prstGeom>
          <a:noFill/>
          <a:ln w="9525" cap="flat" cmpd="sng">
            <a:solidFill>
              <a:srgbClr val="677180"/>
            </a:solidFill>
            <a:prstDash val="solid"/>
            <a:miter lim="400000"/>
            <a:headEnd type="none" w="sm" len="sm"/>
            <a:tailEnd type="none" w="sm" len="sm"/>
          </a:ln>
        </p:spPr>
      </p:cxnSp>
      <p:sp>
        <p:nvSpPr>
          <p:cNvPr id="2268" name="Google Shape;2268;p148"/>
          <p:cNvSpPr txBox="1"/>
          <p:nvPr/>
        </p:nvSpPr>
        <p:spPr>
          <a:xfrm>
            <a:off x="10323936" y="4730650"/>
            <a:ext cx="709500" cy="431400"/>
          </a:xfrm>
          <a:prstGeom prst="rect">
            <a:avLst/>
          </a:prstGeom>
          <a:noFill/>
          <a:ln>
            <a:noFill/>
          </a:ln>
        </p:spPr>
        <p:txBody>
          <a:bodyPr spcFirstLastPara="1" wrap="square" lIns="76375" tIns="76375" rIns="76375" bIns="76375" anchor="ctr" anchorCtr="0">
            <a:spAutoFit/>
          </a:bodyPr>
          <a:lstStyle/>
          <a:p>
            <a:pPr marL="0" marR="0" lvl="0" indent="0" algn="ctr" rtl="0">
              <a:lnSpc>
                <a:spcPct val="100000"/>
              </a:lnSpc>
              <a:spcBef>
                <a:spcPts val="0"/>
              </a:spcBef>
              <a:spcAft>
                <a:spcPts val="0"/>
              </a:spcAft>
              <a:buClr>
                <a:srgbClr val="6A6E77"/>
              </a:buClr>
              <a:buSzPts val="1600"/>
              <a:buFont typeface="Arial"/>
              <a:buNone/>
            </a:pPr>
            <a:r>
              <a:rPr lang="en" sz="1800" i="0" u="none" strike="noStrike" cap="none">
                <a:solidFill>
                  <a:srgbClr val="091C35"/>
                </a:solidFill>
                <a:latin typeface="Libre Franklin"/>
                <a:ea typeface="Libre Franklin"/>
                <a:cs typeface="Libre Franklin"/>
                <a:sym typeface="Libre Franklin"/>
              </a:rPr>
              <a:t>60</a:t>
            </a:r>
            <a:endParaRPr sz="1800">
              <a:solidFill>
                <a:srgbClr val="091C35"/>
              </a:solidFill>
              <a:latin typeface="Libre Franklin"/>
              <a:ea typeface="Libre Franklin"/>
              <a:cs typeface="Libre Franklin"/>
              <a:sym typeface="Libre Franklin"/>
            </a:endParaRPr>
          </a:p>
        </p:txBody>
      </p:sp>
      <p:cxnSp>
        <p:nvCxnSpPr>
          <p:cNvPr id="2269" name="Google Shape;2269;p148"/>
          <p:cNvCxnSpPr/>
          <p:nvPr/>
        </p:nvCxnSpPr>
        <p:spPr>
          <a:xfrm>
            <a:off x="10037818" y="8381881"/>
            <a:ext cx="1284600" cy="0"/>
          </a:xfrm>
          <a:prstGeom prst="straightConnector1">
            <a:avLst/>
          </a:prstGeom>
          <a:noFill/>
          <a:ln w="9525" cap="flat" cmpd="sng">
            <a:solidFill>
              <a:srgbClr val="677180"/>
            </a:solidFill>
            <a:prstDash val="solid"/>
            <a:miter lim="400000"/>
            <a:headEnd type="none" w="sm" len="sm"/>
            <a:tailEnd type="none" w="sm" len="sm"/>
          </a:ln>
        </p:spPr>
      </p:cxnSp>
      <p:cxnSp>
        <p:nvCxnSpPr>
          <p:cNvPr id="2270" name="Google Shape;2270;p148"/>
          <p:cNvCxnSpPr/>
          <p:nvPr/>
        </p:nvCxnSpPr>
        <p:spPr>
          <a:xfrm rot="10800000">
            <a:off x="10042408" y="8373370"/>
            <a:ext cx="0" cy="150000"/>
          </a:xfrm>
          <a:prstGeom prst="straightConnector1">
            <a:avLst/>
          </a:prstGeom>
          <a:noFill/>
          <a:ln w="9525" cap="flat" cmpd="sng">
            <a:solidFill>
              <a:srgbClr val="677180"/>
            </a:solidFill>
            <a:prstDash val="solid"/>
            <a:miter lim="400000"/>
            <a:headEnd type="none" w="sm" len="sm"/>
            <a:tailEnd type="none" w="sm" len="sm"/>
          </a:ln>
        </p:spPr>
      </p:cxnSp>
      <p:cxnSp>
        <p:nvCxnSpPr>
          <p:cNvPr id="2271" name="Google Shape;2271;p148"/>
          <p:cNvCxnSpPr/>
          <p:nvPr/>
        </p:nvCxnSpPr>
        <p:spPr>
          <a:xfrm rot="10800000">
            <a:off x="11315116" y="8373370"/>
            <a:ext cx="0" cy="150000"/>
          </a:xfrm>
          <a:prstGeom prst="straightConnector1">
            <a:avLst/>
          </a:prstGeom>
          <a:noFill/>
          <a:ln w="9525" cap="flat" cmpd="sng">
            <a:solidFill>
              <a:srgbClr val="677180"/>
            </a:solidFill>
            <a:prstDash val="solid"/>
            <a:miter lim="400000"/>
            <a:headEnd type="none" w="sm" len="sm"/>
            <a:tailEnd type="none" w="sm" len="sm"/>
          </a:ln>
        </p:spPr>
      </p:cxnSp>
      <p:sp>
        <p:nvSpPr>
          <p:cNvPr id="2272" name="Google Shape;2272;p148"/>
          <p:cNvSpPr txBox="1"/>
          <p:nvPr/>
        </p:nvSpPr>
        <p:spPr>
          <a:xfrm>
            <a:off x="11582402" y="3693850"/>
            <a:ext cx="708900" cy="431400"/>
          </a:xfrm>
          <a:prstGeom prst="rect">
            <a:avLst/>
          </a:prstGeom>
          <a:noFill/>
          <a:ln>
            <a:noFill/>
          </a:ln>
        </p:spPr>
        <p:txBody>
          <a:bodyPr spcFirstLastPara="1" wrap="square" lIns="76375" tIns="76375" rIns="76375" bIns="76375" anchor="ctr" anchorCtr="0">
            <a:spAutoFit/>
          </a:bodyPr>
          <a:lstStyle/>
          <a:p>
            <a:pPr marL="0" marR="0" lvl="0" indent="0" algn="ctr" rtl="0">
              <a:lnSpc>
                <a:spcPct val="100000"/>
              </a:lnSpc>
              <a:spcBef>
                <a:spcPts val="0"/>
              </a:spcBef>
              <a:spcAft>
                <a:spcPts val="0"/>
              </a:spcAft>
              <a:buClr>
                <a:srgbClr val="6A6E77"/>
              </a:buClr>
              <a:buSzPts val="1600"/>
              <a:buFont typeface="Arial"/>
              <a:buNone/>
            </a:pPr>
            <a:r>
              <a:rPr lang="en" sz="1800" i="0" u="none" strike="noStrike" cap="none">
                <a:solidFill>
                  <a:srgbClr val="091C35"/>
                </a:solidFill>
                <a:latin typeface="Libre Franklin"/>
                <a:ea typeface="Libre Franklin"/>
                <a:cs typeface="Libre Franklin"/>
                <a:sym typeface="Libre Franklin"/>
              </a:rPr>
              <a:t>80</a:t>
            </a:r>
            <a:endParaRPr sz="1800">
              <a:solidFill>
                <a:srgbClr val="091C35"/>
              </a:solidFill>
              <a:latin typeface="Libre Franklin"/>
              <a:ea typeface="Libre Franklin"/>
              <a:cs typeface="Libre Franklin"/>
              <a:sym typeface="Libre Franklin"/>
            </a:endParaRPr>
          </a:p>
        </p:txBody>
      </p:sp>
      <p:cxnSp>
        <p:nvCxnSpPr>
          <p:cNvPr id="2273" name="Google Shape;2273;p148"/>
          <p:cNvCxnSpPr/>
          <p:nvPr/>
        </p:nvCxnSpPr>
        <p:spPr>
          <a:xfrm>
            <a:off x="11306492" y="8381881"/>
            <a:ext cx="1284600" cy="0"/>
          </a:xfrm>
          <a:prstGeom prst="straightConnector1">
            <a:avLst/>
          </a:prstGeom>
          <a:noFill/>
          <a:ln w="9525" cap="flat" cmpd="sng">
            <a:solidFill>
              <a:srgbClr val="677180"/>
            </a:solidFill>
            <a:prstDash val="solid"/>
            <a:miter lim="400000"/>
            <a:headEnd type="none" w="sm" len="sm"/>
            <a:tailEnd type="none" w="sm" len="sm"/>
          </a:ln>
        </p:spPr>
      </p:cxnSp>
      <p:cxnSp>
        <p:nvCxnSpPr>
          <p:cNvPr id="2274" name="Google Shape;2274;p148"/>
          <p:cNvCxnSpPr/>
          <p:nvPr/>
        </p:nvCxnSpPr>
        <p:spPr>
          <a:xfrm rot="10800000">
            <a:off x="11311081" y="8373370"/>
            <a:ext cx="0" cy="150000"/>
          </a:xfrm>
          <a:prstGeom prst="straightConnector1">
            <a:avLst/>
          </a:prstGeom>
          <a:noFill/>
          <a:ln w="9525" cap="flat" cmpd="sng">
            <a:solidFill>
              <a:srgbClr val="677180"/>
            </a:solidFill>
            <a:prstDash val="solid"/>
            <a:miter lim="400000"/>
            <a:headEnd type="none" w="sm" len="sm"/>
            <a:tailEnd type="none" w="sm" len="sm"/>
          </a:ln>
        </p:spPr>
      </p:cxnSp>
      <p:cxnSp>
        <p:nvCxnSpPr>
          <p:cNvPr id="2275" name="Google Shape;2275;p148"/>
          <p:cNvCxnSpPr/>
          <p:nvPr/>
        </p:nvCxnSpPr>
        <p:spPr>
          <a:xfrm rot="10800000">
            <a:off x="12583792" y="8373370"/>
            <a:ext cx="0" cy="150000"/>
          </a:xfrm>
          <a:prstGeom prst="straightConnector1">
            <a:avLst/>
          </a:prstGeom>
          <a:noFill/>
          <a:ln w="9525" cap="flat" cmpd="sng">
            <a:solidFill>
              <a:srgbClr val="677180"/>
            </a:solidFill>
            <a:prstDash val="solid"/>
            <a:miter lim="400000"/>
            <a:headEnd type="none" w="sm" len="sm"/>
            <a:tailEnd type="none" w="sm" len="sm"/>
          </a:ln>
        </p:spPr>
      </p:cxnSp>
      <p:sp>
        <p:nvSpPr>
          <p:cNvPr id="2276" name="Google Shape;2276;p148"/>
          <p:cNvSpPr txBox="1"/>
          <p:nvPr/>
        </p:nvSpPr>
        <p:spPr>
          <a:xfrm>
            <a:off x="5218869" y="8570800"/>
            <a:ext cx="825300" cy="431400"/>
          </a:xfrm>
          <a:prstGeom prst="rect">
            <a:avLst/>
          </a:prstGeom>
          <a:noFill/>
          <a:ln>
            <a:noFill/>
          </a:ln>
        </p:spPr>
        <p:txBody>
          <a:bodyPr spcFirstLastPara="1" wrap="square" lIns="76375" tIns="76375" rIns="76375" bIns="76375" anchor="ctr" anchorCtr="0">
            <a:spAutoFit/>
          </a:bodyPr>
          <a:lstStyle/>
          <a:p>
            <a:pPr marL="0" marR="0" lvl="0" indent="0" algn="ctr" rtl="0">
              <a:lnSpc>
                <a:spcPct val="100000"/>
              </a:lnSpc>
              <a:spcBef>
                <a:spcPts val="0"/>
              </a:spcBef>
              <a:spcAft>
                <a:spcPts val="0"/>
              </a:spcAft>
              <a:buClr>
                <a:srgbClr val="6A6E77"/>
              </a:buClr>
              <a:buSzPts val="1600"/>
              <a:buFont typeface="Arial"/>
              <a:buNone/>
            </a:pPr>
            <a:r>
              <a:rPr lang="en" sz="1800" i="0" u="none" strike="noStrike" cap="none">
                <a:solidFill>
                  <a:srgbClr val="091C35"/>
                </a:solidFill>
                <a:latin typeface="Libre Franklin"/>
                <a:ea typeface="Libre Franklin"/>
                <a:cs typeface="Libre Franklin"/>
                <a:sym typeface="Libre Franklin"/>
              </a:rPr>
              <a:t>HD</a:t>
            </a:r>
            <a:endParaRPr sz="1800">
              <a:solidFill>
                <a:srgbClr val="091C35"/>
              </a:solidFill>
              <a:latin typeface="Libre Franklin"/>
              <a:ea typeface="Libre Franklin"/>
              <a:cs typeface="Libre Franklin"/>
              <a:sym typeface="Libre Franklin"/>
            </a:endParaRPr>
          </a:p>
        </p:txBody>
      </p:sp>
      <p:sp>
        <p:nvSpPr>
          <p:cNvPr id="2277" name="Google Shape;2277;p148"/>
          <p:cNvSpPr txBox="1"/>
          <p:nvPr/>
        </p:nvSpPr>
        <p:spPr>
          <a:xfrm>
            <a:off x="6470760" y="8570800"/>
            <a:ext cx="876300" cy="431400"/>
          </a:xfrm>
          <a:prstGeom prst="rect">
            <a:avLst/>
          </a:prstGeom>
          <a:noFill/>
          <a:ln>
            <a:noFill/>
          </a:ln>
        </p:spPr>
        <p:txBody>
          <a:bodyPr spcFirstLastPara="1" wrap="square" lIns="76375" tIns="76375" rIns="76375" bIns="76375" anchor="ctr" anchorCtr="0">
            <a:spAutoFit/>
          </a:bodyPr>
          <a:lstStyle/>
          <a:p>
            <a:pPr marL="0" marR="0" lvl="0" indent="0" algn="ctr" rtl="0">
              <a:lnSpc>
                <a:spcPct val="100000"/>
              </a:lnSpc>
              <a:spcBef>
                <a:spcPts val="0"/>
              </a:spcBef>
              <a:spcAft>
                <a:spcPts val="0"/>
              </a:spcAft>
              <a:buClr>
                <a:srgbClr val="6A6E77"/>
              </a:buClr>
              <a:buSzPts val="1600"/>
              <a:buFont typeface="Arial"/>
              <a:buNone/>
            </a:pPr>
            <a:r>
              <a:rPr lang="en" sz="1800" i="0" u="none" strike="noStrike" cap="none">
                <a:solidFill>
                  <a:srgbClr val="091C35"/>
                </a:solidFill>
                <a:latin typeface="Libre Franklin"/>
                <a:ea typeface="Libre Franklin"/>
                <a:cs typeface="Libre Franklin"/>
                <a:sym typeface="Libre Franklin"/>
              </a:rPr>
              <a:t>ML</a:t>
            </a:r>
            <a:endParaRPr sz="1800">
              <a:solidFill>
                <a:srgbClr val="091C35"/>
              </a:solidFill>
              <a:latin typeface="Libre Franklin"/>
              <a:ea typeface="Libre Franklin"/>
              <a:cs typeface="Libre Franklin"/>
              <a:sym typeface="Libre Franklin"/>
            </a:endParaRPr>
          </a:p>
        </p:txBody>
      </p:sp>
      <p:sp>
        <p:nvSpPr>
          <p:cNvPr id="2278" name="Google Shape;2278;p148"/>
          <p:cNvSpPr txBox="1"/>
          <p:nvPr/>
        </p:nvSpPr>
        <p:spPr>
          <a:xfrm>
            <a:off x="7592293" y="8570800"/>
            <a:ext cx="1144800" cy="431400"/>
          </a:xfrm>
          <a:prstGeom prst="rect">
            <a:avLst/>
          </a:prstGeom>
          <a:noFill/>
          <a:ln>
            <a:noFill/>
          </a:ln>
        </p:spPr>
        <p:txBody>
          <a:bodyPr spcFirstLastPara="1" wrap="square" lIns="76375" tIns="76375" rIns="76375" bIns="76375" anchor="ctr" anchorCtr="0">
            <a:spAutoFit/>
          </a:bodyPr>
          <a:lstStyle/>
          <a:p>
            <a:pPr marL="0" marR="0" lvl="0" indent="0" algn="ctr" rtl="0">
              <a:lnSpc>
                <a:spcPct val="100000"/>
              </a:lnSpc>
              <a:spcBef>
                <a:spcPts val="0"/>
              </a:spcBef>
              <a:spcAft>
                <a:spcPts val="0"/>
              </a:spcAft>
              <a:buClr>
                <a:srgbClr val="6A6E77"/>
              </a:buClr>
              <a:buSzPts val="1600"/>
              <a:buFont typeface="Arial"/>
              <a:buNone/>
            </a:pPr>
            <a:r>
              <a:rPr lang="en" sz="1800" i="0" u="none" strike="noStrike" cap="none">
                <a:solidFill>
                  <a:srgbClr val="091C35"/>
                </a:solidFill>
                <a:latin typeface="Libre Franklin"/>
                <a:ea typeface="Libre Franklin"/>
                <a:cs typeface="Libre Franklin"/>
                <a:sym typeface="Libre Franklin"/>
              </a:rPr>
              <a:t>NH</a:t>
            </a:r>
            <a:endParaRPr sz="1800">
              <a:solidFill>
                <a:srgbClr val="091C35"/>
              </a:solidFill>
              <a:latin typeface="Libre Franklin"/>
              <a:ea typeface="Libre Franklin"/>
              <a:cs typeface="Libre Franklin"/>
              <a:sym typeface="Libre Franklin"/>
            </a:endParaRPr>
          </a:p>
        </p:txBody>
      </p:sp>
      <p:sp>
        <p:nvSpPr>
          <p:cNvPr id="2279" name="Google Shape;2279;p148"/>
          <p:cNvSpPr txBox="1"/>
          <p:nvPr/>
        </p:nvSpPr>
        <p:spPr>
          <a:xfrm>
            <a:off x="8974458" y="8570800"/>
            <a:ext cx="891900" cy="431400"/>
          </a:xfrm>
          <a:prstGeom prst="rect">
            <a:avLst/>
          </a:prstGeom>
          <a:noFill/>
          <a:ln>
            <a:noFill/>
          </a:ln>
        </p:spPr>
        <p:txBody>
          <a:bodyPr spcFirstLastPara="1" wrap="square" lIns="76375" tIns="76375" rIns="76375" bIns="76375" anchor="ctr" anchorCtr="0">
            <a:spAutoFit/>
          </a:bodyPr>
          <a:lstStyle/>
          <a:p>
            <a:pPr marL="0" marR="0" lvl="0" indent="0" algn="ctr" rtl="0">
              <a:lnSpc>
                <a:spcPct val="100000"/>
              </a:lnSpc>
              <a:spcBef>
                <a:spcPts val="0"/>
              </a:spcBef>
              <a:spcAft>
                <a:spcPts val="0"/>
              </a:spcAft>
              <a:buClr>
                <a:srgbClr val="6A6E77"/>
              </a:buClr>
              <a:buSzPts val="1600"/>
              <a:buFont typeface="Arial"/>
              <a:buNone/>
            </a:pPr>
            <a:r>
              <a:rPr lang="en" sz="1800" i="0" u="none" strike="noStrike" cap="none">
                <a:solidFill>
                  <a:srgbClr val="091C35"/>
                </a:solidFill>
                <a:latin typeface="Libre Franklin"/>
                <a:ea typeface="Libre Franklin"/>
                <a:cs typeface="Libre Franklin"/>
                <a:sym typeface="Libre Franklin"/>
              </a:rPr>
              <a:t>PO</a:t>
            </a:r>
            <a:endParaRPr sz="1800">
              <a:solidFill>
                <a:srgbClr val="091C35"/>
              </a:solidFill>
              <a:latin typeface="Libre Franklin"/>
              <a:ea typeface="Libre Franklin"/>
              <a:cs typeface="Libre Franklin"/>
              <a:sym typeface="Libre Franklin"/>
            </a:endParaRPr>
          </a:p>
        </p:txBody>
      </p:sp>
      <p:sp>
        <p:nvSpPr>
          <p:cNvPr id="2280" name="Google Shape;2280;p148"/>
          <p:cNvSpPr txBox="1"/>
          <p:nvPr/>
        </p:nvSpPr>
        <p:spPr>
          <a:xfrm>
            <a:off x="10182873" y="8570800"/>
            <a:ext cx="986700" cy="431400"/>
          </a:xfrm>
          <a:prstGeom prst="rect">
            <a:avLst/>
          </a:prstGeom>
          <a:noFill/>
          <a:ln>
            <a:noFill/>
          </a:ln>
        </p:spPr>
        <p:txBody>
          <a:bodyPr spcFirstLastPara="1" wrap="square" lIns="76375" tIns="76375" rIns="76375" bIns="76375" anchor="ctr" anchorCtr="0">
            <a:spAutoFit/>
          </a:bodyPr>
          <a:lstStyle/>
          <a:p>
            <a:pPr marL="0" marR="0" lvl="0" indent="0" algn="ctr" rtl="0">
              <a:lnSpc>
                <a:spcPct val="100000"/>
              </a:lnSpc>
              <a:spcBef>
                <a:spcPts val="0"/>
              </a:spcBef>
              <a:spcAft>
                <a:spcPts val="0"/>
              </a:spcAft>
              <a:buClr>
                <a:srgbClr val="6A6E77"/>
              </a:buClr>
              <a:buSzPts val="1600"/>
              <a:buFont typeface="Arial"/>
              <a:buNone/>
            </a:pPr>
            <a:r>
              <a:rPr lang="en" sz="1800" i="0" u="none" strike="noStrike" cap="none">
                <a:solidFill>
                  <a:srgbClr val="091C35"/>
                </a:solidFill>
                <a:latin typeface="Libre Franklin"/>
                <a:ea typeface="Libre Franklin"/>
                <a:cs typeface="Libre Franklin"/>
                <a:sym typeface="Libre Franklin"/>
              </a:rPr>
              <a:t>GD</a:t>
            </a:r>
            <a:endParaRPr sz="1800">
              <a:solidFill>
                <a:srgbClr val="091C35"/>
              </a:solidFill>
              <a:latin typeface="Libre Franklin"/>
              <a:ea typeface="Libre Franklin"/>
              <a:cs typeface="Libre Franklin"/>
              <a:sym typeface="Libre Franklin"/>
            </a:endParaRPr>
          </a:p>
        </p:txBody>
      </p:sp>
      <p:sp>
        <p:nvSpPr>
          <p:cNvPr id="2281" name="Google Shape;2281;p148"/>
          <p:cNvSpPr txBox="1"/>
          <p:nvPr/>
        </p:nvSpPr>
        <p:spPr>
          <a:xfrm>
            <a:off x="11478156" y="8570800"/>
            <a:ext cx="907800" cy="431400"/>
          </a:xfrm>
          <a:prstGeom prst="rect">
            <a:avLst/>
          </a:prstGeom>
          <a:noFill/>
          <a:ln>
            <a:noFill/>
          </a:ln>
        </p:spPr>
        <p:txBody>
          <a:bodyPr spcFirstLastPara="1" wrap="square" lIns="76375" tIns="76375" rIns="76375" bIns="76375" anchor="ctr" anchorCtr="0">
            <a:spAutoFit/>
          </a:bodyPr>
          <a:lstStyle/>
          <a:p>
            <a:pPr marL="0" marR="0" lvl="0" indent="0" algn="ctr" rtl="0">
              <a:lnSpc>
                <a:spcPct val="100000"/>
              </a:lnSpc>
              <a:spcBef>
                <a:spcPts val="0"/>
              </a:spcBef>
              <a:spcAft>
                <a:spcPts val="0"/>
              </a:spcAft>
              <a:buClr>
                <a:srgbClr val="6A6E77"/>
              </a:buClr>
              <a:buSzPts val="1600"/>
              <a:buFont typeface="Arial"/>
              <a:buNone/>
            </a:pPr>
            <a:r>
              <a:rPr lang="en" sz="1800" i="0" u="none" strike="noStrike" cap="none">
                <a:solidFill>
                  <a:srgbClr val="091C35"/>
                </a:solidFill>
                <a:latin typeface="Libre Franklin"/>
                <a:ea typeface="Libre Franklin"/>
                <a:cs typeface="Libre Franklin"/>
                <a:sym typeface="Libre Franklin"/>
              </a:rPr>
              <a:t>TY</a:t>
            </a:r>
            <a:endParaRPr sz="1800">
              <a:solidFill>
                <a:srgbClr val="091C35"/>
              </a:solidFill>
              <a:latin typeface="Libre Franklin"/>
              <a:ea typeface="Libre Franklin"/>
              <a:cs typeface="Libre Franklin"/>
              <a:sym typeface="Libre Franklin"/>
            </a:endParaRPr>
          </a:p>
        </p:txBody>
      </p:sp>
      <p:sp>
        <p:nvSpPr>
          <p:cNvPr id="2282" name="Google Shape;2282;p148"/>
          <p:cNvSpPr/>
          <p:nvPr/>
        </p:nvSpPr>
        <p:spPr>
          <a:xfrm>
            <a:off x="6531419" y="5189580"/>
            <a:ext cx="708900" cy="3204600"/>
          </a:xfrm>
          <a:prstGeom prst="rect">
            <a:avLst/>
          </a:prstGeom>
          <a:solidFill>
            <a:srgbClr val="3A495D"/>
          </a:solidFill>
          <a:ln>
            <a:noFill/>
          </a:ln>
        </p:spPr>
        <p:txBody>
          <a:bodyPr spcFirstLastPara="1" wrap="square" lIns="76375" tIns="76375" rIns="76375" bIns="76375"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283" name="Google Shape;2283;p148"/>
          <p:cNvSpPr/>
          <p:nvPr/>
        </p:nvSpPr>
        <p:spPr>
          <a:xfrm>
            <a:off x="7787001" y="7072739"/>
            <a:ext cx="708900" cy="1321500"/>
          </a:xfrm>
          <a:prstGeom prst="rect">
            <a:avLst/>
          </a:prstGeom>
          <a:solidFill>
            <a:srgbClr val="3A495D"/>
          </a:solidFill>
          <a:ln>
            <a:noFill/>
          </a:ln>
        </p:spPr>
        <p:txBody>
          <a:bodyPr spcFirstLastPara="1" wrap="square" lIns="76375" tIns="76375" rIns="76375" bIns="76375"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284" name="Google Shape;2284;p148"/>
          <p:cNvSpPr/>
          <p:nvPr/>
        </p:nvSpPr>
        <p:spPr>
          <a:xfrm>
            <a:off x="11593022" y="4171592"/>
            <a:ext cx="708900" cy="4222800"/>
          </a:xfrm>
          <a:prstGeom prst="rect">
            <a:avLst/>
          </a:prstGeom>
          <a:solidFill>
            <a:schemeClr val="dk2"/>
          </a:solidFill>
          <a:ln>
            <a:noFill/>
          </a:ln>
        </p:spPr>
        <p:txBody>
          <a:bodyPr spcFirstLastPara="1" wrap="square" lIns="76375" tIns="76375" rIns="76375" bIns="76375"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285" name="Google Shape;2285;p148"/>
          <p:cNvSpPr/>
          <p:nvPr/>
        </p:nvSpPr>
        <p:spPr>
          <a:xfrm>
            <a:off x="10324348" y="5189580"/>
            <a:ext cx="708900" cy="3204600"/>
          </a:xfrm>
          <a:prstGeom prst="rect">
            <a:avLst/>
          </a:prstGeom>
          <a:solidFill>
            <a:srgbClr val="3A495D"/>
          </a:solidFill>
          <a:ln>
            <a:noFill/>
          </a:ln>
        </p:spPr>
        <p:txBody>
          <a:bodyPr spcFirstLastPara="1" wrap="square" lIns="76375" tIns="76375" rIns="76375" bIns="76375"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286" name="Google Shape;2286;p148"/>
          <p:cNvSpPr/>
          <p:nvPr/>
        </p:nvSpPr>
        <p:spPr>
          <a:xfrm>
            <a:off x="9061170" y="6792557"/>
            <a:ext cx="709373" cy="1603641"/>
          </a:xfrm>
          <a:custGeom>
            <a:avLst/>
            <a:gdLst/>
            <a:ahLst/>
            <a:cxnLst/>
            <a:rect l="l" t="t" r="r" b="b"/>
            <a:pathLst>
              <a:path w="603722" h="941933" extrusionOk="0">
                <a:moveTo>
                  <a:pt x="472" y="0"/>
                </a:moveTo>
                <a:lnTo>
                  <a:pt x="603722" y="0"/>
                </a:lnTo>
                <a:lnTo>
                  <a:pt x="603722" y="754116"/>
                </a:lnTo>
                <a:lnTo>
                  <a:pt x="603250" y="754116"/>
                </a:lnTo>
                <a:lnTo>
                  <a:pt x="603250" y="941933"/>
                </a:lnTo>
                <a:lnTo>
                  <a:pt x="0" y="941933"/>
                </a:lnTo>
                <a:lnTo>
                  <a:pt x="0" y="187817"/>
                </a:lnTo>
                <a:lnTo>
                  <a:pt x="472" y="187817"/>
                </a:lnTo>
                <a:close/>
              </a:path>
            </a:pathLst>
          </a:custGeom>
          <a:solidFill>
            <a:srgbClr val="3A495D"/>
          </a:solidFill>
          <a:ln>
            <a:noFill/>
          </a:ln>
        </p:spPr>
        <p:txBody>
          <a:bodyPr spcFirstLastPara="1" wrap="square" lIns="76375" tIns="76375" rIns="76375" bIns="76375"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sp>
        <p:nvSpPr>
          <p:cNvPr id="2287" name="Google Shape;2287;p148"/>
          <p:cNvSpPr/>
          <p:nvPr/>
        </p:nvSpPr>
        <p:spPr>
          <a:xfrm>
            <a:off x="5275837" y="6024310"/>
            <a:ext cx="708900" cy="2370000"/>
          </a:xfrm>
          <a:prstGeom prst="rect">
            <a:avLst/>
          </a:prstGeom>
          <a:solidFill>
            <a:srgbClr val="3A495D"/>
          </a:solidFill>
          <a:ln>
            <a:noFill/>
          </a:ln>
        </p:spPr>
        <p:txBody>
          <a:bodyPr spcFirstLastPara="1" wrap="square" lIns="76375" tIns="76375" rIns="76375" bIns="76375" anchor="ctr" anchorCtr="0">
            <a:noAutofit/>
          </a:bodyPr>
          <a:lstStyle/>
          <a:p>
            <a:pPr marL="0" marR="0" lvl="0" indent="0" algn="ctr" rtl="0">
              <a:lnSpc>
                <a:spcPct val="100000"/>
              </a:lnSpc>
              <a:spcBef>
                <a:spcPts val="0"/>
              </a:spcBef>
              <a:spcAft>
                <a:spcPts val="0"/>
              </a:spcAft>
              <a:buClr>
                <a:srgbClr val="000000"/>
              </a:buClr>
              <a:buSzPts val="3200"/>
              <a:buFont typeface="Helvetica Neue"/>
              <a:buNone/>
            </a:pPr>
            <a:endParaRPr sz="3200" b="0" i="0" u="none" strike="noStrike" cap="none">
              <a:solidFill>
                <a:srgbClr val="FFFFFF"/>
              </a:solidFill>
              <a:latin typeface="Helvetica Neue"/>
              <a:ea typeface="Helvetica Neue"/>
              <a:cs typeface="Helvetica Neue"/>
              <a:sym typeface="Helvetica Neue"/>
            </a:endParaRPr>
          </a:p>
        </p:txBody>
      </p:sp>
      <p:grpSp>
        <p:nvGrpSpPr>
          <p:cNvPr id="2288" name="Google Shape;2288;p148"/>
          <p:cNvGrpSpPr/>
          <p:nvPr/>
        </p:nvGrpSpPr>
        <p:grpSpPr>
          <a:xfrm>
            <a:off x="4963125" y="2262014"/>
            <a:ext cx="3771080" cy="1041388"/>
            <a:chOff x="11997367" y="5519253"/>
            <a:chExt cx="790500" cy="1041388"/>
          </a:xfrm>
        </p:grpSpPr>
        <p:sp>
          <p:nvSpPr>
            <p:cNvPr id="2289" name="Google Shape;2289;p148"/>
            <p:cNvSpPr txBox="1"/>
            <p:nvPr/>
          </p:nvSpPr>
          <p:spPr>
            <a:xfrm>
              <a:off x="11997431" y="5519253"/>
              <a:ext cx="7101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2400" b="1" i="0" u="none" strike="noStrike" cap="none">
                  <a:solidFill>
                    <a:schemeClr val="dk2"/>
                  </a:solidFill>
                  <a:latin typeface="Libre Franklin"/>
                  <a:ea typeface="Libre Franklin"/>
                  <a:cs typeface="Libre Franklin"/>
                  <a:sym typeface="Libre Franklin"/>
                </a:rPr>
                <a:t>Growth 2020</a:t>
              </a:r>
              <a:endParaRPr sz="2400" i="0" u="none" strike="noStrike" cap="none">
                <a:solidFill>
                  <a:schemeClr val="dk2"/>
                </a:solidFill>
                <a:latin typeface="Libre Franklin"/>
                <a:ea typeface="Libre Franklin"/>
                <a:cs typeface="Libre Franklin"/>
                <a:sym typeface="Libre Franklin"/>
              </a:endParaRPr>
            </a:p>
          </p:txBody>
        </p:sp>
        <p:sp>
          <p:nvSpPr>
            <p:cNvPr id="2290" name="Google Shape;2290;p148"/>
            <p:cNvSpPr txBox="1"/>
            <p:nvPr/>
          </p:nvSpPr>
          <p:spPr>
            <a:xfrm>
              <a:off x="11997367" y="5898841"/>
              <a:ext cx="790500" cy="661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2000" i="0" u="none" strike="noStrike" cap="none">
                  <a:solidFill>
                    <a:schemeClr val="dk1"/>
                  </a:solidFill>
                  <a:latin typeface="Libre Franklin"/>
                  <a:ea typeface="Libre Franklin"/>
                  <a:cs typeface="Libre Franklin"/>
                  <a:sym typeface="Libre Franklin"/>
                </a:rPr>
                <a:t>Lorem ipsum dolor sit amet, consectetur adipiscing elit</a:t>
              </a:r>
              <a:endParaRPr sz="2000" i="0" u="none" strike="noStrike" cap="none">
                <a:solidFill>
                  <a:schemeClr val="dk1"/>
                </a:solidFill>
                <a:latin typeface="Libre Franklin"/>
                <a:ea typeface="Libre Franklin"/>
                <a:cs typeface="Libre Franklin"/>
                <a:sym typeface="Libre Franklin"/>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294"/>
        <p:cNvGrpSpPr/>
        <p:nvPr/>
      </p:nvGrpSpPr>
      <p:grpSpPr>
        <a:xfrm>
          <a:off x="0" y="0"/>
          <a:ext cx="0" cy="0"/>
          <a:chOff x="0" y="0"/>
          <a:chExt cx="0" cy="0"/>
        </a:xfrm>
      </p:grpSpPr>
      <p:sp>
        <p:nvSpPr>
          <p:cNvPr id="2295" name="Google Shape;2295;p149"/>
          <p:cNvSpPr txBox="1"/>
          <p:nvPr/>
        </p:nvSpPr>
        <p:spPr>
          <a:xfrm>
            <a:off x="507200" y="627525"/>
            <a:ext cx="6454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dk2"/>
                </a:solidFill>
                <a:latin typeface="Libre Franklin"/>
                <a:ea typeface="Libre Franklin"/>
                <a:cs typeface="Libre Franklin"/>
                <a:sym typeface="Libre Franklin"/>
              </a:rPr>
              <a:t>CHARTS -</a:t>
            </a:r>
            <a:r>
              <a:rPr lang="en" sz="3200" b="1">
                <a:solidFill>
                  <a:schemeClr val="dk1"/>
                </a:solidFill>
                <a:latin typeface="Libre Franklin"/>
                <a:ea typeface="Libre Franklin"/>
                <a:cs typeface="Libre Franklin"/>
                <a:sym typeface="Libre Franklin"/>
              </a:rPr>
              <a:t> bars</a:t>
            </a:r>
            <a:endParaRPr sz="3200" b="1">
              <a:solidFill>
                <a:schemeClr val="dk1"/>
              </a:solidFill>
              <a:latin typeface="Libre Franklin"/>
              <a:ea typeface="Libre Franklin"/>
              <a:cs typeface="Libre Franklin"/>
              <a:sym typeface="Libre Franklin"/>
            </a:endParaRPr>
          </a:p>
        </p:txBody>
      </p:sp>
      <p:grpSp>
        <p:nvGrpSpPr>
          <p:cNvPr id="2296" name="Google Shape;2296;p149"/>
          <p:cNvGrpSpPr/>
          <p:nvPr/>
        </p:nvGrpSpPr>
        <p:grpSpPr>
          <a:xfrm>
            <a:off x="3360241" y="2185275"/>
            <a:ext cx="11567524" cy="7016051"/>
            <a:chOff x="3597453" y="2204350"/>
            <a:chExt cx="11567524" cy="7016051"/>
          </a:xfrm>
        </p:grpSpPr>
        <p:sp>
          <p:nvSpPr>
            <p:cNvPr id="2297" name="Google Shape;2297;p149"/>
            <p:cNvSpPr txBox="1"/>
            <p:nvPr/>
          </p:nvSpPr>
          <p:spPr>
            <a:xfrm>
              <a:off x="4653924" y="7627036"/>
              <a:ext cx="23769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2400" b="1" i="0" u="none" strike="noStrike" cap="none">
                  <a:solidFill>
                    <a:schemeClr val="dk2"/>
                  </a:solidFill>
                  <a:latin typeface="Libre Franklin"/>
                  <a:ea typeface="Libre Franklin"/>
                  <a:cs typeface="Libre Franklin"/>
                  <a:sym typeface="Libre Franklin"/>
                </a:rPr>
                <a:t>Growth 2020</a:t>
              </a:r>
              <a:endParaRPr sz="2400" i="0" u="none" strike="noStrike" cap="none">
                <a:solidFill>
                  <a:schemeClr val="dk2"/>
                </a:solidFill>
                <a:latin typeface="Libre Franklin"/>
                <a:ea typeface="Libre Franklin"/>
                <a:cs typeface="Libre Franklin"/>
                <a:sym typeface="Libre Franklin"/>
              </a:endParaRPr>
            </a:p>
          </p:txBody>
        </p:sp>
        <p:sp>
          <p:nvSpPr>
            <p:cNvPr id="2298" name="Google Shape;2298;p149"/>
            <p:cNvSpPr txBox="1"/>
            <p:nvPr/>
          </p:nvSpPr>
          <p:spPr>
            <a:xfrm>
              <a:off x="4653926" y="8204601"/>
              <a:ext cx="2957400" cy="1015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2000" i="0" u="none" strike="noStrike" cap="none">
                  <a:solidFill>
                    <a:schemeClr val="dk1"/>
                  </a:solidFill>
                  <a:latin typeface="Libre Franklin"/>
                  <a:ea typeface="Libre Franklin"/>
                  <a:cs typeface="Libre Franklin"/>
                  <a:sym typeface="Libre Franklin"/>
                </a:rPr>
                <a:t>Lorem ipsum dolor sit amet, consectetur adipiscing elit</a:t>
              </a:r>
              <a:endParaRPr sz="2000" i="0" u="none" strike="noStrike" cap="none">
                <a:solidFill>
                  <a:schemeClr val="dk1"/>
                </a:solidFill>
                <a:latin typeface="Libre Franklin"/>
                <a:ea typeface="Libre Franklin"/>
                <a:cs typeface="Libre Franklin"/>
                <a:sym typeface="Libre Franklin"/>
              </a:endParaRPr>
            </a:p>
          </p:txBody>
        </p:sp>
        <p:sp>
          <p:nvSpPr>
            <p:cNvPr id="2299" name="Google Shape;2299;p149"/>
            <p:cNvSpPr txBox="1"/>
            <p:nvPr/>
          </p:nvSpPr>
          <p:spPr>
            <a:xfrm>
              <a:off x="8297138" y="7627036"/>
              <a:ext cx="23769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2400" b="1" i="0" u="none" strike="noStrike" cap="none">
                  <a:solidFill>
                    <a:schemeClr val="dk2"/>
                  </a:solidFill>
                  <a:latin typeface="Libre Franklin"/>
                  <a:ea typeface="Libre Franklin"/>
                  <a:cs typeface="Libre Franklin"/>
                  <a:sym typeface="Libre Franklin"/>
                </a:rPr>
                <a:t>Growth 2021</a:t>
              </a:r>
              <a:endParaRPr sz="2400" i="0" u="none" strike="noStrike" cap="none">
                <a:solidFill>
                  <a:schemeClr val="dk2"/>
                </a:solidFill>
                <a:latin typeface="Libre Franklin"/>
                <a:ea typeface="Libre Franklin"/>
                <a:cs typeface="Libre Franklin"/>
                <a:sym typeface="Libre Franklin"/>
              </a:endParaRPr>
            </a:p>
          </p:txBody>
        </p:sp>
        <p:sp>
          <p:nvSpPr>
            <p:cNvPr id="2300" name="Google Shape;2300;p149"/>
            <p:cNvSpPr txBox="1"/>
            <p:nvPr/>
          </p:nvSpPr>
          <p:spPr>
            <a:xfrm>
              <a:off x="8297139" y="8204601"/>
              <a:ext cx="2957400" cy="1015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2000" i="0" u="none" strike="noStrike" cap="none">
                  <a:solidFill>
                    <a:schemeClr val="dk1"/>
                  </a:solidFill>
                  <a:latin typeface="Libre Franklin"/>
                  <a:ea typeface="Libre Franklin"/>
                  <a:cs typeface="Libre Franklin"/>
                  <a:sym typeface="Libre Franklin"/>
                </a:rPr>
                <a:t>Lorem ipsum dolor sit amet, consectetur adipiscing elit</a:t>
              </a:r>
              <a:endParaRPr sz="2000" i="0" u="none" strike="noStrike" cap="none">
                <a:solidFill>
                  <a:schemeClr val="dk1"/>
                </a:solidFill>
                <a:latin typeface="Libre Franklin"/>
                <a:ea typeface="Libre Franklin"/>
                <a:cs typeface="Libre Franklin"/>
                <a:sym typeface="Libre Franklin"/>
              </a:endParaRPr>
            </a:p>
          </p:txBody>
        </p:sp>
        <p:sp>
          <p:nvSpPr>
            <p:cNvPr id="2301" name="Google Shape;2301;p149"/>
            <p:cNvSpPr txBox="1"/>
            <p:nvPr/>
          </p:nvSpPr>
          <p:spPr>
            <a:xfrm>
              <a:off x="12207576" y="7627036"/>
              <a:ext cx="23769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2400" b="1" i="0" u="none" strike="noStrike" cap="none">
                  <a:solidFill>
                    <a:schemeClr val="dk2"/>
                  </a:solidFill>
                  <a:latin typeface="Libre Franklin"/>
                  <a:ea typeface="Libre Franklin"/>
                  <a:cs typeface="Libre Franklin"/>
                  <a:sym typeface="Libre Franklin"/>
                </a:rPr>
                <a:t>Growth 2022</a:t>
              </a:r>
              <a:endParaRPr sz="2400" i="0" u="none" strike="noStrike" cap="none">
                <a:solidFill>
                  <a:schemeClr val="dk2"/>
                </a:solidFill>
                <a:latin typeface="Libre Franklin"/>
                <a:ea typeface="Libre Franklin"/>
                <a:cs typeface="Libre Franklin"/>
                <a:sym typeface="Libre Franklin"/>
              </a:endParaRPr>
            </a:p>
          </p:txBody>
        </p:sp>
        <p:sp>
          <p:nvSpPr>
            <p:cNvPr id="2302" name="Google Shape;2302;p149"/>
            <p:cNvSpPr txBox="1"/>
            <p:nvPr/>
          </p:nvSpPr>
          <p:spPr>
            <a:xfrm>
              <a:off x="12207577" y="8204601"/>
              <a:ext cx="2957400" cy="1015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2000" i="0" u="none" strike="noStrike" cap="none">
                  <a:solidFill>
                    <a:schemeClr val="dk1"/>
                  </a:solidFill>
                  <a:latin typeface="Libre Franklin"/>
                  <a:ea typeface="Libre Franklin"/>
                  <a:cs typeface="Libre Franklin"/>
                  <a:sym typeface="Libre Franklin"/>
                </a:rPr>
                <a:t>Lorem ipsum dolor sit amet, consectetur adipiscing elit</a:t>
              </a:r>
              <a:endParaRPr sz="2000" i="0" u="none" strike="noStrike" cap="none">
                <a:solidFill>
                  <a:schemeClr val="dk1"/>
                </a:solidFill>
                <a:latin typeface="Libre Franklin"/>
                <a:ea typeface="Libre Franklin"/>
                <a:cs typeface="Libre Franklin"/>
                <a:sym typeface="Libre Franklin"/>
              </a:endParaRPr>
            </a:p>
          </p:txBody>
        </p:sp>
        <p:sp>
          <p:nvSpPr>
            <p:cNvPr id="2303" name="Google Shape;2303;p149"/>
            <p:cNvSpPr/>
            <p:nvPr/>
          </p:nvSpPr>
          <p:spPr>
            <a:xfrm>
              <a:off x="4653925" y="6582178"/>
              <a:ext cx="9989809" cy="380097"/>
            </a:xfrm>
            <a:custGeom>
              <a:avLst/>
              <a:gdLst/>
              <a:ahLst/>
              <a:cxnLst/>
              <a:rect l="l" t="t" r="r" b="b"/>
              <a:pathLst>
                <a:path w="5363656" h="277950" extrusionOk="0">
                  <a:moveTo>
                    <a:pt x="-33" y="-24"/>
                  </a:moveTo>
                  <a:lnTo>
                    <a:pt x="5363624" y="-24"/>
                  </a:lnTo>
                  <a:lnTo>
                    <a:pt x="5363624" y="277927"/>
                  </a:lnTo>
                  <a:lnTo>
                    <a:pt x="-33" y="277927"/>
                  </a:lnTo>
                  <a:close/>
                </a:path>
              </a:pathLst>
            </a:custGeom>
            <a:solidFill>
              <a:schemeClr val="dk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4" name="Google Shape;2304;p149"/>
            <p:cNvSpPr/>
            <p:nvPr/>
          </p:nvSpPr>
          <p:spPr>
            <a:xfrm>
              <a:off x="4653925" y="4773159"/>
              <a:ext cx="4982571" cy="380097"/>
            </a:xfrm>
            <a:custGeom>
              <a:avLst/>
              <a:gdLst/>
              <a:ahLst/>
              <a:cxnLst/>
              <a:rect l="l" t="t" r="r" b="b"/>
              <a:pathLst>
                <a:path w="2675206" h="277950" extrusionOk="0">
                  <a:moveTo>
                    <a:pt x="-33" y="-24"/>
                  </a:moveTo>
                  <a:lnTo>
                    <a:pt x="2675174" y="-24"/>
                  </a:lnTo>
                  <a:lnTo>
                    <a:pt x="2675174" y="277927"/>
                  </a:lnTo>
                  <a:lnTo>
                    <a:pt x="-33" y="277927"/>
                  </a:lnTo>
                  <a:close/>
                </a:path>
              </a:pathLst>
            </a:custGeom>
            <a:solidFill>
              <a:schemeClr val="dk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5" name="Google Shape;2305;p149"/>
            <p:cNvSpPr/>
            <p:nvPr/>
          </p:nvSpPr>
          <p:spPr>
            <a:xfrm>
              <a:off x="4653925" y="2964138"/>
              <a:ext cx="6980533" cy="361998"/>
            </a:xfrm>
            <a:custGeom>
              <a:avLst/>
              <a:gdLst/>
              <a:ahLst/>
              <a:cxnLst/>
              <a:rect l="l" t="t" r="r" b="b"/>
              <a:pathLst>
                <a:path w="3747937" h="264715" extrusionOk="0">
                  <a:moveTo>
                    <a:pt x="3747905" y="264691"/>
                  </a:moveTo>
                  <a:lnTo>
                    <a:pt x="-33" y="264691"/>
                  </a:lnTo>
                  <a:lnTo>
                    <a:pt x="-33" y="-24"/>
                  </a:lnTo>
                  <a:lnTo>
                    <a:pt x="3747905" y="-24"/>
                  </a:lnTo>
                  <a:close/>
                </a:path>
              </a:pathLst>
            </a:custGeom>
            <a:solidFill>
              <a:schemeClr val="dk2"/>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6" name="Google Shape;2306;p149"/>
            <p:cNvSpPr/>
            <p:nvPr/>
          </p:nvSpPr>
          <p:spPr>
            <a:xfrm>
              <a:off x="4653925" y="6220374"/>
              <a:ext cx="3995923" cy="361998"/>
            </a:xfrm>
            <a:custGeom>
              <a:avLst/>
              <a:gdLst/>
              <a:ahLst/>
              <a:cxnLst/>
              <a:rect l="l" t="t" r="r" b="b"/>
              <a:pathLst>
                <a:path w="2145462" h="264715" extrusionOk="0">
                  <a:moveTo>
                    <a:pt x="-33" y="-24"/>
                  </a:moveTo>
                  <a:lnTo>
                    <a:pt x="2145430" y="-24"/>
                  </a:lnTo>
                  <a:lnTo>
                    <a:pt x="2145430" y="264691"/>
                  </a:lnTo>
                  <a:lnTo>
                    <a:pt x="-33" y="264691"/>
                  </a:lnTo>
                  <a:close/>
                </a:path>
              </a:pathLst>
            </a:cu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7" name="Google Shape;2307;p149"/>
            <p:cNvSpPr/>
            <p:nvPr/>
          </p:nvSpPr>
          <p:spPr>
            <a:xfrm>
              <a:off x="4653925" y="4393264"/>
              <a:ext cx="8781166" cy="380097"/>
            </a:xfrm>
            <a:custGeom>
              <a:avLst/>
              <a:gdLst/>
              <a:ahLst/>
              <a:cxnLst/>
              <a:rect l="l" t="t" r="r" b="b"/>
              <a:pathLst>
                <a:path w="4714720" h="277950" extrusionOk="0">
                  <a:moveTo>
                    <a:pt x="-33" y="-24"/>
                  </a:moveTo>
                  <a:lnTo>
                    <a:pt x="4714687" y="-24"/>
                  </a:lnTo>
                  <a:lnTo>
                    <a:pt x="4714687" y="277927"/>
                  </a:lnTo>
                  <a:lnTo>
                    <a:pt x="-33" y="277927"/>
                  </a:lnTo>
                  <a:close/>
                </a:path>
              </a:pathLst>
            </a:cu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8" name="Google Shape;2308;p149"/>
            <p:cNvSpPr/>
            <p:nvPr/>
          </p:nvSpPr>
          <p:spPr>
            <a:xfrm>
              <a:off x="4653925" y="2584243"/>
              <a:ext cx="3601265" cy="380097"/>
            </a:xfrm>
            <a:custGeom>
              <a:avLst/>
              <a:gdLst/>
              <a:ahLst/>
              <a:cxnLst/>
              <a:rect l="l" t="t" r="r" b="b"/>
              <a:pathLst>
                <a:path w="1933565" h="277950" extrusionOk="0">
                  <a:moveTo>
                    <a:pt x="1933532" y="277927"/>
                  </a:moveTo>
                  <a:lnTo>
                    <a:pt x="-33" y="277927"/>
                  </a:lnTo>
                  <a:lnTo>
                    <a:pt x="-33" y="-24"/>
                  </a:lnTo>
                  <a:lnTo>
                    <a:pt x="1933532" y="-24"/>
                  </a:lnTo>
                  <a:close/>
                </a:path>
              </a:pathLst>
            </a:custGeom>
            <a:solidFill>
              <a:schemeClr val="dk1"/>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09" name="Google Shape;2309;p149"/>
            <p:cNvSpPr/>
            <p:nvPr/>
          </p:nvSpPr>
          <p:spPr>
            <a:xfrm>
              <a:off x="4653925" y="5840480"/>
              <a:ext cx="5993884" cy="380097"/>
            </a:xfrm>
            <a:custGeom>
              <a:avLst/>
              <a:gdLst/>
              <a:ahLst/>
              <a:cxnLst/>
              <a:rect l="l" t="t" r="r" b="b"/>
              <a:pathLst>
                <a:path w="3218193" h="277950" extrusionOk="0">
                  <a:moveTo>
                    <a:pt x="-33" y="-24"/>
                  </a:moveTo>
                  <a:lnTo>
                    <a:pt x="3218161" y="-24"/>
                  </a:lnTo>
                  <a:lnTo>
                    <a:pt x="3218161" y="277927"/>
                  </a:lnTo>
                  <a:lnTo>
                    <a:pt x="-33" y="277927"/>
                  </a:lnTo>
                  <a:close/>
                </a:path>
              </a:pathLst>
            </a:custGeom>
            <a:solidFill>
              <a:srgbClr val="7D9D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0" name="Google Shape;2310;p149"/>
            <p:cNvSpPr/>
            <p:nvPr/>
          </p:nvSpPr>
          <p:spPr>
            <a:xfrm>
              <a:off x="4653925" y="4013370"/>
              <a:ext cx="3995923" cy="380097"/>
            </a:xfrm>
            <a:custGeom>
              <a:avLst/>
              <a:gdLst/>
              <a:ahLst/>
              <a:cxnLst/>
              <a:rect l="l" t="t" r="r" b="b"/>
              <a:pathLst>
                <a:path w="2145462" h="277950" extrusionOk="0">
                  <a:moveTo>
                    <a:pt x="-33" y="-24"/>
                  </a:moveTo>
                  <a:lnTo>
                    <a:pt x="2145430" y="-24"/>
                  </a:lnTo>
                  <a:lnTo>
                    <a:pt x="2145430" y="277927"/>
                  </a:lnTo>
                  <a:lnTo>
                    <a:pt x="-33" y="277927"/>
                  </a:lnTo>
                  <a:close/>
                </a:path>
              </a:pathLst>
            </a:custGeom>
            <a:solidFill>
              <a:srgbClr val="7D9D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1" name="Google Shape;2311;p149"/>
            <p:cNvSpPr/>
            <p:nvPr/>
          </p:nvSpPr>
          <p:spPr>
            <a:xfrm>
              <a:off x="4653925" y="2204350"/>
              <a:ext cx="5993884" cy="380097"/>
            </a:xfrm>
            <a:custGeom>
              <a:avLst/>
              <a:gdLst/>
              <a:ahLst/>
              <a:cxnLst/>
              <a:rect l="l" t="t" r="r" b="b"/>
              <a:pathLst>
                <a:path w="3218193" h="277950" extrusionOk="0">
                  <a:moveTo>
                    <a:pt x="3218161" y="277927"/>
                  </a:moveTo>
                  <a:lnTo>
                    <a:pt x="-33" y="277927"/>
                  </a:lnTo>
                  <a:lnTo>
                    <a:pt x="-33" y="-24"/>
                  </a:lnTo>
                  <a:lnTo>
                    <a:pt x="3218161" y="-24"/>
                  </a:lnTo>
                  <a:close/>
                </a:path>
              </a:pathLst>
            </a:custGeom>
            <a:solidFill>
              <a:srgbClr val="7D9DFF"/>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2312" name="Google Shape;2312;p149"/>
            <p:cNvSpPr txBox="1"/>
            <p:nvPr/>
          </p:nvSpPr>
          <p:spPr>
            <a:xfrm>
              <a:off x="3597453" y="6201674"/>
              <a:ext cx="9666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51"/>
                <a:buFont typeface="Arial"/>
                <a:buNone/>
              </a:pPr>
              <a:r>
                <a:rPr lang="en" sz="2400" b="1" i="0" u="none" strike="noStrike" cap="none">
                  <a:solidFill>
                    <a:schemeClr val="dk1"/>
                  </a:solidFill>
                  <a:latin typeface="Libre Franklin"/>
                  <a:ea typeface="Libre Franklin"/>
                  <a:cs typeface="Libre Franklin"/>
                  <a:sym typeface="Libre Franklin"/>
                </a:rPr>
                <a:t>2020</a:t>
              </a:r>
              <a:endParaRPr sz="2400" i="0" u="none" strike="noStrike" cap="none">
                <a:solidFill>
                  <a:schemeClr val="dk1"/>
                </a:solidFill>
                <a:latin typeface="Libre Franklin"/>
                <a:ea typeface="Libre Franklin"/>
                <a:cs typeface="Libre Franklin"/>
                <a:sym typeface="Libre Franklin"/>
              </a:endParaRPr>
            </a:p>
          </p:txBody>
        </p:sp>
        <p:sp>
          <p:nvSpPr>
            <p:cNvPr id="2313" name="Google Shape;2313;p149"/>
            <p:cNvSpPr txBox="1"/>
            <p:nvPr/>
          </p:nvSpPr>
          <p:spPr>
            <a:xfrm>
              <a:off x="3670511" y="4398654"/>
              <a:ext cx="9345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51"/>
                <a:buFont typeface="Arial"/>
                <a:buNone/>
              </a:pPr>
              <a:r>
                <a:rPr lang="en" sz="2400" b="1" i="0" u="none" strike="noStrike" cap="none">
                  <a:solidFill>
                    <a:schemeClr val="dk1"/>
                  </a:solidFill>
                  <a:latin typeface="Libre Franklin"/>
                  <a:ea typeface="Libre Franklin"/>
                  <a:cs typeface="Libre Franklin"/>
                  <a:sym typeface="Libre Franklin"/>
                </a:rPr>
                <a:t>2021</a:t>
              </a:r>
              <a:endParaRPr sz="2400" i="0" u="none" strike="noStrike" cap="none">
                <a:solidFill>
                  <a:schemeClr val="dk1"/>
                </a:solidFill>
                <a:latin typeface="Libre Franklin"/>
                <a:ea typeface="Libre Franklin"/>
                <a:cs typeface="Libre Franklin"/>
                <a:sym typeface="Libre Franklin"/>
              </a:endParaRPr>
            </a:p>
          </p:txBody>
        </p:sp>
        <p:sp>
          <p:nvSpPr>
            <p:cNvPr id="2314" name="Google Shape;2314;p149"/>
            <p:cNvSpPr txBox="1"/>
            <p:nvPr/>
          </p:nvSpPr>
          <p:spPr>
            <a:xfrm>
              <a:off x="3618895" y="2595636"/>
              <a:ext cx="9318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251"/>
                <a:buFont typeface="Arial"/>
                <a:buNone/>
              </a:pPr>
              <a:r>
                <a:rPr lang="en" sz="2400" b="1" i="0" u="none" strike="noStrike" cap="none">
                  <a:solidFill>
                    <a:schemeClr val="dk1"/>
                  </a:solidFill>
                  <a:latin typeface="Libre Franklin"/>
                  <a:ea typeface="Libre Franklin"/>
                  <a:cs typeface="Libre Franklin"/>
                  <a:sym typeface="Libre Franklin"/>
                </a:rPr>
                <a:t>2022</a:t>
              </a:r>
              <a:endParaRPr sz="2400" i="0" u="none" strike="noStrike" cap="none">
                <a:solidFill>
                  <a:schemeClr val="dk1"/>
                </a:solidFill>
                <a:latin typeface="Libre Franklin"/>
                <a:ea typeface="Libre Franklin"/>
                <a:cs typeface="Libre Franklin"/>
                <a:sym typeface="Libre Franklin"/>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96"/>
          <p:cNvSpPr txBox="1"/>
          <p:nvPr/>
        </p:nvSpPr>
        <p:spPr>
          <a:xfrm>
            <a:off x="738000" y="731400"/>
            <a:ext cx="16230600" cy="787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4500">
                <a:solidFill>
                  <a:schemeClr val="dk2"/>
                </a:solidFill>
                <a:latin typeface="Libre Franklin Light"/>
                <a:ea typeface="Libre Franklin Light"/>
                <a:cs typeface="Libre Franklin Light"/>
                <a:sym typeface="Libre Franklin Light"/>
              </a:rPr>
              <a:t>Types of slides and how to use them - </a:t>
            </a:r>
            <a:r>
              <a:rPr lang="en" sz="4500" b="1">
                <a:solidFill>
                  <a:schemeClr val="dk2"/>
                </a:solidFill>
                <a:latin typeface="Libre Franklin"/>
                <a:ea typeface="Libre Franklin"/>
                <a:cs typeface="Libre Franklin"/>
                <a:sym typeface="Libre Franklin"/>
              </a:rPr>
              <a:t>Covers</a:t>
            </a:r>
            <a:endParaRPr sz="4500" b="1">
              <a:solidFill>
                <a:schemeClr val="dk2"/>
              </a:solidFill>
              <a:latin typeface="Libre Franklin"/>
              <a:ea typeface="Libre Franklin"/>
              <a:cs typeface="Libre Franklin"/>
              <a:sym typeface="Libre Franklin"/>
            </a:endParaRPr>
          </a:p>
        </p:txBody>
      </p:sp>
      <p:sp>
        <p:nvSpPr>
          <p:cNvPr id="1517" name="Google Shape;1517;p96"/>
          <p:cNvSpPr txBox="1"/>
          <p:nvPr/>
        </p:nvSpPr>
        <p:spPr>
          <a:xfrm>
            <a:off x="738000" y="1591113"/>
            <a:ext cx="16816200" cy="558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400">
                <a:solidFill>
                  <a:schemeClr val="dk1"/>
                </a:solidFill>
                <a:latin typeface="Libre Franklin Light"/>
                <a:ea typeface="Libre Franklin Light"/>
                <a:cs typeface="Libre Franklin Light"/>
                <a:sym typeface="Libre Franklin Light"/>
              </a:rPr>
              <a:t>This template has 3 types of covers that you can select according to your needs:</a:t>
            </a:r>
            <a:endParaRPr sz="2400">
              <a:solidFill>
                <a:schemeClr val="dk1"/>
              </a:solidFill>
              <a:latin typeface="Libre Franklin Light"/>
              <a:ea typeface="Libre Franklin Light"/>
              <a:cs typeface="Libre Franklin Light"/>
              <a:sym typeface="Libre Franklin Light"/>
            </a:endParaRPr>
          </a:p>
        </p:txBody>
      </p:sp>
      <p:pic>
        <p:nvPicPr>
          <p:cNvPr id="1518" name="Google Shape;1518;p96"/>
          <p:cNvPicPr preferRelativeResize="0"/>
          <p:nvPr/>
        </p:nvPicPr>
        <p:blipFill>
          <a:blip r:embed="rId3">
            <a:alphaModFix/>
          </a:blip>
          <a:stretch>
            <a:fillRect/>
          </a:stretch>
        </p:blipFill>
        <p:spPr>
          <a:xfrm>
            <a:off x="5477250" y="2221625"/>
            <a:ext cx="3928624" cy="2247800"/>
          </a:xfrm>
          <a:prstGeom prst="rect">
            <a:avLst/>
          </a:prstGeom>
          <a:noFill/>
          <a:ln>
            <a:noFill/>
          </a:ln>
        </p:spPr>
      </p:pic>
      <p:pic>
        <p:nvPicPr>
          <p:cNvPr id="1519" name="Google Shape;1519;p96"/>
          <p:cNvPicPr preferRelativeResize="0"/>
          <p:nvPr/>
        </p:nvPicPr>
        <p:blipFill>
          <a:blip r:embed="rId4">
            <a:alphaModFix/>
          </a:blip>
          <a:stretch>
            <a:fillRect/>
          </a:stretch>
        </p:blipFill>
        <p:spPr>
          <a:xfrm>
            <a:off x="9551411" y="2221625"/>
            <a:ext cx="3928626" cy="2245517"/>
          </a:xfrm>
          <a:prstGeom prst="rect">
            <a:avLst/>
          </a:prstGeom>
          <a:noFill/>
          <a:ln>
            <a:noFill/>
          </a:ln>
        </p:spPr>
      </p:pic>
      <p:pic>
        <p:nvPicPr>
          <p:cNvPr id="1520" name="Google Shape;1520;p96"/>
          <p:cNvPicPr preferRelativeResize="0"/>
          <p:nvPr/>
        </p:nvPicPr>
        <p:blipFill>
          <a:blip r:embed="rId5">
            <a:alphaModFix/>
          </a:blip>
          <a:stretch>
            <a:fillRect/>
          </a:stretch>
        </p:blipFill>
        <p:spPr>
          <a:xfrm>
            <a:off x="13625574" y="2221624"/>
            <a:ext cx="3928626" cy="2245495"/>
          </a:xfrm>
          <a:prstGeom prst="rect">
            <a:avLst/>
          </a:prstGeom>
          <a:noFill/>
          <a:ln>
            <a:noFill/>
          </a:ln>
        </p:spPr>
      </p:pic>
      <p:sp>
        <p:nvSpPr>
          <p:cNvPr id="1521" name="Google Shape;1521;p96"/>
          <p:cNvSpPr txBox="1"/>
          <p:nvPr/>
        </p:nvSpPr>
        <p:spPr>
          <a:xfrm>
            <a:off x="738000" y="2221625"/>
            <a:ext cx="4522200" cy="22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chemeClr val="dk1"/>
                </a:solidFill>
                <a:latin typeface="Libre Franklin"/>
                <a:ea typeface="Libre Franklin"/>
                <a:cs typeface="Libre Franklin"/>
                <a:sym typeface="Libre Franklin"/>
              </a:rPr>
              <a:t>Cover Image: </a:t>
            </a:r>
            <a:r>
              <a:rPr lang="en" sz="1600" b="1">
                <a:solidFill>
                  <a:schemeClr val="dk2"/>
                </a:solidFill>
                <a:latin typeface="Libre Franklin"/>
                <a:ea typeface="Libre Franklin"/>
                <a:cs typeface="Libre Franklin"/>
                <a:sym typeface="Libre Franklin"/>
              </a:rPr>
              <a:t>The go-to</a:t>
            </a:r>
            <a:endParaRPr sz="1600" b="1">
              <a:solidFill>
                <a:schemeClr val="dk2"/>
              </a:solidFill>
              <a:latin typeface="Libre Franklin"/>
              <a:ea typeface="Libre Franklin"/>
              <a:cs typeface="Libre Franklin"/>
              <a:sym typeface="Libre Franklin"/>
            </a:endParaRPr>
          </a:p>
          <a:p>
            <a:pPr marL="0" lvl="0" indent="0" algn="l" rtl="0">
              <a:lnSpc>
                <a:spcPct val="100000"/>
              </a:lnSpc>
              <a:spcBef>
                <a:spcPts val="0"/>
              </a:spcBef>
              <a:spcAft>
                <a:spcPts val="0"/>
              </a:spcAft>
              <a:buNone/>
            </a:pPr>
            <a:r>
              <a:rPr lang="en" sz="1600">
                <a:solidFill>
                  <a:schemeClr val="dk1"/>
                </a:solidFill>
                <a:latin typeface="Libre Franklin Light"/>
                <a:ea typeface="Libre Franklin Light"/>
                <a:cs typeface="Libre Franklin Light"/>
                <a:sym typeface="Libre Franklin Light"/>
              </a:rPr>
              <a:t>These are ready to use covers with pre-selected photography. There’s several options to pick from when you select a layout for you cover slide. If by any chance you need a specific photo, </a:t>
            </a:r>
            <a:r>
              <a:rPr lang="en" sz="1600" b="1">
                <a:solidFill>
                  <a:schemeClr val="dk1"/>
                </a:solidFill>
                <a:latin typeface="Libre Franklin"/>
                <a:ea typeface="Libre Franklin"/>
                <a:cs typeface="Libre Franklin"/>
                <a:sym typeface="Libre Franklin"/>
              </a:rPr>
              <a:t>please reach out to the creative studio to help you find the right photo</a:t>
            </a:r>
            <a:r>
              <a:rPr lang="en" sz="1600">
                <a:solidFill>
                  <a:schemeClr val="dk1"/>
                </a:solidFill>
                <a:latin typeface="Libre Franklin Light"/>
                <a:ea typeface="Libre Franklin Light"/>
                <a:cs typeface="Libre Franklin Light"/>
                <a:sym typeface="Libre Franklin Light"/>
              </a:rPr>
              <a:t> or replace by one you already have.</a:t>
            </a:r>
            <a:endParaRPr sz="1600">
              <a:solidFill>
                <a:schemeClr val="dk1"/>
              </a:solidFill>
              <a:latin typeface="Libre Franklin Light"/>
              <a:ea typeface="Libre Franklin Light"/>
              <a:cs typeface="Libre Franklin Light"/>
              <a:sym typeface="Libre Franklin Light"/>
            </a:endParaRPr>
          </a:p>
        </p:txBody>
      </p:sp>
      <p:sp>
        <p:nvSpPr>
          <p:cNvPr id="1522" name="Google Shape;1522;p96"/>
          <p:cNvSpPr txBox="1"/>
          <p:nvPr/>
        </p:nvSpPr>
        <p:spPr>
          <a:xfrm>
            <a:off x="738000" y="5020975"/>
            <a:ext cx="4522200" cy="17487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chemeClr val="dk1"/>
                </a:solidFill>
                <a:latin typeface="Libre Franklin"/>
                <a:ea typeface="Libre Franklin"/>
                <a:cs typeface="Libre Franklin"/>
                <a:sym typeface="Libre Franklin"/>
              </a:rPr>
              <a:t>Cover with no Image: </a:t>
            </a:r>
            <a:r>
              <a:rPr lang="en" sz="1600" b="1">
                <a:solidFill>
                  <a:schemeClr val="dk2"/>
                </a:solidFill>
                <a:latin typeface="Libre Franklin"/>
                <a:ea typeface="Libre Franklin"/>
                <a:cs typeface="Libre Franklin"/>
                <a:sym typeface="Libre Franklin"/>
              </a:rPr>
              <a:t>Specific need</a:t>
            </a:r>
            <a:endParaRPr sz="1600" b="1">
              <a:solidFill>
                <a:schemeClr val="dk2"/>
              </a:solidFill>
              <a:latin typeface="Libre Franklin"/>
              <a:ea typeface="Libre Franklin"/>
              <a:cs typeface="Libre Franklin"/>
              <a:sym typeface="Libre Franklin"/>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We’ve created 3 options - white, dark blue primary blue - that you can selected if you want a simple cover with only title and logo.</a:t>
            </a:r>
            <a:endParaRPr sz="1600">
              <a:solidFill>
                <a:schemeClr val="dk1"/>
              </a:solidFill>
              <a:latin typeface="Libre Franklin Light"/>
              <a:ea typeface="Libre Franklin Light"/>
              <a:cs typeface="Libre Franklin Light"/>
              <a:sym typeface="Libre Franklin Light"/>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Keep in mind that the primary cover is the one with image.</a:t>
            </a:r>
            <a:endParaRPr sz="1600">
              <a:solidFill>
                <a:schemeClr val="dk1"/>
              </a:solidFill>
              <a:latin typeface="Libre Franklin Light"/>
              <a:ea typeface="Libre Franklin Light"/>
              <a:cs typeface="Libre Franklin Light"/>
              <a:sym typeface="Libre Franklin Light"/>
            </a:endParaRPr>
          </a:p>
        </p:txBody>
      </p:sp>
      <p:pic>
        <p:nvPicPr>
          <p:cNvPr id="1523" name="Google Shape;1523;p96"/>
          <p:cNvPicPr preferRelativeResize="0"/>
          <p:nvPr/>
        </p:nvPicPr>
        <p:blipFill>
          <a:blip r:embed="rId6">
            <a:alphaModFix/>
          </a:blip>
          <a:stretch>
            <a:fillRect/>
          </a:stretch>
        </p:blipFill>
        <p:spPr>
          <a:xfrm>
            <a:off x="5488800" y="4771600"/>
            <a:ext cx="3932641" cy="2247800"/>
          </a:xfrm>
          <a:prstGeom prst="rect">
            <a:avLst/>
          </a:prstGeom>
          <a:noFill/>
          <a:ln>
            <a:noFill/>
          </a:ln>
        </p:spPr>
      </p:pic>
      <p:pic>
        <p:nvPicPr>
          <p:cNvPr id="1524" name="Google Shape;1524;p96"/>
          <p:cNvPicPr preferRelativeResize="0"/>
          <p:nvPr/>
        </p:nvPicPr>
        <p:blipFill>
          <a:blip r:embed="rId7">
            <a:alphaModFix/>
          </a:blip>
          <a:stretch>
            <a:fillRect/>
          </a:stretch>
        </p:blipFill>
        <p:spPr>
          <a:xfrm>
            <a:off x="9557182" y="4769321"/>
            <a:ext cx="3932652" cy="2236847"/>
          </a:xfrm>
          <a:prstGeom prst="rect">
            <a:avLst/>
          </a:prstGeom>
          <a:noFill/>
          <a:ln>
            <a:noFill/>
          </a:ln>
        </p:spPr>
      </p:pic>
      <p:pic>
        <p:nvPicPr>
          <p:cNvPr id="1525" name="Google Shape;1525;p96"/>
          <p:cNvPicPr preferRelativeResize="0"/>
          <p:nvPr/>
        </p:nvPicPr>
        <p:blipFill>
          <a:blip r:embed="rId8">
            <a:alphaModFix/>
          </a:blip>
          <a:stretch>
            <a:fillRect/>
          </a:stretch>
        </p:blipFill>
        <p:spPr>
          <a:xfrm>
            <a:off x="13625575" y="4771600"/>
            <a:ext cx="3928625" cy="2235110"/>
          </a:xfrm>
          <a:prstGeom prst="rect">
            <a:avLst/>
          </a:prstGeom>
          <a:noFill/>
          <a:ln>
            <a:noFill/>
          </a:ln>
        </p:spPr>
      </p:pic>
      <p:sp>
        <p:nvSpPr>
          <p:cNvPr id="1526" name="Google Shape;1526;p96"/>
          <p:cNvSpPr txBox="1"/>
          <p:nvPr/>
        </p:nvSpPr>
        <p:spPr>
          <a:xfrm>
            <a:off x="738000" y="7554975"/>
            <a:ext cx="4522200" cy="17487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chemeClr val="dk1"/>
                </a:solidFill>
                <a:latin typeface="Libre Franklin"/>
                <a:ea typeface="Libre Franklin"/>
                <a:cs typeface="Libre Franklin"/>
                <a:sym typeface="Libre Franklin"/>
              </a:rPr>
              <a:t>Cover with Client Logo: </a:t>
            </a:r>
            <a:r>
              <a:rPr lang="en" sz="1600" b="1">
                <a:solidFill>
                  <a:schemeClr val="dk2"/>
                </a:solidFill>
                <a:latin typeface="Libre Franklin"/>
                <a:ea typeface="Libre Franklin"/>
                <a:cs typeface="Libre Franklin"/>
                <a:sym typeface="Libre Franklin"/>
              </a:rPr>
              <a:t>Specific need</a:t>
            </a:r>
            <a:endParaRPr sz="1600" b="1">
              <a:solidFill>
                <a:schemeClr val="dk2"/>
              </a:solidFill>
              <a:latin typeface="Libre Franklin"/>
              <a:ea typeface="Libre Franklin"/>
              <a:cs typeface="Libre Franklin"/>
              <a:sym typeface="Libre Franklin"/>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You have available two options for these covers: the first one with only title and backbase logo and client logo, the second one with an option to add an image to the left. Make sure to keep both logos proportional to each other.</a:t>
            </a:r>
            <a:endParaRPr sz="1600">
              <a:solidFill>
                <a:schemeClr val="dk1"/>
              </a:solidFill>
              <a:latin typeface="Libre Franklin Light"/>
              <a:ea typeface="Libre Franklin Light"/>
              <a:cs typeface="Libre Franklin Light"/>
              <a:sym typeface="Libre Franklin Light"/>
            </a:endParaRPr>
          </a:p>
        </p:txBody>
      </p:sp>
      <p:pic>
        <p:nvPicPr>
          <p:cNvPr id="1527" name="Google Shape;1527;p96"/>
          <p:cNvPicPr preferRelativeResize="0"/>
          <p:nvPr/>
        </p:nvPicPr>
        <p:blipFill>
          <a:blip r:embed="rId9">
            <a:alphaModFix/>
          </a:blip>
          <a:stretch>
            <a:fillRect/>
          </a:stretch>
        </p:blipFill>
        <p:spPr>
          <a:xfrm>
            <a:off x="5488799" y="7321576"/>
            <a:ext cx="3932650" cy="2234019"/>
          </a:xfrm>
          <a:prstGeom prst="rect">
            <a:avLst/>
          </a:prstGeom>
          <a:noFill/>
          <a:ln>
            <a:noFill/>
          </a:ln>
        </p:spPr>
      </p:pic>
      <p:pic>
        <p:nvPicPr>
          <p:cNvPr id="1528" name="Google Shape;1528;p96"/>
          <p:cNvPicPr preferRelativeResize="0"/>
          <p:nvPr/>
        </p:nvPicPr>
        <p:blipFill>
          <a:blip r:embed="rId10">
            <a:alphaModFix/>
          </a:blip>
          <a:stretch>
            <a:fillRect/>
          </a:stretch>
        </p:blipFill>
        <p:spPr>
          <a:xfrm>
            <a:off x="9650049" y="7311176"/>
            <a:ext cx="3932650" cy="2236298"/>
          </a:xfrm>
          <a:prstGeom prst="rect">
            <a:avLst/>
          </a:prstGeom>
          <a:noFill/>
          <a:ln>
            <a:noFill/>
          </a:ln>
        </p:spPr>
      </p:pic>
      <p:sp>
        <p:nvSpPr>
          <p:cNvPr id="1529" name="Google Shape;1529;p96"/>
          <p:cNvSpPr txBox="1"/>
          <p:nvPr/>
        </p:nvSpPr>
        <p:spPr>
          <a:xfrm>
            <a:off x="13811300" y="7554975"/>
            <a:ext cx="3742800" cy="17487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ACTION TIP</a:t>
            </a:r>
            <a:endParaRPr sz="1600" b="1">
              <a:solidFill>
                <a:schemeClr val="dk2"/>
              </a:solidFill>
              <a:latin typeface="Libre Franklin"/>
              <a:ea typeface="Libre Franklin"/>
              <a:cs typeface="Libre Franklin"/>
              <a:sym typeface="Libre Franklin"/>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You’ll want to request the client for a high-res logo in vector format (svg). If you can’t source it directly, search on google for the terms *logo name vector* or *logo name png*. If you can only find  png, make sure it’s a medium size (or ask for the studio help).</a:t>
            </a:r>
            <a:endParaRPr sz="1600">
              <a:solidFill>
                <a:schemeClr val="dk1"/>
              </a:solidFill>
              <a:latin typeface="Libre Franklin Light"/>
              <a:ea typeface="Libre Franklin Light"/>
              <a:cs typeface="Libre Franklin Light"/>
              <a:sym typeface="Libre Franklin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318"/>
        <p:cNvGrpSpPr/>
        <p:nvPr/>
      </p:nvGrpSpPr>
      <p:grpSpPr>
        <a:xfrm>
          <a:off x="0" y="0"/>
          <a:ext cx="0" cy="0"/>
          <a:chOff x="0" y="0"/>
          <a:chExt cx="0" cy="0"/>
        </a:xfrm>
      </p:grpSpPr>
      <p:sp>
        <p:nvSpPr>
          <p:cNvPr id="2319" name="Google Shape;2319;p150"/>
          <p:cNvSpPr txBox="1"/>
          <p:nvPr/>
        </p:nvSpPr>
        <p:spPr>
          <a:xfrm>
            <a:off x="507200" y="627525"/>
            <a:ext cx="6454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dk2"/>
                </a:solidFill>
                <a:latin typeface="Libre Franklin"/>
                <a:ea typeface="Libre Franklin"/>
                <a:cs typeface="Libre Franklin"/>
                <a:sym typeface="Libre Franklin"/>
              </a:rPr>
              <a:t>CHARTS -</a:t>
            </a:r>
            <a:r>
              <a:rPr lang="en" sz="3200" b="1">
                <a:solidFill>
                  <a:schemeClr val="dk1"/>
                </a:solidFill>
                <a:latin typeface="Libre Franklin"/>
                <a:ea typeface="Libre Franklin"/>
                <a:cs typeface="Libre Franklin"/>
                <a:sym typeface="Libre Franklin"/>
              </a:rPr>
              <a:t> bars</a:t>
            </a:r>
            <a:endParaRPr sz="3200" b="1">
              <a:solidFill>
                <a:schemeClr val="dk1"/>
              </a:solidFill>
              <a:latin typeface="Libre Franklin"/>
              <a:ea typeface="Libre Franklin"/>
              <a:cs typeface="Libre Franklin"/>
              <a:sym typeface="Libre Franklin"/>
            </a:endParaRPr>
          </a:p>
        </p:txBody>
      </p:sp>
      <p:sp>
        <p:nvSpPr>
          <p:cNvPr id="2320" name="Google Shape;2320;p150"/>
          <p:cNvSpPr/>
          <p:nvPr/>
        </p:nvSpPr>
        <p:spPr>
          <a:xfrm>
            <a:off x="4888678" y="3308550"/>
            <a:ext cx="689400" cy="3928500"/>
          </a:xfrm>
          <a:prstGeom prst="rect">
            <a:avLst/>
          </a:prstGeom>
          <a:solidFill>
            <a:srgbClr val="FF604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677180"/>
              </a:solidFill>
              <a:latin typeface="Roboto Black"/>
              <a:ea typeface="Roboto Black"/>
              <a:cs typeface="Roboto Black"/>
              <a:sym typeface="Roboto Black"/>
            </a:endParaRPr>
          </a:p>
        </p:txBody>
      </p:sp>
      <p:sp>
        <p:nvSpPr>
          <p:cNvPr id="2321" name="Google Shape;2321;p150"/>
          <p:cNvSpPr/>
          <p:nvPr/>
        </p:nvSpPr>
        <p:spPr>
          <a:xfrm>
            <a:off x="5664432" y="3775271"/>
            <a:ext cx="689400" cy="2994600"/>
          </a:xfrm>
          <a:prstGeom prst="rect">
            <a:avLst/>
          </a:prstGeom>
          <a:solidFill>
            <a:schemeClr val="accent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677180"/>
              </a:solidFill>
              <a:latin typeface="Roboto Black"/>
              <a:ea typeface="Roboto Black"/>
              <a:cs typeface="Roboto Black"/>
              <a:sym typeface="Roboto Black"/>
            </a:endParaRPr>
          </a:p>
        </p:txBody>
      </p:sp>
      <p:sp>
        <p:nvSpPr>
          <p:cNvPr id="2322" name="Google Shape;2322;p150"/>
          <p:cNvSpPr/>
          <p:nvPr/>
        </p:nvSpPr>
        <p:spPr>
          <a:xfrm>
            <a:off x="6440185" y="4336478"/>
            <a:ext cx="689400" cy="1872300"/>
          </a:xfrm>
          <a:prstGeom prst="rect">
            <a:avLst/>
          </a:prstGeom>
          <a:solidFill>
            <a:srgbClr val="FF604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677180"/>
              </a:solidFill>
              <a:latin typeface="Roboto Black"/>
              <a:ea typeface="Roboto Black"/>
              <a:cs typeface="Roboto Black"/>
              <a:sym typeface="Roboto Black"/>
            </a:endParaRPr>
          </a:p>
        </p:txBody>
      </p:sp>
      <p:sp>
        <p:nvSpPr>
          <p:cNvPr id="2323" name="Google Shape;2323;p150"/>
          <p:cNvSpPr/>
          <p:nvPr/>
        </p:nvSpPr>
        <p:spPr>
          <a:xfrm>
            <a:off x="7215939" y="4130848"/>
            <a:ext cx="689400" cy="2283300"/>
          </a:xfrm>
          <a:prstGeom prst="rect">
            <a:avLst/>
          </a:prstGeom>
          <a:solidFill>
            <a:schemeClr val="accent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677180"/>
              </a:solidFill>
              <a:latin typeface="Roboto Black"/>
              <a:ea typeface="Roboto Black"/>
              <a:cs typeface="Roboto Black"/>
              <a:sym typeface="Roboto Black"/>
            </a:endParaRPr>
          </a:p>
        </p:txBody>
      </p:sp>
      <p:sp>
        <p:nvSpPr>
          <p:cNvPr id="2324" name="Google Shape;2324;p150"/>
          <p:cNvSpPr/>
          <p:nvPr/>
        </p:nvSpPr>
        <p:spPr>
          <a:xfrm>
            <a:off x="7991692" y="4873008"/>
            <a:ext cx="689400" cy="799500"/>
          </a:xfrm>
          <a:prstGeom prst="rect">
            <a:avLst/>
          </a:prstGeom>
          <a:solidFill>
            <a:srgbClr val="FF604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677180"/>
              </a:solidFill>
              <a:latin typeface="Roboto Black"/>
              <a:ea typeface="Roboto Black"/>
              <a:cs typeface="Roboto Black"/>
              <a:sym typeface="Roboto Black"/>
            </a:endParaRPr>
          </a:p>
        </p:txBody>
      </p:sp>
      <p:sp>
        <p:nvSpPr>
          <p:cNvPr id="2325" name="Google Shape;2325;p150"/>
          <p:cNvSpPr/>
          <p:nvPr/>
        </p:nvSpPr>
        <p:spPr>
          <a:xfrm>
            <a:off x="4112925" y="4662979"/>
            <a:ext cx="689400" cy="1219200"/>
          </a:xfrm>
          <a:prstGeom prst="rect">
            <a:avLst/>
          </a:prstGeom>
          <a:solidFill>
            <a:schemeClr val="accent6"/>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677180"/>
              </a:solidFill>
              <a:latin typeface="Roboto Black"/>
              <a:ea typeface="Roboto Black"/>
              <a:cs typeface="Roboto Black"/>
              <a:sym typeface="Roboto Black"/>
            </a:endParaRPr>
          </a:p>
        </p:txBody>
      </p:sp>
      <p:sp>
        <p:nvSpPr>
          <p:cNvPr id="2326" name="Google Shape;2326;p150"/>
          <p:cNvSpPr txBox="1"/>
          <p:nvPr/>
        </p:nvSpPr>
        <p:spPr>
          <a:xfrm>
            <a:off x="4192042" y="5172396"/>
            <a:ext cx="531000" cy="2001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5FAFF"/>
              </a:buClr>
              <a:buSzPts val="2400"/>
              <a:buFont typeface="Roboto Black"/>
              <a:buNone/>
            </a:pPr>
            <a:r>
              <a:rPr lang="en" sz="1600" i="0" u="none" strike="noStrike" cap="none">
                <a:solidFill>
                  <a:schemeClr val="accent2"/>
                </a:solidFill>
                <a:latin typeface="Libre Franklin Black"/>
                <a:ea typeface="Libre Franklin Black"/>
                <a:cs typeface="Libre Franklin Black"/>
                <a:sym typeface="Libre Franklin Black"/>
              </a:rPr>
              <a:t>$40</a:t>
            </a:r>
            <a:endParaRPr sz="1600">
              <a:solidFill>
                <a:schemeClr val="accent2"/>
              </a:solidFill>
              <a:latin typeface="Libre Franklin"/>
              <a:ea typeface="Libre Franklin"/>
              <a:cs typeface="Libre Franklin"/>
              <a:sym typeface="Libre Franklin"/>
            </a:endParaRPr>
          </a:p>
        </p:txBody>
      </p:sp>
      <p:sp>
        <p:nvSpPr>
          <p:cNvPr id="2327" name="Google Shape;2327;p150"/>
          <p:cNvSpPr txBox="1"/>
          <p:nvPr/>
        </p:nvSpPr>
        <p:spPr>
          <a:xfrm>
            <a:off x="4967795" y="5172396"/>
            <a:ext cx="531000" cy="2001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5FAFF"/>
              </a:buClr>
              <a:buSzPts val="2400"/>
              <a:buFont typeface="Roboto Black"/>
              <a:buNone/>
            </a:pPr>
            <a:r>
              <a:rPr lang="en" sz="1600" i="0" u="none" strike="noStrike" cap="none">
                <a:solidFill>
                  <a:srgbClr val="F5FAFF"/>
                </a:solidFill>
                <a:latin typeface="Libre Franklin Black"/>
                <a:ea typeface="Libre Franklin Black"/>
                <a:cs typeface="Libre Franklin Black"/>
                <a:sym typeface="Libre Franklin Black"/>
              </a:rPr>
              <a:t>$90</a:t>
            </a:r>
            <a:endParaRPr sz="1600">
              <a:latin typeface="Libre Franklin"/>
              <a:ea typeface="Libre Franklin"/>
              <a:cs typeface="Libre Franklin"/>
              <a:sym typeface="Libre Franklin"/>
            </a:endParaRPr>
          </a:p>
        </p:txBody>
      </p:sp>
      <p:sp>
        <p:nvSpPr>
          <p:cNvPr id="2328" name="Google Shape;2328;p150"/>
          <p:cNvSpPr txBox="1"/>
          <p:nvPr/>
        </p:nvSpPr>
        <p:spPr>
          <a:xfrm>
            <a:off x="5743549" y="5172396"/>
            <a:ext cx="531000" cy="2001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5FAFF"/>
              </a:buClr>
              <a:buSzPts val="2400"/>
              <a:buFont typeface="Roboto Black"/>
              <a:buNone/>
            </a:pPr>
            <a:r>
              <a:rPr lang="en" sz="1600" i="0" u="none" strike="noStrike" cap="none">
                <a:solidFill>
                  <a:schemeClr val="accent2"/>
                </a:solidFill>
                <a:latin typeface="Libre Franklin Black"/>
                <a:ea typeface="Libre Franklin Black"/>
                <a:cs typeface="Libre Franklin Black"/>
                <a:sym typeface="Libre Franklin Black"/>
              </a:rPr>
              <a:t>$80</a:t>
            </a:r>
            <a:endParaRPr sz="1600">
              <a:solidFill>
                <a:schemeClr val="accent2"/>
              </a:solidFill>
              <a:latin typeface="Libre Franklin"/>
              <a:ea typeface="Libre Franklin"/>
              <a:cs typeface="Libre Franklin"/>
              <a:sym typeface="Libre Franklin"/>
            </a:endParaRPr>
          </a:p>
        </p:txBody>
      </p:sp>
      <p:sp>
        <p:nvSpPr>
          <p:cNvPr id="2329" name="Google Shape;2329;p150"/>
          <p:cNvSpPr txBox="1"/>
          <p:nvPr/>
        </p:nvSpPr>
        <p:spPr>
          <a:xfrm>
            <a:off x="6519302" y="5172396"/>
            <a:ext cx="531000" cy="2001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5FAFF"/>
              </a:buClr>
              <a:buSzPts val="2400"/>
              <a:buFont typeface="Roboto Black"/>
              <a:buNone/>
            </a:pPr>
            <a:r>
              <a:rPr lang="en" sz="1600" i="0" u="none" strike="noStrike" cap="none">
                <a:solidFill>
                  <a:srgbClr val="F5FAFF"/>
                </a:solidFill>
                <a:latin typeface="Libre Franklin Black"/>
                <a:ea typeface="Libre Franklin Black"/>
                <a:cs typeface="Libre Franklin Black"/>
                <a:sym typeface="Libre Franklin Black"/>
              </a:rPr>
              <a:t>$65</a:t>
            </a:r>
            <a:endParaRPr sz="1600">
              <a:latin typeface="Libre Franklin"/>
              <a:ea typeface="Libre Franklin"/>
              <a:cs typeface="Libre Franklin"/>
              <a:sym typeface="Libre Franklin"/>
            </a:endParaRPr>
          </a:p>
        </p:txBody>
      </p:sp>
      <p:sp>
        <p:nvSpPr>
          <p:cNvPr id="2330" name="Google Shape;2330;p150"/>
          <p:cNvSpPr txBox="1"/>
          <p:nvPr/>
        </p:nvSpPr>
        <p:spPr>
          <a:xfrm>
            <a:off x="7295056" y="5172396"/>
            <a:ext cx="531000" cy="2001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5FAFF"/>
              </a:buClr>
              <a:buSzPts val="2400"/>
              <a:buFont typeface="Roboto Black"/>
              <a:buNone/>
            </a:pPr>
            <a:r>
              <a:rPr lang="en" sz="1600" i="0" u="none" strike="noStrike" cap="none">
                <a:solidFill>
                  <a:schemeClr val="accent2"/>
                </a:solidFill>
                <a:latin typeface="Libre Franklin Black"/>
                <a:ea typeface="Libre Franklin Black"/>
                <a:cs typeface="Libre Franklin Black"/>
                <a:sym typeface="Libre Franklin Black"/>
              </a:rPr>
              <a:t>$75</a:t>
            </a:r>
            <a:endParaRPr sz="1600">
              <a:solidFill>
                <a:schemeClr val="accent2"/>
              </a:solidFill>
              <a:latin typeface="Libre Franklin"/>
              <a:ea typeface="Libre Franklin"/>
              <a:cs typeface="Libre Franklin"/>
              <a:sym typeface="Libre Franklin"/>
            </a:endParaRPr>
          </a:p>
        </p:txBody>
      </p:sp>
      <p:sp>
        <p:nvSpPr>
          <p:cNvPr id="2331" name="Google Shape;2331;p150"/>
          <p:cNvSpPr txBox="1"/>
          <p:nvPr/>
        </p:nvSpPr>
        <p:spPr>
          <a:xfrm>
            <a:off x="8070808" y="5172396"/>
            <a:ext cx="531000" cy="2001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5FAFF"/>
              </a:buClr>
              <a:buSzPts val="2400"/>
              <a:buFont typeface="Roboto Black"/>
              <a:buNone/>
            </a:pPr>
            <a:r>
              <a:rPr lang="en" sz="1600" i="0" u="none" strike="noStrike" cap="none">
                <a:solidFill>
                  <a:srgbClr val="F5FAFF"/>
                </a:solidFill>
                <a:latin typeface="Libre Franklin Black"/>
                <a:ea typeface="Libre Franklin Black"/>
                <a:cs typeface="Libre Franklin Black"/>
                <a:sym typeface="Libre Franklin Black"/>
              </a:rPr>
              <a:t>$30</a:t>
            </a:r>
            <a:endParaRPr sz="1600">
              <a:latin typeface="Libre Franklin"/>
              <a:ea typeface="Libre Franklin"/>
              <a:cs typeface="Libre Franklin"/>
              <a:sym typeface="Libre Franklin"/>
            </a:endParaRPr>
          </a:p>
        </p:txBody>
      </p:sp>
      <p:grpSp>
        <p:nvGrpSpPr>
          <p:cNvPr id="2332" name="Google Shape;2332;p150"/>
          <p:cNvGrpSpPr/>
          <p:nvPr/>
        </p:nvGrpSpPr>
        <p:grpSpPr>
          <a:xfrm>
            <a:off x="642477" y="4533267"/>
            <a:ext cx="2608347" cy="1478369"/>
            <a:chOff x="12023343" y="5284114"/>
            <a:chExt cx="759720" cy="1212971"/>
          </a:xfrm>
        </p:grpSpPr>
        <p:sp>
          <p:nvSpPr>
            <p:cNvPr id="2333" name="Google Shape;2333;p150"/>
            <p:cNvSpPr txBox="1"/>
            <p:nvPr/>
          </p:nvSpPr>
          <p:spPr>
            <a:xfrm>
              <a:off x="12072963" y="5284114"/>
              <a:ext cx="710100" cy="3030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1600"/>
                <a:buFont typeface="Arial"/>
                <a:buNone/>
              </a:pPr>
              <a:r>
                <a:rPr lang="en" sz="2400" b="1" i="0" u="none" strike="noStrike" cap="none">
                  <a:solidFill>
                    <a:schemeClr val="dk1"/>
                  </a:solidFill>
                  <a:latin typeface="Libre Franklin"/>
                  <a:ea typeface="Libre Franklin"/>
                  <a:cs typeface="Libre Franklin"/>
                  <a:sym typeface="Libre Franklin"/>
                </a:rPr>
                <a:t>Growth 2020</a:t>
              </a:r>
              <a:endParaRPr sz="2400" i="0" u="none" strike="noStrike" cap="none">
                <a:solidFill>
                  <a:schemeClr val="dk1"/>
                </a:solidFill>
                <a:latin typeface="Libre Franklin"/>
                <a:ea typeface="Libre Franklin"/>
                <a:cs typeface="Libre Franklin"/>
                <a:sym typeface="Libre Franklin"/>
              </a:endParaRPr>
            </a:p>
          </p:txBody>
        </p:sp>
        <p:sp>
          <p:nvSpPr>
            <p:cNvPr id="2334" name="Google Shape;2334;p150"/>
            <p:cNvSpPr txBox="1"/>
            <p:nvPr/>
          </p:nvSpPr>
          <p:spPr>
            <a:xfrm>
              <a:off x="12023343" y="5663685"/>
              <a:ext cx="759600" cy="833400"/>
            </a:xfrm>
            <a:prstGeom prst="rect">
              <a:avLst/>
            </a:prstGeom>
            <a:noFill/>
            <a:ln>
              <a:noFill/>
            </a:ln>
          </p:spPr>
          <p:txBody>
            <a:bodyPr spcFirstLastPara="1" wrap="square" lIns="0" tIns="0" rIns="0" bIns="0" anchor="t" anchorCtr="0">
              <a:spAutoFit/>
            </a:bodyPr>
            <a:lstStyle/>
            <a:p>
              <a:pPr marL="0" marR="0" lvl="0" indent="0" algn="r" rtl="0">
                <a:lnSpc>
                  <a:spcPct val="115000"/>
                </a:lnSpc>
                <a:spcBef>
                  <a:spcPts val="0"/>
                </a:spcBef>
                <a:spcAft>
                  <a:spcPts val="0"/>
                </a:spcAft>
                <a:buClr>
                  <a:srgbClr val="000000"/>
                </a:buClr>
                <a:buSzPts val="1100"/>
                <a:buFont typeface="Arial"/>
                <a:buNone/>
              </a:pPr>
              <a:r>
                <a:rPr lang="en" sz="2000" i="0" u="none" strike="noStrike" cap="none">
                  <a:solidFill>
                    <a:schemeClr val="dk1"/>
                  </a:solidFill>
                  <a:latin typeface="Libre Franklin"/>
                  <a:ea typeface="Libre Franklin"/>
                  <a:cs typeface="Libre Franklin"/>
                  <a:sym typeface="Libre Franklin"/>
                </a:rPr>
                <a:t>Lorem ipsum dolor sit amet, consectetur adipiscing elit</a:t>
              </a:r>
              <a:endParaRPr sz="2000" i="0" u="none" strike="noStrike" cap="none">
                <a:solidFill>
                  <a:schemeClr val="dk1"/>
                </a:solidFill>
                <a:latin typeface="Libre Franklin"/>
                <a:ea typeface="Libre Franklin"/>
                <a:cs typeface="Libre Franklin"/>
                <a:sym typeface="Libre Franklin"/>
              </a:endParaRPr>
            </a:p>
          </p:txBody>
        </p:sp>
      </p:grpSp>
      <p:cxnSp>
        <p:nvCxnSpPr>
          <p:cNvPr id="2335" name="Google Shape;2335;p150"/>
          <p:cNvCxnSpPr/>
          <p:nvPr/>
        </p:nvCxnSpPr>
        <p:spPr>
          <a:xfrm>
            <a:off x="3643793" y="3900445"/>
            <a:ext cx="0" cy="2744700"/>
          </a:xfrm>
          <a:prstGeom prst="straightConnector1">
            <a:avLst/>
          </a:prstGeom>
          <a:noFill/>
          <a:ln w="9525" cap="flat" cmpd="sng">
            <a:solidFill>
              <a:schemeClr val="accent2"/>
            </a:solidFill>
            <a:prstDash val="solid"/>
            <a:round/>
            <a:headEnd type="none" w="med" len="med"/>
            <a:tailEnd type="none" w="med" len="med"/>
          </a:ln>
        </p:spPr>
      </p:cxnSp>
      <p:grpSp>
        <p:nvGrpSpPr>
          <p:cNvPr id="2336" name="Google Shape;2336;p150"/>
          <p:cNvGrpSpPr/>
          <p:nvPr/>
        </p:nvGrpSpPr>
        <p:grpSpPr>
          <a:xfrm>
            <a:off x="9653512" y="3265125"/>
            <a:ext cx="8091680" cy="3928500"/>
            <a:chOff x="9653512" y="3265125"/>
            <a:chExt cx="8091680" cy="3928500"/>
          </a:xfrm>
        </p:grpSpPr>
        <p:sp>
          <p:nvSpPr>
            <p:cNvPr id="2337" name="Google Shape;2337;p150"/>
            <p:cNvSpPr/>
            <p:nvPr/>
          </p:nvSpPr>
          <p:spPr>
            <a:xfrm>
              <a:off x="13952778" y="3265125"/>
              <a:ext cx="689400" cy="39285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677180"/>
                </a:solidFill>
                <a:latin typeface="Roboto Black"/>
                <a:ea typeface="Roboto Black"/>
                <a:cs typeface="Roboto Black"/>
                <a:sym typeface="Roboto Black"/>
              </a:endParaRPr>
            </a:p>
          </p:txBody>
        </p:sp>
        <p:sp>
          <p:nvSpPr>
            <p:cNvPr id="2338" name="Google Shape;2338;p150"/>
            <p:cNvSpPr/>
            <p:nvPr/>
          </p:nvSpPr>
          <p:spPr>
            <a:xfrm>
              <a:off x="14728532" y="3731846"/>
              <a:ext cx="689400" cy="2994600"/>
            </a:xfrm>
            <a:prstGeom prst="rect">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677180"/>
                </a:solidFill>
                <a:latin typeface="Roboto Black"/>
                <a:ea typeface="Roboto Black"/>
                <a:cs typeface="Roboto Black"/>
                <a:sym typeface="Roboto Black"/>
              </a:endParaRPr>
            </a:p>
          </p:txBody>
        </p:sp>
        <p:sp>
          <p:nvSpPr>
            <p:cNvPr id="2339" name="Google Shape;2339;p150"/>
            <p:cNvSpPr/>
            <p:nvPr/>
          </p:nvSpPr>
          <p:spPr>
            <a:xfrm>
              <a:off x="15504285" y="4293053"/>
              <a:ext cx="689400" cy="18723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677180"/>
                </a:solidFill>
                <a:latin typeface="Roboto Black"/>
                <a:ea typeface="Roboto Black"/>
                <a:cs typeface="Roboto Black"/>
                <a:sym typeface="Roboto Black"/>
              </a:endParaRPr>
            </a:p>
          </p:txBody>
        </p:sp>
        <p:sp>
          <p:nvSpPr>
            <p:cNvPr id="2340" name="Google Shape;2340;p150"/>
            <p:cNvSpPr/>
            <p:nvPr/>
          </p:nvSpPr>
          <p:spPr>
            <a:xfrm>
              <a:off x="16280039" y="4087423"/>
              <a:ext cx="689400" cy="2283300"/>
            </a:xfrm>
            <a:prstGeom prst="rect">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677180"/>
                </a:solidFill>
                <a:latin typeface="Roboto Black"/>
                <a:ea typeface="Roboto Black"/>
                <a:cs typeface="Roboto Black"/>
                <a:sym typeface="Roboto Black"/>
              </a:endParaRPr>
            </a:p>
          </p:txBody>
        </p:sp>
        <p:sp>
          <p:nvSpPr>
            <p:cNvPr id="2341" name="Google Shape;2341;p150"/>
            <p:cNvSpPr/>
            <p:nvPr/>
          </p:nvSpPr>
          <p:spPr>
            <a:xfrm>
              <a:off x="17055792" y="4829583"/>
              <a:ext cx="689400" cy="799500"/>
            </a:xfrm>
            <a:prstGeom prst="rect">
              <a:avLst/>
            </a:prstGeom>
            <a:solidFill>
              <a:schemeClr val="dk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677180"/>
                </a:solidFill>
                <a:latin typeface="Roboto Black"/>
                <a:ea typeface="Roboto Black"/>
                <a:cs typeface="Roboto Black"/>
                <a:sym typeface="Roboto Black"/>
              </a:endParaRPr>
            </a:p>
          </p:txBody>
        </p:sp>
        <p:sp>
          <p:nvSpPr>
            <p:cNvPr id="2342" name="Google Shape;2342;p150"/>
            <p:cNvSpPr/>
            <p:nvPr/>
          </p:nvSpPr>
          <p:spPr>
            <a:xfrm>
              <a:off x="13177025" y="4619554"/>
              <a:ext cx="689400" cy="1219200"/>
            </a:xfrm>
            <a:prstGeom prst="rect">
              <a:avLst/>
            </a:prstGeom>
            <a:solidFill>
              <a:schemeClr val="accent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677180"/>
                </a:solidFill>
                <a:latin typeface="Roboto Black"/>
                <a:ea typeface="Roboto Black"/>
                <a:cs typeface="Roboto Black"/>
                <a:sym typeface="Roboto Black"/>
              </a:endParaRPr>
            </a:p>
          </p:txBody>
        </p:sp>
        <p:sp>
          <p:nvSpPr>
            <p:cNvPr id="2343" name="Google Shape;2343;p150"/>
            <p:cNvSpPr txBox="1"/>
            <p:nvPr/>
          </p:nvSpPr>
          <p:spPr>
            <a:xfrm>
              <a:off x="13256142" y="5128971"/>
              <a:ext cx="531000" cy="2001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5FAFF"/>
                </a:buClr>
                <a:buSzPts val="2400"/>
                <a:buFont typeface="Roboto Black"/>
                <a:buNone/>
              </a:pPr>
              <a:r>
                <a:rPr lang="en" sz="1600" i="0" u="none" strike="noStrike" cap="none">
                  <a:solidFill>
                    <a:schemeClr val="dk2"/>
                  </a:solidFill>
                  <a:latin typeface="Libre Franklin Black"/>
                  <a:ea typeface="Libre Franklin Black"/>
                  <a:cs typeface="Libre Franklin Black"/>
                  <a:sym typeface="Libre Franklin Black"/>
                </a:rPr>
                <a:t>$40</a:t>
              </a:r>
              <a:endParaRPr sz="1600">
                <a:solidFill>
                  <a:schemeClr val="dk2"/>
                </a:solidFill>
                <a:latin typeface="Libre Franklin"/>
                <a:ea typeface="Libre Franklin"/>
                <a:cs typeface="Libre Franklin"/>
                <a:sym typeface="Libre Franklin"/>
              </a:endParaRPr>
            </a:p>
          </p:txBody>
        </p:sp>
        <p:sp>
          <p:nvSpPr>
            <p:cNvPr id="2344" name="Google Shape;2344;p150"/>
            <p:cNvSpPr txBox="1"/>
            <p:nvPr/>
          </p:nvSpPr>
          <p:spPr>
            <a:xfrm>
              <a:off x="14031895" y="5128971"/>
              <a:ext cx="531000" cy="2001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5FAFF"/>
                </a:buClr>
                <a:buSzPts val="2400"/>
                <a:buFont typeface="Roboto Black"/>
                <a:buNone/>
              </a:pPr>
              <a:r>
                <a:rPr lang="en" sz="1600" i="0" u="none" strike="noStrike" cap="none">
                  <a:solidFill>
                    <a:srgbClr val="F5FAFF"/>
                  </a:solidFill>
                  <a:latin typeface="Libre Franklin Black"/>
                  <a:ea typeface="Libre Franklin Black"/>
                  <a:cs typeface="Libre Franklin Black"/>
                  <a:sym typeface="Libre Franklin Black"/>
                </a:rPr>
                <a:t>$90</a:t>
              </a:r>
              <a:endParaRPr sz="1600">
                <a:latin typeface="Libre Franklin"/>
                <a:ea typeface="Libre Franklin"/>
                <a:cs typeface="Libre Franklin"/>
                <a:sym typeface="Libre Franklin"/>
              </a:endParaRPr>
            </a:p>
          </p:txBody>
        </p:sp>
        <p:sp>
          <p:nvSpPr>
            <p:cNvPr id="2345" name="Google Shape;2345;p150"/>
            <p:cNvSpPr txBox="1"/>
            <p:nvPr/>
          </p:nvSpPr>
          <p:spPr>
            <a:xfrm>
              <a:off x="14807649" y="5128971"/>
              <a:ext cx="531000" cy="2001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5FAFF"/>
                </a:buClr>
                <a:buSzPts val="2400"/>
                <a:buFont typeface="Roboto Black"/>
                <a:buNone/>
              </a:pPr>
              <a:r>
                <a:rPr lang="en" sz="1600" i="0" u="none" strike="noStrike" cap="none">
                  <a:solidFill>
                    <a:schemeClr val="dk2"/>
                  </a:solidFill>
                  <a:latin typeface="Libre Franklin Black"/>
                  <a:ea typeface="Libre Franklin Black"/>
                  <a:cs typeface="Libre Franklin Black"/>
                  <a:sym typeface="Libre Franklin Black"/>
                </a:rPr>
                <a:t>$80</a:t>
              </a:r>
              <a:endParaRPr sz="1600">
                <a:solidFill>
                  <a:schemeClr val="dk2"/>
                </a:solidFill>
                <a:latin typeface="Libre Franklin"/>
                <a:ea typeface="Libre Franklin"/>
                <a:cs typeface="Libre Franklin"/>
                <a:sym typeface="Libre Franklin"/>
              </a:endParaRPr>
            </a:p>
          </p:txBody>
        </p:sp>
        <p:sp>
          <p:nvSpPr>
            <p:cNvPr id="2346" name="Google Shape;2346;p150"/>
            <p:cNvSpPr txBox="1"/>
            <p:nvPr/>
          </p:nvSpPr>
          <p:spPr>
            <a:xfrm>
              <a:off x="15583402" y="5128971"/>
              <a:ext cx="531000" cy="2001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5FAFF"/>
                </a:buClr>
                <a:buSzPts val="2400"/>
                <a:buFont typeface="Roboto Black"/>
                <a:buNone/>
              </a:pPr>
              <a:r>
                <a:rPr lang="en" sz="1600" i="0" u="none" strike="noStrike" cap="none">
                  <a:solidFill>
                    <a:srgbClr val="F5FAFF"/>
                  </a:solidFill>
                  <a:latin typeface="Libre Franklin Black"/>
                  <a:ea typeface="Libre Franklin Black"/>
                  <a:cs typeface="Libre Franklin Black"/>
                  <a:sym typeface="Libre Franklin Black"/>
                </a:rPr>
                <a:t>$65</a:t>
              </a:r>
              <a:endParaRPr sz="1600">
                <a:latin typeface="Libre Franklin"/>
                <a:ea typeface="Libre Franklin"/>
                <a:cs typeface="Libre Franklin"/>
                <a:sym typeface="Libre Franklin"/>
              </a:endParaRPr>
            </a:p>
          </p:txBody>
        </p:sp>
        <p:sp>
          <p:nvSpPr>
            <p:cNvPr id="2347" name="Google Shape;2347;p150"/>
            <p:cNvSpPr txBox="1"/>
            <p:nvPr/>
          </p:nvSpPr>
          <p:spPr>
            <a:xfrm>
              <a:off x="16359156" y="5128971"/>
              <a:ext cx="531000" cy="2001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5FAFF"/>
                </a:buClr>
                <a:buSzPts val="2400"/>
                <a:buFont typeface="Roboto Black"/>
                <a:buNone/>
              </a:pPr>
              <a:r>
                <a:rPr lang="en" sz="1600" i="0" u="none" strike="noStrike" cap="none">
                  <a:solidFill>
                    <a:schemeClr val="dk2"/>
                  </a:solidFill>
                  <a:latin typeface="Libre Franklin Black"/>
                  <a:ea typeface="Libre Franklin Black"/>
                  <a:cs typeface="Libre Franklin Black"/>
                  <a:sym typeface="Libre Franklin Black"/>
                </a:rPr>
                <a:t>$75</a:t>
              </a:r>
              <a:endParaRPr sz="1600">
                <a:solidFill>
                  <a:schemeClr val="dk2"/>
                </a:solidFill>
                <a:latin typeface="Libre Franklin"/>
                <a:ea typeface="Libre Franklin"/>
                <a:cs typeface="Libre Franklin"/>
                <a:sym typeface="Libre Franklin"/>
              </a:endParaRPr>
            </a:p>
          </p:txBody>
        </p:sp>
        <p:sp>
          <p:nvSpPr>
            <p:cNvPr id="2348" name="Google Shape;2348;p150"/>
            <p:cNvSpPr txBox="1"/>
            <p:nvPr/>
          </p:nvSpPr>
          <p:spPr>
            <a:xfrm>
              <a:off x="17134908" y="5128971"/>
              <a:ext cx="531000" cy="2001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5FAFF"/>
                </a:buClr>
                <a:buSzPts val="2400"/>
                <a:buFont typeface="Roboto Black"/>
                <a:buNone/>
              </a:pPr>
              <a:r>
                <a:rPr lang="en" sz="1600" i="0" u="none" strike="noStrike" cap="none">
                  <a:solidFill>
                    <a:srgbClr val="F5FAFF"/>
                  </a:solidFill>
                  <a:latin typeface="Libre Franklin Black"/>
                  <a:ea typeface="Libre Franklin Black"/>
                  <a:cs typeface="Libre Franklin Black"/>
                  <a:sym typeface="Libre Franklin Black"/>
                </a:rPr>
                <a:t>$30</a:t>
              </a:r>
              <a:endParaRPr sz="1600">
                <a:latin typeface="Libre Franklin"/>
                <a:ea typeface="Libre Franklin"/>
                <a:cs typeface="Libre Franklin"/>
                <a:sym typeface="Libre Franklin"/>
              </a:endParaRPr>
            </a:p>
          </p:txBody>
        </p:sp>
        <p:grpSp>
          <p:nvGrpSpPr>
            <p:cNvPr id="2349" name="Google Shape;2349;p150"/>
            <p:cNvGrpSpPr/>
            <p:nvPr/>
          </p:nvGrpSpPr>
          <p:grpSpPr>
            <a:xfrm>
              <a:off x="9653512" y="4619554"/>
              <a:ext cx="2675150" cy="1478369"/>
              <a:chOff x="11928354" y="5390541"/>
              <a:chExt cx="779178" cy="1212971"/>
            </a:xfrm>
          </p:grpSpPr>
          <p:sp>
            <p:nvSpPr>
              <p:cNvPr id="2350" name="Google Shape;2350;p150"/>
              <p:cNvSpPr txBox="1"/>
              <p:nvPr/>
            </p:nvSpPr>
            <p:spPr>
              <a:xfrm>
                <a:off x="11997431" y="5390541"/>
                <a:ext cx="710100" cy="303000"/>
              </a:xfrm>
              <a:prstGeom prst="rect">
                <a:avLst/>
              </a:prstGeom>
              <a:noFill/>
              <a:ln>
                <a:noFill/>
              </a:ln>
            </p:spPr>
            <p:txBody>
              <a:bodyPr spcFirstLastPara="1" wrap="square" lIns="0" tIns="0" rIns="0" bIns="0" anchor="t" anchorCtr="0">
                <a:spAutoFit/>
              </a:bodyPr>
              <a:lstStyle/>
              <a:p>
                <a:pPr marL="0" marR="0" lvl="0" indent="0" algn="r" rtl="0">
                  <a:lnSpc>
                    <a:spcPct val="100000"/>
                  </a:lnSpc>
                  <a:spcBef>
                    <a:spcPts val="0"/>
                  </a:spcBef>
                  <a:spcAft>
                    <a:spcPts val="0"/>
                  </a:spcAft>
                  <a:buClr>
                    <a:srgbClr val="000000"/>
                  </a:buClr>
                  <a:buSzPts val="1600"/>
                  <a:buFont typeface="Arial"/>
                  <a:buNone/>
                </a:pPr>
                <a:r>
                  <a:rPr lang="en" sz="2400" b="1" i="0" u="none" strike="noStrike" cap="none">
                    <a:solidFill>
                      <a:schemeClr val="dk1"/>
                    </a:solidFill>
                    <a:latin typeface="Libre Franklin"/>
                    <a:ea typeface="Libre Franklin"/>
                    <a:cs typeface="Libre Franklin"/>
                    <a:sym typeface="Libre Franklin"/>
                  </a:rPr>
                  <a:t>Growth 2020</a:t>
                </a:r>
                <a:endParaRPr sz="2400" i="0" u="none" strike="noStrike" cap="none">
                  <a:solidFill>
                    <a:schemeClr val="dk1"/>
                  </a:solidFill>
                  <a:latin typeface="Libre Franklin"/>
                  <a:ea typeface="Libre Franklin"/>
                  <a:cs typeface="Libre Franklin"/>
                  <a:sym typeface="Libre Franklin"/>
                </a:endParaRPr>
              </a:p>
            </p:txBody>
          </p:sp>
          <p:sp>
            <p:nvSpPr>
              <p:cNvPr id="2351" name="Google Shape;2351;p150"/>
              <p:cNvSpPr txBox="1"/>
              <p:nvPr/>
            </p:nvSpPr>
            <p:spPr>
              <a:xfrm>
                <a:off x="11928354" y="5770111"/>
                <a:ext cx="779100" cy="833400"/>
              </a:xfrm>
              <a:prstGeom prst="rect">
                <a:avLst/>
              </a:prstGeom>
              <a:noFill/>
              <a:ln>
                <a:noFill/>
              </a:ln>
            </p:spPr>
            <p:txBody>
              <a:bodyPr spcFirstLastPara="1" wrap="square" lIns="0" tIns="0" rIns="0" bIns="0" anchor="t" anchorCtr="0">
                <a:spAutoFit/>
              </a:bodyPr>
              <a:lstStyle/>
              <a:p>
                <a:pPr marL="0" marR="0" lvl="0" indent="0" algn="r" rtl="0">
                  <a:lnSpc>
                    <a:spcPct val="115000"/>
                  </a:lnSpc>
                  <a:spcBef>
                    <a:spcPts val="0"/>
                  </a:spcBef>
                  <a:spcAft>
                    <a:spcPts val="0"/>
                  </a:spcAft>
                  <a:buClr>
                    <a:srgbClr val="000000"/>
                  </a:buClr>
                  <a:buSzPts val="1100"/>
                  <a:buFont typeface="Arial"/>
                  <a:buNone/>
                </a:pPr>
                <a:r>
                  <a:rPr lang="en" sz="2000" i="0" u="none" strike="noStrike" cap="none">
                    <a:solidFill>
                      <a:schemeClr val="dk1"/>
                    </a:solidFill>
                    <a:latin typeface="Libre Franklin"/>
                    <a:ea typeface="Libre Franklin"/>
                    <a:cs typeface="Libre Franklin"/>
                    <a:sym typeface="Libre Franklin"/>
                  </a:rPr>
                  <a:t>Lorem ipsum dolor sit amet, consectetur adipiscing elit</a:t>
                </a:r>
                <a:endParaRPr sz="2000" i="0" u="none" strike="noStrike" cap="none">
                  <a:solidFill>
                    <a:schemeClr val="dk1"/>
                  </a:solidFill>
                  <a:latin typeface="Libre Franklin"/>
                  <a:ea typeface="Libre Franklin"/>
                  <a:cs typeface="Libre Franklin"/>
                  <a:sym typeface="Libre Franklin"/>
                </a:endParaRPr>
              </a:p>
            </p:txBody>
          </p:sp>
        </p:grpSp>
        <p:cxnSp>
          <p:nvCxnSpPr>
            <p:cNvPr id="2352" name="Google Shape;2352;p150"/>
            <p:cNvCxnSpPr/>
            <p:nvPr/>
          </p:nvCxnSpPr>
          <p:spPr>
            <a:xfrm>
              <a:off x="12707893" y="3857020"/>
              <a:ext cx="0" cy="2744700"/>
            </a:xfrm>
            <a:prstGeom prst="straightConnector1">
              <a:avLst/>
            </a:prstGeom>
            <a:noFill/>
            <a:ln w="9525" cap="flat" cmpd="sng">
              <a:solidFill>
                <a:schemeClr val="dk2"/>
              </a:solidFill>
              <a:prstDash val="solid"/>
              <a:round/>
              <a:headEnd type="none" w="med" len="med"/>
              <a:tailEnd type="none" w="med" len="med"/>
            </a:ln>
          </p:spPr>
        </p:cxn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356"/>
        <p:cNvGrpSpPr/>
        <p:nvPr/>
      </p:nvGrpSpPr>
      <p:grpSpPr>
        <a:xfrm>
          <a:off x="0" y="0"/>
          <a:ext cx="0" cy="0"/>
          <a:chOff x="0" y="0"/>
          <a:chExt cx="0" cy="0"/>
        </a:xfrm>
      </p:grpSpPr>
      <p:sp>
        <p:nvSpPr>
          <p:cNvPr id="2357" name="Google Shape;2357;p151"/>
          <p:cNvSpPr txBox="1"/>
          <p:nvPr/>
        </p:nvSpPr>
        <p:spPr>
          <a:xfrm>
            <a:off x="507200" y="627525"/>
            <a:ext cx="6454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dk2"/>
                </a:solidFill>
                <a:latin typeface="Libre Franklin"/>
                <a:ea typeface="Libre Franklin"/>
                <a:cs typeface="Libre Franklin"/>
                <a:sym typeface="Libre Franklin"/>
              </a:rPr>
              <a:t>CHARTS -</a:t>
            </a:r>
            <a:r>
              <a:rPr lang="en" sz="3200" b="1">
                <a:solidFill>
                  <a:schemeClr val="dk1"/>
                </a:solidFill>
                <a:latin typeface="Libre Franklin"/>
                <a:ea typeface="Libre Franklin"/>
                <a:cs typeface="Libre Franklin"/>
                <a:sym typeface="Libre Franklin"/>
              </a:rPr>
              <a:t> bars</a:t>
            </a:r>
            <a:endParaRPr sz="3200" b="1">
              <a:solidFill>
                <a:schemeClr val="dk1"/>
              </a:solidFill>
              <a:latin typeface="Libre Franklin"/>
              <a:ea typeface="Libre Franklin"/>
              <a:cs typeface="Libre Franklin"/>
              <a:sym typeface="Libre Franklin"/>
            </a:endParaRPr>
          </a:p>
        </p:txBody>
      </p:sp>
      <p:sp>
        <p:nvSpPr>
          <p:cNvPr id="2358" name="Google Shape;2358;p151"/>
          <p:cNvSpPr/>
          <p:nvPr/>
        </p:nvSpPr>
        <p:spPr>
          <a:xfrm>
            <a:off x="4489021" y="2006074"/>
            <a:ext cx="3033600" cy="1385700"/>
          </a:xfrm>
          <a:prstGeom prst="rect">
            <a:avLst/>
          </a:prstGeom>
          <a:solidFill>
            <a:schemeClr val="accent6"/>
          </a:solidFill>
          <a:ln>
            <a:noFill/>
          </a:ln>
        </p:spPr>
        <p:txBody>
          <a:bodyPr spcFirstLastPara="1" wrap="square" lIns="274300" tIns="0" rIns="0" bIns="0" anchor="ctr" anchorCtr="0">
            <a:noAutofit/>
          </a:bodyPr>
          <a:lstStyle/>
          <a:p>
            <a:pPr marL="0" lvl="0" indent="0" algn="l" rtl="0">
              <a:spcBef>
                <a:spcPts val="0"/>
              </a:spcBef>
              <a:spcAft>
                <a:spcPts val="0"/>
              </a:spcAft>
              <a:buClr>
                <a:srgbClr val="F5FAFF"/>
              </a:buClr>
              <a:buSzPts val="3600"/>
              <a:buFont typeface="Roboto Black"/>
              <a:buNone/>
            </a:pPr>
            <a:r>
              <a:rPr lang="en" sz="3600">
                <a:solidFill>
                  <a:schemeClr val="accent2"/>
                </a:solidFill>
                <a:latin typeface="Libre Franklin Black"/>
                <a:ea typeface="Libre Franklin Black"/>
                <a:cs typeface="Libre Franklin Black"/>
                <a:sym typeface="Libre Franklin Black"/>
              </a:rPr>
              <a:t>30</a:t>
            </a:r>
            <a:r>
              <a:rPr lang="en" sz="1800">
                <a:solidFill>
                  <a:schemeClr val="accent2"/>
                </a:solidFill>
                <a:latin typeface="Libre Franklin Black"/>
                <a:ea typeface="Libre Franklin Black"/>
                <a:cs typeface="Libre Franklin Black"/>
                <a:sym typeface="Libre Franklin Black"/>
              </a:rPr>
              <a:t>%</a:t>
            </a:r>
            <a:endParaRPr sz="1800">
              <a:solidFill>
                <a:schemeClr val="accent2"/>
              </a:solidFill>
              <a:latin typeface="Roboto Black"/>
              <a:ea typeface="Roboto Black"/>
              <a:cs typeface="Roboto Black"/>
              <a:sym typeface="Roboto Black"/>
            </a:endParaRPr>
          </a:p>
        </p:txBody>
      </p:sp>
      <p:sp>
        <p:nvSpPr>
          <p:cNvPr id="2359" name="Google Shape;2359;p151"/>
          <p:cNvSpPr/>
          <p:nvPr/>
        </p:nvSpPr>
        <p:spPr>
          <a:xfrm>
            <a:off x="7522576" y="2006074"/>
            <a:ext cx="5543100" cy="1385700"/>
          </a:xfrm>
          <a:prstGeom prst="round1Rect">
            <a:avLst>
              <a:gd name="adj" fmla="val 28144"/>
            </a:avLst>
          </a:prstGeom>
          <a:solidFill>
            <a:srgbClr val="FF6047"/>
          </a:solidFill>
          <a:ln>
            <a:noFill/>
          </a:ln>
        </p:spPr>
        <p:txBody>
          <a:bodyPr spcFirstLastPara="1" wrap="square" lIns="274300" tIns="0" rIns="0" bIns="0" anchor="ctr" anchorCtr="0">
            <a:noAutofit/>
          </a:bodyPr>
          <a:lstStyle/>
          <a:p>
            <a:pPr marL="0" lvl="0" indent="0" algn="l" rtl="0">
              <a:spcBef>
                <a:spcPts val="0"/>
              </a:spcBef>
              <a:spcAft>
                <a:spcPts val="0"/>
              </a:spcAft>
              <a:buClr>
                <a:srgbClr val="F5FAFF"/>
              </a:buClr>
              <a:buSzPts val="3600"/>
              <a:buFont typeface="Roboto Black"/>
              <a:buNone/>
            </a:pPr>
            <a:r>
              <a:rPr lang="en" sz="3600">
                <a:solidFill>
                  <a:schemeClr val="lt1"/>
                </a:solidFill>
                <a:latin typeface="Libre Franklin Black"/>
                <a:ea typeface="Libre Franklin Black"/>
                <a:cs typeface="Libre Franklin Black"/>
                <a:sym typeface="Libre Franklin Black"/>
              </a:rPr>
              <a:t>70</a:t>
            </a:r>
            <a:r>
              <a:rPr lang="en" sz="1800">
                <a:solidFill>
                  <a:schemeClr val="lt1"/>
                </a:solidFill>
                <a:latin typeface="Libre Franklin Black"/>
                <a:ea typeface="Libre Franklin Black"/>
                <a:cs typeface="Libre Franklin Black"/>
                <a:sym typeface="Libre Franklin Black"/>
              </a:rPr>
              <a:t>%</a:t>
            </a:r>
            <a:endParaRPr sz="1800">
              <a:solidFill>
                <a:srgbClr val="677180"/>
              </a:solidFill>
              <a:latin typeface="Roboto Black"/>
              <a:ea typeface="Roboto Black"/>
              <a:cs typeface="Roboto Black"/>
              <a:sym typeface="Roboto Black"/>
            </a:endParaRPr>
          </a:p>
        </p:txBody>
      </p:sp>
      <p:grpSp>
        <p:nvGrpSpPr>
          <p:cNvPr id="2360" name="Google Shape;2360;p151"/>
          <p:cNvGrpSpPr/>
          <p:nvPr/>
        </p:nvGrpSpPr>
        <p:grpSpPr>
          <a:xfrm>
            <a:off x="4485350" y="3823335"/>
            <a:ext cx="8583500" cy="824783"/>
            <a:chOff x="10909685" y="5519253"/>
            <a:chExt cx="2236801" cy="605479"/>
          </a:xfrm>
        </p:grpSpPr>
        <p:sp>
          <p:nvSpPr>
            <p:cNvPr id="2361" name="Google Shape;2361;p151"/>
            <p:cNvSpPr txBox="1"/>
            <p:nvPr/>
          </p:nvSpPr>
          <p:spPr>
            <a:xfrm>
              <a:off x="10909685" y="5519253"/>
              <a:ext cx="1797900" cy="271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2400" b="1" i="0" u="none" strike="noStrike" cap="none">
                  <a:solidFill>
                    <a:schemeClr val="dk1"/>
                  </a:solidFill>
                  <a:latin typeface="Libre Franklin"/>
                  <a:ea typeface="Libre Franklin"/>
                  <a:cs typeface="Libre Franklin"/>
                  <a:sym typeface="Libre Franklin"/>
                </a:rPr>
                <a:t>Growth 2020</a:t>
              </a:r>
              <a:endParaRPr sz="2400" i="0" u="none" strike="noStrike" cap="none">
                <a:solidFill>
                  <a:schemeClr val="dk1"/>
                </a:solidFill>
                <a:latin typeface="Libre Franklin"/>
                <a:ea typeface="Libre Franklin"/>
                <a:cs typeface="Libre Franklin"/>
                <a:sym typeface="Libre Franklin"/>
              </a:endParaRPr>
            </a:p>
          </p:txBody>
        </p:sp>
        <p:sp>
          <p:nvSpPr>
            <p:cNvPr id="2362" name="Google Shape;2362;p151"/>
            <p:cNvSpPr txBox="1"/>
            <p:nvPr/>
          </p:nvSpPr>
          <p:spPr>
            <a:xfrm>
              <a:off x="10909686" y="5898832"/>
              <a:ext cx="2236800" cy="2259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2000" i="0" u="none" strike="noStrike" cap="none">
                  <a:solidFill>
                    <a:schemeClr val="dk1"/>
                  </a:solidFill>
                  <a:latin typeface="Libre Franklin"/>
                  <a:ea typeface="Libre Franklin"/>
                  <a:cs typeface="Libre Franklin"/>
                  <a:sym typeface="Libre Franklin"/>
                </a:rPr>
                <a:t>Lorem ipsum dolor sit amet, consectetur adipiscing elit</a:t>
              </a:r>
              <a:endParaRPr sz="2000" i="0" u="none" strike="noStrike" cap="none">
                <a:solidFill>
                  <a:schemeClr val="dk1"/>
                </a:solidFill>
                <a:latin typeface="Libre Franklin"/>
                <a:ea typeface="Libre Franklin"/>
                <a:cs typeface="Libre Franklin"/>
                <a:sym typeface="Libre Franklin"/>
              </a:endParaRPr>
            </a:p>
          </p:txBody>
        </p:sp>
      </p:grpSp>
      <p:sp>
        <p:nvSpPr>
          <p:cNvPr id="2363" name="Google Shape;2363;p151"/>
          <p:cNvSpPr/>
          <p:nvPr/>
        </p:nvSpPr>
        <p:spPr>
          <a:xfrm>
            <a:off x="4489021" y="5975824"/>
            <a:ext cx="3033600" cy="1385700"/>
          </a:xfrm>
          <a:prstGeom prst="rect">
            <a:avLst/>
          </a:prstGeom>
          <a:solidFill>
            <a:schemeClr val="accent3"/>
          </a:solidFill>
          <a:ln>
            <a:noFill/>
          </a:ln>
        </p:spPr>
        <p:txBody>
          <a:bodyPr spcFirstLastPara="1" wrap="square" lIns="274300" tIns="0" rIns="0" bIns="0" anchor="ctr" anchorCtr="0">
            <a:noAutofit/>
          </a:bodyPr>
          <a:lstStyle/>
          <a:p>
            <a:pPr marL="0" lvl="0" indent="0" algn="l" rtl="0">
              <a:spcBef>
                <a:spcPts val="0"/>
              </a:spcBef>
              <a:spcAft>
                <a:spcPts val="0"/>
              </a:spcAft>
              <a:buClr>
                <a:srgbClr val="F5FAFF"/>
              </a:buClr>
              <a:buSzPts val="3600"/>
              <a:buFont typeface="Roboto Black"/>
              <a:buNone/>
            </a:pPr>
            <a:r>
              <a:rPr lang="en" sz="3600">
                <a:solidFill>
                  <a:schemeClr val="dk2"/>
                </a:solidFill>
                <a:latin typeface="Libre Franklin Black"/>
                <a:ea typeface="Libre Franklin Black"/>
                <a:cs typeface="Libre Franklin Black"/>
                <a:sym typeface="Libre Franklin Black"/>
              </a:rPr>
              <a:t>30</a:t>
            </a:r>
            <a:r>
              <a:rPr lang="en" sz="1800">
                <a:solidFill>
                  <a:schemeClr val="dk2"/>
                </a:solidFill>
                <a:latin typeface="Libre Franklin Black"/>
                <a:ea typeface="Libre Franklin Black"/>
                <a:cs typeface="Libre Franklin Black"/>
                <a:sym typeface="Libre Franklin Black"/>
              </a:rPr>
              <a:t>%</a:t>
            </a:r>
            <a:endParaRPr sz="1800">
              <a:solidFill>
                <a:schemeClr val="dk2"/>
              </a:solidFill>
              <a:latin typeface="Roboto Black"/>
              <a:ea typeface="Roboto Black"/>
              <a:cs typeface="Roboto Black"/>
              <a:sym typeface="Roboto Black"/>
            </a:endParaRPr>
          </a:p>
        </p:txBody>
      </p:sp>
      <p:sp>
        <p:nvSpPr>
          <p:cNvPr id="2364" name="Google Shape;2364;p151"/>
          <p:cNvSpPr/>
          <p:nvPr/>
        </p:nvSpPr>
        <p:spPr>
          <a:xfrm>
            <a:off x="7522576" y="5975824"/>
            <a:ext cx="5543100" cy="1385700"/>
          </a:xfrm>
          <a:prstGeom prst="round1Rect">
            <a:avLst>
              <a:gd name="adj" fmla="val 28144"/>
            </a:avLst>
          </a:prstGeom>
          <a:solidFill>
            <a:schemeClr val="dk2"/>
          </a:solidFill>
          <a:ln>
            <a:noFill/>
          </a:ln>
        </p:spPr>
        <p:txBody>
          <a:bodyPr spcFirstLastPara="1" wrap="square" lIns="274300" tIns="0" rIns="0" bIns="0" anchor="ctr" anchorCtr="0">
            <a:noAutofit/>
          </a:bodyPr>
          <a:lstStyle/>
          <a:p>
            <a:pPr marL="0" lvl="0" indent="0" algn="l" rtl="0">
              <a:spcBef>
                <a:spcPts val="0"/>
              </a:spcBef>
              <a:spcAft>
                <a:spcPts val="0"/>
              </a:spcAft>
              <a:buClr>
                <a:srgbClr val="F5FAFF"/>
              </a:buClr>
              <a:buSzPts val="3600"/>
              <a:buFont typeface="Roboto Black"/>
              <a:buNone/>
            </a:pPr>
            <a:r>
              <a:rPr lang="en" sz="3600">
                <a:solidFill>
                  <a:schemeClr val="lt1"/>
                </a:solidFill>
                <a:latin typeface="Libre Franklin Black"/>
                <a:ea typeface="Libre Franklin Black"/>
                <a:cs typeface="Libre Franklin Black"/>
                <a:sym typeface="Libre Franklin Black"/>
              </a:rPr>
              <a:t>70</a:t>
            </a:r>
            <a:r>
              <a:rPr lang="en" sz="1800">
                <a:solidFill>
                  <a:schemeClr val="lt1"/>
                </a:solidFill>
                <a:latin typeface="Libre Franklin Black"/>
                <a:ea typeface="Libre Franklin Black"/>
                <a:cs typeface="Libre Franklin Black"/>
                <a:sym typeface="Libre Franklin Black"/>
              </a:rPr>
              <a:t>%</a:t>
            </a:r>
            <a:endParaRPr sz="1800">
              <a:solidFill>
                <a:srgbClr val="677180"/>
              </a:solidFill>
              <a:latin typeface="Roboto Black"/>
              <a:ea typeface="Roboto Black"/>
              <a:cs typeface="Roboto Black"/>
              <a:sym typeface="Roboto Black"/>
            </a:endParaRPr>
          </a:p>
        </p:txBody>
      </p:sp>
      <p:grpSp>
        <p:nvGrpSpPr>
          <p:cNvPr id="2365" name="Google Shape;2365;p151"/>
          <p:cNvGrpSpPr/>
          <p:nvPr/>
        </p:nvGrpSpPr>
        <p:grpSpPr>
          <a:xfrm>
            <a:off x="4485350" y="7793085"/>
            <a:ext cx="8583500" cy="824783"/>
            <a:chOff x="10909685" y="5519253"/>
            <a:chExt cx="2236801" cy="605479"/>
          </a:xfrm>
        </p:grpSpPr>
        <p:sp>
          <p:nvSpPr>
            <p:cNvPr id="2366" name="Google Shape;2366;p151"/>
            <p:cNvSpPr txBox="1"/>
            <p:nvPr/>
          </p:nvSpPr>
          <p:spPr>
            <a:xfrm>
              <a:off x="10909685" y="5519253"/>
              <a:ext cx="1797900" cy="271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2400" b="1" i="0" u="none" strike="noStrike" cap="none">
                  <a:solidFill>
                    <a:schemeClr val="dk1"/>
                  </a:solidFill>
                  <a:latin typeface="Libre Franklin"/>
                  <a:ea typeface="Libre Franklin"/>
                  <a:cs typeface="Libre Franklin"/>
                  <a:sym typeface="Libre Franklin"/>
                </a:rPr>
                <a:t>Growth 2020</a:t>
              </a:r>
              <a:endParaRPr sz="2400" i="0" u="none" strike="noStrike" cap="none">
                <a:solidFill>
                  <a:schemeClr val="dk1"/>
                </a:solidFill>
                <a:latin typeface="Libre Franklin"/>
                <a:ea typeface="Libre Franklin"/>
                <a:cs typeface="Libre Franklin"/>
                <a:sym typeface="Libre Franklin"/>
              </a:endParaRPr>
            </a:p>
          </p:txBody>
        </p:sp>
        <p:sp>
          <p:nvSpPr>
            <p:cNvPr id="2367" name="Google Shape;2367;p151"/>
            <p:cNvSpPr txBox="1"/>
            <p:nvPr/>
          </p:nvSpPr>
          <p:spPr>
            <a:xfrm>
              <a:off x="10909686" y="5898832"/>
              <a:ext cx="2236800" cy="2259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000000"/>
                </a:buClr>
                <a:buSzPts val="1100"/>
                <a:buFont typeface="Arial"/>
                <a:buNone/>
              </a:pPr>
              <a:r>
                <a:rPr lang="en" sz="2000" i="0" u="none" strike="noStrike" cap="none">
                  <a:solidFill>
                    <a:schemeClr val="dk1"/>
                  </a:solidFill>
                  <a:latin typeface="Libre Franklin"/>
                  <a:ea typeface="Libre Franklin"/>
                  <a:cs typeface="Libre Franklin"/>
                  <a:sym typeface="Libre Franklin"/>
                </a:rPr>
                <a:t>Lorem ipsum dolor sit amet, consectetur adipiscing elit</a:t>
              </a:r>
              <a:endParaRPr sz="2000" i="0" u="none" strike="noStrike" cap="none">
                <a:solidFill>
                  <a:schemeClr val="dk1"/>
                </a:solidFill>
                <a:latin typeface="Libre Franklin"/>
                <a:ea typeface="Libre Franklin"/>
                <a:cs typeface="Libre Franklin"/>
                <a:sym typeface="Libre Franklin"/>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71"/>
        <p:cNvGrpSpPr/>
        <p:nvPr/>
      </p:nvGrpSpPr>
      <p:grpSpPr>
        <a:xfrm>
          <a:off x="0" y="0"/>
          <a:ext cx="0" cy="0"/>
          <a:chOff x="0" y="0"/>
          <a:chExt cx="0" cy="0"/>
        </a:xfrm>
      </p:grpSpPr>
      <p:sp>
        <p:nvSpPr>
          <p:cNvPr id="2372" name="Google Shape;2372;p152"/>
          <p:cNvSpPr/>
          <p:nvPr/>
        </p:nvSpPr>
        <p:spPr>
          <a:xfrm rot="10800000" flipH="1">
            <a:off x="3394426" y="3421133"/>
            <a:ext cx="4732200" cy="4732200"/>
          </a:xfrm>
          <a:prstGeom prst="round1Rect">
            <a:avLst>
              <a:gd name="adj" fmla="val 16667"/>
            </a:avLst>
          </a:prstGeom>
          <a:solidFill>
            <a:srgbClr val="091C35">
              <a:alpha val="12500"/>
            </a:srgbClr>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373" name="Google Shape;2373;p152"/>
          <p:cNvSpPr/>
          <p:nvPr/>
        </p:nvSpPr>
        <p:spPr>
          <a:xfrm rot="10800000" flipH="1">
            <a:off x="4577504" y="4604208"/>
            <a:ext cx="3549300" cy="3549300"/>
          </a:xfrm>
          <a:prstGeom prst="round1Rect">
            <a:avLst>
              <a:gd name="adj" fmla="val 16667"/>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374" name="Google Shape;2374;p152"/>
          <p:cNvSpPr/>
          <p:nvPr/>
        </p:nvSpPr>
        <p:spPr>
          <a:xfrm rot="10800000" flipH="1">
            <a:off x="6943662" y="6970358"/>
            <a:ext cx="1182900" cy="1182900"/>
          </a:xfrm>
          <a:prstGeom prst="round1Rect">
            <a:avLst>
              <a:gd name="adj" fmla="val 50000"/>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375" name="Google Shape;2375;p152"/>
          <p:cNvSpPr txBox="1"/>
          <p:nvPr/>
        </p:nvSpPr>
        <p:spPr>
          <a:xfrm>
            <a:off x="6943729" y="7332540"/>
            <a:ext cx="1182900" cy="307800"/>
          </a:xfrm>
          <a:prstGeom prst="rect">
            <a:avLst/>
          </a:prstGeom>
          <a:noFill/>
          <a:ln>
            <a:noFill/>
          </a:ln>
        </p:spPr>
        <p:txBody>
          <a:bodyPr spcFirstLastPara="1" wrap="square" lIns="0" tIns="0" rIns="0" bIns="0" anchor="ctr" anchorCtr="0">
            <a:spAutoFit/>
          </a:bodyPr>
          <a:lstStyle/>
          <a:p>
            <a:pPr marL="0" marR="0" lvl="0" indent="0" algn="ctr" rtl="0">
              <a:lnSpc>
                <a:spcPct val="150000"/>
              </a:lnSpc>
              <a:spcBef>
                <a:spcPts val="0"/>
              </a:spcBef>
              <a:spcAft>
                <a:spcPts val="0"/>
              </a:spcAft>
              <a:buClr>
                <a:srgbClr val="F5FAFF"/>
              </a:buClr>
              <a:buSzPts val="2400"/>
              <a:buFont typeface="Roboto Condensed"/>
              <a:buNone/>
            </a:pPr>
            <a:r>
              <a:rPr lang="en" sz="2000" b="1" i="0" u="none" strike="noStrike" cap="none">
                <a:solidFill>
                  <a:schemeClr val="dk1"/>
                </a:solidFill>
                <a:latin typeface="Libre Franklin"/>
                <a:ea typeface="Libre Franklin"/>
                <a:cs typeface="Libre Franklin"/>
                <a:sym typeface="Libre Franklin"/>
              </a:rPr>
              <a:t>$0</a:t>
            </a:r>
            <a:endParaRPr sz="2000">
              <a:solidFill>
                <a:schemeClr val="dk1"/>
              </a:solidFill>
              <a:latin typeface="Libre Franklin"/>
              <a:ea typeface="Libre Franklin"/>
              <a:cs typeface="Libre Franklin"/>
              <a:sym typeface="Libre Franklin"/>
            </a:endParaRPr>
          </a:p>
        </p:txBody>
      </p:sp>
      <p:sp>
        <p:nvSpPr>
          <p:cNvPr id="2376" name="Google Shape;2376;p152"/>
          <p:cNvSpPr txBox="1"/>
          <p:nvPr/>
        </p:nvSpPr>
        <p:spPr>
          <a:xfrm>
            <a:off x="4640563" y="4856978"/>
            <a:ext cx="1182900" cy="307800"/>
          </a:xfrm>
          <a:prstGeom prst="rect">
            <a:avLst/>
          </a:prstGeom>
          <a:noFill/>
          <a:ln>
            <a:noFill/>
          </a:ln>
        </p:spPr>
        <p:txBody>
          <a:bodyPr spcFirstLastPara="1" wrap="square" lIns="0" tIns="0" rIns="0" bIns="0" anchor="ctr" anchorCtr="0">
            <a:spAutoFit/>
          </a:bodyPr>
          <a:lstStyle/>
          <a:p>
            <a:pPr marL="0" marR="0" lvl="0" indent="0" algn="ctr" rtl="0">
              <a:lnSpc>
                <a:spcPct val="150000"/>
              </a:lnSpc>
              <a:spcBef>
                <a:spcPts val="0"/>
              </a:spcBef>
              <a:spcAft>
                <a:spcPts val="0"/>
              </a:spcAft>
              <a:buClr>
                <a:srgbClr val="F5FAFF"/>
              </a:buClr>
              <a:buSzPts val="2400"/>
              <a:buFont typeface="Roboto Condensed"/>
              <a:buNone/>
            </a:pPr>
            <a:r>
              <a:rPr lang="en" sz="2000" b="1" i="0" u="none" strike="noStrike" cap="none">
                <a:solidFill>
                  <a:schemeClr val="accent1"/>
                </a:solidFill>
                <a:latin typeface="Libre Franklin"/>
                <a:ea typeface="Libre Franklin"/>
                <a:cs typeface="Libre Franklin"/>
                <a:sym typeface="Libre Franklin"/>
              </a:rPr>
              <a:t>$5</a:t>
            </a:r>
            <a:endParaRPr sz="2000">
              <a:solidFill>
                <a:schemeClr val="accent1"/>
              </a:solidFill>
              <a:latin typeface="Libre Franklin"/>
              <a:ea typeface="Libre Franklin"/>
              <a:cs typeface="Libre Franklin"/>
              <a:sym typeface="Libre Franklin"/>
            </a:endParaRPr>
          </a:p>
        </p:txBody>
      </p:sp>
      <p:sp>
        <p:nvSpPr>
          <p:cNvPr id="2377" name="Google Shape;2377;p152"/>
          <p:cNvSpPr txBox="1"/>
          <p:nvPr/>
        </p:nvSpPr>
        <p:spPr>
          <a:xfrm>
            <a:off x="3394425" y="3666925"/>
            <a:ext cx="1182900" cy="307800"/>
          </a:xfrm>
          <a:prstGeom prst="rect">
            <a:avLst/>
          </a:prstGeom>
          <a:noFill/>
          <a:ln>
            <a:noFill/>
          </a:ln>
        </p:spPr>
        <p:txBody>
          <a:bodyPr spcFirstLastPara="1" wrap="square" lIns="0" tIns="0" rIns="0" bIns="0" anchor="ctr" anchorCtr="0">
            <a:spAutoFit/>
          </a:bodyPr>
          <a:lstStyle/>
          <a:p>
            <a:pPr marL="0" marR="0" lvl="0" indent="0" algn="ctr" rtl="0">
              <a:lnSpc>
                <a:spcPct val="150000"/>
              </a:lnSpc>
              <a:spcBef>
                <a:spcPts val="0"/>
              </a:spcBef>
              <a:spcAft>
                <a:spcPts val="0"/>
              </a:spcAft>
              <a:buClr>
                <a:srgbClr val="F5FAFF"/>
              </a:buClr>
              <a:buSzPts val="2400"/>
              <a:buFont typeface="Roboto Condensed"/>
              <a:buNone/>
            </a:pPr>
            <a:r>
              <a:rPr lang="en" sz="2000" b="1" i="0" u="none" strike="noStrike" cap="none">
                <a:solidFill>
                  <a:schemeClr val="dk1"/>
                </a:solidFill>
                <a:latin typeface="Libre Franklin"/>
                <a:ea typeface="Libre Franklin"/>
                <a:cs typeface="Libre Franklin"/>
                <a:sym typeface="Libre Franklin"/>
              </a:rPr>
              <a:t>$0</a:t>
            </a:r>
            <a:endParaRPr sz="2000">
              <a:solidFill>
                <a:schemeClr val="dk1"/>
              </a:solidFill>
              <a:latin typeface="Libre Franklin"/>
              <a:ea typeface="Libre Franklin"/>
              <a:cs typeface="Libre Franklin"/>
              <a:sym typeface="Libre Franklin"/>
            </a:endParaRPr>
          </a:p>
        </p:txBody>
      </p:sp>
      <p:cxnSp>
        <p:nvCxnSpPr>
          <p:cNvPr id="2378" name="Google Shape;2378;p152"/>
          <p:cNvCxnSpPr/>
          <p:nvPr/>
        </p:nvCxnSpPr>
        <p:spPr>
          <a:xfrm>
            <a:off x="8189926" y="6964450"/>
            <a:ext cx="1119600" cy="0"/>
          </a:xfrm>
          <a:prstGeom prst="straightConnector1">
            <a:avLst/>
          </a:prstGeom>
          <a:noFill/>
          <a:ln w="12700" cap="flat" cmpd="sng">
            <a:solidFill>
              <a:srgbClr val="9AA2AC"/>
            </a:solidFill>
            <a:prstDash val="solid"/>
            <a:miter lim="400000"/>
            <a:headEnd type="none" w="sm" len="sm"/>
            <a:tailEnd type="oval" w="med" len="med"/>
          </a:ln>
        </p:spPr>
      </p:cxnSp>
      <p:cxnSp>
        <p:nvCxnSpPr>
          <p:cNvPr id="2379" name="Google Shape;2379;p152"/>
          <p:cNvCxnSpPr/>
          <p:nvPr/>
        </p:nvCxnSpPr>
        <p:spPr>
          <a:xfrm>
            <a:off x="8189925" y="4610110"/>
            <a:ext cx="1119600" cy="0"/>
          </a:xfrm>
          <a:prstGeom prst="straightConnector1">
            <a:avLst/>
          </a:prstGeom>
          <a:noFill/>
          <a:ln w="12700" cap="flat" cmpd="sng">
            <a:solidFill>
              <a:srgbClr val="9AA2AC"/>
            </a:solidFill>
            <a:prstDash val="solid"/>
            <a:miter lim="400000"/>
            <a:headEnd type="none" w="sm" len="sm"/>
            <a:tailEnd type="oval" w="med" len="med"/>
          </a:ln>
        </p:spPr>
      </p:cxnSp>
      <p:cxnSp>
        <p:nvCxnSpPr>
          <p:cNvPr id="2380" name="Google Shape;2380;p152"/>
          <p:cNvCxnSpPr/>
          <p:nvPr/>
        </p:nvCxnSpPr>
        <p:spPr>
          <a:xfrm>
            <a:off x="8189926" y="3427025"/>
            <a:ext cx="1119600" cy="0"/>
          </a:xfrm>
          <a:prstGeom prst="straightConnector1">
            <a:avLst/>
          </a:prstGeom>
          <a:noFill/>
          <a:ln w="12700" cap="flat" cmpd="sng">
            <a:solidFill>
              <a:srgbClr val="9AA2AC"/>
            </a:solidFill>
            <a:prstDash val="solid"/>
            <a:miter lim="400000"/>
            <a:headEnd type="none" w="sm" len="sm"/>
            <a:tailEnd type="oval" w="med" len="med"/>
          </a:ln>
        </p:spPr>
      </p:cxnSp>
      <p:sp>
        <p:nvSpPr>
          <p:cNvPr id="2381" name="Google Shape;2381;p152"/>
          <p:cNvSpPr txBox="1"/>
          <p:nvPr/>
        </p:nvSpPr>
        <p:spPr>
          <a:xfrm>
            <a:off x="9572176" y="3101700"/>
            <a:ext cx="6212400" cy="661800"/>
          </a:xfrm>
          <a:prstGeom prst="rect">
            <a:avLst/>
          </a:prstGeom>
          <a:noFill/>
          <a:ln>
            <a:noFill/>
          </a:ln>
        </p:spPr>
        <p:txBody>
          <a:bodyPr spcFirstLastPara="1" wrap="square" lIns="0" tIns="0" rIns="0" bIns="0" anchor="t" anchorCtr="0">
            <a:spAutoFit/>
          </a:bodyPr>
          <a:lstStyle/>
          <a:p>
            <a:pPr marL="0" marR="0" lvl="0" indent="0" algn="l" rtl="0">
              <a:lnSpc>
                <a:spcPct val="115000"/>
              </a:lnSpc>
              <a:spcBef>
                <a:spcPts val="0"/>
              </a:spcBef>
              <a:spcAft>
                <a:spcPts val="0"/>
              </a:spcAft>
              <a:buClr>
                <a:srgbClr val="677180"/>
              </a:buClr>
              <a:buSzPts val="1600"/>
              <a:buFont typeface="Roboto"/>
              <a:buNone/>
            </a:pPr>
            <a:r>
              <a:rPr lang="en" sz="2000" b="1">
                <a:solidFill>
                  <a:schemeClr val="dk1"/>
                </a:solidFill>
                <a:latin typeface="Libre Franklin"/>
                <a:ea typeface="Libre Franklin"/>
                <a:cs typeface="Libre Franklin"/>
                <a:sym typeface="Libre Franklin"/>
              </a:rPr>
              <a:t>Lorem Ipsum dolor sit amet</a:t>
            </a:r>
            <a:r>
              <a:rPr lang="en" sz="2000" b="1" i="0" u="none" strike="noStrike" cap="none">
                <a:solidFill>
                  <a:schemeClr val="dk1"/>
                </a:solidFill>
                <a:latin typeface="Libre Franklin"/>
                <a:ea typeface="Libre Franklin"/>
                <a:cs typeface="Libre Franklin"/>
                <a:sym typeface="Libre Franklin"/>
              </a:rPr>
              <a:t>.</a:t>
            </a:r>
            <a:r>
              <a:rPr lang="en" sz="2000" i="0" u="none" strike="noStrike" cap="none">
                <a:solidFill>
                  <a:schemeClr val="dk1"/>
                </a:solidFill>
                <a:latin typeface="Libre Franklin"/>
                <a:ea typeface="Libre Franklin"/>
                <a:cs typeface="Libre Franklin"/>
                <a:sym typeface="Libre Franklin"/>
              </a:rPr>
              <a:t> </a:t>
            </a:r>
            <a:endParaRPr sz="2000">
              <a:solidFill>
                <a:schemeClr val="dk1"/>
              </a:solidFill>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677180"/>
              </a:buClr>
              <a:buSzPts val="1600"/>
              <a:buFont typeface="Roboto Light"/>
              <a:buNone/>
            </a:pPr>
            <a:r>
              <a:rPr lang="en" sz="2000">
                <a:solidFill>
                  <a:schemeClr val="dk1"/>
                </a:solidFill>
                <a:latin typeface="Libre Franklin Light"/>
                <a:ea typeface="Libre Franklin Light"/>
                <a:cs typeface="Libre Franklin Light"/>
                <a:sym typeface="Libre Franklin Light"/>
              </a:rPr>
              <a:t>Excepteur sint occaecat cupidatat non proident</a:t>
            </a:r>
            <a:endParaRPr sz="2000">
              <a:solidFill>
                <a:schemeClr val="dk1"/>
              </a:solidFill>
              <a:latin typeface="Libre Franklin"/>
              <a:ea typeface="Libre Franklin"/>
              <a:cs typeface="Libre Franklin"/>
              <a:sym typeface="Libre Franklin"/>
            </a:endParaRPr>
          </a:p>
        </p:txBody>
      </p:sp>
      <p:sp>
        <p:nvSpPr>
          <p:cNvPr id="2382" name="Google Shape;2382;p152"/>
          <p:cNvSpPr txBox="1"/>
          <p:nvPr/>
        </p:nvSpPr>
        <p:spPr>
          <a:xfrm>
            <a:off x="9572176" y="4314353"/>
            <a:ext cx="6212400" cy="661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rgbClr val="677180"/>
              </a:buClr>
              <a:buSzPts val="1600"/>
              <a:buFont typeface="Roboto"/>
              <a:buNone/>
            </a:pPr>
            <a:r>
              <a:rPr lang="en" sz="2000" b="1">
                <a:solidFill>
                  <a:schemeClr val="dk1"/>
                </a:solidFill>
                <a:latin typeface="Libre Franklin"/>
                <a:ea typeface="Libre Franklin"/>
                <a:cs typeface="Libre Franklin"/>
                <a:sym typeface="Libre Franklin"/>
              </a:rPr>
              <a:t>Lorem Ipsum dolor sit amet.</a:t>
            </a:r>
            <a:r>
              <a:rPr lang="en" sz="2000">
                <a:solidFill>
                  <a:schemeClr val="dk1"/>
                </a:solidFill>
                <a:latin typeface="Libre Franklin"/>
                <a:ea typeface="Libre Franklin"/>
                <a:cs typeface="Libre Franklin"/>
                <a:sym typeface="Libre Franklin"/>
              </a:rPr>
              <a:t> </a:t>
            </a:r>
            <a:endParaRPr sz="2000">
              <a:solidFill>
                <a:schemeClr val="dk1"/>
              </a:solidFill>
              <a:latin typeface="Libre Franklin"/>
              <a:ea typeface="Libre Franklin"/>
              <a:cs typeface="Libre Franklin"/>
              <a:sym typeface="Libre Franklin"/>
            </a:endParaRPr>
          </a:p>
          <a:p>
            <a:pPr marL="0" lvl="0" indent="0" algn="l" rtl="0">
              <a:lnSpc>
                <a:spcPct val="115000"/>
              </a:lnSpc>
              <a:spcBef>
                <a:spcPts val="0"/>
              </a:spcBef>
              <a:spcAft>
                <a:spcPts val="0"/>
              </a:spcAft>
              <a:buClr>
                <a:srgbClr val="677180"/>
              </a:buClr>
              <a:buSzPts val="1600"/>
              <a:buFont typeface="Roboto Light"/>
              <a:buNone/>
            </a:pPr>
            <a:r>
              <a:rPr lang="en" sz="2000">
                <a:solidFill>
                  <a:schemeClr val="dk1"/>
                </a:solidFill>
                <a:latin typeface="Libre Franklin Light"/>
                <a:ea typeface="Libre Franklin Light"/>
                <a:cs typeface="Libre Franklin Light"/>
                <a:sym typeface="Libre Franklin Light"/>
              </a:rPr>
              <a:t>Excepteur sint occaecat cupidatat non proident</a:t>
            </a:r>
            <a:endParaRPr sz="2000" b="1">
              <a:solidFill>
                <a:schemeClr val="dk1"/>
              </a:solidFill>
              <a:latin typeface="Libre Franklin"/>
              <a:ea typeface="Libre Franklin"/>
              <a:cs typeface="Libre Franklin"/>
              <a:sym typeface="Libre Franklin"/>
            </a:endParaRPr>
          </a:p>
        </p:txBody>
      </p:sp>
      <p:sp>
        <p:nvSpPr>
          <p:cNvPr id="2383" name="Google Shape;2383;p152"/>
          <p:cNvSpPr txBox="1"/>
          <p:nvPr/>
        </p:nvSpPr>
        <p:spPr>
          <a:xfrm>
            <a:off x="9572176" y="6639099"/>
            <a:ext cx="6212400" cy="661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rgbClr val="677180"/>
              </a:buClr>
              <a:buSzPts val="1600"/>
              <a:buFont typeface="Roboto"/>
              <a:buNone/>
            </a:pPr>
            <a:r>
              <a:rPr lang="en" sz="2000" b="1">
                <a:solidFill>
                  <a:schemeClr val="dk1"/>
                </a:solidFill>
                <a:latin typeface="Libre Franklin"/>
                <a:ea typeface="Libre Franklin"/>
                <a:cs typeface="Libre Franklin"/>
                <a:sym typeface="Libre Franklin"/>
              </a:rPr>
              <a:t>Lorem Ipsum dolor sit amet.</a:t>
            </a:r>
            <a:r>
              <a:rPr lang="en" sz="2000">
                <a:solidFill>
                  <a:schemeClr val="dk1"/>
                </a:solidFill>
                <a:latin typeface="Libre Franklin"/>
                <a:ea typeface="Libre Franklin"/>
                <a:cs typeface="Libre Franklin"/>
                <a:sym typeface="Libre Franklin"/>
              </a:rPr>
              <a:t> </a:t>
            </a:r>
            <a:endParaRPr sz="2000">
              <a:solidFill>
                <a:schemeClr val="dk1"/>
              </a:solidFill>
              <a:latin typeface="Libre Franklin"/>
              <a:ea typeface="Libre Franklin"/>
              <a:cs typeface="Libre Franklin"/>
              <a:sym typeface="Libre Franklin"/>
            </a:endParaRPr>
          </a:p>
          <a:p>
            <a:pPr marL="0" lvl="0" indent="0" algn="l" rtl="0">
              <a:lnSpc>
                <a:spcPct val="115000"/>
              </a:lnSpc>
              <a:spcBef>
                <a:spcPts val="0"/>
              </a:spcBef>
              <a:spcAft>
                <a:spcPts val="0"/>
              </a:spcAft>
              <a:buClr>
                <a:srgbClr val="677180"/>
              </a:buClr>
              <a:buSzPts val="1600"/>
              <a:buFont typeface="Roboto Light"/>
              <a:buNone/>
            </a:pPr>
            <a:r>
              <a:rPr lang="en" sz="2000">
                <a:solidFill>
                  <a:schemeClr val="dk1"/>
                </a:solidFill>
                <a:latin typeface="Libre Franklin Light"/>
                <a:ea typeface="Libre Franklin Light"/>
                <a:cs typeface="Libre Franklin Light"/>
                <a:sym typeface="Libre Franklin Light"/>
              </a:rPr>
              <a:t>Excepteur sint occaecat cupidatat non proident</a:t>
            </a:r>
            <a:endParaRPr sz="2000" b="1">
              <a:solidFill>
                <a:schemeClr val="dk1"/>
              </a:solidFill>
              <a:latin typeface="Libre Franklin"/>
              <a:ea typeface="Libre Franklin"/>
              <a:cs typeface="Libre Franklin"/>
              <a:sym typeface="Libre Franklin"/>
            </a:endParaRPr>
          </a:p>
        </p:txBody>
      </p:sp>
      <p:sp>
        <p:nvSpPr>
          <p:cNvPr id="2384" name="Google Shape;2384;p152"/>
          <p:cNvSpPr txBox="1"/>
          <p:nvPr/>
        </p:nvSpPr>
        <p:spPr>
          <a:xfrm>
            <a:off x="507200" y="627525"/>
            <a:ext cx="6454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dk2"/>
                </a:solidFill>
                <a:latin typeface="Libre Franklin"/>
                <a:ea typeface="Libre Franklin"/>
                <a:cs typeface="Libre Franklin"/>
                <a:sym typeface="Libre Franklin"/>
              </a:rPr>
              <a:t>CHARTS</a:t>
            </a:r>
            <a:r>
              <a:rPr lang="en" sz="3200" b="1">
                <a:solidFill>
                  <a:schemeClr val="dk1"/>
                </a:solidFill>
                <a:latin typeface="Libre Franklin"/>
                <a:ea typeface="Libre Franklin"/>
                <a:cs typeface="Libre Franklin"/>
                <a:sym typeface="Libre Franklin"/>
              </a:rPr>
              <a:t> - square</a:t>
            </a:r>
            <a:endParaRPr sz="3200" b="1">
              <a:solidFill>
                <a:schemeClr val="dk1"/>
              </a:solidFill>
              <a:latin typeface="Libre Franklin"/>
              <a:ea typeface="Libre Franklin"/>
              <a:cs typeface="Libre Franklin"/>
              <a:sym typeface="Libre Franklin"/>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88"/>
        <p:cNvGrpSpPr/>
        <p:nvPr/>
      </p:nvGrpSpPr>
      <p:grpSpPr>
        <a:xfrm>
          <a:off x="0" y="0"/>
          <a:ext cx="0" cy="0"/>
          <a:chOff x="0" y="0"/>
          <a:chExt cx="0" cy="0"/>
        </a:xfrm>
      </p:grpSpPr>
      <p:sp>
        <p:nvSpPr>
          <p:cNvPr id="2389" name="Google Shape;2389;p153"/>
          <p:cNvSpPr/>
          <p:nvPr/>
        </p:nvSpPr>
        <p:spPr>
          <a:xfrm rot="10800000" flipH="1">
            <a:off x="8520534" y="2159749"/>
            <a:ext cx="3881700" cy="3881700"/>
          </a:xfrm>
          <a:prstGeom prst="round1Rect">
            <a:avLst>
              <a:gd name="adj" fmla="val 0"/>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390" name="Google Shape;2390;p153"/>
          <p:cNvSpPr/>
          <p:nvPr/>
        </p:nvSpPr>
        <p:spPr>
          <a:xfrm rot="10800000" flipH="1">
            <a:off x="5747488" y="4932851"/>
            <a:ext cx="3881700" cy="3881700"/>
          </a:xfrm>
          <a:prstGeom prst="round1Rect">
            <a:avLst>
              <a:gd name="adj" fmla="val 0"/>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391" name="Google Shape;2391;p153"/>
          <p:cNvSpPr/>
          <p:nvPr/>
        </p:nvSpPr>
        <p:spPr>
          <a:xfrm rot="10800000">
            <a:off x="8520526" y="4932950"/>
            <a:ext cx="1108500" cy="1108500"/>
          </a:xfrm>
          <a:prstGeom prst="round1Rect">
            <a:avLst>
              <a:gd name="adj" fmla="val 43176"/>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392" name="Google Shape;2392;p153"/>
          <p:cNvSpPr txBox="1"/>
          <p:nvPr/>
        </p:nvSpPr>
        <p:spPr>
          <a:xfrm>
            <a:off x="507200" y="627525"/>
            <a:ext cx="6454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dk2"/>
                </a:solidFill>
                <a:latin typeface="Libre Franklin"/>
                <a:ea typeface="Libre Franklin"/>
                <a:cs typeface="Libre Franklin"/>
                <a:sym typeface="Libre Franklin"/>
              </a:rPr>
              <a:t>CHARTS</a:t>
            </a:r>
            <a:r>
              <a:rPr lang="en" sz="3200" b="1">
                <a:solidFill>
                  <a:schemeClr val="dk1"/>
                </a:solidFill>
                <a:latin typeface="Libre Franklin"/>
                <a:ea typeface="Libre Franklin"/>
                <a:cs typeface="Libre Franklin"/>
                <a:sym typeface="Libre Franklin"/>
              </a:rPr>
              <a:t> - square</a:t>
            </a:r>
            <a:endParaRPr sz="3200" b="1">
              <a:solidFill>
                <a:schemeClr val="dk1"/>
              </a:solidFill>
              <a:latin typeface="Libre Franklin"/>
              <a:ea typeface="Libre Franklin"/>
              <a:cs typeface="Libre Franklin"/>
              <a:sym typeface="Libre Franklin"/>
            </a:endParaRPr>
          </a:p>
        </p:txBody>
      </p:sp>
      <p:sp>
        <p:nvSpPr>
          <p:cNvPr id="2393" name="Google Shape;2393;p153"/>
          <p:cNvSpPr txBox="1"/>
          <p:nvPr/>
        </p:nvSpPr>
        <p:spPr>
          <a:xfrm>
            <a:off x="8829193" y="3615976"/>
            <a:ext cx="3540900" cy="6927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F5FAFF"/>
              </a:buClr>
              <a:buSzPts val="6000"/>
              <a:buFont typeface="Roboto"/>
              <a:buNone/>
            </a:pPr>
            <a:r>
              <a:rPr lang="en" sz="4500" b="1" i="0" u="none" strike="noStrike" cap="none">
                <a:solidFill>
                  <a:schemeClr val="accent1"/>
                </a:solidFill>
                <a:latin typeface="Libre Franklin"/>
                <a:ea typeface="Libre Franklin"/>
                <a:cs typeface="Libre Franklin"/>
                <a:sym typeface="Libre Franklin"/>
              </a:rPr>
              <a:t>95</a:t>
            </a:r>
            <a:r>
              <a:rPr lang="en" sz="2400" b="1" i="0" u="none" strike="noStrike" cap="none">
                <a:solidFill>
                  <a:schemeClr val="accent1"/>
                </a:solidFill>
                <a:latin typeface="Libre Franklin"/>
                <a:ea typeface="Libre Franklin"/>
                <a:cs typeface="Libre Franklin"/>
                <a:sym typeface="Libre Franklin"/>
              </a:rPr>
              <a:t>%</a:t>
            </a:r>
            <a:endParaRPr sz="2400" b="1">
              <a:solidFill>
                <a:schemeClr val="accent1"/>
              </a:solidFill>
              <a:latin typeface="Libre Franklin"/>
              <a:ea typeface="Libre Franklin"/>
              <a:cs typeface="Libre Franklin"/>
              <a:sym typeface="Libre Franklin"/>
            </a:endParaRPr>
          </a:p>
        </p:txBody>
      </p:sp>
      <p:sp>
        <p:nvSpPr>
          <p:cNvPr id="2394" name="Google Shape;2394;p153"/>
          <p:cNvSpPr txBox="1"/>
          <p:nvPr/>
        </p:nvSpPr>
        <p:spPr>
          <a:xfrm>
            <a:off x="12402225" y="7317225"/>
            <a:ext cx="2778000" cy="12192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rgbClr val="677180"/>
              </a:buClr>
              <a:buSzPts val="1600"/>
              <a:buFont typeface="Roboto"/>
              <a:buNone/>
            </a:pPr>
            <a:r>
              <a:rPr lang="en" sz="1600" b="1">
                <a:solidFill>
                  <a:schemeClr val="dk1"/>
                </a:solidFill>
                <a:latin typeface="Libre Franklin"/>
                <a:ea typeface="Libre Franklin"/>
                <a:cs typeface="Libre Franklin"/>
                <a:sym typeface="Libre Franklin"/>
              </a:rPr>
              <a:t>Lorem Ipsum dolor sit amet.</a:t>
            </a:r>
            <a:r>
              <a:rPr lang="en" sz="1600">
                <a:solidFill>
                  <a:schemeClr val="dk1"/>
                </a:solidFill>
                <a:latin typeface="Libre Franklin"/>
                <a:ea typeface="Libre Franklin"/>
                <a:cs typeface="Libre Franklin"/>
                <a:sym typeface="Libre Franklin"/>
              </a:rPr>
              <a:t> </a:t>
            </a:r>
            <a:endParaRPr sz="1600">
              <a:solidFill>
                <a:schemeClr val="dk1"/>
              </a:solidFill>
              <a:latin typeface="Libre Franklin"/>
              <a:ea typeface="Libre Franklin"/>
              <a:cs typeface="Libre Franklin"/>
              <a:sym typeface="Libre Franklin"/>
            </a:endParaRPr>
          </a:p>
          <a:p>
            <a:pPr marL="0" lvl="0" indent="0" algn="l" rtl="0">
              <a:lnSpc>
                <a:spcPct val="115000"/>
              </a:lnSpc>
              <a:spcBef>
                <a:spcPts val="0"/>
              </a:spcBef>
              <a:spcAft>
                <a:spcPts val="0"/>
              </a:spcAft>
              <a:buClr>
                <a:srgbClr val="677180"/>
              </a:buClr>
              <a:buSzPts val="1600"/>
              <a:buFont typeface="Roboto Light"/>
              <a:buNone/>
            </a:pPr>
            <a:r>
              <a:rPr lang="en" sz="1600">
                <a:solidFill>
                  <a:schemeClr val="dk1"/>
                </a:solidFill>
                <a:latin typeface="Libre Franklin"/>
                <a:ea typeface="Libre Franklin"/>
                <a:cs typeface="Libre Franklin"/>
                <a:sym typeface="Libre Franklin"/>
              </a:rPr>
              <a:t>Excepteur sint occaecat cupidatat non proident</a:t>
            </a:r>
            <a:endParaRPr sz="1600">
              <a:solidFill>
                <a:schemeClr val="dk1"/>
              </a:solidFill>
              <a:latin typeface="Libre Franklin"/>
              <a:ea typeface="Libre Franklin"/>
              <a:cs typeface="Libre Franklin"/>
              <a:sym typeface="Libre Franklin"/>
            </a:endParaRPr>
          </a:p>
          <a:p>
            <a:pPr marL="0" lvl="0" indent="0" algn="l" rtl="0">
              <a:lnSpc>
                <a:spcPct val="115000"/>
              </a:lnSpc>
              <a:spcBef>
                <a:spcPts val="0"/>
              </a:spcBef>
              <a:spcAft>
                <a:spcPts val="0"/>
              </a:spcAft>
              <a:buClr>
                <a:srgbClr val="677180"/>
              </a:buClr>
              <a:buSzPts val="2400"/>
              <a:buFont typeface="Roboto Light"/>
              <a:buNone/>
            </a:pPr>
            <a:endParaRPr sz="2400">
              <a:solidFill>
                <a:schemeClr val="dk1"/>
              </a:solidFill>
              <a:latin typeface="Libre Franklin Light"/>
              <a:ea typeface="Libre Franklin Light"/>
              <a:cs typeface="Libre Franklin Light"/>
              <a:sym typeface="Libre Franklin Light"/>
            </a:endParaRPr>
          </a:p>
        </p:txBody>
      </p:sp>
      <p:sp>
        <p:nvSpPr>
          <p:cNvPr id="2395" name="Google Shape;2395;p153"/>
          <p:cNvSpPr txBox="1"/>
          <p:nvPr/>
        </p:nvSpPr>
        <p:spPr>
          <a:xfrm>
            <a:off x="6423705" y="6527348"/>
            <a:ext cx="2529300" cy="6927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F5FAFF"/>
              </a:buClr>
              <a:buSzPts val="6000"/>
              <a:buFont typeface="Roboto"/>
              <a:buNone/>
            </a:pPr>
            <a:r>
              <a:rPr lang="en" sz="4500" b="1" i="0" u="none" strike="noStrike" cap="none">
                <a:solidFill>
                  <a:schemeClr val="accent1"/>
                </a:solidFill>
                <a:latin typeface="Libre Franklin"/>
                <a:ea typeface="Libre Franklin"/>
                <a:cs typeface="Libre Franklin"/>
                <a:sym typeface="Libre Franklin"/>
              </a:rPr>
              <a:t>95</a:t>
            </a:r>
            <a:r>
              <a:rPr lang="en" sz="2400" b="1" i="0" u="none" strike="noStrike" cap="none">
                <a:solidFill>
                  <a:schemeClr val="accent1"/>
                </a:solidFill>
                <a:latin typeface="Libre Franklin"/>
                <a:ea typeface="Libre Franklin"/>
                <a:cs typeface="Libre Franklin"/>
                <a:sym typeface="Libre Franklin"/>
              </a:rPr>
              <a:t>%</a:t>
            </a:r>
            <a:endParaRPr sz="2400" b="1">
              <a:solidFill>
                <a:schemeClr val="accent1"/>
              </a:solidFill>
              <a:latin typeface="Libre Franklin"/>
              <a:ea typeface="Libre Franklin"/>
              <a:cs typeface="Libre Franklin"/>
              <a:sym typeface="Libre Franklin"/>
            </a:endParaRPr>
          </a:p>
        </p:txBody>
      </p:sp>
      <p:cxnSp>
        <p:nvCxnSpPr>
          <p:cNvPr id="2396" name="Google Shape;2396;p153"/>
          <p:cNvCxnSpPr/>
          <p:nvPr/>
        </p:nvCxnSpPr>
        <p:spPr>
          <a:xfrm>
            <a:off x="12402226" y="6060875"/>
            <a:ext cx="0" cy="1143000"/>
          </a:xfrm>
          <a:prstGeom prst="straightConnector1">
            <a:avLst/>
          </a:prstGeom>
          <a:noFill/>
          <a:ln w="12700" cap="flat" cmpd="sng">
            <a:solidFill>
              <a:srgbClr val="9AA2AC"/>
            </a:solidFill>
            <a:prstDash val="solid"/>
            <a:miter lim="400000"/>
            <a:headEnd type="none" w="sm" len="sm"/>
            <a:tailEnd type="oval" w="med" len="med"/>
          </a:ln>
        </p:spPr>
      </p:cxnSp>
      <p:cxnSp>
        <p:nvCxnSpPr>
          <p:cNvPr id="2397" name="Google Shape;2397;p153"/>
          <p:cNvCxnSpPr/>
          <p:nvPr/>
        </p:nvCxnSpPr>
        <p:spPr>
          <a:xfrm rot="10800000">
            <a:off x="5747501" y="3715500"/>
            <a:ext cx="0" cy="1143000"/>
          </a:xfrm>
          <a:prstGeom prst="straightConnector1">
            <a:avLst/>
          </a:prstGeom>
          <a:noFill/>
          <a:ln w="12700" cap="flat" cmpd="sng">
            <a:solidFill>
              <a:srgbClr val="9AA2AC"/>
            </a:solidFill>
            <a:prstDash val="solid"/>
            <a:miter lim="400000"/>
            <a:headEnd type="none" w="sm" len="sm"/>
            <a:tailEnd type="oval" w="med" len="med"/>
          </a:ln>
        </p:spPr>
      </p:cxnSp>
      <p:sp>
        <p:nvSpPr>
          <p:cNvPr id="2398" name="Google Shape;2398;p153"/>
          <p:cNvSpPr txBox="1"/>
          <p:nvPr/>
        </p:nvSpPr>
        <p:spPr>
          <a:xfrm>
            <a:off x="2890550" y="2803275"/>
            <a:ext cx="2856900" cy="812700"/>
          </a:xfrm>
          <a:prstGeom prst="rect">
            <a:avLst/>
          </a:prstGeom>
          <a:noFill/>
          <a:ln>
            <a:noFill/>
          </a:ln>
        </p:spPr>
        <p:txBody>
          <a:bodyPr spcFirstLastPara="1" wrap="square" lIns="0" tIns="0" rIns="0" bIns="0" anchor="t" anchorCtr="0">
            <a:spAutoFit/>
          </a:bodyPr>
          <a:lstStyle/>
          <a:p>
            <a:pPr marL="0" lvl="0" indent="0" algn="r" rtl="0">
              <a:lnSpc>
                <a:spcPct val="115000"/>
              </a:lnSpc>
              <a:spcBef>
                <a:spcPts val="0"/>
              </a:spcBef>
              <a:spcAft>
                <a:spcPts val="0"/>
              </a:spcAft>
              <a:buClr>
                <a:srgbClr val="677180"/>
              </a:buClr>
              <a:buSzPts val="1600"/>
              <a:buFont typeface="Roboto"/>
              <a:buNone/>
            </a:pPr>
            <a:r>
              <a:rPr lang="en" sz="1600" b="1">
                <a:solidFill>
                  <a:schemeClr val="dk1"/>
                </a:solidFill>
                <a:latin typeface="Libre Franklin"/>
                <a:ea typeface="Libre Franklin"/>
                <a:cs typeface="Libre Franklin"/>
                <a:sym typeface="Libre Franklin"/>
              </a:rPr>
              <a:t>Lorem Ipsum dolor sit amet.</a:t>
            </a:r>
            <a:r>
              <a:rPr lang="en" sz="1600">
                <a:solidFill>
                  <a:schemeClr val="dk1"/>
                </a:solidFill>
                <a:latin typeface="Libre Franklin"/>
                <a:ea typeface="Libre Franklin"/>
                <a:cs typeface="Libre Franklin"/>
                <a:sym typeface="Libre Franklin"/>
              </a:rPr>
              <a:t> </a:t>
            </a:r>
            <a:endParaRPr sz="1600">
              <a:solidFill>
                <a:schemeClr val="dk1"/>
              </a:solidFill>
              <a:latin typeface="Libre Franklin"/>
              <a:ea typeface="Libre Franklin"/>
              <a:cs typeface="Libre Franklin"/>
              <a:sym typeface="Libre Franklin"/>
            </a:endParaRPr>
          </a:p>
          <a:p>
            <a:pPr marL="0" lvl="0" indent="0" algn="r" rtl="0">
              <a:lnSpc>
                <a:spcPct val="115000"/>
              </a:lnSpc>
              <a:spcBef>
                <a:spcPts val="0"/>
              </a:spcBef>
              <a:spcAft>
                <a:spcPts val="0"/>
              </a:spcAft>
              <a:buClr>
                <a:srgbClr val="677180"/>
              </a:buClr>
              <a:buSzPts val="1600"/>
              <a:buFont typeface="Roboto Light"/>
              <a:buNone/>
            </a:pPr>
            <a:r>
              <a:rPr lang="en" sz="1600">
                <a:solidFill>
                  <a:schemeClr val="dk1"/>
                </a:solidFill>
                <a:latin typeface="Libre Franklin"/>
                <a:ea typeface="Libre Franklin"/>
                <a:cs typeface="Libre Franklin"/>
                <a:sym typeface="Libre Franklin"/>
              </a:rPr>
              <a:t>Excepteur sint occaecat cupidatat non proident</a:t>
            </a:r>
            <a:endParaRPr sz="2400">
              <a:solidFill>
                <a:schemeClr val="dk1"/>
              </a:solidFill>
              <a:latin typeface="Libre Franklin"/>
              <a:ea typeface="Libre Franklin"/>
              <a:cs typeface="Libre Franklin"/>
              <a:sym typeface="Libre Franklin"/>
            </a:endParaRPr>
          </a:p>
        </p:txBody>
      </p:sp>
      <p:sp>
        <p:nvSpPr>
          <p:cNvPr id="2399" name="Google Shape;2399;p153"/>
          <p:cNvSpPr/>
          <p:nvPr/>
        </p:nvSpPr>
        <p:spPr>
          <a:xfrm>
            <a:off x="8855201" y="5252994"/>
            <a:ext cx="439144" cy="468418"/>
          </a:xfrm>
          <a:custGeom>
            <a:avLst/>
            <a:gdLst/>
            <a:ahLst/>
            <a:cxnLst/>
            <a:rect l="l" t="t" r="r" b="b"/>
            <a:pathLst>
              <a:path w="196485" h="209583" extrusionOk="0">
                <a:moveTo>
                  <a:pt x="32748" y="45846"/>
                </a:moveTo>
                <a:lnTo>
                  <a:pt x="33763" y="45879"/>
                </a:lnTo>
                <a:lnTo>
                  <a:pt x="35728" y="46075"/>
                </a:lnTo>
                <a:lnTo>
                  <a:pt x="37660" y="46468"/>
                </a:lnTo>
                <a:lnTo>
                  <a:pt x="39494" y="47025"/>
                </a:lnTo>
                <a:lnTo>
                  <a:pt x="41262" y="47778"/>
                </a:lnTo>
                <a:lnTo>
                  <a:pt x="42932" y="48695"/>
                </a:lnTo>
                <a:lnTo>
                  <a:pt x="44504" y="49743"/>
                </a:lnTo>
                <a:lnTo>
                  <a:pt x="45978" y="50955"/>
                </a:lnTo>
                <a:lnTo>
                  <a:pt x="47288" y="52265"/>
                </a:lnTo>
                <a:lnTo>
                  <a:pt x="48499" y="53738"/>
                </a:lnTo>
                <a:lnTo>
                  <a:pt x="49547" y="55310"/>
                </a:lnTo>
                <a:lnTo>
                  <a:pt x="50464" y="56980"/>
                </a:lnTo>
                <a:lnTo>
                  <a:pt x="51217" y="58749"/>
                </a:lnTo>
                <a:lnTo>
                  <a:pt x="51774" y="60583"/>
                </a:lnTo>
                <a:lnTo>
                  <a:pt x="52167" y="62515"/>
                </a:lnTo>
                <a:lnTo>
                  <a:pt x="52363" y="64479"/>
                </a:lnTo>
                <a:lnTo>
                  <a:pt x="52396" y="65495"/>
                </a:lnTo>
                <a:lnTo>
                  <a:pt x="52363" y="66510"/>
                </a:lnTo>
                <a:lnTo>
                  <a:pt x="52167" y="68475"/>
                </a:lnTo>
                <a:lnTo>
                  <a:pt x="51774" y="70407"/>
                </a:lnTo>
                <a:lnTo>
                  <a:pt x="51217" y="72241"/>
                </a:lnTo>
                <a:lnTo>
                  <a:pt x="50464" y="74009"/>
                </a:lnTo>
                <a:lnTo>
                  <a:pt x="49547" y="75679"/>
                </a:lnTo>
                <a:lnTo>
                  <a:pt x="48499" y="77251"/>
                </a:lnTo>
                <a:lnTo>
                  <a:pt x="47288" y="78725"/>
                </a:lnTo>
                <a:lnTo>
                  <a:pt x="45978" y="80034"/>
                </a:lnTo>
                <a:lnTo>
                  <a:pt x="44504" y="81246"/>
                </a:lnTo>
                <a:lnTo>
                  <a:pt x="42932" y="82294"/>
                </a:lnTo>
                <a:lnTo>
                  <a:pt x="41262" y="83211"/>
                </a:lnTo>
                <a:lnTo>
                  <a:pt x="39494" y="83964"/>
                </a:lnTo>
                <a:lnTo>
                  <a:pt x="37660" y="84521"/>
                </a:lnTo>
                <a:lnTo>
                  <a:pt x="35728" y="84914"/>
                </a:lnTo>
                <a:lnTo>
                  <a:pt x="33763" y="85110"/>
                </a:lnTo>
                <a:lnTo>
                  <a:pt x="32748" y="85143"/>
                </a:lnTo>
                <a:lnTo>
                  <a:pt x="31733" y="85110"/>
                </a:lnTo>
                <a:lnTo>
                  <a:pt x="29768" y="84914"/>
                </a:lnTo>
                <a:lnTo>
                  <a:pt x="27836" y="84521"/>
                </a:lnTo>
                <a:lnTo>
                  <a:pt x="26002" y="83964"/>
                </a:lnTo>
                <a:lnTo>
                  <a:pt x="24233" y="83211"/>
                </a:lnTo>
                <a:lnTo>
                  <a:pt x="22563" y="82294"/>
                </a:lnTo>
                <a:lnTo>
                  <a:pt x="20991" y="81246"/>
                </a:lnTo>
                <a:lnTo>
                  <a:pt x="19518" y="80034"/>
                </a:lnTo>
                <a:lnTo>
                  <a:pt x="18208" y="78725"/>
                </a:lnTo>
                <a:lnTo>
                  <a:pt x="16996" y="77251"/>
                </a:lnTo>
                <a:lnTo>
                  <a:pt x="15948" y="75679"/>
                </a:lnTo>
                <a:lnTo>
                  <a:pt x="15031" y="74009"/>
                </a:lnTo>
                <a:lnTo>
                  <a:pt x="14278" y="72241"/>
                </a:lnTo>
                <a:lnTo>
                  <a:pt x="13722" y="70407"/>
                </a:lnTo>
                <a:lnTo>
                  <a:pt x="13329" y="68475"/>
                </a:lnTo>
                <a:lnTo>
                  <a:pt x="13132" y="66510"/>
                </a:lnTo>
                <a:lnTo>
                  <a:pt x="13099" y="65495"/>
                </a:lnTo>
                <a:lnTo>
                  <a:pt x="13132" y="64479"/>
                </a:lnTo>
                <a:lnTo>
                  <a:pt x="13329" y="62515"/>
                </a:lnTo>
                <a:lnTo>
                  <a:pt x="13722" y="60583"/>
                </a:lnTo>
                <a:lnTo>
                  <a:pt x="14278" y="58749"/>
                </a:lnTo>
                <a:lnTo>
                  <a:pt x="15031" y="56980"/>
                </a:lnTo>
                <a:lnTo>
                  <a:pt x="15948" y="55310"/>
                </a:lnTo>
                <a:lnTo>
                  <a:pt x="16996" y="53738"/>
                </a:lnTo>
                <a:lnTo>
                  <a:pt x="18208" y="52265"/>
                </a:lnTo>
                <a:lnTo>
                  <a:pt x="19518" y="50955"/>
                </a:lnTo>
                <a:lnTo>
                  <a:pt x="20991" y="49743"/>
                </a:lnTo>
                <a:lnTo>
                  <a:pt x="22563" y="48695"/>
                </a:lnTo>
                <a:lnTo>
                  <a:pt x="24233" y="47778"/>
                </a:lnTo>
                <a:lnTo>
                  <a:pt x="26002" y="47025"/>
                </a:lnTo>
                <a:lnTo>
                  <a:pt x="27836" y="46468"/>
                </a:lnTo>
                <a:lnTo>
                  <a:pt x="29768" y="46075"/>
                </a:lnTo>
                <a:lnTo>
                  <a:pt x="31733" y="45879"/>
                </a:lnTo>
                <a:lnTo>
                  <a:pt x="32748" y="45846"/>
                </a:lnTo>
                <a:close/>
                <a:moveTo>
                  <a:pt x="163737" y="58945"/>
                </a:moveTo>
                <a:lnTo>
                  <a:pt x="164752" y="58978"/>
                </a:lnTo>
                <a:lnTo>
                  <a:pt x="166717" y="59174"/>
                </a:lnTo>
                <a:lnTo>
                  <a:pt x="168649" y="59567"/>
                </a:lnTo>
                <a:lnTo>
                  <a:pt x="170483" y="60124"/>
                </a:lnTo>
                <a:lnTo>
                  <a:pt x="172251" y="60877"/>
                </a:lnTo>
                <a:lnTo>
                  <a:pt x="173921" y="61794"/>
                </a:lnTo>
                <a:lnTo>
                  <a:pt x="175493" y="62842"/>
                </a:lnTo>
                <a:lnTo>
                  <a:pt x="176967" y="64054"/>
                </a:lnTo>
                <a:lnTo>
                  <a:pt x="178277" y="65364"/>
                </a:lnTo>
                <a:lnTo>
                  <a:pt x="179488" y="66837"/>
                </a:lnTo>
                <a:lnTo>
                  <a:pt x="180536" y="68409"/>
                </a:lnTo>
                <a:lnTo>
                  <a:pt x="181453" y="70079"/>
                </a:lnTo>
                <a:lnTo>
                  <a:pt x="182206" y="71848"/>
                </a:lnTo>
                <a:lnTo>
                  <a:pt x="182763" y="73681"/>
                </a:lnTo>
                <a:lnTo>
                  <a:pt x="183156" y="75614"/>
                </a:lnTo>
                <a:lnTo>
                  <a:pt x="183353" y="77578"/>
                </a:lnTo>
                <a:lnTo>
                  <a:pt x="183385" y="78594"/>
                </a:lnTo>
                <a:lnTo>
                  <a:pt x="183353" y="79609"/>
                </a:lnTo>
                <a:lnTo>
                  <a:pt x="183156" y="81574"/>
                </a:lnTo>
                <a:lnTo>
                  <a:pt x="182763" y="83506"/>
                </a:lnTo>
                <a:lnTo>
                  <a:pt x="182206" y="85339"/>
                </a:lnTo>
                <a:lnTo>
                  <a:pt x="181453" y="87108"/>
                </a:lnTo>
                <a:lnTo>
                  <a:pt x="180536" y="88778"/>
                </a:lnTo>
                <a:lnTo>
                  <a:pt x="179488" y="90350"/>
                </a:lnTo>
                <a:lnTo>
                  <a:pt x="178277" y="91823"/>
                </a:lnTo>
                <a:lnTo>
                  <a:pt x="176967" y="93133"/>
                </a:lnTo>
                <a:lnTo>
                  <a:pt x="175493" y="94345"/>
                </a:lnTo>
                <a:lnTo>
                  <a:pt x="173921" y="95393"/>
                </a:lnTo>
                <a:lnTo>
                  <a:pt x="172251" y="96310"/>
                </a:lnTo>
                <a:lnTo>
                  <a:pt x="170483" y="97063"/>
                </a:lnTo>
                <a:lnTo>
                  <a:pt x="168649" y="97620"/>
                </a:lnTo>
                <a:lnTo>
                  <a:pt x="166717" y="98013"/>
                </a:lnTo>
                <a:lnTo>
                  <a:pt x="164752" y="98209"/>
                </a:lnTo>
                <a:lnTo>
                  <a:pt x="163737" y="98242"/>
                </a:lnTo>
                <a:lnTo>
                  <a:pt x="162722" y="98209"/>
                </a:lnTo>
                <a:lnTo>
                  <a:pt x="160757" y="98013"/>
                </a:lnTo>
                <a:lnTo>
                  <a:pt x="158825" y="97620"/>
                </a:lnTo>
                <a:lnTo>
                  <a:pt x="156991" y="97063"/>
                </a:lnTo>
                <a:lnTo>
                  <a:pt x="155223" y="96310"/>
                </a:lnTo>
                <a:lnTo>
                  <a:pt x="153553" y="95393"/>
                </a:lnTo>
                <a:lnTo>
                  <a:pt x="151981" y="94345"/>
                </a:lnTo>
                <a:lnTo>
                  <a:pt x="150507" y="93133"/>
                </a:lnTo>
                <a:lnTo>
                  <a:pt x="149197" y="91823"/>
                </a:lnTo>
                <a:lnTo>
                  <a:pt x="147986" y="90350"/>
                </a:lnTo>
                <a:lnTo>
                  <a:pt x="146938" y="88778"/>
                </a:lnTo>
                <a:lnTo>
                  <a:pt x="146021" y="87108"/>
                </a:lnTo>
                <a:lnTo>
                  <a:pt x="145268" y="85339"/>
                </a:lnTo>
                <a:lnTo>
                  <a:pt x="144711" y="83506"/>
                </a:lnTo>
                <a:lnTo>
                  <a:pt x="144318" y="81574"/>
                </a:lnTo>
                <a:lnTo>
                  <a:pt x="144121" y="79609"/>
                </a:lnTo>
                <a:lnTo>
                  <a:pt x="144089" y="78594"/>
                </a:lnTo>
                <a:lnTo>
                  <a:pt x="144121" y="77578"/>
                </a:lnTo>
                <a:lnTo>
                  <a:pt x="144318" y="75614"/>
                </a:lnTo>
                <a:lnTo>
                  <a:pt x="144711" y="73681"/>
                </a:lnTo>
                <a:lnTo>
                  <a:pt x="145268" y="71848"/>
                </a:lnTo>
                <a:lnTo>
                  <a:pt x="146021" y="70079"/>
                </a:lnTo>
                <a:lnTo>
                  <a:pt x="146938" y="68409"/>
                </a:lnTo>
                <a:lnTo>
                  <a:pt x="147986" y="66837"/>
                </a:lnTo>
                <a:lnTo>
                  <a:pt x="149197" y="65364"/>
                </a:lnTo>
                <a:lnTo>
                  <a:pt x="150507" y="64054"/>
                </a:lnTo>
                <a:lnTo>
                  <a:pt x="151981" y="62842"/>
                </a:lnTo>
                <a:lnTo>
                  <a:pt x="153553" y="61794"/>
                </a:lnTo>
                <a:lnTo>
                  <a:pt x="155223" y="60877"/>
                </a:lnTo>
                <a:lnTo>
                  <a:pt x="156991" y="60124"/>
                </a:lnTo>
                <a:lnTo>
                  <a:pt x="158825" y="59567"/>
                </a:lnTo>
                <a:lnTo>
                  <a:pt x="160757" y="59174"/>
                </a:lnTo>
                <a:lnTo>
                  <a:pt x="162722" y="58978"/>
                </a:lnTo>
                <a:lnTo>
                  <a:pt x="163737" y="58945"/>
                </a:lnTo>
                <a:close/>
                <a:moveTo>
                  <a:pt x="98242" y="124440"/>
                </a:moveTo>
                <a:lnTo>
                  <a:pt x="99258" y="124473"/>
                </a:lnTo>
                <a:lnTo>
                  <a:pt x="101222" y="124669"/>
                </a:lnTo>
                <a:lnTo>
                  <a:pt x="103154" y="125062"/>
                </a:lnTo>
                <a:lnTo>
                  <a:pt x="104988" y="125619"/>
                </a:lnTo>
                <a:lnTo>
                  <a:pt x="106757" y="126372"/>
                </a:lnTo>
                <a:lnTo>
                  <a:pt x="108427" y="127289"/>
                </a:lnTo>
                <a:lnTo>
                  <a:pt x="109999" y="128337"/>
                </a:lnTo>
                <a:lnTo>
                  <a:pt x="111472" y="129548"/>
                </a:lnTo>
                <a:lnTo>
                  <a:pt x="112782" y="130858"/>
                </a:lnTo>
                <a:lnTo>
                  <a:pt x="113994" y="132332"/>
                </a:lnTo>
                <a:lnTo>
                  <a:pt x="115042" y="133904"/>
                </a:lnTo>
                <a:lnTo>
                  <a:pt x="115959" y="135574"/>
                </a:lnTo>
                <a:lnTo>
                  <a:pt x="116712" y="137342"/>
                </a:lnTo>
                <a:lnTo>
                  <a:pt x="117269" y="139176"/>
                </a:lnTo>
                <a:lnTo>
                  <a:pt x="117662" y="141108"/>
                </a:lnTo>
                <a:lnTo>
                  <a:pt x="117858" y="143073"/>
                </a:lnTo>
                <a:lnTo>
                  <a:pt x="117891" y="144088"/>
                </a:lnTo>
                <a:lnTo>
                  <a:pt x="117858" y="145103"/>
                </a:lnTo>
                <a:lnTo>
                  <a:pt x="117662" y="147068"/>
                </a:lnTo>
                <a:lnTo>
                  <a:pt x="117269" y="149000"/>
                </a:lnTo>
                <a:lnTo>
                  <a:pt x="116712" y="150834"/>
                </a:lnTo>
                <a:lnTo>
                  <a:pt x="115959" y="152602"/>
                </a:lnTo>
                <a:lnTo>
                  <a:pt x="115042" y="154273"/>
                </a:lnTo>
                <a:lnTo>
                  <a:pt x="113994" y="155844"/>
                </a:lnTo>
                <a:lnTo>
                  <a:pt x="112782" y="157318"/>
                </a:lnTo>
                <a:lnTo>
                  <a:pt x="111472" y="158628"/>
                </a:lnTo>
                <a:lnTo>
                  <a:pt x="109999" y="159840"/>
                </a:lnTo>
                <a:lnTo>
                  <a:pt x="108427" y="160888"/>
                </a:lnTo>
                <a:lnTo>
                  <a:pt x="106757" y="161804"/>
                </a:lnTo>
                <a:lnTo>
                  <a:pt x="104988" y="162558"/>
                </a:lnTo>
                <a:lnTo>
                  <a:pt x="103154" y="163114"/>
                </a:lnTo>
                <a:lnTo>
                  <a:pt x="101222" y="163507"/>
                </a:lnTo>
                <a:lnTo>
                  <a:pt x="99258" y="163704"/>
                </a:lnTo>
                <a:lnTo>
                  <a:pt x="98242" y="163737"/>
                </a:lnTo>
                <a:lnTo>
                  <a:pt x="97227" y="163704"/>
                </a:lnTo>
                <a:lnTo>
                  <a:pt x="95262" y="163507"/>
                </a:lnTo>
                <a:lnTo>
                  <a:pt x="93330" y="163114"/>
                </a:lnTo>
                <a:lnTo>
                  <a:pt x="91496" y="162558"/>
                </a:lnTo>
                <a:lnTo>
                  <a:pt x="89728" y="161804"/>
                </a:lnTo>
                <a:lnTo>
                  <a:pt x="88058" y="160888"/>
                </a:lnTo>
                <a:lnTo>
                  <a:pt x="86486" y="159840"/>
                </a:lnTo>
                <a:lnTo>
                  <a:pt x="85012" y="158628"/>
                </a:lnTo>
                <a:lnTo>
                  <a:pt x="83703" y="157318"/>
                </a:lnTo>
                <a:lnTo>
                  <a:pt x="82491" y="155844"/>
                </a:lnTo>
                <a:lnTo>
                  <a:pt x="81443" y="154273"/>
                </a:lnTo>
                <a:lnTo>
                  <a:pt x="80526" y="152602"/>
                </a:lnTo>
                <a:lnTo>
                  <a:pt x="79773" y="150834"/>
                </a:lnTo>
                <a:lnTo>
                  <a:pt x="79216" y="149000"/>
                </a:lnTo>
                <a:lnTo>
                  <a:pt x="78823" y="147068"/>
                </a:lnTo>
                <a:lnTo>
                  <a:pt x="78627" y="145103"/>
                </a:lnTo>
                <a:lnTo>
                  <a:pt x="78594" y="144088"/>
                </a:lnTo>
                <a:lnTo>
                  <a:pt x="78627" y="143073"/>
                </a:lnTo>
                <a:lnTo>
                  <a:pt x="78823" y="141108"/>
                </a:lnTo>
                <a:lnTo>
                  <a:pt x="79216" y="139176"/>
                </a:lnTo>
                <a:lnTo>
                  <a:pt x="79773" y="137342"/>
                </a:lnTo>
                <a:lnTo>
                  <a:pt x="80526" y="135574"/>
                </a:lnTo>
                <a:lnTo>
                  <a:pt x="81443" y="133904"/>
                </a:lnTo>
                <a:lnTo>
                  <a:pt x="82491" y="132332"/>
                </a:lnTo>
                <a:lnTo>
                  <a:pt x="83703" y="130858"/>
                </a:lnTo>
                <a:lnTo>
                  <a:pt x="85012" y="129548"/>
                </a:lnTo>
                <a:lnTo>
                  <a:pt x="86486" y="128337"/>
                </a:lnTo>
                <a:lnTo>
                  <a:pt x="88058" y="127289"/>
                </a:lnTo>
                <a:lnTo>
                  <a:pt x="89728" y="126372"/>
                </a:lnTo>
                <a:lnTo>
                  <a:pt x="91496" y="125619"/>
                </a:lnTo>
                <a:lnTo>
                  <a:pt x="93330" y="125062"/>
                </a:lnTo>
                <a:lnTo>
                  <a:pt x="95262" y="124669"/>
                </a:lnTo>
                <a:lnTo>
                  <a:pt x="97227" y="124473"/>
                </a:lnTo>
                <a:lnTo>
                  <a:pt x="98242" y="124440"/>
                </a:lnTo>
                <a:close/>
                <a:moveTo>
                  <a:pt x="32748" y="0"/>
                </a:moveTo>
                <a:lnTo>
                  <a:pt x="32060" y="33"/>
                </a:lnTo>
                <a:lnTo>
                  <a:pt x="30783" y="295"/>
                </a:lnTo>
                <a:lnTo>
                  <a:pt x="29604" y="786"/>
                </a:lnTo>
                <a:lnTo>
                  <a:pt x="28589" y="1474"/>
                </a:lnTo>
                <a:lnTo>
                  <a:pt x="27672" y="2391"/>
                </a:lnTo>
                <a:lnTo>
                  <a:pt x="26984" y="3438"/>
                </a:lnTo>
                <a:lnTo>
                  <a:pt x="26493" y="4585"/>
                </a:lnTo>
                <a:lnTo>
                  <a:pt x="26231" y="5862"/>
                </a:lnTo>
                <a:lnTo>
                  <a:pt x="26198" y="6549"/>
                </a:lnTo>
                <a:lnTo>
                  <a:pt x="26198" y="33402"/>
                </a:lnTo>
                <a:lnTo>
                  <a:pt x="24790" y="33697"/>
                </a:lnTo>
                <a:lnTo>
                  <a:pt x="22105" y="34516"/>
                </a:lnTo>
                <a:lnTo>
                  <a:pt x="19485" y="35531"/>
                </a:lnTo>
                <a:lnTo>
                  <a:pt x="16996" y="36775"/>
                </a:lnTo>
                <a:lnTo>
                  <a:pt x="14639" y="38216"/>
                </a:lnTo>
                <a:lnTo>
                  <a:pt x="12379" y="39821"/>
                </a:lnTo>
                <a:lnTo>
                  <a:pt x="10316" y="41622"/>
                </a:lnTo>
                <a:lnTo>
                  <a:pt x="8384" y="43587"/>
                </a:lnTo>
                <a:lnTo>
                  <a:pt x="6615" y="45715"/>
                </a:lnTo>
                <a:lnTo>
                  <a:pt x="5044" y="47975"/>
                </a:lnTo>
                <a:lnTo>
                  <a:pt x="3668" y="50398"/>
                </a:lnTo>
                <a:lnTo>
                  <a:pt x="2489" y="52920"/>
                </a:lnTo>
                <a:lnTo>
                  <a:pt x="1540" y="55539"/>
                </a:lnTo>
                <a:lnTo>
                  <a:pt x="786" y="58290"/>
                </a:lnTo>
                <a:lnTo>
                  <a:pt x="295" y="61106"/>
                </a:lnTo>
                <a:lnTo>
                  <a:pt x="33" y="64021"/>
                </a:lnTo>
                <a:lnTo>
                  <a:pt x="0" y="65495"/>
                </a:lnTo>
                <a:lnTo>
                  <a:pt x="33" y="66968"/>
                </a:lnTo>
                <a:lnTo>
                  <a:pt x="295" y="69883"/>
                </a:lnTo>
                <a:lnTo>
                  <a:pt x="786" y="72666"/>
                </a:lnTo>
                <a:lnTo>
                  <a:pt x="1540" y="75384"/>
                </a:lnTo>
                <a:lnTo>
                  <a:pt x="2489" y="78004"/>
                </a:lnTo>
                <a:lnTo>
                  <a:pt x="3668" y="80526"/>
                </a:lnTo>
                <a:lnTo>
                  <a:pt x="5044" y="82883"/>
                </a:lnTo>
                <a:lnTo>
                  <a:pt x="6615" y="85143"/>
                </a:lnTo>
                <a:lnTo>
                  <a:pt x="8384" y="87239"/>
                </a:lnTo>
                <a:lnTo>
                  <a:pt x="10316" y="89204"/>
                </a:lnTo>
                <a:lnTo>
                  <a:pt x="12379" y="91005"/>
                </a:lnTo>
                <a:lnTo>
                  <a:pt x="14639" y="92642"/>
                </a:lnTo>
                <a:lnTo>
                  <a:pt x="16996" y="94083"/>
                </a:lnTo>
                <a:lnTo>
                  <a:pt x="19485" y="95327"/>
                </a:lnTo>
                <a:lnTo>
                  <a:pt x="22105" y="96408"/>
                </a:lnTo>
                <a:lnTo>
                  <a:pt x="24790" y="97259"/>
                </a:lnTo>
                <a:lnTo>
                  <a:pt x="26198" y="97587"/>
                </a:lnTo>
                <a:lnTo>
                  <a:pt x="26198" y="203033"/>
                </a:lnTo>
                <a:lnTo>
                  <a:pt x="26231" y="203688"/>
                </a:lnTo>
                <a:lnTo>
                  <a:pt x="26493" y="204965"/>
                </a:lnTo>
                <a:lnTo>
                  <a:pt x="26984" y="206144"/>
                </a:lnTo>
                <a:lnTo>
                  <a:pt x="27672" y="207192"/>
                </a:lnTo>
                <a:lnTo>
                  <a:pt x="28589" y="208076"/>
                </a:lnTo>
                <a:lnTo>
                  <a:pt x="29604" y="208797"/>
                </a:lnTo>
                <a:lnTo>
                  <a:pt x="30783" y="209288"/>
                </a:lnTo>
                <a:lnTo>
                  <a:pt x="32060" y="209550"/>
                </a:lnTo>
                <a:lnTo>
                  <a:pt x="32748" y="209583"/>
                </a:lnTo>
                <a:lnTo>
                  <a:pt x="33403" y="209550"/>
                </a:lnTo>
                <a:lnTo>
                  <a:pt x="34680" y="209288"/>
                </a:lnTo>
                <a:lnTo>
                  <a:pt x="35859" y="208797"/>
                </a:lnTo>
                <a:lnTo>
                  <a:pt x="36907" y="208076"/>
                </a:lnTo>
                <a:lnTo>
                  <a:pt x="37791" y="207192"/>
                </a:lnTo>
                <a:lnTo>
                  <a:pt x="38511" y="206144"/>
                </a:lnTo>
                <a:lnTo>
                  <a:pt x="39003" y="204965"/>
                </a:lnTo>
                <a:lnTo>
                  <a:pt x="39264" y="203688"/>
                </a:lnTo>
                <a:lnTo>
                  <a:pt x="39297" y="203033"/>
                </a:lnTo>
                <a:lnTo>
                  <a:pt x="39297" y="97587"/>
                </a:lnTo>
                <a:lnTo>
                  <a:pt x="40705" y="97259"/>
                </a:lnTo>
                <a:lnTo>
                  <a:pt x="43391" y="96408"/>
                </a:lnTo>
                <a:lnTo>
                  <a:pt x="46010" y="95327"/>
                </a:lnTo>
                <a:lnTo>
                  <a:pt x="48499" y="94083"/>
                </a:lnTo>
                <a:lnTo>
                  <a:pt x="50857" y="92642"/>
                </a:lnTo>
                <a:lnTo>
                  <a:pt x="53084" y="91005"/>
                </a:lnTo>
                <a:lnTo>
                  <a:pt x="55180" y="89204"/>
                </a:lnTo>
                <a:lnTo>
                  <a:pt x="57112" y="87239"/>
                </a:lnTo>
                <a:lnTo>
                  <a:pt x="58847" y="85143"/>
                </a:lnTo>
                <a:lnTo>
                  <a:pt x="60452" y="82883"/>
                </a:lnTo>
                <a:lnTo>
                  <a:pt x="61827" y="80526"/>
                </a:lnTo>
                <a:lnTo>
                  <a:pt x="63006" y="78004"/>
                </a:lnTo>
                <a:lnTo>
                  <a:pt x="63956" y="75384"/>
                </a:lnTo>
                <a:lnTo>
                  <a:pt x="64709" y="72666"/>
                </a:lnTo>
                <a:lnTo>
                  <a:pt x="65200" y="69883"/>
                </a:lnTo>
                <a:lnTo>
                  <a:pt x="65462" y="66968"/>
                </a:lnTo>
                <a:lnTo>
                  <a:pt x="65495" y="65495"/>
                </a:lnTo>
                <a:lnTo>
                  <a:pt x="65462" y="64021"/>
                </a:lnTo>
                <a:lnTo>
                  <a:pt x="65200" y="61106"/>
                </a:lnTo>
                <a:lnTo>
                  <a:pt x="64709" y="58290"/>
                </a:lnTo>
                <a:lnTo>
                  <a:pt x="63956" y="55539"/>
                </a:lnTo>
                <a:lnTo>
                  <a:pt x="63006" y="52920"/>
                </a:lnTo>
                <a:lnTo>
                  <a:pt x="61827" y="50398"/>
                </a:lnTo>
                <a:lnTo>
                  <a:pt x="60452" y="47975"/>
                </a:lnTo>
                <a:lnTo>
                  <a:pt x="58847" y="45715"/>
                </a:lnTo>
                <a:lnTo>
                  <a:pt x="57112" y="43587"/>
                </a:lnTo>
                <a:lnTo>
                  <a:pt x="55180" y="41622"/>
                </a:lnTo>
                <a:lnTo>
                  <a:pt x="53084" y="39821"/>
                </a:lnTo>
                <a:lnTo>
                  <a:pt x="50857" y="38216"/>
                </a:lnTo>
                <a:lnTo>
                  <a:pt x="48499" y="36775"/>
                </a:lnTo>
                <a:lnTo>
                  <a:pt x="46010" y="35531"/>
                </a:lnTo>
                <a:lnTo>
                  <a:pt x="43391" y="34516"/>
                </a:lnTo>
                <a:lnTo>
                  <a:pt x="40705" y="33697"/>
                </a:lnTo>
                <a:lnTo>
                  <a:pt x="39297" y="33402"/>
                </a:lnTo>
                <a:lnTo>
                  <a:pt x="39297" y="6549"/>
                </a:lnTo>
                <a:lnTo>
                  <a:pt x="39264" y="5862"/>
                </a:lnTo>
                <a:lnTo>
                  <a:pt x="39003" y="4585"/>
                </a:lnTo>
                <a:lnTo>
                  <a:pt x="38511" y="3438"/>
                </a:lnTo>
                <a:lnTo>
                  <a:pt x="37791" y="2391"/>
                </a:lnTo>
                <a:lnTo>
                  <a:pt x="36907" y="1474"/>
                </a:lnTo>
                <a:lnTo>
                  <a:pt x="35859" y="786"/>
                </a:lnTo>
                <a:lnTo>
                  <a:pt x="34680" y="295"/>
                </a:lnTo>
                <a:lnTo>
                  <a:pt x="33403" y="33"/>
                </a:lnTo>
                <a:lnTo>
                  <a:pt x="32748" y="0"/>
                </a:lnTo>
                <a:close/>
                <a:moveTo>
                  <a:pt x="98242" y="0"/>
                </a:moveTo>
                <a:lnTo>
                  <a:pt x="97587" y="33"/>
                </a:lnTo>
                <a:lnTo>
                  <a:pt x="96310" y="295"/>
                </a:lnTo>
                <a:lnTo>
                  <a:pt x="95131" y="786"/>
                </a:lnTo>
                <a:lnTo>
                  <a:pt x="94083" y="1474"/>
                </a:lnTo>
                <a:lnTo>
                  <a:pt x="93199" y="2391"/>
                </a:lnTo>
                <a:lnTo>
                  <a:pt x="92479" y="3438"/>
                </a:lnTo>
                <a:lnTo>
                  <a:pt x="91988" y="4585"/>
                </a:lnTo>
                <a:lnTo>
                  <a:pt x="91726" y="5862"/>
                </a:lnTo>
                <a:lnTo>
                  <a:pt x="91693" y="6549"/>
                </a:lnTo>
                <a:lnTo>
                  <a:pt x="91693" y="111996"/>
                </a:lnTo>
                <a:lnTo>
                  <a:pt x="90285" y="112291"/>
                </a:lnTo>
                <a:lnTo>
                  <a:pt x="87600" y="113109"/>
                </a:lnTo>
                <a:lnTo>
                  <a:pt x="84980" y="114124"/>
                </a:lnTo>
                <a:lnTo>
                  <a:pt x="82491" y="115369"/>
                </a:lnTo>
                <a:lnTo>
                  <a:pt x="80133" y="116810"/>
                </a:lnTo>
                <a:lnTo>
                  <a:pt x="77906" y="118414"/>
                </a:lnTo>
                <a:lnTo>
                  <a:pt x="75810" y="120215"/>
                </a:lnTo>
                <a:lnTo>
                  <a:pt x="73878" y="122180"/>
                </a:lnTo>
                <a:lnTo>
                  <a:pt x="72143" y="124309"/>
                </a:lnTo>
                <a:lnTo>
                  <a:pt x="70538" y="126568"/>
                </a:lnTo>
                <a:lnTo>
                  <a:pt x="69163" y="128992"/>
                </a:lnTo>
                <a:lnTo>
                  <a:pt x="67984" y="131513"/>
                </a:lnTo>
                <a:lnTo>
                  <a:pt x="67034" y="134133"/>
                </a:lnTo>
                <a:lnTo>
                  <a:pt x="66281" y="136884"/>
                </a:lnTo>
                <a:lnTo>
                  <a:pt x="65790" y="139700"/>
                </a:lnTo>
                <a:lnTo>
                  <a:pt x="65528" y="142615"/>
                </a:lnTo>
                <a:lnTo>
                  <a:pt x="65495" y="144088"/>
                </a:lnTo>
                <a:lnTo>
                  <a:pt x="65528" y="145562"/>
                </a:lnTo>
                <a:lnTo>
                  <a:pt x="65790" y="148476"/>
                </a:lnTo>
                <a:lnTo>
                  <a:pt x="66281" y="151260"/>
                </a:lnTo>
                <a:lnTo>
                  <a:pt x="67034" y="153978"/>
                </a:lnTo>
                <a:lnTo>
                  <a:pt x="67984" y="156598"/>
                </a:lnTo>
                <a:lnTo>
                  <a:pt x="69163" y="159119"/>
                </a:lnTo>
                <a:lnTo>
                  <a:pt x="70538" y="161477"/>
                </a:lnTo>
                <a:lnTo>
                  <a:pt x="72143" y="163737"/>
                </a:lnTo>
                <a:lnTo>
                  <a:pt x="73878" y="165832"/>
                </a:lnTo>
                <a:lnTo>
                  <a:pt x="75810" y="167797"/>
                </a:lnTo>
                <a:lnTo>
                  <a:pt x="77906" y="169598"/>
                </a:lnTo>
                <a:lnTo>
                  <a:pt x="80133" y="171236"/>
                </a:lnTo>
                <a:lnTo>
                  <a:pt x="82491" y="172677"/>
                </a:lnTo>
                <a:lnTo>
                  <a:pt x="84980" y="173921"/>
                </a:lnTo>
                <a:lnTo>
                  <a:pt x="87600" y="175002"/>
                </a:lnTo>
                <a:lnTo>
                  <a:pt x="90285" y="175853"/>
                </a:lnTo>
                <a:lnTo>
                  <a:pt x="91693" y="176181"/>
                </a:lnTo>
                <a:lnTo>
                  <a:pt x="91693" y="203033"/>
                </a:lnTo>
                <a:lnTo>
                  <a:pt x="91726" y="203688"/>
                </a:lnTo>
                <a:lnTo>
                  <a:pt x="91988" y="204965"/>
                </a:lnTo>
                <a:lnTo>
                  <a:pt x="92479" y="206144"/>
                </a:lnTo>
                <a:lnTo>
                  <a:pt x="93199" y="207192"/>
                </a:lnTo>
                <a:lnTo>
                  <a:pt x="94083" y="208076"/>
                </a:lnTo>
                <a:lnTo>
                  <a:pt x="95131" y="208797"/>
                </a:lnTo>
                <a:lnTo>
                  <a:pt x="96310" y="209288"/>
                </a:lnTo>
                <a:lnTo>
                  <a:pt x="97587" y="209550"/>
                </a:lnTo>
                <a:lnTo>
                  <a:pt x="98242" y="209583"/>
                </a:lnTo>
                <a:lnTo>
                  <a:pt x="98897" y="209550"/>
                </a:lnTo>
                <a:lnTo>
                  <a:pt x="100174" y="209288"/>
                </a:lnTo>
                <a:lnTo>
                  <a:pt x="101353" y="208797"/>
                </a:lnTo>
                <a:lnTo>
                  <a:pt x="102401" y="208076"/>
                </a:lnTo>
                <a:lnTo>
                  <a:pt x="103285" y="207192"/>
                </a:lnTo>
                <a:lnTo>
                  <a:pt x="104006" y="206144"/>
                </a:lnTo>
                <a:lnTo>
                  <a:pt x="104497" y="204965"/>
                </a:lnTo>
                <a:lnTo>
                  <a:pt x="104759" y="203688"/>
                </a:lnTo>
                <a:lnTo>
                  <a:pt x="104792" y="203033"/>
                </a:lnTo>
                <a:lnTo>
                  <a:pt x="104792" y="176181"/>
                </a:lnTo>
                <a:lnTo>
                  <a:pt x="106200" y="175853"/>
                </a:lnTo>
                <a:lnTo>
                  <a:pt x="108885" y="175002"/>
                </a:lnTo>
                <a:lnTo>
                  <a:pt x="111505" y="173921"/>
                </a:lnTo>
                <a:lnTo>
                  <a:pt x="113994" y="172677"/>
                </a:lnTo>
                <a:lnTo>
                  <a:pt x="116352" y="171236"/>
                </a:lnTo>
                <a:lnTo>
                  <a:pt x="118578" y="169598"/>
                </a:lnTo>
                <a:lnTo>
                  <a:pt x="120674" y="167797"/>
                </a:lnTo>
                <a:lnTo>
                  <a:pt x="122606" y="165832"/>
                </a:lnTo>
                <a:lnTo>
                  <a:pt x="124342" y="163737"/>
                </a:lnTo>
                <a:lnTo>
                  <a:pt x="125947" y="161477"/>
                </a:lnTo>
                <a:lnTo>
                  <a:pt x="127322" y="159119"/>
                </a:lnTo>
                <a:lnTo>
                  <a:pt x="128501" y="156598"/>
                </a:lnTo>
                <a:lnTo>
                  <a:pt x="129451" y="153978"/>
                </a:lnTo>
                <a:lnTo>
                  <a:pt x="130204" y="151260"/>
                </a:lnTo>
                <a:lnTo>
                  <a:pt x="130695" y="148476"/>
                </a:lnTo>
                <a:lnTo>
                  <a:pt x="130957" y="145562"/>
                </a:lnTo>
                <a:lnTo>
                  <a:pt x="130990" y="144088"/>
                </a:lnTo>
                <a:lnTo>
                  <a:pt x="130957" y="142615"/>
                </a:lnTo>
                <a:lnTo>
                  <a:pt x="130695" y="139700"/>
                </a:lnTo>
                <a:lnTo>
                  <a:pt x="130204" y="136884"/>
                </a:lnTo>
                <a:lnTo>
                  <a:pt x="129451" y="134133"/>
                </a:lnTo>
                <a:lnTo>
                  <a:pt x="128501" y="131513"/>
                </a:lnTo>
                <a:lnTo>
                  <a:pt x="127322" y="128992"/>
                </a:lnTo>
                <a:lnTo>
                  <a:pt x="125947" y="126568"/>
                </a:lnTo>
                <a:lnTo>
                  <a:pt x="124342" y="124309"/>
                </a:lnTo>
                <a:lnTo>
                  <a:pt x="122606" y="122180"/>
                </a:lnTo>
                <a:lnTo>
                  <a:pt x="120674" y="120215"/>
                </a:lnTo>
                <a:lnTo>
                  <a:pt x="118578" y="118414"/>
                </a:lnTo>
                <a:lnTo>
                  <a:pt x="116352" y="116810"/>
                </a:lnTo>
                <a:lnTo>
                  <a:pt x="113994" y="115369"/>
                </a:lnTo>
                <a:lnTo>
                  <a:pt x="111505" y="114124"/>
                </a:lnTo>
                <a:lnTo>
                  <a:pt x="108885" y="113109"/>
                </a:lnTo>
                <a:lnTo>
                  <a:pt x="106200" y="112291"/>
                </a:lnTo>
                <a:lnTo>
                  <a:pt x="104792" y="111996"/>
                </a:lnTo>
                <a:lnTo>
                  <a:pt x="104792" y="6549"/>
                </a:lnTo>
                <a:lnTo>
                  <a:pt x="104759" y="5862"/>
                </a:lnTo>
                <a:lnTo>
                  <a:pt x="104497" y="4585"/>
                </a:lnTo>
                <a:lnTo>
                  <a:pt x="104006" y="3438"/>
                </a:lnTo>
                <a:lnTo>
                  <a:pt x="103285" y="2391"/>
                </a:lnTo>
                <a:lnTo>
                  <a:pt x="102401" y="1474"/>
                </a:lnTo>
                <a:lnTo>
                  <a:pt x="101353" y="786"/>
                </a:lnTo>
                <a:lnTo>
                  <a:pt x="100174" y="295"/>
                </a:lnTo>
                <a:lnTo>
                  <a:pt x="98897" y="33"/>
                </a:lnTo>
                <a:lnTo>
                  <a:pt x="98242" y="0"/>
                </a:lnTo>
                <a:close/>
                <a:moveTo>
                  <a:pt x="163737" y="0"/>
                </a:moveTo>
                <a:lnTo>
                  <a:pt x="163082" y="33"/>
                </a:lnTo>
                <a:lnTo>
                  <a:pt x="161805" y="295"/>
                </a:lnTo>
                <a:lnTo>
                  <a:pt x="160626" y="786"/>
                </a:lnTo>
                <a:lnTo>
                  <a:pt x="159578" y="1474"/>
                </a:lnTo>
                <a:lnTo>
                  <a:pt x="158694" y="2391"/>
                </a:lnTo>
                <a:lnTo>
                  <a:pt x="157973" y="3438"/>
                </a:lnTo>
                <a:lnTo>
                  <a:pt x="157482" y="4585"/>
                </a:lnTo>
                <a:lnTo>
                  <a:pt x="157220" y="5862"/>
                </a:lnTo>
                <a:lnTo>
                  <a:pt x="157188" y="6549"/>
                </a:lnTo>
                <a:lnTo>
                  <a:pt x="157188" y="46501"/>
                </a:lnTo>
                <a:lnTo>
                  <a:pt x="155779" y="46796"/>
                </a:lnTo>
                <a:lnTo>
                  <a:pt x="153094" y="47615"/>
                </a:lnTo>
                <a:lnTo>
                  <a:pt x="150474" y="48630"/>
                </a:lnTo>
                <a:lnTo>
                  <a:pt x="147986" y="49874"/>
                </a:lnTo>
                <a:lnTo>
                  <a:pt x="145628" y="51315"/>
                </a:lnTo>
                <a:lnTo>
                  <a:pt x="143401" y="52920"/>
                </a:lnTo>
                <a:lnTo>
                  <a:pt x="141305" y="54721"/>
                </a:lnTo>
                <a:lnTo>
                  <a:pt x="139373" y="56686"/>
                </a:lnTo>
                <a:lnTo>
                  <a:pt x="137637" y="58814"/>
                </a:lnTo>
                <a:lnTo>
                  <a:pt x="136033" y="61074"/>
                </a:lnTo>
                <a:lnTo>
                  <a:pt x="134657" y="63497"/>
                </a:lnTo>
                <a:lnTo>
                  <a:pt x="133478" y="66019"/>
                </a:lnTo>
                <a:lnTo>
                  <a:pt x="132529" y="68638"/>
                </a:lnTo>
                <a:lnTo>
                  <a:pt x="131776" y="71389"/>
                </a:lnTo>
                <a:lnTo>
                  <a:pt x="131284" y="74205"/>
                </a:lnTo>
                <a:lnTo>
                  <a:pt x="131022" y="77120"/>
                </a:lnTo>
                <a:lnTo>
                  <a:pt x="130990" y="78594"/>
                </a:lnTo>
                <a:lnTo>
                  <a:pt x="131022" y="80067"/>
                </a:lnTo>
                <a:lnTo>
                  <a:pt x="131284" y="82982"/>
                </a:lnTo>
                <a:lnTo>
                  <a:pt x="131776" y="85765"/>
                </a:lnTo>
                <a:lnTo>
                  <a:pt x="132529" y="88483"/>
                </a:lnTo>
                <a:lnTo>
                  <a:pt x="133478" y="91103"/>
                </a:lnTo>
                <a:lnTo>
                  <a:pt x="134657" y="93625"/>
                </a:lnTo>
                <a:lnTo>
                  <a:pt x="136033" y="95982"/>
                </a:lnTo>
                <a:lnTo>
                  <a:pt x="137637" y="98242"/>
                </a:lnTo>
                <a:lnTo>
                  <a:pt x="139373" y="100338"/>
                </a:lnTo>
                <a:lnTo>
                  <a:pt x="141305" y="102303"/>
                </a:lnTo>
                <a:lnTo>
                  <a:pt x="143401" y="104104"/>
                </a:lnTo>
                <a:lnTo>
                  <a:pt x="145628" y="105741"/>
                </a:lnTo>
                <a:lnTo>
                  <a:pt x="147986" y="107182"/>
                </a:lnTo>
                <a:lnTo>
                  <a:pt x="150474" y="108426"/>
                </a:lnTo>
                <a:lnTo>
                  <a:pt x="153094" y="109507"/>
                </a:lnTo>
                <a:lnTo>
                  <a:pt x="155779" y="110358"/>
                </a:lnTo>
                <a:lnTo>
                  <a:pt x="157188" y="110686"/>
                </a:lnTo>
                <a:lnTo>
                  <a:pt x="157188" y="203033"/>
                </a:lnTo>
                <a:lnTo>
                  <a:pt x="157220" y="203688"/>
                </a:lnTo>
                <a:lnTo>
                  <a:pt x="157482" y="204965"/>
                </a:lnTo>
                <a:lnTo>
                  <a:pt x="157973" y="206144"/>
                </a:lnTo>
                <a:lnTo>
                  <a:pt x="158694" y="207192"/>
                </a:lnTo>
                <a:lnTo>
                  <a:pt x="159578" y="208076"/>
                </a:lnTo>
                <a:lnTo>
                  <a:pt x="160626" y="208797"/>
                </a:lnTo>
                <a:lnTo>
                  <a:pt x="161805" y="209288"/>
                </a:lnTo>
                <a:lnTo>
                  <a:pt x="163082" y="209550"/>
                </a:lnTo>
                <a:lnTo>
                  <a:pt x="163737" y="209583"/>
                </a:lnTo>
                <a:lnTo>
                  <a:pt x="164392" y="209550"/>
                </a:lnTo>
                <a:lnTo>
                  <a:pt x="165669" y="209288"/>
                </a:lnTo>
                <a:lnTo>
                  <a:pt x="166848" y="208797"/>
                </a:lnTo>
                <a:lnTo>
                  <a:pt x="167896" y="208076"/>
                </a:lnTo>
                <a:lnTo>
                  <a:pt x="168780" y="207192"/>
                </a:lnTo>
                <a:lnTo>
                  <a:pt x="169501" y="206144"/>
                </a:lnTo>
                <a:lnTo>
                  <a:pt x="169992" y="204965"/>
                </a:lnTo>
                <a:lnTo>
                  <a:pt x="170254" y="203688"/>
                </a:lnTo>
                <a:lnTo>
                  <a:pt x="170286" y="203033"/>
                </a:lnTo>
                <a:lnTo>
                  <a:pt x="170286" y="110686"/>
                </a:lnTo>
                <a:lnTo>
                  <a:pt x="171695" y="110358"/>
                </a:lnTo>
                <a:lnTo>
                  <a:pt x="174380" y="109507"/>
                </a:lnTo>
                <a:lnTo>
                  <a:pt x="177000" y="108426"/>
                </a:lnTo>
                <a:lnTo>
                  <a:pt x="179488" y="107182"/>
                </a:lnTo>
                <a:lnTo>
                  <a:pt x="181846" y="105741"/>
                </a:lnTo>
                <a:lnTo>
                  <a:pt x="184073" y="104104"/>
                </a:lnTo>
                <a:lnTo>
                  <a:pt x="186169" y="102303"/>
                </a:lnTo>
                <a:lnTo>
                  <a:pt x="188101" y="100338"/>
                </a:lnTo>
                <a:lnTo>
                  <a:pt x="189837" y="98242"/>
                </a:lnTo>
                <a:lnTo>
                  <a:pt x="191441" y="95982"/>
                </a:lnTo>
                <a:lnTo>
                  <a:pt x="192817" y="93625"/>
                </a:lnTo>
                <a:lnTo>
                  <a:pt x="193995" y="91103"/>
                </a:lnTo>
                <a:lnTo>
                  <a:pt x="194945" y="88483"/>
                </a:lnTo>
                <a:lnTo>
                  <a:pt x="195698" y="85765"/>
                </a:lnTo>
                <a:lnTo>
                  <a:pt x="196190" y="82982"/>
                </a:lnTo>
                <a:lnTo>
                  <a:pt x="196452" y="80067"/>
                </a:lnTo>
                <a:lnTo>
                  <a:pt x="196484" y="78594"/>
                </a:lnTo>
                <a:lnTo>
                  <a:pt x="196452" y="77120"/>
                </a:lnTo>
                <a:lnTo>
                  <a:pt x="196190" y="74205"/>
                </a:lnTo>
                <a:lnTo>
                  <a:pt x="195698" y="71389"/>
                </a:lnTo>
                <a:lnTo>
                  <a:pt x="194945" y="68638"/>
                </a:lnTo>
                <a:lnTo>
                  <a:pt x="193995" y="66019"/>
                </a:lnTo>
                <a:lnTo>
                  <a:pt x="192817" y="63497"/>
                </a:lnTo>
                <a:lnTo>
                  <a:pt x="191441" y="61074"/>
                </a:lnTo>
                <a:lnTo>
                  <a:pt x="189837" y="58814"/>
                </a:lnTo>
                <a:lnTo>
                  <a:pt x="188101" y="56686"/>
                </a:lnTo>
                <a:lnTo>
                  <a:pt x="186169" y="54721"/>
                </a:lnTo>
                <a:lnTo>
                  <a:pt x="184073" y="52920"/>
                </a:lnTo>
                <a:lnTo>
                  <a:pt x="181846" y="51315"/>
                </a:lnTo>
                <a:lnTo>
                  <a:pt x="179488" y="49874"/>
                </a:lnTo>
                <a:lnTo>
                  <a:pt x="177000" y="48630"/>
                </a:lnTo>
                <a:lnTo>
                  <a:pt x="174380" y="47615"/>
                </a:lnTo>
                <a:lnTo>
                  <a:pt x="171695" y="46796"/>
                </a:lnTo>
                <a:lnTo>
                  <a:pt x="170286" y="46501"/>
                </a:lnTo>
                <a:lnTo>
                  <a:pt x="170286" y="6549"/>
                </a:lnTo>
                <a:lnTo>
                  <a:pt x="170254" y="5862"/>
                </a:lnTo>
                <a:lnTo>
                  <a:pt x="169992" y="4585"/>
                </a:lnTo>
                <a:lnTo>
                  <a:pt x="169501" y="3438"/>
                </a:lnTo>
                <a:lnTo>
                  <a:pt x="168780" y="2391"/>
                </a:lnTo>
                <a:lnTo>
                  <a:pt x="167896" y="1474"/>
                </a:lnTo>
                <a:lnTo>
                  <a:pt x="166848" y="786"/>
                </a:lnTo>
                <a:lnTo>
                  <a:pt x="165669" y="295"/>
                </a:lnTo>
                <a:lnTo>
                  <a:pt x="164392" y="33"/>
                </a:lnTo>
                <a:lnTo>
                  <a:pt x="163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403"/>
        <p:cNvGrpSpPr/>
        <p:nvPr/>
      </p:nvGrpSpPr>
      <p:grpSpPr>
        <a:xfrm>
          <a:off x="0" y="0"/>
          <a:ext cx="0" cy="0"/>
          <a:chOff x="0" y="0"/>
          <a:chExt cx="0" cy="0"/>
        </a:xfrm>
      </p:grpSpPr>
      <p:sp>
        <p:nvSpPr>
          <p:cNvPr id="2404" name="Google Shape;2404;p154"/>
          <p:cNvSpPr txBox="1"/>
          <p:nvPr/>
        </p:nvSpPr>
        <p:spPr>
          <a:xfrm>
            <a:off x="507200" y="627525"/>
            <a:ext cx="6454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dk2"/>
                </a:solidFill>
                <a:latin typeface="Libre Franklin"/>
                <a:ea typeface="Libre Franklin"/>
                <a:cs typeface="Libre Franklin"/>
                <a:sym typeface="Libre Franklin"/>
              </a:rPr>
              <a:t>CHARTS</a:t>
            </a:r>
            <a:r>
              <a:rPr lang="en" sz="3200" b="1">
                <a:solidFill>
                  <a:schemeClr val="dk1"/>
                </a:solidFill>
                <a:latin typeface="Libre Franklin"/>
                <a:ea typeface="Libre Franklin"/>
                <a:cs typeface="Libre Franklin"/>
                <a:sym typeface="Libre Franklin"/>
              </a:rPr>
              <a:t> - square</a:t>
            </a:r>
            <a:endParaRPr sz="3200" b="1">
              <a:solidFill>
                <a:schemeClr val="dk1"/>
              </a:solidFill>
              <a:latin typeface="Libre Franklin"/>
              <a:ea typeface="Libre Franklin"/>
              <a:cs typeface="Libre Franklin"/>
              <a:sym typeface="Libre Franklin"/>
            </a:endParaRPr>
          </a:p>
        </p:txBody>
      </p:sp>
      <p:grpSp>
        <p:nvGrpSpPr>
          <p:cNvPr id="2405" name="Google Shape;2405;p154"/>
          <p:cNvGrpSpPr/>
          <p:nvPr/>
        </p:nvGrpSpPr>
        <p:grpSpPr>
          <a:xfrm>
            <a:off x="2843325" y="2574500"/>
            <a:ext cx="11818851" cy="6169563"/>
            <a:chOff x="2983550" y="2574500"/>
            <a:chExt cx="11818851" cy="6169563"/>
          </a:xfrm>
        </p:grpSpPr>
        <p:sp>
          <p:nvSpPr>
            <p:cNvPr id="2406" name="Google Shape;2406;p154"/>
            <p:cNvSpPr/>
            <p:nvPr/>
          </p:nvSpPr>
          <p:spPr>
            <a:xfrm flipH="1">
              <a:off x="5792548" y="2574500"/>
              <a:ext cx="3540900" cy="3540900"/>
            </a:xfrm>
            <a:prstGeom prst="round1Rect">
              <a:avLst>
                <a:gd name="adj" fmla="val 16667"/>
              </a:avLst>
            </a:prstGeom>
            <a:solidFill>
              <a:schemeClr val="dk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407" name="Google Shape;2407;p154"/>
            <p:cNvSpPr/>
            <p:nvPr/>
          </p:nvSpPr>
          <p:spPr>
            <a:xfrm>
              <a:off x="9448189" y="4597922"/>
              <a:ext cx="1517400" cy="1517400"/>
            </a:xfrm>
            <a:prstGeom prst="rect">
              <a:avLst/>
            </a:prstGeom>
            <a:solidFill>
              <a:srgbClr val="67718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408" name="Google Shape;2408;p154"/>
            <p:cNvSpPr/>
            <p:nvPr/>
          </p:nvSpPr>
          <p:spPr>
            <a:xfrm rot="10800000" flipH="1">
              <a:off x="9448189" y="6214763"/>
              <a:ext cx="2529300" cy="2529300"/>
            </a:xfrm>
            <a:prstGeom prst="round1Rect">
              <a:avLst>
                <a:gd name="adj" fmla="val 16667"/>
              </a:avLst>
            </a:prstGeom>
            <a:solidFill>
              <a:schemeClr val="accen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Libre Franklin"/>
                <a:ea typeface="Libre Franklin"/>
                <a:cs typeface="Libre Franklin"/>
                <a:sym typeface="Libre Franklin"/>
              </a:endParaRPr>
            </a:p>
          </p:txBody>
        </p:sp>
        <p:sp>
          <p:nvSpPr>
            <p:cNvPr id="2409" name="Google Shape;2409;p154"/>
            <p:cNvSpPr/>
            <p:nvPr/>
          </p:nvSpPr>
          <p:spPr>
            <a:xfrm>
              <a:off x="8413743" y="6214763"/>
              <a:ext cx="920100" cy="920100"/>
            </a:xfrm>
            <a:prstGeom prst="rect">
              <a:avLst/>
            </a:prstGeom>
            <a:solidFill>
              <a:srgbClr val="CED2D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FFFFFF"/>
                </a:buClr>
                <a:buSzPts val="3000"/>
                <a:buFont typeface="Helvetica Neue"/>
                <a:buNone/>
              </a:pPr>
              <a:endParaRPr sz="3000" b="1" i="0" u="none" strike="noStrike" cap="none">
                <a:solidFill>
                  <a:srgbClr val="000000"/>
                </a:solidFill>
                <a:latin typeface="Helvetica Neue"/>
                <a:ea typeface="Helvetica Neue"/>
                <a:cs typeface="Helvetica Neue"/>
                <a:sym typeface="Helvetica Neue"/>
              </a:endParaRPr>
            </a:p>
          </p:txBody>
        </p:sp>
        <p:sp>
          <p:nvSpPr>
            <p:cNvPr id="2410" name="Google Shape;2410;p154"/>
            <p:cNvSpPr txBox="1"/>
            <p:nvPr/>
          </p:nvSpPr>
          <p:spPr>
            <a:xfrm>
              <a:off x="5792543" y="3946176"/>
              <a:ext cx="3540900" cy="6927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F5FAFF"/>
                </a:buClr>
                <a:buSzPts val="6000"/>
                <a:buFont typeface="Roboto"/>
                <a:buNone/>
              </a:pPr>
              <a:r>
                <a:rPr lang="en" sz="4500" b="1" i="0" u="none" strike="noStrike" cap="none">
                  <a:solidFill>
                    <a:schemeClr val="accent1"/>
                  </a:solidFill>
                  <a:latin typeface="Libre Franklin"/>
                  <a:ea typeface="Libre Franklin"/>
                  <a:cs typeface="Libre Franklin"/>
                  <a:sym typeface="Libre Franklin"/>
                </a:rPr>
                <a:t>95</a:t>
              </a:r>
              <a:r>
                <a:rPr lang="en" sz="2400" b="1" i="0" u="none" strike="noStrike" cap="none">
                  <a:solidFill>
                    <a:schemeClr val="accent1"/>
                  </a:solidFill>
                  <a:latin typeface="Libre Franklin"/>
                  <a:ea typeface="Libre Franklin"/>
                  <a:cs typeface="Libre Franklin"/>
                  <a:sym typeface="Libre Franklin"/>
                </a:rPr>
                <a:t>%</a:t>
              </a:r>
              <a:endParaRPr sz="2400" b="1">
                <a:solidFill>
                  <a:schemeClr val="accent1"/>
                </a:solidFill>
                <a:latin typeface="Libre Franklin"/>
                <a:ea typeface="Libre Franklin"/>
                <a:cs typeface="Libre Franklin"/>
                <a:sym typeface="Libre Franklin"/>
              </a:endParaRPr>
            </a:p>
          </p:txBody>
        </p:sp>
        <p:sp>
          <p:nvSpPr>
            <p:cNvPr id="2411" name="Google Shape;2411;p154"/>
            <p:cNvSpPr txBox="1"/>
            <p:nvPr/>
          </p:nvSpPr>
          <p:spPr>
            <a:xfrm>
              <a:off x="8413748" y="6510150"/>
              <a:ext cx="920100" cy="3693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F5FAFF"/>
                </a:buClr>
                <a:buSzPts val="2400"/>
                <a:buFont typeface="Roboto"/>
                <a:buNone/>
              </a:pPr>
              <a:r>
                <a:rPr lang="en" sz="2400" b="1" i="0" u="none" strike="noStrike" cap="none">
                  <a:solidFill>
                    <a:schemeClr val="dk1"/>
                  </a:solidFill>
                  <a:latin typeface="Libre Franklin"/>
                  <a:ea typeface="Libre Franklin"/>
                  <a:cs typeface="Libre Franklin"/>
                  <a:sym typeface="Libre Franklin"/>
                </a:rPr>
                <a:t>20</a:t>
              </a:r>
              <a:r>
                <a:rPr lang="en" sz="1600" b="1" i="0" u="none" strike="noStrike" cap="none">
                  <a:solidFill>
                    <a:schemeClr val="dk1"/>
                  </a:solidFill>
                  <a:latin typeface="Libre Franklin"/>
                  <a:ea typeface="Libre Franklin"/>
                  <a:cs typeface="Libre Franklin"/>
                  <a:sym typeface="Libre Franklin"/>
                </a:rPr>
                <a:t>%</a:t>
              </a:r>
              <a:endParaRPr sz="1600" b="1">
                <a:solidFill>
                  <a:schemeClr val="dk1"/>
                </a:solidFill>
                <a:latin typeface="Libre Franklin"/>
                <a:ea typeface="Libre Franklin"/>
                <a:cs typeface="Libre Franklin"/>
                <a:sym typeface="Libre Franklin"/>
              </a:endParaRPr>
            </a:p>
          </p:txBody>
        </p:sp>
        <p:sp>
          <p:nvSpPr>
            <p:cNvPr id="2412" name="Google Shape;2412;p154"/>
            <p:cNvSpPr txBox="1"/>
            <p:nvPr/>
          </p:nvSpPr>
          <p:spPr>
            <a:xfrm>
              <a:off x="9487300" y="5169675"/>
              <a:ext cx="1433700" cy="4926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F5FAFF"/>
                </a:buClr>
                <a:buSzPts val="2400"/>
                <a:buFont typeface="Roboto"/>
                <a:buNone/>
              </a:pPr>
              <a:r>
                <a:rPr lang="en" sz="3200" b="1" i="0" u="none" strike="noStrike" cap="none">
                  <a:solidFill>
                    <a:srgbClr val="F5FAFF"/>
                  </a:solidFill>
                  <a:latin typeface="Libre Franklin"/>
                  <a:ea typeface="Libre Franklin"/>
                  <a:cs typeface="Libre Franklin"/>
                  <a:sym typeface="Libre Franklin"/>
                </a:rPr>
                <a:t>40</a:t>
              </a:r>
              <a:r>
                <a:rPr lang="en" sz="2000" b="1" i="0" u="none" strike="noStrike" cap="none">
                  <a:solidFill>
                    <a:srgbClr val="F5FAFF"/>
                  </a:solidFill>
                  <a:latin typeface="Libre Franklin"/>
                  <a:ea typeface="Libre Franklin"/>
                  <a:cs typeface="Libre Franklin"/>
                  <a:sym typeface="Libre Franklin"/>
                </a:rPr>
                <a:t>%</a:t>
              </a:r>
              <a:endParaRPr sz="2000" b="1">
                <a:latin typeface="Libre Franklin"/>
                <a:ea typeface="Libre Franklin"/>
                <a:cs typeface="Libre Franklin"/>
                <a:sym typeface="Libre Franklin"/>
              </a:endParaRPr>
            </a:p>
          </p:txBody>
        </p:sp>
        <p:cxnSp>
          <p:nvCxnSpPr>
            <p:cNvPr id="2413" name="Google Shape;2413;p154"/>
            <p:cNvCxnSpPr/>
            <p:nvPr/>
          </p:nvCxnSpPr>
          <p:spPr>
            <a:xfrm>
              <a:off x="11052150" y="4603075"/>
              <a:ext cx="1433700" cy="0"/>
            </a:xfrm>
            <a:prstGeom prst="straightConnector1">
              <a:avLst/>
            </a:prstGeom>
            <a:noFill/>
            <a:ln w="12700" cap="flat" cmpd="sng">
              <a:solidFill>
                <a:srgbClr val="9AA2AC"/>
              </a:solidFill>
              <a:prstDash val="solid"/>
              <a:miter lim="400000"/>
              <a:headEnd type="none" w="sm" len="sm"/>
              <a:tailEnd type="none" w="sm" len="sm"/>
            </a:ln>
          </p:spPr>
        </p:cxnSp>
        <p:cxnSp>
          <p:nvCxnSpPr>
            <p:cNvPr id="2414" name="Google Shape;2414;p154"/>
            <p:cNvCxnSpPr/>
            <p:nvPr/>
          </p:nvCxnSpPr>
          <p:spPr>
            <a:xfrm>
              <a:off x="12044000" y="6219900"/>
              <a:ext cx="519300" cy="0"/>
            </a:xfrm>
            <a:prstGeom prst="straightConnector1">
              <a:avLst/>
            </a:prstGeom>
            <a:noFill/>
            <a:ln w="12700" cap="flat" cmpd="sng">
              <a:solidFill>
                <a:srgbClr val="9AA2AC"/>
              </a:solidFill>
              <a:prstDash val="solid"/>
              <a:miter lim="400000"/>
              <a:headEnd type="none" w="sm" len="sm"/>
              <a:tailEnd type="none" w="sm" len="sm"/>
            </a:ln>
          </p:spPr>
        </p:cxnSp>
        <p:cxnSp>
          <p:nvCxnSpPr>
            <p:cNvPr id="2415" name="Google Shape;2415;p154"/>
            <p:cNvCxnSpPr/>
            <p:nvPr/>
          </p:nvCxnSpPr>
          <p:spPr>
            <a:xfrm>
              <a:off x="7602775" y="7138525"/>
              <a:ext cx="780600" cy="0"/>
            </a:xfrm>
            <a:prstGeom prst="straightConnector1">
              <a:avLst/>
            </a:prstGeom>
            <a:noFill/>
            <a:ln w="12700" cap="flat" cmpd="sng">
              <a:solidFill>
                <a:srgbClr val="9AA2AC"/>
              </a:solidFill>
              <a:prstDash val="solid"/>
              <a:miter lim="400000"/>
              <a:headEnd type="none" w="sm" len="sm"/>
              <a:tailEnd type="none" w="sm" len="sm"/>
            </a:ln>
          </p:spPr>
        </p:cxnSp>
        <p:cxnSp>
          <p:nvCxnSpPr>
            <p:cNvPr id="2416" name="Google Shape;2416;p154"/>
            <p:cNvCxnSpPr/>
            <p:nvPr/>
          </p:nvCxnSpPr>
          <p:spPr>
            <a:xfrm>
              <a:off x="5223606" y="6110348"/>
              <a:ext cx="537900" cy="0"/>
            </a:xfrm>
            <a:prstGeom prst="straightConnector1">
              <a:avLst/>
            </a:prstGeom>
            <a:noFill/>
            <a:ln w="12700" cap="flat" cmpd="sng">
              <a:solidFill>
                <a:srgbClr val="9AA2AC"/>
              </a:solidFill>
              <a:prstDash val="solid"/>
              <a:miter lim="400000"/>
              <a:headEnd type="none" w="sm" len="sm"/>
              <a:tailEnd type="none" w="sm" len="sm"/>
            </a:ln>
          </p:spPr>
        </p:cxnSp>
        <p:sp>
          <p:nvSpPr>
            <p:cNvPr id="2417" name="Google Shape;2417;p154"/>
            <p:cNvSpPr txBox="1"/>
            <p:nvPr/>
          </p:nvSpPr>
          <p:spPr>
            <a:xfrm>
              <a:off x="12684398" y="4433400"/>
              <a:ext cx="2118000" cy="661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rgbClr val="677180"/>
                </a:buClr>
                <a:buSzPts val="1600"/>
                <a:buFont typeface="Roboto"/>
                <a:buNone/>
              </a:pPr>
              <a:r>
                <a:rPr lang="en" sz="2000" b="1">
                  <a:solidFill>
                    <a:schemeClr val="dk1"/>
                  </a:solidFill>
                  <a:latin typeface="Libre Franklin"/>
                  <a:ea typeface="Libre Franklin"/>
                  <a:cs typeface="Libre Franklin"/>
                  <a:sym typeface="Libre Franklin"/>
                </a:rPr>
                <a:t>Lorem Ipsum dolor sit amet</a:t>
              </a:r>
              <a:endParaRPr sz="2400">
                <a:solidFill>
                  <a:srgbClr val="091C35"/>
                </a:solidFill>
                <a:latin typeface="Libre Franklin Light"/>
                <a:ea typeface="Libre Franklin Light"/>
                <a:cs typeface="Libre Franklin Light"/>
                <a:sym typeface="Libre Franklin Light"/>
              </a:endParaRPr>
            </a:p>
          </p:txBody>
        </p:sp>
        <p:sp>
          <p:nvSpPr>
            <p:cNvPr id="2418" name="Google Shape;2418;p154"/>
            <p:cNvSpPr txBox="1"/>
            <p:nvPr/>
          </p:nvSpPr>
          <p:spPr>
            <a:xfrm>
              <a:off x="12684401" y="6050250"/>
              <a:ext cx="2118000" cy="661800"/>
            </a:xfrm>
            <a:prstGeom prst="rect">
              <a:avLst/>
            </a:prstGeom>
            <a:noFill/>
            <a:ln>
              <a:noFill/>
            </a:ln>
          </p:spPr>
          <p:txBody>
            <a:bodyPr spcFirstLastPara="1" wrap="square" lIns="0" tIns="0" rIns="0" bIns="0" anchor="t" anchorCtr="0">
              <a:spAutoFit/>
            </a:bodyPr>
            <a:lstStyle/>
            <a:p>
              <a:pPr marL="0" lvl="0" indent="0" algn="l" rtl="0">
                <a:lnSpc>
                  <a:spcPct val="115000"/>
                </a:lnSpc>
                <a:spcBef>
                  <a:spcPts val="0"/>
                </a:spcBef>
                <a:spcAft>
                  <a:spcPts val="0"/>
                </a:spcAft>
                <a:buClr>
                  <a:srgbClr val="677180"/>
                </a:buClr>
                <a:buSzPts val="1600"/>
                <a:buFont typeface="Roboto"/>
                <a:buNone/>
              </a:pPr>
              <a:r>
                <a:rPr lang="en" sz="2000" b="1">
                  <a:solidFill>
                    <a:schemeClr val="dk1"/>
                  </a:solidFill>
                  <a:latin typeface="Libre Franklin"/>
                  <a:ea typeface="Libre Franklin"/>
                  <a:cs typeface="Libre Franklin"/>
                  <a:sym typeface="Libre Franklin"/>
                </a:rPr>
                <a:t>Lorem Ipsum dolor sit amet</a:t>
              </a:r>
              <a:endParaRPr sz="2400">
                <a:solidFill>
                  <a:srgbClr val="091C35"/>
                </a:solidFill>
                <a:latin typeface="Libre Franklin Light"/>
                <a:ea typeface="Libre Franklin Light"/>
                <a:cs typeface="Libre Franklin Light"/>
                <a:sym typeface="Libre Franklin Light"/>
              </a:endParaRPr>
            </a:p>
          </p:txBody>
        </p:sp>
        <p:sp>
          <p:nvSpPr>
            <p:cNvPr id="2419" name="Google Shape;2419;p154"/>
            <p:cNvSpPr txBox="1"/>
            <p:nvPr/>
          </p:nvSpPr>
          <p:spPr>
            <a:xfrm>
              <a:off x="2983550" y="5940675"/>
              <a:ext cx="2079600" cy="661800"/>
            </a:xfrm>
            <a:prstGeom prst="rect">
              <a:avLst/>
            </a:prstGeom>
            <a:noFill/>
            <a:ln>
              <a:noFill/>
            </a:ln>
          </p:spPr>
          <p:txBody>
            <a:bodyPr spcFirstLastPara="1" wrap="square" lIns="0" tIns="0" rIns="0" bIns="0" anchor="t" anchorCtr="0">
              <a:spAutoFit/>
            </a:bodyPr>
            <a:lstStyle/>
            <a:p>
              <a:pPr marL="0" lvl="0" indent="0" algn="r" rtl="0">
                <a:lnSpc>
                  <a:spcPct val="115000"/>
                </a:lnSpc>
                <a:spcBef>
                  <a:spcPts val="0"/>
                </a:spcBef>
                <a:spcAft>
                  <a:spcPts val="0"/>
                </a:spcAft>
                <a:buClr>
                  <a:srgbClr val="677180"/>
                </a:buClr>
                <a:buSzPts val="1600"/>
                <a:buFont typeface="Roboto"/>
                <a:buNone/>
              </a:pPr>
              <a:r>
                <a:rPr lang="en" sz="2000" b="1">
                  <a:solidFill>
                    <a:schemeClr val="dk1"/>
                  </a:solidFill>
                  <a:latin typeface="Libre Franklin"/>
                  <a:ea typeface="Libre Franklin"/>
                  <a:cs typeface="Libre Franklin"/>
                  <a:sym typeface="Libre Franklin"/>
                </a:rPr>
                <a:t>Lorem Ipsum dolor sit amet</a:t>
              </a:r>
              <a:endParaRPr sz="2000" b="1">
                <a:solidFill>
                  <a:schemeClr val="dk1"/>
                </a:solidFill>
                <a:latin typeface="Libre Franklin"/>
                <a:ea typeface="Libre Franklin"/>
                <a:cs typeface="Libre Franklin"/>
                <a:sym typeface="Libre Franklin"/>
              </a:endParaRPr>
            </a:p>
          </p:txBody>
        </p:sp>
        <p:sp>
          <p:nvSpPr>
            <p:cNvPr id="2420" name="Google Shape;2420;p154"/>
            <p:cNvSpPr txBox="1"/>
            <p:nvPr/>
          </p:nvSpPr>
          <p:spPr>
            <a:xfrm>
              <a:off x="5675750" y="7148525"/>
              <a:ext cx="1794900" cy="661800"/>
            </a:xfrm>
            <a:prstGeom prst="rect">
              <a:avLst/>
            </a:prstGeom>
            <a:noFill/>
            <a:ln>
              <a:noFill/>
            </a:ln>
          </p:spPr>
          <p:txBody>
            <a:bodyPr spcFirstLastPara="1" wrap="square" lIns="0" tIns="0" rIns="0" bIns="0" anchor="t" anchorCtr="0">
              <a:spAutoFit/>
            </a:bodyPr>
            <a:lstStyle/>
            <a:p>
              <a:pPr marL="0" lvl="0" indent="0" algn="r" rtl="0">
                <a:lnSpc>
                  <a:spcPct val="115000"/>
                </a:lnSpc>
                <a:spcBef>
                  <a:spcPts val="0"/>
                </a:spcBef>
                <a:spcAft>
                  <a:spcPts val="0"/>
                </a:spcAft>
                <a:buClr>
                  <a:srgbClr val="677180"/>
                </a:buClr>
                <a:buSzPts val="1600"/>
                <a:buFont typeface="Roboto"/>
                <a:buNone/>
              </a:pPr>
              <a:r>
                <a:rPr lang="en" sz="2000" b="1">
                  <a:solidFill>
                    <a:schemeClr val="dk1"/>
                  </a:solidFill>
                  <a:latin typeface="Libre Franklin"/>
                  <a:ea typeface="Libre Franklin"/>
                  <a:cs typeface="Libre Franklin"/>
                  <a:sym typeface="Libre Franklin"/>
                </a:rPr>
                <a:t>Lorem Ipsum dolor sit amet</a:t>
              </a:r>
              <a:endParaRPr sz="2400" b="1">
                <a:solidFill>
                  <a:schemeClr val="dk1"/>
                </a:solidFill>
                <a:latin typeface="Libre Franklin"/>
                <a:ea typeface="Libre Franklin"/>
                <a:cs typeface="Libre Franklin"/>
                <a:sym typeface="Libre Franklin"/>
              </a:endParaRPr>
            </a:p>
          </p:txBody>
        </p:sp>
        <p:sp>
          <p:nvSpPr>
            <p:cNvPr id="2421" name="Google Shape;2421;p154"/>
            <p:cNvSpPr txBox="1"/>
            <p:nvPr/>
          </p:nvSpPr>
          <p:spPr>
            <a:xfrm>
              <a:off x="9448205" y="7080548"/>
              <a:ext cx="2529300" cy="692700"/>
            </a:xfrm>
            <a:prstGeom prst="rect">
              <a:avLst/>
            </a:prstGeom>
            <a:noFill/>
            <a:ln>
              <a:noFill/>
            </a:ln>
          </p:spPr>
          <p:txBody>
            <a:bodyPr spcFirstLastPara="1" wrap="square" lIns="0" tIns="0" rIns="0" bIns="0" anchor="t" anchorCtr="0">
              <a:spAutoFit/>
            </a:bodyPr>
            <a:lstStyle/>
            <a:p>
              <a:pPr marL="0" marR="0" lvl="0" indent="0" algn="ctr" rtl="0">
                <a:lnSpc>
                  <a:spcPct val="150000"/>
                </a:lnSpc>
                <a:spcBef>
                  <a:spcPts val="0"/>
                </a:spcBef>
                <a:spcAft>
                  <a:spcPts val="0"/>
                </a:spcAft>
                <a:buClr>
                  <a:srgbClr val="F5FAFF"/>
                </a:buClr>
                <a:buSzPts val="6000"/>
                <a:buFont typeface="Roboto"/>
                <a:buNone/>
              </a:pPr>
              <a:r>
                <a:rPr lang="en" sz="4500" b="1" i="0" u="none" strike="noStrike" cap="none">
                  <a:solidFill>
                    <a:schemeClr val="dk1"/>
                  </a:solidFill>
                  <a:latin typeface="Libre Franklin"/>
                  <a:ea typeface="Libre Franklin"/>
                  <a:cs typeface="Libre Franklin"/>
                  <a:sym typeface="Libre Franklin"/>
                </a:rPr>
                <a:t>95</a:t>
              </a:r>
              <a:r>
                <a:rPr lang="en" sz="2400" b="1" i="0" u="none" strike="noStrike" cap="none">
                  <a:solidFill>
                    <a:schemeClr val="dk1"/>
                  </a:solidFill>
                  <a:latin typeface="Libre Franklin"/>
                  <a:ea typeface="Libre Franklin"/>
                  <a:cs typeface="Libre Franklin"/>
                  <a:sym typeface="Libre Franklin"/>
                </a:rPr>
                <a:t>%</a:t>
              </a:r>
              <a:endParaRPr sz="2400" b="1">
                <a:solidFill>
                  <a:schemeClr val="dk1"/>
                </a:solidFill>
                <a:latin typeface="Libre Franklin"/>
                <a:ea typeface="Libre Franklin"/>
                <a:cs typeface="Libre Franklin"/>
                <a:sym typeface="Libre Franklin"/>
              </a:endParaRPr>
            </a:p>
          </p:txBody>
        </p:sp>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425"/>
        <p:cNvGrpSpPr/>
        <p:nvPr/>
      </p:nvGrpSpPr>
      <p:grpSpPr>
        <a:xfrm>
          <a:off x="0" y="0"/>
          <a:ext cx="0" cy="0"/>
          <a:chOff x="0" y="0"/>
          <a:chExt cx="0" cy="0"/>
        </a:xfrm>
      </p:grpSpPr>
      <p:sp>
        <p:nvSpPr>
          <p:cNvPr id="2426" name="Google Shape;2426;p155"/>
          <p:cNvSpPr txBox="1"/>
          <p:nvPr/>
        </p:nvSpPr>
        <p:spPr>
          <a:xfrm>
            <a:off x="507200" y="627525"/>
            <a:ext cx="6454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accent1"/>
                </a:solidFill>
                <a:latin typeface="Libre Franklin"/>
                <a:ea typeface="Libre Franklin"/>
                <a:cs typeface="Libre Franklin"/>
                <a:sym typeface="Libre Franklin"/>
              </a:rPr>
              <a:t>Recurring Icons</a:t>
            </a:r>
            <a:endParaRPr sz="3200" b="1">
              <a:solidFill>
                <a:schemeClr val="accent1"/>
              </a:solidFill>
              <a:latin typeface="Libre Franklin"/>
              <a:ea typeface="Libre Franklin"/>
              <a:cs typeface="Libre Franklin"/>
              <a:sym typeface="Libre Franklin"/>
            </a:endParaRPr>
          </a:p>
        </p:txBody>
      </p:sp>
      <p:sp>
        <p:nvSpPr>
          <p:cNvPr id="2427" name="Google Shape;2427;p155"/>
          <p:cNvSpPr/>
          <p:nvPr/>
        </p:nvSpPr>
        <p:spPr>
          <a:xfrm>
            <a:off x="15302640" y="3878080"/>
            <a:ext cx="573725" cy="573670"/>
          </a:xfrm>
          <a:custGeom>
            <a:avLst/>
            <a:gdLst/>
            <a:ahLst/>
            <a:cxnLst/>
            <a:rect l="l" t="t" r="r" b="b"/>
            <a:pathLst>
              <a:path w="10420" h="10419" extrusionOk="0">
                <a:moveTo>
                  <a:pt x="3763" y="881"/>
                </a:moveTo>
                <a:lnTo>
                  <a:pt x="3597" y="1108"/>
                </a:lnTo>
                <a:lnTo>
                  <a:pt x="3311" y="1632"/>
                </a:lnTo>
                <a:lnTo>
                  <a:pt x="3073" y="2227"/>
                </a:lnTo>
                <a:lnTo>
                  <a:pt x="2870" y="2894"/>
                </a:lnTo>
                <a:lnTo>
                  <a:pt x="2799" y="3251"/>
                </a:lnTo>
                <a:lnTo>
                  <a:pt x="1096" y="3251"/>
                </a:lnTo>
                <a:lnTo>
                  <a:pt x="1299" y="2846"/>
                </a:lnTo>
                <a:lnTo>
                  <a:pt x="1846" y="2120"/>
                </a:lnTo>
                <a:lnTo>
                  <a:pt x="2537" y="1513"/>
                </a:lnTo>
                <a:lnTo>
                  <a:pt x="3323" y="1048"/>
                </a:lnTo>
                <a:lnTo>
                  <a:pt x="3763" y="881"/>
                </a:lnTo>
                <a:close/>
                <a:moveTo>
                  <a:pt x="5216" y="643"/>
                </a:moveTo>
                <a:lnTo>
                  <a:pt x="5347" y="655"/>
                </a:lnTo>
                <a:lnTo>
                  <a:pt x="5645" y="774"/>
                </a:lnTo>
                <a:lnTo>
                  <a:pt x="5966" y="1048"/>
                </a:lnTo>
                <a:lnTo>
                  <a:pt x="6311" y="1501"/>
                </a:lnTo>
                <a:lnTo>
                  <a:pt x="6478" y="1810"/>
                </a:lnTo>
                <a:lnTo>
                  <a:pt x="6621" y="2120"/>
                </a:lnTo>
                <a:lnTo>
                  <a:pt x="6859" y="2846"/>
                </a:lnTo>
                <a:lnTo>
                  <a:pt x="6942" y="3251"/>
                </a:lnTo>
                <a:lnTo>
                  <a:pt x="3466" y="3251"/>
                </a:lnTo>
                <a:lnTo>
                  <a:pt x="3561" y="2846"/>
                </a:lnTo>
                <a:lnTo>
                  <a:pt x="3811" y="2120"/>
                </a:lnTo>
                <a:lnTo>
                  <a:pt x="3954" y="1810"/>
                </a:lnTo>
                <a:lnTo>
                  <a:pt x="4121" y="1501"/>
                </a:lnTo>
                <a:lnTo>
                  <a:pt x="4454" y="1048"/>
                </a:lnTo>
                <a:lnTo>
                  <a:pt x="4787" y="774"/>
                </a:lnTo>
                <a:lnTo>
                  <a:pt x="5085" y="655"/>
                </a:lnTo>
                <a:lnTo>
                  <a:pt x="5216" y="643"/>
                </a:lnTo>
                <a:close/>
                <a:moveTo>
                  <a:pt x="6669" y="881"/>
                </a:moveTo>
                <a:lnTo>
                  <a:pt x="7097" y="1048"/>
                </a:lnTo>
                <a:lnTo>
                  <a:pt x="7895" y="1513"/>
                </a:lnTo>
                <a:lnTo>
                  <a:pt x="8574" y="2108"/>
                </a:lnTo>
                <a:lnTo>
                  <a:pt x="9121" y="2846"/>
                </a:lnTo>
                <a:lnTo>
                  <a:pt x="9336" y="3251"/>
                </a:lnTo>
                <a:lnTo>
                  <a:pt x="7633" y="3251"/>
                </a:lnTo>
                <a:lnTo>
                  <a:pt x="7550" y="2894"/>
                </a:lnTo>
                <a:lnTo>
                  <a:pt x="7359" y="2227"/>
                </a:lnTo>
                <a:lnTo>
                  <a:pt x="7109" y="1632"/>
                </a:lnTo>
                <a:lnTo>
                  <a:pt x="6823" y="1108"/>
                </a:lnTo>
                <a:lnTo>
                  <a:pt x="6669" y="881"/>
                </a:lnTo>
                <a:close/>
                <a:moveTo>
                  <a:pt x="9586" y="3906"/>
                </a:moveTo>
                <a:lnTo>
                  <a:pt x="9669" y="4215"/>
                </a:lnTo>
                <a:lnTo>
                  <a:pt x="9764" y="4870"/>
                </a:lnTo>
                <a:lnTo>
                  <a:pt x="9776" y="5204"/>
                </a:lnTo>
                <a:lnTo>
                  <a:pt x="9764" y="5537"/>
                </a:lnTo>
                <a:lnTo>
                  <a:pt x="9669" y="6192"/>
                </a:lnTo>
                <a:lnTo>
                  <a:pt x="9586" y="6501"/>
                </a:lnTo>
                <a:lnTo>
                  <a:pt x="7716" y="6501"/>
                </a:lnTo>
                <a:lnTo>
                  <a:pt x="7800" y="5870"/>
                </a:lnTo>
                <a:lnTo>
                  <a:pt x="7824" y="5204"/>
                </a:lnTo>
                <a:lnTo>
                  <a:pt x="7800" y="4537"/>
                </a:lnTo>
                <a:lnTo>
                  <a:pt x="7716" y="3906"/>
                </a:lnTo>
                <a:close/>
                <a:moveTo>
                  <a:pt x="2692" y="3906"/>
                </a:moveTo>
                <a:lnTo>
                  <a:pt x="2620" y="4537"/>
                </a:lnTo>
                <a:lnTo>
                  <a:pt x="2608" y="5204"/>
                </a:lnTo>
                <a:lnTo>
                  <a:pt x="2620" y="5870"/>
                </a:lnTo>
                <a:lnTo>
                  <a:pt x="2692" y="6513"/>
                </a:lnTo>
                <a:lnTo>
                  <a:pt x="846" y="6513"/>
                </a:lnTo>
                <a:lnTo>
                  <a:pt x="763" y="6192"/>
                </a:lnTo>
                <a:lnTo>
                  <a:pt x="668" y="5537"/>
                </a:lnTo>
                <a:lnTo>
                  <a:pt x="656" y="5204"/>
                </a:lnTo>
                <a:lnTo>
                  <a:pt x="668" y="4870"/>
                </a:lnTo>
                <a:lnTo>
                  <a:pt x="763" y="4215"/>
                </a:lnTo>
                <a:lnTo>
                  <a:pt x="846" y="3906"/>
                </a:lnTo>
                <a:close/>
                <a:moveTo>
                  <a:pt x="7073" y="3906"/>
                </a:moveTo>
                <a:lnTo>
                  <a:pt x="7145" y="4537"/>
                </a:lnTo>
                <a:lnTo>
                  <a:pt x="7169" y="5204"/>
                </a:lnTo>
                <a:lnTo>
                  <a:pt x="7145" y="5882"/>
                </a:lnTo>
                <a:lnTo>
                  <a:pt x="7073" y="6513"/>
                </a:lnTo>
                <a:lnTo>
                  <a:pt x="3347" y="6513"/>
                </a:lnTo>
                <a:lnTo>
                  <a:pt x="3275" y="5882"/>
                </a:lnTo>
                <a:lnTo>
                  <a:pt x="3263" y="5204"/>
                </a:lnTo>
                <a:lnTo>
                  <a:pt x="3275" y="4537"/>
                </a:lnTo>
                <a:lnTo>
                  <a:pt x="3347" y="3906"/>
                </a:lnTo>
                <a:close/>
                <a:moveTo>
                  <a:pt x="2799" y="7156"/>
                </a:moveTo>
                <a:lnTo>
                  <a:pt x="2870" y="7514"/>
                </a:lnTo>
                <a:lnTo>
                  <a:pt x="3073" y="8180"/>
                </a:lnTo>
                <a:lnTo>
                  <a:pt x="3311" y="8788"/>
                </a:lnTo>
                <a:lnTo>
                  <a:pt x="3597" y="9300"/>
                </a:lnTo>
                <a:lnTo>
                  <a:pt x="3763" y="9526"/>
                </a:lnTo>
                <a:lnTo>
                  <a:pt x="3763" y="9526"/>
                </a:lnTo>
                <a:lnTo>
                  <a:pt x="3323" y="9359"/>
                </a:lnTo>
                <a:lnTo>
                  <a:pt x="2537" y="8907"/>
                </a:lnTo>
                <a:lnTo>
                  <a:pt x="1846" y="8299"/>
                </a:lnTo>
                <a:lnTo>
                  <a:pt x="1299" y="7573"/>
                </a:lnTo>
                <a:lnTo>
                  <a:pt x="1096" y="7156"/>
                </a:lnTo>
                <a:close/>
                <a:moveTo>
                  <a:pt x="9336" y="7156"/>
                </a:moveTo>
                <a:lnTo>
                  <a:pt x="9121" y="7561"/>
                </a:lnTo>
                <a:lnTo>
                  <a:pt x="8574" y="8299"/>
                </a:lnTo>
                <a:lnTo>
                  <a:pt x="7895" y="8895"/>
                </a:lnTo>
                <a:lnTo>
                  <a:pt x="7109" y="9359"/>
                </a:lnTo>
                <a:lnTo>
                  <a:pt x="6669" y="9526"/>
                </a:lnTo>
                <a:lnTo>
                  <a:pt x="6669" y="9526"/>
                </a:lnTo>
                <a:lnTo>
                  <a:pt x="6823" y="9300"/>
                </a:lnTo>
                <a:lnTo>
                  <a:pt x="7109" y="8776"/>
                </a:lnTo>
                <a:lnTo>
                  <a:pt x="7359" y="8180"/>
                </a:lnTo>
                <a:lnTo>
                  <a:pt x="7550" y="7514"/>
                </a:lnTo>
                <a:lnTo>
                  <a:pt x="7633" y="7156"/>
                </a:lnTo>
                <a:close/>
                <a:moveTo>
                  <a:pt x="6942" y="7156"/>
                </a:moveTo>
                <a:lnTo>
                  <a:pt x="6859" y="7549"/>
                </a:lnTo>
                <a:lnTo>
                  <a:pt x="6621" y="8287"/>
                </a:lnTo>
                <a:lnTo>
                  <a:pt x="6478" y="8597"/>
                </a:lnTo>
                <a:lnTo>
                  <a:pt x="6311" y="8907"/>
                </a:lnTo>
                <a:lnTo>
                  <a:pt x="5966" y="9359"/>
                </a:lnTo>
                <a:lnTo>
                  <a:pt x="5645" y="9633"/>
                </a:lnTo>
                <a:lnTo>
                  <a:pt x="5347" y="9752"/>
                </a:lnTo>
                <a:lnTo>
                  <a:pt x="5216" y="9764"/>
                </a:lnTo>
                <a:lnTo>
                  <a:pt x="5085" y="9752"/>
                </a:lnTo>
                <a:lnTo>
                  <a:pt x="4775" y="9633"/>
                </a:lnTo>
                <a:lnTo>
                  <a:pt x="4454" y="9359"/>
                </a:lnTo>
                <a:lnTo>
                  <a:pt x="4121" y="8907"/>
                </a:lnTo>
                <a:lnTo>
                  <a:pt x="3954" y="8597"/>
                </a:lnTo>
                <a:lnTo>
                  <a:pt x="3811" y="8287"/>
                </a:lnTo>
                <a:lnTo>
                  <a:pt x="3561" y="7549"/>
                </a:lnTo>
                <a:lnTo>
                  <a:pt x="3466" y="7156"/>
                </a:lnTo>
                <a:close/>
                <a:moveTo>
                  <a:pt x="5216" y="0"/>
                </a:moveTo>
                <a:lnTo>
                  <a:pt x="4680" y="12"/>
                </a:lnTo>
                <a:lnTo>
                  <a:pt x="3656" y="227"/>
                </a:lnTo>
                <a:lnTo>
                  <a:pt x="2727" y="620"/>
                </a:lnTo>
                <a:lnTo>
                  <a:pt x="1894" y="1179"/>
                </a:lnTo>
                <a:lnTo>
                  <a:pt x="1191" y="1882"/>
                </a:lnTo>
                <a:lnTo>
                  <a:pt x="620" y="2715"/>
                </a:lnTo>
                <a:lnTo>
                  <a:pt x="227" y="3656"/>
                </a:lnTo>
                <a:lnTo>
                  <a:pt x="25" y="4668"/>
                </a:lnTo>
                <a:lnTo>
                  <a:pt x="1" y="5204"/>
                </a:lnTo>
                <a:lnTo>
                  <a:pt x="25" y="5739"/>
                </a:lnTo>
                <a:lnTo>
                  <a:pt x="227" y="6763"/>
                </a:lnTo>
                <a:lnTo>
                  <a:pt x="620" y="7692"/>
                </a:lnTo>
                <a:lnTo>
                  <a:pt x="1191" y="8526"/>
                </a:lnTo>
                <a:lnTo>
                  <a:pt x="1894" y="9228"/>
                </a:lnTo>
                <a:lnTo>
                  <a:pt x="2727" y="9788"/>
                </a:lnTo>
                <a:lnTo>
                  <a:pt x="3656" y="10193"/>
                </a:lnTo>
                <a:lnTo>
                  <a:pt x="4680" y="10395"/>
                </a:lnTo>
                <a:lnTo>
                  <a:pt x="5216" y="10419"/>
                </a:lnTo>
                <a:lnTo>
                  <a:pt x="5752" y="10395"/>
                </a:lnTo>
                <a:lnTo>
                  <a:pt x="6764" y="10193"/>
                </a:lnTo>
                <a:lnTo>
                  <a:pt x="7704" y="9788"/>
                </a:lnTo>
                <a:lnTo>
                  <a:pt x="8526" y="9228"/>
                </a:lnTo>
                <a:lnTo>
                  <a:pt x="9240" y="8526"/>
                </a:lnTo>
                <a:lnTo>
                  <a:pt x="9800" y="7692"/>
                </a:lnTo>
                <a:lnTo>
                  <a:pt x="10193" y="6763"/>
                </a:lnTo>
                <a:lnTo>
                  <a:pt x="10407" y="5739"/>
                </a:lnTo>
                <a:lnTo>
                  <a:pt x="10419" y="5204"/>
                </a:lnTo>
                <a:lnTo>
                  <a:pt x="10407" y="4668"/>
                </a:lnTo>
                <a:lnTo>
                  <a:pt x="10193" y="3656"/>
                </a:lnTo>
                <a:lnTo>
                  <a:pt x="9800" y="2715"/>
                </a:lnTo>
                <a:lnTo>
                  <a:pt x="9240" y="1882"/>
                </a:lnTo>
                <a:lnTo>
                  <a:pt x="8526" y="1179"/>
                </a:lnTo>
                <a:lnTo>
                  <a:pt x="7704" y="620"/>
                </a:lnTo>
                <a:lnTo>
                  <a:pt x="6764" y="227"/>
                </a:lnTo>
                <a:lnTo>
                  <a:pt x="5752" y="12"/>
                </a:lnTo>
                <a:lnTo>
                  <a:pt x="5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55"/>
          <p:cNvSpPr/>
          <p:nvPr/>
        </p:nvSpPr>
        <p:spPr>
          <a:xfrm>
            <a:off x="13913196" y="3878080"/>
            <a:ext cx="573725" cy="573670"/>
          </a:xfrm>
          <a:custGeom>
            <a:avLst/>
            <a:gdLst/>
            <a:ahLst/>
            <a:cxnLst/>
            <a:rect l="l" t="t" r="r" b="b"/>
            <a:pathLst>
              <a:path w="10420" h="10419" extrusionOk="0">
                <a:moveTo>
                  <a:pt x="7812" y="905"/>
                </a:moveTo>
                <a:lnTo>
                  <a:pt x="8097" y="1858"/>
                </a:lnTo>
                <a:lnTo>
                  <a:pt x="7050" y="2906"/>
                </a:lnTo>
                <a:lnTo>
                  <a:pt x="6895" y="1929"/>
                </a:lnTo>
                <a:lnTo>
                  <a:pt x="6883" y="1846"/>
                </a:lnTo>
                <a:lnTo>
                  <a:pt x="6942" y="1691"/>
                </a:lnTo>
                <a:lnTo>
                  <a:pt x="7002" y="1632"/>
                </a:lnTo>
                <a:lnTo>
                  <a:pt x="7812" y="905"/>
                </a:lnTo>
                <a:close/>
                <a:moveTo>
                  <a:pt x="8562" y="2322"/>
                </a:moveTo>
                <a:lnTo>
                  <a:pt x="9514" y="2608"/>
                </a:lnTo>
                <a:lnTo>
                  <a:pt x="8788" y="3418"/>
                </a:lnTo>
                <a:lnTo>
                  <a:pt x="8729" y="3477"/>
                </a:lnTo>
                <a:lnTo>
                  <a:pt x="8574" y="3525"/>
                </a:lnTo>
                <a:lnTo>
                  <a:pt x="8490" y="3525"/>
                </a:lnTo>
                <a:lnTo>
                  <a:pt x="7514" y="3358"/>
                </a:lnTo>
                <a:lnTo>
                  <a:pt x="8562" y="2322"/>
                </a:lnTo>
                <a:close/>
                <a:moveTo>
                  <a:pt x="7907" y="119"/>
                </a:moveTo>
                <a:lnTo>
                  <a:pt x="7669" y="167"/>
                </a:lnTo>
                <a:lnTo>
                  <a:pt x="7550" y="250"/>
                </a:lnTo>
                <a:lnTo>
                  <a:pt x="6561" y="1143"/>
                </a:lnTo>
                <a:lnTo>
                  <a:pt x="6478" y="1227"/>
                </a:lnTo>
                <a:lnTo>
                  <a:pt x="6335" y="1429"/>
                </a:lnTo>
                <a:lnTo>
                  <a:pt x="6252" y="1667"/>
                </a:lnTo>
                <a:lnTo>
                  <a:pt x="6240" y="1905"/>
                </a:lnTo>
                <a:lnTo>
                  <a:pt x="6252" y="2036"/>
                </a:lnTo>
                <a:lnTo>
                  <a:pt x="6490" y="3465"/>
                </a:lnTo>
                <a:lnTo>
                  <a:pt x="4978" y="4977"/>
                </a:lnTo>
                <a:lnTo>
                  <a:pt x="4906" y="5085"/>
                </a:lnTo>
                <a:lnTo>
                  <a:pt x="4906" y="5335"/>
                </a:lnTo>
                <a:lnTo>
                  <a:pt x="4978" y="5430"/>
                </a:lnTo>
                <a:lnTo>
                  <a:pt x="5085" y="5513"/>
                </a:lnTo>
                <a:lnTo>
                  <a:pt x="5335" y="5513"/>
                </a:lnTo>
                <a:lnTo>
                  <a:pt x="5442" y="5430"/>
                </a:lnTo>
                <a:lnTo>
                  <a:pt x="6954" y="3930"/>
                </a:lnTo>
                <a:lnTo>
                  <a:pt x="8383" y="4168"/>
                </a:lnTo>
                <a:lnTo>
                  <a:pt x="8502" y="4180"/>
                </a:lnTo>
                <a:lnTo>
                  <a:pt x="8752" y="4156"/>
                </a:lnTo>
                <a:lnTo>
                  <a:pt x="8979" y="4072"/>
                </a:lnTo>
                <a:lnTo>
                  <a:pt x="9193" y="3942"/>
                </a:lnTo>
                <a:lnTo>
                  <a:pt x="9276" y="3846"/>
                </a:lnTo>
                <a:lnTo>
                  <a:pt x="10169" y="2846"/>
                </a:lnTo>
                <a:lnTo>
                  <a:pt x="10241" y="2739"/>
                </a:lnTo>
                <a:lnTo>
                  <a:pt x="10300" y="2501"/>
                </a:lnTo>
                <a:lnTo>
                  <a:pt x="10229" y="2275"/>
                </a:lnTo>
                <a:lnTo>
                  <a:pt x="10062" y="2096"/>
                </a:lnTo>
                <a:lnTo>
                  <a:pt x="9943" y="2048"/>
                </a:lnTo>
                <a:lnTo>
                  <a:pt x="8729" y="1691"/>
                </a:lnTo>
                <a:lnTo>
                  <a:pt x="8359" y="477"/>
                </a:lnTo>
                <a:lnTo>
                  <a:pt x="8312" y="346"/>
                </a:lnTo>
                <a:lnTo>
                  <a:pt x="8133" y="179"/>
                </a:lnTo>
                <a:lnTo>
                  <a:pt x="7907" y="119"/>
                </a:lnTo>
                <a:close/>
                <a:moveTo>
                  <a:pt x="5204" y="1929"/>
                </a:moveTo>
                <a:lnTo>
                  <a:pt x="4871" y="1941"/>
                </a:lnTo>
                <a:lnTo>
                  <a:pt x="4240" y="2072"/>
                </a:lnTo>
                <a:lnTo>
                  <a:pt x="3656" y="2310"/>
                </a:lnTo>
                <a:lnTo>
                  <a:pt x="3132" y="2667"/>
                </a:lnTo>
                <a:lnTo>
                  <a:pt x="2692" y="3108"/>
                </a:lnTo>
                <a:lnTo>
                  <a:pt x="2346" y="3620"/>
                </a:lnTo>
                <a:lnTo>
                  <a:pt x="2096" y="4203"/>
                </a:lnTo>
                <a:lnTo>
                  <a:pt x="1965" y="4846"/>
                </a:lnTo>
                <a:lnTo>
                  <a:pt x="1954" y="5192"/>
                </a:lnTo>
                <a:lnTo>
                  <a:pt x="1965" y="5525"/>
                </a:lnTo>
                <a:lnTo>
                  <a:pt x="2096" y="6168"/>
                </a:lnTo>
                <a:lnTo>
                  <a:pt x="2346" y="6751"/>
                </a:lnTo>
                <a:lnTo>
                  <a:pt x="2692" y="7275"/>
                </a:lnTo>
                <a:lnTo>
                  <a:pt x="3132" y="7716"/>
                </a:lnTo>
                <a:lnTo>
                  <a:pt x="3656" y="8073"/>
                </a:lnTo>
                <a:lnTo>
                  <a:pt x="4240" y="8323"/>
                </a:lnTo>
                <a:lnTo>
                  <a:pt x="4871" y="8454"/>
                </a:lnTo>
                <a:lnTo>
                  <a:pt x="5204" y="8466"/>
                </a:lnTo>
                <a:lnTo>
                  <a:pt x="5549" y="8454"/>
                </a:lnTo>
                <a:lnTo>
                  <a:pt x="6180" y="8323"/>
                </a:lnTo>
                <a:lnTo>
                  <a:pt x="6764" y="8073"/>
                </a:lnTo>
                <a:lnTo>
                  <a:pt x="7288" y="7716"/>
                </a:lnTo>
                <a:lnTo>
                  <a:pt x="7728" y="7275"/>
                </a:lnTo>
                <a:lnTo>
                  <a:pt x="8074" y="6751"/>
                </a:lnTo>
                <a:lnTo>
                  <a:pt x="8324" y="6168"/>
                </a:lnTo>
                <a:lnTo>
                  <a:pt x="8455" y="5525"/>
                </a:lnTo>
                <a:lnTo>
                  <a:pt x="8467" y="5192"/>
                </a:lnTo>
                <a:lnTo>
                  <a:pt x="8467" y="5013"/>
                </a:lnTo>
                <a:lnTo>
                  <a:pt x="8443" y="4823"/>
                </a:lnTo>
                <a:lnTo>
                  <a:pt x="8359" y="4823"/>
                </a:lnTo>
                <a:lnTo>
                  <a:pt x="8276" y="4811"/>
                </a:lnTo>
                <a:lnTo>
                  <a:pt x="7776" y="4727"/>
                </a:lnTo>
                <a:lnTo>
                  <a:pt x="7776" y="4727"/>
                </a:lnTo>
                <a:lnTo>
                  <a:pt x="7812" y="4954"/>
                </a:lnTo>
                <a:lnTo>
                  <a:pt x="7812" y="5192"/>
                </a:lnTo>
                <a:lnTo>
                  <a:pt x="7800" y="5454"/>
                </a:lnTo>
                <a:lnTo>
                  <a:pt x="7693" y="5978"/>
                </a:lnTo>
                <a:lnTo>
                  <a:pt x="7490" y="6442"/>
                </a:lnTo>
                <a:lnTo>
                  <a:pt x="7204" y="6859"/>
                </a:lnTo>
                <a:lnTo>
                  <a:pt x="6847" y="7216"/>
                </a:lnTo>
                <a:lnTo>
                  <a:pt x="6430" y="7502"/>
                </a:lnTo>
                <a:lnTo>
                  <a:pt x="5966" y="7692"/>
                </a:lnTo>
                <a:lnTo>
                  <a:pt x="5454" y="7799"/>
                </a:lnTo>
                <a:lnTo>
                  <a:pt x="5192" y="7811"/>
                </a:lnTo>
                <a:lnTo>
                  <a:pt x="4930" y="7799"/>
                </a:lnTo>
                <a:lnTo>
                  <a:pt x="4418" y="7692"/>
                </a:lnTo>
                <a:lnTo>
                  <a:pt x="3954" y="7490"/>
                </a:lnTo>
                <a:lnTo>
                  <a:pt x="3537" y="7204"/>
                </a:lnTo>
                <a:lnTo>
                  <a:pt x="3180" y="6847"/>
                </a:lnTo>
                <a:lnTo>
                  <a:pt x="2906" y="6430"/>
                </a:lnTo>
                <a:lnTo>
                  <a:pt x="2704" y="5954"/>
                </a:lnTo>
                <a:lnTo>
                  <a:pt x="2597" y="5454"/>
                </a:lnTo>
                <a:lnTo>
                  <a:pt x="2585" y="5192"/>
                </a:lnTo>
                <a:lnTo>
                  <a:pt x="2597" y="4918"/>
                </a:lnTo>
                <a:lnTo>
                  <a:pt x="2704" y="4418"/>
                </a:lnTo>
                <a:lnTo>
                  <a:pt x="2906" y="3953"/>
                </a:lnTo>
                <a:lnTo>
                  <a:pt x="3180" y="3537"/>
                </a:lnTo>
                <a:lnTo>
                  <a:pt x="3537" y="3179"/>
                </a:lnTo>
                <a:lnTo>
                  <a:pt x="3954" y="2894"/>
                </a:lnTo>
                <a:lnTo>
                  <a:pt x="4418" y="2703"/>
                </a:lnTo>
                <a:lnTo>
                  <a:pt x="4930" y="2596"/>
                </a:lnTo>
                <a:lnTo>
                  <a:pt x="5192" y="2584"/>
                </a:lnTo>
                <a:lnTo>
                  <a:pt x="5454" y="2596"/>
                </a:lnTo>
                <a:lnTo>
                  <a:pt x="5692" y="2644"/>
                </a:lnTo>
                <a:lnTo>
                  <a:pt x="5609" y="2132"/>
                </a:lnTo>
                <a:lnTo>
                  <a:pt x="5597" y="2048"/>
                </a:lnTo>
                <a:lnTo>
                  <a:pt x="5585" y="1965"/>
                </a:lnTo>
                <a:lnTo>
                  <a:pt x="5407" y="1941"/>
                </a:lnTo>
                <a:lnTo>
                  <a:pt x="5204" y="1929"/>
                </a:lnTo>
                <a:close/>
                <a:moveTo>
                  <a:pt x="5216" y="0"/>
                </a:moveTo>
                <a:lnTo>
                  <a:pt x="4680" y="12"/>
                </a:lnTo>
                <a:lnTo>
                  <a:pt x="3656" y="227"/>
                </a:lnTo>
                <a:lnTo>
                  <a:pt x="2728" y="620"/>
                </a:lnTo>
                <a:lnTo>
                  <a:pt x="1894" y="1179"/>
                </a:lnTo>
                <a:lnTo>
                  <a:pt x="1192" y="1894"/>
                </a:lnTo>
                <a:lnTo>
                  <a:pt x="620" y="2715"/>
                </a:lnTo>
                <a:lnTo>
                  <a:pt x="227" y="3656"/>
                </a:lnTo>
                <a:lnTo>
                  <a:pt x="25" y="4668"/>
                </a:lnTo>
                <a:lnTo>
                  <a:pt x="1" y="5204"/>
                </a:lnTo>
                <a:lnTo>
                  <a:pt x="25" y="5739"/>
                </a:lnTo>
                <a:lnTo>
                  <a:pt x="227" y="6763"/>
                </a:lnTo>
                <a:lnTo>
                  <a:pt x="620" y="7692"/>
                </a:lnTo>
                <a:lnTo>
                  <a:pt x="1192" y="8526"/>
                </a:lnTo>
                <a:lnTo>
                  <a:pt x="1894" y="9228"/>
                </a:lnTo>
                <a:lnTo>
                  <a:pt x="2728" y="9800"/>
                </a:lnTo>
                <a:lnTo>
                  <a:pt x="3656" y="10193"/>
                </a:lnTo>
                <a:lnTo>
                  <a:pt x="4680" y="10395"/>
                </a:lnTo>
                <a:lnTo>
                  <a:pt x="5216" y="10419"/>
                </a:lnTo>
                <a:lnTo>
                  <a:pt x="5752" y="10395"/>
                </a:lnTo>
                <a:lnTo>
                  <a:pt x="6764" y="10193"/>
                </a:lnTo>
                <a:lnTo>
                  <a:pt x="7705" y="9800"/>
                </a:lnTo>
                <a:lnTo>
                  <a:pt x="8526" y="9228"/>
                </a:lnTo>
                <a:lnTo>
                  <a:pt x="9240" y="8526"/>
                </a:lnTo>
                <a:lnTo>
                  <a:pt x="9800" y="7692"/>
                </a:lnTo>
                <a:lnTo>
                  <a:pt x="10193" y="6763"/>
                </a:lnTo>
                <a:lnTo>
                  <a:pt x="10407" y="5739"/>
                </a:lnTo>
                <a:lnTo>
                  <a:pt x="10419" y="5204"/>
                </a:lnTo>
                <a:lnTo>
                  <a:pt x="10407" y="4835"/>
                </a:lnTo>
                <a:lnTo>
                  <a:pt x="10312" y="4120"/>
                </a:lnTo>
                <a:lnTo>
                  <a:pt x="10217" y="3775"/>
                </a:lnTo>
                <a:lnTo>
                  <a:pt x="9752" y="4299"/>
                </a:lnTo>
                <a:lnTo>
                  <a:pt x="9729" y="4323"/>
                </a:lnTo>
                <a:lnTo>
                  <a:pt x="9693" y="4358"/>
                </a:lnTo>
                <a:lnTo>
                  <a:pt x="9752" y="4775"/>
                </a:lnTo>
                <a:lnTo>
                  <a:pt x="9764" y="5204"/>
                </a:lnTo>
                <a:lnTo>
                  <a:pt x="9752" y="5668"/>
                </a:lnTo>
                <a:lnTo>
                  <a:pt x="9574" y="6561"/>
                </a:lnTo>
                <a:lnTo>
                  <a:pt x="9229" y="7383"/>
                </a:lnTo>
                <a:lnTo>
                  <a:pt x="8729" y="8109"/>
                </a:lnTo>
                <a:lnTo>
                  <a:pt x="8109" y="8728"/>
                </a:lnTo>
                <a:lnTo>
                  <a:pt x="7383" y="9216"/>
                </a:lnTo>
                <a:lnTo>
                  <a:pt x="6573" y="9561"/>
                </a:lnTo>
                <a:lnTo>
                  <a:pt x="5680" y="9752"/>
                </a:lnTo>
                <a:lnTo>
                  <a:pt x="5216" y="9764"/>
                </a:lnTo>
                <a:lnTo>
                  <a:pt x="4740" y="9752"/>
                </a:lnTo>
                <a:lnTo>
                  <a:pt x="3859" y="9561"/>
                </a:lnTo>
                <a:lnTo>
                  <a:pt x="3037" y="9216"/>
                </a:lnTo>
                <a:lnTo>
                  <a:pt x="2311" y="8728"/>
                </a:lnTo>
                <a:lnTo>
                  <a:pt x="1692" y="8109"/>
                </a:lnTo>
                <a:lnTo>
                  <a:pt x="1203" y="7383"/>
                </a:lnTo>
                <a:lnTo>
                  <a:pt x="858" y="6561"/>
                </a:lnTo>
                <a:lnTo>
                  <a:pt x="668" y="5668"/>
                </a:lnTo>
                <a:lnTo>
                  <a:pt x="656" y="5204"/>
                </a:lnTo>
                <a:lnTo>
                  <a:pt x="668" y="4739"/>
                </a:lnTo>
                <a:lnTo>
                  <a:pt x="858" y="3846"/>
                </a:lnTo>
                <a:lnTo>
                  <a:pt x="1203" y="3025"/>
                </a:lnTo>
                <a:lnTo>
                  <a:pt x="1692" y="2298"/>
                </a:lnTo>
                <a:lnTo>
                  <a:pt x="2311" y="1679"/>
                </a:lnTo>
                <a:lnTo>
                  <a:pt x="3037" y="1191"/>
                </a:lnTo>
                <a:lnTo>
                  <a:pt x="3859" y="846"/>
                </a:lnTo>
                <a:lnTo>
                  <a:pt x="4740" y="667"/>
                </a:lnTo>
                <a:lnTo>
                  <a:pt x="5216" y="643"/>
                </a:lnTo>
                <a:lnTo>
                  <a:pt x="5645" y="667"/>
                </a:lnTo>
                <a:lnTo>
                  <a:pt x="6061" y="727"/>
                </a:lnTo>
                <a:lnTo>
                  <a:pt x="6085" y="691"/>
                </a:lnTo>
                <a:lnTo>
                  <a:pt x="6121" y="655"/>
                </a:lnTo>
                <a:lnTo>
                  <a:pt x="6645" y="191"/>
                </a:lnTo>
                <a:lnTo>
                  <a:pt x="6288" y="108"/>
                </a:lnTo>
                <a:lnTo>
                  <a:pt x="55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55"/>
          <p:cNvSpPr/>
          <p:nvPr/>
        </p:nvSpPr>
        <p:spPr>
          <a:xfrm>
            <a:off x="12523146" y="3878080"/>
            <a:ext cx="574331" cy="573670"/>
          </a:xfrm>
          <a:custGeom>
            <a:avLst/>
            <a:gdLst/>
            <a:ahLst/>
            <a:cxnLst/>
            <a:rect l="l" t="t" r="r" b="b"/>
            <a:pathLst>
              <a:path w="10431" h="10419" extrusionOk="0">
                <a:moveTo>
                  <a:pt x="1369" y="858"/>
                </a:moveTo>
                <a:lnTo>
                  <a:pt x="3239" y="2275"/>
                </a:lnTo>
                <a:lnTo>
                  <a:pt x="3239" y="3239"/>
                </a:lnTo>
                <a:lnTo>
                  <a:pt x="2298" y="3239"/>
                </a:lnTo>
                <a:lnTo>
                  <a:pt x="881" y="1358"/>
                </a:lnTo>
                <a:lnTo>
                  <a:pt x="1369" y="858"/>
                </a:lnTo>
                <a:close/>
                <a:moveTo>
                  <a:pt x="7704" y="0"/>
                </a:moveTo>
                <a:lnTo>
                  <a:pt x="6918" y="12"/>
                </a:lnTo>
                <a:lnTo>
                  <a:pt x="6168" y="227"/>
                </a:lnTo>
                <a:lnTo>
                  <a:pt x="5489" y="620"/>
                </a:lnTo>
                <a:lnTo>
                  <a:pt x="5191" y="893"/>
                </a:lnTo>
                <a:lnTo>
                  <a:pt x="4953" y="1155"/>
                </a:lnTo>
                <a:lnTo>
                  <a:pt x="4763" y="1453"/>
                </a:lnTo>
                <a:lnTo>
                  <a:pt x="4715" y="1548"/>
                </a:lnTo>
                <a:lnTo>
                  <a:pt x="4739" y="1763"/>
                </a:lnTo>
                <a:lnTo>
                  <a:pt x="4810" y="1858"/>
                </a:lnTo>
                <a:lnTo>
                  <a:pt x="4810" y="1846"/>
                </a:lnTo>
                <a:lnTo>
                  <a:pt x="4870" y="1905"/>
                </a:lnTo>
                <a:lnTo>
                  <a:pt x="5001" y="1941"/>
                </a:lnTo>
                <a:lnTo>
                  <a:pt x="5144" y="1929"/>
                </a:lnTo>
                <a:lnTo>
                  <a:pt x="5263" y="1858"/>
                </a:lnTo>
                <a:lnTo>
                  <a:pt x="5310" y="1798"/>
                </a:lnTo>
                <a:lnTo>
                  <a:pt x="5453" y="1560"/>
                </a:lnTo>
                <a:lnTo>
                  <a:pt x="5644" y="1358"/>
                </a:lnTo>
                <a:lnTo>
                  <a:pt x="5822" y="1191"/>
                </a:lnTo>
                <a:lnTo>
                  <a:pt x="6227" y="917"/>
                </a:lnTo>
                <a:lnTo>
                  <a:pt x="6656" y="739"/>
                </a:lnTo>
                <a:lnTo>
                  <a:pt x="7120" y="655"/>
                </a:lnTo>
                <a:lnTo>
                  <a:pt x="7358" y="643"/>
                </a:lnTo>
                <a:lnTo>
                  <a:pt x="7561" y="655"/>
                </a:lnTo>
                <a:lnTo>
                  <a:pt x="7775" y="679"/>
                </a:lnTo>
                <a:lnTo>
                  <a:pt x="6370" y="2096"/>
                </a:lnTo>
                <a:lnTo>
                  <a:pt x="6644" y="3775"/>
                </a:lnTo>
                <a:lnTo>
                  <a:pt x="8335" y="4061"/>
                </a:lnTo>
                <a:lnTo>
                  <a:pt x="9752" y="2656"/>
                </a:lnTo>
                <a:lnTo>
                  <a:pt x="9787" y="2941"/>
                </a:lnTo>
                <a:lnTo>
                  <a:pt x="9752" y="3513"/>
                </a:lnTo>
                <a:lnTo>
                  <a:pt x="9573" y="4061"/>
                </a:lnTo>
                <a:lnTo>
                  <a:pt x="9275" y="4561"/>
                </a:lnTo>
                <a:lnTo>
                  <a:pt x="9073" y="4775"/>
                </a:lnTo>
                <a:lnTo>
                  <a:pt x="8930" y="4906"/>
                </a:lnTo>
                <a:lnTo>
                  <a:pt x="8787" y="5025"/>
                </a:lnTo>
                <a:lnTo>
                  <a:pt x="8728" y="5073"/>
                </a:lnTo>
                <a:lnTo>
                  <a:pt x="8668" y="5192"/>
                </a:lnTo>
                <a:lnTo>
                  <a:pt x="8656" y="5323"/>
                </a:lnTo>
                <a:lnTo>
                  <a:pt x="8704" y="5454"/>
                </a:lnTo>
                <a:lnTo>
                  <a:pt x="8751" y="5501"/>
                </a:lnTo>
                <a:lnTo>
                  <a:pt x="8847" y="5585"/>
                </a:lnTo>
                <a:lnTo>
                  <a:pt x="9073" y="5597"/>
                </a:lnTo>
                <a:lnTo>
                  <a:pt x="9180" y="5537"/>
                </a:lnTo>
                <a:lnTo>
                  <a:pt x="9371" y="5394"/>
                </a:lnTo>
                <a:lnTo>
                  <a:pt x="9537" y="5239"/>
                </a:lnTo>
                <a:lnTo>
                  <a:pt x="9811" y="4942"/>
                </a:lnTo>
                <a:lnTo>
                  <a:pt x="10204" y="4263"/>
                </a:lnTo>
                <a:lnTo>
                  <a:pt x="10418" y="3513"/>
                </a:lnTo>
                <a:lnTo>
                  <a:pt x="10418" y="2715"/>
                </a:lnTo>
                <a:lnTo>
                  <a:pt x="10335" y="2322"/>
                </a:lnTo>
                <a:lnTo>
                  <a:pt x="10299" y="2179"/>
                </a:lnTo>
                <a:lnTo>
                  <a:pt x="10097" y="1977"/>
                </a:lnTo>
                <a:lnTo>
                  <a:pt x="9954" y="1929"/>
                </a:lnTo>
                <a:lnTo>
                  <a:pt x="9811" y="1894"/>
                </a:lnTo>
                <a:lnTo>
                  <a:pt x="9525" y="1965"/>
                </a:lnTo>
                <a:lnTo>
                  <a:pt x="9406" y="2060"/>
                </a:lnTo>
                <a:lnTo>
                  <a:pt x="8108" y="3370"/>
                </a:lnTo>
                <a:lnTo>
                  <a:pt x="7215" y="3215"/>
                </a:lnTo>
                <a:lnTo>
                  <a:pt x="7061" y="2322"/>
                </a:lnTo>
                <a:lnTo>
                  <a:pt x="8359" y="1012"/>
                </a:lnTo>
                <a:lnTo>
                  <a:pt x="8454" y="905"/>
                </a:lnTo>
                <a:lnTo>
                  <a:pt x="8525" y="620"/>
                </a:lnTo>
                <a:lnTo>
                  <a:pt x="8501" y="477"/>
                </a:lnTo>
                <a:lnTo>
                  <a:pt x="8454" y="334"/>
                </a:lnTo>
                <a:lnTo>
                  <a:pt x="8239" y="131"/>
                </a:lnTo>
                <a:lnTo>
                  <a:pt x="8097" y="84"/>
                </a:lnTo>
                <a:lnTo>
                  <a:pt x="7704" y="0"/>
                </a:lnTo>
                <a:close/>
                <a:moveTo>
                  <a:pt x="1631" y="8478"/>
                </a:moveTo>
                <a:lnTo>
                  <a:pt x="1512" y="8490"/>
                </a:lnTo>
                <a:lnTo>
                  <a:pt x="1322" y="8657"/>
                </a:lnTo>
                <a:lnTo>
                  <a:pt x="1298" y="8788"/>
                </a:lnTo>
                <a:lnTo>
                  <a:pt x="1322" y="8907"/>
                </a:lnTo>
                <a:lnTo>
                  <a:pt x="1500" y="9073"/>
                </a:lnTo>
                <a:lnTo>
                  <a:pt x="1631" y="9085"/>
                </a:lnTo>
                <a:lnTo>
                  <a:pt x="1750" y="9073"/>
                </a:lnTo>
                <a:lnTo>
                  <a:pt x="1917" y="8907"/>
                </a:lnTo>
                <a:lnTo>
                  <a:pt x="1941" y="8788"/>
                </a:lnTo>
                <a:lnTo>
                  <a:pt x="1917" y="8668"/>
                </a:lnTo>
                <a:lnTo>
                  <a:pt x="1750" y="8490"/>
                </a:lnTo>
                <a:lnTo>
                  <a:pt x="1631" y="8478"/>
                </a:lnTo>
                <a:close/>
                <a:moveTo>
                  <a:pt x="6561" y="5561"/>
                </a:moveTo>
                <a:lnTo>
                  <a:pt x="6751" y="5573"/>
                </a:lnTo>
                <a:lnTo>
                  <a:pt x="7108" y="5716"/>
                </a:lnTo>
                <a:lnTo>
                  <a:pt x="7251" y="5847"/>
                </a:lnTo>
                <a:lnTo>
                  <a:pt x="9787" y="8383"/>
                </a:lnTo>
                <a:lnTo>
                  <a:pt x="8406" y="9764"/>
                </a:lnTo>
                <a:lnTo>
                  <a:pt x="5870" y="7228"/>
                </a:lnTo>
                <a:lnTo>
                  <a:pt x="5739" y="7085"/>
                </a:lnTo>
                <a:lnTo>
                  <a:pt x="5596" y="6728"/>
                </a:lnTo>
                <a:lnTo>
                  <a:pt x="5584" y="6537"/>
                </a:lnTo>
                <a:lnTo>
                  <a:pt x="5596" y="6347"/>
                </a:lnTo>
                <a:lnTo>
                  <a:pt x="5739" y="5989"/>
                </a:lnTo>
                <a:lnTo>
                  <a:pt x="5870" y="5847"/>
                </a:lnTo>
                <a:lnTo>
                  <a:pt x="6013" y="5716"/>
                </a:lnTo>
                <a:lnTo>
                  <a:pt x="6370" y="5573"/>
                </a:lnTo>
                <a:lnTo>
                  <a:pt x="6561" y="5561"/>
                </a:lnTo>
                <a:close/>
                <a:moveTo>
                  <a:pt x="3310" y="4954"/>
                </a:moveTo>
                <a:lnTo>
                  <a:pt x="3191" y="5025"/>
                </a:lnTo>
                <a:lnTo>
                  <a:pt x="452" y="7775"/>
                </a:lnTo>
                <a:lnTo>
                  <a:pt x="345" y="7883"/>
                </a:lnTo>
                <a:lnTo>
                  <a:pt x="179" y="8145"/>
                </a:lnTo>
                <a:lnTo>
                  <a:pt x="60" y="8418"/>
                </a:lnTo>
                <a:lnTo>
                  <a:pt x="0" y="8716"/>
                </a:lnTo>
                <a:lnTo>
                  <a:pt x="0" y="9014"/>
                </a:lnTo>
                <a:lnTo>
                  <a:pt x="60" y="9311"/>
                </a:lnTo>
                <a:lnTo>
                  <a:pt x="179" y="9585"/>
                </a:lnTo>
                <a:lnTo>
                  <a:pt x="345" y="9847"/>
                </a:lnTo>
                <a:lnTo>
                  <a:pt x="452" y="9954"/>
                </a:lnTo>
                <a:lnTo>
                  <a:pt x="583" y="10085"/>
                </a:lnTo>
                <a:lnTo>
                  <a:pt x="881" y="10264"/>
                </a:lnTo>
                <a:lnTo>
                  <a:pt x="1214" y="10383"/>
                </a:lnTo>
                <a:lnTo>
                  <a:pt x="1572" y="10419"/>
                </a:lnTo>
                <a:lnTo>
                  <a:pt x="1750" y="10395"/>
                </a:lnTo>
                <a:lnTo>
                  <a:pt x="2012" y="10347"/>
                </a:lnTo>
                <a:lnTo>
                  <a:pt x="2489" y="10097"/>
                </a:lnTo>
                <a:lnTo>
                  <a:pt x="2679" y="9919"/>
                </a:lnTo>
                <a:lnTo>
                  <a:pt x="4525" y="8073"/>
                </a:lnTo>
                <a:lnTo>
                  <a:pt x="4596" y="7990"/>
                </a:lnTo>
                <a:lnTo>
                  <a:pt x="4620" y="7787"/>
                </a:lnTo>
                <a:lnTo>
                  <a:pt x="4584" y="7692"/>
                </a:lnTo>
                <a:lnTo>
                  <a:pt x="4596" y="7692"/>
                </a:lnTo>
                <a:lnTo>
                  <a:pt x="4548" y="7621"/>
                </a:lnTo>
                <a:lnTo>
                  <a:pt x="4429" y="7537"/>
                </a:lnTo>
                <a:lnTo>
                  <a:pt x="4286" y="7514"/>
                </a:lnTo>
                <a:lnTo>
                  <a:pt x="4144" y="7561"/>
                </a:lnTo>
                <a:lnTo>
                  <a:pt x="4084" y="7609"/>
                </a:lnTo>
                <a:lnTo>
                  <a:pt x="2215" y="9478"/>
                </a:lnTo>
                <a:lnTo>
                  <a:pt x="2096" y="9585"/>
                </a:lnTo>
                <a:lnTo>
                  <a:pt x="1822" y="9716"/>
                </a:lnTo>
                <a:lnTo>
                  <a:pt x="1512" y="9764"/>
                </a:lnTo>
                <a:lnTo>
                  <a:pt x="1214" y="9692"/>
                </a:lnTo>
                <a:lnTo>
                  <a:pt x="1072" y="9621"/>
                </a:lnTo>
                <a:lnTo>
                  <a:pt x="905" y="9478"/>
                </a:lnTo>
                <a:lnTo>
                  <a:pt x="703" y="9145"/>
                </a:lnTo>
                <a:lnTo>
                  <a:pt x="667" y="8752"/>
                </a:lnTo>
                <a:lnTo>
                  <a:pt x="798" y="8383"/>
                </a:lnTo>
                <a:lnTo>
                  <a:pt x="929" y="8228"/>
                </a:lnTo>
                <a:lnTo>
                  <a:pt x="3667" y="5489"/>
                </a:lnTo>
                <a:lnTo>
                  <a:pt x="3751" y="5382"/>
                </a:lnTo>
                <a:lnTo>
                  <a:pt x="3751" y="5132"/>
                </a:lnTo>
                <a:lnTo>
                  <a:pt x="3667" y="5025"/>
                </a:lnTo>
                <a:lnTo>
                  <a:pt x="3560" y="4954"/>
                </a:lnTo>
                <a:close/>
                <a:moveTo>
                  <a:pt x="1322" y="0"/>
                </a:moveTo>
                <a:lnTo>
                  <a:pt x="24" y="1274"/>
                </a:lnTo>
                <a:lnTo>
                  <a:pt x="1977" y="3870"/>
                </a:lnTo>
                <a:lnTo>
                  <a:pt x="3465" y="3870"/>
                </a:lnTo>
                <a:lnTo>
                  <a:pt x="5203" y="5608"/>
                </a:lnTo>
                <a:lnTo>
                  <a:pt x="5060" y="5847"/>
                </a:lnTo>
                <a:lnTo>
                  <a:pt x="4929" y="6382"/>
                </a:lnTo>
                <a:lnTo>
                  <a:pt x="4989" y="6930"/>
                </a:lnTo>
                <a:lnTo>
                  <a:pt x="5215" y="7430"/>
                </a:lnTo>
                <a:lnTo>
                  <a:pt x="5418" y="7656"/>
                </a:lnTo>
                <a:lnTo>
                  <a:pt x="7942" y="10193"/>
                </a:lnTo>
                <a:lnTo>
                  <a:pt x="8037" y="10300"/>
                </a:lnTo>
                <a:lnTo>
                  <a:pt x="8275" y="10407"/>
                </a:lnTo>
                <a:lnTo>
                  <a:pt x="8406" y="10419"/>
                </a:lnTo>
                <a:lnTo>
                  <a:pt x="8525" y="10407"/>
                </a:lnTo>
                <a:lnTo>
                  <a:pt x="8763" y="10312"/>
                </a:lnTo>
                <a:lnTo>
                  <a:pt x="8871" y="10228"/>
                </a:lnTo>
                <a:lnTo>
                  <a:pt x="10228" y="8835"/>
                </a:lnTo>
                <a:lnTo>
                  <a:pt x="10228" y="8847"/>
                </a:lnTo>
                <a:lnTo>
                  <a:pt x="10323" y="8740"/>
                </a:lnTo>
                <a:lnTo>
                  <a:pt x="10430" y="8502"/>
                </a:lnTo>
                <a:lnTo>
                  <a:pt x="10430" y="8252"/>
                </a:lnTo>
                <a:lnTo>
                  <a:pt x="10335" y="8026"/>
                </a:lnTo>
                <a:lnTo>
                  <a:pt x="10252" y="7918"/>
                </a:lnTo>
                <a:lnTo>
                  <a:pt x="7716" y="5382"/>
                </a:lnTo>
                <a:lnTo>
                  <a:pt x="7597" y="5275"/>
                </a:lnTo>
                <a:lnTo>
                  <a:pt x="7323" y="5096"/>
                </a:lnTo>
                <a:lnTo>
                  <a:pt x="7025" y="4977"/>
                </a:lnTo>
                <a:lnTo>
                  <a:pt x="6715" y="4918"/>
                </a:lnTo>
                <a:lnTo>
                  <a:pt x="6561" y="4906"/>
                </a:lnTo>
                <a:lnTo>
                  <a:pt x="6334" y="4918"/>
                </a:lnTo>
                <a:lnTo>
                  <a:pt x="5870" y="5061"/>
                </a:lnTo>
                <a:lnTo>
                  <a:pt x="5668" y="5180"/>
                </a:lnTo>
                <a:lnTo>
                  <a:pt x="3905" y="3441"/>
                </a:lnTo>
                <a:lnTo>
                  <a:pt x="3905" y="1953"/>
                </a:lnTo>
                <a:lnTo>
                  <a:pt x="13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55"/>
          <p:cNvSpPr/>
          <p:nvPr/>
        </p:nvSpPr>
        <p:spPr>
          <a:xfrm>
            <a:off x="10990161" y="3878080"/>
            <a:ext cx="717267" cy="573670"/>
          </a:xfrm>
          <a:custGeom>
            <a:avLst/>
            <a:gdLst/>
            <a:ahLst/>
            <a:cxnLst/>
            <a:rect l="l" t="t" r="r" b="b"/>
            <a:pathLst>
              <a:path w="13027" h="10419" extrusionOk="0">
                <a:moveTo>
                  <a:pt x="3144" y="2298"/>
                </a:moveTo>
                <a:lnTo>
                  <a:pt x="3048" y="2370"/>
                </a:lnTo>
                <a:lnTo>
                  <a:pt x="107" y="4977"/>
                </a:lnTo>
                <a:lnTo>
                  <a:pt x="60" y="5025"/>
                </a:lnTo>
                <a:lnTo>
                  <a:pt x="12" y="5144"/>
                </a:lnTo>
                <a:lnTo>
                  <a:pt x="0" y="5216"/>
                </a:lnTo>
                <a:lnTo>
                  <a:pt x="12" y="5287"/>
                </a:lnTo>
                <a:lnTo>
                  <a:pt x="60" y="5406"/>
                </a:lnTo>
                <a:lnTo>
                  <a:pt x="107" y="5442"/>
                </a:lnTo>
                <a:lnTo>
                  <a:pt x="3048" y="8061"/>
                </a:lnTo>
                <a:lnTo>
                  <a:pt x="3144" y="8133"/>
                </a:lnTo>
                <a:lnTo>
                  <a:pt x="3394" y="8121"/>
                </a:lnTo>
                <a:lnTo>
                  <a:pt x="3489" y="8038"/>
                </a:lnTo>
                <a:lnTo>
                  <a:pt x="3572" y="7930"/>
                </a:lnTo>
                <a:lnTo>
                  <a:pt x="3560" y="7680"/>
                </a:lnTo>
                <a:lnTo>
                  <a:pt x="3477" y="7573"/>
                </a:lnTo>
                <a:lnTo>
                  <a:pt x="822" y="5216"/>
                </a:lnTo>
                <a:lnTo>
                  <a:pt x="3477" y="2858"/>
                </a:lnTo>
                <a:lnTo>
                  <a:pt x="3560" y="2751"/>
                </a:lnTo>
                <a:lnTo>
                  <a:pt x="3584" y="2560"/>
                </a:lnTo>
                <a:lnTo>
                  <a:pt x="3537" y="2441"/>
                </a:lnTo>
                <a:lnTo>
                  <a:pt x="3489" y="2394"/>
                </a:lnTo>
                <a:lnTo>
                  <a:pt x="3394" y="2310"/>
                </a:lnTo>
                <a:lnTo>
                  <a:pt x="3144" y="2298"/>
                </a:lnTo>
                <a:close/>
                <a:moveTo>
                  <a:pt x="9883" y="2298"/>
                </a:moveTo>
                <a:lnTo>
                  <a:pt x="9633" y="2310"/>
                </a:lnTo>
                <a:lnTo>
                  <a:pt x="9526" y="2394"/>
                </a:lnTo>
                <a:lnTo>
                  <a:pt x="9454" y="2501"/>
                </a:lnTo>
                <a:lnTo>
                  <a:pt x="9466" y="2751"/>
                </a:lnTo>
                <a:lnTo>
                  <a:pt x="9561" y="2858"/>
                </a:lnTo>
                <a:lnTo>
                  <a:pt x="12217" y="5204"/>
                </a:lnTo>
                <a:lnTo>
                  <a:pt x="9561" y="7573"/>
                </a:lnTo>
                <a:lnTo>
                  <a:pt x="9466" y="7680"/>
                </a:lnTo>
                <a:lnTo>
                  <a:pt x="9454" y="7930"/>
                </a:lnTo>
                <a:lnTo>
                  <a:pt x="9526" y="8038"/>
                </a:lnTo>
                <a:lnTo>
                  <a:pt x="9633" y="8121"/>
                </a:lnTo>
                <a:lnTo>
                  <a:pt x="9883" y="8133"/>
                </a:lnTo>
                <a:lnTo>
                  <a:pt x="9990" y="8061"/>
                </a:lnTo>
                <a:lnTo>
                  <a:pt x="12919" y="5442"/>
                </a:lnTo>
                <a:lnTo>
                  <a:pt x="12967" y="5406"/>
                </a:lnTo>
                <a:lnTo>
                  <a:pt x="13026" y="5275"/>
                </a:lnTo>
                <a:lnTo>
                  <a:pt x="13026" y="5204"/>
                </a:lnTo>
                <a:lnTo>
                  <a:pt x="13002" y="5085"/>
                </a:lnTo>
                <a:lnTo>
                  <a:pt x="12919" y="4977"/>
                </a:lnTo>
                <a:lnTo>
                  <a:pt x="9990" y="2370"/>
                </a:lnTo>
                <a:lnTo>
                  <a:pt x="9883" y="2298"/>
                </a:lnTo>
                <a:close/>
                <a:moveTo>
                  <a:pt x="8121" y="0"/>
                </a:moveTo>
                <a:lnTo>
                  <a:pt x="7894" y="108"/>
                </a:lnTo>
                <a:lnTo>
                  <a:pt x="7835" y="227"/>
                </a:lnTo>
                <a:lnTo>
                  <a:pt x="4572" y="10002"/>
                </a:lnTo>
                <a:lnTo>
                  <a:pt x="4549" y="10121"/>
                </a:lnTo>
                <a:lnTo>
                  <a:pt x="4668" y="10347"/>
                </a:lnTo>
                <a:lnTo>
                  <a:pt x="4787" y="10407"/>
                </a:lnTo>
                <a:lnTo>
                  <a:pt x="4918" y="10419"/>
                </a:lnTo>
                <a:lnTo>
                  <a:pt x="5132" y="10324"/>
                </a:lnTo>
                <a:lnTo>
                  <a:pt x="5192" y="10205"/>
                </a:lnTo>
                <a:lnTo>
                  <a:pt x="8454" y="441"/>
                </a:lnTo>
                <a:lnTo>
                  <a:pt x="8466" y="310"/>
                </a:lnTo>
                <a:lnTo>
                  <a:pt x="8359" y="84"/>
                </a:lnTo>
                <a:lnTo>
                  <a:pt x="8252" y="24"/>
                </a:lnTo>
                <a:lnTo>
                  <a:pt x="8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55"/>
          <p:cNvSpPr/>
          <p:nvPr/>
        </p:nvSpPr>
        <p:spPr>
          <a:xfrm>
            <a:off x="9457175" y="3878080"/>
            <a:ext cx="717267" cy="573670"/>
          </a:xfrm>
          <a:custGeom>
            <a:avLst/>
            <a:gdLst/>
            <a:ahLst/>
            <a:cxnLst/>
            <a:rect l="l" t="t" r="r" b="b"/>
            <a:pathLst>
              <a:path w="13027" h="10419" extrusionOk="0">
                <a:moveTo>
                  <a:pt x="1465" y="0"/>
                </a:moveTo>
                <a:lnTo>
                  <a:pt x="1143" y="72"/>
                </a:lnTo>
                <a:lnTo>
                  <a:pt x="858" y="191"/>
                </a:lnTo>
                <a:lnTo>
                  <a:pt x="596" y="369"/>
                </a:lnTo>
                <a:lnTo>
                  <a:pt x="369" y="584"/>
                </a:lnTo>
                <a:lnTo>
                  <a:pt x="191" y="846"/>
                </a:lnTo>
                <a:lnTo>
                  <a:pt x="72" y="1143"/>
                </a:lnTo>
                <a:lnTo>
                  <a:pt x="12" y="1453"/>
                </a:lnTo>
                <a:lnTo>
                  <a:pt x="0" y="1620"/>
                </a:lnTo>
                <a:lnTo>
                  <a:pt x="0" y="3572"/>
                </a:lnTo>
                <a:lnTo>
                  <a:pt x="24" y="3703"/>
                </a:lnTo>
                <a:lnTo>
                  <a:pt x="203" y="3882"/>
                </a:lnTo>
                <a:lnTo>
                  <a:pt x="334" y="3906"/>
                </a:lnTo>
                <a:lnTo>
                  <a:pt x="453" y="3882"/>
                </a:lnTo>
                <a:lnTo>
                  <a:pt x="631" y="3703"/>
                </a:lnTo>
                <a:lnTo>
                  <a:pt x="655" y="3572"/>
                </a:lnTo>
                <a:lnTo>
                  <a:pt x="655" y="1620"/>
                </a:lnTo>
                <a:lnTo>
                  <a:pt x="667" y="1429"/>
                </a:lnTo>
                <a:lnTo>
                  <a:pt x="810" y="1072"/>
                </a:lnTo>
                <a:lnTo>
                  <a:pt x="1084" y="810"/>
                </a:lnTo>
                <a:lnTo>
                  <a:pt x="1429" y="667"/>
                </a:lnTo>
                <a:lnTo>
                  <a:pt x="1631" y="643"/>
                </a:lnTo>
                <a:lnTo>
                  <a:pt x="11395" y="643"/>
                </a:lnTo>
                <a:lnTo>
                  <a:pt x="11597" y="667"/>
                </a:lnTo>
                <a:lnTo>
                  <a:pt x="11943" y="810"/>
                </a:lnTo>
                <a:lnTo>
                  <a:pt x="12217" y="1072"/>
                </a:lnTo>
                <a:lnTo>
                  <a:pt x="12359" y="1429"/>
                </a:lnTo>
                <a:lnTo>
                  <a:pt x="12371" y="1620"/>
                </a:lnTo>
                <a:lnTo>
                  <a:pt x="12371" y="3572"/>
                </a:lnTo>
                <a:lnTo>
                  <a:pt x="12395" y="3703"/>
                </a:lnTo>
                <a:lnTo>
                  <a:pt x="12574" y="3882"/>
                </a:lnTo>
                <a:lnTo>
                  <a:pt x="12705" y="3906"/>
                </a:lnTo>
                <a:lnTo>
                  <a:pt x="12824" y="3882"/>
                </a:lnTo>
                <a:lnTo>
                  <a:pt x="13002" y="3703"/>
                </a:lnTo>
                <a:lnTo>
                  <a:pt x="13026" y="3572"/>
                </a:lnTo>
                <a:lnTo>
                  <a:pt x="13026" y="1620"/>
                </a:lnTo>
                <a:lnTo>
                  <a:pt x="13014" y="1453"/>
                </a:lnTo>
                <a:lnTo>
                  <a:pt x="12955" y="1143"/>
                </a:lnTo>
                <a:lnTo>
                  <a:pt x="12836" y="846"/>
                </a:lnTo>
                <a:lnTo>
                  <a:pt x="12657" y="584"/>
                </a:lnTo>
                <a:lnTo>
                  <a:pt x="12431" y="369"/>
                </a:lnTo>
                <a:lnTo>
                  <a:pt x="12169" y="191"/>
                </a:lnTo>
                <a:lnTo>
                  <a:pt x="11883" y="72"/>
                </a:lnTo>
                <a:lnTo>
                  <a:pt x="11562" y="0"/>
                </a:lnTo>
                <a:close/>
                <a:moveTo>
                  <a:pt x="6513" y="4227"/>
                </a:moveTo>
                <a:lnTo>
                  <a:pt x="6692" y="4239"/>
                </a:lnTo>
                <a:lnTo>
                  <a:pt x="7025" y="4287"/>
                </a:lnTo>
                <a:lnTo>
                  <a:pt x="7454" y="4465"/>
                </a:lnTo>
                <a:lnTo>
                  <a:pt x="7883" y="4823"/>
                </a:lnTo>
                <a:lnTo>
                  <a:pt x="8073" y="5168"/>
                </a:lnTo>
                <a:lnTo>
                  <a:pt x="8133" y="5406"/>
                </a:lnTo>
                <a:lnTo>
                  <a:pt x="8144" y="5537"/>
                </a:lnTo>
                <a:lnTo>
                  <a:pt x="8133" y="5656"/>
                </a:lnTo>
                <a:lnTo>
                  <a:pt x="8073" y="5906"/>
                </a:lnTo>
                <a:lnTo>
                  <a:pt x="7894" y="6240"/>
                </a:lnTo>
                <a:lnTo>
                  <a:pt x="7466" y="6609"/>
                </a:lnTo>
                <a:lnTo>
                  <a:pt x="7025" y="6775"/>
                </a:lnTo>
                <a:lnTo>
                  <a:pt x="6692" y="6835"/>
                </a:lnTo>
                <a:lnTo>
                  <a:pt x="6335" y="6835"/>
                </a:lnTo>
                <a:lnTo>
                  <a:pt x="6001" y="6775"/>
                </a:lnTo>
                <a:lnTo>
                  <a:pt x="5561" y="6609"/>
                </a:lnTo>
                <a:lnTo>
                  <a:pt x="5132" y="6240"/>
                </a:lnTo>
                <a:lnTo>
                  <a:pt x="4953" y="5906"/>
                </a:lnTo>
                <a:lnTo>
                  <a:pt x="4894" y="5656"/>
                </a:lnTo>
                <a:lnTo>
                  <a:pt x="4882" y="5537"/>
                </a:lnTo>
                <a:lnTo>
                  <a:pt x="4894" y="5406"/>
                </a:lnTo>
                <a:lnTo>
                  <a:pt x="4953" y="5168"/>
                </a:lnTo>
                <a:lnTo>
                  <a:pt x="5144" y="4823"/>
                </a:lnTo>
                <a:lnTo>
                  <a:pt x="5573" y="4465"/>
                </a:lnTo>
                <a:lnTo>
                  <a:pt x="6001" y="4287"/>
                </a:lnTo>
                <a:lnTo>
                  <a:pt x="6335" y="4239"/>
                </a:lnTo>
                <a:lnTo>
                  <a:pt x="6513" y="4227"/>
                </a:lnTo>
                <a:close/>
                <a:moveTo>
                  <a:pt x="6287" y="3584"/>
                </a:moveTo>
                <a:lnTo>
                  <a:pt x="5846" y="3656"/>
                </a:lnTo>
                <a:lnTo>
                  <a:pt x="5442" y="3799"/>
                </a:lnTo>
                <a:lnTo>
                  <a:pt x="5073" y="4001"/>
                </a:lnTo>
                <a:lnTo>
                  <a:pt x="4763" y="4263"/>
                </a:lnTo>
                <a:lnTo>
                  <a:pt x="4513" y="4573"/>
                </a:lnTo>
                <a:lnTo>
                  <a:pt x="4334" y="4930"/>
                </a:lnTo>
                <a:lnTo>
                  <a:pt x="4239" y="5323"/>
                </a:lnTo>
                <a:lnTo>
                  <a:pt x="4239" y="5537"/>
                </a:lnTo>
                <a:lnTo>
                  <a:pt x="4239" y="5739"/>
                </a:lnTo>
                <a:lnTo>
                  <a:pt x="4334" y="6132"/>
                </a:lnTo>
                <a:lnTo>
                  <a:pt x="4513" y="6490"/>
                </a:lnTo>
                <a:lnTo>
                  <a:pt x="4763" y="6799"/>
                </a:lnTo>
                <a:lnTo>
                  <a:pt x="5073" y="7061"/>
                </a:lnTo>
                <a:lnTo>
                  <a:pt x="5442" y="7263"/>
                </a:lnTo>
                <a:lnTo>
                  <a:pt x="5846" y="7406"/>
                </a:lnTo>
                <a:lnTo>
                  <a:pt x="6287" y="7478"/>
                </a:lnTo>
                <a:lnTo>
                  <a:pt x="6513" y="7490"/>
                </a:lnTo>
                <a:lnTo>
                  <a:pt x="6739" y="7478"/>
                </a:lnTo>
                <a:lnTo>
                  <a:pt x="7168" y="7406"/>
                </a:lnTo>
                <a:lnTo>
                  <a:pt x="7573" y="7263"/>
                </a:lnTo>
                <a:lnTo>
                  <a:pt x="7942" y="7061"/>
                </a:lnTo>
                <a:lnTo>
                  <a:pt x="8252" y="6799"/>
                </a:lnTo>
                <a:lnTo>
                  <a:pt x="8514" y="6490"/>
                </a:lnTo>
                <a:lnTo>
                  <a:pt x="8692" y="6132"/>
                </a:lnTo>
                <a:lnTo>
                  <a:pt x="8787" y="5739"/>
                </a:lnTo>
                <a:lnTo>
                  <a:pt x="8787" y="5537"/>
                </a:lnTo>
                <a:lnTo>
                  <a:pt x="8787" y="5323"/>
                </a:lnTo>
                <a:lnTo>
                  <a:pt x="8692" y="4930"/>
                </a:lnTo>
                <a:lnTo>
                  <a:pt x="8514" y="4573"/>
                </a:lnTo>
                <a:lnTo>
                  <a:pt x="8264" y="4263"/>
                </a:lnTo>
                <a:lnTo>
                  <a:pt x="7954" y="4001"/>
                </a:lnTo>
                <a:lnTo>
                  <a:pt x="7585" y="3799"/>
                </a:lnTo>
                <a:lnTo>
                  <a:pt x="7180" y="3656"/>
                </a:lnTo>
                <a:lnTo>
                  <a:pt x="6739" y="3584"/>
                </a:lnTo>
                <a:close/>
                <a:moveTo>
                  <a:pt x="3263" y="8466"/>
                </a:moveTo>
                <a:lnTo>
                  <a:pt x="3525" y="8478"/>
                </a:lnTo>
                <a:lnTo>
                  <a:pt x="3989" y="8680"/>
                </a:lnTo>
                <a:lnTo>
                  <a:pt x="4346" y="9026"/>
                </a:lnTo>
                <a:lnTo>
                  <a:pt x="4537" y="9502"/>
                </a:lnTo>
                <a:lnTo>
                  <a:pt x="4561" y="9764"/>
                </a:lnTo>
                <a:lnTo>
                  <a:pt x="3751" y="9764"/>
                </a:lnTo>
                <a:lnTo>
                  <a:pt x="3644" y="9752"/>
                </a:lnTo>
                <a:lnTo>
                  <a:pt x="3477" y="9681"/>
                </a:lnTo>
                <a:lnTo>
                  <a:pt x="3334" y="9550"/>
                </a:lnTo>
                <a:lnTo>
                  <a:pt x="3263" y="9371"/>
                </a:lnTo>
                <a:lnTo>
                  <a:pt x="3263" y="9276"/>
                </a:lnTo>
                <a:lnTo>
                  <a:pt x="3263" y="8466"/>
                </a:lnTo>
                <a:close/>
                <a:moveTo>
                  <a:pt x="9764" y="8466"/>
                </a:moveTo>
                <a:lnTo>
                  <a:pt x="9764" y="9276"/>
                </a:lnTo>
                <a:lnTo>
                  <a:pt x="9764" y="9383"/>
                </a:lnTo>
                <a:lnTo>
                  <a:pt x="9692" y="9550"/>
                </a:lnTo>
                <a:lnTo>
                  <a:pt x="9549" y="9681"/>
                </a:lnTo>
                <a:lnTo>
                  <a:pt x="9383" y="9764"/>
                </a:lnTo>
                <a:lnTo>
                  <a:pt x="8466" y="9764"/>
                </a:lnTo>
                <a:lnTo>
                  <a:pt x="8490" y="9502"/>
                </a:lnTo>
                <a:lnTo>
                  <a:pt x="8680" y="9038"/>
                </a:lnTo>
                <a:lnTo>
                  <a:pt x="9037" y="8680"/>
                </a:lnTo>
                <a:lnTo>
                  <a:pt x="9502" y="8478"/>
                </a:lnTo>
                <a:lnTo>
                  <a:pt x="9764" y="8466"/>
                </a:lnTo>
                <a:close/>
                <a:moveTo>
                  <a:pt x="2929" y="1953"/>
                </a:moveTo>
                <a:lnTo>
                  <a:pt x="2798" y="1965"/>
                </a:lnTo>
                <a:lnTo>
                  <a:pt x="2620" y="2144"/>
                </a:lnTo>
                <a:lnTo>
                  <a:pt x="2608" y="2275"/>
                </a:lnTo>
                <a:lnTo>
                  <a:pt x="2608" y="9276"/>
                </a:lnTo>
                <a:lnTo>
                  <a:pt x="2620" y="9514"/>
                </a:lnTo>
                <a:lnTo>
                  <a:pt x="2798" y="9919"/>
                </a:lnTo>
                <a:lnTo>
                  <a:pt x="3108" y="10228"/>
                </a:lnTo>
                <a:lnTo>
                  <a:pt x="3513" y="10395"/>
                </a:lnTo>
                <a:lnTo>
                  <a:pt x="3751" y="10419"/>
                </a:lnTo>
                <a:lnTo>
                  <a:pt x="9288" y="10419"/>
                </a:lnTo>
                <a:lnTo>
                  <a:pt x="9514" y="10395"/>
                </a:lnTo>
                <a:lnTo>
                  <a:pt x="9919" y="10228"/>
                </a:lnTo>
                <a:lnTo>
                  <a:pt x="10228" y="9919"/>
                </a:lnTo>
                <a:lnTo>
                  <a:pt x="10407" y="9502"/>
                </a:lnTo>
                <a:lnTo>
                  <a:pt x="10419" y="9276"/>
                </a:lnTo>
                <a:lnTo>
                  <a:pt x="10419" y="2275"/>
                </a:lnTo>
                <a:lnTo>
                  <a:pt x="10407" y="2144"/>
                </a:lnTo>
                <a:lnTo>
                  <a:pt x="10228" y="1965"/>
                </a:lnTo>
                <a:lnTo>
                  <a:pt x="10097" y="1953"/>
                </a:lnTo>
                <a:lnTo>
                  <a:pt x="9966" y="1965"/>
                </a:lnTo>
                <a:lnTo>
                  <a:pt x="9788" y="2144"/>
                </a:lnTo>
                <a:lnTo>
                  <a:pt x="9764" y="2275"/>
                </a:lnTo>
                <a:lnTo>
                  <a:pt x="9764" y="7811"/>
                </a:lnTo>
                <a:lnTo>
                  <a:pt x="9561" y="7823"/>
                </a:lnTo>
                <a:lnTo>
                  <a:pt x="9180" y="7895"/>
                </a:lnTo>
                <a:lnTo>
                  <a:pt x="8823" y="8037"/>
                </a:lnTo>
                <a:lnTo>
                  <a:pt x="8514" y="8252"/>
                </a:lnTo>
                <a:lnTo>
                  <a:pt x="8252" y="8514"/>
                </a:lnTo>
                <a:lnTo>
                  <a:pt x="8049" y="8823"/>
                </a:lnTo>
                <a:lnTo>
                  <a:pt x="7894" y="9180"/>
                </a:lnTo>
                <a:lnTo>
                  <a:pt x="7823" y="9561"/>
                </a:lnTo>
                <a:lnTo>
                  <a:pt x="7811" y="9764"/>
                </a:lnTo>
                <a:lnTo>
                  <a:pt x="5215" y="9764"/>
                </a:lnTo>
                <a:lnTo>
                  <a:pt x="5204" y="9561"/>
                </a:lnTo>
                <a:lnTo>
                  <a:pt x="5132" y="9180"/>
                </a:lnTo>
                <a:lnTo>
                  <a:pt x="4977" y="8823"/>
                </a:lnTo>
                <a:lnTo>
                  <a:pt x="4763" y="8514"/>
                </a:lnTo>
                <a:lnTo>
                  <a:pt x="4501" y="8252"/>
                </a:lnTo>
                <a:lnTo>
                  <a:pt x="4191" y="8037"/>
                </a:lnTo>
                <a:lnTo>
                  <a:pt x="3846" y="7895"/>
                </a:lnTo>
                <a:lnTo>
                  <a:pt x="3453" y="7823"/>
                </a:lnTo>
                <a:lnTo>
                  <a:pt x="3263" y="7811"/>
                </a:lnTo>
                <a:lnTo>
                  <a:pt x="3263" y="2275"/>
                </a:lnTo>
                <a:lnTo>
                  <a:pt x="3239" y="2144"/>
                </a:lnTo>
                <a:lnTo>
                  <a:pt x="3060" y="1965"/>
                </a:lnTo>
                <a:lnTo>
                  <a:pt x="2929" y="195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55"/>
          <p:cNvSpPr/>
          <p:nvPr/>
        </p:nvSpPr>
        <p:spPr>
          <a:xfrm>
            <a:off x="8067787" y="3877750"/>
            <a:ext cx="573670" cy="574331"/>
          </a:xfrm>
          <a:custGeom>
            <a:avLst/>
            <a:gdLst/>
            <a:ahLst/>
            <a:cxnLst/>
            <a:rect l="l" t="t" r="r" b="b"/>
            <a:pathLst>
              <a:path w="10419" h="10431" extrusionOk="0">
                <a:moveTo>
                  <a:pt x="5965" y="2608"/>
                </a:moveTo>
                <a:lnTo>
                  <a:pt x="6192" y="2656"/>
                </a:lnTo>
                <a:lnTo>
                  <a:pt x="6299" y="2727"/>
                </a:lnTo>
                <a:lnTo>
                  <a:pt x="6394" y="2822"/>
                </a:lnTo>
                <a:lnTo>
                  <a:pt x="6501" y="3049"/>
                </a:lnTo>
                <a:lnTo>
                  <a:pt x="6501" y="3287"/>
                </a:lnTo>
                <a:lnTo>
                  <a:pt x="6418" y="3501"/>
                </a:lnTo>
                <a:lnTo>
                  <a:pt x="6334" y="3584"/>
                </a:lnTo>
                <a:lnTo>
                  <a:pt x="4882" y="5061"/>
                </a:lnTo>
                <a:lnTo>
                  <a:pt x="3417" y="3584"/>
                </a:lnTo>
                <a:lnTo>
                  <a:pt x="3346" y="3501"/>
                </a:lnTo>
                <a:lnTo>
                  <a:pt x="3251" y="3287"/>
                </a:lnTo>
                <a:lnTo>
                  <a:pt x="3251" y="3049"/>
                </a:lnTo>
                <a:lnTo>
                  <a:pt x="3358" y="2822"/>
                </a:lnTo>
                <a:lnTo>
                  <a:pt x="3453" y="2727"/>
                </a:lnTo>
                <a:lnTo>
                  <a:pt x="3560" y="2656"/>
                </a:lnTo>
                <a:lnTo>
                  <a:pt x="3786" y="2608"/>
                </a:lnTo>
                <a:lnTo>
                  <a:pt x="4096" y="2691"/>
                </a:lnTo>
                <a:lnTo>
                  <a:pt x="4239" y="2810"/>
                </a:lnTo>
                <a:lnTo>
                  <a:pt x="4882" y="3453"/>
                </a:lnTo>
                <a:lnTo>
                  <a:pt x="5513" y="2810"/>
                </a:lnTo>
                <a:lnTo>
                  <a:pt x="5656" y="2691"/>
                </a:lnTo>
                <a:lnTo>
                  <a:pt x="5965" y="2608"/>
                </a:lnTo>
                <a:close/>
                <a:moveTo>
                  <a:pt x="3858" y="1965"/>
                </a:moveTo>
                <a:lnTo>
                  <a:pt x="3513" y="1977"/>
                </a:lnTo>
                <a:lnTo>
                  <a:pt x="3155" y="2144"/>
                </a:lnTo>
                <a:lnTo>
                  <a:pt x="3036" y="2227"/>
                </a:lnTo>
                <a:lnTo>
                  <a:pt x="2846" y="2418"/>
                </a:lnTo>
                <a:lnTo>
                  <a:pt x="2620" y="2870"/>
                </a:lnTo>
                <a:lnTo>
                  <a:pt x="2608" y="3370"/>
                </a:lnTo>
                <a:lnTo>
                  <a:pt x="2786" y="3846"/>
                </a:lnTo>
                <a:lnTo>
                  <a:pt x="2953" y="4037"/>
                </a:lnTo>
                <a:lnTo>
                  <a:pt x="4668" y="5787"/>
                </a:lnTo>
                <a:lnTo>
                  <a:pt x="4763" y="5859"/>
                </a:lnTo>
                <a:lnTo>
                  <a:pt x="4977" y="5859"/>
                </a:lnTo>
                <a:lnTo>
                  <a:pt x="5072" y="5787"/>
                </a:lnTo>
                <a:lnTo>
                  <a:pt x="6799" y="4037"/>
                </a:lnTo>
                <a:lnTo>
                  <a:pt x="6966" y="3846"/>
                </a:lnTo>
                <a:lnTo>
                  <a:pt x="7144" y="3370"/>
                </a:lnTo>
                <a:lnTo>
                  <a:pt x="7120" y="2870"/>
                </a:lnTo>
                <a:lnTo>
                  <a:pt x="6906" y="2418"/>
                </a:lnTo>
                <a:lnTo>
                  <a:pt x="6715" y="2227"/>
                </a:lnTo>
                <a:lnTo>
                  <a:pt x="6596" y="2144"/>
                </a:lnTo>
                <a:lnTo>
                  <a:pt x="6239" y="1977"/>
                </a:lnTo>
                <a:lnTo>
                  <a:pt x="5894" y="1965"/>
                </a:lnTo>
                <a:lnTo>
                  <a:pt x="5632" y="2013"/>
                </a:lnTo>
                <a:lnTo>
                  <a:pt x="5346" y="2144"/>
                </a:lnTo>
                <a:lnTo>
                  <a:pt x="5037" y="2370"/>
                </a:lnTo>
                <a:lnTo>
                  <a:pt x="4882" y="2525"/>
                </a:lnTo>
                <a:lnTo>
                  <a:pt x="4715" y="2370"/>
                </a:lnTo>
                <a:lnTo>
                  <a:pt x="4406" y="2144"/>
                </a:lnTo>
                <a:lnTo>
                  <a:pt x="4120" y="2013"/>
                </a:lnTo>
                <a:lnTo>
                  <a:pt x="3858" y="1965"/>
                </a:lnTo>
                <a:close/>
                <a:moveTo>
                  <a:pt x="4072" y="0"/>
                </a:moveTo>
                <a:lnTo>
                  <a:pt x="3667" y="12"/>
                </a:lnTo>
                <a:lnTo>
                  <a:pt x="2905" y="167"/>
                </a:lnTo>
                <a:lnTo>
                  <a:pt x="2191" y="441"/>
                </a:lnTo>
                <a:lnTo>
                  <a:pt x="1548" y="846"/>
                </a:lnTo>
                <a:lnTo>
                  <a:pt x="1000" y="1346"/>
                </a:lnTo>
                <a:lnTo>
                  <a:pt x="548" y="1941"/>
                </a:lnTo>
                <a:lnTo>
                  <a:pt x="214" y="2620"/>
                </a:lnTo>
                <a:lnTo>
                  <a:pt x="24" y="3370"/>
                </a:lnTo>
                <a:lnTo>
                  <a:pt x="0" y="3763"/>
                </a:lnTo>
                <a:lnTo>
                  <a:pt x="0" y="4215"/>
                </a:lnTo>
                <a:lnTo>
                  <a:pt x="167" y="5073"/>
                </a:lnTo>
                <a:lnTo>
                  <a:pt x="500" y="5847"/>
                </a:lnTo>
                <a:lnTo>
                  <a:pt x="1000" y="6525"/>
                </a:lnTo>
                <a:lnTo>
                  <a:pt x="1298" y="6823"/>
                </a:lnTo>
                <a:lnTo>
                  <a:pt x="1286" y="10097"/>
                </a:lnTo>
                <a:lnTo>
                  <a:pt x="1298" y="10228"/>
                </a:lnTo>
                <a:lnTo>
                  <a:pt x="1477" y="10407"/>
                </a:lnTo>
                <a:lnTo>
                  <a:pt x="1607" y="10419"/>
                </a:lnTo>
                <a:lnTo>
                  <a:pt x="1738" y="10407"/>
                </a:lnTo>
                <a:lnTo>
                  <a:pt x="1893" y="10228"/>
                </a:lnTo>
                <a:lnTo>
                  <a:pt x="1917" y="10097"/>
                </a:lnTo>
                <a:lnTo>
                  <a:pt x="1917" y="6525"/>
                </a:lnTo>
                <a:lnTo>
                  <a:pt x="1738" y="6335"/>
                </a:lnTo>
                <a:lnTo>
                  <a:pt x="1477" y="6085"/>
                </a:lnTo>
                <a:lnTo>
                  <a:pt x="1060" y="5501"/>
                </a:lnTo>
                <a:lnTo>
                  <a:pt x="774" y="4847"/>
                </a:lnTo>
                <a:lnTo>
                  <a:pt x="655" y="4144"/>
                </a:lnTo>
                <a:lnTo>
                  <a:pt x="655" y="3787"/>
                </a:lnTo>
                <a:lnTo>
                  <a:pt x="679" y="3465"/>
                </a:lnTo>
                <a:lnTo>
                  <a:pt x="834" y="2858"/>
                </a:lnTo>
                <a:lnTo>
                  <a:pt x="1095" y="2287"/>
                </a:lnTo>
                <a:lnTo>
                  <a:pt x="1477" y="1798"/>
                </a:lnTo>
                <a:lnTo>
                  <a:pt x="1941" y="1370"/>
                </a:lnTo>
                <a:lnTo>
                  <a:pt x="2477" y="1036"/>
                </a:lnTo>
                <a:lnTo>
                  <a:pt x="3072" y="798"/>
                </a:lnTo>
                <a:lnTo>
                  <a:pt x="3715" y="667"/>
                </a:lnTo>
                <a:lnTo>
                  <a:pt x="4048" y="655"/>
                </a:lnTo>
                <a:lnTo>
                  <a:pt x="5394" y="655"/>
                </a:lnTo>
                <a:lnTo>
                  <a:pt x="5822" y="679"/>
                </a:lnTo>
                <a:lnTo>
                  <a:pt x="6656" y="882"/>
                </a:lnTo>
                <a:lnTo>
                  <a:pt x="7406" y="1274"/>
                </a:lnTo>
                <a:lnTo>
                  <a:pt x="8061" y="1834"/>
                </a:lnTo>
                <a:lnTo>
                  <a:pt x="8323" y="2179"/>
                </a:lnTo>
                <a:lnTo>
                  <a:pt x="8525" y="2525"/>
                </a:lnTo>
                <a:lnTo>
                  <a:pt x="8966" y="3715"/>
                </a:lnTo>
                <a:lnTo>
                  <a:pt x="9180" y="4335"/>
                </a:lnTo>
                <a:lnTo>
                  <a:pt x="9490" y="5192"/>
                </a:lnTo>
                <a:lnTo>
                  <a:pt x="9740" y="5870"/>
                </a:lnTo>
                <a:lnTo>
                  <a:pt x="8787" y="5870"/>
                </a:lnTo>
                <a:lnTo>
                  <a:pt x="8656" y="5882"/>
                </a:lnTo>
                <a:lnTo>
                  <a:pt x="8478" y="6061"/>
                </a:lnTo>
                <a:lnTo>
                  <a:pt x="8466" y="6192"/>
                </a:lnTo>
                <a:lnTo>
                  <a:pt x="8466" y="7823"/>
                </a:lnTo>
                <a:lnTo>
                  <a:pt x="8454" y="7954"/>
                </a:lnTo>
                <a:lnTo>
                  <a:pt x="8347" y="8192"/>
                </a:lnTo>
                <a:lnTo>
                  <a:pt x="8180" y="8359"/>
                </a:lnTo>
                <a:lnTo>
                  <a:pt x="7942" y="8466"/>
                </a:lnTo>
                <a:lnTo>
                  <a:pt x="7811" y="8478"/>
                </a:lnTo>
                <a:lnTo>
                  <a:pt x="6180" y="8478"/>
                </a:lnTo>
                <a:lnTo>
                  <a:pt x="6049" y="8490"/>
                </a:lnTo>
                <a:lnTo>
                  <a:pt x="5882" y="8669"/>
                </a:lnTo>
                <a:lnTo>
                  <a:pt x="5858" y="8800"/>
                </a:lnTo>
                <a:lnTo>
                  <a:pt x="5834" y="10097"/>
                </a:lnTo>
                <a:lnTo>
                  <a:pt x="5858" y="10228"/>
                </a:lnTo>
                <a:lnTo>
                  <a:pt x="6025" y="10407"/>
                </a:lnTo>
                <a:lnTo>
                  <a:pt x="6144" y="10431"/>
                </a:lnTo>
                <a:lnTo>
                  <a:pt x="6275" y="10407"/>
                </a:lnTo>
                <a:lnTo>
                  <a:pt x="6454" y="10228"/>
                </a:lnTo>
                <a:lnTo>
                  <a:pt x="6465" y="10097"/>
                </a:lnTo>
                <a:lnTo>
                  <a:pt x="6465" y="9121"/>
                </a:lnTo>
                <a:lnTo>
                  <a:pt x="7775" y="9121"/>
                </a:lnTo>
                <a:lnTo>
                  <a:pt x="8037" y="9109"/>
                </a:lnTo>
                <a:lnTo>
                  <a:pt x="8501" y="8907"/>
                </a:lnTo>
                <a:lnTo>
                  <a:pt x="8847" y="8561"/>
                </a:lnTo>
                <a:lnTo>
                  <a:pt x="9037" y="8097"/>
                </a:lnTo>
                <a:lnTo>
                  <a:pt x="9061" y="7835"/>
                </a:lnTo>
                <a:lnTo>
                  <a:pt x="9061" y="6525"/>
                </a:lnTo>
                <a:lnTo>
                  <a:pt x="9692" y="6525"/>
                </a:lnTo>
                <a:lnTo>
                  <a:pt x="9692" y="6513"/>
                </a:lnTo>
                <a:lnTo>
                  <a:pt x="9883" y="6502"/>
                </a:lnTo>
                <a:lnTo>
                  <a:pt x="10192" y="6347"/>
                </a:lnTo>
                <a:lnTo>
                  <a:pt x="10383" y="6085"/>
                </a:lnTo>
                <a:lnTo>
                  <a:pt x="10418" y="5763"/>
                </a:lnTo>
                <a:lnTo>
                  <a:pt x="10359" y="5597"/>
                </a:lnTo>
                <a:lnTo>
                  <a:pt x="10026" y="4739"/>
                </a:lnTo>
                <a:lnTo>
                  <a:pt x="9442" y="3060"/>
                </a:lnTo>
                <a:lnTo>
                  <a:pt x="9061" y="2108"/>
                </a:lnTo>
                <a:lnTo>
                  <a:pt x="8871" y="1798"/>
                </a:lnTo>
                <a:lnTo>
                  <a:pt x="8716" y="1596"/>
                </a:lnTo>
                <a:lnTo>
                  <a:pt x="8382" y="1215"/>
                </a:lnTo>
                <a:lnTo>
                  <a:pt x="8001" y="893"/>
                </a:lnTo>
                <a:lnTo>
                  <a:pt x="7585" y="608"/>
                </a:lnTo>
                <a:lnTo>
                  <a:pt x="7144" y="370"/>
                </a:lnTo>
                <a:lnTo>
                  <a:pt x="6668" y="191"/>
                </a:lnTo>
                <a:lnTo>
                  <a:pt x="6180" y="72"/>
                </a:lnTo>
                <a:lnTo>
                  <a:pt x="5668" y="12"/>
                </a:lnTo>
                <a:lnTo>
                  <a:pt x="5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55"/>
          <p:cNvSpPr/>
          <p:nvPr/>
        </p:nvSpPr>
        <p:spPr>
          <a:xfrm>
            <a:off x="6678398" y="3913814"/>
            <a:ext cx="573670" cy="502202"/>
          </a:xfrm>
          <a:custGeom>
            <a:avLst/>
            <a:gdLst/>
            <a:ahLst/>
            <a:cxnLst/>
            <a:rect l="l" t="t" r="r" b="b"/>
            <a:pathLst>
              <a:path w="10419" h="9121" extrusionOk="0">
                <a:moveTo>
                  <a:pt x="9323" y="1977"/>
                </a:moveTo>
                <a:lnTo>
                  <a:pt x="9216" y="2060"/>
                </a:lnTo>
                <a:lnTo>
                  <a:pt x="6513" y="4751"/>
                </a:lnTo>
                <a:lnTo>
                  <a:pt x="4787" y="3037"/>
                </a:lnTo>
                <a:lnTo>
                  <a:pt x="4680" y="2953"/>
                </a:lnTo>
                <a:lnTo>
                  <a:pt x="4430" y="2953"/>
                </a:lnTo>
                <a:lnTo>
                  <a:pt x="4334" y="3037"/>
                </a:lnTo>
                <a:lnTo>
                  <a:pt x="2048" y="5311"/>
                </a:lnTo>
                <a:lnTo>
                  <a:pt x="1977" y="5418"/>
                </a:lnTo>
                <a:lnTo>
                  <a:pt x="1977" y="5668"/>
                </a:lnTo>
                <a:lnTo>
                  <a:pt x="2048" y="5775"/>
                </a:lnTo>
                <a:lnTo>
                  <a:pt x="2155" y="5847"/>
                </a:lnTo>
                <a:lnTo>
                  <a:pt x="2405" y="5847"/>
                </a:lnTo>
                <a:lnTo>
                  <a:pt x="2513" y="5775"/>
                </a:lnTo>
                <a:lnTo>
                  <a:pt x="4537" y="3715"/>
                </a:lnTo>
                <a:lnTo>
                  <a:pt x="6287" y="5442"/>
                </a:lnTo>
                <a:lnTo>
                  <a:pt x="6382" y="5525"/>
                </a:lnTo>
                <a:lnTo>
                  <a:pt x="6632" y="5525"/>
                </a:lnTo>
                <a:lnTo>
                  <a:pt x="6739" y="5442"/>
                </a:lnTo>
                <a:lnTo>
                  <a:pt x="9669" y="2513"/>
                </a:lnTo>
                <a:lnTo>
                  <a:pt x="9752" y="2405"/>
                </a:lnTo>
                <a:lnTo>
                  <a:pt x="9752" y="2155"/>
                </a:lnTo>
                <a:lnTo>
                  <a:pt x="9669" y="2060"/>
                </a:lnTo>
                <a:lnTo>
                  <a:pt x="9573" y="1977"/>
                </a:lnTo>
                <a:close/>
                <a:moveTo>
                  <a:pt x="322" y="0"/>
                </a:moveTo>
                <a:lnTo>
                  <a:pt x="191" y="24"/>
                </a:lnTo>
                <a:lnTo>
                  <a:pt x="24" y="203"/>
                </a:lnTo>
                <a:lnTo>
                  <a:pt x="0" y="334"/>
                </a:lnTo>
                <a:lnTo>
                  <a:pt x="0" y="7490"/>
                </a:lnTo>
                <a:lnTo>
                  <a:pt x="0" y="7656"/>
                </a:lnTo>
                <a:lnTo>
                  <a:pt x="72" y="7978"/>
                </a:lnTo>
                <a:lnTo>
                  <a:pt x="191" y="8276"/>
                </a:lnTo>
                <a:lnTo>
                  <a:pt x="369" y="8526"/>
                </a:lnTo>
                <a:lnTo>
                  <a:pt x="596" y="8752"/>
                </a:lnTo>
                <a:lnTo>
                  <a:pt x="846" y="8930"/>
                </a:lnTo>
                <a:lnTo>
                  <a:pt x="1143" y="9049"/>
                </a:lnTo>
                <a:lnTo>
                  <a:pt x="1465" y="9121"/>
                </a:lnTo>
                <a:lnTo>
                  <a:pt x="10097" y="9121"/>
                </a:lnTo>
                <a:lnTo>
                  <a:pt x="10228" y="9097"/>
                </a:lnTo>
                <a:lnTo>
                  <a:pt x="10407" y="8930"/>
                </a:lnTo>
                <a:lnTo>
                  <a:pt x="10419" y="8799"/>
                </a:lnTo>
                <a:lnTo>
                  <a:pt x="10407" y="8668"/>
                </a:lnTo>
                <a:lnTo>
                  <a:pt x="10228" y="8490"/>
                </a:lnTo>
                <a:lnTo>
                  <a:pt x="10097" y="8466"/>
                </a:lnTo>
                <a:lnTo>
                  <a:pt x="1631" y="8466"/>
                </a:lnTo>
                <a:lnTo>
                  <a:pt x="1429" y="8454"/>
                </a:lnTo>
                <a:lnTo>
                  <a:pt x="1084" y="8311"/>
                </a:lnTo>
                <a:lnTo>
                  <a:pt x="810" y="8037"/>
                </a:lnTo>
                <a:lnTo>
                  <a:pt x="667" y="7692"/>
                </a:lnTo>
                <a:lnTo>
                  <a:pt x="655" y="7490"/>
                </a:lnTo>
                <a:lnTo>
                  <a:pt x="655" y="334"/>
                </a:lnTo>
                <a:lnTo>
                  <a:pt x="631" y="203"/>
                </a:lnTo>
                <a:lnTo>
                  <a:pt x="453" y="24"/>
                </a:lnTo>
                <a:lnTo>
                  <a:pt x="3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55"/>
          <p:cNvSpPr/>
          <p:nvPr/>
        </p:nvSpPr>
        <p:spPr>
          <a:xfrm>
            <a:off x="5289009" y="3913814"/>
            <a:ext cx="573670" cy="502202"/>
          </a:xfrm>
          <a:custGeom>
            <a:avLst/>
            <a:gdLst/>
            <a:ahLst/>
            <a:cxnLst/>
            <a:rect l="l" t="t" r="r" b="b"/>
            <a:pathLst>
              <a:path w="10419" h="9121" extrusionOk="0">
                <a:moveTo>
                  <a:pt x="6835" y="1953"/>
                </a:moveTo>
                <a:lnTo>
                  <a:pt x="6704" y="1977"/>
                </a:lnTo>
                <a:lnTo>
                  <a:pt x="6525" y="2155"/>
                </a:lnTo>
                <a:lnTo>
                  <a:pt x="6513" y="2286"/>
                </a:lnTo>
                <a:lnTo>
                  <a:pt x="6525" y="2417"/>
                </a:lnTo>
                <a:lnTo>
                  <a:pt x="6704" y="2596"/>
                </a:lnTo>
                <a:lnTo>
                  <a:pt x="6835" y="2608"/>
                </a:lnTo>
                <a:lnTo>
                  <a:pt x="8657" y="2608"/>
                </a:lnTo>
                <a:lnTo>
                  <a:pt x="6513" y="4751"/>
                </a:lnTo>
                <a:lnTo>
                  <a:pt x="4787" y="3037"/>
                </a:lnTo>
                <a:lnTo>
                  <a:pt x="4680" y="2953"/>
                </a:lnTo>
                <a:lnTo>
                  <a:pt x="4430" y="2953"/>
                </a:lnTo>
                <a:lnTo>
                  <a:pt x="4322" y="3037"/>
                </a:lnTo>
                <a:lnTo>
                  <a:pt x="2048" y="5311"/>
                </a:lnTo>
                <a:lnTo>
                  <a:pt x="1965" y="5418"/>
                </a:lnTo>
                <a:lnTo>
                  <a:pt x="1965" y="5668"/>
                </a:lnTo>
                <a:lnTo>
                  <a:pt x="2048" y="5775"/>
                </a:lnTo>
                <a:lnTo>
                  <a:pt x="2155" y="5847"/>
                </a:lnTo>
                <a:lnTo>
                  <a:pt x="2405" y="5847"/>
                </a:lnTo>
                <a:lnTo>
                  <a:pt x="2513" y="5775"/>
                </a:lnTo>
                <a:lnTo>
                  <a:pt x="4537" y="3715"/>
                </a:lnTo>
                <a:lnTo>
                  <a:pt x="6275" y="5442"/>
                </a:lnTo>
                <a:lnTo>
                  <a:pt x="6382" y="5525"/>
                </a:lnTo>
                <a:lnTo>
                  <a:pt x="6632" y="5525"/>
                </a:lnTo>
                <a:lnTo>
                  <a:pt x="6740" y="5442"/>
                </a:lnTo>
                <a:lnTo>
                  <a:pt x="9109" y="3072"/>
                </a:lnTo>
                <a:lnTo>
                  <a:pt x="9109" y="4894"/>
                </a:lnTo>
                <a:lnTo>
                  <a:pt x="9133" y="5013"/>
                </a:lnTo>
                <a:lnTo>
                  <a:pt x="9311" y="5192"/>
                </a:lnTo>
                <a:lnTo>
                  <a:pt x="9442" y="5215"/>
                </a:lnTo>
                <a:lnTo>
                  <a:pt x="9573" y="5192"/>
                </a:lnTo>
                <a:lnTo>
                  <a:pt x="9752" y="5013"/>
                </a:lnTo>
                <a:lnTo>
                  <a:pt x="9764" y="4894"/>
                </a:lnTo>
                <a:lnTo>
                  <a:pt x="9764" y="2286"/>
                </a:lnTo>
                <a:lnTo>
                  <a:pt x="9752" y="2155"/>
                </a:lnTo>
                <a:lnTo>
                  <a:pt x="9573" y="1977"/>
                </a:lnTo>
                <a:lnTo>
                  <a:pt x="9442" y="1953"/>
                </a:lnTo>
                <a:close/>
                <a:moveTo>
                  <a:pt x="322" y="0"/>
                </a:moveTo>
                <a:lnTo>
                  <a:pt x="191" y="24"/>
                </a:lnTo>
                <a:lnTo>
                  <a:pt x="12" y="203"/>
                </a:lnTo>
                <a:lnTo>
                  <a:pt x="0" y="334"/>
                </a:lnTo>
                <a:lnTo>
                  <a:pt x="0" y="7490"/>
                </a:lnTo>
                <a:lnTo>
                  <a:pt x="0" y="7656"/>
                </a:lnTo>
                <a:lnTo>
                  <a:pt x="72" y="7978"/>
                </a:lnTo>
                <a:lnTo>
                  <a:pt x="191" y="8276"/>
                </a:lnTo>
                <a:lnTo>
                  <a:pt x="369" y="8526"/>
                </a:lnTo>
                <a:lnTo>
                  <a:pt x="596" y="8752"/>
                </a:lnTo>
                <a:lnTo>
                  <a:pt x="846" y="8930"/>
                </a:lnTo>
                <a:lnTo>
                  <a:pt x="1143" y="9049"/>
                </a:lnTo>
                <a:lnTo>
                  <a:pt x="1465" y="9121"/>
                </a:lnTo>
                <a:lnTo>
                  <a:pt x="10097" y="9121"/>
                </a:lnTo>
                <a:lnTo>
                  <a:pt x="10228" y="9097"/>
                </a:lnTo>
                <a:lnTo>
                  <a:pt x="10395" y="8930"/>
                </a:lnTo>
                <a:lnTo>
                  <a:pt x="10419" y="8799"/>
                </a:lnTo>
                <a:lnTo>
                  <a:pt x="10395" y="8668"/>
                </a:lnTo>
                <a:lnTo>
                  <a:pt x="10228" y="8490"/>
                </a:lnTo>
                <a:lnTo>
                  <a:pt x="10097" y="8466"/>
                </a:lnTo>
                <a:lnTo>
                  <a:pt x="1632" y="8466"/>
                </a:lnTo>
                <a:lnTo>
                  <a:pt x="1429" y="8454"/>
                </a:lnTo>
                <a:lnTo>
                  <a:pt x="1072" y="8311"/>
                </a:lnTo>
                <a:lnTo>
                  <a:pt x="810" y="8037"/>
                </a:lnTo>
                <a:lnTo>
                  <a:pt x="667" y="7692"/>
                </a:lnTo>
                <a:lnTo>
                  <a:pt x="655" y="7490"/>
                </a:lnTo>
                <a:lnTo>
                  <a:pt x="655" y="334"/>
                </a:lnTo>
                <a:lnTo>
                  <a:pt x="631" y="203"/>
                </a:lnTo>
                <a:lnTo>
                  <a:pt x="453" y="24"/>
                </a:lnTo>
                <a:lnTo>
                  <a:pt x="3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55"/>
          <p:cNvSpPr/>
          <p:nvPr/>
        </p:nvSpPr>
        <p:spPr>
          <a:xfrm>
            <a:off x="4107809" y="4005384"/>
            <a:ext cx="691719" cy="488437"/>
          </a:xfrm>
          <a:custGeom>
            <a:avLst/>
            <a:gdLst/>
            <a:ahLst/>
            <a:cxnLst/>
            <a:rect l="l" t="t" r="r" b="b"/>
            <a:pathLst>
              <a:path w="12563" h="8871" extrusionOk="0">
                <a:moveTo>
                  <a:pt x="9717" y="0"/>
                </a:moveTo>
                <a:lnTo>
                  <a:pt x="9217" y="96"/>
                </a:lnTo>
                <a:lnTo>
                  <a:pt x="8752" y="286"/>
                </a:lnTo>
                <a:lnTo>
                  <a:pt x="8312" y="572"/>
                </a:lnTo>
                <a:lnTo>
                  <a:pt x="8121" y="750"/>
                </a:lnTo>
                <a:lnTo>
                  <a:pt x="7657" y="1215"/>
                </a:lnTo>
                <a:lnTo>
                  <a:pt x="7585" y="1310"/>
                </a:lnTo>
                <a:lnTo>
                  <a:pt x="7585" y="1560"/>
                </a:lnTo>
                <a:lnTo>
                  <a:pt x="7657" y="1667"/>
                </a:lnTo>
                <a:lnTo>
                  <a:pt x="7764" y="1751"/>
                </a:lnTo>
                <a:lnTo>
                  <a:pt x="8014" y="1751"/>
                </a:lnTo>
                <a:lnTo>
                  <a:pt x="8121" y="1667"/>
                </a:lnTo>
                <a:lnTo>
                  <a:pt x="8586" y="1215"/>
                </a:lnTo>
                <a:lnTo>
                  <a:pt x="8728" y="1072"/>
                </a:lnTo>
                <a:lnTo>
                  <a:pt x="9050" y="858"/>
                </a:lnTo>
                <a:lnTo>
                  <a:pt x="9407" y="715"/>
                </a:lnTo>
                <a:lnTo>
                  <a:pt x="9776" y="643"/>
                </a:lnTo>
                <a:lnTo>
                  <a:pt x="10145" y="643"/>
                </a:lnTo>
                <a:lnTo>
                  <a:pt x="10514" y="715"/>
                </a:lnTo>
                <a:lnTo>
                  <a:pt x="10872" y="858"/>
                </a:lnTo>
                <a:lnTo>
                  <a:pt x="11193" y="1072"/>
                </a:lnTo>
                <a:lnTo>
                  <a:pt x="11348" y="1215"/>
                </a:lnTo>
                <a:lnTo>
                  <a:pt x="11479" y="1358"/>
                </a:lnTo>
                <a:lnTo>
                  <a:pt x="11693" y="1679"/>
                </a:lnTo>
                <a:lnTo>
                  <a:pt x="11836" y="2036"/>
                </a:lnTo>
                <a:lnTo>
                  <a:pt x="11908" y="2405"/>
                </a:lnTo>
                <a:lnTo>
                  <a:pt x="11908" y="2775"/>
                </a:lnTo>
                <a:lnTo>
                  <a:pt x="11836" y="3144"/>
                </a:lnTo>
                <a:lnTo>
                  <a:pt x="11693" y="3501"/>
                </a:lnTo>
                <a:lnTo>
                  <a:pt x="11479" y="3822"/>
                </a:lnTo>
                <a:lnTo>
                  <a:pt x="11348" y="3977"/>
                </a:lnTo>
                <a:lnTo>
                  <a:pt x="8812" y="6501"/>
                </a:lnTo>
                <a:lnTo>
                  <a:pt x="8657" y="6644"/>
                </a:lnTo>
                <a:lnTo>
                  <a:pt x="8335" y="6859"/>
                </a:lnTo>
                <a:lnTo>
                  <a:pt x="7990" y="7001"/>
                </a:lnTo>
                <a:lnTo>
                  <a:pt x="7621" y="7073"/>
                </a:lnTo>
                <a:lnTo>
                  <a:pt x="7240" y="7073"/>
                </a:lnTo>
                <a:lnTo>
                  <a:pt x="6871" y="7001"/>
                </a:lnTo>
                <a:lnTo>
                  <a:pt x="6526" y="6859"/>
                </a:lnTo>
                <a:lnTo>
                  <a:pt x="6192" y="6644"/>
                </a:lnTo>
                <a:lnTo>
                  <a:pt x="6049" y="6501"/>
                </a:lnTo>
                <a:lnTo>
                  <a:pt x="5918" y="6370"/>
                </a:lnTo>
                <a:lnTo>
                  <a:pt x="5716" y="6061"/>
                </a:lnTo>
                <a:lnTo>
                  <a:pt x="5573" y="5727"/>
                </a:lnTo>
                <a:lnTo>
                  <a:pt x="5490" y="5382"/>
                </a:lnTo>
                <a:lnTo>
                  <a:pt x="5478" y="5013"/>
                </a:lnTo>
                <a:lnTo>
                  <a:pt x="5537" y="4668"/>
                </a:lnTo>
                <a:lnTo>
                  <a:pt x="5656" y="4322"/>
                </a:lnTo>
                <a:lnTo>
                  <a:pt x="5835" y="4001"/>
                </a:lnTo>
                <a:lnTo>
                  <a:pt x="5954" y="3846"/>
                </a:lnTo>
                <a:lnTo>
                  <a:pt x="6061" y="3727"/>
                </a:lnTo>
                <a:lnTo>
                  <a:pt x="6133" y="3608"/>
                </a:lnTo>
                <a:lnTo>
                  <a:pt x="6121" y="3370"/>
                </a:lnTo>
                <a:lnTo>
                  <a:pt x="6037" y="3263"/>
                </a:lnTo>
                <a:lnTo>
                  <a:pt x="5918" y="3191"/>
                </a:lnTo>
                <a:lnTo>
                  <a:pt x="5668" y="3215"/>
                </a:lnTo>
                <a:lnTo>
                  <a:pt x="5573" y="3298"/>
                </a:lnTo>
                <a:lnTo>
                  <a:pt x="5442" y="3418"/>
                </a:lnTo>
                <a:lnTo>
                  <a:pt x="5287" y="3620"/>
                </a:lnTo>
                <a:lnTo>
                  <a:pt x="5049" y="4049"/>
                </a:lnTo>
                <a:lnTo>
                  <a:pt x="4883" y="4501"/>
                </a:lnTo>
                <a:lnTo>
                  <a:pt x="4811" y="4965"/>
                </a:lnTo>
                <a:lnTo>
                  <a:pt x="4823" y="5442"/>
                </a:lnTo>
                <a:lnTo>
                  <a:pt x="4930" y="5906"/>
                </a:lnTo>
                <a:lnTo>
                  <a:pt x="5121" y="6359"/>
                </a:lnTo>
                <a:lnTo>
                  <a:pt x="5406" y="6775"/>
                </a:lnTo>
                <a:lnTo>
                  <a:pt x="5585" y="6966"/>
                </a:lnTo>
                <a:lnTo>
                  <a:pt x="5787" y="7144"/>
                </a:lnTo>
                <a:lnTo>
                  <a:pt x="6216" y="7430"/>
                </a:lnTo>
                <a:lnTo>
                  <a:pt x="6692" y="7621"/>
                </a:lnTo>
                <a:lnTo>
                  <a:pt x="7181" y="7716"/>
                </a:lnTo>
                <a:lnTo>
                  <a:pt x="7681" y="7716"/>
                </a:lnTo>
                <a:lnTo>
                  <a:pt x="8169" y="7621"/>
                </a:lnTo>
                <a:lnTo>
                  <a:pt x="8633" y="7430"/>
                </a:lnTo>
                <a:lnTo>
                  <a:pt x="9062" y="7144"/>
                </a:lnTo>
                <a:lnTo>
                  <a:pt x="9252" y="6966"/>
                </a:lnTo>
                <a:lnTo>
                  <a:pt x="11800" y="4418"/>
                </a:lnTo>
                <a:lnTo>
                  <a:pt x="11991" y="4227"/>
                </a:lnTo>
                <a:lnTo>
                  <a:pt x="12277" y="3787"/>
                </a:lnTo>
                <a:lnTo>
                  <a:pt x="12467" y="3322"/>
                </a:lnTo>
                <a:lnTo>
                  <a:pt x="12562" y="2834"/>
                </a:lnTo>
                <a:lnTo>
                  <a:pt x="12562" y="2334"/>
                </a:lnTo>
                <a:lnTo>
                  <a:pt x="12467" y="1846"/>
                </a:lnTo>
                <a:lnTo>
                  <a:pt x="12277" y="1370"/>
                </a:lnTo>
                <a:lnTo>
                  <a:pt x="11991" y="941"/>
                </a:lnTo>
                <a:lnTo>
                  <a:pt x="11800" y="750"/>
                </a:lnTo>
                <a:lnTo>
                  <a:pt x="11610" y="572"/>
                </a:lnTo>
                <a:lnTo>
                  <a:pt x="11181" y="286"/>
                </a:lnTo>
                <a:lnTo>
                  <a:pt x="10705" y="96"/>
                </a:lnTo>
                <a:lnTo>
                  <a:pt x="10217" y="0"/>
                </a:lnTo>
                <a:close/>
                <a:moveTo>
                  <a:pt x="4871" y="1143"/>
                </a:moveTo>
                <a:lnTo>
                  <a:pt x="4382" y="1239"/>
                </a:lnTo>
                <a:lnTo>
                  <a:pt x="3906" y="1429"/>
                </a:lnTo>
                <a:lnTo>
                  <a:pt x="3478" y="1715"/>
                </a:lnTo>
                <a:lnTo>
                  <a:pt x="3287" y="1893"/>
                </a:lnTo>
                <a:lnTo>
                  <a:pt x="751" y="4430"/>
                </a:lnTo>
                <a:lnTo>
                  <a:pt x="572" y="4620"/>
                </a:lnTo>
                <a:lnTo>
                  <a:pt x="287" y="5049"/>
                </a:lnTo>
                <a:lnTo>
                  <a:pt x="96" y="5525"/>
                </a:lnTo>
                <a:lnTo>
                  <a:pt x="1" y="6013"/>
                </a:lnTo>
                <a:lnTo>
                  <a:pt x="1" y="6513"/>
                </a:lnTo>
                <a:lnTo>
                  <a:pt x="96" y="7013"/>
                </a:lnTo>
                <a:lnTo>
                  <a:pt x="287" y="7490"/>
                </a:lnTo>
                <a:lnTo>
                  <a:pt x="572" y="7918"/>
                </a:lnTo>
                <a:lnTo>
                  <a:pt x="751" y="8121"/>
                </a:lnTo>
                <a:lnTo>
                  <a:pt x="953" y="8299"/>
                </a:lnTo>
                <a:lnTo>
                  <a:pt x="1382" y="8585"/>
                </a:lnTo>
                <a:lnTo>
                  <a:pt x="1858" y="8776"/>
                </a:lnTo>
                <a:lnTo>
                  <a:pt x="2346" y="8871"/>
                </a:lnTo>
                <a:lnTo>
                  <a:pt x="2846" y="8871"/>
                </a:lnTo>
                <a:lnTo>
                  <a:pt x="3335" y="8776"/>
                </a:lnTo>
                <a:lnTo>
                  <a:pt x="3811" y="8585"/>
                </a:lnTo>
                <a:lnTo>
                  <a:pt x="4240" y="8299"/>
                </a:lnTo>
                <a:lnTo>
                  <a:pt x="4442" y="8121"/>
                </a:lnTo>
                <a:lnTo>
                  <a:pt x="4894" y="7656"/>
                </a:lnTo>
                <a:lnTo>
                  <a:pt x="4978" y="7549"/>
                </a:lnTo>
                <a:lnTo>
                  <a:pt x="4978" y="7299"/>
                </a:lnTo>
                <a:lnTo>
                  <a:pt x="4894" y="7192"/>
                </a:lnTo>
                <a:lnTo>
                  <a:pt x="4799" y="7121"/>
                </a:lnTo>
                <a:lnTo>
                  <a:pt x="4549" y="7121"/>
                </a:lnTo>
                <a:lnTo>
                  <a:pt x="4442" y="7192"/>
                </a:lnTo>
                <a:lnTo>
                  <a:pt x="3978" y="7656"/>
                </a:lnTo>
                <a:lnTo>
                  <a:pt x="3835" y="7787"/>
                </a:lnTo>
                <a:lnTo>
                  <a:pt x="3501" y="8002"/>
                </a:lnTo>
                <a:lnTo>
                  <a:pt x="3156" y="8145"/>
                </a:lnTo>
                <a:lnTo>
                  <a:pt x="2787" y="8216"/>
                </a:lnTo>
                <a:lnTo>
                  <a:pt x="2406" y="8216"/>
                </a:lnTo>
                <a:lnTo>
                  <a:pt x="2037" y="8145"/>
                </a:lnTo>
                <a:lnTo>
                  <a:pt x="1692" y="8002"/>
                </a:lnTo>
                <a:lnTo>
                  <a:pt x="1358" y="7787"/>
                </a:lnTo>
                <a:lnTo>
                  <a:pt x="1215" y="7656"/>
                </a:lnTo>
                <a:lnTo>
                  <a:pt x="1072" y="7513"/>
                </a:lnTo>
                <a:lnTo>
                  <a:pt x="858" y="7180"/>
                </a:lnTo>
                <a:lnTo>
                  <a:pt x="715" y="6835"/>
                </a:lnTo>
                <a:lnTo>
                  <a:pt x="644" y="6466"/>
                </a:lnTo>
                <a:lnTo>
                  <a:pt x="644" y="6085"/>
                </a:lnTo>
                <a:lnTo>
                  <a:pt x="715" y="5716"/>
                </a:lnTo>
                <a:lnTo>
                  <a:pt x="858" y="5358"/>
                </a:lnTo>
                <a:lnTo>
                  <a:pt x="1072" y="5037"/>
                </a:lnTo>
                <a:lnTo>
                  <a:pt x="1215" y="4894"/>
                </a:lnTo>
                <a:lnTo>
                  <a:pt x="3751" y="2358"/>
                </a:lnTo>
                <a:lnTo>
                  <a:pt x="3894" y="2215"/>
                </a:lnTo>
                <a:lnTo>
                  <a:pt x="4228" y="2001"/>
                </a:lnTo>
                <a:lnTo>
                  <a:pt x="4573" y="1858"/>
                </a:lnTo>
                <a:lnTo>
                  <a:pt x="4942" y="1786"/>
                </a:lnTo>
                <a:lnTo>
                  <a:pt x="5323" y="1786"/>
                </a:lnTo>
                <a:lnTo>
                  <a:pt x="5692" y="1858"/>
                </a:lnTo>
                <a:lnTo>
                  <a:pt x="6037" y="2001"/>
                </a:lnTo>
                <a:lnTo>
                  <a:pt x="6359" y="2215"/>
                </a:lnTo>
                <a:lnTo>
                  <a:pt x="6514" y="2358"/>
                </a:lnTo>
                <a:lnTo>
                  <a:pt x="6645" y="2501"/>
                </a:lnTo>
                <a:lnTo>
                  <a:pt x="6847" y="2798"/>
                </a:lnTo>
                <a:lnTo>
                  <a:pt x="6990" y="3132"/>
                </a:lnTo>
                <a:lnTo>
                  <a:pt x="7073" y="3489"/>
                </a:lnTo>
                <a:lnTo>
                  <a:pt x="7085" y="3846"/>
                </a:lnTo>
                <a:lnTo>
                  <a:pt x="7026" y="4203"/>
                </a:lnTo>
                <a:lnTo>
                  <a:pt x="6907" y="4549"/>
                </a:lnTo>
                <a:lnTo>
                  <a:pt x="6728" y="4870"/>
                </a:lnTo>
                <a:lnTo>
                  <a:pt x="6609" y="5013"/>
                </a:lnTo>
                <a:lnTo>
                  <a:pt x="6490" y="5144"/>
                </a:lnTo>
                <a:lnTo>
                  <a:pt x="6419" y="5251"/>
                </a:lnTo>
                <a:lnTo>
                  <a:pt x="6442" y="5501"/>
                </a:lnTo>
                <a:lnTo>
                  <a:pt x="6526" y="5596"/>
                </a:lnTo>
                <a:lnTo>
                  <a:pt x="6633" y="5668"/>
                </a:lnTo>
                <a:lnTo>
                  <a:pt x="6883" y="5656"/>
                </a:lnTo>
                <a:lnTo>
                  <a:pt x="6990" y="5561"/>
                </a:lnTo>
                <a:lnTo>
                  <a:pt x="7097" y="5442"/>
                </a:lnTo>
                <a:lnTo>
                  <a:pt x="7252" y="5239"/>
                </a:lnTo>
                <a:lnTo>
                  <a:pt x="7490" y="4811"/>
                </a:lnTo>
                <a:lnTo>
                  <a:pt x="7657" y="4358"/>
                </a:lnTo>
                <a:lnTo>
                  <a:pt x="7728" y="3882"/>
                </a:lnTo>
                <a:lnTo>
                  <a:pt x="7704" y="3406"/>
                </a:lnTo>
                <a:lnTo>
                  <a:pt x="7609" y="2941"/>
                </a:lnTo>
                <a:lnTo>
                  <a:pt x="7419" y="2489"/>
                </a:lnTo>
                <a:lnTo>
                  <a:pt x="7145" y="2084"/>
                </a:lnTo>
                <a:lnTo>
                  <a:pt x="6966" y="1893"/>
                </a:lnTo>
                <a:lnTo>
                  <a:pt x="6776" y="1715"/>
                </a:lnTo>
                <a:lnTo>
                  <a:pt x="6335" y="1429"/>
                </a:lnTo>
                <a:lnTo>
                  <a:pt x="5871" y="1239"/>
                </a:lnTo>
                <a:lnTo>
                  <a:pt x="5371" y="11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55"/>
          <p:cNvSpPr/>
          <p:nvPr/>
        </p:nvSpPr>
        <p:spPr>
          <a:xfrm>
            <a:off x="2535724" y="3878080"/>
            <a:ext cx="430129" cy="573670"/>
          </a:xfrm>
          <a:custGeom>
            <a:avLst/>
            <a:gdLst/>
            <a:ahLst/>
            <a:cxnLst/>
            <a:rect l="l" t="t" r="r" b="b"/>
            <a:pathLst>
              <a:path w="7812" h="10419" extrusionOk="0">
                <a:moveTo>
                  <a:pt x="3906" y="643"/>
                </a:moveTo>
                <a:lnTo>
                  <a:pt x="4037" y="655"/>
                </a:lnTo>
                <a:lnTo>
                  <a:pt x="4275" y="750"/>
                </a:lnTo>
                <a:lnTo>
                  <a:pt x="4453" y="929"/>
                </a:lnTo>
                <a:lnTo>
                  <a:pt x="4549" y="1167"/>
                </a:lnTo>
                <a:lnTo>
                  <a:pt x="4561" y="1298"/>
                </a:lnTo>
                <a:lnTo>
                  <a:pt x="4549" y="1429"/>
                </a:lnTo>
                <a:lnTo>
                  <a:pt x="4453" y="1667"/>
                </a:lnTo>
                <a:lnTo>
                  <a:pt x="4275" y="1846"/>
                </a:lnTo>
                <a:lnTo>
                  <a:pt x="4037" y="1941"/>
                </a:lnTo>
                <a:lnTo>
                  <a:pt x="3906" y="1953"/>
                </a:lnTo>
                <a:lnTo>
                  <a:pt x="3775" y="1941"/>
                </a:lnTo>
                <a:lnTo>
                  <a:pt x="3537" y="1846"/>
                </a:lnTo>
                <a:lnTo>
                  <a:pt x="3370" y="1667"/>
                </a:lnTo>
                <a:lnTo>
                  <a:pt x="3263" y="1429"/>
                </a:lnTo>
                <a:lnTo>
                  <a:pt x="3263" y="1298"/>
                </a:lnTo>
                <a:lnTo>
                  <a:pt x="3263" y="1167"/>
                </a:lnTo>
                <a:lnTo>
                  <a:pt x="3370" y="929"/>
                </a:lnTo>
                <a:lnTo>
                  <a:pt x="3537" y="750"/>
                </a:lnTo>
                <a:lnTo>
                  <a:pt x="3775" y="655"/>
                </a:lnTo>
                <a:lnTo>
                  <a:pt x="3906" y="643"/>
                </a:lnTo>
                <a:close/>
                <a:moveTo>
                  <a:pt x="3906" y="0"/>
                </a:moveTo>
                <a:lnTo>
                  <a:pt x="3644" y="12"/>
                </a:lnTo>
                <a:lnTo>
                  <a:pt x="3179" y="215"/>
                </a:lnTo>
                <a:lnTo>
                  <a:pt x="2822" y="560"/>
                </a:lnTo>
                <a:lnTo>
                  <a:pt x="2620" y="1036"/>
                </a:lnTo>
                <a:lnTo>
                  <a:pt x="2608" y="1298"/>
                </a:lnTo>
                <a:lnTo>
                  <a:pt x="2620" y="1477"/>
                </a:lnTo>
                <a:lnTo>
                  <a:pt x="2703" y="1798"/>
                </a:lnTo>
                <a:lnTo>
                  <a:pt x="2786" y="1953"/>
                </a:lnTo>
                <a:lnTo>
                  <a:pt x="2286" y="1953"/>
                </a:lnTo>
                <a:lnTo>
                  <a:pt x="2155" y="1965"/>
                </a:lnTo>
                <a:lnTo>
                  <a:pt x="1977" y="2144"/>
                </a:lnTo>
                <a:lnTo>
                  <a:pt x="1953" y="2275"/>
                </a:lnTo>
                <a:lnTo>
                  <a:pt x="1977" y="2406"/>
                </a:lnTo>
                <a:lnTo>
                  <a:pt x="2155" y="2584"/>
                </a:lnTo>
                <a:lnTo>
                  <a:pt x="2286" y="2596"/>
                </a:lnTo>
                <a:lnTo>
                  <a:pt x="5537" y="2596"/>
                </a:lnTo>
                <a:lnTo>
                  <a:pt x="5668" y="2584"/>
                </a:lnTo>
                <a:lnTo>
                  <a:pt x="5846" y="2406"/>
                </a:lnTo>
                <a:lnTo>
                  <a:pt x="5858" y="2275"/>
                </a:lnTo>
                <a:lnTo>
                  <a:pt x="5846" y="2144"/>
                </a:lnTo>
                <a:lnTo>
                  <a:pt x="5668" y="1965"/>
                </a:lnTo>
                <a:lnTo>
                  <a:pt x="5537" y="1953"/>
                </a:lnTo>
                <a:lnTo>
                  <a:pt x="5037" y="1953"/>
                </a:lnTo>
                <a:lnTo>
                  <a:pt x="5108" y="1798"/>
                </a:lnTo>
                <a:lnTo>
                  <a:pt x="5204" y="1477"/>
                </a:lnTo>
                <a:lnTo>
                  <a:pt x="5215" y="1298"/>
                </a:lnTo>
                <a:lnTo>
                  <a:pt x="5192" y="1036"/>
                </a:lnTo>
                <a:lnTo>
                  <a:pt x="4989" y="560"/>
                </a:lnTo>
                <a:lnTo>
                  <a:pt x="4644" y="215"/>
                </a:lnTo>
                <a:lnTo>
                  <a:pt x="4180" y="12"/>
                </a:lnTo>
                <a:lnTo>
                  <a:pt x="3906" y="0"/>
                </a:lnTo>
                <a:close/>
                <a:moveTo>
                  <a:pt x="4239" y="4882"/>
                </a:moveTo>
                <a:lnTo>
                  <a:pt x="4108" y="4894"/>
                </a:lnTo>
                <a:lnTo>
                  <a:pt x="3929" y="5073"/>
                </a:lnTo>
                <a:lnTo>
                  <a:pt x="3906" y="5204"/>
                </a:lnTo>
                <a:lnTo>
                  <a:pt x="3929" y="5335"/>
                </a:lnTo>
                <a:lnTo>
                  <a:pt x="4108" y="5513"/>
                </a:lnTo>
                <a:lnTo>
                  <a:pt x="4239" y="5537"/>
                </a:lnTo>
                <a:lnTo>
                  <a:pt x="6192" y="5537"/>
                </a:lnTo>
                <a:lnTo>
                  <a:pt x="6323" y="5513"/>
                </a:lnTo>
                <a:lnTo>
                  <a:pt x="6489" y="5335"/>
                </a:lnTo>
                <a:lnTo>
                  <a:pt x="6513" y="5204"/>
                </a:lnTo>
                <a:lnTo>
                  <a:pt x="6489" y="5073"/>
                </a:lnTo>
                <a:lnTo>
                  <a:pt x="6323" y="4894"/>
                </a:lnTo>
                <a:lnTo>
                  <a:pt x="6192" y="4882"/>
                </a:lnTo>
                <a:close/>
                <a:moveTo>
                  <a:pt x="3453" y="3918"/>
                </a:moveTo>
                <a:lnTo>
                  <a:pt x="3346" y="4001"/>
                </a:lnTo>
                <a:lnTo>
                  <a:pt x="2298" y="5073"/>
                </a:lnTo>
                <a:lnTo>
                  <a:pt x="1846" y="4644"/>
                </a:lnTo>
                <a:lnTo>
                  <a:pt x="1739" y="4561"/>
                </a:lnTo>
                <a:lnTo>
                  <a:pt x="1489" y="4573"/>
                </a:lnTo>
                <a:lnTo>
                  <a:pt x="1393" y="4656"/>
                </a:lnTo>
                <a:lnTo>
                  <a:pt x="1310" y="4763"/>
                </a:lnTo>
                <a:lnTo>
                  <a:pt x="1322" y="5013"/>
                </a:lnTo>
                <a:lnTo>
                  <a:pt x="1405" y="5120"/>
                </a:lnTo>
                <a:lnTo>
                  <a:pt x="2120" y="5763"/>
                </a:lnTo>
                <a:lnTo>
                  <a:pt x="2215" y="5835"/>
                </a:lnTo>
                <a:lnTo>
                  <a:pt x="2334" y="5858"/>
                </a:lnTo>
                <a:lnTo>
                  <a:pt x="2465" y="5835"/>
                </a:lnTo>
                <a:lnTo>
                  <a:pt x="2572" y="5751"/>
                </a:lnTo>
                <a:lnTo>
                  <a:pt x="3822" y="4453"/>
                </a:lnTo>
                <a:lnTo>
                  <a:pt x="3894" y="4346"/>
                </a:lnTo>
                <a:lnTo>
                  <a:pt x="3894" y="4096"/>
                </a:lnTo>
                <a:lnTo>
                  <a:pt x="3810" y="3989"/>
                </a:lnTo>
                <a:lnTo>
                  <a:pt x="3703" y="3918"/>
                </a:lnTo>
                <a:close/>
                <a:moveTo>
                  <a:pt x="3584" y="6835"/>
                </a:moveTo>
                <a:lnTo>
                  <a:pt x="3453" y="6847"/>
                </a:lnTo>
                <a:lnTo>
                  <a:pt x="3275" y="7025"/>
                </a:lnTo>
                <a:lnTo>
                  <a:pt x="3263" y="7156"/>
                </a:lnTo>
                <a:lnTo>
                  <a:pt x="3275" y="7287"/>
                </a:lnTo>
                <a:lnTo>
                  <a:pt x="3453" y="7466"/>
                </a:lnTo>
                <a:lnTo>
                  <a:pt x="3584" y="7490"/>
                </a:lnTo>
                <a:lnTo>
                  <a:pt x="6192" y="7490"/>
                </a:lnTo>
                <a:lnTo>
                  <a:pt x="6323" y="7466"/>
                </a:lnTo>
                <a:lnTo>
                  <a:pt x="6489" y="7287"/>
                </a:lnTo>
                <a:lnTo>
                  <a:pt x="6513" y="7156"/>
                </a:lnTo>
                <a:lnTo>
                  <a:pt x="6489" y="7025"/>
                </a:lnTo>
                <a:lnTo>
                  <a:pt x="6323" y="6847"/>
                </a:lnTo>
                <a:lnTo>
                  <a:pt x="6192" y="6835"/>
                </a:lnTo>
                <a:close/>
                <a:moveTo>
                  <a:pt x="1953" y="6668"/>
                </a:moveTo>
                <a:lnTo>
                  <a:pt x="1858" y="6680"/>
                </a:lnTo>
                <a:lnTo>
                  <a:pt x="1679" y="6751"/>
                </a:lnTo>
                <a:lnTo>
                  <a:pt x="1548" y="6882"/>
                </a:lnTo>
                <a:lnTo>
                  <a:pt x="1477" y="7061"/>
                </a:lnTo>
                <a:lnTo>
                  <a:pt x="1465" y="7156"/>
                </a:lnTo>
                <a:lnTo>
                  <a:pt x="1477" y="7252"/>
                </a:lnTo>
                <a:lnTo>
                  <a:pt x="1548" y="7430"/>
                </a:lnTo>
                <a:lnTo>
                  <a:pt x="1679" y="7561"/>
                </a:lnTo>
                <a:lnTo>
                  <a:pt x="1858" y="7644"/>
                </a:lnTo>
                <a:lnTo>
                  <a:pt x="2048" y="7644"/>
                </a:lnTo>
                <a:lnTo>
                  <a:pt x="2227" y="7561"/>
                </a:lnTo>
                <a:lnTo>
                  <a:pt x="2358" y="7430"/>
                </a:lnTo>
                <a:lnTo>
                  <a:pt x="2441" y="7252"/>
                </a:lnTo>
                <a:lnTo>
                  <a:pt x="2441" y="7156"/>
                </a:lnTo>
                <a:lnTo>
                  <a:pt x="2441" y="7061"/>
                </a:lnTo>
                <a:lnTo>
                  <a:pt x="2358" y="6882"/>
                </a:lnTo>
                <a:lnTo>
                  <a:pt x="2227" y="6751"/>
                </a:lnTo>
                <a:lnTo>
                  <a:pt x="2048" y="6680"/>
                </a:lnTo>
                <a:lnTo>
                  <a:pt x="1953" y="6668"/>
                </a:lnTo>
                <a:close/>
                <a:moveTo>
                  <a:pt x="1298" y="1298"/>
                </a:moveTo>
                <a:lnTo>
                  <a:pt x="1036" y="1322"/>
                </a:lnTo>
                <a:lnTo>
                  <a:pt x="572" y="1513"/>
                </a:lnTo>
                <a:lnTo>
                  <a:pt x="215" y="1870"/>
                </a:lnTo>
                <a:lnTo>
                  <a:pt x="24" y="2334"/>
                </a:lnTo>
                <a:lnTo>
                  <a:pt x="0" y="2596"/>
                </a:lnTo>
                <a:lnTo>
                  <a:pt x="0" y="9109"/>
                </a:lnTo>
                <a:lnTo>
                  <a:pt x="24" y="9371"/>
                </a:lnTo>
                <a:lnTo>
                  <a:pt x="215" y="9847"/>
                </a:lnTo>
                <a:lnTo>
                  <a:pt x="572" y="10193"/>
                </a:lnTo>
                <a:lnTo>
                  <a:pt x="1036" y="10395"/>
                </a:lnTo>
                <a:lnTo>
                  <a:pt x="1298" y="10419"/>
                </a:lnTo>
                <a:lnTo>
                  <a:pt x="6513" y="10419"/>
                </a:lnTo>
                <a:lnTo>
                  <a:pt x="6775" y="10395"/>
                </a:lnTo>
                <a:lnTo>
                  <a:pt x="7240" y="10193"/>
                </a:lnTo>
                <a:lnTo>
                  <a:pt x="7597" y="9847"/>
                </a:lnTo>
                <a:lnTo>
                  <a:pt x="7799" y="9371"/>
                </a:lnTo>
                <a:lnTo>
                  <a:pt x="7811" y="9109"/>
                </a:lnTo>
                <a:lnTo>
                  <a:pt x="7811" y="2596"/>
                </a:lnTo>
                <a:lnTo>
                  <a:pt x="7799" y="2334"/>
                </a:lnTo>
                <a:lnTo>
                  <a:pt x="7597" y="1870"/>
                </a:lnTo>
                <a:lnTo>
                  <a:pt x="7240" y="1513"/>
                </a:lnTo>
                <a:lnTo>
                  <a:pt x="6775" y="1322"/>
                </a:lnTo>
                <a:lnTo>
                  <a:pt x="6513" y="1298"/>
                </a:lnTo>
                <a:lnTo>
                  <a:pt x="6382" y="1322"/>
                </a:lnTo>
                <a:lnTo>
                  <a:pt x="6204" y="1489"/>
                </a:lnTo>
                <a:lnTo>
                  <a:pt x="6192" y="1620"/>
                </a:lnTo>
                <a:lnTo>
                  <a:pt x="6204" y="1751"/>
                </a:lnTo>
                <a:lnTo>
                  <a:pt x="6382" y="1929"/>
                </a:lnTo>
                <a:lnTo>
                  <a:pt x="6513" y="1953"/>
                </a:lnTo>
                <a:lnTo>
                  <a:pt x="6644" y="1965"/>
                </a:lnTo>
                <a:lnTo>
                  <a:pt x="6882" y="2060"/>
                </a:lnTo>
                <a:lnTo>
                  <a:pt x="7061" y="2239"/>
                </a:lnTo>
                <a:lnTo>
                  <a:pt x="7156" y="2465"/>
                </a:lnTo>
                <a:lnTo>
                  <a:pt x="7168" y="2608"/>
                </a:lnTo>
                <a:lnTo>
                  <a:pt x="7168" y="9109"/>
                </a:lnTo>
                <a:lnTo>
                  <a:pt x="7156" y="9252"/>
                </a:lnTo>
                <a:lnTo>
                  <a:pt x="7061" y="9478"/>
                </a:lnTo>
                <a:lnTo>
                  <a:pt x="6882" y="9657"/>
                </a:lnTo>
                <a:lnTo>
                  <a:pt x="6644" y="9752"/>
                </a:lnTo>
                <a:lnTo>
                  <a:pt x="6513" y="9764"/>
                </a:lnTo>
                <a:lnTo>
                  <a:pt x="1298" y="9764"/>
                </a:lnTo>
                <a:lnTo>
                  <a:pt x="1167" y="9752"/>
                </a:lnTo>
                <a:lnTo>
                  <a:pt x="941" y="9657"/>
                </a:lnTo>
                <a:lnTo>
                  <a:pt x="762" y="9478"/>
                </a:lnTo>
                <a:lnTo>
                  <a:pt x="655" y="9252"/>
                </a:lnTo>
                <a:lnTo>
                  <a:pt x="655" y="9109"/>
                </a:lnTo>
                <a:lnTo>
                  <a:pt x="655" y="2608"/>
                </a:lnTo>
                <a:lnTo>
                  <a:pt x="655" y="2465"/>
                </a:lnTo>
                <a:lnTo>
                  <a:pt x="762" y="2239"/>
                </a:lnTo>
                <a:lnTo>
                  <a:pt x="941" y="2060"/>
                </a:lnTo>
                <a:lnTo>
                  <a:pt x="1167" y="1965"/>
                </a:lnTo>
                <a:lnTo>
                  <a:pt x="1298" y="1953"/>
                </a:lnTo>
                <a:lnTo>
                  <a:pt x="1429" y="1929"/>
                </a:lnTo>
                <a:lnTo>
                  <a:pt x="1608" y="1751"/>
                </a:lnTo>
                <a:lnTo>
                  <a:pt x="1631" y="1620"/>
                </a:lnTo>
                <a:lnTo>
                  <a:pt x="1608" y="1489"/>
                </a:lnTo>
                <a:lnTo>
                  <a:pt x="1429" y="1322"/>
                </a:lnTo>
                <a:lnTo>
                  <a:pt x="1298" y="129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55"/>
          <p:cNvSpPr/>
          <p:nvPr/>
        </p:nvSpPr>
        <p:spPr>
          <a:xfrm>
            <a:off x="1002738" y="3878080"/>
            <a:ext cx="717267" cy="573670"/>
          </a:xfrm>
          <a:custGeom>
            <a:avLst/>
            <a:gdLst/>
            <a:ahLst/>
            <a:cxnLst/>
            <a:rect l="l" t="t" r="r" b="b"/>
            <a:pathLst>
              <a:path w="13027" h="10419" extrusionOk="0">
                <a:moveTo>
                  <a:pt x="6502" y="643"/>
                </a:moveTo>
                <a:lnTo>
                  <a:pt x="6633" y="655"/>
                </a:lnTo>
                <a:lnTo>
                  <a:pt x="6859" y="750"/>
                </a:lnTo>
                <a:lnTo>
                  <a:pt x="7038" y="929"/>
                </a:lnTo>
                <a:lnTo>
                  <a:pt x="7145" y="1167"/>
                </a:lnTo>
                <a:lnTo>
                  <a:pt x="7145" y="1298"/>
                </a:lnTo>
                <a:lnTo>
                  <a:pt x="7145" y="1429"/>
                </a:lnTo>
                <a:lnTo>
                  <a:pt x="7050" y="1667"/>
                </a:lnTo>
                <a:lnTo>
                  <a:pt x="6883" y="1846"/>
                </a:lnTo>
                <a:lnTo>
                  <a:pt x="6645" y="1941"/>
                </a:lnTo>
                <a:lnTo>
                  <a:pt x="6514" y="1953"/>
                </a:lnTo>
                <a:lnTo>
                  <a:pt x="6383" y="1941"/>
                </a:lnTo>
                <a:lnTo>
                  <a:pt x="6145" y="1846"/>
                </a:lnTo>
                <a:lnTo>
                  <a:pt x="5954" y="1667"/>
                </a:lnTo>
                <a:lnTo>
                  <a:pt x="5859" y="1429"/>
                </a:lnTo>
                <a:lnTo>
                  <a:pt x="5847" y="1298"/>
                </a:lnTo>
                <a:lnTo>
                  <a:pt x="5859" y="1167"/>
                </a:lnTo>
                <a:lnTo>
                  <a:pt x="5954" y="929"/>
                </a:lnTo>
                <a:lnTo>
                  <a:pt x="6133" y="750"/>
                </a:lnTo>
                <a:lnTo>
                  <a:pt x="6359" y="655"/>
                </a:lnTo>
                <a:lnTo>
                  <a:pt x="6502" y="643"/>
                </a:lnTo>
                <a:close/>
                <a:moveTo>
                  <a:pt x="2596" y="2894"/>
                </a:moveTo>
                <a:lnTo>
                  <a:pt x="4442" y="5858"/>
                </a:lnTo>
                <a:lnTo>
                  <a:pt x="775" y="5858"/>
                </a:lnTo>
                <a:lnTo>
                  <a:pt x="2596" y="2894"/>
                </a:lnTo>
                <a:close/>
                <a:moveTo>
                  <a:pt x="10431" y="2894"/>
                </a:moveTo>
                <a:lnTo>
                  <a:pt x="12277" y="5858"/>
                </a:lnTo>
                <a:lnTo>
                  <a:pt x="8586" y="5858"/>
                </a:lnTo>
                <a:lnTo>
                  <a:pt x="10431" y="2894"/>
                </a:lnTo>
                <a:close/>
                <a:moveTo>
                  <a:pt x="4442" y="6513"/>
                </a:moveTo>
                <a:lnTo>
                  <a:pt x="4335" y="6787"/>
                </a:lnTo>
                <a:lnTo>
                  <a:pt x="3966" y="7263"/>
                </a:lnTo>
                <a:lnTo>
                  <a:pt x="3489" y="7609"/>
                </a:lnTo>
                <a:lnTo>
                  <a:pt x="2918" y="7787"/>
                </a:lnTo>
                <a:lnTo>
                  <a:pt x="2608" y="7811"/>
                </a:lnTo>
                <a:lnTo>
                  <a:pt x="2299" y="7787"/>
                </a:lnTo>
                <a:lnTo>
                  <a:pt x="1715" y="7597"/>
                </a:lnTo>
                <a:lnTo>
                  <a:pt x="1239" y="7252"/>
                </a:lnTo>
                <a:lnTo>
                  <a:pt x="882" y="6787"/>
                </a:lnTo>
                <a:lnTo>
                  <a:pt x="763" y="6513"/>
                </a:lnTo>
                <a:close/>
                <a:moveTo>
                  <a:pt x="12265" y="6513"/>
                </a:moveTo>
                <a:lnTo>
                  <a:pt x="12146" y="6787"/>
                </a:lnTo>
                <a:lnTo>
                  <a:pt x="11788" y="7263"/>
                </a:lnTo>
                <a:lnTo>
                  <a:pt x="11312" y="7609"/>
                </a:lnTo>
                <a:lnTo>
                  <a:pt x="10741" y="7787"/>
                </a:lnTo>
                <a:lnTo>
                  <a:pt x="10419" y="7811"/>
                </a:lnTo>
                <a:lnTo>
                  <a:pt x="10110" y="7787"/>
                </a:lnTo>
                <a:lnTo>
                  <a:pt x="9538" y="7597"/>
                </a:lnTo>
                <a:lnTo>
                  <a:pt x="9050" y="7252"/>
                </a:lnTo>
                <a:lnTo>
                  <a:pt x="8693" y="6787"/>
                </a:lnTo>
                <a:lnTo>
                  <a:pt x="8574" y="6513"/>
                </a:lnTo>
                <a:close/>
                <a:moveTo>
                  <a:pt x="2525" y="1953"/>
                </a:moveTo>
                <a:lnTo>
                  <a:pt x="2394" y="2025"/>
                </a:lnTo>
                <a:lnTo>
                  <a:pt x="2334" y="2096"/>
                </a:lnTo>
                <a:lnTo>
                  <a:pt x="120" y="5680"/>
                </a:lnTo>
                <a:lnTo>
                  <a:pt x="60" y="5763"/>
                </a:lnTo>
                <a:lnTo>
                  <a:pt x="1" y="5966"/>
                </a:lnTo>
                <a:lnTo>
                  <a:pt x="1" y="6073"/>
                </a:lnTo>
                <a:lnTo>
                  <a:pt x="36" y="6323"/>
                </a:lnTo>
                <a:lnTo>
                  <a:pt x="167" y="6787"/>
                </a:lnTo>
                <a:lnTo>
                  <a:pt x="382" y="7228"/>
                </a:lnTo>
                <a:lnTo>
                  <a:pt x="668" y="7609"/>
                </a:lnTo>
                <a:lnTo>
                  <a:pt x="1013" y="7930"/>
                </a:lnTo>
                <a:lnTo>
                  <a:pt x="1406" y="8180"/>
                </a:lnTo>
                <a:lnTo>
                  <a:pt x="1858" y="8359"/>
                </a:lnTo>
                <a:lnTo>
                  <a:pt x="2334" y="8454"/>
                </a:lnTo>
                <a:lnTo>
                  <a:pt x="2584" y="8466"/>
                </a:lnTo>
                <a:lnTo>
                  <a:pt x="2846" y="8454"/>
                </a:lnTo>
                <a:lnTo>
                  <a:pt x="3335" y="8359"/>
                </a:lnTo>
                <a:lnTo>
                  <a:pt x="3787" y="8180"/>
                </a:lnTo>
                <a:lnTo>
                  <a:pt x="4192" y="7930"/>
                </a:lnTo>
                <a:lnTo>
                  <a:pt x="4549" y="7597"/>
                </a:lnTo>
                <a:lnTo>
                  <a:pt x="4835" y="7228"/>
                </a:lnTo>
                <a:lnTo>
                  <a:pt x="5049" y="6787"/>
                </a:lnTo>
                <a:lnTo>
                  <a:pt x="5180" y="6323"/>
                </a:lnTo>
                <a:lnTo>
                  <a:pt x="5216" y="6073"/>
                </a:lnTo>
                <a:lnTo>
                  <a:pt x="5216" y="5966"/>
                </a:lnTo>
                <a:lnTo>
                  <a:pt x="5156" y="5763"/>
                </a:lnTo>
                <a:lnTo>
                  <a:pt x="5097" y="5680"/>
                </a:lnTo>
                <a:lnTo>
                  <a:pt x="2882" y="2108"/>
                </a:lnTo>
                <a:lnTo>
                  <a:pt x="2823" y="2036"/>
                </a:lnTo>
                <a:lnTo>
                  <a:pt x="2680" y="1953"/>
                </a:lnTo>
                <a:close/>
                <a:moveTo>
                  <a:pt x="10348" y="1953"/>
                </a:moveTo>
                <a:lnTo>
                  <a:pt x="10205" y="2025"/>
                </a:lnTo>
                <a:lnTo>
                  <a:pt x="10157" y="2096"/>
                </a:lnTo>
                <a:lnTo>
                  <a:pt x="7931" y="5656"/>
                </a:lnTo>
                <a:lnTo>
                  <a:pt x="7883" y="5751"/>
                </a:lnTo>
                <a:lnTo>
                  <a:pt x="7823" y="5954"/>
                </a:lnTo>
                <a:lnTo>
                  <a:pt x="7823" y="6061"/>
                </a:lnTo>
                <a:lnTo>
                  <a:pt x="7847" y="6311"/>
                </a:lnTo>
                <a:lnTo>
                  <a:pt x="7978" y="6787"/>
                </a:lnTo>
                <a:lnTo>
                  <a:pt x="8193" y="7216"/>
                </a:lnTo>
                <a:lnTo>
                  <a:pt x="8478" y="7597"/>
                </a:lnTo>
                <a:lnTo>
                  <a:pt x="8836" y="7918"/>
                </a:lnTo>
                <a:lnTo>
                  <a:pt x="9228" y="8180"/>
                </a:lnTo>
                <a:lnTo>
                  <a:pt x="9681" y="8359"/>
                </a:lnTo>
                <a:lnTo>
                  <a:pt x="10169" y="8454"/>
                </a:lnTo>
                <a:lnTo>
                  <a:pt x="10419" y="8466"/>
                </a:lnTo>
                <a:lnTo>
                  <a:pt x="10681" y="8454"/>
                </a:lnTo>
                <a:lnTo>
                  <a:pt x="11169" y="8359"/>
                </a:lnTo>
                <a:lnTo>
                  <a:pt x="11610" y="8180"/>
                </a:lnTo>
                <a:lnTo>
                  <a:pt x="12015" y="7930"/>
                </a:lnTo>
                <a:lnTo>
                  <a:pt x="12372" y="7597"/>
                </a:lnTo>
                <a:lnTo>
                  <a:pt x="12658" y="7228"/>
                </a:lnTo>
                <a:lnTo>
                  <a:pt x="12872" y="6787"/>
                </a:lnTo>
                <a:lnTo>
                  <a:pt x="13003" y="6323"/>
                </a:lnTo>
                <a:lnTo>
                  <a:pt x="13027" y="6073"/>
                </a:lnTo>
                <a:lnTo>
                  <a:pt x="13027" y="5966"/>
                </a:lnTo>
                <a:lnTo>
                  <a:pt x="12967" y="5763"/>
                </a:lnTo>
                <a:lnTo>
                  <a:pt x="12920" y="5680"/>
                </a:lnTo>
                <a:lnTo>
                  <a:pt x="10693" y="2108"/>
                </a:lnTo>
                <a:lnTo>
                  <a:pt x="10645" y="2036"/>
                </a:lnTo>
                <a:lnTo>
                  <a:pt x="10502" y="1953"/>
                </a:lnTo>
                <a:close/>
                <a:moveTo>
                  <a:pt x="6311" y="0"/>
                </a:moveTo>
                <a:lnTo>
                  <a:pt x="5942" y="119"/>
                </a:lnTo>
                <a:lnTo>
                  <a:pt x="5787" y="215"/>
                </a:lnTo>
                <a:lnTo>
                  <a:pt x="5585" y="369"/>
                </a:lnTo>
                <a:lnTo>
                  <a:pt x="5406" y="620"/>
                </a:lnTo>
                <a:lnTo>
                  <a:pt x="5394" y="643"/>
                </a:lnTo>
                <a:lnTo>
                  <a:pt x="2263" y="643"/>
                </a:lnTo>
                <a:lnTo>
                  <a:pt x="2132" y="667"/>
                </a:lnTo>
                <a:lnTo>
                  <a:pt x="1953" y="846"/>
                </a:lnTo>
                <a:lnTo>
                  <a:pt x="1942" y="977"/>
                </a:lnTo>
                <a:lnTo>
                  <a:pt x="1953" y="1108"/>
                </a:lnTo>
                <a:lnTo>
                  <a:pt x="2132" y="1286"/>
                </a:lnTo>
                <a:lnTo>
                  <a:pt x="2263" y="1298"/>
                </a:lnTo>
                <a:lnTo>
                  <a:pt x="5192" y="1298"/>
                </a:lnTo>
                <a:lnTo>
                  <a:pt x="5204" y="1524"/>
                </a:lnTo>
                <a:lnTo>
                  <a:pt x="5347" y="1929"/>
                </a:lnTo>
                <a:lnTo>
                  <a:pt x="5609" y="2263"/>
                </a:lnTo>
                <a:lnTo>
                  <a:pt x="5954" y="2489"/>
                </a:lnTo>
                <a:lnTo>
                  <a:pt x="6157" y="2560"/>
                </a:lnTo>
                <a:lnTo>
                  <a:pt x="6157" y="9764"/>
                </a:lnTo>
                <a:lnTo>
                  <a:pt x="2263" y="9764"/>
                </a:lnTo>
                <a:lnTo>
                  <a:pt x="2132" y="9788"/>
                </a:lnTo>
                <a:lnTo>
                  <a:pt x="1953" y="9954"/>
                </a:lnTo>
                <a:lnTo>
                  <a:pt x="1942" y="10085"/>
                </a:lnTo>
                <a:lnTo>
                  <a:pt x="1953" y="10216"/>
                </a:lnTo>
                <a:lnTo>
                  <a:pt x="2132" y="10395"/>
                </a:lnTo>
                <a:lnTo>
                  <a:pt x="2263" y="10419"/>
                </a:lnTo>
                <a:lnTo>
                  <a:pt x="10729" y="10419"/>
                </a:lnTo>
                <a:lnTo>
                  <a:pt x="10860" y="10395"/>
                </a:lnTo>
                <a:lnTo>
                  <a:pt x="11038" y="10216"/>
                </a:lnTo>
                <a:lnTo>
                  <a:pt x="11062" y="10085"/>
                </a:lnTo>
                <a:lnTo>
                  <a:pt x="11050" y="10085"/>
                </a:lnTo>
                <a:lnTo>
                  <a:pt x="11050" y="9954"/>
                </a:lnTo>
                <a:lnTo>
                  <a:pt x="10872" y="9788"/>
                </a:lnTo>
                <a:lnTo>
                  <a:pt x="10753" y="9764"/>
                </a:lnTo>
                <a:lnTo>
                  <a:pt x="6835" y="9764"/>
                </a:lnTo>
                <a:lnTo>
                  <a:pt x="6835" y="2560"/>
                </a:lnTo>
                <a:lnTo>
                  <a:pt x="7050" y="2489"/>
                </a:lnTo>
                <a:lnTo>
                  <a:pt x="7395" y="2263"/>
                </a:lnTo>
                <a:lnTo>
                  <a:pt x="7645" y="1929"/>
                </a:lnTo>
                <a:lnTo>
                  <a:pt x="7788" y="1524"/>
                </a:lnTo>
                <a:lnTo>
                  <a:pt x="7800" y="1298"/>
                </a:lnTo>
                <a:lnTo>
                  <a:pt x="10729" y="1298"/>
                </a:lnTo>
                <a:lnTo>
                  <a:pt x="10860" y="1286"/>
                </a:lnTo>
                <a:lnTo>
                  <a:pt x="11038" y="1108"/>
                </a:lnTo>
                <a:lnTo>
                  <a:pt x="11050" y="977"/>
                </a:lnTo>
                <a:lnTo>
                  <a:pt x="11038" y="846"/>
                </a:lnTo>
                <a:lnTo>
                  <a:pt x="10860" y="667"/>
                </a:lnTo>
                <a:lnTo>
                  <a:pt x="10729" y="643"/>
                </a:lnTo>
                <a:lnTo>
                  <a:pt x="7609" y="643"/>
                </a:lnTo>
                <a:lnTo>
                  <a:pt x="7597" y="620"/>
                </a:lnTo>
                <a:lnTo>
                  <a:pt x="7419" y="369"/>
                </a:lnTo>
                <a:lnTo>
                  <a:pt x="7228" y="215"/>
                </a:lnTo>
                <a:lnTo>
                  <a:pt x="7073" y="119"/>
                </a:lnTo>
                <a:lnTo>
                  <a:pt x="67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55"/>
          <p:cNvSpPr/>
          <p:nvPr/>
        </p:nvSpPr>
        <p:spPr>
          <a:xfrm>
            <a:off x="7836040" y="7194553"/>
            <a:ext cx="645854" cy="573725"/>
          </a:xfrm>
          <a:custGeom>
            <a:avLst/>
            <a:gdLst/>
            <a:ahLst/>
            <a:cxnLst/>
            <a:rect l="l" t="t" r="r" b="b"/>
            <a:pathLst>
              <a:path w="11730" h="10420" extrusionOk="0">
                <a:moveTo>
                  <a:pt x="9455" y="3251"/>
                </a:moveTo>
                <a:lnTo>
                  <a:pt x="9574" y="3275"/>
                </a:lnTo>
                <a:lnTo>
                  <a:pt x="9753" y="3454"/>
                </a:lnTo>
                <a:lnTo>
                  <a:pt x="9776" y="3573"/>
                </a:lnTo>
                <a:lnTo>
                  <a:pt x="9753" y="3704"/>
                </a:lnTo>
                <a:lnTo>
                  <a:pt x="9574" y="3882"/>
                </a:lnTo>
                <a:lnTo>
                  <a:pt x="9455" y="3906"/>
                </a:lnTo>
                <a:lnTo>
                  <a:pt x="9324" y="3882"/>
                </a:lnTo>
                <a:lnTo>
                  <a:pt x="9145" y="3704"/>
                </a:lnTo>
                <a:lnTo>
                  <a:pt x="9121" y="3573"/>
                </a:lnTo>
                <a:lnTo>
                  <a:pt x="9145" y="3454"/>
                </a:lnTo>
                <a:lnTo>
                  <a:pt x="9324" y="3275"/>
                </a:lnTo>
                <a:lnTo>
                  <a:pt x="9455" y="3251"/>
                </a:lnTo>
                <a:close/>
                <a:moveTo>
                  <a:pt x="4561" y="4228"/>
                </a:moveTo>
                <a:lnTo>
                  <a:pt x="4692" y="4240"/>
                </a:lnTo>
                <a:lnTo>
                  <a:pt x="4930" y="4335"/>
                </a:lnTo>
                <a:lnTo>
                  <a:pt x="5109" y="4513"/>
                </a:lnTo>
                <a:lnTo>
                  <a:pt x="5204" y="4752"/>
                </a:lnTo>
                <a:lnTo>
                  <a:pt x="5216" y="4883"/>
                </a:lnTo>
                <a:lnTo>
                  <a:pt x="5204" y="5014"/>
                </a:lnTo>
                <a:lnTo>
                  <a:pt x="5109" y="5252"/>
                </a:lnTo>
                <a:lnTo>
                  <a:pt x="4930" y="5418"/>
                </a:lnTo>
                <a:lnTo>
                  <a:pt x="4692" y="5526"/>
                </a:lnTo>
                <a:lnTo>
                  <a:pt x="4430" y="5526"/>
                </a:lnTo>
                <a:lnTo>
                  <a:pt x="4192" y="5418"/>
                </a:lnTo>
                <a:lnTo>
                  <a:pt x="4025" y="5252"/>
                </a:lnTo>
                <a:lnTo>
                  <a:pt x="3918" y="5014"/>
                </a:lnTo>
                <a:lnTo>
                  <a:pt x="3918" y="4883"/>
                </a:lnTo>
                <a:lnTo>
                  <a:pt x="3918" y="4752"/>
                </a:lnTo>
                <a:lnTo>
                  <a:pt x="4025" y="4513"/>
                </a:lnTo>
                <a:lnTo>
                  <a:pt x="4192" y="4335"/>
                </a:lnTo>
                <a:lnTo>
                  <a:pt x="4430" y="4240"/>
                </a:lnTo>
                <a:lnTo>
                  <a:pt x="4561" y="4228"/>
                </a:lnTo>
                <a:close/>
                <a:moveTo>
                  <a:pt x="4561" y="3573"/>
                </a:moveTo>
                <a:lnTo>
                  <a:pt x="4299" y="3597"/>
                </a:lnTo>
                <a:lnTo>
                  <a:pt x="3835" y="3799"/>
                </a:lnTo>
                <a:lnTo>
                  <a:pt x="3478" y="4144"/>
                </a:lnTo>
                <a:lnTo>
                  <a:pt x="3275" y="4609"/>
                </a:lnTo>
                <a:lnTo>
                  <a:pt x="3263" y="4883"/>
                </a:lnTo>
                <a:lnTo>
                  <a:pt x="3275" y="5145"/>
                </a:lnTo>
                <a:lnTo>
                  <a:pt x="3478" y="5609"/>
                </a:lnTo>
                <a:lnTo>
                  <a:pt x="3835" y="5966"/>
                </a:lnTo>
                <a:lnTo>
                  <a:pt x="4299" y="6168"/>
                </a:lnTo>
                <a:lnTo>
                  <a:pt x="4561" y="6180"/>
                </a:lnTo>
                <a:lnTo>
                  <a:pt x="4835" y="6168"/>
                </a:lnTo>
                <a:lnTo>
                  <a:pt x="5299" y="5966"/>
                </a:lnTo>
                <a:lnTo>
                  <a:pt x="5645" y="5609"/>
                </a:lnTo>
                <a:lnTo>
                  <a:pt x="5847" y="5145"/>
                </a:lnTo>
                <a:lnTo>
                  <a:pt x="5871" y="4883"/>
                </a:lnTo>
                <a:lnTo>
                  <a:pt x="5847" y="4609"/>
                </a:lnTo>
                <a:lnTo>
                  <a:pt x="5645" y="4144"/>
                </a:lnTo>
                <a:lnTo>
                  <a:pt x="5299" y="3799"/>
                </a:lnTo>
                <a:lnTo>
                  <a:pt x="4835" y="3597"/>
                </a:lnTo>
                <a:lnTo>
                  <a:pt x="4561" y="3573"/>
                </a:lnTo>
                <a:close/>
                <a:moveTo>
                  <a:pt x="9443" y="2608"/>
                </a:moveTo>
                <a:lnTo>
                  <a:pt x="9252" y="2620"/>
                </a:lnTo>
                <a:lnTo>
                  <a:pt x="8895" y="2763"/>
                </a:lnTo>
                <a:lnTo>
                  <a:pt x="8633" y="3025"/>
                </a:lnTo>
                <a:lnTo>
                  <a:pt x="8479" y="3382"/>
                </a:lnTo>
                <a:lnTo>
                  <a:pt x="8467" y="3573"/>
                </a:lnTo>
                <a:lnTo>
                  <a:pt x="8479" y="3740"/>
                </a:lnTo>
                <a:lnTo>
                  <a:pt x="8574" y="4025"/>
                </a:lnTo>
                <a:lnTo>
                  <a:pt x="8752" y="4263"/>
                </a:lnTo>
                <a:lnTo>
                  <a:pt x="8979" y="4442"/>
                </a:lnTo>
                <a:lnTo>
                  <a:pt x="9121" y="4502"/>
                </a:lnTo>
                <a:lnTo>
                  <a:pt x="9121" y="6835"/>
                </a:lnTo>
                <a:lnTo>
                  <a:pt x="9145" y="6966"/>
                </a:lnTo>
                <a:lnTo>
                  <a:pt x="9312" y="7145"/>
                </a:lnTo>
                <a:lnTo>
                  <a:pt x="9443" y="7157"/>
                </a:lnTo>
                <a:lnTo>
                  <a:pt x="9574" y="7145"/>
                </a:lnTo>
                <a:lnTo>
                  <a:pt x="9753" y="6966"/>
                </a:lnTo>
                <a:lnTo>
                  <a:pt x="9776" y="6835"/>
                </a:lnTo>
                <a:lnTo>
                  <a:pt x="9776" y="4502"/>
                </a:lnTo>
                <a:lnTo>
                  <a:pt x="9907" y="4442"/>
                </a:lnTo>
                <a:lnTo>
                  <a:pt x="10145" y="4263"/>
                </a:lnTo>
                <a:lnTo>
                  <a:pt x="10324" y="4025"/>
                </a:lnTo>
                <a:lnTo>
                  <a:pt x="10419" y="3740"/>
                </a:lnTo>
                <a:lnTo>
                  <a:pt x="10431" y="3573"/>
                </a:lnTo>
                <a:lnTo>
                  <a:pt x="10419" y="3573"/>
                </a:lnTo>
                <a:lnTo>
                  <a:pt x="10407" y="3382"/>
                </a:lnTo>
                <a:lnTo>
                  <a:pt x="10265" y="3025"/>
                </a:lnTo>
                <a:lnTo>
                  <a:pt x="9991" y="2763"/>
                </a:lnTo>
                <a:lnTo>
                  <a:pt x="9645" y="2620"/>
                </a:lnTo>
                <a:lnTo>
                  <a:pt x="9443" y="2608"/>
                </a:lnTo>
                <a:close/>
                <a:moveTo>
                  <a:pt x="4561" y="2275"/>
                </a:moveTo>
                <a:lnTo>
                  <a:pt x="4835" y="2287"/>
                </a:lnTo>
                <a:lnTo>
                  <a:pt x="5335" y="2394"/>
                </a:lnTo>
                <a:lnTo>
                  <a:pt x="5811" y="2585"/>
                </a:lnTo>
                <a:lnTo>
                  <a:pt x="6228" y="2870"/>
                </a:lnTo>
                <a:lnTo>
                  <a:pt x="6573" y="3216"/>
                </a:lnTo>
                <a:lnTo>
                  <a:pt x="6859" y="3632"/>
                </a:lnTo>
                <a:lnTo>
                  <a:pt x="7050" y="4109"/>
                </a:lnTo>
                <a:lnTo>
                  <a:pt x="7157" y="4609"/>
                </a:lnTo>
                <a:lnTo>
                  <a:pt x="7169" y="4883"/>
                </a:lnTo>
                <a:lnTo>
                  <a:pt x="7157" y="5145"/>
                </a:lnTo>
                <a:lnTo>
                  <a:pt x="7050" y="5657"/>
                </a:lnTo>
                <a:lnTo>
                  <a:pt x="6859" y="6121"/>
                </a:lnTo>
                <a:lnTo>
                  <a:pt x="6573" y="6538"/>
                </a:lnTo>
                <a:lnTo>
                  <a:pt x="6228" y="6895"/>
                </a:lnTo>
                <a:lnTo>
                  <a:pt x="5811" y="7169"/>
                </a:lnTo>
                <a:lnTo>
                  <a:pt x="5335" y="7371"/>
                </a:lnTo>
                <a:lnTo>
                  <a:pt x="4835" y="7478"/>
                </a:lnTo>
                <a:lnTo>
                  <a:pt x="4299" y="7478"/>
                </a:lnTo>
                <a:lnTo>
                  <a:pt x="3787" y="7371"/>
                </a:lnTo>
                <a:lnTo>
                  <a:pt x="3323" y="7169"/>
                </a:lnTo>
                <a:lnTo>
                  <a:pt x="2906" y="6895"/>
                </a:lnTo>
                <a:lnTo>
                  <a:pt x="2549" y="6538"/>
                </a:lnTo>
                <a:lnTo>
                  <a:pt x="2275" y="6121"/>
                </a:lnTo>
                <a:lnTo>
                  <a:pt x="2073" y="5657"/>
                </a:lnTo>
                <a:lnTo>
                  <a:pt x="1966" y="5145"/>
                </a:lnTo>
                <a:lnTo>
                  <a:pt x="1966" y="4883"/>
                </a:lnTo>
                <a:lnTo>
                  <a:pt x="1966" y="4609"/>
                </a:lnTo>
                <a:lnTo>
                  <a:pt x="2073" y="4109"/>
                </a:lnTo>
                <a:lnTo>
                  <a:pt x="2275" y="3632"/>
                </a:lnTo>
                <a:lnTo>
                  <a:pt x="2549" y="3216"/>
                </a:lnTo>
                <a:lnTo>
                  <a:pt x="2906" y="2870"/>
                </a:lnTo>
                <a:lnTo>
                  <a:pt x="3323" y="2585"/>
                </a:lnTo>
                <a:lnTo>
                  <a:pt x="3787" y="2394"/>
                </a:lnTo>
                <a:lnTo>
                  <a:pt x="4299" y="2287"/>
                </a:lnTo>
                <a:lnTo>
                  <a:pt x="4561" y="2275"/>
                </a:lnTo>
                <a:close/>
                <a:moveTo>
                  <a:pt x="4561" y="1620"/>
                </a:moveTo>
                <a:lnTo>
                  <a:pt x="4228" y="1632"/>
                </a:lnTo>
                <a:lnTo>
                  <a:pt x="3597" y="1763"/>
                </a:lnTo>
                <a:lnTo>
                  <a:pt x="3013" y="2013"/>
                </a:lnTo>
                <a:lnTo>
                  <a:pt x="2489" y="2358"/>
                </a:lnTo>
                <a:lnTo>
                  <a:pt x="2049" y="2799"/>
                </a:lnTo>
                <a:lnTo>
                  <a:pt x="1692" y="3323"/>
                </a:lnTo>
                <a:lnTo>
                  <a:pt x="1454" y="3906"/>
                </a:lnTo>
                <a:lnTo>
                  <a:pt x="1323" y="4549"/>
                </a:lnTo>
                <a:lnTo>
                  <a:pt x="1311" y="4883"/>
                </a:lnTo>
                <a:lnTo>
                  <a:pt x="1323" y="5216"/>
                </a:lnTo>
                <a:lnTo>
                  <a:pt x="1454" y="5847"/>
                </a:lnTo>
                <a:lnTo>
                  <a:pt x="1692" y="6430"/>
                </a:lnTo>
                <a:lnTo>
                  <a:pt x="2049" y="6954"/>
                </a:lnTo>
                <a:lnTo>
                  <a:pt x="2489" y="7395"/>
                </a:lnTo>
                <a:lnTo>
                  <a:pt x="3013" y="7752"/>
                </a:lnTo>
                <a:lnTo>
                  <a:pt x="3597" y="7990"/>
                </a:lnTo>
                <a:lnTo>
                  <a:pt x="4228" y="8121"/>
                </a:lnTo>
                <a:lnTo>
                  <a:pt x="4561" y="8133"/>
                </a:lnTo>
                <a:lnTo>
                  <a:pt x="4895" y="8121"/>
                </a:lnTo>
                <a:lnTo>
                  <a:pt x="5538" y="7990"/>
                </a:lnTo>
                <a:lnTo>
                  <a:pt x="6121" y="7752"/>
                </a:lnTo>
                <a:lnTo>
                  <a:pt x="6645" y="7395"/>
                </a:lnTo>
                <a:lnTo>
                  <a:pt x="7085" y="6954"/>
                </a:lnTo>
                <a:lnTo>
                  <a:pt x="7431" y="6430"/>
                </a:lnTo>
                <a:lnTo>
                  <a:pt x="7681" y="5847"/>
                </a:lnTo>
                <a:lnTo>
                  <a:pt x="7812" y="5216"/>
                </a:lnTo>
                <a:lnTo>
                  <a:pt x="7824" y="4883"/>
                </a:lnTo>
                <a:lnTo>
                  <a:pt x="7812" y="4549"/>
                </a:lnTo>
                <a:lnTo>
                  <a:pt x="7681" y="3906"/>
                </a:lnTo>
                <a:lnTo>
                  <a:pt x="7431" y="3323"/>
                </a:lnTo>
                <a:lnTo>
                  <a:pt x="7085" y="2799"/>
                </a:lnTo>
                <a:lnTo>
                  <a:pt x="6645" y="2358"/>
                </a:lnTo>
                <a:lnTo>
                  <a:pt x="6121" y="2013"/>
                </a:lnTo>
                <a:lnTo>
                  <a:pt x="5538" y="1763"/>
                </a:lnTo>
                <a:lnTo>
                  <a:pt x="4895" y="1632"/>
                </a:lnTo>
                <a:lnTo>
                  <a:pt x="4561" y="1620"/>
                </a:lnTo>
                <a:close/>
                <a:moveTo>
                  <a:pt x="10431" y="644"/>
                </a:moveTo>
                <a:lnTo>
                  <a:pt x="10562" y="656"/>
                </a:lnTo>
                <a:lnTo>
                  <a:pt x="10788" y="751"/>
                </a:lnTo>
                <a:lnTo>
                  <a:pt x="10967" y="930"/>
                </a:lnTo>
                <a:lnTo>
                  <a:pt x="11062" y="1168"/>
                </a:lnTo>
                <a:lnTo>
                  <a:pt x="11074" y="1299"/>
                </a:lnTo>
                <a:lnTo>
                  <a:pt x="11074" y="8466"/>
                </a:lnTo>
                <a:lnTo>
                  <a:pt x="11062" y="8597"/>
                </a:lnTo>
                <a:lnTo>
                  <a:pt x="10967" y="8824"/>
                </a:lnTo>
                <a:lnTo>
                  <a:pt x="10788" y="9002"/>
                </a:lnTo>
                <a:lnTo>
                  <a:pt x="10562" y="9098"/>
                </a:lnTo>
                <a:lnTo>
                  <a:pt x="10431" y="9109"/>
                </a:lnTo>
                <a:lnTo>
                  <a:pt x="1311" y="9109"/>
                </a:lnTo>
                <a:lnTo>
                  <a:pt x="1180" y="9098"/>
                </a:lnTo>
                <a:lnTo>
                  <a:pt x="942" y="9002"/>
                </a:lnTo>
                <a:lnTo>
                  <a:pt x="763" y="8824"/>
                </a:lnTo>
                <a:lnTo>
                  <a:pt x="668" y="8597"/>
                </a:lnTo>
                <a:lnTo>
                  <a:pt x="656" y="8466"/>
                </a:lnTo>
                <a:lnTo>
                  <a:pt x="656" y="1299"/>
                </a:lnTo>
                <a:lnTo>
                  <a:pt x="668" y="1168"/>
                </a:lnTo>
                <a:lnTo>
                  <a:pt x="763" y="930"/>
                </a:lnTo>
                <a:lnTo>
                  <a:pt x="942" y="751"/>
                </a:lnTo>
                <a:lnTo>
                  <a:pt x="1180" y="656"/>
                </a:lnTo>
                <a:lnTo>
                  <a:pt x="1311" y="644"/>
                </a:lnTo>
                <a:close/>
                <a:moveTo>
                  <a:pt x="1311" y="1"/>
                </a:moveTo>
                <a:lnTo>
                  <a:pt x="1037" y="13"/>
                </a:lnTo>
                <a:lnTo>
                  <a:pt x="572" y="215"/>
                </a:lnTo>
                <a:lnTo>
                  <a:pt x="227" y="560"/>
                </a:lnTo>
                <a:lnTo>
                  <a:pt x="25" y="1037"/>
                </a:lnTo>
                <a:lnTo>
                  <a:pt x="1" y="1299"/>
                </a:lnTo>
                <a:lnTo>
                  <a:pt x="1" y="8466"/>
                </a:lnTo>
                <a:lnTo>
                  <a:pt x="25" y="8728"/>
                </a:lnTo>
                <a:lnTo>
                  <a:pt x="215" y="9193"/>
                </a:lnTo>
                <a:lnTo>
                  <a:pt x="572" y="9550"/>
                </a:lnTo>
                <a:lnTo>
                  <a:pt x="1037" y="9741"/>
                </a:lnTo>
                <a:lnTo>
                  <a:pt x="1311" y="9764"/>
                </a:lnTo>
                <a:lnTo>
                  <a:pt x="1311" y="10086"/>
                </a:lnTo>
                <a:lnTo>
                  <a:pt x="1323" y="10217"/>
                </a:lnTo>
                <a:lnTo>
                  <a:pt x="1501" y="10395"/>
                </a:lnTo>
                <a:lnTo>
                  <a:pt x="1632" y="10419"/>
                </a:lnTo>
                <a:lnTo>
                  <a:pt x="1763" y="10395"/>
                </a:lnTo>
                <a:lnTo>
                  <a:pt x="1942" y="10217"/>
                </a:lnTo>
                <a:lnTo>
                  <a:pt x="1954" y="10086"/>
                </a:lnTo>
                <a:lnTo>
                  <a:pt x="1954" y="9764"/>
                </a:lnTo>
                <a:lnTo>
                  <a:pt x="9776" y="9764"/>
                </a:lnTo>
                <a:lnTo>
                  <a:pt x="9776" y="10086"/>
                </a:lnTo>
                <a:lnTo>
                  <a:pt x="9788" y="10217"/>
                </a:lnTo>
                <a:lnTo>
                  <a:pt x="9967" y="10395"/>
                </a:lnTo>
                <a:lnTo>
                  <a:pt x="10098" y="10419"/>
                </a:lnTo>
                <a:lnTo>
                  <a:pt x="10229" y="10395"/>
                </a:lnTo>
                <a:lnTo>
                  <a:pt x="10407" y="10217"/>
                </a:lnTo>
                <a:lnTo>
                  <a:pt x="10419" y="10086"/>
                </a:lnTo>
                <a:lnTo>
                  <a:pt x="10419" y="9764"/>
                </a:lnTo>
                <a:lnTo>
                  <a:pt x="10693" y="9741"/>
                </a:lnTo>
                <a:lnTo>
                  <a:pt x="11158" y="9550"/>
                </a:lnTo>
                <a:lnTo>
                  <a:pt x="11515" y="9193"/>
                </a:lnTo>
                <a:lnTo>
                  <a:pt x="11705" y="8728"/>
                </a:lnTo>
                <a:lnTo>
                  <a:pt x="11729" y="8466"/>
                </a:lnTo>
                <a:lnTo>
                  <a:pt x="11729" y="1299"/>
                </a:lnTo>
                <a:lnTo>
                  <a:pt x="11705" y="1037"/>
                </a:lnTo>
                <a:lnTo>
                  <a:pt x="11515" y="560"/>
                </a:lnTo>
                <a:lnTo>
                  <a:pt x="11158" y="215"/>
                </a:lnTo>
                <a:lnTo>
                  <a:pt x="10693" y="13"/>
                </a:lnTo>
                <a:lnTo>
                  <a:pt x="10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55"/>
          <p:cNvSpPr/>
          <p:nvPr/>
        </p:nvSpPr>
        <p:spPr>
          <a:xfrm>
            <a:off x="6454896" y="7194553"/>
            <a:ext cx="502257" cy="573725"/>
          </a:xfrm>
          <a:custGeom>
            <a:avLst/>
            <a:gdLst/>
            <a:ahLst/>
            <a:cxnLst/>
            <a:rect l="l" t="t" r="r" b="b"/>
            <a:pathLst>
              <a:path w="9122" h="10420" extrusionOk="0">
                <a:moveTo>
                  <a:pt x="4561" y="644"/>
                </a:moveTo>
                <a:lnTo>
                  <a:pt x="4763" y="656"/>
                </a:lnTo>
                <a:lnTo>
                  <a:pt x="5144" y="727"/>
                </a:lnTo>
                <a:lnTo>
                  <a:pt x="5490" y="882"/>
                </a:lnTo>
                <a:lnTo>
                  <a:pt x="5799" y="1096"/>
                </a:lnTo>
                <a:lnTo>
                  <a:pt x="6061" y="1358"/>
                </a:lnTo>
                <a:lnTo>
                  <a:pt x="6276" y="1668"/>
                </a:lnTo>
                <a:lnTo>
                  <a:pt x="6430" y="2013"/>
                </a:lnTo>
                <a:lnTo>
                  <a:pt x="6502" y="2406"/>
                </a:lnTo>
                <a:lnTo>
                  <a:pt x="6514" y="2596"/>
                </a:lnTo>
                <a:lnTo>
                  <a:pt x="6514" y="3906"/>
                </a:lnTo>
                <a:lnTo>
                  <a:pt x="2608" y="3906"/>
                </a:lnTo>
                <a:lnTo>
                  <a:pt x="2608" y="2596"/>
                </a:lnTo>
                <a:lnTo>
                  <a:pt x="2608" y="2406"/>
                </a:lnTo>
                <a:lnTo>
                  <a:pt x="2692" y="2025"/>
                </a:lnTo>
                <a:lnTo>
                  <a:pt x="2834" y="1668"/>
                </a:lnTo>
                <a:lnTo>
                  <a:pt x="3049" y="1358"/>
                </a:lnTo>
                <a:lnTo>
                  <a:pt x="3311" y="1096"/>
                </a:lnTo>
                <a:lnTo>
                  <a:pt x="3620" y="882"/>
                </a:lnTo>
                <a:lnTo>
                  <a:pt x="3978" y="739"/>
                </a:lnTo>
                <a:lnTo>
                  <a:pt x="4359" y="656"/>
                </a:lnTo>
                <a:lnTo>
                  <a:pt x="4561" y="644"/>
                </a:lnTo>
                <a:close/>
                <a:moveTo>
                  <a:pt x="7490" y="4549"/>
                </a:moveTo>
                <a:lnTo>
                  <a:pt x="7692" y="4573"/>
                </a:lnTo>
                <a:lnTo>
                  <a:pt x="8038" y="4716"/>
                </a:lnTo>
                <a:lnTo>
                  <a:pt x="8300" y="4978"/>
                </a:lnTo>
                <a:lnTo>
                  <a:pt x="8454" y="5335"/>
                </a:lnTo>
                <a:lnTo>
                  <a:pt x="8466" y="5526"/>
                </a:lnTo>
                <a:lnTo>
                  <a:pt x="8466" y="8788"/>
                </a:lnTo>
                <a:lnTo>
                  <a:pt x="8454" y="8990"/>
                </a:lnTo>
                <a:lnTo>
                  <a:pt x="8300" y="9336"/>
                </a:lnTo>
                <a:lnTo>
                  <a:pt x="8038" y="9598"/>
                </a:lnTo>
                <a:lnTo>
                  <a:pt x="7692" y="9752"/>
                </a:lnTo>
                <a:lnTo>
                  <a:pt x="7490" y="9764"/>
                </a:lnTo>
                <a:lnTo>
                  <a:pt x="1632" y="9764"/>
                </a:lnTo>
                <a:lnTo>
                  <a:pt x="1429" y="9752"/>
                </a:lnTo>
                <a:lnTo>
                  <a:pt x="1072" y="9598"/>
                </a:lnTo>
                <a:lnTo>
                  <a:pt x="810" y="9336"/>
                </a:lnTo>
                <a:lnTo>
                  <a:pt x="667" y="8990"/>
                </a:lnTo>
                <a:lnTo>
                  <a:pt x="656" y="8788"/>
                </a:lnTo>
                <a:lnTo>
                  <a:pt x="656" y="5526"/>
                </a:lnTo>
                <a:lnTo>
                  <a:pt x="667" y="5335"/>
                </a:lnTo>
                <a:lnTo>
                  <a:pt x="810" y="4978"/>
                </a:lnTo>
                <a:lnTo>
                  <a:pt x="1072" y="4716"/>
                </a:lnTo>
                <a:lnTo>
                  <a:pt x="1429" y="4573"/>
                </a:lnTo>
                <a:lnTo>
                  <a:pt x="1632" y="4549"/>
                </a:lnTo>
                <a:close/>
                <a:moveTo>
                  <a:pt x="4287" y="1"/>
                </a:moveTo>
                <a:lnTo>
                  <a:pt x="3787" y="108"/>
                </a:lnTo>
                <a:lnTo>
                  <a:pt x="3311" y="310"/>
                </a:lnTo>
                <a:lnTo>
                  <a:pt x="2894" y="584"/>
                </a:lnTo>
                <a:lnTo>
                  <a:pt x="2549" y="941"/>
                </a:lnTo>
                <a:lnTo>
                  <a:pt x="2263" y="1358"/>
                </a:lnTo>
                <a:lnTo>
                  <a:pt x="2072" y="1823"/>
                </a:lnTo>
                <a:lnTo>
                  <a:pt x="1965" y="2335"/>
                </a:lnTo>
                <a:lnTo>
                  <a:pt x="1953" y="2596"/>
                </a:lnTo>
                <a:lnTo>
                  <a:pt x="1953" y="3906"/>
                </a:lnTo>
                <a:lnTo>
                  <a:pt x="1465" y="3906"/>
                </a:lnTo>
                <a:lnTo>
                  <a:pt x="1144" y="3978"/>
                </a:lnTo>
                <a:lnTo>
                  <a:pt x="846" y="4097"/>
                </a:lnTo>
                <a:lnTo>
                  <a:pt x="596" y="4275"/>
                </a:lnTo>
                <a:lnTo>
                  <a:pt x="370" y="4490"/>
                </a:lnTo>
                <a:lnTo>
                  <a:pt x="191" y="4752"/>
                </a:lnTo>
                <a:lnTo>
                  <a:pt x="72" y="5049"/>
                </a:lnTo>
                <a:lnTo>
                  <a:pt x="1" y="5359"/>
                </a:lnTo>
                <a:lnTo>
                  <a:pt x="1" y="5537"/>
                </a:lnTo>
                <a:lnTo>
                  <a:pt x="1" y="8788"/>
                </a:lnTo>
                <a:lnTo>
                  <a:pt x="1" y="8955"/>
                </a:lnTo>
                <a:lnTo>
                  <a:pt x="72" y="9276"/>
                </a:lnTo>
                <a:lnTo>
                  <a:pt x="191" y="9562"/>
                </a:lnTo>
                <a:lnTo>
                  <a:pt x="370" y="9824"/>
                </a:lnTo>
                <a:lnTo>
                  <a:pt x="596" y="10050"/>
                </a:lnTo>
                <a:lnTo>
                  <a:pt x="846" y="10217"/>
                </a:lnTo>
                <a:lnTo>
                  <a:pt x="1144" y="10348"/>
                </a:lnTo>
                <a:lnTo>
                  <a:pt x="1465" y="10407"/>
                </a:lnTo>
                <a:lnTo>
                  <a:pt x="1632" y="10419"/>
                </a:lnTo>
                <a:lnTo>
                  <a:pt x="7490" y="10419"/>
                </a:lnTo>
                <a:lnTo>
                  <a:pt x="7657" y="10407"/>
                </a:lnTo>
                <a:lnTo>
                  <a:pt x="7978" y="10348"/>
                </a:lnTo>
                <a:lnTo>
                  <a:pt x="8264" y="10217"/>
                </a:lnTo>
                <a:lnTo>
                  <a:pt x="8526" y="10050"/>
                </a:lnTo>
                <a:lnTo>
                  <a:pt x="8752" y="9824"/>
                </a:lnTo>
                <a:lnTo>
                  <a:pt x="8919" y="9562"/>
                </a:lnTo>
                <a:lnTo>
                  <a:pt x="9050" y="9276"/>
                </a:lnTo>
                <a:lnTo>
                  <a:pt x="9109" y="8955"/>
                </a:lnTo>
                <a:lnTo>
                  <a:pt x="9121" y="8788"/>
                </a:lnTo>
                <a:lnTo>
                  <a:pt x="9121" y="5537"/>
                </a:lnTo>
                <a:lnTo>
                  <a:pt x="9109" y="5359"/>
                </a:lnTo>
                <a:lnTo>
                  <a:pt x="9050" y="5049"/>
                </a:lnTo>
                <a:lnTo>
                  <a:pt x="8919" y="4752"/>
                </a:lnTo>
                <a:lnTo>
                  <a:pt x="8752" y="4490"/>
                </a:lnTo>
                <a:lnTo>
                  <a:pt x="8526" y="4275"/>
                </a:lnTo>
                <a:lnTo>
                  <a:pt x="8264" y="4097"/>
                </a:lnTo>
                <a:lnTo>
                  <a:pt x="7978" y="3978"/>
                </a:lnTo>
                <a:lnTo>
                  <a:pt x="7657" y="3906"/>
                </a:lnTo>
                <a:lnTo>
                  <a:pt x="7169" y="3906"/>
                </a:lnTo>
                <a:lnTo>
                  <a:pt x="7169" y="2596"/>
                </a:lnTo>
                <a:lnTo>
                  <a:pt x="7157" y="2335"/>
                </a:lnTo>
                <a:lnTo>
                  <a:pt x="7049" y="1823"/>
                </a:lnTo>
                <a:lnTo>
                  <a:pt x="6847" y="1358"/>
                </a:lnTo>
                <a:lnTo>
                  <a:pt x="6573" y="941"/>
                </a:lnTo>
                <a:lnTo>
                  <a:pt x="6216" y="584"/>
                </a:lnTo>
                <a:lnTo>
                  <a:pt x="5799" y="310"/>
                </a:lnTo>
                <a:lnTo>
                  <a:pt x="5335" y="108"/>
                </a:lnTo>
                <a:lnTo>
                  <a:pt x="48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55"/>
          <p:cNvSpPr/>
          <p:nvPr/>
        </p:nvSpPr>
        <p:spPr>
          <a:xfrm>
            <a:off x="9360780" y="7230287"/>
            <a:ext cx="573725" cy="502257"/>
          </a:xfrm>
          <a:custGeom>
            <a:avLst/>
            <a:gdLst/>
            <a:ahLst/>
            <a:cxnLst/>
            <a:rect l="l" t="t" r="r" b="b"/>
            <a:pathLst>
              <a:path w="10420" h="9122" extrusionOk="0">
                <a:moveTo>
                  <a:pt x="5216" y="2287"/>
                </a:moveTo>
                <a:lnTo>
                  <a:pt x="5085" y="2299"/>
                </a:lnTo>
                <a:lnTo>
                  <a:pt x="4906" y="2477"/>
                </a:lnTo>
                <a:lnTo>
                  <a:pt x="4883" y="2608"/>
                </a:lnTo>
                <a:lnTo>
                  <a:pt x="4883" y="5537"/>
                </a:lnTo>
                <a:lnTo>
                  <a:pt x="4906" y="5668"/>
                </a:lnTo>
                <a:lnTo>
                  <a:pt x="5085" y="5847"/>
                </a:lnTo>
                <a:lnTo>
                  <a:pt x="5216" y="5871"/>
                </a:lnTo>
                <a:lnTo>
                  <a:pt x="5335" y="5847"/>
                </a:lnTo>
                <a:lnTo>
                  <a:pt x="5502" y="5668"/>
                </a:lnTo>
                <a:lnTo>
                  <a:pt x="5514" y="5537"/>
                </a:lnTo>
                <a:lnTo>
                  <a:pt x="5514" y="2608"/>
                </a:lnTo>
                <a:lnTo>
                  <a:pt x="5502" y="2477"/>
                </a:lnTo>
                <a:lnTo>
                  <a:pt x="5335" y="2299"/>
                </a:lnTo>
                <a:lnTo>
                  <a:pt x="5216" y="2287"/>
                </a:lnTo>
                <a:close/>
                <a:moveTo>
                  <a:pt x="5216" y="6680"/>
                </a:moveTo>
                <a:lnTo>
                  <a:pt x="5109" y="6692"/>
                </a:lnTo>
                <a:lnTo>
                  <a:pt x="4942" y="6764"/>
                </a:lnTo>
                <a:lnTo>
                  <a:pt x="4811" y="6895"/>
                </a:lnTo>
                <a:lnTo>
                  <a:pt x="4752" y="7073"/>
                </a:lnTo>
                <a:lnTo>
                  <a:pt x="4740" y="7169"/>
                </a:lnTo>
                <a:lnTo>
                  <a:pt x="4752" y="7264"/>
                </a:lnTo>
                <a:lnTo>
                  <a:pt x="4823" y="7442"/>
                </a:lnTo>
                <a:lnTo>
                  <a:pt x="4954" y="7573"/>
                </a:lnTo>
                <a:lnTo>
                  <a:pt x="5121" y="7645"/>
                </a:lnTo>
                <a:lnTo>
                  <a:pt x="5216" y="7657"/>
                </a:lnTo>
                <a:lnTo>
                  <a:pt x="5311" y="7645"/>
                </a:lnTo>
                <a:lnTo>
                  <a:pt x="5478" y="7573"/>
                </a:lnTo>
                <a:lnTo>
                  <a:pt x="5609" y="7442"/>
                </a:lnTo>
                <a:lnTo>
                  <a:pt x="5668" y="7264"/>
                </a:lnTo>
                <a:lnTo>
                  <a:pt x="5680" y="7169"/>
                </a:lnTo>
                <a:lnTo>
                  <a:pt x="5680" y="7073"/>
                </a:lnTo>
                <a:lnTo>
                  <a:pt x="5609" y="6895"/>
                </a:lnTo>
                <a:lnTo>
                  <a:pt x="5478" y="6764"/>
                </a:lnTo>
                <a:lnTo>
                  <a:pt x="5311" y="6692"/>
                </a:lnTo>
                <a:lnTo>
                  <a:pt x="5216" y="6680"/>
                </a:lnTo>
                <a:close/>
                <a:moveTo>
                  <a:pt x="5216" y="656"/>
                </a:moveTo>
                <a:lnTo>
                  <a:pt x="5347" y="668"/>
                </a:lnTo>
                <a:lnTo>
                  <a:pt x="5561" y="787"/>
                </a:lnTo>
                <a:lnTo>
                  <a:pt x="5633" y="894"/>
                </a:lnTo>
                <a:lnTo>
                  <a:pt x="9705" y="7776"/>
                </a:lnTo>
                <a:lnTo>
                  <a:pt x="9752" y="7883"/>
                </a:lnTo>
                <a:lnTo>
                  <a:pt x="9752" y="8109"/>
                </a:lnTo>
                <a:lnTo>
                  <a:pt x="9693" y="8205"/>
                </a:lnTo>
                <a:lnTo>
                  <a:pt x="9621" y="8324"/>
                </a:lnTo>
                <a:lnTo>
                  <a:pt x="9407" y="8455"/>
                </a:lnTo>
                <a:lnTo>
                  <a:pt x="9264" y="8466"/>
                </a:lnTo>
                <a:lnTo>
                  <a:pt x="1144" y="8466"/>
                </a:lnTo>
                <a:lnTo>
                  <a:pt x="1013" y="8455"/>
                </a:lnTo>
                <a:lnTo>
                  <a:pt x="787" y="8335"/>
                </a:lnTo>
                <a:lnTo>
                  <a:pt x="715" y="8228"/>
                </a:lnTo>
                <a:lnTo>
                  <a:pt x="668" y="8109"/>
                </a:lnTo>
                <a:lnTo>
                  <a:pt x="668" y="7883"/>
                </a:lnTo>
                <a:lnTo>
                  <a:pt x="715" y="7776"/>
                </a:lnTo>
                <a:lnTo>
                  <a:pt x="4787" y="894"/>
                </a:lnTo>
                <a:lnTo>
                  <a:pt x="4859" y="787"/>
                </a:lnTo>
                <a:lnTo>
                  <a:pt x="5073" y="668"/>
                </a:lnTo>
                <a:lnTo>
                  <a:pt x="5216" y="656"/>
                </a:lnTo>
                <a:close/>
                <a:moveTo>
                  <a:pt x="5204" y="1"/>
                </a:moveTo>
                <a:lnTo>
                  <a:pt x="5061" y="13"/>
                </a:lnTo>
                <a:lnTo>
                  <a:pt x="4775" y="84"/>
                </a:lnTo>
                <a:lnTo>
                  <a:pt x="4513" y="227"/>
                </a:lnTo>
                <a:lnTo>
                  <a:pt x="4311" y="441"/>
                </a:lnTo>
                <a:lnTo>
                  <a:pt x="4228" y="560"/>
                </a:lnTo>
                <a:lnTo>
                  <a:pt x="156" y="7442"/>
                </a:lnTo>
                <a:lnTo>
                  <a:pt x="84" y="7573"/>
                </a:lnTo>
                <a:lnTo>
                  <a:pt x="1" y="7847"/>
                </a:lnTo>
                <a:lnTo>
                  <a:pt x="1" y="8133"/>
                </a:lnTo>
                <a:lnTo>
                  <a:pt x="84" y="8419"/>
                </a:lnTo>
                <a:lnTo>
                  <a:pt x="144" y="8550"/>
                </a:lnTo>
                <a:lnTo>
                  <a:pt x="227" y="8681"/>
                </a:lnTo>
                <a:lnTo>
                  <a:pt x="441" y="8895"/>
                </a:lnTo>
                <a:lnTo>
                  <a:pt x="691" y="9038"/>
                </a:lnTo>
                <a:lnTo>
                  <a:pt x="989" y="9109"/>
                </a:lnTo>
                <a:lnTo>
                  <a:pt x="1144" y="9121"/>
                </a:lnTo>
                <a:lnTo>
                  <a:pt x="9276" y="9121"/>
                </a:lnTo>
                <a:lnTo>
                  <a:pt x="9431" y="9109"/>
                </a:lnTo>
                <a:lnTo>
                  <a:pt x="9729" y="9038"/>
                </a:lnTo>
                <a:lnTo>
                  <a:pt x="9979" y="8895"/>
                </a:lnTo>
                <a:lnTo>
                  <a:pt x="10193" y="8681"/>
                </a:lnTo>
                <a:lnTo>
                  <a:pt x="10276" y="8550"/>
                </a:lnTo>
                <a:lnTo>
                  <a:pt x="10336" y="8419"/>
                </a:lnTo>
                <a:lnTo>
                  <a:pt x="10419" y="8133"/>
                </a:lnTo>
                <a:lnTo>
                  <a:pt x="10407" y="7847"/>
                </a:lnTo>
                <a:lnTo>
                  <a:pt x="10336" y="7573"/>
                </a:lnTo>
                <a:lnTo>
                  <a:pt x="10264" y="7442"/>
                </a:lnTo>
                <a:lnTo>
                  <a:pt x="6192" y="560"/>
                </a:lnTo>
                <a:lnTo>
                  <a:pt x="6109" y="441"/>
                </a:lnTo>
                <a:lnTo>
                  <a:pt x="5907" y="227"/>
                </a:lnTo>
                <a:lnTo>
                  <a:pt x="5645" y="84"/>
                </a:lnTo>
                <a:lnTo>
                  <a:pt x="5359" y="13"/>
                </a:lnTo>
                <a:lnTo>
                  <a:pt x="5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55"/>
          <p:cNvSpPr/>
          <p:nvPr/>
        </p:nvSpPr>
        <p:spPr>
          <a:xfrm>
            <a:off x="15098439" y="7194553"/>
            <a:ext cx="609074" cy="573725"/>
          </a:xfrm>
          <a:custGeom>
            <a:avLst/>
            <a:gdLst/>
            <a:ahLst/>
            <a:cxnLst/>
            <a:rect l="l" t="t" r="r" b="b"/>
            <a:pathLst>
              <a:path w="11062" h="10420" extrusionOk="0">
                <a:moveTo>
                  <a:pt x="9121" y="644"/>
                </a:moveTo>
                <a:lnTo>
                  <a:pt x="10264" y="2454"/>
                </a:lnTo>
                <a:lnTo>
                  <a:pt x="10324" y="2573"/>
                </a:lnTo>
                <a:lnTo>
                  <a:pt x="10407" y="2811"/>
                </a:lnTo>
                <a:lnTo>
                  <a:pt x="10407" y="3156"/>
                </a:lnTo>
                <a:lnTo>
                  <a:pt x="10228" y="3561"/>
                </a:lnTo>
                <a:lnTo>
                  <a:pt x="9978" y="3787"/>
                </a:lnTo>
                <a:lnTo>
                  <a:pt x="9776" y="3870"/>
                </a:lnTo>
                <a:lnTo>
                  <a:pt x="9669" y="3894"/>
                </a:lnTo>
                <a:lnTo>
                  <a:pt x="9585" y="3894"/>
                </a:lnTo>
                <a:lnTo>
                  <a:pt x="9502" y="3882"/>
                </a:lnTo>
                <a:lnTo>
                  <a:pt x="9252" y="3870"/>
                </a:lnTo>
                <a:lnTo>
                  <a:pt x="8823" y="3692"/>
                </a:lnTo>
                <a:lnTo>
                  <a:pt x="8657" y="3525"/>
                </a:lnTo>
                <a:lnTo>
                  <a:pt x="8561" y="3430"/>
                </a:lnTo>
                <a:lnTo>
                  <a:pt x="8311" y="3323"/>
                </a:lnTo>
                <a:lnTo>
                  <a:pt x="8180" y="3311"/>
                </a:lnTo>
                <a:lnTo>
                  <a:pt x="8037" y="3323"/>
                </a:lnTo>
                <a:lnTo>
                  <a:pt x="7799" y="3430"/>
                </a:lnTo>
                <a:lnTo>
                  <a:pt x="7692" y="3525"/>
                </a:lnTo>
                <a:lnTo>
                  <a:pt x="7525" y="3692"/>
                </a:lnTo>
                <a:lnTo>
                  <a:pt x="7097" y="3870"/>
                </a:lnTo>
                <a:lnTo>
                  <a:pt x="6859" y="3882"/>
                </a:lnTo>
                <a:lnTo>
                  <a:pt x="6609" y="3870"/>
                </a:lnTo>
                <a:lnTo>
                  <a:pt x="6180" y="3692"/>
                </a:lnTo>
                <a:lnTo>
                  <a:pt x="6013" y="3525"/>
                </a:lnTo>
                <a:lnTo>
                  <a:pt x="5906" y="3430"/>
                </a:lnTo>
                <a:lnTo>
                  <a:pt x="5656" y="3323"/>
                </a:lnTo>
                <a:lnTo>
                  <a:pt x="5525" y="3311"/>
                </a:lnTo>
                <a:lnTo>
                  <a:pt x="5394" y="3323"/>
                </a:lnTo>
                <a:lnTo>
                  <a:pt x="5144" y="3430"/>
                </a:lnTo>
                <a:lnTo>
                  <a:pt x="5049" y="3525"/>
                </a:lnTo>
                <a:lnTo>
                  <a:pt x="4870" y="3692"/>
                </a:lnTo>
                <a:lnTo>
                  <a:pt x="4453" y="3882"/>
                </a:lnTo>
                <a:lnTo>
                  <a:pt x="4203" y="3906"/>
                </a:lnTo>
                <a:lnTo>
                  <a:pt x="3953" y="3882"/>
                </a:lnTo>
                <a:lnTo>
                  <a:pt x="3525" y="3692"/>
                </a:lnTo>
                <a:lnTo>
                  <a:pt x="3358" y="3525"/>
                </a:lnTo>
                <a:lnTo>
                  <a:pt x="3263" y="3430"/>
                </a:lnTo>
                <a:lnTo>
                  <a:pt x="3013" y="3323"/>
                </a:lnTo>
                <a:lnTo>
                  <a:pt x="2882" y="3311"/>
                </a:lnTo>
                <a:lnTo>
                  <a:pt x="2739" y="3323"/>
                </a:lnTo>
                <a:lnTo>
                  <a:pt x="2489" y="3430"/>
                </a:lnTo>
                <a:lnTo>
                  <a:pt x="2394" y="3525"/>
                </a:lnTo>
                <a:lnTo>
                  <a:pt x="2227" y="3692"/>
                </a:lnTo>
                <a:lnTo>
                  <a:pt x="1786" y="3882"/>
                </a:lnTo>
                <a:lnTo>
                  <a:pt x="1548" y="3906"/>
                </a:lnTo>
                <a:lnTo>
                  <a:pt x="1477" y="3906"/>
                </a:lnTo>
                <a:lnTo>
                  <a:pt x="1393" y="3894"/>
                </a:lnTo>
                <a:lnTo>
                  <a:pt x="1274" y="3870"/>
                </a:lnTo>
                <a:lnTo>
                  <a:pt x="1084" y="3787"/>
                </a:lnTo>
                <a:lnTo>
                  <a:pt x="834" y="3573"/>
                </a:lnTo>
                <a:lnTo>
                  <a:pt x="655" y="3156"/>
                </a:lnTo>
                <a:lnTo>
                  <a:pt x="655" y="2811"/>
                </a:lnTo>
                <a:lnTo>
                  <a:pt x="739" y="2573"/>
                </a:lnTo>
                <a:lnTo>
                  <a:pt x="798" y="2454"/>
                </a:lnTo>
                <a:lnTo>
                  <a:pt x="1941" y="644"/>
                </a:lnTo>
                <a:close/>
                <a:moveTo>
                  <a:pt x="1905" y="1"/>
                </a:moveTo>
                <a:lnTo>
                  <a:pt x="1751" y="13"/>
                </a:lnTo>
                <a:lnTo>
                  <a:pt x="1501" y="156"/>
                </a:lnTo>
                <a:lnTo>
                  <a:pt x="1417" y="263"/>
                </a:lnTo>
                <a:lnTo>
                  <a:pt x="250" y="2108"/>
                </a:lnTo>
                <a:lnTo>
                  <a:pt x="143" y="2287"/>
                </a:lnTo>
                <a:lnTo>
                  <a:pt x="24" y="2680"/>
                </a:lnTo>
                <a:lnTo>
                  <a:pt x="0" y="3061"/>
                </a:lnTo>
                <a:lnTo>
                  <a:pt x="60" y="3442"/>
                </a:lnTo>
                <a:lnTo>
                  <a:pt x="215" y="3799"/>
                </a:lnTo>
                <a:lnTo>
                  <a:pt x="441" y="4109"/>
                </a:lnTo>
                <a:lnTo>
                  <a:pt x="739" y="4347"/>
                </a:lnTo>
                <a:lnTo>
                  <a:pt x="1096" y="4502"/>
                </a:lnTo>
                <a:lnTo>
                  <a:pt x="1310" y="4537"/>
                </a:lnTo>
                <a:lnTo>
                  <a:pt x="1429" y="4549"/>
                </a:lnTo>
                <a:lnTo>
                  <a:pt x="1548" y="4561"/>
                </a:lnTo>
                <a:lnTo>
                  <a:pt x="1834" y="4537"/>
                </a:lnTo>
                <a:lnTo>
                  <a:pt x="2382" y="4359"/>
                </a:lnTo>
                <a:lnTo>
                  <a:pt x="2608" y="4192"/>
                </a:lnTo>
                <a:lnTo>
                  <a:pt x="2751" y="4097"/>
                </a:lnTo>
                <a:lnTo>
                  <a:pt x="2882" y="3966"/>
                </a:lnTo>
                <a:lnTo>
                  <a:pt x="3001" y="4097"/>
                </a:lnTo>
                <a:lnTo>
                  <a:pt x="3144" y="4192"/>
                </a:lnTo>
                <a:lnTo>
                  <a:pt x="3370" y="4359"/>
                </a:lnTo>
                <a:lnTo>
                  <a:pt x="3906" y="4537"/>
                </a:lnTo>
                <a:lnTo>
                  <a:pt x="4203" y="4561"/>
                </a:lnTo>
                <a:lnTo>
                  <a:pt x="4501" y="4537"/>
                </a:lnTo>
                <a:lnTo>
                  <a:pt x="5037" y="4359"/>
                </a:lnTo>
                <a:lnTo>
                  <a:pt x="5263" y="4192"/>
                </a:lnTo>
                <a:lnTo>
                  <a:pt x="5406" y="4097"/>
                </a:lnTo>
                <a:lnTo>
                  <a:pt x="5525" y="3966"/>
                </a:lnTo>
                <a:lnTo>
                  <a:pt x="5656" y="4097"/>
                </a:lnTo>
                <a:lnTo>
                  <a:pt x="5799" y="4192"/>
                </a:lnTo>
                <a:lnTo>
                  <a:pt x="6025" y="4359"/>
                </a:lnTo>
                <a:lnTo>
                  <a:pt x="6561" y="4537"/>
                </a:lnTo>
                <a:lnTo>
                  <a:pt x="6859" y="4561"/>
                </a:lnTo>
                <a:lnTo>
                  <a:pt x="7156" y="4537"/>
                </a:lnTo>
                <a:lnTo>
                  <a:pt x="7692" y="4359"/>
                </a:lnTo>
                <a:lnTo>
                  <a:pt x="7918" y="4204"/>
                </a:lnTo>
                <a:lnTo>
                  <a:pt x="8061" y="4097"/>
                </a:lnTo>
                <a:lnTo>
                  <a:pt x="8180" y="3966"/>
                </a:lnTo>
                <a:lnTo>
                  <a:pt x="8311" y="4097"/>
                </a:lnTo>
                <a:lnTo>
                  <a:pt x="8442" y="4204"/>
                </a:lnTo>
                <a:lnTo>
                  <a:pt x="8454" y="4204"/>
                </a:lnTo>
                <a:lnTo>
                  <a:pt x="8680" y="4359"/>
                </a:lnTo>
                <a:lnTo>
                  <a:pt x="9216" y="4537"/>
                </a:lnTo>
                <a:lnTo>
                  <a:pt x="9514" y="4561"/>
                </a:lnTo>
                <a:lnTo>
                  <a:pt x="9633" y="4549"/>
                </a:lnTo>
                <a:lnTo>
                  <a:pt x="9752" y="4537"/>
                </a:lnTo>
                <a:lnTo>
                  <a:pt x="9966" y="4502"/>
                </a:lnTo>
                <a:lnTo>
                  <a:pt x="10324" y="4347"/>
                </a:lnTo>
                <a:lnTo>
                  <a:pt x="10621" y="4109"/>
                </a:lnTo>
                <a:lnTo>
                  <a:pt x="10847" y="3799"/>
                </a:lnTo>
                <a:lnTo>
                  <a:pt x="11002" y="3454"/>
                </a:lnTo>
                <a:lnTo>
                  <a:pt x="11062" y="3073"/>
                </a:lnTo>
                <a:lnTo>
                  <a:pt x="11038" y="2680"/>
                </a:lnTo>
                <a:lnTo>
                  <a:pt x="10919" y="2299"/>
                </a:lnTo>
                <a:lnTo>
                  <a:pt x="10812" y="2108"/>
                </a:lnTo>
                <a:lnTo>
                  <a:pt x="9645" y="263"/>
                </a:lnTo>
                <a:lnTo>
                  <a:pt x="9561" y="156"/>
                </a:lnTo>
                <a:lnTo>
                  <a:pt x="9311" y="13"/>
                </a:lnTo>
                <a:lnTo>
                  <a:pt x="9157" y="1"/>
                </a:lnTo>
                <a:close/>
                <a:moveTo>
                  <a:pt x="9442" y="7812"/>
                </a:moveTo>
                <a:lnTo>
                  <a:pt x="9442" y="9109"/>
                </a:lnTo>
                <a:lnTo>
                  <a:pt x="9430" y="9240"/>
                </a:lnTo>
                <a:lnTo>
                  <a:pt x="9335" y="9479"/>
                </a:lnTo>
                <a:lnTo>
                  <a:pt x="9157" y="9657"/>
                </a:lnTo>
                <a:lnTo>
                  <a:pt x="8919" y="9752"/>
                </a:lnTo>
                <a:lnTo>
                  <a:pt x="8788" y="9764"/>
                </a:lnTo>
                <a:lnTo>
                  <a:pt x="2275" y="9764"/>
                </a:lnTo>
                <a:lnTo>
                  <a:pt x="2144" y="9752"/>
                </a:lnTo>
                <a:lnTo>
                  <a:pt x="1905" y="9657"/>
                </a:lnTo>
                <a:lnTo>
                  <a:pt x="1727" y="9479"/>
                </a:lnTo>
                <a:lnTo>
                  <a:pt x="1632" y="9240"/>
                </a:lnTo>
                <a:lnTo>
                  <a:pt x="1620" y="9109"/>
                </a:lnTo>
                <a:lnTo>
                  <a:pt x="1632" y="9109"/>
                </a:lnTo>
                <a:lnTo>
                  <a:pt x="1632" y="7812"/>
                </a:lnTo>
                <a:close/>
                <a:moveTo>
                  <a:pt x="1298" y="5204"/>
                </a:moveTo>
                <a:lnTo>
                  <a:pt x="1167" y="5228"/>
                </a:lnTo>
                <a:lnTo>
                  <a:pt x="989" y="5406"/>
                </a:lnTo>
                <a:lnTo>
                  <a:pt x="977" y="5537"/>
                </a:lnTo>
                <a:lnTo>
                  <a:pt x="977" y="9109"/>
                </a:lnTo>
                <a:lnTo>
                  <a:pt x="989" y="9383"/>
                </a:lnTo>
                <a:lnTo>
                  <a:pt x="1191" y="9848"/>
                </a:lnTo>
                <a:lnTo>
                  <a:pt x="1548" y="10193"/>
                </a:lnTo>
                <a:lnTo>
                  <a:pt x="2013" y="10395"/>
                </a:lnTo>
                <a:lnTo>
                  <a:pt x="2275" y="10419"/>
                </a:lnTo>
                <a:lnTo>
                  <a:pt x="8788" y="10419"/>
                </a:lnTo>
                <a:lnTo>
                  <a:pt x="9049" y="10395"/>
                </a:lnTo>
                <a:lnTo>
                  <a:pt x="9526" y="10193"/>
                </a:lnTo>
                <a:lnTo>
                  <a:pt x="9871" y="9848"/>
                </a:lnTo>
                <a:lnTo>
                  <a:pt x="10073" y="9383"/>
                </a:lnTo>
                <a:lnTo>
                  <a:pt x="10085" y="9109"/>
                </a:lnTo>
                <a:lnTo>
                  <a:pt x="10085" y="5537"/>
                </a:lnTo>
                <a:lnTo>
                  <a:pt x="10073" y="5406"/>
                </a:lnTo>
                <a:lnTo>
                  <a:pt x="9895" y="5228"/>
                </a:lnTo>
                <a:lnTo>
                  <a:pt x="9764" y="5204"/>
                </a:lnTo>
                <a:lnTo>
                  <a:pt x="9633" y="5228"/>
                </a:lnTo>
                <a:lnTo>
                  <a:pt x="9454" y="5406"/>
                </a:lnTo>
                <a:lnTo>
                  <a:pt x="9442" y="5537"/>
                </a:lnTo>
                <a:lnTo>
                  <a:pt x="9442" y="7157"/>
                </a:lnTo>
                <a:lnTo>
                  <a:pt x="1620" y="7157"/>
                </a:lnTo>
                <a:lnTo>
                  <a:pt x="1620" y="5537"/>
                </a:lnTo>
                <a:lnTo>
                  <a:pt x="1632" y="5537"/>
                </a:lnTo>
                <a:lnTo>
                  <a:pt x="1608" y="5406"/>
                </a:lnTo>
                <a:lnTo>
                  <a:pt x="1429" y="5228"/>
                </a:lnTo>
                <a:lnTo>
                  <a:pt x="1298" y="520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55"/>
          <p:cNvSpPr/>
          <p:nvPr/>
        </p:nvSpPr>
        <p:spPr>
          <a:xfrm>
            <a:off x="5145880" y="7194553"/>
            <a:ext cx="430129" cy="573725"/>
          </a:xfrm>
          <a:custGeom>
            <a:avLst/>
            <a:gdLst/>
            <a:ahLst/>
            <a:cxnLst/>
            <a:rect l="l" t="t" r="r" b="b"/>
            <a:pathLst>
              <a:path w="7812" h="10420" extrusionOk="0">
                <a:moveTo>
                  <a:pt x="2608" y="2596"/>
                </a:moveTo>
                <a:lnTo>
                  <a:pt x="2608" y="3251"/>
                </a:lnTo>
                <a:lnTo>
                  <a:pt x="1953" y="3251"/>
                </a:lnTo>
                <a:lnTo>
                  <a:pt x="1953" y="2596"/>
                </a:lnTo>
                <a:close/>
                <a:moveTo>
                  <a:pt x="5859" y="2596"/>
                </a:moveTo>
                <a:lnTo>
                  <a:pt x="5859" y="3251"/>
                </a:lnTo>
                <a:lnTo>
                  <a:pt x="5204" y="3251"/>
                </a:lnTo>
                <a:lnTo>
                  <a:pt x="5204" y="2596"/>
                </a:lnTo>
                <a:close/>
                <a:moveTo>
                  <a:pt x="1691" y="1954"/>
                </a:moveTo>
                <a:lnTo>
                  <a:pt x="1513" y="2037"/>
                </a:lnTo>
                <a:lnTo>
                  <a:pt x="1382" y="2168"/>
                </a:lnTo>
                <a:lnTo>
                  <a:pt x="1310" y="2335"/>
                </a:lnTo>
                <a:lnTo>
                  <a:pt x="1298" y="2442"/>
                </a:lnTo>
                <a:lnTo>
                  <a:pt x="1298" y="3418"/>
                </a:lnTo>
                <a:lnTo>
                  <a:pt x="1310" y="3513"/>
                </a:lnTo>
                <a:lnTo>
                  <a:pt x="1382" y="3692"/>
                </a:lnTo>
                <a:lnTo>
                  <a:pt x="1513" y="3823"/>
                </a:lnTo>
                <a:lnTo>
                  <a:pt x="1691" y="3894"/>
                </a:lnTo>
                <a:lnTo>
                  <a:pt x="1787" y="3906"/>
                </a:lnTo>
                <a:lnTo>
                  <a:pt x="2763" y="3906"/>
                </a:lnTo>
                <a:lnTo>
                  <a:pt x="2870" y="3894"/>
                </a:lnTo>
                <a:lnTo>
                  <a:pt x="3037" y="3823"/>
                </a:lnTo>
                <a:lnTo>
                  <a:pt x="3168" y="3692"/>
                </a:lnTo>
                <a:lnTo>
                  <a:pt x="3251" y="3513"/>
                </a:lnTo>
                <a:lnTo>
                  <a:pt x="3251" y="3418"/>
                </a:lnTo>
                <a:lnTo>
                  <a:pt x="3251" y="2442"/>
                </a:lnTo>
                <a:lnTo>
                  <a:pt x="3251" y="2335"/>
                </a:lnTo>
                <a:lnTo>
                  <a:pt x="3168" y="2168"/>
                </a:lnTo>
                <a:lnTo>
                  <a:pt x="3037" y="2037"/>
                </a:lnTo>
                <a:lnTo>
                  <a:pt x="2870" y="1954"/>
                </a:lnTo>
                <a:close/>
                <a:moveTo>
                  <a:pt x="4942" y="1954"/>
                </a:moveTo>
                <a:lnTo>
                  <a:pt x="4775" y="2037"/>
                </a:lnTo>
                <a:lnTo>
                  <a:pt x="4644" y="2168"/>
                </a:lnTo>
                <a:lnTo>
                  <a:pt x="4561" y="2335"/>
                </a:lnTo>
                <a:lnTo>
                  <a:pt x="4561" y="2442"/>
                </a:lnTo>
                <a:lnTo>
                  <a:pt x="4561" y="3418"/>
                </a:lnTo>
                <a:lnTo>
                  <a:pt x="4561" y="3513"/>
                </a:lnTo>
                <a:lnTo>
                  <a:pt x="4644" y="3692"/>
                </a:lnTo>
                <a:lnTo>
                  <a:pt x="4775" y="3823"/>
                </a:lnTo>
                <a:lnTo>
                  <a:pt x="4942" y="3894"/>
                </a:lnTo>
                <a:lnTo>
                  <a:pt x="5049" y="3906"/>
                </a:lnTo>
                <a:lnTo>
                  <a:pt x="6025" y="3906"/>
                </a:lnTo>
                <a:lnTo>
                  <a:pt x="6121" y="3894"/>
                </a:lnTo>
                <a:lnTo>
                  <a:pt x="6299" y="3823"/>
                </a:lnTo>
                <a:lnTo>
                  <a:pt x="6430" y="3692"/>
                </a:lnTo>
                <a:lnTo>
                  <a:pt x="6502" y="3513"/>
                </a:lnTo>
                <a:lnTo>
                  <a:pt x="6514" y="3418"/>
                </a:lnTo>
                <a:lnTo>
                  <a:pt x="6514" y="2442"/>
                </a:lnTo>
                <a:lnTo>
                  <a:pt x="6502" y="2335"/>
                </a:lnTo>
                <a:lnTo>
                  <a:pt x="6430" y="2168"/>
                </a:lnTo>
                <a:lnTo>
                  <a:pt x="6299" y="2037"/>
                </a:lnTo>
                <a:lnTo>
                  <a:pt x="6121" y="1954"/>
                </a:lnTo>
                <a:close/>
                <a:moveTo>
                  <a:pt x="2608" y="5204"/>
                </a:moveTo>
                <a:lnTo>
                  <a:pt x="2608" y="5859"/>
                </a:lnTo>
                <a:lnTo>
                  <a:pt x="1953" y="5859"/>
                </a:lnTo>
                <a:lnTo>
                  <a:pt x="1953" y="5204"/>
                </a:lnTo>
                <a:close/>
                <a:moveTo>
                  <a:pt x="5859" y="5204"/>
                </a:moveTo>
                <a:lnTo>
                  <a:pt x="5859" y="5859"/>
                </a:lnTo>
                <a:lnTo>
                  <a:pt x="5204" y="5859"/>
                </a:lnTo>
                <a:lnTo>
                  <a:pt x="5204" y="5204"/>
                </a:lnTo>
                <a:close/>
                <a:moveTo>
                  <a:pt x="1691" y="4561"/>
                </a:moveTo>
                <a:lnTo>
                  <a:pt x="1513" y="4633"/>
                </a:lnTo>
                <a:lnTo>
                  <a:pt x="1382" y="4763"/>
                </a:lnTo>
                <a:lnTo>
                  <a:pt x="1310" y="4942"/>
                </a:lnTo>
                <a:lnTo>
                  <a:pt x="1298" y="5037"/>
                </a:lnTo>
                <a:lnTo>
                  <a:pt x="1298" y="6014"/>
                </a:lnTo>
                <a:lnTo>
                  <a:pt x="1310" y="6121"/>
                </a:lnTo>
                <a:lnTo>
                  <a:pt x="1382" y="6299"/>
                </a:lnTo>
                <a:lnTo>
                  <a:pt x="1513" y="6430"/>
                </a:lnTo>
                <a:lnTo>
                  <a:pt x="1691" y="6502"/>
                </a:lnTo>
                <a:lnTo>
                  <a:pt x="2870" y="6502"/>
                </a:lnTo>
                <a:lnTo>
                  <a:pt x="3037" y="6430"/>
                </a:lnTo>
                <a:lnTo>
                  <a:pt x="3168" y="6299"/>
                </a:lnTo>
                <a:lnTo>
                  <a:pt x="3251" y="6121"/>
                </a:lnTo>
                <a:lnTo>
                  <a:pt x="3251" y="6014"/>
                </a:lnTo>
                <a:lnTo>
                  <a:pt x="3251" y="5037"/>
                </a:lnTo>
                <a:lnTo>
                  <a:pt x="3251" y="4942"/>
                </a:lnTo>
                <a:lnTo>
                  <a:pt x="3168" y="4763"/>
                </a:lnTo>
                <a:lnTo>
                  <a:pt x="3037" y="4633"/>
                </a:lnTo>
                <a:lnTo>
                  <a:pt x="2870" y="4561"/>
                </a:lnTo>
                <a:close/>
                <a:moveTo>
                  <a:pt x="4942" y="4561"/>
                </a:moveTo>
                <a:lnTo>
                  <a:pt x="4775" y="4633"/>
                </a:lnTo>
                <a:lnTo>
                  <a:pt x="4644" y="4763"/>
                </a:lnTo>
                <a:lnTo>
                  <a:pt x="4561" y="4942"/>
                </a:lnTo>
                <a:lnTo>
                  <a:pt x="4561" y="5037"/>
                </a:lnTo>
                <a:lnTo>
                  <a:pt x="4561" y="6014"/>
                </a:lnTo>
                <a:lnTo>
                  <a:pt x="4561" y="6121"/>
                </a:lnTo>
                <a:lnTo>
                  <a:pt x="4644" y="6299"/>
                </a:lnTo>
                <a:lnTo>
                  <a:pt x="4775" y="6430"/>
                </a:lnTo>
                <a:lnTo>
                  <a:pt x="4942" y="6502"/>
                </a:lnTo>
                <a:lnTo>
                  <a:pt x="6121" y="6502"/>
                </a:lnTo>
                <a:lnTo>
                  <a:pt x="6299" y="6430"/>
                </a:lnTo>
                <a:lnTo>
                  <a:pt x="6430" y="6299"/>
                </a:lnTo>
                <a:lnTo>
                  <a:pt x="6502" y="6121"/>
                </a:lnTo>
                <a:lnTo>
                  <a:pt x="6514" y="6014"/>
                </a:lnTo>
                <a:lnTo>
                  <a:pt x="6514" y="5037"/>
                </a:lnTo>
                <a:lnTo>
                  <a:pt x="6502" y="4942"/>
                </a:lnTo>
                <a:lnTo>
                  <a:pt x="6430" y="4763"/>
                </a:lnTo>
                <a:lnTo>
                  <a:pt x="6299" y="4633"/>
                </a:lnTo>
                <a:lnTo>
                  <a:pt x="6121" y="4561"/>
                </a:lnTo>
                <a:close/>
                <a:moveTo>
                  <a:pt x="3906" y="7812"/>
                </a:moveTo>
                <a:lnTo>
                  <a:pt x="4037" y="7824"/>
                </a:lnTo>
                <a:lnTo>
                  <a:pt x="4275" y="7919"/>
                </a:lnTo>
                <a:lnTo>
                  <a:pt x="4454" y="8097"/>
                </a:lnTo>
                <a:lnTo>
                  <a:pt x="4549" y="8324"/>
                </a:lnTo>
                <a:lnTo>
                  <a:pt x="4561" y="8466"/>
                </a:lnTo>
                <a:lnTo>
                  <a:pt x="4561" y="9764"/>
                </a:lnTo>
                <a:lnTo>
                  <a:pt x="3251" y="9764"/>
                </a:lnTo>
                <a:lnTo>
                  <a:pt x="3251" y="8466"/>
                </a:lnTo>
                <a:lnTo>
                  <a:pt x="3263" y="8324"/>
                </a:lnTo>
                <a:lnTo>
                  <a:pt x="3358" y="8097"/>
                </a:lnTo>
                <a:lnTo>
                  <a:pt x="3537" y="7919"/>
                </a:lnTo>
                <a:lnTo>
                  <a:pt x="3775" y="7824"/>
                </a:lnTo>
                <a:lnTo>
                  <a:pt x="3906" y="7812"/>
                </a:lnTo>
                <a:close/>
                <a:moveTo>
                  <a:pt x="6514" y="644"/>
                </a:moveTo>
                <a:lnTo>
                  <a:pt x="6645" y="656"/>
                </a:lnTo>
                <a:lnTo>
                  <a:pt x="6883" y="751"/>
                </a:lnTo>
                <a:lnTo>
                  <a:pt x="7049" y="930"/>
                </a:lnTo>
                <a:lnTo>
                  <a:pt x="7156" y="1168"/>
                </a:lnTo>
                <a:lnTo>
                  <a:pt x="7168" y="1299"/>
                </a:lnTo>
                <a:lnTo>
                  <a:pt x="7168" y="9109"/>
                </a:lnTo>
                <a:lnTo>
                  <a:pt x="7156" y="9240"/>
                </a:lnTo>
                <a:lnTo>
                  <a:pt x="7049" y="9479"/>
                </a:lnTo>
                <a:lnTo>
                  <a:pt x="6883" y="9657"/>
                </a:lnTo>
                <a:lnTo>
                  <a:pt x="6645" y="9752"/>
                </a:lnTo>
                <a:lnTo>
                  <a:pt x="6514" y="9764"/>
                </a:lnTo>
                <a:lnTo>
                  <a:pt x="5204" y="9764"/>
                </a:lnTo>
                <a:lnTo>
                  <a:pt x="5204" y="8466"/>
                </a:lnTo>
                <a:lnTo>
                  <a:pt x="5192" y="8193"/>
                </a:lnTo>
                <a:lnTo>
                  <a:pt x="4989" y="7728"/>
                </a:lnTo>
                <a:lnTo>
                  <a:pt x="4644" y="7371"/>
                </a:lnTo>
                <a:lnTo>
                  <a:pt x="4168" y="7181"/>
                </a:lnTo>
                <a:lnTo>
                  <a:pt x="3906" y="7157"/>
                </a:lnTo>
                <a:lnTo>
                  <a:pt x="3644" y="7181"/>
                </a:lnTo>
                <a:lnTo>
                  <a:pt x="3168" y="7371"/>
                </a:lnTo>
                <a:lnTo>
                  <a:pt x="2822" y="7728"/>
                </a:lnTo>
                <a:lnTo>
                  <a:pt x="2620" y="8193"/>
                </a:lnTo>
                <a:lnTo>
                  <a:pt x="2608" y="8466"/>
                </a:lnTo>
                <a:lnTo>
                  <a:pt x="2608" y="9764"/>
                </a:lnTo>
                <a:lnTo>
                  <a:pt x="1298" y="9764"/>
                </a:lnTo>
                <a:lnTo>
                  <a:pt x="1167" y="9752"/>
                </a:lnTo>
                <a:lnTo>
                  <a:pt x="929" y="9657"/>
                </a:lnTo>
                <a:lnTo>
                  <a:pt x="763" y="9479"/>
                </a:lnTo>
                <a:lnTo>
                  <a:pt x="655" y="9240"/>
                </a:lnTo>
                <a:lnTo>
                  <a:pt x="655" y="9109"/>
                </a:lnTo>
                <a:lnTo>
                  <a:pt x="655" y="1299"/>
                </a:lnTo>
                <a:lnTo>
                  <a:pt x="655" y="1168"/>
                </a:lnTo>
                <a:lnTo>
                  <a:pt x="763" y="930"/>
                </a:lnTo>
                <a:lnTo>
                  <a:pt x="929" y="751"/>
                </a:lnTo>
                <a:lnTo>
                  <a:pt x="1167" y="656"/>
                </a:lnTo>
                <a:lnTo>
                  <a:pt x="1298" y="644"/>
                </a:lnTo>
                <a:close/>
                <a:moveTo>
                  <a:pt x="1298" y="1"/>
                </a:moveTo>
                <a:lnTo>
                  <a:pt x="1036" y="13"/>
                </a:lnTo>
                <a:lnTo>
                  <a:pt x="572" y="215"/>
                </a:lnTo>
                <a:lnTo>
                  <a:pt x="215" y="560"/>
                </a:lnTo>
                <a:lnTo>
                  <a:pt x="12" y="1037"/>
                </a:lnTo>
                <a:lnTo>
                  <a:pt x="1" y="1299"/>
                </a:lnTo>
                <a:lnTo>
                  <a:pt x="1" y="9109"/>
                </a:lnTo>
                <a:lnTo>
                  <a:pt x="12" y="9383"/>
                </a:lnTo>
                <a:lnTo>
                  <a:pt x="215" y="9848"/>
                </a:lnTo>
                <a:lnTo>
                  <a:pt x="572" y="10193"/>
                </a:lnTo>
                <a:lnTo>
                  <a:pt x="1036" y="10395"/>
                </a:lnTo>
                <a:lnTo>
                  <a:pt x="1298" y="10419"/>
                </a:lnTo>
                <a:lnTo>
                  <a:pt x="6514" y="10419"/>
                </a:lnTo>
                <a:lnTo>
                  <a:pt x="6775" y="10395"/>
                </a:lnTo>
                <a:lnTo>
                  <a:pt x="7240" y="10193"/>
                </a:lnTo>
                <a:lnTo>
                  <a:pt x="7597" y="9848"/>
                </a:lnTo>
                <a:lnTo>
                  <a:pt x="7799" y="9383"/>
                </a:lnTo>
                <a:lnTo>
                  <a:pt x="7811" y="9109"/>
                </a:lnTo>
                <a:lnTo>
                  <a:pt x="7811" y="1299"/>
                </a:lnTo>
                <a:lnTo>
                  <a:pt x="7799" y="1037"/>
                </a:lnTo>
                <a:lnTo>
                  <a:pt x="7597" y="560"/>
                </a:lnTo>
                <a:lnTo>
                  <a:pt x="7240" y="215"/>
                </a:lnTo>
                <a:lnTo>
                  <a:pt x="6775" y="13"/>
                </a:lnTo>
                <a:lnTo>
                  <a:pt x="6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55"/>
          <p:cNvSpPr/>
          <p:nvPr/>
        </p:nvSpPr>
        <p:spPr>
          <a:xfrm>
            <a:off x="10813392" y="7194553"/>
            <a:ext cx="430129" cy="573725"/>
          </a:xfrm>
          <a:custGeom>
            <a:avLst/>
            <a:gdLst/>
            <a:ahLst/>
            <a:cxnLst/>
            <a:rect l="l" t="t" r="r" b="b"/>
            <a:pathLst>
              <a:path w="7812" h="10420" extrusionOk="0">
                <a:moveTo>
                  <a:pt x="6514" y="644"/>
                </a:moveTo>
                <a:lnTo>
                  <a:pt x="6645" y="656"/>
                </a:lnTo>
                <a:lnTo>
                  <a:pt x="6883" y="751"/>
                </a:lnTo>
                <a:lnTo>
                  <a:pt x="7049" y="930"/>
                </a:lnTo>
                <a:lnTo>
                  <a:pt x="7157" y="1168"/>
                </a:lnTo>
                <a:lnTo>
                  <a:pt x="7168" y="1299"/>
                </a:lnTo>
                <a:lnTo>
                  <a:pt x="7157" y="1299"/>
                </a:lnTo>
                <a:lnTo>
                  <a:pt x="7157" y="2596"/>
                </a:lnTo>
                <a:lnTo>
                  <a:pt x="644" y="2596"/>
                </a:lnTo>
                <a:lnTo>
                  <a:pt x="644" y="1299"/>
                </a:lnTo>
                <a:lnTo>
                  <a:pt x="655" y="1168"/>
                </a:lnTo>
                <a:lnTo>
                  <a:pt x="763" y="930"/>
                </a:lnTo>
                <a:lnTo>
                  <a:pt x="929" y="751"/>
                </a:lnTo>
                <a:lnTo>
                  <a:pt x="1167" y="656"/>
                </a:lnTo>
                <a:lnTo>
                  <a:pt x="1298" y="644"/>
                </a:lnTo>
                <a:close/>
                <a:moveTo>
                  <a:pt x="1953" y="4061"/>
                </a:moveTo>
                <a:lnTo>
                  <a:pt x="1846" y="4073"/>
                </a:lnTo>
                <a:lnTo>
                  <a:pt x="1679" y="4144"/>
                </a:lnTo>
                <a:lnTo>
                  <a:pt x="1548" y="4275"/>
                </a:lnTo>
                <a:lnTo>
                  <a:pt x="1465" y="4454"/>
                </a:lnTo>
                <a:lnTo>
                  <a:pt x="1465" y="4549"/>
                </a:lnTo>
                <a:lnTo>
                  <a:pt x="1465" y="4656"/>
                </a:lnTo>
                <a:lnTo>
                  <a:pt x="1548" y="4823"/>
                </a:lnTo>
                <a:lnTo>
                  <a:pt x="1679" y="4966"/>
                </a:lnTo>
                <a:lnTo>
                  <a:pt x="1858" y="5037"/>
                </a:lnTo>
                <a:lnTo>
                  <a:pt x="2049" y="5037"/>
                </a:lnTo>
                <a:lnTo>
                  <a:pt x="2227" y="4966"/>
                </a:lnTo>
                <a:lnTo>
                  <a:pt x="2358" y="4823"/>
                </a:lnTo>
                <a:lnTo>
                  <a:pt x="2430" y="4656"/>
                </a:lnTo>
                <a:lnTo>
                  <a:pt x="2441" y="4549"/>
                </a:lnTo>
                <a:lnTo>
                  <a:pt x="2430" y="4454"/>
                </a:lnTo>
                <a:lnTo>
                  <a:pt x="2358" y="4275"/>
                </a:lnTo>
                <a:lnTo>
                  <a:pt x="2227" y="4144"/>
                </a:lnTo>
                <a:lnTo>
                  <a:pt x="2049" y="4073"/>
                </a:lnTo>
                <a:lnTo>
                  <a:pt x="1953" y="4061"/>
                </a:lnTo>
                <a:close/>
                <a:moveTo>
                  <a:pt x="3906" y="4061"/>
                </a:moveTo>
                <a:lnTo>
                  <a:pt x="3799" y="4073"/>
                </a:lnTo>
                <a:lnTo>
                  <a:pt x="3632" y="4144"/>
                </a:lnTo>
                <a:lnTo>
                  <a:pt x="3501" y="4275"/>
                </a:lnTo>
                <a:lnTo>
                  <a:pt x="3418" y="4454"/>
                </a:lnTo>
                <a:lnTo>
                  <a:pt x="3418" y="4549"/>
                </a:lnTo>
                <a:lnTo>
                  <a:pt x="3418" y="4656"/>
                </a:lnTo>
                <a:lnTo>
                  <a:pt x="3501" y="4823"/>
                </a:lnTo>
                <a:lnTo>
                  <a:pt x="3632" y="4966"/>
                </a:lnTo>
                <a:lnTo>
                  <a:pt x="3811" y="5037"/>
                </a:lnTo>
                <a:lnTo>
                  <a:pt x="4001" y="5037"/>
                </a:lnTo>
                <a:lnTo>
                  <a:pt x="4180" y="4966"/>
                </a:lnTo>
                <a:lnTo>
                  <a:pt x="4311" y="4823"/>
                </a:lnTo>
                <a:lnTo>
                  <a:pt x="4382" y="4656"/>
                </a:lnTo>
                <a:lnTo>
                  <a:pt x="4394" y="4549"/>
                </a:lnTo>
                <a:lnTo>
                  <a:pt x="4382" y="4454"/>
                </a:lnTo>
                <a:lnTo>
                  <a:pt x="4311" y="4275"/>
                </a:lnTo>
                <a:lnTo>
                  <a:pt x="4180" y="4144"/>
                </a:lnTo>
                <a:lnTo>
                  <a:pt x="4001" y="4073"/>
                </a:lnTo>
                <a:lnTo>
                  <a:pt x="3906" y="4061"/>
                </a:lnTo>
                <a:close/>
                <a:moveTo>
                  <a:pt x="5859" y="4061"/>
                </a:moveTo>
                <a:lnTo>
                  <a:pt x="5752" y="4073"/>
                </a:lnTo>
                <a:lnTo>
                  <a:pt x="5585" y="4144"/>
                </a:lnTo>
                <a:lnTo>
                  <a:pt x="5454" y="4275"/>
                </a:lnTo>
                <a:lnTo>
                  <a:pt x="5371" y="4454"/>
                </a:lnTo>
                <a:lnTo>
                  <a:pt x="5371" y="4549"/>
                </a:lnTo>
                <a:lnTo>
                  <a:pt x="5371" y="4656"/>
                </a:lnTo>
                <a:lnTo>
                  <a:pt x="5454" y="4823"/>
                </a:lnTo>
                <a:lnTo>
                  <a:pt x="5585" y="4966"/>
                </a:lnTo>
                <a:lnTo>
                  <a:pt x="5763" y="5037"/>
                </a:lnTo>
                <a:lnTo>
                  <a:pt x="5954" y="5037"/>
                </a:lnTo>
                <a:lnTo>
                  <a:pt x="6133" y="4966"/>
                </a:lnTo>
                <a:lnTo>
                  <a:pt x="6264" y="4823"/>
                </a:lnTo>
                <a:lnTo>
                  <a:pt x="6335" y="4656"/>
                </a:lnTo>
                <a:lnTo>
                  <a:pt x="6347" y="4549"/>
                </a:lnTo>
                <a:lnTo>
                  <a:pt x="6335" y="4454"/>
                </a:lnTo>
                <a:lnTo>
                  <a:pt x="6264" y="4275"/>
                </a:lnTo>
                <a:lnTo>
                  <a:pt x="6133" y="4144"/>
                </a:lnTo>
                <a:lnTo>
                  <a:pt x="5954" y="4073"/>
                </a:lnTo>
                <a:lnTo>
                  <a:pt x="5859" y="4061"/>
                </a:lnTo>
                <a:close/>
                <a:moveTo>
                  <a:pt x="1953" y="6014"/>
                </a:moveTo>
                <a:lnTo>
                  <a:pt x="1846" y="6026"/>
                </a:lnTo>
                <a:lnTo>
                  <a:pt x="1679" y="6097"/>
                </a:lnTo>
                <a:lnTo>
                  <a:pt x="1548" y="6228"/>
                </a:lnTo>
                <a:lnTo>
                  <a:pt x="1465" y="6407"/>
                </a:lnTo>
                <a:lnTo>
                  <a:pt x="1465" y="6502"/>
                </a:lnTo>
                <a:lnTo>
                  <a:pt x="1465" y="6609"/>
                </a:lnTo>
                <a:lnTo>
                  <a:pt x="1548" y="6776"/>
                </a:lnTo>
                <a:lnTo>
                  <a:pt x="1679" y="6919"/>
                </a:lnTo>
                <a:lnTo>
                  <a:pt x="1858" y="6990"/>
                </a:lnTo>
                <a:lnTo>
                  <a:pt x="2049" y="6990"/>
                </a:lnTo>
                <a:lnTo>
                  <a:pt x="2227" y="6919"/>
                </a:lnTo>
                <a:lnTo>
                  <a:pt x="2358" y="6776"/>
                </a:lnTo>
                <a:lnTo>
                  <a:pt x="2430" y="6609"/>
                </a:lnTo>
                <a:lnTo>
                  <a:pt x="2441" y="6502"/>
                </a:lnTo>
                <a:lnTo>
                  <a:pt x="2430" y="6407"/>
                </a:lnTo>
                <a:lnTo>
                  <a:pt x="2358" y="6228"/>
                </a:lnTo>
                <a:lnTo>
                  <a:pt x="2227" y="6097"/>
                </a:lnTo>
                <a:lnTo>
                  <a:pt x="2049" y="6026"/>
                </a:lnTo>
                <a:lnTo>
                  <a:pt x="1953" y="6014"/>
                </a:lnTo>
                <a:close/>
                <a:moveTo>
                  <a:pt x="3906" y="6014"/>
                </a:moveTo>
                <a:lnTo>
                  <a:pt x="3799" y="6026"/>
                </a:lnTo>
                <a:lnTo>
                  <a:pt x="3632" y="6097"/>
                </a:lnTo>
                <a:lnTo>
                  <a:pt x="3501" y="6228"/>
                </a:lnTo>
                <a:lnTo>
                  <a:pt x="3418" y="6407"/>
                </a:lnTo>
                <a:lnTo>
                  <a:pt x="3418" y="6502"/>
                </a:lnTo>
                <a:lnTo>
                  <a:pt x="3418" y="6609"/>
                </a:lnTo>
                <a:lnTo>
                  <a:pt x="3501" y="6776"/>
                </a:lnTo>
                <a:lnTo>
                  <a:pt x="3632" y="6919"/>
                </a:lnTo>
                <a:lnTo>
                  <a:pt x="3811" y="6990"/>
                </a:lnTo>
                <a:lnTo>
                  <a:pt x="4001" y="6990"/>
                </a:lnTo>
                <a:lnTo>
                  <a:pt x="4180" y="6919"/>
                </a:lnTo>
                <a:lnTo>
                  <a:pt x="4311" y="6776"/>
                </a:lnTo>
                <a:lnTo>
                  <a:pt x="4382" y="6609"/>
                </a:lnTo>
                <a:lnTo>
                  <a:pt x="4394" y="6502"/>
                </a:lnTo>
                <a:lnTo>
                  <a:pt x="4382" y="6407"/>
                </a:lnTo>
                <a:lnTo>
                  <a:pt x="4311" y="6228"/>
                </a:lnTo>
                <a:lnTo>
                  <a:pt x="4180" y="6097"/>
                </a:lnTo>
                <a:lnTo>
                  <a:pt x="4001" y="6026"/>
                </a:lnTo>
                <a:lnTo>
                  <a:pt x="3906" y="6014"/>
                </a:lnTo>
                <a:close/>
                <a:moveTo>
                  <a:pt x="5859" y="6014"/>
                </a:moveTo>
                <a:lnTo>
                  <a:pt x="5752" y="6026"/>
                </a:lnTo>
                <a:lnTo>
                  <a:pt x="5585" y="6097"/>
                </a:lnTo>
                <a:lnTo>
                  <a:pt x="5454" y="6228"/>
                </a:lnTo>
                <a:lnTo>
                  <a:pt x="5371" y="6407"/>
                </a:lnTo>
                <a:lnTo>
                  <a:pt x="5371" y="6502"/>
                </a:lnTo>
                <a:lnTo>
                  <a:pt x="5371" y="6609"/>
                </a:lnTo>
                <a:lnTo>
                  <a:pt x="5454" y="6776"/>
                </a:lnTo>
                <a:lnTo>
                  <a:pt x="5585" y="6919"/>
                </a:lnTo>
                <a:lnTo>
                  <a:pt x="5763" y="6990"/>
                </a:lnTo>
                <a:lnTo>
                  <a:pt x="5954" y="6990"/>
                </a:lnTo>
                <a:lnTo>
                  <a:pt x="6133" y="6919"/>
                </a:lnTo>
                <a:lnTo>
                  <a:pt x="6264" y="6776"/>
                </a:lnTo>
                <a:lnTo>
                  <a:pt x="6335" y="6609"/>
                </a:lnTo>
                <a:lnTo>
                  <a:pt x="6347" y="6502"/>
                </a:lnTo>
                <a:lnTo>
                  <a:pt x="6335" y="6407"/>
                </a:lnTo>
                <a:lnTo>
                  <a:pt x="6264" y="6228"/>
                </a:lnTo>
                <a:lnTo>
                  <a:pt x="6133" y="6097"/>
                </a:lnTo>
                <a:lnTo>
                  <a:pt x="5954" y="6026"/>
                </a:lnTo>
                <a:lnTo>
                  <a:pt x="5859" y="6014"/>
                </a:lnTo>
                <a:close/>
                <a:moveTo>
                  <a:pt x="1632" y="8133"/>
                </a:moveTo>
                <a:lnTo>
                  <a:pt x="1501" y="8157"/>
                </a:lnTo>
                <a:lnTo>
                  <a:pt x="1322" y="8336"/>
                </a:lnTo>
                <a:lnTo>
                  <a:pt x="1298" y="8466"/>
                </a:lnTo>
                <a:lnTo>
                  <a:pt x="1322" y="8586"/>
                </a:lnTo>
                <a:lnTo>
                  <a:pt x="1501" y="8764"/>
                </a:lnTo>
                <a:lnTo>
                  <a:pt x="1632" y="8788"/>
                </a:lnTo>
                <a:lnTo>
                  <a:pt x="4227" y="8788"/>
                </a:lnTo>
                <a:lnTo>
                  <a:pt x="4358" y="8764"/>
                </a:lnTo>
                <a:lnTo>
                  <a:pt x="4537" y="8586"/>
                </a:lnTo>
                <a:lnTo>
                  <a:pt x="4561" y="8466"/>
                </a:lnTo>
                <a:lnTo>
                  <a:pt x="4537" y="8336"/>
                </a:lnTo>
                <a:lnTo>
                  <a:pt x="4358" y="8157"/>
                </a:lnTo>
                <a:lnTo>
                  <a:pt x="4227" y="8133"/>
                </a:lnTo>
                <a:close/>
                <a:moveTo>
                  <a:pt x="5859" y="7966"/>
                </a:moveTo>
                <a:lnTo>
                  <a:pt x="5763" y="7978"/>
                </a:lnTo>
                <a:lnTo>
                  <a:pt x="5585" y="8050"/>
                </a:lnTo>
                <a:lnTo>
                  <a:pt x="5454" y="8181"/>
                </a:lnTo>
                <a:lnTo>
                  <a:pt x="5371" y="8359"/>
                </a:lnTo>
                <a:lnTo>
                  <a:pt x="5371" y="8455"/>
                </a:lnTo>
                <a:lnTo>
                  <a:pt x="5371" y="8562"/>
                </a:lnTo>
                <a:lnTo>
                  <a:pt x="5454" y="8728"/>
                </a:lnTo>
                <a:lnTo>
                  <a:pt x="5585" y="8871"/>
                </a:lnTo>
                <a:lnTo>
                  <a:pt x="5763" y="8943"/>
                </a:lnTo>
                <a:lnTo>
                  <a:pt x="5954" y="8943"/>
                </a:lnTo>
                <a:lnTo>
                  <a:pt x="6133" y="8871"/>
                </a:lnTo>
                <a:lnTo>
                  <a:pt x="6264" y="8728"/>
                </a:lnTo>
                <a:lnTo>
                  <a:pt x="6335" y="8562"/>
                </a:lnTo>
                <a:lnTo>
                  <a:pt x="6347" y="8455"/>
                </a:lnTo>
                <a:lnTo>
                  <a:pt x="6335" y="8359"/>
                </a:lnTo>
                <a:lnTo>
                  <a:pt x="6264" y="8181"/>
                </a:lnTo>
                <a:lnTo>
                  <a:pt x="6133" y="8050"/>
                </a:lnTo>
                <a:lnTo>
                  <a:pt x="5954" y="7978"/>
                </a:lnTo>
                <a:lnTo>
                  <a:pt x="5859" y="7966"/>
                </a:lnTo>
                <a:close/>
                <a:moveTo>
                  <a:pt x="7168" y="3251"/>
                </a:moveTo>
                <a:lnTo>
                  <a:pt x="7168" y="9109"/>
                </a:lnTo>
                <a:lnTo>
                  <a:pt x="7157" y="9240"/>
                </a:lnTo>
                <a:lnTo>
                  <a:pt x="7061" y="9479"/>
                </a:lnTo>
                <a:lnTo>
                  <a:pt x="6883" y="9657"/>
                </a:lnTo>
                <a:lnTo>
                  <a:pt x="6645" y="9752"/>
                </a:lnTo>
                <a:lnTo>
                  <a:pt x="6514" y="9764"/>
                </a:lnTo>
                <a:lnTo>
                  <a:pt x="1298" y="9764"/>
                </a:lnTo>
                <a:lnTo>
                  <a:pt x="1167" y="9752"/>
                </a:lnTo>
                <a:lnTo>
                  <a:pt x="941" y="9657"/>
                </a:lnTo>
                <a:lnTo>
                  <a:pt x="763" y="9479"/>
                </a:lnTo>
                <a:lnTo>
                  <a:pt x="655" y="9240"/>
                </a:lnTo>
                <a:lnTo>
                  <a:pt x="655" y="9109"/>
                </a:lnTo>
                <a:lnTo>
                  <a:pt x="655" y="3251"/>
                </a:lnTo>
                <a:close/>
                <a:moveTo>
                  <a:pt x="1298" y="1"/>
                </a:moveTo>
                <a:lnTo>
                  <a:pt x="1036" y="13"/>
                </a:lnTo>
                <a:lnTo>
                  <a:pt x="572" y="215"/>
                </a:lnTo>
                <a:lnTo>
                  <a:pt x="215" y="560"/>
                </a:lnTo>
                <a:lnTo>
                  <a:pt x="24" y="1037"/>
                </a:lnTo>
                <a:lnTo>
                  <a:pt x="1" y="1299"/>
                </a:lnTo>
                <a:lnTo>
                  <a:pt x="1" y="9109"/>
                </a:lnTo>
                <a:lnTo>
                  <a:pt x="24" y="9383"/>
                </a:lnTo>
                <a:lnTo>
                  <a:pt x="215" y="9848"/>
                </a:lnTo>
                <a:lnTo>
                  <a:pt x="572" y="10193"/>
                </a:lnTo>
                <a:lnTo>
                  <a:pt x="1036" y="10395"/>
                </a:lnTo>
                <a:lnTo>
                  <a:pt x="1298" y="10419"/>
                </a:lnTo>
                <a:lnTo>
                  <a:pt x="6514" y="10419"/>
                </a:lnTo>
                <a:lnTo>
                  <a:pt x="6776" y="10395"/>
                </a:lnTo>
                <a:lnTo>
                  <a:pt x="7240" y="10193"/>
                </a:lnTo>
                <a:lnTo>
                  <a:pt x="7597" y="9848"/>
                </a:lnTo>
                <a:lnTo>
                  <a:pt x="7800" y="9383"/>
                </a:lnTo>
                <a:lnTo>
                  <a:pt x="7811" y="9109"/>
                </a:lnTo>
                <a:lnTo>
                  <a:pt x="7811" y="1299"/>
                </a:lnTo>
                <a:lnTo>
                  <a:pt x="7800" y="1037"/>
                </a:lnTo>
                <a:lnTo>
                  <a:pt x="7597" y="560"/>
                </a:lnTo>
                <a:lnTo>
                  <a:pt x="7240" y="215"/>
                </a:lnTo>
                <a:lnTo>
                  <a:pt x="6776" y="13"/>
                </a:lnTo>
                <a:lnTo>
                  <a:pt x="6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55"/>
          <p:cNvSpPr/>
          <p:nvPr/>
        </p:nvSpPr>
        <p:spPr>
          <a:xfrm>
            <a:off x="12122408" y="7230287"/>
            <a:ext cx="645193" cy="502257"/>
          </a:xfrm>
          <a:custGeom>
            <a:avLst/>
            <a:gdLst/>
            <a:ahLst/>
            <a:cxnLst/>
            <a:rect l="l" t="t" r="r" b="b"/>
            <a:pathLst>
              <a:path w="11718" h="9122" extrusionOk="0">
                <a:moveTo>
                  <a:pt x="10419" y="656"/>
                </a:moveTo>
                <a:lnTo>
                  <a:pt x="10550" y="668"/>
                </a:lnTo>
                <a:lnTo>
                  <a:pt x="10788" y="763"/>
                </a:lnTo>
                <a:lnTo>
                  <a:pt x="10955" y="941"/>
                </a:lnTo>
                <a:lnTo>
                  <a:pt x="11062" y="1180"/>
                </a:lnTo>
                <a:lnTo>
                  <a:pt x="11074" y="1311"/>
                </a:lnTo>
                <a:lnTo>
                  <a:pt x="11074" y="1965"/>
                </a:lnTo>
                <a:lnTo>
                  <a:pt x="656" y="1965"/>
                </a:lnTo>
                <a:lnTo>
                  <a:pt x="656" y="1311"/>
                </a:lnTo>
                <a:lnTo>
                  <a:pt x="644" y="1311"/>
                </a:lnTo>
                <a:lnTo>
                  <a:pt x="656" y="1180"/>
                </a:lnTo>
                <a:lnTo>
                  <a:pt x="751" y="941"/>
                </a:lnTo>
                <a:lnTo>
                  <a:pt x="930" y="763"/>
                </a:lnTo>
                <a:lnTo>
                  <a:pt x="1168" y="668"/>
                </a:lnTo>
                <a:lnTo>
                  <a:pt x="1299" y="656"/>
                </a:lnTo>
                <a:close/>
                <a:moveTo>
                  <a:pt x="11074" y="2608"/>
                </a:moveTo>
                <a:lnTo>
                  <a:pt x="11074" y="3918"/>
                </a:lnTo>
                <a:lnTo>
                  <a:pt x="656" y="3918"/>
                </a:lnTo>
                <a:lnTo>
                  <a:pt x="656" y="2608"/>
                </a:lnTo>
                <a:close/>
                <a:moveTo>
                  <a:pt x="2275" y="6514"/>
                </a:moveTo>
                <a:lnTo>
                  <a:pt x="2144" y="6538"/>
                </a:lnTo>
                <a:lnTo>
                  <a:pt x="1965" y="6716"/>
                </a:lnTo>
                <a:lnTo>
                  <a:pt x="1954" y="6847"/>
                </a:lnTo>
                <a:lnTo>
                  <a:pt x="1965" y="6978"/>
                </a:lnTo>
                <a:lnTo>
                  <a:pt x="2144" y="7145"/>
                </a:lnTo>
                <a:lnTo>
                  <a:pt x="2275" y="7169"/>
                </a:lnTo>
                <a:lnTo>
                  <a:pt x="3585" y="7169"/>
                </a:lnTo>
                <a:lnTo>
                  <a:pt x="3716" y="7145"/>
                </a:lnTo>
                <a:lnTo>
                  <a:pt x="3882" y="6978"/>
                </a:lnTo>
                <a:lnTo>
                  <a:pt x="3906" y="6847"/>
                </a:lnTo>
                <a:lnTo>
                  <a:pt x="3882" y="6716"/>
                </a:lnTo>
                <a:lnTo>
                  <a:pt x="3716" y="6538"/>
                </a:lnTo>
                <a:lnTo>
                  <a:pt x="3585" y="6514"/>
                </a:lnTo>
                <a:close/>
                <a:moveTo>
                  <a:pt x="4883" y="6514"/>
                </a:moveTo>
                <a:lnTo>
                  <a:pt x="4752" y="6538"/>
                </a:lnTo>
                <a:lnTo>
                  <a:pt x="4573" y="6716"/>
                </a:lnTo>
                <a:lnTo>
                  <a:pt x="4561" y="6847"/>
                </a:lnTo>
                <a:lnTo>
                  <a:pt x="4573" y="6978"/>
                </a:lnTo>
                <a:lnTo>
                  <a:pt x="4752" y="7145"/>
                </a:lnTo>
                <a:lnTo>
                  <a:pt x="4883" y="7169"/>
                </a:lnTo>
                <a:lnTo>
                  <a:pt x="7490" y="7169"/>
                </a:lnTo>
                <a:lnTo>
                  <a:pt x="7621" y="7145"/>
                </a:lnTo>
                <a:lnTo>
                  <a:pt x="7800" y="6978"/>
                </a:lnTo>
                <a:lnTo>
                  <a:pt x="7812" y="6847"/>
                </a:lnTo>
                <a:lnTo>
                  <a:pt x="7800" y="6716"/>
                </a:lnTo>
                <a:lnTo>
                  <a:pt x="7621" y="6538"/>
                </a:lnTo>
                <a:lnTo>
                  <a:pt x="7490" y="6514"/>
                </a:lnTo>
                <a:close/>
                <a:moveTo>
                  <a:pt x="11074" y="4561"/>
                </a:moveTo>
                <a:lnTo>
                  <a:pt x="11074" y="7823"/>
                </a:lnTo>
                <a:lnTo>
                  <a:pt x="11062" y="7954"/>
                </a:lnTo>
                <a:lnTo>
                  <a:pt x="10967" y="8193"/>
                </a:lnTo>
                <a:lnTo>
                  <a:pt x="10788" y="8359"/>
                </a:lnTo>
                <a:lnTo>
                  <a:pt x="10550" y="8466"/>
                </a:lnTo>
                <a:lnTo>
                  <a:pt x="10419" y="8478"/>
                </a:lnTo>
                <a:lnTo>
                  <a:pt x="1299" y="8478"/>
                </a:lnTo>
                <a:lnTo>
                  <a:pt x="1168" y="8466"/>
                </a:lnTo>
                <a:lnTo>
                  <a:pt x="930" y="8359"/>
                </a:lnTo>
                <a:lnTo>
                  <a:pt x="763" y="8193"/>
                </a:lnTo>
                <a:lnTo>
                  <a:pt x="656" y="7954"/>
                </a:lnTo>
                <a:lnTo>
                  <a:pt x="656" y="7823"/>
                </a:lnTo>
                <a:lnTo>
                  <a:pt x="656" y="4561"/>
                </a:lnTo>
                <a:close/>
                <a:moveTo>
                  <a:pt x="1299" y="1"/>
                </a:moveTo>
                <a:lnTo>
                  <a:pt x="1037" y="25"/>
                </a:lnTo>
                <a:lnTo>
                  <a:pt x="572" y="227"/>
                </a:lnTo>
                <a:lnTo>
                  <a:pt x="215" y="572"/>
                </a:lnTo>
                <a:lnTo>
                  <a:pt x="13" y="1037"/>
                </a:lnTo>
                <a:lnTo>
                  <a:pt x="1" y="1311"/>
                </a:lnTo>
                <a:lnTo>
                  <a:pt x="1" y="7823"/>
                </a:lnTo>
                <a:lnTo>
                  <a:pt x="13" y="8085"/>
                </a:lnTo>
                <a:lnTo>
                  <a:pt x="215" y="8550"/>
                </a:lnTo>
                <a:lnTo>
                  <a:pt x="572" y="8907"/>
                </a:lnTo>
                <a:lnTo>
                  <a:pt x="1037" y="9098"/>
                </a:lnTo>
                <a:lnTo>
                  <a:pt x="1299" y="9121"/>
                </a:lnTo>
                <a:lnTo>
                  <a:pt x="10419" y="9121"/>
                </a:lnTo>
                <a:lnTo>
                  <a:pt x="10681" y="9098"/>
                </a:lnTo>
                <a:lnTo>
                  <a:pt x="11146" y="8907"/>
                </a:lnTo>
                <a:lnTo>
                  <a:pt x="11503" y="8550"/>
                </a:lnTo>
                <a:lnTo>
                  <a:pt x="11705" y="8085"/>
                </a:lnTo>
                <a:lnTo>
                  <a:pt x="11717" y="7823"/>
                </a:lnTo>
                <a:lnTo>
                  <a:pt x="11717" y="1311"/>
                </a:lnTo>
                <a:lnTo>
                  <a:pt x="11705" y="1037"/>
                </a:lnTo>
                <a:lnTo>
                  <a:pt x="11503" y="572"/>
                </a:lnTo>
                <a:lnTo>
                  <a:pt x="11146" y="227"/>
                </a:lnTo>
                <a:lnTo>
                  <a:pt x="10681" y="25"/>
                </a:lnTo>
                <a:lnTo>
                  <a:pt x="10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55"/>
          <p:cNvSpPr/>
          <p:nvPr/>
        </p:nvSpPr>
        <p:spPr>
          <a:xfrm>
            <a:off x="13646487" y="7230287"/>
            <a:ext cx="573064" cy="502257"/>
          </a:xfrm>
          <a:custGeom>
            <a:avLst/>
            <a:gdLst/>
            <a:ahLst/>
            <a:cxnLst/>
            <a:rect l="l" t="t" r="r" b="b"/>
            <a:pathLst>
              <a:path w="10408" h="9122" extrusionOk="0">
                <a:moveTo>
                  <a:pt x="7145" y="656"/>
                </a:moveTo>
                <a:lnTo>
                  <a:pt x="5204" y="3216"/>
                </a:lnTo>
                <a:lnTo>
                  <a:pt x="3251" y="656"/>
                </a:lnTo>
                <a:close/>
                <a:moveTo>
                  <a:pt x="2608" y="882"/>
                </a:moveTo>
                <a:lnTo>
                  <a:pt x="4418" y="3263"/>
                </a:lnTo>
                <a:lnTo>
                  <a:pt x="941" y="3263"/>
                </a:lnTo>
                <a:lnTo>
                  <a:pt x="2608" y="882"/>
                </a:lnTo>
                <a:close/>
                <a:moveTo>
                  <a:pt x="7788" y="882"/>
                </a:moveTo>
                <a:lnTo>
                  <a:pt x="9455" y="3263"/>
                </a:lnTo>
                <a:lnTo>
                  <a:pt x="5978" y="3263"/>
                </a:lnTo>
                <a:lnTo>
                  <a:pt x="7788" y="882"/>
                </a:lnTo>
                <a:close/>
                <a:moveTo>
                  <a:pt x="9336" y="3918"/>
                </a:moveTo>
                <a:lnTo>
                  <a:pt x="5204" y="8324"/>
                </a:lnTo>
                <a:lnTo>
                  <a:pt x="1072" y="3918"/>
                </a:lnTo>
                <a:close/>
                <a:moveTo>
                  <a:pt x="2573" y="1"/>
                </a:moveTo>
                <a:lnTo>
                  <a:pt x="2513" y="13"/>
                </a:lnTo>
                <a:lnTo>
                  <a:pt x="2382" y="84"/>
                </a:lnTo>
                <a:lnTo>
                  <a:pt x="2334" y="144"/>
                </a:lnTo>
                <a:lnTo>
                  <a:pt x="48" y="3406"/>
                </a:lnTo>
                <a:lnTo>
                  <a:pt x="1" y="3501"/>
                </a:lnTo>
                <a:lnTo>
                  <a:pt x="13" y="3716"/>
                </a:lnTo>
                <a:lnTo>
                  <a:pt x="84" y="3811"/>
                </a:lnTo>
                <a:lnTo>
                  <a:pt x="4966" y="9014"/>
                </a:lnTo>
                <a:lnTo>
                  <a:pt x="5061" y="9098"/>
                </a:lnTo>
                <a:lnTo>
                  <a:pt x="5204" y="9121"/>
                </a:lnTo>
                <a:lnTo>
                  <a:pt x="5335" y="9098"/>
                </a:lnTo>
                <a:lnTo>
                  <a:pt x="5442" y="9014"/>
                </a:lnTo>
                <a:lnTo>
                  <a:pt x="10324" y="3811"/>
                </a:lnTo>
                <a:lnTo>
                  <a:pt x="10383" y="3716"/>
                </a:lnTo>
                <a:lnTo>
                  <a:pt x="10407" y="3501"/>
                </a:lnTo>
                <a:lnTo>
                  <a:pt x="10348" y="3406"/>
                </a:lnTo>
                <a:lnTo>
                  <a:pt x="8074" y="144"/>
                </a:lnTo>
                <a:lnTo>
                  <a:pt x="8026" y="84"/>
                </a:lnTo>
                <a:lnTo>
                  <a:pt x="7883" y="13"/>
                </a:lnTo>
                <a:lnTo>
                  <a:pt x="78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55"/>
          <p:cNvSpPr/>
          <p:nvPr/>
        </p:nvSpPr>
        <p:spPr>
          <a:xfrm>
            <a:off x="5623466" y="8656275"/>
            <a:ext cx="717267" cy="502257"/>
          </a:xfrm>
          <a:custGeom>
            <a:avLst/>
            <a:gdLst/>
            <a:ahLst/>
            <a:cxnLst/>
            <a:rect l="l" t="t" r="r" b="b"/>
            <a:pathLst>
              <a:path w="13027" h="9122" extrusionOk="0">
                <a:moveTo>
                  <a:pt x="8347" y="3597"/>
                </a:moveTo>
                <a:lnTo>
                  <a:pt x="8240" y="3680"/>
                </a:lnTo>
                <a:lnTo>
                  <a:pt x="5859" y="6050"/>
                </a:lnTo>
                <a:lnTo>
                  <a:pt x="4787" y="4978"/>
                </a:lnTo>
                <a:lnTo>
                  <a:pt x="4680" y="4895"/>
                </a:lnTo>
                <a:lnTo>
                  <a:pt x="4430" y="4895"/>
                </a:lnTo>
                <a:lnTo>
                  <a:pt x="4335" y="4978"/>
                </a:lnTo>
                <a:lnTo>
                  <a:pt x="4251" y="5085"/>
                </a:lnTo>
                <a:lnTo>
                  <a:pt x="4251" y="5335"/>
                </a:lnTo>
                <a:lnTo>
                  <a:pt x="4335" y="5442"/>
                </a:lnTo>
                <a:lnTo>
                  <a:pt x="5632" y="6740"/>
                </a:lnTo>
                <a:lnTo>
                  <a:pt x="5740" y="6823"/>
                </a:lnTo>
                <a:lnTo>
                  <a:pt x="5990" y="6823"/>
                </a:lnTo>
                <a:lnTo>
                  <a:pt x="6097" y="6740"/>
                </a:lnTo>
                <a:lnTo>
                  <a:pt x="8704" y="4133"/>
                </a:lnTo>
                <a:lnTo>
                  <a:pt x="8776" y="4037"/>
                </a:lnTo>
                <a:lnTo>
                  <a:pt x="8776" y="3787"/>
                </a:lnTo>
                <a:lnTo>
                  <a:pt x="8704" y="3680"/>
                </a:lnTo>
                <a:lnTo>
                  <a:pt x="8597" y="3597"/>
                </a:lnTo>
                <a:close/>
                <a:moveTo>
                  <a:pt x="5537" y="644"/>
                </a:moveTo>
                <a:lnTo>
                  <a:pt x="5906" y="668"/>
                </a:lnTo>
                <a:lnTo>
                  <a:pt x="6597" y="834"/>
                </a:lnTo>
                <a:lnTo>
                  <a:pt x="7204" y="1168"/>
                </a:lnTo>
                <a:lnTo>
                  <a:pt x="7716" y="1620"/>
                </a:lnTo>
                <a:lnTo>
                  <a:pt x="7930" y="1894"/>
                </a:lnTo>
                <a:lnTo>
                  <a:pt x="8002" y="1989"/>
                </a:lnTo>
                <a:lnTo>
                  <a:pt x="8192" y="2120"/>
                </a:lnTo>
                <a:lnTo>
                  <a:pt x="8407" y="2168"/>
                </a:lnTo>
                <a:lnTo>
                  <a:pt x="8633" y="2156"/>
                </a:lnTo>
                <a:lnTo>
                  <a:pt x="8740" y="2108"/>
                </a:lnTo>
                <a:lnTo>
                  <a:pt x="8907" y="2037"/>
                </a:lnTo>
                <a:lnTo>
                  <a:pt x="9252" y="1966"/>
                </a:lnTo>
                <a:lnTo>
                  <a:pt x="9443" y="1954"/>
                </a:lnTo>
                <a:lnTo>
                  <a:pt x="9609" y="1954"/>
                </a:lnTo>
                <a:lnTo>
                  <a:pt x="9931" y="2025"/>
                </a:lnTo>
                <a:lnTo>
                  <a:pt x="10216" y="2144"/>
                </a:lnTo>
                <a:lnTo>
                  <a:pt x="10478" y="2323"/>
                </a:lnTo>
                <a:lnTo>
                  <a:pt x="10705" y="2549"/>
                </a:lnTo>
                <a:lnTo>
                  <a:pt x="10871" y="2799"/>
                </a:lnTo>
                <a:lnTo>
                  <a:pt x="11002" y="3097"/>
                </a:lnTo>
                <a:lnTo>
                  <a:pt x="11062" y="3418"/>
                </a:lnTo>
                <a:lnTo>
                  <a:pt x="11074" y="3585"/>
                </a:lnTo>
                <a:lnTo>
                  <a:pt x="11062" y="3811"/>
                </a:lnTo>
                <a:lnTo>
                  <a:pt x="11014" y="4014"/>
                </a:lnTo>
                <a:lnTo>
                  <a:pt x="10978" y="4133"/>
                </a:lnTo>
                <a:lnTo>
                  <a:pt x="11002" y="4347"/>
                </a:lnTo>
                <a:lnTo>
                  <a:pt x="11086" y="4549"/>
                </a:lnTo>
                <a:lnTo>
                  <a:pt x="11229" y="4716"/>
                </a:lnTo>
                <a:lnTo>
                  <a:pt x="11336" y="4787"/>
                </a:lnTo>
                <a:lnTo>
                  <a:pt x="11562" y="4918"/>
                </a:lnTo>
                <a:lnTo>
                  <a:pt x="11943" y="5276"/>
                </a:lnTo>
                <a:lnTo>
                  <a:pt x="12217" y="5716"/>
                </a:lnTo>
                <a:lnTo>
                  <a:pt x="12360" y="6240"/>
                </a:lnTo>
                <a:lnTo>
                  <a:pt x="12372" y="6514"/>
                </a:lnTo>
                <a:lnTo>
                  <a:pt x="12372" y="6716"/>
                </a:lnTo>
                <a:lnTo>
                  <a:pt x="12288" y="7097"/>
                </a:lnTo>
                <a:lnTo>
                  <a:pt x="12145" y="7443"/>
                </a:lnTo>
                <a:lnTo>
                  <a:pt x="11931" y="7752"/>
                </a:lnTo>
                <a:lnTo>
                  <a:pt x="11669" y="8026"/>
                </a:lnTo>
                <a:lnTo>
                  <a:pt x="11348" y="8228"/>
                </a:lnTo>
                <a:lnTo>
                  <a:pt x="11002" y="8383"/>
                </a:lnTo>
                <a:lnTo>
                  <a:pt x="10621" y="8455"/>
                </a:lnTo>
                <a:lnTo>
                  <a:pt x="10419" y="8467"/>
                </a:lnTo>
                <a:lnTo>
                  <a:pt x="2930" y="8467"/>
                </a:lnTo>
                <a:lnTo>
                  <a:pt x="2703" y="8455"/>
                </a:lnTo>
                <a:lnTo>
                  <a:pt x="2251" y="8371"/>
                </a:lnTo>
                <a:lnTo>
                  <a:pt x="1846" y="8193"/>
                </a:lnTo>
                <a:lnTo>
                  <a:pt x="1477" y="7943"/>
                </a:lnTo>
                <a:lnTo>
                  <a:pt x="1167" y="7633"/>
                </a:lnTo>
                <a:lnTo>
                  <a:pt x="929" y="7276"/>
                </a:lnTo>
                <a:lnTo>
                  <a:pt x="751" y="6871"/>
                </a:lnTo>
                <a:lnTo>
                  <a:pt x="667" y="6419"/>
                </a:lnTo>
                <a:lnTo>
                  <a:pt x="655" y="6192"/>
                </a:lnTo>
                <a:lnTo>
                  <a:pt x="655" y="6002"/>
                </a:lnTo>
                <a:lnTo>
                  <a:pt x="715" y="5645"/>
                </a:lnTo>
                <a:lnTo>
                  <a:pt x="893" y="5145"/>
                </a:lnTo>
                <a:lnTo>
                  <a:pt x="1298" y="4585"/>
                </a:lnTo>
                <a:lnTo>
                  <a:pt x="1846" y="4168"/>
                </a:lnTo>
                <a:lnTo>
                  <a:pt x="2179" y="4037"/>
                </a:lnTo>
                <a:lnTo>
                  <a:pt x="2358" y="3942"/>
                </a:lnTo>
                <a:lnTo>
                  <a:pt x="2537" y="3728"/>
                </a:lnTo>
                <a:lnTo>
                  <a:pt x="2596" y="3549"/>
                </a:lnTo>
                <a:lnTo>
                  <a:pt x="2608" y="3454"/>
                </a:lnTo>
                <a:lnTo>
                  <a:pt x="2632" y="3156"/>
                </a:lnTo>
                <a:lnTo>
                  <a:pt x="2763" y="2609"/>
                </a:lnTo>
                <a:lnTo>
                  <a:pt x="3001" y="2108"/>
                </a:lnTo>
                <a:lnTo>
                  <a:pt x="3322" y="1668"/>
                </a:lnTo>
                <a:lnTo>
                  <a:pt x="3715" y="1287"/>
                </a:lnTo>
                <a:lnTo>
                  <a:pt x="4168" y="977"/>
                </a:lnTo>
                <a:lnTo>
                  <a:pt x="4692" y="775"/>
                </a:lnTo>
                <a:lnTo>
                  <a:pt x="5239" y="656"/>
                </a:lnTo>
                <a:lnTo>
                  <a:pt x="5537" y="656"/>
                </a:lnTo>
                <a:lnTo>
                  <a:pt x="5537" y="644"/>
                </a:lnTo>
                <a:close/>
                <a:moveTo>
                  <a:pt x="5537" y="1"/>
                </a:moveTo>
                <a:lnTo>
                  <a:pt x="5180" y="13"/>
                </a:lnTo>
                <a:lnTo>
                  <a:pt x="4501" y="144"/>
                </a:lnTo>
                <a:lnTo>
                  <a:pt x="3870" y="406"/>
                </a:lnTo>
                <a:lnTo>
                  <a:pt x="3311" y="775"/>
                </a:lnTo>
                <a:lnTo>
                  <a:pt x="2822" y="1239"/>
                </a:lnTo>
                <a:lnTo>
                  <a:pt x="2429" y="1775"/>
                </a:lnTo>
                <a:lnTo>
                  <a:pt x="2156" y="2394"/>
                </a:lnTo>
                <a:lnTo>
                  <a:pt x="1989" y="3061"/>
                </a:lnTo>
                <a:lnTo>
                  <a:pt x="1953" y="3418"/>
                </a:lnTo>
                <a:lnTo>
                  <a:pt x="1751" y="3502"/>
                </a:lnTo>
                <a:lnTo>
                  <a:pt x="1358" y="3716"/>
                </a:lnTo>
                <a:lnTo>
                  <a:pt x="1001" y="3978"/>
                </a:lnTo>
                <a:lnTo>
                  <a:pt x="691" y="4299"/>
                </a:lnTo>
                <a:lnTo>
                  <a:pt x="429" y="4656"/>
                </a:lnTo>
                <a:lnTo>
                  <a:pt x="227" y="5061"/>
                </a:lnTo>
                <a:lnTo>
                  <a:pt x="84" y="5490"/>
                </a:lnTo>
                <a:lnTo>
                  <a:pt x="12" y="5942"/>
                </a:lnTo>
                <a:lnTo>
                  <a:pt x="0" y="6181"/>
                </a:lnTo>
                <a:lnTo>
                  <a:pt x="12" y="6490"/>
                </a:lnTo>
                <a:lnTo>
                  <a:pt x="131" y="7062"/>
                </a:lnTo>
                <a:lnTo>
                  <a:pt x="358" y="7586"/>
                </a:lnTo>
                <a:lnTo>
                  <a:pt x="667" y="8050"/>
                </a:lnTo>
                <a:lnTo>
                  <a:pt x="1060" y="8455"/>
                </a:lnTo>
                <a:lnTo>
                  <a:pt x="1536" y="8764"/>
                </a:lnTo>
                <a:lnTo>
                  <a:pt x="2060" y="8991"/>
                </a:lnTo>
                <a:lnTo>
                  <a:pt x="2632" y="9110"/>
                </a:lnTo>
                <a:lnTo>
                  <a:pt x="2930" y="9121"/>
                </a:lnTo>
                <a:lnTo>
                  <a:pt x="10419" y="9121"/>
                </a:lnTo>
                <a:lnTo>
                  <a:pt x="10693" y="9110"/>
                </a:lnTo>
                <a:lnTo>
                  <a:pt x="11193" y="9002"/>
                </a:lnTo>
                <a:lnTo>
                  <a:pt x="11669" y="8800"/>
                </a:lnTo>
                <a:lnTo>
                  <a:pt x="12086" y="8526"/>
                </a:lnTo>
                <a:lnTo>
                  <a:pt x="12431" y="8169"/>
                </a:lnTo>
                <a:lnTo>
                  <a:pt x="12717" y="7752"/>
                </a:lnTo>
                <a:lnTo>
                  <a:pt x="12907" y="7288"/>
                </a:lnTo>
                <a:lnTo>
                  <a:pt x="13015" y="6776"/>
                </a:lnTo>
                <a:lnTo>
                  <a:pt x="13026" y="6514"/>
                </a:lnTo>
                <a:lnTo>
                  <a:pt x="13003" y="6145"/>
                </a:lnTo>
                <a:lnTo>
                  <a:pt x="12812" y="5454"/>
                </a:lnTo>
                <a:lnTo>
                  <a:pt x="12443" y="4859"/>
                </a:lnTo>
                <a:lnTo>
                  <a:pt x="11931" y="4383"/>
                </a:lnTo>
                <a:lnTo>
                  <a:pt x="11633" y="4204"/>
                </a:lnTo>
                <a:lnTo>
                  <a:pt x="11705" y="3894"/>
                </a:lnTo>
                <a:lnTo>
                  <a:pt x="11729" y="3585"/>
                </a:lnTo>
                <a:lnTo>
                  <a:pt x="11717" y="3347"/>
                </a:lnTo>
                <a:lnTo>
                  <a:pt x="11621" y="2906"/>
                </a:lnTo>
                <a:lnTo>
                  <a:pt x="11455" y="2489"/>
                </a:lnTo>
                <a:lnTo>
                  <a:pt x="11205" y="2132"/>
                </a:lnTo>
                <a:lnTo>
                  <a:pt x="10895" y="1823"/>
                </a:lnTo>
                <a:lnTo>
                  <a:pt x="10538" y="1573"/>
                </a:lnTo>
                <a:lnTo>
                  <a:pt x="10121" y="1406"/>
                </a:lnTo>
                <a:lnTo>
                  <a:pt x="9681" y="1311"/>
                </a:lnTo>
                <a:lnTo>
                  <a:pt x="9443" y="1299"/>
                </a:lnTo>
                <a:lnTo>
                  <a:pt x="9181" y="1311"/>
                </a:lnTo>
                <a:lnTo>
                  <a:pt x="8692" y="1430"/>
                </a:lnTo>
                <a:lnTo>
                  <a:pt x="8466" y="1525"/>
                </a:lnTo>
                <a:lnTo>
                  <a:pt x="8216" y="1192"/>
                </a:lnTo>
                <a:lnTo>
                  <a:pt x="7585" y="632"/>
                </a:lnTo>
                <a:lnTo>
                  <a:pt x="6823" y="227"/>
                </a:lnTo>
                <a:lnTo>
                  <a:pt x="5990" y="13"/>
                </a:lnTo>
                <a:lnTo>
                  <a:pt x="55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55"/>
          <p:cNvSpPr/>
          <p:nvPr/>
        </p:nvSpPr>
        <p:spPr>
          <a:xfrm>
            <a:off x="9046963" y="8620566"/>
            <a:ext cx="358661" cy="573670"/>
          </a:xfrm>
          <a:custGeom>
            <a:avLst/>
            <a:gdLst/>
            <a:ahLst/>
            <a:cxnLst/>
            <a:rect l="l" t="t" r="r" b="b"/>
            <a:pathLst>
              <a:path w="6514" h="10419" extrusionOk="0">
                <a:moveTo>
                  <a:pt x="3739" y="1953"/>
                </a:moveTo>
                <a:lnTo>
                  <a:pt x="3894" y="1965"/>
                </a:lnTo>
                <a:lnTo>
                  <a:pt x="4180" y="2024"/>
                </a:lnTo>
                <a:lnTo>
                  <a:pt x="4561" y="2203"/>
                </a:lnTo>
                <a:lnTo>
                  <a:pt x="4966" y="2596"/>
                </a:lnTo>
                <a:lnTo>
                  <a:pt x="5144" y="2989"/>
                </a:lnTo>
                <a:lnTo>
                  <a:pt x="5204" y="3274"/>
                </a:lnTo>
                <a:lnTo>
                  <a:pt x="5204" y="3417"/>
                </a:lnTo>
                <a:lnTo>
                  <a:pt x="5204" y="3572"/>
                </a:lnTo>
                <a:lnTo>
                  <a:pt x="5144" y="3858"/>
                </a:lnTo>
                <a:lnTo>
                  <a:pt x="4966" y="4251"/>
                </a:lnTo>
                <a:lnTo>
                  <a:pt x="4561" y="4644"/>
                </a:lnTo>
                <a:lnTo>
                  <a:pt x="4180" y="4822"/>
                </a:lnTo>
                <a:lnTo>
                  <a:pt x="3894" y="4882"/>
                </a:lnTo>
                <a:lnTo>
                  <a:pt x="655" y="4882"/>
                </a:lnTo>
                <a:lnTo>
                  <a:pt x="655" y="2072"/>
                </a:lnTo>
                <a:lnTo>
                  <a:pt x="655" y="2024"/>
                </a:lnTo>
                <a:lnTo>
                  <a:pt x="715" y="1965"/>
                </a:lnTo>
                <a:lnTo>
                  <a:pt x="763" y="1953"/>
                </a:lnTo>
                <a:close/>
                <a:moveTo>
                  <a:pt x="4394" y="5537"/>
                </a:moveTo>
                <a:lnTo>
                  <a:pt x="4549" y="5549"/>
                </a:lnTo>
                <a:lnTo>
                  <a:pt x="4835" y="5596"/>
                </a:lnTo>
                <a:lnTo>
                  <a:pt x="5216" y="5787"/>
                </a:lnTo>
                <a:lnTo>
                  <a:pt x="5621" y="6180"/>
                </a:lnTo>
                <a:lnTo>
                  <a:pt x="5799" y="6561"/>
                </a:lnTo>
                <a:lnTo>
                  <a:pt x="5859" y="6846"/>
                </a:lnTo>
                <a:lnTo>
                  <a:pt x="5859" y="7001"/>
                </a:lnTo>
                <a:lnTo>
                  <a:pt x="5859" y="7156"/>
                </a:lnTo>
                <a:lnTo>
                  <a:pt x="5799" y="7442"/>
                </a:lnTo>
                <a:lnTo>
                  <a:pt x="5621" y="7823"/>
                </a:lnTo>
                <a:lnTo>
                  <a:pt x="5216" y="8228"/>
                </a:lnTo>
                <a:lnTo>
                  <a:pt x="4835" y="8406"/>
                </a:lnTo>
                <a:lnTo>
                  <a:pt x="4549" y="8466"/>
                </a:lnTo>
                <a:lnTo>
                  <a:pt x="846" y="8466"/>
                </a:lnTo>
                <a:lnTo>
                  <a:pt x="763" y="8454"/>
                </a:lnTo>
                <a:lnTo>
                  <a:pt x="655" y="8347"/>
                </a:lnTo>
                <a:lnTo>
                  <a:pt x="655" y="8275"/>
                </a:lnTo>
                <a:lnTo>
                  <a:pt x="655" y="5537"/>
                </a:lnTo>
                <a:close/>
                <a:moveTo>
                  <a:pt x="1632" y="0"/>
                </a:moveTo>
                <a:lnTo>
                  <a:pt x="1501" y="24"/>
                </a:lnTo>
                <a:lnTo>
                  <a:pt x="1322" y="202"/>
                </a:lnTo>
                <a:lnTo>
                  <a:pt x="1298" y="333"/>
                </a:lnTo>
                <a:lnTo>
                  <a:pt x="1298" y="1310"/>
                </a:lnTo>
                <a:lnTo>
                  <a:pt x="608" y="1310"/>
                </a:lnTo>
                <a:lnTo>
                  <a:pt x="334" y="1429"/>
                </a:lnTo>
                <a:lnTo>
                  <a:pt x="120" y="1643"/>
                </a:lnTo>
                <a:lnTo>
                  <a:pt x="12" y="1917"/>
                </a:lnTo>
                <a:lnTo>
                  <a:pt x="1" y="2072"/>
                </a:lnTo>
                <a:lnTo>
                  <a:pt x="1" y="8275"/>
                </a:lnTo>
                <a:lnTo>
                  <a:pt x="12" y="8442"/>
                </a:lnTo>
                <a:lnTo>
                  <a:pt x="143" y="8752"/>
                </a:lnTo>
                <a:lnTo>
                  <a:pt x="370" y="8978"/>
                </a:lnTo>
                <a:lnTo>
                  <a:pt x="679" y="9109"/>
                </a:lnTo>
                <a:lnTo>
                  <a:pt x="846" y="9121"/>
                </a:lnTo>
                <a:lnTo>
                  <a:pt x="1298" y="9121"/>
                </a:lnTo>
                <a:lnTo>
                  <a:pt x="1298" y="10097"/>
                </a:lnTo>
                <a:lnTo>
                  <a:pt x="1322" y="10228"/>
                </a:lnTo>
                <a:lnTo>
                  <a:pt x="1501" y="10407"/>
                </a:lnTo>
                <a:lnTo>
                  <a:pt x="1632" y="10418"/>
                </a:lnTo>
                <a:lnTo>
                  <a:pt x="1751" y="10407"/>
                </a:lnTo>
                <a:lnTo>
                  <a:pt x="1929" y="10228"/>
                </a:lnTo>
                <a:lnTo>
                  <a:pt x="1953" y="10097"/>
                </a:lnTo>
                <a:lnTo>
                  <a:pt x="1953" y="9121"/>
                </a:lnTo>
                <a:lnTo>
                  <a:pt x="3251" y="9121"/>
                </a:lnTo>
                <a:lnTo>
                  <a:pt x="3251" y="10097"/>
                </a:lnTo>
                <a:lnTo>
                  <a:pt x="3275" y="10228"/>
                </a:lnTo>
                <a:lnTo>
                  <a:pt x="3453" y="10407"/>
                </a:lnTo>
                <a:lnTo>
                  <a:pt x="3584" y="10418"/>
                </a:lnTo>
                <a:lnTo>
                  <a:pt x="3715" y="10407"/>
                </a:lnTo>
                <a:lnTo>
                  <a:pt x="3882" y="10228"/>
                </a:lnTo>
                <a:lnTo>
                  <a:pt x="3906" y="10097"/>
                </a:lnTo>
                <a:lnTo>
                  <a:pt x="3906" y="9121"/>
                </a:lnTo>
                <a:lnTo>
                  <a:pt x="4394" y="9121"/>
                </a:lnTo>
                <a:lnTo>
                  <a:pt x="4608" y="9109"/>
                </a:lnTo>
                <a:lnTo>
                  <a:pt x="5025" y="9025"/>
                </a:lnTo>
                <a:lnTo>
                  <a:pt x="5406" y="8871"/>
                </a:lnTo>
                <a:lnTo>
                  <a:pt x="5740" y="8632"/>
                </a:lnTo>
                <a:lnTo>
                  <a:pt x="6025" y="8347"/>
                </a:lnTo>
                <a:lnTo>
                  <a:pt x="6263" y="8013"/>
                </a:lnTo>
                <a:lnTo>
                  <a:pt x="6418" y="7632"/>
                </a:lnTo>
                <a:lnTo>
                  <a:pt x="6502" y="7216"/>
                </a:lnTo>
                <a:lnTo>
                  <a:pt x="6514" y="7001"/>
                </a:lnTo>
                <a:lnTo>
                  <a:pt x="6490" y="6668"/>
                </a:lnTo>
                <a:lnTo>
                  <a:pt x="6299" y="6049"/>
                </a:lnTo>
                <a:lnTo>
                  <a:pt x="5930" y="5537"/>
                </a:lnTo>
                <a:lnTo>
                  <a:pt x="5430" y="5144"/>
                </a:lnTo>
                <a:lnTo>
                  <a:pt x="5132" y="5013"/>
                </a:lnTo>
                <a:lnTo>
                  <a:pt x="5287" y="4870"/>
                </a:lnTo>
                <a:lnTo>
                  <a:pt x="5561" y="4513"/>
                </a:lnTo>
                <a:lnTo>
                  <a:pt x="5751" y="4108"/>
                </a:lnTo>
                <a:lnTo>
                  <a:pt x="5847" y="3655"/>
                </a:lnTo>
                <a:lnTo>
                  <a:pt x="5859" y="3417"/>
                </a:lnTo>
                <a:lnTo>
                  <a:pt x="5847" y="3215"/>
                </a:lnTo>
                <a:lnTo>
                  <a:pt x="5775" y="2822"/>
                </a:lnTo>
                <a:lnTo>
                  <a:pt x="5632" y="2453"/>
                </a:lnTo>
                <a:lnTo>
                  <a:pt x="5418" y="2119"/>
                </a:lnTo>
                <a:lnTo>
                  <a:pt x="5156" y="1846"/>
                </a:lnTo>
                <a:lnTo>
                  <a:pt x="4847" y="1607"/>
                </a:lnTo>
                <a:lnTo>
                  <a:pt x="4489" y="1441"/>
                </a:lnTo>
                <a:lnTo>
                  <a:pt x="4108" y="1334"/>
                </a:lnTo>
                <a:lnTo>
                  <a:pt x="3906" y="1310"/>
                </a:lnTo>
                <a:lnTo>
                  <a:pt x="3906" y="333"/>
                </a:lnTo>
                <a:lnTo>
                  <a:pt x="3882" y="202"/>
                </a:lnTo>
                <a:lnTo>
                  <a:pt x="3715" y="24"/>
                </a:lnTo>
                <a:lnTo>
                  <a:pt x="3584" y="0"/>
                </a:lnTo>
                <a:lnTo>
                  <a:pt x="3453" y="24"/>
                </a:lnTo>
                <a:lnTo>
                  <a:pt x="3275" y="202"/>
                </a:lnTo>
                <a:lnTo>
                  <a:pt x="3251" y="333"/>
                </a:lnTo>
                <a:lnTo>
                  <a:pt x="3251" y="1310"/>
                </a:lnTo>
                <a:lnTo>
                  <a:pt x="1953" y="1310"/>
                </a:lnTo>
                <a:lnTo>
                  <a:pt x="1953" y="333"/>
                </a:lnTo>
                <a:lnTo>
                  <a:pt x="1929" y="202"/>
                </a:lnTo>
                <a:lnTo>
                  <a:pt x="1751" y="24"/>
                </a:lnTo>
                <a:lnTo>
                  <a:pt x="16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55"/>
          <p:cNvSpPr/>
          <p:nvPr/>
        </p:nvSpPr>
        <p:spPr>
          <a:xfrm>
            <a:off x="12039066" y="8797916"/>
            <a:ext cx="643211" cy="573670"/>
          </a:xfrm>
          <a:custGeom>
            <a:avLst/>
            <a:gdLst/>
            <a:ahLst/>
            <a:cxnLst/>
            <a:rect l="l" t="t" r="r" b="b"/>
            <a:pathLst>
              <a:path w="11682" h="10419" extrusionOk="0">
                <a:moveTo>
                  <a:pt x="11026" y="1310"/>
                </a:moveTo>
                <a:lnTo>
                  <a:pt x="9931" y="5215"/>
                </a:lnTo>
                <a:lnTo>
                  <a:pt x="3061" y="5215"/>
                </a:lnTo>
                <a:lnTo>
                  <a:pt x="2191" y="1310"/>
                </a:lnTo>
                <a:close/>
                <a:moveTo>
                  <a:pt x="334" y="0"/>
                </a:moveTo>
                <a:lnTo>
                  <a:pt x="203" y="24"/>
                </a:lnTo>
                <a:lnTo>
                  <a:pt x="24" y="202"/>
                </a:lnTo>
                <a:lnTo>
                  <a:pt x="1" y="333"/>
                </a:lnTo>
                <a:lnTo>
                  <a:pt x="24" y="453"/>
                </a:lnTo>
                <a:lnTo>
                  <a:pt x="203" y="631"/>
                </a:lnTo>
                <a:lnTo>
                  <a:pt x="334" y="655"/>
                </a:lnTo>
                <a:lnTo>
                  <a:pt x="1370" y="655"/>
                </a:lnTo>
                <a:lnTo>
                  <a:pt x="2942" y="7561"/>
                </a:lnTo>
                <a:lnTo>
                  <a:pt x="2977" y="7668"/>
                </a:lnTo>
                <a:lnTo>
                  <a:pt x="3144" y="7799"/>
                </a:lnTo>
                <a:lnTo>
                  <a:pt x="3263" y="7823"/>
                </a:lnTo>
                <a:lnTo>
                  <a:pt x="10097" y="7823"/>
                </a:lnTo>
                <a:lnTo>
                  <a:pt x="10228" y="7799"/>
                </a:lnTo>
                <a:lnTo>
                  <a:pt x="10407" y="7620"/>
                </a:lnTo>
                <a:lnTo>
                  <a:pt x="10419" y="7489"/>
                </a:lnTo>
                <a:lnTo>
                  <a:pt x="10407" y="7358"/>
                </a:lnTo>
                <a:lnTo>
                  <a:pt x="10228" y="7180"/>
                </a:lnTo>
                <a:lnTo>
                  <a:pt x="10097" y="7168"/>
                </a:lnTo>
                <a:lnTo>
                  <a:pt x="3525" y="7168"/>
                </a:lnTo>
                <a:lnTo>
                  <a:pt x="3227" y="5858"/>
                </a:lnTo>
                <a:lnTo>
                  <a:pt x="10038" y="5858"/>
                </a:lnTo>
                <a:lnTo>
                  <a:pt x="10228" y="5787"/>
                </a:lnTo>
                <a:lnTo>
                  <a:pt x="10395" y="5668"/>
                </a:lnTo>
                <a:lnTo>
                  <a:pt x="10514" y="5489"/>
                </a:lnTo>
                <a:lnTo>
                  <a:pt x="10550" y="5394"/>
                </a:lnTo>
                <a:lnTo>
                  <a:pt x="11657" y="1476"/>
                </a:lnTo>
                <a:lnTo>
                  <a:pt x="11681" y="1322"/>
                </a:lnTo>
                <a:lnTo>
                  <a:pt x="11622" y="1036"/>
                </a:lnTo>
                <a:lnTo>
                  <a:pt x="11443" y="798"/>
                </a:lnTo>
                <a:lnTo>
                  <a:pt x="11181" y="667"/>
                </a:lnTo>
                <a:lnTo>
                  <a:pt x="11026" y="655"/>
                </a:lnTo>
                <a:lnTo>
                  <a:pt x="2037" y="655"/>
                </a:lnTo>
                <a:lnTo>
                  <a:pt x="1953" y="262"/>
                </a:lnTo>
                <a:lnTo>
                  <a:pt x="1906" y="155"/>
                </a:lnTo>
                <a:lnTo>
                  <a:pt x="1739" y="12"/>
                </a:lnTo>
                <a:lnTo>
                  <a:pt x="1632" y="0"/>
                </a:lnTo>
                <a:close/>
                <a:moveTo>
                  <a:pt x="3846" y="8799"/>
                </a:moveTo>
                <a:lnTo>
                  <a:pt x="4025" y="8871"/>
                </a:lnTo>
                <a:lnTo>
                  <a:pt x="4156" y="9002"/>
                </a:lnTo>
                <a:lnTo>
                  <a:pt x="4227" y="9180"/>
                </a:lnTo>
                <a:lnTo>
                  <a:pt x="4239" y="9287"/>
                </a:lnTo>
                <a:lnTo>
                  <a:pt x="4227" y="9383"/>
                </a:lnTo>
                <a:lnTo>
                  <a:pt x="4156" y="9561"/>
                </a:lnTo>
                <a:lnTo>
                  <a:pt x="4025" y="9692"/>
                </a:lnTo>
                <a:lnTo>
                  <a:pt x="3846" y="9764"/>
                </a:lnTo>
                <a:lnTo>
                  <a:pt x="3751" y="9775"/>
                </a:lnTo>
                <a:lnTo>
                  <a:pt x="3644" y="9764"/>
                </a:lnTo>
                <a:lnTo>
                  <a:pt x="3477" y="9692"/>
                </a:lnTo>
                <a:lnTo>
                  <a:pt x="3334" y="9561"/>
                </a:lnTo>
                <a:lnTo>
                  <a:pt x="3263" y="9383"/>
                </a:lnTo>
                <a:lnTo>
                  <a:pt x="3263" y="9287"/>
                </a:lnTo>
                <a:lnTo>
                  <a:pt x="3263" y="9180"/>
                </a:lnTo>
                <a:lnTo>
                  <a:pt x="3334" y="9002"/>
                </a:lnTo>
                <a:lnTo>
                  <a:pt x="3477" y="8871"/>
                </a:lnTo>
                <a:lnTo>
                  <a:pt x="3644" y="8799"/>
                </a:lnTo>
                <a:close/>
                <a:moveTo>
                  <a:pt x="9383" y="8799"/>
                </a:moveTo>
                <a:lnTo>
                  <a:pt x="9550" y="8871"/>
                </a:lnTo>
                <a:lnTo>
                  <a:pt x="9693" y="9002"/>
                </a:lnTo>
                <a:lnTo>
                  <a:pt x="9764" y="9180"/>
                </a:lnTo>
                <a:lnTo>
                  <a:pt x="9764" y="9287"/>
                </a:lnTo>
                <a:lnTo>
                  <a:pt x="9764" y="9383"/>
                </a:lnTo>
                <a:lnTo>
                  <a:pt x="9693" y="9561"/>
                </a:lnTo>
                <a:lnTo>
                  <a:pt x="9550" y="9692"/>
                </a:lnTo>
                <a:lnTo>
                  <a:pt x="9383" y="9764"/>
                </a:lnTo>
                <a:lnTo>
                  <a:pt x="9276" y="9775"/>
                </a:lnTo>
                <a:lnTo>
                  <a:pt x="9181" y="9764"/>
                </a:lnTo>
                <a:lnTo>
                  <a:pt x="9002" y="9692"/>
                </a:lnTo>
                <a:lnTo>
                  <a:pt x="8871" y="9561"/>
                </a:lnTo>
                <a:lnTo>
                  <a:pt x="8800" y="9383"/>
                </a:lnTo>
                <a:lnTo>
                  <a:pt x="8788" y="9287"/>
                </a:lnTo>
                <a:lnTo>
                  <a:pt x="8800" y="9180"/>
                </a:lnTo>
                <a:lnTo>
                  <a:pt x="8871" y="9002"/>
                </a:lnTo>
                <a:lnTo>
                  <a:pt x="9002" y="8871"/>
                </a:lnTo>
                <a:lnTo>
                  <a:pt x="9181" y="8799"/>
                </a:lnTo>
                <a:close/>
                <a:moveTo>
                  <a:pt x="3751" y="8144"/>
                </a:moveTo>
                <a:lnTo>
                  <a:pt x="3513" y="8156"/>
                </a:lnTo>
                <a:lnTo>
                  <a:pt x="3108" y="8335"/>
                </a:lnTo>
                <a:lnTo>
                  <a:pt x="2799" y="8644"/>
                </a:lnTo>
                <a:lnTo>
                  <a:pt x="2620" y="9049"/>
                </a:lnTo>
                <a:lnTo>
                  <a:pt x="2608" y="9287"/>
                </a:lnTo>
                <a:lnTo>
                  <a:pt x="2620" y="9514"/>
                </a:lnTo>
                <a:lnTo>
                  <a:pt x="2799" y="9918"/>
                </a:lnTo>
                <a:lnTo>
                  <a:pt x="3108" y="10228"/>
                </a:lnTo>
                <a:lnTo>
                  <a:pt x="3513" y="10407"/>
                </a:lnTo>
                <a:lnTo>
                  <a:pt x="3751" y="10418"/>
                </a:lnTo>
                <a:lnTo>
                  <a:pt x="3977" y="10407"/>
                </a:lnTo>
                <a:lnTo>
                  <a:pt x="4394" y="10228"/>
                </a:lnTo>
                <a:lnTo>
                  <a:pt x="4692" y="9918"/>
                </a:lnTo>
                <a:lnTo>
                  <a:pt x="4870" y="9514"/>
                </a:lnTo>
                <a:lnTo>
                  <a:pt x="4882" y="9287"/>
                </a:lnTo>
                <a:lnTo>
                  <a:pt x="4870" y="9049"/>
                </a:lnTo>
                <a:lnTo>
                  <a:pt x="4692" y="8644"/>
                </a:lnTo>
                <a:lnTo>
                  <a:pt x="4394" y="8335"/>
                </a:lnTo>
                <a:lnTo>
                  <a:pt x="3977" y="8156"/>
                </a:lnTo>
                <a:lnTo>
                  <a:pt x="3751" y="8144"/>
                </a:lnTo>
                <a:close/>
                <a:moveTo>
                  <a:pt x="9276" y="8144"/>
                </a:moveTo>
                <a:lnTo>
                  <a:pt x="9050" y="8156"/>
                </a:lnTo>
                <a:lnTo>
                  <a:pt x="8633" y="8335"/>
                </a:lnTo>
                <a:lnTo>
                  <a:pt x="8335" y="8644"/>
                </a:lnTo>
                <a:lnTo>
                  <a:pt x="8157" y="9049"/>
                </a:lnTo>
                <a:lnTo>
                  <a:pt x="8145" y="9287"/>
                </a:lnTo>
                <a:lnTo>
                  <a:pt x="8157" y="9514"/>
                </a:lnTo>
                <a:lnTo>
                  <a:pt x="8335" y="9918"/>
                </a:lnTo>
                <a:lnTo>
                  <a:pt x="8633" y="10228"/>
                </a:lnTo>
                <a:lnTo>
                  <a:pt x="9050" y="10407"/>
                </a:lnTo>
                <a:lnTo>
                  <a:pt x="9276" y="10418"/>
                </a:lnTo>
                <a:lnTo>
                  <a:pt x="9514" y="10407"/>
                </a:lnTo>
                <a:lnTo>
                  <a:pt x="9919" y="10228"/>
                </a:lnTo>
                <a:lnTo>
                  <a:pt x="10228" y="9918"/>
                </a:lnTo>
                <a:lnTo>
                  <a:pt x="10407" y="9514"/>
                </a:lnTo>
                <a:lnTo>
                  <a:pt x="10419" y="9287"/>
                </a:lnTo>
                <a:lnTo>
                  <a:pt x="10407" y="9049"/>
                </a:lnTo>
                <a:lnTo>
                  <a:pt x="10228" y="8644"/>
                </a:lnTo>
                <a:lnTo>
                  <a:pt x="9919" y="8335"/>
                </a:lnTo>
                <a:lnTo>
                  <a:pt x="9514" y="8156"/>
                </a:lnTo>
                <a:lnTo>
                  <a:pt x="9276" y="81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55"/>
          <p:cNvSpPr/>
          <p:nvPr/>
        </p:nvSpPr>
        <p:spPr>
          <a:xfrm>
            <a:off x="15244967" y="8811990"/>
            <a:ext cx="430789" cy="430129"/>
          </a:xfrm>
          <a:custGeom>
            <a:avLst/>
            <a:gdLst/>
            <a:ahLst/>
            <a:cxnLst/>
            <a:rect l="l" t="t" r="r" b="b"/>
            <a:pathLst>
              <a:path w="7824" h="7812" extrusionOk="0">
                <a:moveTo>
                  <a:pt x="1311" y="644"/>
                </a:moveTo>
                <a:lnTo>
                  <a:pt x="1442" y="656"/>
                </a:lnTo>
                <a:lnTo>
                  <a:pt x="1680" y="751"/>
                </a:lnTo>
                <a:lnTo>
                  <a:pt x="1858" y="930"/>
                </a:lnTo>
                <a:lnTo>
                  <a:pt x="1954" y="1168"/>
                </a:lnTo>
                <a:lnTo>
                  <a:pt x="1965" y="1299"/>
                </a:lnTo>
                <a:lnTo>
                  <a:pt x="1954" y="1430"/>
                </a:lnTo>
                <a:lnTo>
                  <a:pt x="1858" y="1668"/>
                </a:lnTo>
                <a:lnTo>
                  <a:pt x="1680" y="1846"/>
                </a:lnTo>
                <a:lnTo>
                  <a:pt x="1442" y="1942"/>
                </a:lnTo>
                <a:lnTo>
                  <a:pt x="1311" y="1954"/>
                </a:lnTo>
                <a:lnTo>
                  <a:pt x="1180" y="1942"/>
                </a:lnTo>
                <a:lnTo>
                  <a:pt x="941" y="1846"/>
                </a:lnTo>
                <a:lnTo>
                  <a:pt x="763" y="1668"/>
                </a:lnTo>
                <a:lnTo>
                  <a:pt x="668" y="1430"/>
                </a:lnTo>
                <a:lnTo>
                  <a:pt x="656" y="1299"/>
                </a:lnTo>
                <a:lnTo>
                  <a:pt x="668" y="1168"/>
                </a:lnTo>
                <a:lnTo>
                  <a:pt x="763" y="930"/>
                </a:lnTo>
                <a:lnTo>
                  <a:pt x="941" y="751"/>
                </a:lnTo>
                <a:lnTo>
                  <a:pt x="1180" y="656"/>
                </a:lnTo>
                <a:lnTo>
                  <a:pt x="1311" y="644"/>
                </a:lnTo>
                <a:close/>
                <a:moveTo>
                  <a:pt x="1311" y="1"/>
                </a:moveTo>
                <a:lnTo>
                  <a:pt x="1037" y="13"/>
                </a:lnTo>
                <a:lnTo>
                  <a:pt x="572" y="215"/>
                </a:lnTo>
                <a:lnTo>
                  <a:pt x="227" y="560"/>
                </a:lnTo>
                <a:lnTo>
                  <a:pt x="25" y="1025"/>
                </a:lnTo>
                <a:lnTo>
                  <a:pt x="1" y="1275"/>
                </a:lnTo>
                <a:lnTo>
                  <a:pt x="25" y="1537"/>
                </a:lnTo>
                <a:lnTo>
                  <a:pt x="227" y="2013"/>
                </a:lnTo>
                <a:lnTo>
                  <a:pt x="572" y="2370"/>
                </a:lnTo>
                <a:lnTo>
                  <a:pt x="1037" y="2585"/>
                </a:lnTo>
                <a:lnTo>
                  <a:pt x="1311" y="2596"/>
                </a:lnTo>
                <a:lnTo>
                  <a:pt x="1573" y="2585"/>
                </a:lnTo>
                <a:lnTo>
                  <a:pt x="2037" y="2382"/>
                </a:lnTo>
                <a:lnTo>
                  <a:pt x="2394" y="2025"/>
                </a:lnTo>
                <a:lnTo>
                  <a:pt x="2597" y="1561"/>
                </a:lnTo>
                <a:lnTo>
                  <a:pt x="2608" y="1299"/>
                </a:lnTo>
                <a:lnTo>
                  <a:pt x="2597" y="1037"/>
                </a:lnTo>
                <a:lnTo>
                  <a:pt x="2394" y="560"/>
                </a:lnTo>
                <a:lnTo>
                  <a:pt x="2037" y="215"/>
                </a:lnTo>
                <a:lnTo>
                  <a:pt x="1573" y="13"/>
                </a:lnTo>
                <a:lnTo>
                  <a:pt x="1311" y="1"/>
                </a:lnTo>
                <a:close/>
                <a:moveTo>
                  <a:pt x="6645" y="5859"/>
                </a:moveTo>
                <a:lnTo>
                  <a:pt x="6883" y="5966"/>
                </a:lnTo>
                <a:lnTo>
                  <a:pt x="7062" y="6145"/>
                </a:lnTo>
                <a:lnTo>
                  <a:pt x="7157" y="6371"/>
                </a:lnTo>
                <a:lnTo>
                  <a:pt x="7169" y="6502"/>
                </a:lnTo>
                <a:lnTo>
                  <a:pt x="7157" y="6645"/>
                </a:lnTo>
                <a:lnTo>
                  <a:pt x="7062" y="6871"/>
                </a:lnTo>
                <a:lnTo>
                  <a:pt x="6883" y="7050"/>
                </a:lnTo>
                <a:lnTo>
                  <a:pt x="6645" y="7145"/>
                </a:lnTo>
                <a:lnTo>
                  <a:pt x="6514" y="7157"/>
                </a:lnTo>
                <a:lnTo>
                  <a:pt x="6383" y="7145"/>
                </a:lnTo>
                <a:lnTo>
                  <a:pt x="6145" y="7050"/>
                </a:lnTo>
                <a:lnTo>
                  <a:pt x="5966" y="6871"/>
                </a:lnTo>
                <a:lnTo>
                  <a:pt x="5871" y="6645"/>
                </a:lnTo>
                <a:lnTo>
                  <a:pt x="5859" y="6502"/>
                </a:lnTo>
                <a:lnTo>
                  <a:pt x="5871" y="6371"/>
                </a:lnTo>
                <a:lnTo>
                  <a:pt x="5966" y="6145"/>
                </a:lnTo>
                <a:lnTo>
                  <a:pt x="6145" y="5966"/>
                </a:lnTo>
                <a:lnTo>
                  <a:pt x="6383" y="5859"/>
                </a:lnTo>
                <a:close/>
                <a:moveTo>
                  <a:pt x="7371" y="13"/>
                </a:moveTo>
                <a:lnTo>
                  <a:pt x="7264" y="96"/>
                </a:lnTo>
                <a:lnTo>
                  <a:pt x="96" y="7252"/>
                </a:lnTo>
                <a:lnTo>
                  <a:pt x="25" y="7359"/>
                </a:lnTo>
                <a:lnTo>
                  <a:pt x="25" y="7609"/>
                </a:lnTo>
                <a:lnTo>
                  <a:pt x="96" y="7716"/>
                </a:lnTo>
                <a:lnTo>
                  <a:pt x="203" y="7788"/>
                </a:lnTo>
                <a:lnTo>
                  <a:pt x="334" y="7812"/>
                </a:lnTo>
                <a:lnTo>
                  <a:pt x="453" y="7788"/>
                </a:lnTo>
                <a:lnTo>
                  <a:pt x="560" y="7716"/>
                </a:lnTo>
                <a:lnTo>
                  <a:pt x="7728" y="549"/>
                </a:lnTo>
                <a:lnTo>
                  <a:pt x="7800" y="441"/>
                </a:lnTo>
                <a:lnTo>
                  <a:pt x="7800" y="191"/>
                </a:lnTo>
                <a:lnTo>
                  <a:pt x="7728" y="96"/>
                </a:lnTo>
                <a:lnTo>
                  <a:pt x="7621" y="13"/>
                </a:lnTo>
                <a:close/>
                <a:moveTo>
                  <a:pt x="6514" y="5204"/>
                </a:moveTo>
                <a:lnTo>
                  <a:pt x="6252" y="5228"/>
                </a:lnTo>
                <a:lnTo>
                  <a:pt x="5788" y="5418"/>
                </a:lnTo>
                <a:lnTo>
                  <a:pt x="5430" y="5776"/>
                </a:lnTo>
                <a:lnTo>
                  <a:pt x="5228" y="6240"/>
                </a:lnTo>
                <a:lnTo>
                  <a:pt x="5216" y="6502"/>
                </a:lnTo>
                <a:lnTo>
                  <a:pt x="5228" y="6776"/>
                </a:lnTo>
                <a:lnTo>
                  <a:pt x="5430" y="7240"/>
                </a:lnTo>
                <a:lnTo>
                  <a:pt x="5788" y="7597"/>
                </a:lnTo>
                <a:lnTo>
                  <a:pt x="6252" y="7788"/>
                </a:lnTo>
                <a:lnTo>
                  <a:pt x="6514" y="7812"/>
                </a:lnTo>
                <a:lnTo>
                  <a:pt x="6788" y="7788"/>
                </a:lnTo>
                <a:lnTo>
                  <a:pt x="7252" y="7597"/>
                </a:lnTo>
                <a:lnTo>
                  <a:pt x="7597" y="7240"/>
                </a:lnTo>
                <a:lnTo>
                  <a:pt x="7800" y="6776"/>
                </a:lnTo>
                <a:lnTo>
                  <a:pt x="7824" y="6502"/>
                </a:lnTo>
                <a:lnTo>
                  <a:pt x="7800" y="6240"/>
                </a:lnTo>
                <a:lnTo>
                  <a:pt x="7597" y="5776"/>
                </a:lnTo>
                <a:lnTo>
                  <a:pt x="7252" y="5418"/>
                </a:lnTo>
                <a:lnTo>
                  <a:pt x="6788" y="5228"/>
                </a:lnTo>
                <a:lnTo>
                  <a:pt x="6514" y="520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55"/>
          <p:cNvSpPr/>
          <p:nvPr/>
        </p:nvSpPr>
        <p:spPr>
          <a:xfrm>
            <a:off x="16670238" y="8757928"/>
            <a:ext cx="573670" cy="538267"/>
          </a:xfrm>
          <a:custGeom>
            <a:avLst/>
            <a:gdLst/>
            <a:ahLst/>
            <a:cxnLst/>
            <a:rect l="l" t="t" r="r" b="b"/>
            <a:pathLst>
              <a:path w="10419" h="9776" extrusionOk="0">
                <a:moveTo>
                  <a:pt x="6835" y="655"/>
                </a:moveTo>
                <a:lnTo>
                  <a:pt x="6966" y="667"/>
                </a:lnTo>
                <a:lnTo>
                  <a:pt x="7144" y="845"/>
                </a:lnTo>
                <a:lnTo>
                  <a:pt x="7156" y="976"/>
                </a:lnTo>
                <a:lnTo>
                  <a:pt x="7156" y="1953"/>
                </a:lnTo>
                <a:lnTo>
                  <a:pt x="3251" y="1953"/>
                </a:lnTo>
                <a:lnTo>
                  <a:pt x="3251" y="976"/>
                </a:lnTo>
                <a:lnTo>
                  <a:pt x="3263" y="845"/>
                </a:lnTo>
                <a:lnTo>
                  <a:pt x="3441" y="667"/>
                </a:lnTo>
                <a:lnTo>
                  <a:pt x="3572" y="655"/>
                </a:lnTo>
                <a:close/>
                <a:moveTo>
                  <a:pt x="9109" y="2608"/>
                </a:moveTo>
                <a:lnTo>
                  <a:pt x="9240" y="2620"/>
                </a:lnTo>
                <a:lnTo>
                  <a:pt x="9478" y="2715"/>
                </a:lnTo>
                <a:lnTo>
                  <a:pt x="9657" y="2893"/>
                </a:lnTo>
                <a:lnTo>
                  <a:pt x="9752" y="3132"/>
                </a:lnTo>
                <a:lnTo>
                  <a:pt x="9764" y="3263"/>
                </a:lnTo>
                <a:lnTo>
                  <a:pt x="9764" y="5215"/>
                </a:lnTo>
                <a:lnTo>
                  <a:pt x="643" y="5215"/>
                </a:lnTo>
                <a:lnTo>
                  <a:pt x="643" y="3263"/>
                </a:lnTo>
                <a:lnTo>
                  <a:pt x="655" y="3120"/>
                </a:lnTo>
                <a:lnTo>
                  <a:pt x="750" y="2893"/>
                </a:lnTo>
                <a:lnTo>
                  <a:pt x="929" y="2715"/>
                </a:lnTo>
                <a:lnTo>
                  <a:pt x="1167" y="2620"/>
                </a:lnTo>
                <a:lnTo>
                  <a:pt x="1298" y="2608"/>
                </a:lnTo>
                <a:close/>
                <a:moveTo>
                  <a:pt x="6180" y="5858"/>
                </a:moveTo>
                <a:lnTo>
                  <a:pt x="6180" y="6835"/>
                </a:lnTo>
                <a:lnTo>
                  <a:pt x="4227" y="6835"/>
                </a:lnTo>
                <a:lnTo>
                  <a:pt x="4227" y="5858"/>
                </a:lnTo>
                <a:close/>
                <a:moveTo>
                  <a:pt x="9764" y="5858"/>
                </a:moveTo>
                <a:lnTo>
                  <a:pt x="9764" y="8466"/>
                </a:lnTo>
                <a:lnTo>
                  <a:pt x="9752" y="8597"/>
                </a:lnTo>
                <a:lnTo>
                  <a:pt x="9657" y="8835"/>
                </a:lnTo>
                <a:lnTo>
                  <a:pt x="9478" y="9013"/>
                </a:lnTo>
                <a:lnTo>
                  <a:pt x="9240" y="9109"/>
                </a:lnTo>
                <a:lnTo>
                  <a:pt x="9109" y="9121"/>
                </a:lnTo>
                <a:lnTo>
                  <a:pt x="1298" y="9121"/>
                </a:lnTo>
                <a:lnTo>
                  <a:pt x="1167" y="9109"/>
                </a:lnTo>
                <a:lnTo>
                  <a:pt x="929" y="9013"/>
                </a:lnTo>
                <a:lnTo>
                  <a:pt x="750" y="8835"/>
                </a:lnTo>
                <a:lnTo>
                  <a:pt x="655" y="8597"/>
                </a:lnTo>
                <a:lnTo>
                  <a:pt x="643" y="8466"/>
                </a:lnTo>
                <a:lnTo>
                  <a:pt x="643" y="5858"/>
                </a:lnTo>
                <a:lnTo>
                  <a:pt x="3572" y="5858"/>
                </a:lnTo>
                <a:lnTo>
                  <a:pt x="3572" y="7168"/>
                </a:lnTo>
                <a:lnTo>
                  <a:pt x="3596" y="7299"/>
                </a:lnTo>
                <a:lnTo>
                  <a:pt x="3775" y="7477"/>
                </a:lnTo>
                <a:lnTo>
                  <a:pt x="3906" y="7489"/>
                </a:lnTo>
                <a:lnTo>
                  <a:pt x="6501" y="7489"/>
                </a:lnTo>
                <a:lnTo>
                  <a:pt x="6632" y="7477"/>
                </a:lnTo>
                <a:lnTo>
                  <a:pt x="6811" y="7299"/>
                </a:lnTo>
                <a:lnTo>
                  <a:pt x="6835" y="7168"/>
                </a:lnTo>
                <a:lnTo>
                  <a:pt x="6835" y="5858"/>
                </a:lnTo>
                <a:close/>
                <a:moveTo>
                  <a:pt x="3572" y="0"/>
                </a:moveTo>
                <a:lnTo>
                  <a:pt x="3382" y="12"/>
                </a:lnTo>
                <a:lnTo>
                  <a:pt x="3025" y="167"/>
                </a:lnTo>
                <a:lnTo>
                  <a:pt x="2763" y="429"/>
                </a:lnTo>
                <a:lnTo>
                  <a:pt x="2620" y="786"/>
                </a:lnTo>
                <a:lnTo>
                  <a:pt x="2596" y="976"/>
                </a:lnTo>
                <a:lnTo>
                  <a:pt x="2596" y="1953"/>
                </a:lnTo>
                <a:lnTo>
                  <a:pt x="1298" y="1953"/>
                </a:lnTo>
                <a:lnTo>
                  <a:pt x="1036" y="1977"/>
                </a:lnTo>
                <a:lnTo>
                  <a:pt x="560" y="2167"/>
                </a:lnTo>
                <a:lnTo>
                  <a:pt x="215" y="2524"/>
                </a:lnTo>
                <a:lnTo>
                  <a:pt x="12" y="2989"/>
                </a:lnTo>
                <a:lnTo>
                  <a:pt x="0" y="3263"/>
                </a:lnTo>
                <a:lnTo>
                  <a:pt x="0" y="8466"/>
                </a:lnTo>
                <a:lnTo>
                  <a:pt x="12" y="8728"/>
                </a:lnTo>
                <a:lnTo>
                  <a:pt x="215" y="9204"/>
                </a:lnTo>
                <a:lnTo>
                  <a:pt x="560" y="9549"/>
                </a:lnTo>
                <a:lnTo>
                  <a:pt x="1036" y="9752"/>
                </a:lnTo>
                <a:lnTo>
                  <a:pt x="1298" y="9775"/>
                </a:lnTo>
                <a:lnTo>
                  <a:pt x="9109" y="9775"/>
                </a:lnTo>
                <a:lnTo>
                  <a:pt x="9383" y="9752"/>
                </a:lnTo>
                <a:lnTo>
                  <a:pt x="9847" y="9549"/>
                </a:lnTo>
                <a:lnTo>
                  <a:pt x="10192" y="9204"/>
                </a:lnTo>
                <a:lnTo>
                  <a:pt x="10395" y="8728"/>
                </a:lnTo>
                <a:lnTo>
                  <a:pt x="10419" y="8466"/>
                </a:lnTo>
                <a:lnTo>
                  <a:pt x="10419" y="3263"/>
                </a:lnTo>
                <a:lnTo>
                  <a:pt x="10395" y="2989"/>
                </a:lnTo>
                <a:lnTo>
                  <a:pt x="10192" y="2524"/>
                </a:lnTo>
                <a:lnTo>
                  <a:pt x="9847" y="2167"/>
                </a:lnTo>
                <a:lnTo>
                  <a:pt x="9383" y="1977"/>
                </a:lnTo>
                <a:lnTo>
                  <a:pt x="9109" y="1953"/>
                </a:lnTo>
                <a:lnTo>
                  <a:pt x="7811" y="1953"/>
                </a:lnTo>
                <a:lnTo>
                  <a:pt x="7811" y="976"/>
                </a:lnTo>
                <a:lnTo>
                  <a:pt x="7799" y="786"/>
                </a:lnTo>
                <a:lnTo>
                  <a:pt x="7644" y="429"/>
                </a:lnTo>
                <a:lnTo>
                  <a:pt x="7382" y="167"/>
                </a:lnTo>
                <a:lnTo>
                  <a:pt x="7037" y="12"/>
                </a:lnTo>
                <a:lnTo>
                  <a:pt x="6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55"/>
          <p:cNvSpPr/>
          <p:nvPr/>
        </p:nvSpPr>
        <p:spPr>
          <a:xfrm>
            <a:off x="846825" y="8620566"/>
            <a:ext cx="717267" cy="573670"/>
          </a:xfrm>
          <a:custGeom>
            <a:avLst/>
            <a:gdLst/>
            <a:ahLst/>
            <a:cxnLst/>
            <a:rect l="l" t="t" r="r" b="b"/>
            <a:pathLst>
              <a:path w="13027" h="10419" extrusionOk="0">
                <a:moveTo>
                  <a:pt x="12634" y="3584"/>
                </a:moveTo>
                <a:lnTo>
                  <a:pt x="12527" y="3632"/>
                </a:lnTo>
                <a:lnTo>
                  <a:pt x="11229" y="4453"/>
                </a:lnTo>
                <a:lnTo>
                  <a:pt x="11133" y="4537"/>
                </a:lnTo>
                <a:lnTo>
                  <a:pt x="11074" y="4787"/>
                </a:lnTo>
                <a:lnTo>
                  <a:pt x="11133" y="4906"/>
                </a:lnTo>
                <a:lnTo>
                  <a:pt x="11181" y="4965"/>
                </a:lnTo>
                <a:lnTo>
                  <a:pt x="11324" y="5049"/>
                </a:lnTo>
                <a:lnTo>
                  <a:pt x="11491" y="5049"/>
                </a:lnTo>
                <a:lnTo>
                  <a:pt x="11574" y="5001"/>
                </a:lnTo>
                <a:lnTo>
                  <a:pt x="12872" y="4191"/>
                </a:lnTo>
                <a:lnTo>
                  <a:pt x="12979" y="4096"/>
                </a:lnTo>
                <a:lnTo>
                  <a:pt x="13027" y="3846"/>
                </a:lnTo>
                <a:lnTo>
                  <a:pt x="12979" y="3739"/>
                </a:lnTo>
                <a:lnTo>
                  <a:pt x="12896" y="3632"/>
                </a:lnTo>
                <a:lnTo>
                  <a:pt x="12634" y="3584"/>
                </a:lnTo>
                <a:close/>
                <a:moveTo>
                  <a:pt x="10050" y="0"/>
                </a:moveTo>
                <a:lnTo>
                  <a:pt x="9931" y="48"/>
                </a:lnTo>
                <a:lnTo>
                  <a:pt x="8383" y="976"/>
                </a:lnTo>
                <a:lnTo>
                  <a:pt x="7216" y="976"/>
                </a:lnTo>
                <a:lnTo>
                  <a:pt x="6918" y="988"/>
                </a:lnTo>
                <a:lnTo>
                  <a:pt x="6347" y="1072"/>
                </a:lnTo>
                <a:lnTo>
                  <a:pt x="5787" y="1226"/>
                </a:lnTo>
                <a:lnTo>
                  <a:pt x="5251" y="1465"/>
                </a:lnTo>
                <a:lnTo>
                  <a:pt x="5001" y="1607"/>
                </a:lnTo>
                <a:lnTo>
                  <a:pt x="4906" y="1679"/>
                </a:lnTo>
                <a:lnTo>
                  <a:pt x="4739" y="1858"/>
                </a:lnTo>
                <a:lnTo>
                  <a:pt x="4620" y="2060"/>
                </a:lnTo>
                <a:lnTo>
                  <a:pt x="4561" y="2286"/>
                </a:lnTo>
                <a:lnTo>
                  <a:pt x="4561" y="2405"/>
                </a:lnTo>
                <a:lnTo>
                  <a:pt x="4561" y="4727"/>
                </a:lnTo>
                <a:lnTo>
                  <a:pt x="4573" y="4953"/>
                </a:lnTo>
                <a:lnTo>
                  <a:pt x="4751" y="5370"/>
                </a:lnTo>
                <a:lnTo>
                  <a:pt x="5061" y="5680"/>
                </a:lnTo>
                <a:lnTo>
                  <a:pt x="5466" y="5846"/>
                </a:lnTo>
                <a:lnTo>
                  <a:pt x="5704" y="5858"/>
                </a:lnTo>
                <a:lnTo>
                  <a:pt x="5930" y="5846"/>
                </a:lnTo>
                <a:lnTo>
                  <a:pt x="6347" y="5680"/>
                </a:lnTo>
                <a:lnTo>
                  <a:pt x="6656" y="5370"/>
                </a:lnTo>
                <a:lnTo>
                  <a:pt x="6823" y="4953"/>
                </a:lnTo>
                <a:lnTo>
                  <a:pt x="6835" y="4727"/>
                </a:lnTo>
                <a:lnTo>
                  <a:pt x="6835" y="3143"/>
                </a:lnTo>
                <a:lnTo>
                  <a:pt x="6823" y="3012"/>
                </a:lnTo>
                <a:lnTo>
                  <a:pt x="6645" y="2834"/>
                </a:lnTo>
                <a:lnTo>
                  <a:pt x="6514" y="2810"/>
                </a:lnTo>
                <a:lnTo>
                  <a:pt x="6383" y="2834"/>
                </a:lnTo>
                <a:lnTo>
                  <a:pt x="6204" y="3012"/>
                </a:lnTo>
                <a:lnTo>
                  <a:pt x="6192" y="3143"/>
                </a:lnTo>
                <a:lnTo>
                  <a:pt x="6192" y="4727"/>
                </a:lnTo>
                <a:lnTo>
                  <a:pt x="6180" y="4822"/>
                </a:lnTo>
                <a:lnTo>
                  <a:pt x="6109" y="5001"/>
                </a:lnTo>
                <a:lnTo>
                  <a:pt x="5978" y="5132"/>
                </a:lnTo>
                <a:lnTo>
                  <a:pt x="5799" y="5203"/>
                </a:lnTo>
                <a:lnTo>
                  <a:pt x="5704" y="5215"/>
                </a:lnTo>
                <a:lnTo>
                  <a:pt x="5597" y="5203"/>
                </a:lnTo>
                <a:lnTo>
                  <a:pt x="5430" y="5132"/>
                </a:lnTo>
                <a:lnTo>
                  <a:pt x="5299" y="5001"/>
                </a:lnTo>
                <a:lnTo>
                  <a:pt x="5216" y="4822"/>
                </a:lnTo>
                <a:lnTo>
                  <a:pt x="5216" y="4727"/>
                </a:lnTo>
                <a:lnTo>
                  <a:pt x="5216" y="2405"/>
                </a:lnTo>
                <a:lnTo>
                  <a:pt x="5216" y="2334"/>
                </a:lnTo>
                <a:lnTo>
                  <a:pt x="5287" y="2203"/>
                </a:lnTo>
                <a:lnTo>
                  <a:pt x="5347" y="2167"/>
                </a:lnTo>
                <a:lnTo>
                  <a:pt x="5561" y="2036"/>
                </a:lnTo>
                <a:lnTo>
                  <a:pt x="6014" y="1834"/>
                </a:lnTo>
                <a:lnTo>
                  <a:pt x="6478" y="1703"/>
                </a:lnTo>
                <a:lnTo>
                  <a:pt x="6966" y="1631"/>
                </a:lnTo>
                <a:lnTo>
                  <a:pt x="8466" y="1631"/>
                </a:lnTo>
                <a:lnTo>
                  <a:pt x="8550" y="1619"/>
                </a:lnTo>
                <a:lnTo>
                  <a:pt x="8621" y="1584"/>
                </a:lnTo>
                <a:lnTo>
                  <a:pt x="8633" y="1584"/>
                </a:lnTo>
                <a:lnTo>
                  <a:pt x="10264" y="607"/>
                </a:lnTo>
                <a:lnTo>
                  <a:pt x="10371" y="524"/>
                </a:lnTo>
                <a:lnTo>
                  <a:pt x="10431" y="286"/>
                </a:lnTo>
                <a:lnTo>
                  <a:pt x="10371" y="167"/>
                </a:lnTo>
                <a:lnTo>
                  <a:pt x="10288" y="60"/>
                </a:lnTo>
                <a:lnTo>
                  <a:pt x="10050" y="0"/>
                </a:lnTo>
                <a:close/>
                <a:moveTo>
                  <a:pt x="3608" y="2679"/>
                </a:moveTo>
                <a:lnTo>
                  <a:pt x="3477" y="2703"/>
                </a:lnTo>
                <a:lnTo>
                  <a:pt x="3418" y="2739"/>
                </a:lnTo>
                <a:lnTo>
                  <a:pt x="3096" y="2953"/>
                </a:lnTo>
                <a:lnTo>
                  <a:pt x="2572" y="3489"/>
                </a:lnTo>
                <a:lnTo>
                  <a:pt x="2180" y="4132"/>
                </a:lnTo>
                <a:lnTo>
                  <a:pt x="1965" y="4846"/>
                </a:lnTo>
                <a:lnTo>
                  <a:pt x="1929" y="5239"/>
                </a:lnTo>
                <a:lnTo>
                  <a:pt x="167" y="6227"/>
                </a:lnTo>
                <a:lnTo>
                  <a:pt x="60" y="6311"/>
                </a:lnTo>
                <a:lnTo>
                  <a:pt x="1" y="6549"/>
                </a:lnTo>
                <a:lnTo>
                  <a:pt x="48" y="6680"/>
                </a:lnTo>
                <a:lnTo>
                  <a:pt x="96" y="6751"/>
                </a:lnTo>
                <a:lnTo>
                  <a:pt x="251" y="6835"/>
                </a:lnTo>
                <a:lnTo>
                  <a:pt x="334" y="6846"/>
                </a:lnTo>
                <a:lnTo>
                  <a:pt x="417" y="6835"/>
                </a:lnTo>
                <a:lnTo>
                  <a:pt x="489" y="6799"/>
                </a:lnTo>
                <a:lnTo>
                  <a:pt x="2572" y="5620"/>
                </a:lnTo>
                <a:lnTo>
                  <a:pt x="2572" y="5430"/>
                </a:lnTo>
                <a:lnTo>
                  <a:pt x="2584" y="5096"/>
                </a:lnTo>
                <a:lnTo>
                  <a:pt x="2739" y="4477"/>
                </a:lnTo>
                <a:lnTo>
                  <a:pt x="3049" y="3929"/>
                </a:lnTo>
                <a:lnTo>
                  <a:pt x="3489" y="3477"/>
                </a:lnTo>
                <a:lnTo>
                  <a:pt x="3751" y="3298"/>
                </a:lnTo>
                <a:lnTo>
                  <a:pt x="3858" y="3215"/>
                </a:lnTo>
                <a:lnTo>
                  <a:pt x="3918" y="2977"/>
                </a:lnTo>
                <a:lnTo>
                  <a:pt x="3870" y="2858"/>
                </a:lnTo>
                <a:lnTo>
                  <a:pt x="3787" y="2751"/>
                </a:lnTo>
                <a:lnTo>
                  <a:pt x="3608" y="2679"/>
                </a:lnTo>
                <a:close/>
                <a:moveTo>
                  <a:pt x="7823" y="3584"/>
                </a:moveTo>
                <a:lnTo>
                  <a:pt x="7692" y="3596"/>
                </a:lnTo>
                <a:lnTo>
                  <a:pt x="7514" y="3774"/>
                </a:lnTo>
                <a:lnTo>
                  <a:pt x="7490" y="3905"/>
                </a:lnTo>
                <a:lnTo>
                  <a:pt x="7514" y="4036"/>
                </a:lnTo>
                <a:lnTo>
                  <a:pt x="7692" y="4215"/>
                </a:lnTo>
                <a:lnTo>
                  <a:pt x="7823" y="4239"/>
                </a:lnTo>
                <a:lnTo>
                  <a:pt x="9693" y="4239"/>
                </a:lnTo>
                <a:lnTo>
                  <a:pt x="9764" y="4310"/>
                </a:lnTo>
                <a:lnTo>
                  <a:pt x="9776" y="4370"/>
                </a:lnTo>
                <a:lnTo>
                  <a:pt x="9776" y="5287"/>
                </a:lnTo>
                <a:lnTo>
                  <a:pt x="9764" y="5334"/>
                </a:lnTo>
                <a:lnTo>
                  <a:pt x="9693" y="5406"/>
                </a:lnTo>
                <a:lnTo>
                  <a:pt x="9645" y="5418"/>
                </a:lnTo>
                <a:lnTo>
                  <a:pt x="9443" y="5418"/>
                </a:lnTo>
                <a:lnTo>
                  <a:pt x="9312" y="5430"/>
                </a:lnTo>
                <a:lnTo>
                  <a:pt x="9133" y="5608"/>
                </a:lnTo>
                <a:lnTo>
                  <a:pt x="9121" y="5739"/>
                </a:lnTo>
                <a:lnTo>
                  <a:pt x="9121" y="6656"/>
                </a:lnTo>
                <a:lnTo>
                  <a:pt x="9109" y="6775"/>
                </a:lnTo>
                <a:lnTo>
                  <a:pt x="9026" y="6989"/>
                </a:lnTo>
                <a:lnTo>
                  <a:pt x="8883" y="7156"/>
                </a:lnTo>
                <a:lnTo>
                  <a:pt x="8681" y="7239"/>
                </a:lnTo>
                <a:lnTo>
                  <a:pt x="8573" y="7251"/>
                </a:lnTo>
                <a:lnTo>
                  <a:pt x="8466" y="7251"/>
                </a:lnTo>
                <a:lnTo>
                  <a:pt x="8335" y="7263"/>
                </a:lnTo>
                <a:lnTo>
                  <a:pt x="8157" y="7442"/>
                </a:lnTo>
                <a:lnTo>
                  <a:pt x="8145" y="7573"/>
                </a:lnTo>
                <a:lnTo>
                  <a:pt x="8133" y="7751"/>
                </a:lnTo>
                <a:lnTo>
                  <a:pt x="7990" y="8073"/>
                </a:lnTo>
                <a:lnTo>
                  <a:pt x="7752" y="8323"/>
                </a:lnTo>
                <a:lnTo>
                  <a:pt x="7430" y="8454"/>
                </a:lnTo>
                <a:lnTo>
                  <a:pt x="7252" y="8466"/>
                </a:lnTo>
                <a:lnTo>
                  <a:pt x="4882" y="8466"/>
                </a:lnTo>
                <a:lnTo>
                  <a:pt x="4799" y="8478"/>
                </a:lnTo>
                <a:lnTo>
                  <a:pt x="4728" y="8513"/>
                </a:lnTo>
                <a:lnTo>
                  <a:pt x="2441" y="9811"/>
                </a:lnTo>
                <a:lnTo>
                  <a:pt x="2346" y="9895"/>
                </a:lnTo>
                <a:lnTo>
                  <a:pt x="2275" y="10133"/>
                </a:lnTo>
                <a:lnTo>
                  <a:pt x="2322" y="10252"/>
                </a:lnTo>
                <a:lnTo>
                  <a:pt x="2382" y="10335"/>
                </a:lnTo>
                <a:lnTo>
                  <a:pt x="2525" y="10418"/>
                </a:lnTo>
                <a:lnTo>
                  <a:pt x="2692" y="10418"/>
                </a:lnTo>
                <a:lnTo>
                  <a:pt x="2775" y="10383"/>
                </a:lnTo>
                <a:lnTo>
                  <a:pt x="4978" y="9121"/>
                </a:lnTo>
                <a:lnTo>
                  <a:pt x="7252" y="9121"/>
                </a:lnTo>
                <a:lnTo>
                  <a:pt x="7526" y="9097"/>
                </a:lnTo>
                <a:lnTo>
                  <a:pt x="8026" y="8918"/>
                </a:lnTo>
                <a:lnTo>
                  <a:pt x="8419" y="8585"/>
                </a:lnTo>
                <a:lnTo>
                  <a:pt x="8693" y="8144"/>
                </a:lnTo>
                <a:lnTo>
                  <a:pt x="8764" y="7882"/>
                </a:lnTo>
                <a:lnTo>
                  <a:pt x="8978" y="7835"/>
                </a:lnTo>
                <a:lnTo>
                  <a:pt x="9335" y="7620"/>
                </a:lnTo>
                <a:lnTo>
                  <a:pt x="9609" y="7299"/>
                </a:lnTo>
                <a:lnTo>
                  <a:pt x="9752" y="6894"/>
                </a:lnTo>
                <a:lnTo>
                  <a:pt x="9776" y="6656"/>
                </a:lnTo>
                <a:lnTo>
                  <a:pt x="9776" y="6061"/>
                </a:lnTo>
                <a:lnTo>
                  <a:pt x="9907" y="6025"/>
                </a:lnTo>
                <a:lnTo>
                  <a:pt x="10145" y="5882"/>
                </a:lnTo>
                <a:lnTo>
                  <a:pt x="10312" y="5680"/>
                </a:lnTo>
                <a:lnTo>
                  <a:pt x="10419" y="5430"/>
                </a:lnTo>
                <a:lnTo>
                  <a:pt x="10419" y="5287"/>
                </a:lnTo>
                <a:lnTo>
                  <a:pt x="10419" y="4370"/>
                </a:lnTo>
                <a:lnTo>
                  <a:pt x="10407" y="4203"/>
                </a:lnTo>
                <a:lnTo>
                  <a:pt x="10288" y="3929"/>
                </a:lnTo>
                <a:lnTo>
                  <a:pt x="10074" y="3715"/>
                </a:lnTo>
                <a:lnTo>
                  <a:pt x="9800" y="3596"/>
                </a:lnTo>
                <a:lnTo>
                  <a:pt x="9645" y="358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55"/>
          <p:cNvSpPr/>
          <p:nvPr/>
        </p:nvSpPr>
        <p:spPr>
          <a:xfrm>
            <a:off x="3764736" y="7194581"/>
            <a:ext cx="502257" cy="573670"/>
          </a:xfrm>
          <a:custGeom>
            <a:avLst/>
            <a:gdLst/>
            <a:ahLst/>
            <a:cxnLst/>
            <a:rect l="l" t="t" r="r" b="b"/>
            <a:pathLst>
              <a:path w="9122" h="10419" extrusionOk="0">
                <a:moveTo>
                  <a:pt x="2275" y="0"/>
                </a:moveTo>
                <a:lnTo>
                  <a:pt x="2281" y="1"/>
                </a:lnTo>
                <a:lnTo>
                  <a:pt x="2281" y="1"/>
                </a:lnTo>
                <a:lnTo>
                  <a:pt x="2287" y="0"/>
                </a:lnTo>
                <a:close/>
                <a:moveTo>
                  <a:pt x="7812" y="1953"/>
                </a:moveTo>
                <a:lnTo>
                  <a:pt x="7943" y="1965"/>
                </a:lnTo>
                <a:lnTo>
                  <a:pt x="8181" y="2060"/>
                </a:lnTo>
                <a:lnTo>
                  <a:pt x="8359" y="2239"/>
                </a:lnTo>
                <a:lnTo>
                  <a:pt x="8455" y="2477"/>
                </a:lnTo>
                <a:lnTo>
                  <a:pt x="8467" y="2608"/>
                </a:lnTo>
                <a:lnTo>
                  <a:pt x="8467" y="3263"/>
                </a:lnTo>
                <a:lnTo>
                  <a:pt x="656" y="3263"/>
                </a:lnTo>
                <a:lnTo>
                  <a:pt x="656" y="2608"/>
                </a:lnTo>
                <a:lnTo>
                  <a:pt x="656" y="2477"/>
                </a:lnTo>
                <a:lnTo>
                  <a:pt x="763" y="2239"/>
                </a:lnTo>
                <a:lnTo>
                  <a:pt x="930" y="2060"/>
                </a:lnTo>
                <a:lnTo>
                  <a:pt x="1168" y="1965"/>
                </a:lnTo>
                <a:lnTo>
                  <a:pt x="1299" y="1953"/>
                </a:lnTo>
                <a:close/>
                <a:moveTo>
                  <a:pt x="8467" y="3905"/>
                </a:moveTo>
                <a:lnTo>
                  <a:pt x="8467" y="9121"/>
                </a:lnTo>
                <a:lnTo>
                  <a:pt x="8455" y="9252"/>
                </a:lnTo>
                <a:lnTo>
                  <a:pt x="8359" y="9490"/>
                </a:lnTo>
                <a:lnTo>
                  <a:pt x="8181" y="9656"/>
                </a:lnTo>
                <a:lnTo>
                  <a:pt x="7943" y="9764"/>
                </a:lnTo>
                <a:lnTo>
                  <a:pt x="7812" y="9775"/>
                </a:lnTo>
                <a:lnTo>
                  <a:pt x="1299" y="9775"/>
                </a:lnTo>
                <a:lnTo>
                  <a:pt x="1168" y="9764"/>
                </a:lnTo>
                <a:lnTo>
                  <a:pt x="942" y="9656"/>
                </a:lnTo>
                <a:lnTo>
                  <a:pt x="763" y="9490"/>
                </a:lnTo>
                <a:lnTo>
                  <a:pt x="656" y="9252"/>
                </a:lnTo>
                <a:lnTo>
                  <a:pt x="656" y="9121"/>
                </a:lnTo>
                <a:lnTo>
                  <a:pt x="656" y="3905"/>
                </a:lnTo>
                <a:close/>
                <a:moveTo>
                  <a:pt x="6835" y="0"/>
                </a:moveTo>
                <a:lnTo>
                  <a:pt x="6704" y="24"/>
                </a:lnTo>
                <a:lnTo>
                  <a:pt x="6526" y="202"/>
                </a:lnTo>
                <a:lnTo>
                  <a:pt x="6514" y="333"/>
                </a:lnTo>
                <a:lnTo>
                  <a:pt x="6514" y="1310"/>
                </a:lnTo>
                <a:lnTo>
                  <a:pt x="2609" y="1310"/>
                </a:lnTo>
                <a:lnTo>
                  <a:pt x="2609" y="333"/>
                </a:lnTo>
                <a:lnTo>
                  <a:pt x="2585" y="202"/>
                </a:lnTo>
                <a:lnTo>
                  <a:pt x="2406" y="24"/>
                </a:lnTo>
                <a:lnTo>
                  <a:pt x="2281" y="1"/>
                </a:lnTo>
                <a:lnTo>
                  <a:pt x="2281" y="1"/>
                </a:lnTo>
                <a:lnTo>
                  <a:pt x="2156" y="24"/>
                </a:lnTo>
                <a:lnTo>
                  <a:pt x="1977" y="202"/>
                </a:lnTo>
                <a:lnTo>
                  <a:pt x="1954" y="333"/>
                </a:lnTo>
                <a:lnTo>
                  <a:pt x="1954" y="1310"/>
                </a:lnTo>
                <a:lnTo>
                  <a:pt x="1299" y="1310"/>
                </a:lnTo>
                <a:lnTo>
                  <a:pt x="1037" y="1322"/>
                </a:lnTo>
                <a:lnTo>
                  <a:pt x="572" y="1524"/>
                </a:lnTo>
                <a:lnTo>
                  <a:pt x="215" y="1869"/>
                </a:lnTo>
                <a:lnTo>
                  <a:pt x="25" y="2346"/>
                </a:lnTo>
                <a:lnTo>
                  <a:pt x="1" y="2608"/>
                </a:lnTo>
                <a:lnTo>
                  <a:pt x="1" y="9121"/>
                </a:lnTo>
                <a:lnTo>
                  <a:pt x="25" y="9383"/>
                </a:lnTo>
                <a:lnTo>
                  <a:pt x="215" y="9847"/>
                </a:lnTo>
                <a:lnTo>
                  <a:pt x="572" y="10204"/>
                </a:lnTo>
                <a:lnTo>
                  <a:pt x="1037" y="10407"/>
                </a:lnTo>
                <a:lnTo>
                  <a:pt x="1299" y="10418"/>
                </a:lnTo>
                <a:lnTo>
                  <a:pt x="7812" y="10418"/>
                </a:lnTo>
                <a:lnTo>
                  <a:pt x="8086" y="10407"/>
                </a:lnTo>
                <a:lnTo>
                  <a:pt x="8550" y="10204"/>
                </a:lnTo>
                <a:lnTo>
                  <a:pt x="8895" y="9847"/>
                </a:lnTo>
                <a:lnTo>
                  <a:pt x="9098" y="9383"/>
                </a:lnTo>
                <a:lnTo>
                  <a:pt x="9122" y="9121"/>
                </a:lnTo>
                <a:lnTo>
                  <a:pt x="9122" y="2608"/>
                </a:lnTo>
                <a:lnTo>
                  <a:pt x="9098" y="2346"/>
                </a:lnTo>
                <a:lnTo>
                  <a:pt x="8895" y="1869"/>
                </a:lnTo>
                <a:lnTo>
                  <a:pt x="8550" y="1524"/>
                </a:lnTo>
                <a:lnTo>
                  <a:pt x="8086" y="1322"/>
                </a:lnTo>
                <a:lnTo>
                  <a:pt x="7812" y="1310"/>
                </a:lnTo>
                <a:lnTo>
                  <a:pt x="7169" y="1310"/>
                </a:lnTo>
                <a:lnTo>
                  <a:pt x="7169" y="333"/>
                </a:lnTo>
                <a:lnTo>
                  <a:pt x="7145" y="202"/>
                </a:lnTo>
                <a:lnTo>
                  <a:pt x="6966" y="24"/>
                </a:lnTo>
                <a:lnTo>
                  <a:pt x="6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55"/>
          <p:cNvSpPr/>
          <p:nvPr/>
        </p:nvSpPr>
        <p:spPr>
          <a:xfrm>
            <a:off x="13676759" y="8692638"/>
            <a:ext cx="573725" cy="502257"/>
          </a:xfrm>
          <a:custGeom>
            <a:avLst/>
            <a:gdLst/>
            <a:ahLst/>
            <a:cxnLst/>
            <a:rect l="l" t="t" r="r" b="b"/>
            <a:pathLst>
              <a:path w="10420" h="9122" extrusionOk="0">
                <a:moveTo>
                  <a:pt x="7181" y="644"/>
                </a:moveTo>
                <a:lnTo>
                  <a:pt x="7335" y="656"/>
                </a:lnTo>
                <a:lnTo>
                  <a:pt x="7633" y="751"/>
                </a:lnTo>
                <a:lnTo>
                  <a:pt x="7883" y="942"/>
                </a:lnTo>
                <a:lnTo>
                  <a:pt x="8062" y="1192"/>
                </a:lnTo>
                <a:lnTo>
                  <a:pt x="8109" y="1346"/>
                </a:lnTo>
                <a:lnTo>
                  <a:pt x="8693" y="3263"/>
                </a:lnTo>
                <a:lnTo>
                  <a:pt x="8586" y="3251"/>
                </a:lnTo>
                <a:lnTo>
                  <a:pt x="1846" y="3251"/>
                </a:lnTo>
                <a:lnTo>
                  <a:pt x="1739" y="3263"/>
                </a:lnTo>
                <a:lnTo>
                  <a:pt x="2323" y="1346"/>
                </a:lnTo>
                <a:lnTo>
                  <a:pt x="2370" y="1192"/>
                </a:lnTo>
                <a:lnTo>
                  <a:pt x="2549" y="942"/>
                </a:lnTo>
                <a:lnTo>
                  <a:pt x="2799" y="751"/>
                </a:lnTo>
                <a:lnTo>
                  <a:pt x="3097" y="656"/>
                </a:lnTo>
                <a:lnTo>
                  <a:pt x="3251" y="644"/>
                </a:lnTo>
                <a:close/>
                <a:moveTo>
                  <a:pt x="2120" y="4883"/>
                </a:moveTo>
                <a:lnTo>
                  <a:pt x="2025" y="4895"/>
                </a:lnTo>
                <a:lnTo>
                  <a:pt x="1846" y="4966"/>
                </a:lnTo>
                <a:lnTo>
                  <a:pt x="1715" y="5097"/>
                </a:lnTo>
                <a:lnTo>
                  <a:pt x="1644" y="5276"/>
                </a:lnTo>
                <a:lnTo>
                  <a:pt x="1632" y="5371"/>
                </a:lnTo>
                <a:lnTo>
                  <a:pt x="1644" y="5466"/>
                </a:lnTo>
                <a:lnTo>
                  <a:pt x="1715" y="5645"/>
                </a:lnTo>
                <a:lnTo>
                  <a:pt x="1846" y="5776"/>
                </a:lnTo>
                <a:lnTo>
                  <a:pt x="2025" y="5847"/>
                </a:lnTo>
                <a:lnTo>
                  <a:pt x="2120" y="5859"/>
                </a:lnTo>
                <a:lnTo>
                  <a:pt x="2227" y="5847"/>
                </a:lnTo>
                <a:lnTo>
                  <a:pt x="2394" y="5776"/>
                </a:lnTo>
                <a:lnTo>
                  <a:pt x="2525" y="5645"/>
                </a:lnTo>
                <a:lnTo>
                  <a:pt x="2608" y="5466"/>
                </a:lnTo>
                <a:lnTo>
                  <a:pt x="2608" y="5371"/>
                </a:lnTo>
                <a:lnTo>
                  <a:pt x="2608" y="5276"/>
                </a:lnTo>
                <a:lnTo>
                  <a:pt x="2525" y="5097"/>
                </a:lnTo>
                <a:lnTo>
                  <a:pt x="2394" y="4966"/>
                </a:lnTo>
                <a:lnTo>
                  <a:pt x="2215" y="4895"/>
                </a:lnTo>
                <a:lnTo>
                  <a:pt x="2120" y="4883"/>
                </a:lnTo>
                <a:close/>
                <a:moveTo>
                  <a:pt x="8312" y="4883"/>
                </a:moveTo>
                <a:lnTo>
                  <a:pt x="8205" y="4895"/>
                </a:lnTo>
                <a:lnTo>
                  <a:pt x="8038" y="4966"/>
                </a:lnTo>
                <a:lnTo>
                  <a:pt x="7907" y="5097"/>
                </a:lnTo>
                <a:lnTo>
                  <a:pt x="7824" y="5276"/>
                </a:lnTo>
                <a:lnTo>
                  <a:pt x="7824" y="5371"/>
                </a:lnTo>
                <a:lnTo>
                  <a:pt x="7824" y="5466"/>
                </a:lnTo>
                <a:lnTo>
                  <a:pt x="7907" y="5645"/>
                </a:lnTo>
                <a:lnTo>
                  <a:pt x="8038" y="5776"/>
                </a:lnTo>
                <a:lnTo>
                  <a:pt x="8205" y="5847"/>
                </a:lnTo>
                <a:lnTo>
                  <a:pt x="8312" y="5859"/>
                </a:lnTo>
                <a:lnTo>
                  <a:pt x="8407" y="5847"/>
                </a:lnTo>
                <a:lnTo>
                  <a:pt x="8586" y="5776"/>
                </a:lnTo>
                <a:lnTo>
                  <a:pt x="8717" y="5645"/>
                </a:lnTo>
                <a:lnTo>
                  <a:pt x="8788" y="5466"/>
                </a:lnTo>
                <a:lnTo>
                  <a:pt x="8800" y="5371"/>
                </a:lnTo>
                <a:lnTo>
                  <a:pt x="8788" y="5276"/>
                </a:lnTo>
                <a:lnTo>
                  <a:pt x="8717" y="5097"/>
                </a:lnTo>
                <a:lnTo>
                  <a:pt x="8586" y="4966"/>
                </a:lnTo>
                <a:lnTo>
                  <a:pt x="8407" y="4895"/>
                </a:lnTo>
                <a:lnTo>
                  <a:pt x="8312" y="4883"/>
                </a:lnTo>
                <a:close/>
                <a:moveTo>
                  <a:pt x="8478" y="3906"/>
                </a:moveTo>
                <a:lnTo>
                  <a:pt x="8693" y="3918"/>
                </a:lnTo>
                <a:lnTo>
                  <a:pt x="8907" y="3978"/>
                </a:lnTo>
                <a:lnTo>
                  <a:pt x="8907" y="3990"/>
                </a:lnTo>
                <a:lnTo>
                  <a:pt x="8919" y="3990"/>
                </a:lnTo>
                <a:lnTo>
                  <a:pt x="9098" y="4061"/>
                </a:lnTo>
                <a:lnTo>
                  <a:pt x="9407" y="4299"/>
                </a:lnTo>
                <a:lnTo>
                  <a:pt x="9633" y="4621"/>
                </a:lnTo>
                <a:lnTo>
                  <a:pt x="9764" y="5002"/>
                </a:lnTo>
                <a:lnTo>
                  <a:pt x="9776" y="5204"/>
                </a:lnTo>
                <a:lnTo>
                  <a:pt x="9776" y="7157"/>
                </a:lnTo>
                <a:lnTo>
                  <a:pt x="656" y="7157"/>
                </a:lnTo>
                <a:lnTo>
                  <a:pt x="656" y="5204"/>
                </a:lnTo>
                <a:lnTo>
                  <a:pt x="668" y="5002"/>
                </a:lnTo>
                <a:lnTo>
                  <a:pt x="799" y="4621"/>
                </a:lnTo>
                <a:lnTo>
                  <a:pt x="1025" y="4299"/>
                </a:lnTo>
                <a:lnTo>
                  <a:pt x="1334" y="4061"/>
                </a:lnTo>
                <a:lnTo>
                  <a:pt x="1525" y="3990"/>
                </a:lnTo>
                <a:lnTo>
                  <a:pt x="1525" y="3978"/>
                </a:lnTo>
                <a:lnTo>
                  <a:pt x="1739" y="3918"/>
                </a:lnTo>
                <a:lnTo>
                  <a:pt x="1965" y="3906"/>
                </a:lnTo>
                <a:close/>
                <a:moveTo>
                  <a:pt x="3251" y="1"/>
                </a:moveTo>
                <a:lnTo>
                  <a:pt x="2989" y="13"/>
                </a:lnTo>
                <a:lnTo>
                  <a:pt x="2501" y="180"/>
                </a:lnTo>
                <a:lnTo>
                  <a:pt x="2084" y="489"/>
                </a:lnTo>
                <a:lnTo>
                  <a:pt x="1787" y="906"/>
                </a:lnTo>
                <a:lnTo>
                  <a:pt x="1692" y="1156"/>
                </a:lnTo>
                <a:lnTo>
                  <a:pt x="989" y="3513"/>
                </a:lnTo>
                <a:lnTo>
                  <a:pt x="775" y="3644"/>
                </a:lnTo>
                <a:lnTo>
                  <a:pt x="418" y="4002"/>
                </a:lnTo>
                <a:lnTo>
                  <a:pt x="156" y="4442"/>
                </a:lnTo>
                <a:lnTo>
                  <a:pt x="13" y="4942"/>
                </a:lnTo>
                <a:lnTo>
                  <a:pt x="1" y="5204"/>
                </a:lnTo>
                <a:lnTo>
                  <a:pt x="1" y="8788"/>
                </a:lnTo>
                <a:lnTo>
                  <a:pt x="25" y="8919"/>
                </a:lnTo>
                <a:lnTo>
                  <a:pt x="203" y="9098"/>
                </a:lnTo>
                <a:lnTo>
                  <a:pt x="322" y="9121"/>
                </a:lnTo>
                <a:lnTo>
                  <a:pt x="453" y="9098"/>
                </a:lnTo>
                <a:lnTo>
                  <a:pt x="632" y="8919"/>
                </a:lnTo>
                <a:lnTo>
                  <a:pt x="656" y="8788"/>
                </a:lnTo>
                <a:lnTo>
                  <a:pt x="656" y="7812"/>
                </a:lnTo>
                <a:lnTo>
                  <a:pt x="9764" y="7812"/>
                </a:lnTo>
                <a:lnTo>
                  <a:pt x="9764" y="8788"/>
                </a:lnTo>
                <a:lnTo>
                  <a:pt x="9788" y="8919"/>
                </a:lnTo>
                <a:lnTo>
                  <a:pt x="9967" y="9098"/>
                </a:lnTo>
                <a:lnTo>
                  <a:pt x="10098" y="9121"/>
                </a:lnTo>
                <a:lnTo>
                  <a:pt x="10229" y="9098"/>
                </a:lnTo>
                <a:lnTo>
                  <a:pt x="10407" y="8919"/>
                </a:lnTo>
                <a:lnTo>
                  <a:pt x="10419" y="8788"/>
                </a:lnTo>
                <a:lnTo>
                  <a:pt x="10419" y="5204"/>
                </a:lnTo>
                <a:lnTo>
                  <a:pt x="10407" y="4942"/>
                </a:lnTo>
                <a:lnTo>
                  <a:pt x="10276" y="4442"/>
                </a:lnTo>
                <a:lnTo>
                  <a:pt x="10014" y="4002"/>
                </a:lnTo>
                <a:lnTo>
                  <a:pt x="9657" y="3644"/>
                </a:lnTo>
                <a:lnTo>
                  <a:pt x="9443" y="3513"/>
                </a:lnTo>
                <a:lnTo>
                  <a:pt x="8740" y="1156"/>
                </a:lnTo>
                <a:lnTo>
                  <a:pt x="8645" y="906"/>
                </a:lnTo>
                <a:lnTo>
                  <a:pt x="8347" y="489"/>
                </a:lnTo>
                <a:lnTo>
                  <a:pt x="7931" y="180"/>
                </a:lnTo>
                <a:lnTo>
                  <a:pt x="7442" y="13"/>
                </a:lnTo>
                <a:lnTo>
                  <a:pt x="71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55"/>
          <p:cNvSpPr/>
          <p:nvPr/>
        </p:nvSpPr>
        <p:spPr>
          <a:xfrm>
            <a:off x="10400106" y="8657234"/>
            <a:ext cx="644477" cy="573064"/>
          </a:xfrm>
          <a:custGeom>
            <a:avLst/>
            <a:gdLst/>
            <a:ahLst/>
            <a:cxnLst/>
            <a:rect l="l" t="t" r="r" b="b"/>
            <a:pathLst>
              <a:path w="11705" h="10408" extrusionOk="0">
                <a:moveTo>
                  <a:pt x="6835" y="6502"/>
                </a:moveTo>
                <a:lnTo>
                  <a:pt x="6835" y="9764"/>
                </a:lnTo>
                <a:lnTo>
                  <a:pt x="4882" y="9764"/>
                </a:lnTo>
                <a:lnTo>
                  <a:pt x="4882" y="6502"/>
                </a:lnTo>
                <a:close/>
                <a:moveTo>
                  <a:pt x="5858" y="751"/>
                </a:moveTo>
                <a:lnTo>
                  <a:pt x="9764" y="4204"/>
                </a:lnTo>
                <a:lnTo>
                  <a:pt x="9764" y="8788"/>
                </a:lnTo>
                <a:lnTo>
                  <a:pt x="9752" y="8979"/>
                </a:lnTo>
                <a:lnTo>
                  <a:pt x="9597" y="9336"/>
                </a:lnTo>
                <a:lnTo>
                  <a:pt x="9335" y="9598"/>
                </a:lnTo>
                <a:lnTo>
                  <a:pt x="8990" y="9741"/>
                </a:lnTo>
                <a:lnTo>
                  <a:pt x="8787" y="9764"/>
                </a:lnTo>
                <a:lnTo>
                  <a:pt x="7490" y="9764"/>
                </a:lnTo>
                <a:lnTo>
                  <a:pt x="7490" y="6502"/>
                </a:lnTo>
                <a:lnTo>
                  <a:pt x="7478" y="6371"/>
                </a:lnTo>
                <a:lnTo>
                  <a:pt x="7382" y="6133"/>
                </a:lnTo>
                <a:lnTo>
                  <a:pt x="7204" y="5954"/>
                </a:lnTo>
                <a:lnTo>
                  <a:pt x="6966" y="5859"/>
                </a:lnTo>
                <a:lnTo>
                  <a:pt x="6835" y="5847"/>
                </a:lnTo>
                <a:lnTo>
                  <a:pt x="4882" y="5847"/>
                </a:lnTo>
                <a:lnTo>
                  <a:pt x="4751" y="5859"/>
                </a:lnTo>
                <a:lnTo>
                  <a:pt x="4513" y="5954"/>
                </a:lnTo>
                <a:lnTo>
                  <a:pt x="4334" y="6133"/>
                </a:lnTo>
                <a:lnTo>
                  <a:pt x="4239" y="6371"/>
                </a:lnTo>
                <a:lnTo>
                  <a:pt x="4227" y="6502"/>
                </a:lnTo>
                <a:lnTo>
                  <a:pt x="4227" y="9764"/>
                </a:lnTo>
                <a:lnTo>
                  <a:pt x="2929" y="9764"/>
                </a:lnTo>
                <a:lnTo>
                  <a:pt x="2727" y="9741"/>
                </a:lnTo>
                <a:lnTo>
                  <a:pt x="2382" y="9598"/>
                </a:lnTo>
                <a:lnTo>
                  <a:pt x="2108" y="9336"/>
                </a:lnTo>
                <a:lnTo>
                  <a:pt x="1965" y="8979"/>
                </a:lnTo>
                <a:lnTo>
                  <a:pt x="1953" y="8788"/>
                </a:lnTo>
                <a:lnTo>
                  <a:pt x="1953" y="4204"/>
                </a:lnTo>
                <a:lnTo>
                  <a:pt x="5858" y="751"/>
                </a:lnTo>
                <a:close/>
                <a:moveTo>
                  <a:pt x="5739" y="1"/>
                </a:moveTo>
                <a:lnTo>
                  <a:pt x="5644" y="72"/>
                </a:lnTo>
                <a:lnTo>
                  <a:pt x="107" y="4954"/>
                </a:lnTo>
                <a:lnTo>
                  <a:pt x="24" y="5049"/>
                </a:lnTo>
                <a:lnTo>
                  <a:pt x="0" y="5299"/>
                </a:lnTo>
                <a:lnTo>
                  <a:pt x="72" y="5419"/>
                </a:lnTo>
                <a:lnTo>
                  <a:pt x="179" y="5502"/>
                </a:lnTo>
                <a:lnTo>
                  <a:pt x="429" y="5514"/>
                </a:lnTo>
                <a:lnTo>
                  <a:pt x="536" y="5430"/>
                </a:lnTo>
                <a:lnTo>
                  <a:pt x="1298" y="4752"/>
                </a:lnTo>
                <a:lnTo>
                  <a:pt x="1298" y="8788"/>
                </a:lnTo>
                <a:lnTo>
                  <a:pt x="1298" y="8955"/>
                </a:lnTo>
                <a:lnTo>
                  <a:pt x="1369" y="9264"/>
                </a:lnTo>
                <a:lnTo>
                  <a:pt x="1489" y="9562"/>
                </a:lnTo>
                <a:lnTo>
                  <a:pt x="1667" y="9824"/>
                </a:lnTo>
                <a:lnTo>
                  <a:pt x="1893" y="10038"/>
                </a:lnTo>
                <a:lnTo>
                  <a:pt x="2143" y="10217"/>
                </a:lnTo>
                <a:lnTo>
                  <a:pt x="2441" y="10336"/>
                </a:lnTo>
                <a:lnTo>
                  <a:pt x="2763" y="10407"/>
                </a:lnTo>
                <a:lnTo>
                  <a:pt x="8954" y="10407"/>
                </a:lnTo>
                <a:lnTo>
                  <a:pt x="9276" y="10336"/>
                </a:lnTo>
                <a:lnTo>
                  <a:pt x="9561" y="10217"/>
                </a:lnTo>
                <a:lnTo>
                  <a:pt x="9823" y="10038"/>
                </a:lnTo>
                <a:lnTo>
                  <a:pt x="10049" y="9824"/>
                </a:lnTo>
                <a:lnTo>
                  <a:pt x="10216" y="9562"/>
                </a:lnTo>
                <a:lnTo>
                  <a:pt x="10347" y="9264"/>
                </a:lnTo>
                <a:lnTo>
                  <a:pt x="10407" y="8955"/>
                </a:lnTo>
                <a:lnTo>
                  <a:pt x="10419" y="8788"/>
                </a:lnTo>
                <a:lnTo>
                  <a:pt x="10419" y="4752"/>
                </a:lnTo>
                <a:lnTo>
                  <a:pt x="11169" y="5430"/>
                </a:lnTo>
                <a:lnTo>
                  <a:pt x="11288" y="5514"/>
                </a:lnTo>
                <a:lnTo>
                  <a:pt x="11526" y="5502"/>
                </a:lnTo>
                <a:lnTo>
                  <a:pt x="11621" y="5419"/>
                </a:lnTo>
                <a:lnTo>
                  <a:pt x="11705" y="5299"/>
                </a:lnTo>
                <a:lnTo>
                  <a:pt x="11693" y="5049"/>
                </a:lnTo>
                <a:lnTo>
                  <a:pt x="11609" y="4954"/>
                </a:lnTo>
                <a:lnTo>
                  <a:pt x="6073" y="72"/>
                </a:lnTo>
                <a:lnTo>
                  <a:pt x="59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55"/>
          <p:cNvSpPr/>
          <p:nvPr/>
        </p:nvSpPr>
        <p:spPr>
          <a:xfrm>
            <a:off x="16586399" y="7194581"/>
            <a:ext cx="573725" cy="573670"/>
          </a:xfrm>
          <a:custGeom>
            <a:avLst/>
            <a:gdLst/>
            <a:ahLst/>
            <a:cxnLst/>
            <a:rect l="l" t="t" r="r" b="b"/>
            <a:pathLst>
              <a:path w="10420" h="10419" extrusionOk="0">
                <a:moveTo>
                  <a:pt x="1822" y="1310"/>
                </a:moveTo>
                <a:lnTo>
                  <a:pt x="1584" y="1417"/>
                </a:lnTo>
                <a:lnTo>
                  <a:pt x="1406" y="1584"/>
                </a:lnTo>
                <a:lnTo>
                  <a:pt x="1310" y="1822"/>
                </a:lnTo>
                <a:lnTo>
                  <a:pt x="1298" y="1953"/>
                </a:lnTo>
                <a:lnTo>
                  <a:pt x="1298" y="5215"/>
                </a:lnTo>
                <a:lnTo>
                  <a:pt x="1310" y="5346"/>
                </a:lnTo>
                <a:lnTo>
                  <a:pt x="1406" y="5584"/>
                </a:lnTo>
                <a:lnTo>
                  <a:pt x="1584" y="5751"/>
                </a:lnTo>
                <a:lnTo>
                  <a:pt x="1822" y="5858"/>
                </a:lnTo>
                <a:lnTo>
                  <a:pt x="1953" y="5870"/>
                </a:lnTo>
                <a:lnTo>
                  <a:pt x="2275" y="5870"/>
                </a:lnTo>
                <a:lnTo>
                  <a:pt x="2406" y="5846"/>
                </a:lnTo>
                <a:lnTo>
                  <a:pt x="2584" y="5668"/>
                </a:lnTo>
                <a:lnTo>
                  <a:pt x="2608" y="5537"/>
                </a:lnTo>
                <a:lnTo>
                  <a:pt x="2584" y="5406"/>
                </a:lnTo>
                <a:lnTo>
                  <a:pt x="2406" y="5227"/>
                </a:lnTo>
                <a:lnTo>
                  <a:pt x="2275" y="5215"/>
                </a:lnTo>
                <a:lnTo>
                  <a:pt x="2156" y="5191"/>
                </a:lnTo>
                <a:lnTo>
                  <a:pt x="1977" y="5013"/>
                </a:lnTo>
                <a:lnTo>
                  <a:pt x="1953" y="4882"/>
                </a:lnTo>
                <a:lnTo>
                  <a:pt x="1953" y="2286"/>
                </a:lnTo>
                <a:lnTo>
                  <a:pt x="1977" y="2155"/>
                </a:lnTo>
                <a:lnTo>
                  <a:pt x="2156" y="1977"/>
                </a:lnTo>
                <a:lnTo>
                  <a:pt x="2275" y="1953"/>
                </a:lnTo>
                <a:lnTo>
                  <a:pt x="4882" y="1953"/>
                </a:lnTo>
                <a:lnTo>
                  <a:pt x="5013" y="1977"/>
                </a:lnTo>
                <a:lnTo>
                  <a:pt x="5192" y="2155"/>
                </a:lnTo>
                <a:lnTo>
                  <a:pt x="5216" y="2286"/>
                </a:lnTo>
                <a:lnTo>
                  <a:pt x="5228" y="2417"/>
                </a:lnTo>
                <a:lnTo>
                  <a:pt x="5406" y="2584"/>
                </a:lnTo>
                <a:lnTo>
                  <a:pt x="5537" y="2608"/>
                </a:lnTo>
                <a:lnTo>
                  <a:pt x="5668" y="2584"/>
                </a:lnTo>
                <a:lnTo>
                  <a:pt x="5847" y="2417"/>
                </a:lnTo>
                <a:lnTo>
                  <a:pt x="5859" y="2286"/>
                </a:lnTo>
                <a:lnTo>
                  <a:pt x="5859" y="1953"/>
                </a:lnTo>
                <a:lnTo>
                  <a:pt x="5859" y="1822"/>
                </a:lnTo>
                <a:lnTo>
                  <a:pt x="5752" y="1584"/>
                </a:lnTo>
                <a:lnTo>
                  <a:pt x="5573" y="1417"/>
                </a:lnTo>
                <a:lnTo>
                  <a:pt x="5347" y="1310"/>
                </a:lnTo>
                <a:close/>
                <a:moveTo>
                  <a:pt x="1310" y="0"/>
                </a:moveTo>
                <a:lnTo>
                  <a:pt x="1037" y="24"/>
                </a:lnTo>
                <a:lnTo>
                  <a:pt x="572" y="226"/>
                </a:lnTo>
                <a:lnTo>
                  <a:pt x="215" y="572"/>
                </a:lnTo>
                <a:lnTo>
                  <a:pt x="24" y="1036"/>
                </a:lnTo>
                <a:lnTo>
                  <a:pt x="1" y="1310"/>
                </a:lnTo>
                <a:lnTo>
                  <a:pt x="1" y="5870"/>
                </a:lnTo>
                <a:lnTo>
                  <a:pt x="24" y="6132"/>
                </a:lnTo>
                <a:lnTo>
                  <a:pt x="215" y="6596"/>
                </a:lnTo>
                <a:lnTo>
                  <a:pt x="572" y="6954"/>
                </a:lnTo>
                <a:lnTo>
                  <a:pt x="1037" y="7144"/>
                </a:lnTo>
                <a:lnTo>
                  <a:pt x="1310" y="7168"/>
                </a:lnTo>
                <a:lnTo>
                  <a:pt x="2287" y="7168"/>
                </a:lnTo>
                <a:lnTo>
                  <a:pt x="2418" y="7144"/>
                </a:lnTo>
                <a:lnTo>
                  <a:pt x="2584" y="6966"/>
                </a:lnTo>
                <a:lnTo>
                  <a:pt x="2608" y="6846"/>
                </a:lnTo>
                <a:lnTo>
                  <a:pt x="2584" y="6715"/>
                </a:lnTo>
                <a:lnTo>
                  <a:pt x="2418" y="6537"/>
                </a:lnTo>
                <a:lnTo>
                  <a:pt x="2287" y="6513"/>
                </a:lnTo>
                <a:lnTo>
                  <a:pt x="1310" y="6513"/>
                </a:lnTo>
                <a:lnTo>
                  <a:pt x="1168" y="6501"/>
                </a:lnTo>
                <a:lnTo>
                  <a:pt x="941" y="6406"/>
                </a:lnTo>
                <a:lnTo>
                  <a:pt x="763" y="6227"/>
                </a:lnTo>
                <a:lnTo>
                  <a:pt x="667" y="6001"/>
                </a:lnTo>
                <a:lnTo>
                  <a:pt x="656" y="5858"/>
                </a:lnTo>
                <a:lnTo>
                  <a:pt x="656" y="1310"/>
                </a:lnTo>
                <a:lnTo>
                  <a:pt x="667" y="1167"/>
                </a:lnTo>
                <a:lnTo>
                  <a:pt x="763" y="941"/>
                </a:lnTo>
                <a:lnTo>
                  <a:pt x="941" y="762"/>
                </a:lnTo>
                <a:lnTo>
                  <a:pt x="1168" y="667"/>
                </a:lnTo>
                <a:lnTo>
                  <a:pt x="1310" y="655"/>
                </a:lnTo>
                <a:lnTo>
                  <a:pt x="5859" y="655"/>
                </a:lnTo>
                <a:lnTo>
                  <a:pt x="5990" y="667"/>
                </a:lnTo>
                <a:lnTo>
                  <a:pt x="6228" y="762"/>
                </a:lnTo>
                <a:lnTo>
                  <a:pt x="6406" y="941"/>
                </a:lnTo>
                <a:lnTo>
                  <a:pt x="6502" y="1179"/>
                </a:lnTo>
                <a:lnTo>
                  <a:pt x="6514" y="1310"/>
                </a:lnTo>
                <a:lnTo>
                  <a:pt x="6514" y="2286"/>
                </a:lnTo>
                <a:lnTo>
                  <a:pt x="6537" y="2417"/>
                </a:lnTo>
                <a:lnTo>
                  <a:pt x="6704" y="2596"/>
                </a:lnTo>
                <a:lnTo>
                  <a:pt x="6835" y="2608"/>
                </a:lnTo>
                <a:lnTo>
                  <a:pt x="6966" y="2596"/>
                </a:lnTo>
                <a:lnTo>
                  <a:pt x="7145" y="2417"/>
                </a:lnTo>
                <a:lnTo>
                  <a:pt x="7169" y="2286"/>
                </a:lnTo>
                <a:lnTo>
                  <a:pt x="7169" y="1310"/>
                </a:lnTo>
                <a:lnTo>
                  <a:pt x="7145" y="1036"/>
                </a:lnTo>
                <a:lnTo>
                  <a:pt x="6954" y="572"/>
                </a:lnTo>
                <a:lnTo>
                  <a:pt x="6597" y="226"/>
                </a:lnTo>
                <a:lnTo>
                  <a:pt x="6133" y="24"/>
                </a:lnTo>
                <a:lnTo>
                  <a:pt x="5859" y="0"/>
                </a:lnTo>
                <a:close/>
                <a:moveTo>
                  <a:pt x="9121" y="3905"/>
                </a:moveTo>
                <a:lnTo>
                  <a:pt x="9252" y="3917"/>
                </a:lnTo>
                <a:lnTo>
                  <a:pt x="9490" y="4013"/>
                </a:lnTo>
                <a:lnTo>
                  <a:pt x="9669" y="4191"/>
                </a:lnTo>
                <a:lnTo>
                  <a:pt x="9764" y="4429"/>
                </a:lnTo>
                <a:lnTo>
                  <a:pt x="9776" y="4560"/>
                </a:lnTo>
                <a:lnTo>
                  <a:pt x="9776" y="9121"/>
                </a:lnTo>
                <a:lnTo>
                  <a:pt x="9764" y="9252"/>
                </a:lnTo>
                <a:lnTo>
                  <a:pt x="9669" y="9490"/>
                </a:lnTo>
                <a:lnTo>
                  <a:pt x="9490" y="9656"/>
                </a:lnTo>
                <a:lnTo>
                  <a:pt x="9252" y="9764"/>
                </a:lnTo>
                <a:lnTo>
                  <a:pt x="9121" y="9775"/>
                </a:lnTo>
                <a:lnTo>
                  <a:pt x="4561" y="9775"/>
                </a:lnTo>
                <a:lnTo>
                  <a:pt x="4430" y="9764"/>
                </a:lnTo>
                <a:lnTo>
                  <a:pt x="4192" y="9656"/>
                </a:lnTo>
                <a:lnTo>
                  <a:pt x="4013" y="9490"/>
                </a:lnTo>
                <a:lnTo>
                  <a:pt x="3918" y="9252"/>
                </a:lnTo>
                <a:lnTo>
                  <a:pt x="3906" y="9121"/>
                </a:lnTo>
                <a:lnTo>
                  <a:pt x="3906" y="4560"/>
                </a:lnTo>
                <a:lnTo>
                  <a:pt x="3918" y="4429"/>
                </a:lnTo>
                <a:lnTo>
                  <a:pt x="4013" y="4191"/>
                </a:lnTo>
                <a:lnTo>
                  <a:pt x="4192" y="4013"/>
                </a:lnTo>
                <a:lnTo>
                  <a:pt x="4430" y="3917"/>
                </a:lnTo>
                <a:lnTo>
                  <a:pt x="4561" y="3905"/>
                </a:lnTo>
                <a:close/>
                <a:moveTo>
                  <a:pt x="4561" y="3263"/>
                </a:moveTo>
                <a:lnTo>
                  <a:pt x="4299" y="3274"/>
                </a:lnTo>
                <a:lnTo>
                  <a:pt x="3823" y="3477"/>
                </a:lnTo>
                <a:lnTo>
                  <a:pt x="3477" y="3822"/>
                </a:lnTo>
                <a:lnTo>
                  <a:pt x="3275" y="4298"/>
                </a:lnTo>
                <a:lnTo>
                  <a:pt x="3263" y="4560"/>
                </a:lnTo>
                <a:lnTo>
                  <a:pt x="3263" y="9121"/>
                </a:lnTo>
                <a:lnTo>
                  <a:pt x="3275" y="9383"/>
                </a:lnTo>
                <a:lnTo>
                  <a:pt x="3477" y="9847"/>
                </a:lnTo>
                <a:lnTo>
                  <a:pt x="3823" y="10204"/>
                </a:lnTo>
                <a:lnTo>
                  <a:pt x="4299" y="10407"/>
                </a:lnTo>
                <a:lnTo>
                  <a:pt x="4561" y="10418"/>
                </a:lnTo>
                <a:lnTo>
                  <a:pt x="9121" y="10418"/>
                </a:lnTo>
                <a:lnTo>
                  <a:pt x="9383" y="10407"/>
                </a:lnTo>
                <a:lnTo>
                  <a:pt x="9848" y="10204"/>
                </a:lnTo>
                <a:lnTo>
                  <a:pt x="10205" y="9847"/>
                </a:lnTo>
                <a:lnTo>
                  <a:pt x="10407" y="9383"/>
                </a:lnTo>
                <a:lnTo>
                  <a:pt x="10419" y="9121"/>
                </a:lnTo>
                <a:lnTo>
                  <a:pt x="10419" y="4560"/>
                </a:lnTo>
                <a:lnTo>
                  <a:pt x="10407" y="4298"/>
                </a:lnTo>
                <a:lnTo>
                  <a:pt x="10205" y="3822"/>
                </a:lnTo>
                <a:lnTo>
                  <a:pt x="9848" y="3477"/>
                </a:lnTo>
                <a:lnTo>
                  <a:pt x="9383" y="3274"/>
                </a:lnTo>
                <a:lnTo>
                  <a:pt x="9121" y="326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55"/>
          <p:cNvSpPr/>
          <p:nvPr/>
        </p:nvSpPr>
        <p:spPr>
          <a:xfrm>
            <a:off x="2558574" y="8620566"/>
            <a:ext cx="717267" cy="573670"/>
          </a:xfrm>
          <a:custGeom>
            <a:avLst/>
            <a:gdLst/>
            <a:ahLst/>
            <a:cxnLst/>
            <a:rect l="l" t="t" r="r" b="b"/>
            <a:pathLst>
              <a:path w="13027" h="10419" extrusionOk="0">
                <a:moveTo>
                  <a:pt x="2608" y="0"/>
                </a:moveTo>
                <a:lnTo>
                  <a:pt x="2346" y="24"/>
                </a:lnTo>
                <a:lnTo>
                  <a:pt x="1870" y="226"/>
                </a:lnTo>
                <a:lnTo>
                  <a:pt x="1525" y="572"/>
                </a:lnTo>
                <a:lnTo>
                  <a:pt x="1323" y="1048"/>
                </a:lnTo>
                <a:lnTo>
                  <a:pt x="1299" y="1310"/>
                </a:lnTo>
                <a:lnTo>
                  <a:pt x="1299" y="5870"/>
                </a:lnTo>
                <a:lnTo>
                  <a:pt x="322" y="5870"/>
                </a:lnTo>
                <a:lnTo>
                  <a:pt x="191" y="5882"/>
                </a:lnTo>
                <a:lnTo>
                  <a:pt x="25" y="6061"/>
                </a:lnTo>
                <a:lnTo>
                  <a:pt x="1" y="6192"/>
                </a:lnTo>
                <a:lnTo>
                  <a:pt x="1" y="6513"/>
                </a:lnTo>
                <a:lnTo>
                  <a:pt x="25" y="6775"/>
                </a:lnTo>
                <a:lnTo>
                  <a:pt x="215" y="7251"/>
                </a:lnTo>
                <a:lnTo>
                  <a:pt x="572" y="7597"/>
                </a:lnTo>
                <a:lnTo>
                  <a:pt x="1037" y="7799"/>
                </a:lnTo>
                <a:lnTo>
                  <a:pt x="1299" y="7823"/>
                </a:lnTo>
                <a:lnTo>
                  <a:pt x="6835" y="7823"/>
                </a:lnTo>
                <a:lnTo>
                  <a:pt x="6966" y="7799"/>
                </a:lnTo>
                <a:lnTo>
                  <a:pt x="7145" y="7620"/>
                </a:lnTo>
                <a:lnTo>
                  <a:pt x="7169" y="7489"/>
                </a:lnTo>
                <a:lnTo>
                  <a:pt x="7145" y="7358"/>
                </a:lnTo>
                <a:lnTo>
                  <a:pt x="6966" y="7180"/>
                </a:lnTo>
                <a:lnTo>
                  <a:pt x="6835" y="7168"/>
                </a:lnTo>
                <a:lnTo>
                  <a:pt x="1299" y="7168"/>
                </a:lnTo>
                <a:lnTo>
                  <a:pt x="1168" y="7156"/>
                </a:lnTo>
                <a:lnTo>
                  <a:pt x="930" y="7061"/>
                </a:lnTo>
                <a:lnTo>
                  <a:pt x="763" y="6882"/>
                </a:lnTo>
                <a:lnTo>
                  <a:pt x="656" y="6644"/>
                </a:lnTo>
                <a:lnTo>
                  <a:pt x="656" y="6513"/>
                </a:lnTo>
                <a:lnTo>
                  <a:pt x="6835" y="6513"/>
                </a:lnTo>
                <a:lnTo>
                  <a:pt x="6966" y="6501"/>
                </a:lnTo>
                <a:lnTo>
                  <a:pt x="7145" y="6323"/>
                </a:lnTo>
                <a:lnTo>
                  <a:pt x="7169" y="6192"/>
                </a:lnTo>
                <a:lnTo>
                  <a:pt x="7145" y="6061"/>
                </a:lnTo>
                <a:lnTo>
                  <a:pt x="6966" y="5882"/>
                </a:lnTo>
                <a:lnTo>
                  <a:pt x="6835" y="5858"/>
                </a:lnTo>
                <a:lnTo>
                  <a:pt x="1954" y="5858"/>
                </a:lnTo>
                <a:lnTo>
                  <a:pt x="1954" y="1310"/>
                </a:lnTo>
                <a:lnTo>
                  <a:pt x="1965" y="1179"/>
                </a:lnTo>
                <a:lnTo>
                  <a:pt x="2061" y="941"/>
                </a:lnTo>
                <a:lnTo>
                  <a:pt x="2239" y="762"/>
                </a:lnTo>
                <a:lnTo>
                  <a:pt x="2477" y="667"/>
                </a:lnTo>
                <a:lnTo>
                  <a:pt x="2608" y="655"/>
                </a:lnTo>
                <a:lnTo>
                  <a:pt x="9121" y="655"/>
                </a:lnTo>
                <a:lnTo>
                  <a:pt x="9252" y="667"/>
                </a:lnTo>
                <a:lnTo>
                  <a:pt x="9479" y="762"/>
                </a:lnTo>
                <a:lnTo>
                  <a:pt x="9657" y="941"/>
                </a:lnTo>
                <a:lnTo>
                  <a:pt x="9764" y="1179"/>
                </a:lnTo>
                <a:lnTo>
                  <a:pt x="9764" y="1310"/>
                </a:lnTo>
                <a:lnTo>
                  <a:pt x="9764" y="1631"/>
                </a:lnTo>
                <a:lnTo>
                  <a:pt x="9788" y="1762"/>
                </a:lnTo>
                <a:lnTo>
                  <a:pt x="9955" y="1941"/>
                </a:lnTo>
                <a:lnTo>
                  <a:pt x="10074" y="1965"/>
                </a:lnTo>
                <a:lnTo>
                  <a:pt x="10193" y="1941"/>
                </a:lnTo>
                <a:lnTo>
                  <a:pt x="10395" y="1762"/>
                </a:lnTo>
                <a:lnTo>
                  <a:pt x="10419" y="1631"/>
                </a:lnTo>
                <a:lnTo>
                  <a:pt x="10419" y="1310"/>
                </a:lnTo>
                <a:lnTo>
                  <a:pt x="10395" y="1048"/>
                </a:lnTo>
                <a:lnTo>
                  <a:pt x="10205" y="572"/>
                </a:lnTo>
                <a:lnTo>
                  <a:pt x="9848" y="226"/>
                </a:lnTo>
                <a:lnTo>
                  <a:pt x="9383" y="24"/>
                </a:lnTo>
                <a:lnTo>
                  <a:pt x="9121" y="0"/>
                </a:lnTo>
                <a:close/>
                <a:moveTo>
                  <a:pt x="11848" y="3263"/>
                </a:moveTo>
                <a:lnTo>
                  <a:pt x="12086" y="3370"/>
                </a:lnTo>
                <a:lnTo>
                  <a:pt x="12265" y="3548"/>
                </a:lnTo>
                <a:lnTo>
                  <a:pt x="12360" y="3774"/>
                </a:lnTo>
                <a:lnTo>
                  <a:pt x="12372" y="3905"/>
                </a:lnTo>
                <a:lnTo>
                  <a:pt x="12372" y="9121"/>
                </a:lnTo>
                <a:lnTo>
                  <a:pt x="12360" y="9252"/>
                </a:lnTo>
                <a:lnTo>
                  <a:pt x="12265" y="9490"/>
                </a:lnTo>
                <a:lnTo>
                  <a:pt x="12086" y="9668"/>
                </a:lnTo>
                <a:lnTo>
                  <a:pt x="11848" y="9764"/>
                </a:lnTo>
                <a:lnTo>
                  <a:pt x="11717" y="9775"/>
                </a:lnTo>
                <a:lnTo>
                  <a:pt x="9121" y="9775"/>
                </a:lnTo>
                <a:lnTo>
                  <a:pt x="8979" y="9764"/>
                </a:lnTo>
                <a:lnTo>
                  <a:pt x="8752" y="9668"/>
                </a:lnTo>
                <a:lnTo>
                  <a:pt x="8574" y="9490"/>
                </a:lnTo>
                <a:lnTo>
                  <a:pt x="8478" y="9252"/>
                </a:lnTo>
                <a:lnTo>
                  <a:pt x="8467" y="9121"/>
                </a:lnTo>
                <a:lnTo>
                  <a:pt x="8467" y="3905"/>
                </a:lnTo>
                <a:lnTo>
                  <a:pt x="8478" y="3774"/>
                </a:lnTo>
                <a:lnTo>
                  <a:pt x="8574" y="3548"/>
                </a:lnTo>
                <a:lnTo>
                  <a:pt x="8752" y="3370"/>
                </a:lnTo>
                <a:lnTo>
                  <a:pt x="8979" y="3263"/>
                </a:lnTo>
                <a:close/>
                <a:moveTo>
                  <a:pt x="9121" y="2608"/>
                </a:moveTo>
                <a:lnTo>
                  <a:pt x="8848" y="2631"/>
                </a:lnTo>
                <a:lnTo>
                  <a:pt x="8383" y="2822"/>
                </a:lnTo>
                <a:lnTo>
                  <a:pt x="8026" y="3179"/>
                </a:lnTo>
                <a:lnTo>
                  <a:pt x="7836" y="3644"/>
                </a:lnTo>
                <a:lnTo>
                  <a:pt x="7812" y="3905"/>
                </a:lnTo>
                <a:lnTo>
                  <a:pt x="7812" y="9121"/>
                </a:lnTo>
                <a:lnTo>
                  <a:pt x="7836" y="9383"/>
                </a:lnTo>
                <a:lnTo>
                  <a:pt x="8026" y="9847"/>
                </a:lnTo>
                <a:lnTo>
                  <a:pt x="8383" y="10204"/>
                </a:lnTo>
                <a:lnTo>
                  <a:pt x="8848" y="10407"/>
                </a:lnTo>
                <a:lnTo>
                  <a:pt x="9121" y="10418"/>
                </a:lnTo>
                <a:lnTo>
                  <a:pt x="11717" y="10418"/>
                </a:lnTo>
                <a:lnTo>
                  <a:pt x="11991" y="10407"/>
                </a:lnTo>
                <a:lnTo>
                  <a:pt x="12455" y="10204"/>
                </a:lnTo>
                <a:lnTo>
                  <a:pt x="12813" y="9847"/>
                </a:lnTo>
                <a:lnTo>
                  <a:pt x="13003" y="9383"/>
                </a:lnTo>
                <a:lnTo>
                  <a:pt x="13027" y="9121"/>
                </a:lnTo>
                <a:lnTo>
                  <a:pt x="13027" y="3905"/>
                </a:lnTo>
                <a:lnTo>
                  <a:pt x="13003" y="3644"/>
                </a:lnTo>
                <a:lnTo>
                  <a:pt x="12813" y="3179"/>
                </a:lnTo>
                <a:lnTo>
                  <a:pt x="12455" y="2822"/>
                </a:lnTo>
                <a:lnTo>
                  <a:pt x="11991" y="2631"/>
                </a:lnTo>
                <a:lnTo>
                  <a:pt x="11717" y="260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55"/>
          <p:cNvSpPr/>
          <p:nvPr/>
        </p:nvSpPr>
        <p:spPr>
          <a:xfrm>
            <a:off x="4270322" y="8620566"/>
            <a:ext cx="358661" cy="573670"/>
          </a:xfrm>
          <a:custGeom>
            <a:avLst/>
            <a:gdLst/>
            <a:ahLst/>
            <a:cxnLst/>
            <a:rect l="l" t="t" r="r" b="b"/>
            <a:pathLst>
              <a:path w="6514" h="10419" extrusionOk="0">
                <a:moveTo>
                  <a:pt x="2608" y="8144"/>
                </a:moveTo>
                <a:lnTo>
                  <a:pt x="2477" y="8156"/>
                </a:lnTo>
                <a:lnTo>
                  <a:pt x="2299" y="8335"/>
                </a:lnTo>
                <a:lnTo>
                  <a:pt x="2275" y="8466"/>
                </a:lnTo>
                <a:lnTo>
                  <a:pt x="2299" y="8597"/>
                </a:lnTo>
                <a:lnTo>
                  <a:pt x="2477" y="8775"/>
                </a:lnTo>
                <a:lnTo>
                  <a:pt x="2608" y="8799"/>
                </a:lnTo>
                <a:lnTo>
                  <a:pt x="3906" y="8799"/>
                </a:lnTo>
                <a:lnTo>
                  <a:pt x="4037" y="8775"/>
                </a:lnTo>
                <a:lnTo>
                  <a:pt x="4216" y="8597"/>
                </a:lnTo>
                <a:lnTo>
                  <a:pt x="4228" y="8466"/>
                </a:lnTo>
                <a:lnTo>
                  <a:pt x="4216" y="8335"/>
                </a:lnTo>
                <a:lnTo>
                  <a:pt x="4037" y="8156"/>
                </a:lnTo>
                <a:lnTo>
                  <a:pt x="3906" y="8144"/>
                </a:lnTo>
                <a:close/>
                <a:moveTo>
                  <a:pt x="5204" y="655"/>
                </a:moveTo>
                <a:lnTo>
                  <a:pt x="5347" y="667"/>
                </a:lnTo>
                <a:lnTo>
                  <a:pt x="5573" y="762"/>
                </a:lnTo>
                <a:lnTo>
                  <a:pt x="5752" y="941"/>
                </a:lnTo>
                <a:lnTo>
                  <a:pt x="5847" y="1179"/>
                </a:lnTo>
                <a:lnTo>
                  <a:pt x="5859" y="1310"/>
                </a:lnTo>
                <a:lnTo>
                  <a:pt x="5859" y="9121"/>
                </a:lnTo>
                <a:lnTo>
                  <a:pt x="5847" y="9252"/>
                </a:lnTo>
                <a:lnTo>
                  <a:pt x="5752" y="9490"/>
                </a:lnTo>
                <a:lnTo>
                  <a:pt x="5573" y="9668"/>
                </a:lnTo>
                <a:lnTo>
                  <a:pt x="5335" y="9764"/>
                </a:lnTo>
                <a:lnTo>
                  <a:pt x="5204" y="9775"/>
                </a:lnTo>
                <a:lnTo>
                  <a:pt x="1298" y="9775"/>
                </a:lnTo>
                <a:lnTo>
                  <a:pt x="1168" y="9764"/>
                </a:lnTo>
                <a:lnTo>
                  <a:pt x="929" y="9668"/>
                </a:lnTo>
                <a:lnTo>
                  <a:pt x="763" y="9490"/>
                </a:lnTo>
                <a:lnTo>
                  <a:pt x="656" y="9252"/>
                </a:lnTo>
                <a:lnTo>
                  <a:pt x="656" y="9121"/>
                </a:lnTo>
                <a:lnTo>
                  <a:pt x="656" y="1310"/>
                </a:lnTo>
                <a:lnTo>
                  <a:pt x="656" y="1167"/>
                </a:lnTo>
                <a:lnTo>
                  <a:pt x="763" y="941"/>
                </a:lnTo>
                <a:lnTo>
                  <a:pt x="929" y="762"/>
                </a:lnTo>
                <a:lnTo>
                  <a:pt x="1168" y="667"/>
                </a:lnTo>
                <a:lnTo>
                  <a:pt x="1298" y="655"/>
                </a:lnTo>
                <a:close/>
                <a:moveTo>
                  <a:pt x="1298" y="0"/>
                </a:moveTo>
                <a:lnTo>
                  <a:pt x="1037" y="24"/>
                </a:lnTo>
                <a:lnTo>
                  <a:pt x="572" y="214"/>
                </a:lnTo>
                <a:lnTo>
                  <a:pt x="215" y="572"/>
                </a:lnTo>
                <a:lnTo>
                  <a:pt x="24" y="1036"/>
                </a:lnTo>
                <a:lnTo>
                  <a:pt x="1" y="1310"/>
                </a:lnTo>
                <a:lnTo>
                  <a:pt x="1" y="9121"/>
                </a:lnTo>
                <a:lnTo>
                  <a:pt x="24" y="9383"/>
                </a:lnTo>
                <a:lnTo>
                  <a:pt x="215" y="9847"/>
                </a:lnTo>
                <a:lnTo>
                  <a:pt x="572" y="10204"/>
                </a:lnTo>
                <a:lnTo>
                  <a:pt x="1037" y="10407"/>
                </a:lnTo>
                <a:lnTo>
                  <a:pt x="1298" y="10418"/>
                </a:lnTo>
                <a:lnTo>
                  <a:pt x="5216" y="10418"/>
                </a:lnTo>
                <a:lnTo>
                  <a:pt x="5478" y="10407"/>
                </a:lnTo>
                <a:lnTo>
                  <a:pt x="5942" y="10204"/>
                </a:lnTo>
                <a:lnTo>
                  <a:pt x="6299" y="9847"/>
                </a:lnTo>
                <a:lnTo>
                  <a:pt x="6490" y="9383"/>
                </a:lnTo>
                <a:lnTo>
                  <a:pt x="6514" y="9121"/>
                </a:lnTo>
                <a:lnTo>
                  <a:pt x="6514" y="1310"/>
                </a:lnTo>
                <a:lnTo>
                  <a:pt x="6490" y="1036"/>
                </a:lnTo>
                <a:lnTo>
                  <a:pt x="6299" y="572"/>
                </a:lnTo>
                <a:lnTo>
                  <a:pt x="5942" y="214"/>
                </a:lnTo>
                <a:lnTo>
                  <a:pt x="5478" y="24"/>
                </a:lnTo>
                <a:lnTo>
                  <a:pt x="5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55"/>
          <p:cNvSpPr/>
          <p:nvPr/>
        </p:nvSpPr>
        <p:spPr>
          <a:xfrm>
            <a:off x="7335214" y="8693300"/>
            <a:ext cx="717267" cy="500936"/>
          </a:xfrm>
          <a:custGeom>
            <a:avLst/>
            <a:gdLst/>
            <a:ahLst/>
            <a:cxnLst/>
            <a:rect l="l" t="t" r="r" b="b"/>
            <a:pathLst>
              <a:path w="13027" h="9098" extrusionOk="0">
                <a:moveTo>
                  <a:pt x="2596" y="1"/>
                </a:moveTo>
                <a:lnTo>
                  <a:pt x="2334" y="13"/>
                </a:lnTo>
                <a:lnTo>
                  <a:pt x="1870" y="215"/>
                </a:lnTo>
                <a:lnTo>
                  <a:pt x="1513" y="572"/>
                </a:lnTo>
                <a:lnTo>
                  <a:pt x="1322" y="1037"/>
                </a:lnTo>
                <a:lnTo>
                  <a:pt x="1299" y="1299"/>
                </a:lnTo>
                <a:lnTo>
                  <a:pt x="1299" y="6181"/>
                </a:lnTo>
                <a:lnTo>
                  <a:pt x="1310" y="6312"/>
                </a:lnTo>
                <a:lnTo>
                  <a:pt x="1489" y="6490"/>
                </a:lnTo>
                <a:lnTo>
                  <a:pt x="1620" y="6514"/>
                </a:lnTo>
                <a:lnTo>
                  <a:pt x="1751" y="6490"/>
                </a:lnTo>
                <a:lnTo>
                  <a:pt x="1930" y="6312"/>
                </a:lnTo>
                <a:lnTo>
                  <a:pt x="1942" y="6181"/>
                </a:lnTo>
                <a:lnTo>
                  <a:pt x="1942" y="1299"/>
                </a:lnTo>
                <a:lnTo>
                  <a:pt x="1953" y="1168"/>
                </a:lnTo>
                <a:lnTo>
                  <a:pt x="2061" y="930"/>
                </a:lnTo>
                <a:lnTo>
                  <a:pt x="2227" y="763"/>
                </a:lnTo>
                <a:lnTo>
                  <a:pt x="2465" y="656"/>
                </a:lnTo>
                <a:lnTo>
                  <a:pt x="10550" y="656"/>
                </a:lnTo>
                <a:lnTo>
                  <a:pt x="10776" y="763"/>
                </a:lnTo>
                <a:lnTo>
                  <a:pt x="10955" y="930"/>
                </a:lnTo>
                <a:lnTo>
                  <a:pt x="11050" y="1168"/>
                </a:lnTo>
                <a:lnTo>
                  <a:pt x="11062" y="1299"/>
                </a:lnTo>
                <a:lnTo>
                  <a:pt x="11062" y="6181"/>
                </a:lnTo>
                <a:lnTo>
                  <a:pt x="11086" y="6312"/>
                </a:lnTo>
                <a:lnTo>
                  <a:pt x="11265" y="6490"/>
                </a:lnTo>
                <a:lnTo>
                  <a:pt x="11395" y="6514"/>
                </a:lnTo>
                <a:lnTo>
                  <a:pt x="11526" y="6490"/>
                </a:lnTo>
                <a:lnTo>
                  <a:pt x="11693" y="6312"/>
                </a:lnTo>
                <a:lnTo>
                  <a:pt x="11717" y="6181"/>
                </a:lnTo>
                <a:lnTo>
                  <a:pt x="11717" y="1299"/>
                </a:lnTo>
                <a:lnTo>
                  <a:pt x="11693" y="1037"/>
                </a:lnTo>
                <a:lnTo>
                  <a:pt x="11503" y="572"/>
                </a:lnTo>
                <a:lnTo>
                  <a:pt x="11145" y="215"/>
                </a:lnTo>
                <a:lnTo>
                  <a:pt x="10681" y="13"/>
                </a:lnTo>
                <a:lnTo>
                  <a:pt x="10419" y="1"/>
                </a:lnTo>
                <a:close/>
                <a:moveTo>
                  <a:pt x="12372" y="7812"/>
                </a:moveTo>
                <a:lnTo>
                  <a:pt x="12360" y="7943"/>
                </a:lnTo>
                <a:lnTo>
                  <a:pt x="12265" y="8181"/>
                </a:lnTo>
                <a:lnTo>
                  <a:pt x="12086" y="8359"/>
                </a:lnTo>
                <a:lnTo>
                  <a:pt x="11848" y="8455"/>
                </a:lnTo>
                <a:lnTo>
                  <a:pt x="11717" y="8467"/>
                </a:lnTo>
                <a:lnTo>
                  <a:pt x="1299" y="8467"/>
                </a:lnTo>
                <a:lnTo>
                  <a:pt x="1168" y="8455"/>
                </a:lnTo>
                <a:lnTo>
                  <a:pt x="929" y="8359"/>
                </a:lnTo>
                <a:lnTo>
                  <a:pt x="751" y="8181"/>
                </a:lnTo>
                <a:lnTo>
                  <a:pt x="656" y="7943"/>
                </a:lnTo>
                <a:lnTo>
                  <a:pt x="644" y="7812"/>
                </a:lnTo>
                <a:close/>
                <a:moveTo>
                  <a:pt x="322" y="7145"/>
                </a:moveTo>
                <a:lnTo>
                  <a:pt x="191" y="7157"/>
                </a:lnTo>
                <a:lnTo>
                  <a:pt x="13" y="7335"/>
                </a:lnTo>
                <a:lnTo>
                  <a:pt x="1" y="7466"/>
                </a:lnTo>
                <a:lnTo>
                  <a:pt x="1" y="7800"/>
                </a:lnTo>
                <a:lnTo>
                  <a:pt x="13" y="8062"/>
                </a:lnTo>
                <a:lnTo>
                  <a:pt x="215" y="8526"/>
                </a:lnTo>
                <a:lnTo>
                  <a:pt x="572" y="8883"/>
                </a:lnTo>
                <a:lnTo>
                  <a:pt x="1037" y="9074"/>
                </a:lnTo>
                <a:lnTo>
                  <a:pt x="1299" y="9098"/>
                </a:lnTo>
                <a:lnTo>
                  <a:pt x="11717" y="9098"/>
                </a:lnTo>
                <a:lnTo>
                  <a:pt x="11979" y="9074"/>
                </a:lnTo>
                <a:lnTo>
                  <a:pt x="12455" y="8883"/>
                </a:lnTo>
                <a:lnTo>
                  <a:pt x="12800" y="8526"/>
                </a:lnTo>
                <a:lnTo>
                  <a:pt x="13003" y="8062"/>
                </a:lnTo>
                <a:lnTo>
                  <a:pt x="13027" y="7800"/>
                </a:lnTo>
                <a:lnTo>
                  <a:pt x="13027" y="7466"/>
                </a:lnTo>
                <a:lnTo>
                  <a:pt x="13003" y="7347"/>
                </a:lnTo>
                <a:lnTo>
                  <a:pt x="12824" y="7169"/>
                </a:lnTo>
                <a:lnTo>
                  <a:pt x="12693" y="714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55"/>
          <p:cNvSpPr/>
          <p:nvPr/>
        </p:nvSpPr>
        <p:spPr>
          <a:xfrm>
            <a:off x="16692084" y="3878053"/>
            <a:ext cx="645799" cy="573725"/>
          </a:xfrm>
          <a:custGeom>
            <a:avLst/>
            <a:gdLst/>
            <a:ahLst/>
            <a:cxnLst/>
            <a:rect l="l" t="t" r="r" b="b"/>
            <a:pathLst>
              <a:path w="11729" h="10420" extrusionOk="0">
                <a:moveTo>
                  <a:pt x="5537" y="1"/>
                </a:moveTo>
                <a:lnTo>
                  <a:pt x="5323" y="13"/>
                </a:lnTo>
                <a:lnTo>
                  <a:pt x="4930" y="84"/>
                </a:lnTo>
                <a:lnTo>
                  <a:pt x="4549" y="227"/>
                </a:lnTo>
                <a:lnTo>
                  <a:pt x="4216" y="429"/>
                </a:lnTo>
                <a:lnTo>
                  <a:pt x="3918" y="679"/>
                </a:lnTo>
                <a:lnTo>
                  <a:pt x="3668" y="989"/>
                </a:lnTo>
                <a:lnTo>
                  <a:pt x="3466" y="1322"/>
                </a:lnTo>
                <a:lnTo>
                  <a:pt x="3335" y="1703"/>
                </a:lnTo>
                <a:lnTo>
                  <a:pt x="3287" y="1906"/>
                </a:lnTo>
                <a:lnTo>
                  <a:pt x="3287" y="2037"/>
                </a:lnTo>
                <a:lnTo>
                  <a:pt x="3418" y="2239"/>
                </a:lnTo>
                <a:lnTo>
                  <a:pt x="3561" y="2275"/>
                </a:lnTo>
                <a:lnTo>
                  <a:pt x="3692" y="2287"/>
                </a:lnTo>
                <a:lnTo>
                  <a:pt x="3894" y="2132"/>
                </a:lnTo>
                <a:lnTo>
                  <a:pt x="3930" y="2013"/>
                </a:lnTo>
                <a:lnTo>
                  <a:pt x="4001" y="1727"/>
                </a:lnTo>
                <a:lnTo>
                  <a:pt x="4275" y="1239"/>
                </a:lnTo>
                <a:lnTo>
                  <a:pt x="4704" y="870"/>
                </a:lnTo>
                <a:lnTo>
                  <a:pt x="5240" y="679"/>
                </a:lnTo>
                <a:lnTo>
                  <a:pt x="5537" y="656"/>
                </a:lnTo>
                <a:lnTo>
                  <a:pt x="5799" y="667"/>
                </a:lnTo>
                <a:lnTo>
                  <a:pt x="6276" y="822"/>
                </a:lnTo>
                <a:lnTo>
                  <a:pt x="6680" y="1120"/>
                </a:lnTo>
                <a:lnTo>
                  <a:pt x="6978" y="1513"/>
                </a:lnTo>
                <a:lnTo>
                  <a:pt x="7073" y="1739"/>
                </a:lnTo>
                <a:lnTo>
                  <a:pt x="7133" y="1858"/>
                </a:lnTo>
                <a:lnTo>
                  <a:pt x="7359" y="1965"/>
                </a:lnTo>
                <a:lnTo>
                  <a:pt x="7490" y="1941"/>
                </a:lnTo>
                <a:lnTo>
                  <a:pt x="7609" y="1870"/>
                </a:lnTo>
                <a:lnTo>
                  <a:pt x="7716" y="1644"/>
                </a:lnTo>
                <a:lnTo>
                  <a:pt x="7693" y="1525"/>
                </a:lnTo>
                <a:lnTo>
                  <a:pt x="7550" y="1203"/>
                </a:lnTo>
                <a:lnTo>
                  <a:pt x="7145" y="644"/>
                </a:lnTo>
                <a:lnTo>
                  <a:pt x="6573" y="239"/>
                </a:lnTo>
                <a:lnTo>
                  <a:pt x="6085" y="60"/>
                </a:lnTo>
                <a:lnTo>
                  <a:pt x="5728" y="13"/>
                </a:lnTo>
                <a:lnTo>
                  <a:pt x="5537" y="1"/>
                </a:lnTo>
                <a:close/>
                <a:moveTo>
                  <a:pt x="8633" y="4882"/>
                </a:moveTo>
                <a:lnTo>
                  <a:pt x="8526" y="4894"/>
                </a:lnTo>
                <a:lnTo>
                  <a:pt x="8359" y="4966"/>
                </a:lnTo>
                <a:lnTo>
                  <a:pt x="8228" y="5097"/>
                </a:lnTo>
                <a:lnTo>
                  <a:pt x="8145" y="5275"/>
                </a:lnTo>
                <a:lnTo>
                  <a:pt x="8145" y="5371"/>
                </a:lnTo>
                <a:lnTo>
                  <a:pt x="8145" y="5478"/>
                </a:lnTo>
                <a:lnTo>
                  <a:pt x="8228" y="5644"/>
                </a:lnTo>
                <a:lnTo>
                  <a:pt x="8359" y="5787"/>
                </a:lnTo>
                <a:lnTo>
                  <a:pt x="8526" y="5859"/>
                </a:lnTo>
                <a:lnTo>
                  <a:pt x="8728" y="5859"/>
                </a:lnTo>
                <a:lnTo>
                  <a:pt x="8907" y="5787"/>
                </a:lnTo>
                <a:lnTo>
                  <a:pt x="9038" y="5644"/>
                </a:lnTo>
                <a:lnTo>
                  <a:pt x="9109" y="5478"/>
                </a:lnTo>
                <a:lnTo>
                  <a:pt x="9121" y="5371"/>
                </a:lnTo>
                <a:lnTo>
                  <a:pt x="9109" y="5275"/>
                </a:lnTo>
                <a:lnTo>
                  <a:pt x="9038" y="5097"/>
                </a:lnTo>
                <a:lnTo>
                  <a:pt x="8907" y="4966"/>
                </a:lnTo>
                <a:lnTo>
                  <a:pt x="8728" y="4894"/>
                </a:lnTo>
                <a:lnTo>
                  <a:pt x="8633" y="4882"/>
                </a:lnTo>
                <a:close/>
                <a:moveTo>
                  <a:pt x="9264" y="2608"/>
                </a:moveTo>
                <a:lnTo>
                  <a:pt x="9038" y="3525"/>
                </a:lnTo>
                <a:lnTo>
                  <a:pt x="9383" y="3775"/>
                </a:lnTo>
                <a:lnTo>
                  <a:pt x="9645" y="3989"/>
                </a:lnTo>
                <a:lnTo>
                  <a:pt x="10062" y="4513"/>
                </a:lnTo>
                <a:lnTo>
                  <a:pt x="10205" y="4823"/>
                </a:lnTo>
                <a:lnTo>
                  <a:pt x="10372" y="5216"/>
                </a:lnTo>
                <a:lnTo>
                  <a:pt x="11074" y="5216"/>
                </a:lnTo>
                <a:lnTo>
                  <a:pt x="11074" y="7168"/>
                </a:lnTo>
                <a:lnTo>
                  <a:pt x="10098" y="7168"/>
                </a:lnTo>
                <a:lnTo>
                  <a:pt x="9907" y="7430"/>
                </a:lnTo>
                <a:lnTo>
                  <a:pt x="9693" y="7680"/>
                </a:lnTo>
                <a:lnTo>
                  <a:pt x="9169" y="8097"/>
                </a:lnTo>
                <a:lnTo>
                  <a:pt x="8859" y="8252"/>
                </a:lnTo>
                <a:lnTo>
                  <a:pt x="8467" y="8419"/>
                </a:lnTo>
                <a:lnTo>
                  <a:pt x="8467" y="9443"/>
                </a:lnTo>
                <a:lnTo>
                  <a:pt x="8455" y="9574"/>
                </a:lnTo>
                <a:lnTo>
                  <a:pt x="8276" y="9752"/>
                </a:lnTo>
                <a:lnTo>
                  <a:pt x="8145" y="9776"/>
                </a:lnTo>
                <a:lnTo>
                  <a:pt x="7490" y="9776"/>
                </a:lnTo>
                <a:lnTo>
                  <a:pt x="7359" y="9752"/>
                </a:lnTo>
                <a:lnTo>
                  <a:pt x="7181" y="9574"/>
                </a:lnTo>
                <a:lnTo>
                  <a:pt x="7169" y="9443"/>
                </a:lnTo>
                <a:lnTo>
                  <a:pt x="7169" y="8466"/>
                </a:lnTo>
                <a:lnTo>
                  <a:pt x="4561" y="8466"/>
                </a:lnTo>
                <a:lnTo>
                  <a:pt x="4561" y="9443"/>
                </a:lnTo>
                <a:lnTo>
                  <a:pt x="4549" y="9574"/>
                </a:lnTo>
                <a:lnTo>
                  <a:pt x="4371" y="9752"/>
                </a:lnTo>
                <a:lnTo>
                  <a:pt x="4240" y="9776"/>
                </a:lnTo>
                <a:lnTo>
                  <a:pt x="3585" y="9776"/>
                </a:lnTo>
                <a:lnTo>
                  <a:pt x="3454" y="9752"/>
                </a:lnTo>
                <a:lnTo>
                  <a:pt x="3275" y="9574"/>
                </a:lnTo>
                <a:lnTo>
                  <a:pt x="3263" y="9443"/>
                </a:lnTo>
                <a:lnTo>
                  <a:pt x="3263" y="8145"/>
                </a:lnTo>
                <a:lnTo>
                  <a:pt x="3001" y="7942"/>
                </a:lnTo>
                <a:lnTo>
                  <a:pt x="2763" y="7764"/>
                </a:lnTo>
                <a:lnTo>
                  <a:pt x="2382" y="7311"/>
                </a:lnTo>
                <a:lnTo>
                  <a:pt x="2108" y="6776"/>
                </a:lnTo>
                <a:lnTo>
                  <a:pt x="1965" y="6180"/>
                </a:lnTo>
                <a:lnTo>
                  <a:pt x="1954" y="5859"/>
                </a:lnTo>
                <a:lnTo>
                  <a:pt x="1965" y="5597"/>
                </a:lnTo>
                <a:lnTo>
                  <a:pt x="2073" y="5085"/>
                </a:lnTo>
                <a:lnTo>
                  <a:pt x="2263" y="4620"/>
                </a:lnTo>
                <a:lnTo>
                  <a:pt x="2549" y="4204"/>
                </a:lnTo>
                <a:lnTo>
                  <a:pt x="2906" y="3847"/>
                </a:lnTo>
                <a:lnTo>
                  <a:pt x="3323" y="3573"/>
                </a:lnTo>
                <a:lnTo>
                  <a:pt x="3787" y="3370"/>
                </a:lnTo>
                <a:lnTo>
                  <a:pt x="4299" y="3263"/>
                </a:lnTo>
                <a:lnTo>
                  <a:pt x="7955" y="3263"/>
                </a:lnTo>
                <a:lnTo>
                  <a:pt x="8157" y="3037"/>
                </a:lnTo>
                <a:lnTo>
                  <a:pt x="8347" y="2858"/>
                </a:lnTo>
                <a:lnTo>
                  <a:pt x="8705" y="2680"/>
                </a:lnTo>
                <a:lnTo>
                  <a:pt x="8978" y="2620"/>
                </a:lnTo>
                <a:lnTo>
                  <a:pt x="9121" y="2608"/>
                </a:lnTo>
                <a:close/>
                <a:moveTo>
                  <a:pt x="9121" y="1953"/>
                </a:moveTo>
                <a:lnTo>
                  <a:pt x="8907" y="1965"/>
                </a:lnTo>
                <a:lnTo>
                  <a:pt x="8502" y="2049"/>
                </a:lnTo>
                <a:lnTo>
                  <a:pt x="8121" y="2227"/>
                </a:lnTo>
                <a:lnTo>
                  <a:pt x="7800" y="2465"/>
                </a:lnTo>
                <a:lnTo>
                  <a:pt x="7657" y="2608"/>
                </a:lnTo>
                <a:lnTo>
                  <a:pt x="4537" y="2608"/>
                </a:lnTo>
                <a:lnTo>
                  <a:pt x="4252" y="2620"/>
                </a:lnTo>
                <a:lnTo>
                  <a:pt x="3692" y="2715"/>
                </a:lnTo>
                <a:lnTo>
                  <a:pt x="3180" y="2906"/>
                </a:lnTo>
                <a:lnTo>
                  <a:pt x="2704" y="3180"/>
                </a:lnTo>
                <a:lnTo>
                  <a:pt x="2275" y="3525"/>
                </a:lnTo>
                <a:lnTo>
                  <a:pt x="1918" y="3942"/>
                </a:lnTo>
                <a:lnTo>
                  <a:pt x="1644" y="4418"/>
                </a:lnTo>
                <a:lnTo>
                  <a:pt x="1430" y="4930"/>
                </a:lnTo>
                <a:lnTo>
                  <a:pt x="1370" y="5216"/>
                </a:lnTo>
                <a:lnTo>
                  <a:pt x="1334" y="5216"/>
                </a:lnTo>
                <a:lnTo>
                  <a:pt x="1191" y="5204"/>
                </a:lnTo>
                <a:lnTo>
                  <a:pt x="941" y="5097"/>
                </a:lnTo>
                <a:lnTo>
                  <a:pt x="751" y="4918"/>
                </a:lnTo>
                <a:lnTo>
                  <a:pt x="644" y="4668"/>
                </a:lnTo>
                <a:lnTo>
                  <a:pt x="632" y="4537"/>
                </a:lnTo>
                <a:lnTo>
                  <a:pt x="656" y="4347"/>
                </a:lnTo>
                <a:lnTo>
                  <a:pt x="870" y="4025"/>
                </a:lnTo>
                <a:lnTo>
                  <a:pt x="1025" y="3918"/>
                </a:lnTo>
                <a:lnTo>
                  <a:pt x="1132" y="3882"/>
                </a:lnTo>
                <a:lnTo>
                  <a:pt x="1239" y="3799"/>
                </a:lnTo>
                <a:lnTo>
                  <a:pt x="1311" y="3561"/>
                </a:lnTo>
                <a:lnTo>
                  <a:pt x="1275" y="3442"/>
                </a:lnTo>
                <a:lnTo>
                  <a:pt x="1191" y="3335"/>
                </a:lnTo>
                <a:lnTo>
                  <a:pt x="953" y="3251"/>
                </a:lnTo>
                <a:lnTo>
                  <a:pt x="834" y="3299"/>
                </a:lnTo>
                <a:lnTo>
                  <a:pt x="739" y="3335"/>
                </a:lnTo>
                <a:lnTo>
                  <a:pt x="572" y="3430"/>
                </a:lnTo>
                <a:lnTo>
                  <a:pt x="298" y="3680"/>
                </a:lnTo>
                <a:lnTo>
                  <a:pt x="108" y="3989"/>
                </a:lnTo>
                <a:lnTo>
                  <a:pt x="13" y="4347"/>
                </a:lnTo>
                <a:lnTo>
                  <a:pt x="1" y="4537"/>
                </a:lnTo>
                <a:lnTo>
                  <a:pt x="25" y="4799"/>
                </a:lnTo>
                <a:lnTo>
                  <a:pt x="215" y="5275"/>
                </a:lnTo>
                <a:lnTo>
                  <a:pt x="572" y="5633"/>
                </a:lnTo>
                <a:lnTo>
                  <a:pt x="1037" y="5835"/>
                </a:lnTo>
                <a:lnTo>
                  <a:pt x="1299" y="5859"/>
                </a:lnTo>
                <a:lnTo>
                  <a:pt x="1322" y="6264"/>
                </a:lnTo>
                <a:lnTo>
                  <a:pt x="1501" y="7002"/>
                </a:lnTo>
                <a:lnTo>
                  <a:pt x="1846" y="7669"/>
                </a:lnTo>
                <a:lnTo>
                  <a:pt x="2323" y="8228"/>
                </a:lnTo>
                <a:lnTo>
                  <a:pt x="2608" y="8466"/>
                </a:lnTo>
                <a:lnTo>
                  <a:pt x="2608" y="9443"/>
                </a:lnTo>
                <a:lnTo>
                  <a:pt x="2620" y="9645"/>
                </a:lnTo>
                <a:lnTo>
                  <a:pt x="2763" y="9990"/>
                </a:lnTo>
                <a:lnTo>
                  <a:pt x="3037" y="10264"/>
                </a:lnTo>
                <a:lnTo>
                  <a:pt x="3382" y="10407"/>
                </a:lnTo>
                <a:lnTo>
                  <a:pt x="3585" y="10419"/>
                </a:lnTo>
                <a:lnTo>
                  <a:pt x="4240" y="10419"/>
                </a:lnTo>
                <a:lnTo>
                  <a:pt x="4430" y="10407"/>
                </a:lnTo>
                <a:lnTo>
                  <a:pt x="4787" y="10264"/>
                </a:lnTo>
                <a:lnTo>
                  <a:pt x="5049" y="9990"/>
                </a:lnTo>
                <a:lnTo>
                  <a:pt x="5192" y="9645"/>
                </a:lnTo>
                <a:lnTo>
                  <a:pt x="5216" y="9443"/>
                </a:lnTo>
                <a:lnTo>
                  <a:pt x="5216" y="9121"/>
                </a:lnTo>
                <a:lnTo>
                  <a:pt x="6514" y="9121"/>
                </a:lnTo>
                <a:lnTo>
                  <a:pt x="6514" y="9443"/>
                </a:lnTo>
                <a:lnTo>
                  <a:pt x="6526" y="9645"/>
                </a:lnTo>
                <a:lnTo>
                  <a:pt x="6680" y="9990"/>
                </a:lnTo>
                <a:lnTo>
                  <a:pt x="6942" y="10264"/>
                </a:lnTo>
                <a:lnTo>
                  <a:pt x="7288" y="10407"/>
                </a:lnTo>
                <a:lnTo>
                  <a:pt x="7490" y="10419"/>
                </a:lnTo>
                <a:lnTo>
                  <a:pt x="8145" y="10419"/>
                </a:lnTo>
                <a:lnTo>
                  <a:pt x="8336" y="10407"/>
                </a:lnTo>
                <a:lnTo>
                  <a:pt x="8693" y="10264"/>
                </a:lnTo>
                <a:lnTo>
                  <a:pt x="8955" y="9990"/>
                </a:lnTo>
                <a:lnTo>
                  <a:pt x="9109" y="9645"/>
                </a:lnTo>
                <a:lnTo>
                  <a:pt x="9121" y="9443"/>
                </a:lnTo>
                <a:lnTo>
                  <a:pt x="9121" y="8847"/>
                </a:lnTo>
                <a:lnTo>
                  <a:pt x="9312" y="8752"/>
                </a:lnTo>
                <a:lnTo>
                  <a:pt x="9669" y="8538"/>
                </a:lnTo>
                <a:lnTo>
                  <a:pt x="10157" y="8133"/>
                </a:lnTo>
                <a:lnTo>
                  <a:pt x="10419" y="7811"/>
                </a:lnTo>
                <a:lnTo>
                  <a:pt x="11205" y="7811"/>
                </a:lnTo>
                <a:lnTo>
                  <a:pt x="11443" y="7704"/>
                </a:lnTo>
                <a:lnTo>
                  <a:pt x="11622" y="7526"/>
                </a:lnTo>
                <a:lnTo>
                  <a:pt x="11717" y="7299"/>
                </a:lnTo>
                <a:lnTo>
                  <a:pt x="11729" y="7168"/>
                </a:lnTo>
                <a:lnTo>
                  <a:pt x="11729" y="5216"/>
                </a:lnTo>
                <a:lnTo>
                  <a:pt x="11717" y="5073"/>
                </a:lnTo>
                <a:lnTo>
                  <a:pt x="11622" y="4847"/>
                </a:lnTo>
                <a:lnTo>
                  <a:pt x="11443" y="4668"/>
                </a:lnTo>
                <a:lnTo>
                  <a:pt x="11205" y="4573"/>
                </a:lnTo>
                <a:lnTo>
                  <a:pt x="11074" y="4561"/>
                </a:lnTo>
                <a:lnTo>
                  <a:pt x="10800" y="4561"/>
                </a:lnTo>
                <a:lnTo>
                  <a:pt x="10610" y="4180"/>
                </a:lnTo>
                <a:lnTo>
                  <a:pt x="10086" y="3513"/>
                </a:lnTo>
                <a:lnTo>
                  <a:pt x="9764" y="3239"/>
                </a:lnTo>
                <a:lnTo>
                  <a:pt x="9943" y="2561"/>
                </a:lnTo>
                <a:lnTo>
                  <a:pt x="9967" y="2442"/>
                </a:lnTo>
                <a:lnTo>
                  <a:pt x="9919" y="2239"/>
                </a:lnTo>
                <a:lnTo>
                  <a:pt x="9788" y="2060"/>
                </a:lnTo>
                <a:lnTo>
                  <a:pt x="9586" y="1965"/>
                </a:lnTo>
                <a:lnTo>
                  <a:pt x="9467" y="195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55"/>
          <p:cNvSpPr/>
          <p:nvPr/>
        </p:nvSpPr>
        <p:spPr>
          <a:xfrm>
            <a:off x="4509088" y="5570271"/>
            <a:ext cx="645799" cy="430129"/>
          </a:xfrm>
          <a:custGeom>
            <a:avLst/>
            <a:gdLst/>
            <a:ahLst/>
            <a:cxnLst/>
            <a:rect l="l" t="t" r="r" b="b"/>
            <a:pathLst>
              <a:path w="11729" h="7812" extrusionOk="0">
                <a:moveTo>
                  <a:pt x="10419" y="643"/>
                </a:moveTo>
                <a:lnTo>
                  <a:pt x="10549" y="655"/>
                </a:lnTo>
                <a:lnTo>
                  <a:pt x="10788" y="750"/>
                </a:lnTo>
                <a:lnTo>
                  <a:pt x="10966" y="929"/>
                </a:lnTo>
                <a:lnTo>
                  <a:pt x="11061" y="1167"/>
                </a:lnTo>
                <a:lnTo>
                  <a:pt x="11073" y="1298"/>
                </a:lnTo>
                <a:lnTo>
                  <a:pt x="11073" y="1941"/>
                </a:lnTo>
                <a:lnTo>
                  <a:pt x="10811" y="1929"/>
                </a:lnTo>
                <a:lnTo>
                  <a:pt x="10335" y="1727"/>
                </a:lnTo>
                <a:lnTo>
                  <a:pt x="9990" y="1382"/>
                </a:lnTo>
                <a:lnTo>
                  <a:pt x="9787" y="905"/>
                </a:lnTo>
                <a:lnTo>
                  <a:pt x="9776" y="643"/>
                </a:lnTo>
                <a:close/>
                <a:moveTo>
                  <a:pt x="1953" y="643"/>
                </a:moveTo>
                <a:lnTo>
                  <a:pt x="1941" y="917"/>
                </a:lnTo>
                <a:lnTo>
                  <a:pt x="1738" y="1382"/>
                </a:lnTo>
                <a:lnTo>
                  <a:pt x="1381" y="1727"/>
                </a:lnTo>
                <a:lnTo>
                  <a:pt x="917" y="1929"/>
                </a:lnTo>
                <a:lnTo>
                  <a:pt x="655" y="1953"/>
                </a:lnTo>
                <a:lnTo>
                  <a:pt x="655" y="1298"/>
                </a:lnTo>
                <a:lnTo>
                  <a:pt x="667" y="1167"/>
                </a:lnTo>
                <a:lnTo>
                  <a:pt x="762" y="929"/>
                </a:lnTo>
                <a:lnTo>
                  <a:pt x="941" y="750"/>
                </a:lnTo>
                <a:lnTo>
                  <a:pt x="1167" y="655"/>
                </a:lnTo>
                <a:lnTo>
                  <a:pt x="1310" y="643"/>
                </a:lnTo>
                <a:close/>
                <a:moveTo>
                  <a:pt x="5870" y="2596"/>
                </a:moveTo>
                <a:lnTo>
                  <a:pt x="6132" y="2620"/>
                </a:lnTo>
                <a:lnTo>
                  <a:pt x="6596" y="2810"/>
                </a:lnTo>
                <a:lnTo>
                  <a:pt x="6954" y="3168"/>
                </a:lnTo>
                <a:lnTo>
                  <a:pt x="7144" y="3632"/>
                </a:lnTo>
                <a:lnTo>
                  <a:pt x="7168" y="3906"/>
                </a:lnTo>
                <a:lnTo>
                  <a:pt x="7144" y="4168"/>
                </a:lnTo>
                <a:lnTo>
                  <a:pt x="6954" y="4632"/>
                </a:lnTo>
                <a:lnTo>
                  <a:pt x="6596" y="4989"/>
                </a:lnTo>
                <a:lnTo>
                  <a:pt x="6132" y="5180"/>
                </a:lnTo>
                <a:lnTo>
                  <a:pt x="5870" y="5204"/>
                </a:lnTo>
                <a:lnTo>
                  <a:pt x="5596" y="5180"/>
                </a:lnTo>
                <a:lnTo>
                  <a:pt x="5132" y="4989"/>
                </a:lnTo>
                <a:lnTo>
                  <a:pt x="4775" y="4632"/>
                </a:lnTo>
                <a:lnTo>
                  <a:pt x="4584" y="4168"/>
                </a:lnTo>
                <a:lnTo>
                  <a:pt x="4560" y="3906"/>
                </a:lnTo>
                <a:lnTo>
                  <a:pt x="4584" y="3632"/>
                </a:lnTo>
                <a:lnTo>
                  <a:pt x="4775" y="3168"/>
                </a:lnTo>
                <a:lnTo>
                  <a:pt x="5132" y="2810"/>
                </a:lnTo>
                <a:lnTo>
                  <a:pt x="5596" y="2620"/>
                </a:lnTo>
                <a:lnTo>
                  <a:pt x="5870" y="2596"/>
                </a:lnTo>
                <a:close/>
                <a:moveTo>
                  <a:pt x="5656" y="1953"/>
                </a:moveTo>
                <a:lnTo>
                  <a:pt x="5275" y="2036"/>
                </a:lnTo>
                <a:lnTo>
                  <a:pt x="4930" y="2179"/>
                </a:lnTo>
                <a:lnTo>
                  <a:pt x="4608" y="2394"/>
                </a:lnTo>
                <a:lnTo>
                  <a:pt x="4346" y="2656"/>
                </a:lnTo>
                <a:lnTo>
                  <a:pt x="4144" y="2965"/>
                </a:lnTo>
                <a:lnTo>
                  <a:pt x="4001" y="3322"/>
                </a:lnTo>
                <a:lnTo>
                  <a:pt x="3917" y="3703"/>
                </a:lnTo>
                <a:lnTo>
                  <a:pt x="3917" y="3906"/>
                </a:lnTo>
                <a:lnTo>
                  <a:pt x="3917" y="4096"/>
                </a:lnTo>
                <a:lnTo>
                  <a:pt x="4001" y="4477"/>
                </a:lnTo>
                <a:lnTo>
                  <a:pt x="4144" y="4835"/>
                </a:lnTo>
                <a:lnTo>
                  <a:pt x="4358" y="5144"/>
                </a:lnTo>
                <a:lnTo>
                  <a:pt x="4620" y="5406"/>
                </a:lnTo>
                <a:lnTo>
                  <a:pt x="4930" y="5620"/>
                </a:lnTo>
                <a:lnTo>
                  <a:pt x="5287" y="5763"/>
                </a:lnTo>
                <a:lnTo>
                  <a:pt x="5668" y="5847"/>
                </a:lnTo>
                <a:lnTo>
                  <a:pt x="5870" y="5858"/>
                </a:lnTo>
                <a:lnTo>
                  <a:pt x="6061" y="5847"/>
                </a:lnTo>
                <a:lnTo>
                  <a:pt x="6442" y="5775"/>
                </a:lnTo>
                <a:lnTo>
                  <a:pt x="6799" y="5620"/>
                </a:lnTo>
                <a:lnTo>
                  <a:pt x="7108" y="5406"/>
                </a:lnTo>
                <a:lnTo>
                  <a:pt x="7370" y="5144"/>
                </a:lnTo>
                <a:lnTo>
                  <a:pt x="7585" y="4835"/>
                </a:lnTo>
                <a:lnTo>
                  <a:pt x="7728" y="4489"/>
                </a:lnTo>
                <a:lnTo>
                  <a:pt x="7811" y="4096"/>
                </a:lnTo>
                <a:lnTo>
                  <a:pt x="7823" y="3906"/>
                </a:lnTo>
                <a:lnTo>
                  <a:pt x="7811" y="3703"/>
                </a:lnTo>
                <a:lnTo>
                  <a:pt x="7728" y="3310"/>
                </a:lnTo>
                <a:lnTo>
                  <a:pt x="7585" y="2965"/>
                </a:lnTo>
                <a:lnTo>
                  <a:pt x="7382" y="2656"/>
                </a:lnTo>
                <a:lnTo>
                  <a:pt x="7120" y="2382"/>
                </a:lnTo>
                <a:lnTo>
                  <a:pt x="6799" y="2179"/>
                </a:lnTo>
                <a:lnTo>
                  <a:pt x="6454" y="2036"/>
                </a:lnTo>
                <a:lnTo>
                  <a:pt x="6073" y="1953"/>
                </a:lnTo>
                <a:close/>
                <a:moveTo>
                  <a:pt x="655" y="5858"/>
                </a:moveTo>
                <a:lnTo>
                  <a:pt x="917" y="5870"/>
                </a:lnTo>
                <a:lnTo>
                  <a:pt x="1393" y="6073"/>
                </a:lnTo>
                <a:lnTo>
                  <a:pt x="1738" y="6430"/>
                </a:lnTo>
                <a:lnTo>
                  <a:pt x="1941" y="6894"/>
                </a:lnTo>
                <a:lnTo>
                  <a:pt x="1953" y="7156"/>
                </a:lnTo>
                <a:lnTo>
                  <a:pt x="1310" y="7156"/>
                </a:lnTo>
                <a:lnTo>
                  <a:pt x="1179" y="7144"/>
                </a:lnTo>
                <a:lnTo>
                  <a:pt x="941" y="7049"/>
                </a:lnTo>
                <a:lnTo>
                  <a:pt x="762" y="6871"/>
                </a:lnTo>
                <a:lnTo>
                  <a:pt x="667" y="6644"/>
                </a:lnTo>
                <a:lnTo>
                  <a:pt x="655" y="6501"/>
                </a:lnTo>
                <a:lnTo>
                  <a:pt x="655" y="5858"/>
                </a:lnTo>
                <a:close/>
                <a:moveTo>
                  <a:pt x="9121" y="643"/>
                </a:moveTo>
                <a:lnTo>
                  <a:pt x="9121" y="846"/>
                </a:lnTo>
                <a:lnTo>
                  <a:pt x="9204" y="1227"/>
                </a:lnTo>
                <a:lnTo>
                  <a:pt x="9347" y="1572"/>
                </a:lnTo>
                <a:lnTo>
                  <a:pt x="9561" y="1894"/>
                </a:lnTo>
                <a:lnTo>
                  <a:pt x="9823" y="2155"/>
                </a:lnTo>
                <a:lnTo>
                  <a:pt x="10133" y="2370"/>
                </a:lnTo>
                <a:lnTo>
                  <a:pt x="10478" y="2513"/>
                </a:lnTo>
                <a:lnTo>
                  <a:pt x="10871" y="2596"/>
                </a:lnTo>
                <a:lnTo>
                  <a:pt x="11073" y="2596"/>
                </a:lnTo>
                <a:lnTo>
                  <a:pt x="11073" y="5204"/>
                </a:lnTo>
                <a:lnTo>
                  <a:pt x="10871" y="5204"/>
                </a:lnTo>
                <a:lnTo>
                  <a:pt x="10478" y="5287"/>
                </a:lnTo>
                <a:lnTo>
                  <a:pt x="10133" y="5430"/>
                </a:lnTo>
                <a:lnTo>
                  <a:pt x="9823" y="5644"/>
                </a:lnTo>
                <a:lnTo>
                  <a:pt x="9561" y="5906"/>
                </a:lnTo>
                <a:lnTo>
                  <a:pt x="9347" y="6216"/>
                </a:lnTo>
                <a:lnTo>
                  <a:pt x="9204" y="6561"/>
                </a:lnTo>
                <a:lnTo>
                  <a:pt x="9121" y="6954"/>
                </a:lnTo>
                <a:lnTo>
                  <a:pt x="9121" y="7156"/>
                </a:lnTo>
                <a:lnTo>
                  <a:pt x="2608" y="7156"/>
                </a:lnTo>
                <a:lnTo>
                  <a:pt x="2596" y="6954"/>
                </a:lnTo>
                <a:lnTo>
                  <a:pt x="2524" y="6561"/>
                </a:lnTo>
                <a:lnTo>
                  <a:pt x="2370" y="6216"/>
                </a:lnTo>
                <a:lnTo>
                  <a:pt x="2167" y="5906"/>
                </a:lnTo>
                <a:lnTo>
                  <a:pt x="1905" y="5644"/>
                </a:lnTo>
                <a:lnTo>
                  <a:pt x="1584" y="5430"/>
                </a:lnTo>
                <a:lnTo>
                  <a:pt x="1238" y="5287"/>
                </a:lnTo>
                <a:lnTo>
                  <a:pt x="857" y="5204"/>
                </a:lnTo>
                <a:lnTo>
                  <a:pt x="655" y="5204"/>
                </a:lnTo>
                <a:lnTo>
                  <a:pt x="655" y="2596"/>
                </a:lnTo>
                <a:lnTo>
                  <a:pt x="857" y="2596"/>
                </a:lnTo>
                <a:lnTo>
                  <a:pt x="1238" y="2513"/>
                </a:lnTo>
                <a:lnTo>
                  <a:pt x="1584" y="2370"/>
                </a:lnTo>
                <a:lnTo>
                  <a:pt x="1893" y="2155"/>
                </a:lnTo>
                <a:lnTo>
                  <a:pt x="2167" y="1894"/>
                </a:lnTo>
                <a:lnTo>
                  <a:pt x="2370" y="1572"/>
                </a:lnTo>
                <a:lnTo>
                  <a:pt x="2524" y="1227"/>
                </a:lnTo>
                <a:lnTo>
                  <a:pt x="2596" y="846"/>
                </a:lnTo>
                <a:lnTo>
                  <a:pt x="2608" y="643"/>
                </a:lnTo>
                <a:close/>
                <a:moveTo>
                  <a:pt x="11073" y="5858"/>
                </a:moveTo>
                <a:lnTo>
                  <a:pt x="11073" y="6501"/>
                </a:lnTo>
                <a:lnTo>
                  <a:pt x="11061" y="6632"/>
                </a:lnTo>
                <a:lnTo>
                  <a:pt x="10966" y="6871"/>
                </a:lnTo>
                <a:lnTo>
                  <a:pt x="10788" y="7049"/>
                </a:lnTo>
                <a:lnTo>
                  <a:pt x="10561" y="7144"/>
                </a:lnTo>
                <a:lnTo>
                  <a:pt x="10419" y="7156"/>
                </a:lnTo>
                <a:lnTo>
                  <a:pt x="9776" y="7156"/>
                </a:lnTo>
                <a:lnTo>
                  <a:pt x="9787" y="6894"/>
                </a:lnTo>
                <a:lnTo>
                  <a:pt x="9990" y="6418"/>
                </a:lnTo>
                <a:lnTo>
                  <a:pt x="10335" y="6073"/>
                </a:lnTo>
                <a:lnTo>
                  <a:pt x="10811" y="5870"/>
                </a:lnTo>
                <a:lnTo>
                  <a:pt x="11073" y="5858"/>
                </a:lnTo>
                <a:close/>
                <a:moveTo>
                  <a:pt x="1310" y="0"/>
                </a:moveTo>
                <a:lnTo>
                  <a:pt x="1036" y="12"/>
                </a:lnTo>
                <a:lnTo>
                  <a:pt x="572" y="215"/>
                </a:lnTo>
                <a:lnTo>
                  <a:pt x="214" y="560"/>
                </a:lnTo>
                <a:lnTo>
                  <a:pt x="24" y="1036"/>
                </a:lnTo>
                <a:lnTo>
                  <a:pt x="0" y="1298"/>
                </a:lnTo>
                <a:lnTo>
                  <a:pt x="0" y="6501"/>
                </a:lnTo>
                <a:lnTo>
                  <a:pt x="24" y="6775"/>
                </a:lnTo>
                <a:lnTo>
                  <a:pt x="214" y="7240"/>
                </a:lnTo>
                <a:lnTo>
                  <a:pt x="572" y="7597"/>
                </a:lnTo>
                <a:lnTo>
                  <a:pt x="1036" y="7787"/>
                </a:lnTo>
                <a:lnTo>
                  <a:pt x="1310" y="7811"/>
                </a:lnTo>
                <a:lnTo>
                  <a:pt x="10419" y="7811"/>
                </a:lnTo>
                <a:lnTo>
                  <a:pt x="10692" y="7787"/>
                </a:lnTo>
                <a:lnTo>
                  <a:pt x="11157" y="7597"/>
                </a:lnTo>
                <a:lnTo>
                  <a:pt x="11502" y="7240"/>
                </a:lnTo>
                <a:lnTo>
                  <a:pt x="11704" y="6775"/>
                </a:lnTo>
                <a:lnTo>
                  <a:pt x="11728" y="6501"/>
                </a:lnTo>
                <a:lnTo>
                  <a:pt x="11728" y="1298"/>
                </a:lnTo>
                <a:lnTo>
                  <a:pt x="11704" y="1036"/>
                </a:lnTo>
                <a:lnTo>
                  <a:pt x="11502" y="560"/>
                </a:lnTo>
                <a:lnTo>
                  <a:pt x="11157" y="215"/>
                </a:lnTo>
                <a:lnTo>
                  <a:pt x="10692" y="12"/>
                </a:lnTo>
                <a:lnTo>
                  <a:pt x="10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55"/>
          <p:cNvSpPr/>
          <p:nvPr/>
        </p:nvSpPr>
        <p:spPr>
          <a:xfrm>
            <a:off x="1002751" y="5457572"/>
            <a:ext cx="502257" cy="573725"/>
          </a:xfrm>
          <a:custGeom>
            <a:avLst/>
            <a:gdLst/>
            <a:ahLst/>
            <a:cxnLst/>
            <a:rect l="l" t="t" r="r" b="b"/>
            <a:pathLst>
              <a:path w="9122" h="10420" extrusionOk="0">
                <a:moveTo>
                  <a:pt x="5597" y="667"/>
                </a:moveTo>
                <a:lnTo>
                  <a:pt x="5692" y="798"/>
                </a:lnTo>
                <a:lnTo>
                  <a:pt x="5954" y="1358"/>
                </a:lnTo>
                <a:lnTo>
                  <a:pt x="6145" y="2013"/>
                </a:lnTo>
                <a:lnTo>
                  <a:pt x="6252" y="2465"/>
                </a:lnTo>
                <a:lnTo>
                  <a:pt x="5895" y="2525"/>
                </a:lnTo>
                <a:lnTo>
                  <a:pt x="5061" y="2596"/>
                </a:lnTo>
                <a:lnTo>
                  <a:pt x="4561" y="2608"/>
                </a:lnTo>
                <a:lnTo>
                  <a:pt x="4061" y="2596"/>
                </a:lnTo>
                <a:lnTo>
                  <a:pt x="3227" y="2525"/>
                </a:lnTo>
                <a:lnTo>
                  <a:pt x="2873" y="2454"/>
                </a:lnTo>
                <a:lnTo>
                  <a:pt x="2873" y="2454"/>
                </a:lnTo>
                <a:lnTo>
                  <a:pt x="2977" y="2013"/>
                </a:lnTo>
                <a:lnTo>
                  <a:pt x="3180" y="1346"/>
                </a:lnTo>
                <a:lnTo>
                  <a:pt x="3430" y="786"/>
                </a:lnTo>
                <a:lnTo>
                  <a:pt x="3525" y="667"/>
                </a:lnTo>
                <a:lnTo>
                  <a:pt x="3561" y="691"/>
                </a:lnTo>
                <a:lnTo>
                  <a:pt x="3608" y="739"/>
                </a:lnTo>
                <a:lnTo>
                  <a:pt x="3823" y="906"/>
                </a:lnTo>
                <a:lnTo>
                  <a:pt x="4311" y="1084"/>
                </a:lnTo>
                <a:lnTo>
                  <a:pt x="4811" y="1084"/>
                </a:lnTo>
                <a:lnTo>
                  <a:pt x="5299" y="906"/>
                </a:lnTo>
                <a:lnTo>
                  <a:pt x="5514" y="739"/>
                </a:lnTo>
                <a:lnTo>
                  <a:pt x="5561" y="691"/>
                </a:lnTo>
                <a:lnTo>
                  <a:pt x="5597" y="667"/>
                </a:lnTo>
                <a:close/>
                <a:moveTo>
                  <a:pt x="3478" y="1"/>
                </a:moveTo>
                <a:lnTo>
                  <a:pt x="3370" y="13"/>
                </a:lnTo>
                <a:lnTo>
                  <a:pt x="3156" y="120"/>
                </a:lnTo>
                <a:lnTo>
                  <a:pt x="2882" y="429"/>
                </a:lnTo>
                <a:lnTo>
                  <a:pt x="2573" y="1084"/>
                </a:lnTo>
                <a:lnTo>
                  <a:pt x="2334" y="1882"/>
                </a:lnTo>
                <a:lnTo>
                  <a:pt x="2239" y="2311"/>
                </a:lnTo>
                <a:lnTo>
                  <a:pt x="1751" y="2132"/>
                </a:lnTo>
                <a:lnTo>
                  <a:pt x="1251" y="1846"/>
                </a:lnTo>
                <a:lnTo>
                  <a:pt x="1203" y="1810"/>
                </a:lnTo>
                <a:lnTo>
                  <a:pt x="1108" y="1727"/>
                </a:lnTo>
                <a:lnTo>
                  <a:pt x="858" y="1727"/>
                </a:lnTo>
                <a:lnTo>
                  <a:pt x="751" y="1810"/>
                </a:lnTo>
                <a:lnTo>
                  <a:pt x="668" y="1918"/>
                </a:lnTo>
                <a:lnTo>
                  <a:pt x="668" y="2168"/>
                </a:lnTo>
                <a:lnTo>
                  <a:pt x="751" y="2263"/>
                </a:lnTo>
                <a:lnTo>
                  <a:pt x="798" y="2311"/>
                </a:lnTo>
                <a:lnTo>
                  <a:pt x="1215" y="2596"/>
                </a:lnTo>
                <a:lnTo>
                  <a:pt x="1858" y="2870"/>
                </a:lnTo>
                <a:lnTo>
                  <a:pt x="2442" y="3037"/>
                </a:lnTo>
                <a:lnTo>
                  <a:pt x="3168" y="3168"/>
                </a:lnTo>
                <a:lnTo>
                  <a:pt x="4049" y="3251"/>
                </a:lnTo>
                <a:lnTo>
                  <a:pt x="4561" y="3263"/>
                </a:lnTo>
                <a:lnTo>
                  <a:pt x="5073" y="3251"/>
                </a:lnTo>
                <a:lnTo>
                  <a:pt x="5954" y="3168"/>
                </a:lnTo>
                <a:lnTo>
                  <a:pt x="6680" y="3037"/>
                </a:lnTo>
                <a:lnTo>
                  <a:pt x="7264" y="2870"/>
                </a:lnTo>
                <a:lnTo>
                  <a:pt x="7907" y="2596"/>
                </a:lnTo>
                <a:lnTo>
                  <a:pt x="8324" y="2311"/>
                </a:lnTo>
                <a:lnTo>
                  <a:pt x="8371" y="2263"/>
                </a:lnTo>
                <a:lnTo>
                  <a:pt x="8455" y="2168"/>
                </a:lnTo>
                <a:lnTo>
                  <a:pt x="8455" y="1918"/>
                </a:lnTo>
                <a:lnTo>
                  <a:pt x="8371" y="1810"/>
                </a:lnTo>
                <a:lnTo>
                  <a:pt x="8264" y="1727"/>
                </a:lnTo>
                <a:lnTo>
                  <a:pt x="8026" y="1727"/>
                </a:lnTo>
                <a:lnTo>
                  <a:pt x="7919" y="1799"/>
                </a:lnTo>
                <a:lnTo>
                  <a:pt x="7871" y="1846"/>
                </a:lnTo>
                <a:lnTo>
                  <a:pt x="7371" y="2132"/>
                </a:lnTo>
                <a:lnTo>
                  <a:pt x="6883" y="2299"/>
                </a:lnTo>
                <a:lnTo>
                  <a:pt x="6788" y="1882"/>
                </a:lnTo>
                <a:lnTo>
                  <a:pt x="6549" y="1084"/>
                </a:lnTo>
                <a:lnTo>
                  <a:pt x="6240" y="429"/>
                </a:lnTo>
                <a:lnTo>
                  <a:pt x="5966" y="120"/>
                </a:lnTo>
                <a:lnTo>
                  <a:pt x="5752" y="13"/>
                </a:lnTo>
                <a:lnTo>
                  <a:pt x="5645" y="1"/>
                </a:lnTo>
                <a:lnTo>
                  <a:pt x="5502" y="13"/>
                </a:lnTo>
                <a:lnTo>
                  <a:pt x="5228" y="132"/>
                </a:lnTo>
                <a:lnTo>
                  <a:pt x="5085" y="239"/>
                </a:lnTo>
                <a:lnTo>
                  <a:pt x="4966" y="334"/>
                </a:lnTo>
                <a:lnTo>
                  <a:pt x="4704" y="441"/>
                </a:lnTo>
                <a:lnTo>
                  <a:pt x="4418" y="429"/>
                </a:lnTo>
                <a:lnTo>
                  <a:pt x="4156" y="334"/>
                </a:lnTo>
                <a:lnTo>
                  <a:pt x="4037" y="239"/>
                </a:lnTo>
                <a:lnTo>
                  <a:pt x="3894" y="132"/>
                </a:lnTo>
                <a:lnTo>
                  <a:pt x="3620" y="13"/>
                </a:lnTo>
                <a:lnTo>
                  <a:pt x="3478" y="1"/>
                </a:lnTo>
                <a:close/>
                <a:moveTo>
                  <a:pt x="3906" y="7168"/>
                </a:moveTo>
                <a:lnTo>
                  <a:pt x="3775" y="7180"/>
                </a:lnTo>
                <a:lnTo>
                  <a:pt x="3597" y="7359"/>
                </a:lnTo>
                <a:lnTo>
                  <a:pt x="3585" y="7490"/>
                </a:lnTo>
                <a:lnTo>
                  <a:pt x="3597" y="7621"/>
                </a:lnTo>
                <a:lnTo>
                  <a:pt x="3775" y="7800"/>
                </a:lnTo>
                <a:lnTo>
                  <a:pt x="3906" y="7811"/>
                </a:lnTo>
                <a:lnTo>
                  <a:pt x="4240" y="7811"/>
                </a:lnTo>
                <a:lnTo>
                  <a:pt x="4240" y="10098"/>
                </a:lnTo>
                <a:lnTo>
                  <a:pt x="4251" y="10229"/>
                </a:lnTo>
                <a:lnTo>
                  <a:pt x="4430" y="10407"/>
                </a:lnTo>
                <a:lnTo>
                  <a:pt x="4561" y="10419"/>
                </a:lnTo>
                <a:lnTo>
                  <a:pt x="4692" y="10407"/>
                </a:lnTo>
                <a:lnTo>
                  <a:pt x="4871" y="10229"/>
                </a:lnTo>
                <a:lnTo>
                  <a:pt x="4883" y="10098"/>
                </a:lnTo>
                <a:lnTo>
                  <a:pt x="4883" y="7811"/>
                </a:lnTo>
                <a:lnTo>
                  <a:pt x="5216" y="7811"/>
                </a:lnTo>
                <a:lnTo>
                  <a:pt x="5335" y="7800"/>
                </a:lnTo>
                <a:lnTo>
                  <a:pt x="5514" y="7621"/>
                </a:lnTo>
                <a:lnTo>
                  <a:pt x="5537" y="7490"/>
                </a:lnTo>
                <a:lnTo>
                  <a:pt x="5514" y="7359"/>
                </a:lnTo>
                <a:lnTo>
                  <a:pt x="5335" y="7180"/>
                </a:lnTo>
                <a:lnTo>
                  <a:pt x="5216" y="7168"/>
                </a:lnTo>
                <a:close/>
                <a:moveTo>
                  <a:pt x="2287" y="3585"/>
                </a:moveTo>
                <a:lnTo>
                  <a:pt x="2156" y="3608"/>
                </a:lnTo>
                <a:lnTo>
                  <a:pt x="1977" y="3775"/>
                </a:lnTo>
                <a:lnTo>
                  <a:pt x="1953" y="3906"/>
                </a:lnTo>
                <a:lnTo>
                  <a:pt x="1977" y="4239"/>
                </a:lnTo>
                <a:lnTo>
                  <a:pt x="2049" y="4561"/>
                </a:lnTo>
                <a:lnTo>
                  <a:pt x="656" y="4561"/>
                </a:lnTo>
                <a:lnTo>
                  <a:pt x="572" y="4573"/>
                </a:lnTo>
                <a:lnTo>
                  <a:pt x="429" y="4644"/>
                </a:lnTo>
                <a:lnTo>
                  <a:pt x="382" y="4716"/>
                </a:lnTo>
                <a:lnTo>
                  <a:pt x="346" y="4787"/>
                </a:lnTo>
                <a:lnTo>
                  <a:pt x="334" y="4954"/>
                </a:lnTo>
                <a:lnTo>
                  <a:pt x="358" y="5037"/>
                </a:lnTo>
                <a:lnTo>
                  <a:pt x="1239" y="6776"/>
                </a:lnTo>
                <a:lnTo>
                  <a:pt x="1025" y="6990"/>
                </a:lnTo>
                <a:lnTo>
                  <a:pt x="787" y="7240"/>
                </a:lnTo>
                <a:lnTo>
                  <a:pt x="406" y="7811"/>
                </a:lnTo>
                <a:lnTo>
                  <a:pt x="144" y="8431"/>
                </a:lnTo>
                <a:lnTo>
                  <a:pt x="13" y="9097"/>
                </a:lnTo>
                <a:lnTo>
                  <a:pt x="1" y="9443"/>
                </a:lnTo>
                <a:lnTo>
                  <a:pt x="13" y="9645"/>
                </a:lnTo>
                <a:lnTo>
                  <a:pt x="167" y="9990"/>
                </a:lnTo>
                <a:lnTo>
                  <a:pt x="429" y="10264"/>
                </a:lnTo>
                <a:lnTo>
                  <a:pt x="787" y="10407"/>
                </a:lnTo>
                <a:lnTo>
                  <a:pt x="977" y="10419"/>
                </a:lnTo>
                <a:lnTo>
                  <a:pt x="3656" y="10419"/>
                </a:lnTo>
                <a:lnTo>
                  <a:pt x="3799" y="10348"/>
                </a:lnTo>
                <a:lnTo>
                  <a:pt x="3847" y="10288"/>
                </a:lnTo>
                <a:lnTo>
                  <a:pt x="3882" y="10229"/>
                </a:lnTo>
                <a:lnTo>
                  <a:pt x="3918" y="10086"/>
                </a:lnTo>
                <a:lnTo>
                  <a:pt x="3894" y="10002"/>
                </a:lnTo>
                <a:lnTo>
                  <a:pt x="3239" y="7728"/>
                </a:lnTo>
                <a:lnTo>
                  <a:pt x="3192" y="7609"/>
                </a:lnTo>
                <a:lnTo>
                  <a:pt x="2977" y="7490"/>
                </a:lnTo>
                <a:lnTo>
                  <a:pt x="2846" y="7502"/>
                </a:lnTo>
                <a:lnTo>
                  <a:pt x="2727" y="7561"/>
                </a:lnTo>
                <a:lnTo>
                  <a:pt x="2596" y="7776"/>
                </a:lnTo>
                <a:lnTo>
                  <a:pt x="2620" y="7907"/>
                </a:lnTo>
                <a:lnTo>
                  <a:pt x="3156" y="9776"/>
                </a:lnTo>
                <a:lnTo>
                  <a:pt x="977" y="9776"/>
                </a:lnTo>
                <a:lnTo>
                  <a:pt x="846" y="9752"/>
                </a:lnTo>
                <a:lnTo>
                  <a:pt x="668" y="9574"/>
                </a:lnTo>
                <a:lnTo>
                  <a:pt x="656" y="9443"/>
                </a:lnTo>
                <a:lnTo>
                  <a:pt x="668" y="9169"/>
                </a:lnTo>
                <a:lnTo>
                  <a:pt x="775" y="8621"/>
                </a:lnTo>
                <a:lnTo>
                  <a:pt x="977" y="8121"/>
                </a:lnTo>
                <a:lnTo>
                  <a:pt x="1287" y="7657"/>
                </a:lnTo>
                <a:lnTo>
                  <a:pt x="1477" y="7454"/>
                </a:lnTo>
                <a:lnTo>
                  <a:pt x="1858" y="7073"/>
                </a:lnTo>
                <a:lnTo>
                  <a:pt x="1930" y="6990"/>
                </a:lnTo>
                <a:lnTo>
                  <a:pt x="1953" y="6787"/>
                </a:lnTo>
                <a:lnTo>
                  <a:pt x="1918" y="6692"/>
                </a:lnTo>
                <a:lnTo>
                  <a:pt x="1180" y="5216"/>
                </a:lnTo>
                <a:lnTo>
                  <a:pt x="2287" y="5216"/>
                </a:lnTo>
                <a:lnTo>
                  <a:pt x="2299" y="5204"/>
                </a:lnTo>
                <a:lnTo>
                  <a:pt x="2311" y="5204"/>
                </a:lnTo>
                <a:lnTo>
                  <a:pt x="2501" y="5490"/>
                </a:lnTo>
                <a:lnTo>
                  <a:pt x="2966" y="5966"/>
                </a:lnTo>
                <a:lnTo>
                  <a:pt x="3537" y="6311"/>
                </a:lnTo>
                <a:lnTo>
                  <a:pt x="4192" y="6502"/>
                </a:lnTo>
                <a:lnTo>
                  <a:pt x="4537" y="6514"/>
                </a:lnTo>
                <a:lnTo>
                  <a:pt x="4894" y="6502"/>
                </a:lnTo>
                <a:lnTo>
                  <a:pt x="5549" y="6311"/>
                </a:lnTo>
                <a:lnTo>
                  <a:pt x="6133" y="5966"/>
                </a:lnTo>
                <a:lnTo>
                  <a:pt x="6609" y="5490"/>
                </a:lnTo>
                <a:lnTo>
                  <a:pt x="6788" y="5204"/>
                </a:lnTo>
                <a:lnTo>
                  <a:pt x="6823" y="5204"/>
                </a:lnTo>
                <a:lnTo>
                  <a:pt x="6835" y="5216"/>
                </a:lnTo>
                <a:lnTo>
                  <a:pt x="7943" y="5216"/>
                </a:lnTo>
                <a:lnTo>
                  <a:pt x="7204" y="6692"/>
                </a:lnTo>
                <a:lnTo>
                  <a:pt x="7169" y="6787"/>
                </a:lnTo>
                <a:lnTo>
                  <a:pt x="7192" y="6990"/>
                </a:lnTo>
                <a:lnTo>
                  <a:pt x="7264" y="7073"/>
                </a:lnTo>
                <a:lnTo>
                  <a:pt x="7645" y="7454"/>
                </a:lnTo>
                <a:lnTo>
                  <a:pt x="7835" y="7657"/>
                </a:lnTo>
                <a:lnTo>
                  <a:pt x="8145" y="8109"/>
                </a:lnTo>
                <a:lnTo>
                  <a:pt x="8347" y="8621"/>
                </a:lnTo>
                <a:lnTo>
                  <a:pt x="8455" y="9169"/>
                </a:lnTo>
                <a:lnTo>
                  <a:pt x="8466" y="9443"/>
                </a:lnTo>
                <a:lnTo>
                  <a:pt x="8455" y="9574"/>
                </a:lnTo>
                <a:lnTo>
                  <a:pt x="8276" y="9752"/>
                </a:lnTo>
                <a:lnTo>
                  <a:pt x="8145" y="9776"/>
                </a:lnTo>
                <a:lnTo>
                  <a:pt x="5966" y="9776"/>
                </a:lnTo>
                <a:lnTo>
                  <a:pt x="6502" y="7907"/>
                </a:lnTo>
                <a:lnTo>
                  <a:pt x="6526" y="7776"/>
                </a:lnTo>
                <a:lnTo>
                  <a:pt x="6395" y="7561"/>
                </a:lnTo>
                <a:lnTo>
                  <a:pt x="6276" y="7502"/>
                </a:lnTo>
                <a:lnTo>
                  <a:pt x="6145" y="7490"/>
                </a:lnTo>
                <a:lnTo>
                  <a:pt x="5930" y="7609"/>
                </a:lnTo>
                <a:lnTo>
                  <a:pt x="5883" y="7728"/>
                </a:lnTo>
                <a:lnTo>
                  <a:pt x="5228" y="10002"/>
                </a:lnTo>
                <a:lnTo>
                  <a:pt x="5204" y="10086"/>
                </a:lnTo>
                <a:lnTo>
                  <a:pt x="5240" y="10229"/>
                </a:lnTo>
                <a:lnTo>
                  <a:pt x="5275" y="10288"/>
                </a:lnTo>
                <a:lnTo>
                  <a:pt x="5323" y="10348"/>
                </a:lnTo>
                <a:lnTo>
                  <a:pt x="5454" y="10419"/>
                </a:lnTo>
                <a:lnTo>
                  <a:pt x="8145" y="10419"/>
                </a:lnTo>
                <a:lnTo>
                  <a:pt x="8335" y="10407"/>
                </a:lnTo>
                <a:lnTo>
                  <a:pt x="8693" y="10264"/>
                </a:lnTo>
                <a:lnTo>
                  <a:pt x="8955" y="9990"/>
                </a:lnTo>
                <a:lnTo>
                  <a:pt x="9109" y="9645"/>
                </a:lnTo>
                <a:lnTo>
                  <a:pt x="9121" y="9443"/>
                </a:lnTo>
                <a:lnTo>
                  <a:pt x="9109" y="9097"/>
                </a:lnTo>
                <a:lnTo>
                  <a:pt x="8978" y="8431"/>
                </a:lnTo>
                <a:lnTo>
                  <a:pt x="8716" y="7811"/>
                </a:lnTo>
                <a:lnTo>
                  <a:pt x="8335" y="7240"/>
                </a:lnTo>
                <a:lnTo>
                  <a:pt x="8097" y="6990"/>
                </a:lnTo>
                <a:lnTo>
                  <a:pt x="7883" y="6776"/>
                </a:lnTo>
                <a:lnTo>
                  <a:pt x="8752" y="5037"/>
                </a:lnTo>
                <a:lnTo>
                  <a:pt x="8788" y="4954"/>
                </a:lnTo>
                <a:lnTo>
                  <a:pt x="8788" y="4787"/>
                </a:lnTo>
                <a:lnTo>
                  <a:pt x="8740" y="4716"/>
                </a:lnTo>
                <a:lnTo>
                  <a:pt x="8693" y="4644"/>
                </a:lnTo>
                <a:lnTo>
                  <a:pt x="8550" y="4573"/>
                </a:lnTo>
                <a:lnTo>
                  <a:pt x="8466" y="4561"/>
                </a:lnTo>
                <a:lnTo>
                  <a:pt x="7073" y="4561"/>
                </a:lnTo>
                <a:lnTo>
                  <a:pt x="7145" y="4239"/>
                </a:lnTo>
                <a:lnTo>
                  <a:pt x="7169" y="3906"/>
                </a:lnTo>
                <a:lnTo>
                  <a:pt x="7145" y="3775"/>
                </a:lnTo>
                <a:lnTo>
                  <a:pt x="6978" y="3608"/>
                </a:lnTo>
                <a:lnTo>
                  <a:pt x="6859" y="3585"/>
                </a:lnTo>
                <a:lnTo>
                  <a:pt x="6728" y="3608"/>
                </a:lnTo>
                <a:lnTo>
                  <a:pt x="6538" y="3775"/>
                </a:lnTo>
                <a:lnTo>
                  <a:pt x="6514" y="3906"/>
                </a:lnTo>
                <a:lnTo>
                  <a:pt x="6502" y="4108"/>
                </a:lnTo>
                <a:lnTo>
                  <a:pt x="6430" y="4489"/>
                </a:lnTo>
                <a:lnTo>
                  <a:pt x="6276" y="4847"/>
                </a:lnTo>
                <a:lnTo>
                  <a:pt x="6073" y="5156"/>
                </a:lnTo>
                <a:lnTo>
                  <a:pt x="5799" y="5418"/>
                </a:lnTo>
                <a:lnTo>
                  <a:pt x="5490" y="5633"/>
                </a:lnTo>
                <a:lnTo>
                  <a:pt x="5144" y="5775"/>
                </a:lnTo>
                <a:lnTo>
                  <a:pt x="4763" y="5859"/>
                </a:lnTo>
                <a:lnTo>
                  <a:pt x="4359" y="5859"/>
                </a:lnTo>
                <a:lnTo>
                  <a:pt x="3978" y="5775"/>
                </a:lnTo>
                <a:lnTo>
                  <a:pt x="3632" y="5633"/>
                </a:lnTo>
                <a:lnTo>
                  <a:pt x="3323" y="5418"/>
                </a:lnTo>
                <a:lnTo>
                  <a:pt x="3049" y="5156"/>
                </a:lnTo>
                <a:lnTo>
                  <a:pt x="2846" y="4847"/>
                </a:lnTo>
                <a:lnTo>
                  <a:pt x="2692" y="4489"/>
                </a:lnTo>
                <a:lnTo>
                  <a:pt x="2620" y="4108"/>
                </a:lnTo>
                <a:lnTo>
                  <a:pt x="2608" y="3906"/>
                </a:lnTo>
                <a:lnTo>
                  <a:pt x="2584" y="3775"/>
                </a:lnTo>
                <a:lnTo>
                  <a:pt x="2418" y="3608"/>
                </a:lnTo>
                <a:lnTo>
                  <a:pt x="2287" y="35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55"/>
          <p:cNvSpPr/>
          <p:nvPr/>
        </p:nvSpPr>
        <p:spPr>
          <a:xfrm>
            <a:off x="5868446" y="5498472"/>
            <a:ext cx="501597" cy="573725"/>
          </a:xfrm>
          <a:custGeom>
            <a:avLst/>
            <a:gdLst/>
            <a:ahLst/>
            <a:cxnLst/>
            <a:rect l="l" t="t" r="r" b="b"/>
            <a:pathLst>
              <a:path w="9110" h="10420" extrusionOk="0">
                <a:moveTo>
                  <a:pt x="1620" y="656"/>
                </a:moveTo>
                <a:lnTo>
                  <a:pt x="1823" y="667"/>
                </a:lnTo>
                <a:lnTo>
                  <a:pt x="2168" y="810"/>
                </a:lnTo>
                <a:lnTo>
                  <a:pt x="2442" y="1084"/>
                </a:lnTo>
                <a:lnTo>
                  <a:pt x="2585" y="1429"/>
                </a:lnTo>
                <a:lnTo>
                  <a:pt x="2597" y="1632"/>
                </a:lnTo>
                <a:lnTo>
                  <a:pt x="2585" y="1834"/>
                </a:lnTo>
                <a:lnTo>
                  <a:pt x="2442" y="2180"/>
                </a:lnTo>
                <a:lnTo>
                  <a:pt x="2168" y="2442"/>
                </a:lnTo>
                <a:lnTo>
                  <a:pt x="1823" y="2596"/>
                </a:lnTo>
                <a:lnTo>
                  <a:pt x="1620" y="2608"/>
                </a:lnTo>
                <a:lnTo>
                  <a:pt x="1418" y="2596"/>
                </a:lnTo>
                <a:lnTo>
                  <a:pt x="1073" y="2442"/>
                </a:lnTo>
                <a:lnTo>
                  <a:pt x="811" y="2180"/>
                </a:lnTo>
                <a:lnTo>
                  <a:pt x="656" y="1834"/>
                </a:lnTo>
                <a:lnTo>
                  <a:pt x="644" y="1632"/>
                </a:lnTo>
                <a:lnTo>
                  <a:pt x="656" y="1429"/>
                </a:lnTo>
                <a:lnTo>
                  <a:pt x="811" y="1084"/>
                </a:lnTo>
                <a:lnTo>
                  <a:pt x="1073" y="810"/>
                </a:lnTo>
                <a:lnTo>
                  <a:pt x="1418" y="667"/>
                </a:lnTo>
                <a:lnTo>
                  <a:pt x="1620" y="656"/>
                </a:lnTo>
                <a:close/>
                <a:moveTo>
                  <a:pt x="7478" y="656"/>
                </a:moveTo>
                <a:lnTo>
                  <a:pt x="7681" y="667"/>
                </a:lnTo>
                <a:lnTo>
                  <a:pt x="8038" y="810"/>
                </a:lnTo>
                <a:lnTo>
                  <a:pt x="8300" y="1084"/>
                </a:lnTo>
                <a:lnTo>
                  <a:pt x="8443" y="1429"/>
                </a:lnTo>
                <a:lnTo>
                  <a:pt x="8455" y="1632"/>
                </a:lnTo>
                <a:lnTo>
                  <a:pt x="8443" y="1834"/>
                </a:lnTo>
                <a:lnTo>
                  <a:pt x="8300" y="2180"/>
                </a:lnTo>
                <a:lnTo>
                  <a:pt x="8038" y="2442"/>
                </a:lnTo>
                <a:lnTo>
                  <a:pt x="7681" y="2596"/>
                </a:lnTo>
                <a:lnTo>
                  <a:pt x="7478" y="2608"/>
                </a:lnTo>
                <a:lnTo>
                  <a:pt x="7288" y="2596"/>
                </a:lnTo>
                <a:lnTo>
                  <a:pt x="6931" y="2442"/>
                </a:lnTo>
                <a:lnTo>
                  <a:pt x="6669" y="2180"/>
                </a:lnTo>
                <a:lnTo>
                  <a:pt x="6526" y="1834"/>
                </a:lnTo>
                <a:lnTo>
                  <a:pt x="6502" y="1632"/>
                </a:lnTo>
                <a:lnTo>
                  <a:pt x="6526" y="1429"/>
                </a:lnTo>
                <a:lnTo>
                  <a:pt x="6669" y="1084"/>
                </a:lnTo>
                <a:lnTo>
                  <a:pt x="6931" y="810"/>
                </a:lnTo>
                <a:lnTo>
                  <a:pt x="7288" y="667"/>
                </a:lnTo>
                <a:lnTo>
                  <a:pt x="7478" y="656"/>
                </a:lnTo>
                <a:close/>
                <a:moveTo>
                  <a:pt x="1620" y="7811"/>
                </a:moveTo>
                <a:lnTo>
                  <a:pt x="1823" y="7835"/>
                </a:lnTo>
                <a:lnTo>
                  <a:pt x="2168" y="7978"/>
                </a:lnTo>
                <a:lnTo>
                  <a:pt x="2442" y="8240"/>
                </a:lnTo>
                <a:lnTo>
                  <a:pt x="2585" y="8597"/>
                </a:lnTo>
                <a:lnTo>
                  <a:pt x="2597" y="8788"/>
                </a:lnTo>
                <a:lnTo>
                  <a:pt x="2585" y="8990"/>
                </a:lnTo>
                <a:lnTo>
                  <a:pt x="2442" y="9347"/>
                </a:lnTo>
                <a:lnTo>
                  <a:pt x="2168" y="9609"/>
                </a:lnTo>
                <a:lnTo>
                  <a:pt x="1823" y="9752"/>
                </a:lnTo>
                <a:lnTo>
                  <a:pt x="1620" y="9764"/>
                </a:lnTo>
                <a:lnTo>
                  <a:pt x="1418" y="9752"/>
                </a:lnTo>
                <a:lnTo>
                  <a:pt x="1073" y="9609"/>
                </a:lnTo>
                <a:lnTo>
                  <a:pt x="811" y="9347"/>
                </a:lnTo>
                <a:lnTo>
                  <a:pt x="656" y="8990"/>
                </a:lnTo>
                <a:lnTo>
                  <a:pt x="644" y="8788"/>
                </a:lnTo>
                <a:lnTo>
                  <a:pt x="656" y="8597"/>
                </a:lnTo>
                <a:lnTo>
                  <a:pt x="811" y="8240"/>
                </a:lnTo>
                <a:lnTo>
                  <a:pt x="1073" y="7978"/>
                </a:lnTo>
                <a:lnTo>
                  <a:pt x="1418" y="7835"/>
                </a:lnTo>
                <a:lnTo>
                  <a:pt x="1620" y="7811"/>
                </a:lnTo>
                <a:close/>
                <a:moveTo>
                  <a:pt x="1620" y="1"/>
                </a:moveTo>
                <a:lnTo>
                  <a:pt x="1454" y="13"/>
                </a:lnTo>
                <a:lnTo>
                  <a:pt x="1144" y="72"/>
                </a:lnTo>
                <a:lnTo>
                  <a:pt x="846" y="191"/>
                </a:lnTo>
                <a:lnTo>
                  <a:pt x="584" y="370"/>
                </a:lnTo>
                <a:lnTo>
                  <a:pt x="370" y="596"/>
                </a:lnTo>
                <a:lnTo>
                  <a:pt x="191" y="858"/>
                </a:lnTo>
                <a:lnTo>
                  <a:pt x="60" y="1144"/>
                </a:lnTo>
                <a:lnTo>
                  <a:pt x="1" y="1465"/>
                </a:lnTo>
                <a:lnTo>
                  <a:pt x="1" y="1632"/>
                </a:lnTo>
                <a:lnTo>
                  <a:pt x="13" y="1918"/>
                </a:lnTo>
                <a:lnTo>
                  <a:pt x="203" y="2442"/>
                </a:lnTo>
                <a:lnTo>
                  <a:pt x="549" y="2858"/>
                </a:lnTo>
                <a:lnTo>
                  <a:pt x="1025" y="3144"/>
                </a:lnTo>
                <a:lnTo>
                  <a:pt x="1299" y="3227"/>
                </a:lnTo>
                <a:lnTo>
                  <a:pt x="1299" y="7204"/>
                </a:lnTo>
                <a:lnTo>
                  <a:pt x="1025" y="7276"/>
                </a:lnTo>
                <a:lnTo>
                  <a:pt x="549" y="7561"/>
                </a:lnTo>
                <a:lnTo>
                  <a:pt x="203" y="7978"/>
                </a:lnTo>
                <a:lnTo>
                  <a:pt x="13" y="8502"/>
                </a:lnTo>
                <a:lnTo>
                  <a:pt x="1" y="8800"/>
                </a:lnTo>
                <a:lnTo>
                  <a:pt x="1" y="8966"/>
                </a:lnTo>
                <a:lnTo>
                  <a:pt x="60" y="9276"/>
                </a:lnTo>
                <a:lnTo>
                  <a:pt x="191" y="9574"/>
                </a:lnTo>
                <a:lnTo>
                  <a:pt x="370" y="9836"/>
                </a:lnTo>
                <a:lnTo>
                  <a:pt x="584" y="10050"/>
                </a:lnTo>
                <a:lnTo>
                  <a:pt x="846" y="10229"/>
                </a:lnTo>
                <a:lnTo>
                  <a:pt x="1132" y="10348"/>
                </a:lnTo>
                <a:lnTo>
                  <a:pt x="1454" y="10419"/>
                </a:lnTo>
                <a:lnTo>
                  <a:pt x="1787" y="10419"/>
                </a:lnTo>
                <a:lnTo>
                  <a:pt x="2108" y="10348"/>
                </a:lnTo>
                <a:lnTo>
                  <a:pt x="2406" y="10229"/>
                </a:lnTo>
                <a:lnTo>
                  <a:pt x="2656" y="10050"/>
                </a:lnTo>
                <a:lnTo>
                  <a:pt x="2882" y="9836"/>
                </a:lnTo>
                <a:lnTo>
                  <a:pt x="3061" y="9574"/>
                </a:lnTo>
                <a:lnTo>
                  <a:pt x="3180" y="9276"/>
                </a:lnTo>
                <a:lnTo>
                  <a:pt x="3251" y="8966"/>
                </a:lnTo>
                <a:lnTo>
                  <a:pt x="3251" y="8800"/>
                </a:lnTo>
                <a:lnTo>
                  <a:pt x="3240" y="8502"/>
                </a:lnTo>
                <a:lnTo>
                  <a:pt x="3037" y="7978"/>
                </a:lnTo>
                <a:lnTo>
                  <a:pt x="2692" y="7561"/>
                </a:lnTo>
                <a:lnTo>
                  <a:pt x="2227" y="7276"/>
                </a:lnTo>
                <a:lnTo>
                  <a:pt x="1954" y="7204"/>
                </a:lnTo>
                <a:lnTo>
                  <a:pt x="1954" y="7168"/>
                </a:lnTo>
                <a:lnTo>
                  <a:pt x="1954" y="7002"/>
                </a:lnTo>
                <a:lnTo>
                  <a:pt x="2025" y="6680"/>
                </a:lnTo>
                <a:lnTo>
                  <a:pt x="2144" y="6383"/>
                </a:lnTo>
                <a:lnTo>
                  <a:pt x="2323" y="6133"/>
                </a:lnTo>
                <a:lnTo>
                  <a:pt x="2537" y="5906"/>
                </a:lnTo>
                <a:lnTo>
                  <a:pt x="2799" y="5728"/>
                </a:lnTo>
                <a:lnTo>
                  <a:pt x="3097" y="5609"/>
                </a:lnTo>
                <a:lnTo>
                  <a:pt x="3406" y="5537"/>
                </a:lnTo>
                <a:lnTo>
                  <a:pt x="5526" y="5537"/>
                </a:lnTo>
                <a:lnTo>
                  <a:pt x="5764" y="5525"/>
                </a:lnTo>
                <a:lnTo>
                  <a:pt x="6204" y="5442"/>
                </a:lnTo>
                <a:lnTo>
                  <a:pt x="6621" y="5263"/>
                </a:lnTo>
                <a:lnTo>
                  <a:pt x="6978" y="5025"/>
                </a:lnTo>
                <a:lnTo>
                  <a:pt x="7288" y="4716"/>
                </a:lnTo>
                <a:lnTo>
                  <a:pt x="7538" y="4347"/>
                </a:lnTo>
                <a:lnTo>
                  <a:pt x="7705" y="3942"/>
                </a:lnTo>
                <a:lnTo>
                  <a:pt x="7800" y="3489"/>
                </a:lnTo>
                <a:lnTo>
                  <a:pt x="7812" y="3263"/>
                </a:lnTo>
                <a:lnTo>
                  <a:pt x="7812" y="3227"/>
                </a:lnTo>
                <a:lnTo>
                  <a:pt x="8086" y="3144"/>
                </a:lnTo>
                <a:lnTo>
                  <a:pt x="8550" y="2858"/>
                </a:lnTo>
                <a:lnTo>
                  <a:pt x="8907" y="2442"/>
                </a:lnTo>
                <a:lnTo>
                  <a:pt x="9098" y="1918"/>
                </a:lnTo>
                <a:lnTo>
                  <a:pt x="9110" y="1632"/>
                </a:lnTo>
                <a:lnTo>
                  <a:pt x="9110" y="1465"/>
                </a:lnTo>
                <a:lnTo>
                  <a:pt x="9038" y="1144"/>
                </a:lnTo>
                <a:lnTo>
                  <a:pt x="8919" y="858"/>
                </a:lnTo>
                <a:lnTo>
                  <a:pt x="8740" y="596"/>
                </a:lnTo>
                <a:lnTo>
                  <a:pt x="8526" y="370"/>
                </a:lnTo>
                <a:lnTo>
                  <a:pt x="8264" y="191"/>
                </a:lnTo>
                <a:lnTo>
                  <a:pt x="7967" y="72"/>
                </a:lnTo>
                <a:lnTo>
                  <a:pt x="7645" y="13"/>
                </a:lnTo>
                <a:lnTo>
                  <a:pt x="7478" y="1"/>
                </a:lnTo>
                <a:lnTo>
                  <a:pt x="7312" y="13"/>
                </a:lnTo>
                <a:lnTo>
                  <a:pt x="7002" y="72"/>
                </a:lnTo>
                <a:lnTo>
                  <a:pt x="6704" y="191"/>
                </a:lnTo>
                <a:lnTo>
                  <a:pt x="6442" y="370"/>
                </a:lnTo>
                <a:lnTo>
                  <a:pt x="6228" y="596"/>
                </a:lnTo>
                <a:lnTo>
                  <a:pt x="6050" y="858"/>
                </a:lnTo>
                <a:lnTo>
                  <a:pt x="5930" y="1144"/>
                </a:lnTo>
                <a:lnTo>
                  <a:pt x="5859" y="1465"/>
                </a:lnTo>
                <a:lnTo>
                  <a:pt x="5859" y="1632"/>
                </a:lnTo>
                <a:lnTo>
                  <a:pt x="5871" y="1918"/>
                </a:lnTo>
                <a:lnTo>
                  <a:pt x="6061" y="2442"/>
                </a:lnTo>
                <a:lnTo>
                  <a:pt x="6419" y="2858"/>
                </a:lnTo>
                <a:lnTo>
                  <a:pt x="6883" y="3144"/>
                </a:lnTo>
                <a:lnTo>
                  <a:pt x="7157" y="3227"/>
                </a:lnTo>
                <a:lnTo>
                  <a:pt x="7157" y="3263"/>
                </a:lnTo>
                <a:lnTo>
                  <a:pt x="7157" y="3430"/>
                </a:lnTo>
                <a:lnTo>
                  <a:pt x="7085" y="3739"/>
                </a:lnTo>
                <a:lnTo>
                  <a:pt x="6966" y="4037"/>
                </a:lnTo>
                <a:lnTo>
                  <a:pt x="6788" y="4299"/>
                </a:lnTo>
                <a:lnTo>
                  <a:pt x="6562" y="4513"/>
                </a:lnTo>
                <a:lnTo>
                  <a:pt x="6311" y="4692"/>
                </a:lnTo>
                <a:lnTo>
                  <a:pt x="6014" y="4811"/>
                </a:lnTo>
                <a:lnTo>
                  <a:pt x="5692" y="4882"/>
                </a:lnTo>
                <a:lnTo>
                  <a:pt x="3573" y="4882"/>
                </a:lnTo>
                <a:lnTo>
                  <a:pt x="3335" y="4894"/>
                </a:lnTo>
                <a:lnTo>
                  <a:pt x="2894" y="4990"/>
                </a:lnTo>
                <a:lnTo>
                  <a:pt x="2478" y="5168"/>
                </a:lnTo>
                <a:lnTo>
                  <a:pt x="2108" y="5418"/>
                </a:lnTo>
                <a:lnTo>
                  <a:pt x="1954" y="5573"/>
                </a:lnTo>
                <a:lnTo>
                  <a:pt x="1954" y="3227"/>
                </a:lnTo>
                <a:lnTo>
                  <a:pt x="2216" y="3144"/>
                </a:lnTo>
                <a:lnTo>
                  <a:pt x="2692" y="2858"/>
                </a:lnTo>
                <a:lnTo>
                  <a:pt x="3037" y="2442"/>
                </a:lnTo>
                <a:lnTo>
                  <a:pt x="3228" y="1918"/>
                </a:lnTo>
                <a:lnTo>
                  <a:pt x="3251" y="1632"/>
                </a:lnTo>
                <a:lnTo>
                  <a:pt x="3251" y="1465"/>
                </a:lnTo>
                <a:lnTo>
                  <a:pt x="3180" y="1144"/>
                </a:lnTo>
                <a:lnTo>
                  <a:pt x="3061" y="858"/>
                </a:lnTo>
                <a:lnTo>
                  <a:pt x="2882" y="596"/>
                </a:lnTo>
                <a:lnTo>
                  <a:pt x="2656" y="370"/>
                </a:lnTo>
                <a:lnTo>
                  <a:pt x="2406" y="191"/>
                </a:lnTo>
                <a:lnTo>
                  <a:pt x="2108" y="72"/>
                </a:lnTo>
                <a:lnTo>
                  <a:pt x="1787" y="13"/>
                </a:lnTo>
                <a:lnTo>
                  <a:pt x="16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55"/>
          <p:cNvSpPr/>
          <p:nvPr/>
        </p:nvSpPr>
        <p:spPr>
          <a:xfrm>
            <a:off x="7393989" y="5457572"/>
            <a:ext cx="287193" cy="573725"/>
          </a:xfrm>
          <a:custGeom>
            <a:avLst/>
            <a:gdLst/>
            <a:ahLst/>
            <a:cxnLst/>
            <a:rect l="l" t="t" r="r" b="b"/>
            <a:pathLst>
              <a:path w="5216" h="10420" extrusionOk="0">
                <a:moveTo>
                  <a:pt x="4097" y="2608"/>
                </a:moveTo>
                <a:lnTo>
                  <a:pt x="3358" y="4561"/>
                </a:lnTo>
                <a:lnTo>
                  <a:pt x="1858" y="4561"/>
                </a:lnTo>
                <a:lnTo>
                  <a:pt x="1120" y="2608"/>
                </a:lnTo>
                <a:close/>
                <a:moveTo>
                  <a:pt x="2585" y="1"/>
                </a:moveTo>
                <a:lnTo>
                  <a:pt x="2454" y="36"/>
                </a:lnTo>
                <a:lnTo>
                  <a:pt x="2346" y="132"/>
                </a:lnTo>
                <a:lnTo>
                  <a:pt x="2287" y="251"/>
                </a:lnTo>
                <a:lnTo>
                  <a:pt x="2287" y="334"/>
                </a:lnTo>
                <a:lnTo>
                  <a:pt x="2287" y="656"/>
                </a:lnTo>
                <a:lnTo>
                  <a:pt x="1977" y="656"/>
                </a:lnTo>
                <a:lnTo>
                  <a:pt x="1858" y="667"/>
                </a:lnTo>
                <a:lnTo>
                  <a:pt x="1668" y="810"/>
                </a:lnTo>
                <a:lnTo>
                  <a:pt x="1632" y="929"/>
                </a:lnTo>
                <a:lnTo>
                  <a:pt x="1632" y="1001"/>
                </a:lnTo>
                <a:lnTo>
                  <a:pt x="1668" y="1132"/>
                </a:lnTo>
                <a:lnTo>
                  <a:pt x="1763" y="1239"/>
                </a:lnTo>
                <a:lnTo>
                  <a:pt x="1882" y="1298"/>
                </a:lnTo>
                <a:lnTo>
                  <a:pt x="1953" y="1310"/>
                </a:lnTo>
                <a:lnTo>
                  <a:pt x="2287" y="1310"/>
                </a:lnTo>
                <a:lnTo>
                  <a:pt x="2287" y="1953"/>
                </a:lnTo>
                <a:lnTo>
                  <a:pt x="1144" y="1953"/>
                </a:lnTo>
                <a:lnTo>
                  <a:pt x="941" y="1977"/>
                </a:lnTo>
                <a:lnTo>
                  <a:pt x="775" y="2060"/>
                </a:lnTo>
                <a:lnTo>
                  <a:pt x="679" y="2132"/>
                </a:lnTo>
                <a:lnTo>
                  <a:pt x="537" y="2311"/>
                </a:lnTo>
                <a:lnTo>
                  <a:pt x="477" y="2513"/>
                </a:lnTo>
                <a:lnTo>
                  <a:pt x="477" y="2727"/>
                </a:lnTo>
                <a:lnTo>
                  <a:pt x="513" y="2834"/>
                </a:lnTo>
                <a:lnTo>
                  <a:pt x="1156" y="4561"/>
                </a:lnTo>
                <a:lnTo>
                  <a:pt x="1001" y="4561"/>
                </a:lnTo>
                <a:lnTo>
                  <a:pt x="870" y="4573"/>
                </a:lnTo>
                <a:lnTo>
                  <a:pt x="691" y="4716"/>
                </a:lnTo>
                <a:lnTo>
                  <a:pt x="656" y="4835"/>
                </a:lnTo>
                <a:lnTo>
                  <a:pt x="644" y="4906"/>
                </a:lnTo>
                <a:lnTo>
                  <a:pt x="691" y="5037"/>
                </a:lnTo>
                <a:lnTo>
                  <a:pt x="775" y="5144"/>
                </a:lnTo>
                <a:lnTo>
                  <a:pt x="906" y="5204"/>
                </a:lnTo>
                <a:lnTo>
                  <a:pt x="977" y="5216"/>
                </a:lnTo>
                <a:lnTo>
                  <a:pt x="1299" y="5216"/>
                </a:lnTo>
                <a:lnTo>
                  <a:pt x="1299" y="5787"/>
                </a:lnTo>
                <a:lnTo>
                  <a:pt x="1287" y="6299"/>
                </a:lnTo>
                <a:lnTo>
                  <a:pt x="1239" y="6799"/>
                </a:lnTo>
                <a:lnTo>
                  <a:pt x="1239" y="6871"/>
                </a:lnTo>
                <a:lnTo>
                  <a:pt x="1275" y="7002"/>
                </a:lnTo>
                <a:lnTo>
                  <a:pt x="1370" y="7097"/>
                </a:lnTo>
                <a:lnTo>
                  <a:pt x="1489" y="7157"/>
                </a:lnTo>
                <a:lnTo>
                  <a:pt x="1561" y="7168"/>
                </a:lnTo>
                <a:lnTo>
                  <a:pt x="1680" y="7145"/>
                </a:lnTo>
                <a:lnTo>
                  <a:pt x="1858" y="6990"/>
                </a:lnTo>
                <a:lnTo>
                  <a:pt x="1882" y="6871"/>
                </a:lnTo>
                <a:lnTo>
                  <a:pt x="1942" y="6335"/>
                </a:lnTo>
                <a:lnTo>
                  <a:pt x="1953" y="5787"/>
                </a:lnTo>
                <a:lnTo>
                  <a:pt x="1953" y="5216"/>
                </a:lnTo>
                <a:lnTo>
                  <a:pt x="3251" y="5216"/>
                </a:lnTo>
                <a:lnTo>
                  <a:pt x="3251" y="5787"/>
                </a:lnTo>
                <a:lnTo>
                  <a:pt x="3275" y="6335"/>
                </a:lnTo>
                <a:lnTo>
                  <a:pt x="3323" y="6871"/>
                </a:lnTo>
                <a:lnTo>
                  <a:pt x="3358" y="6990"/>
                </a:lnTo>
                <a:lnTo>
                  <a:pt x="3525" y="7145"/>
                </a:lnTo>
                <a:lnTo>
                  <a:pt x="3644" y="7168"/>
                </a:lnTo>
                <a:lnTo>
                  <a:pt x="3716" y="7157"/>
                </a:lnTo>
                <a:lnTo>
                  <a:pt x="3847" y="7097"/>
                </a:lnTo>
                <a:lnTo>
                  <a:pt x="3930" y="7002"/>
                </a:lnTo>
                <a:lnTo>
                  <a:pt x="3978" y="6871"/>
                </a:lnTo>
                <a:lnTo>
                  <a:pt x="3978" y="6799"/>
                </a:lnTo>
                <a:lnTo>
                  <a:pt x="3918" y="6299"/>
                </a:lnTo>
                <a:lnTo>
                  <a:pt x="3906" y="5787"/>
                </a:lnTo>
                <a:lnTo>
                  <a:pt x="3906" y="5216"/>
                </a:lnTo>
                <a:lnTo>
                  <a:pt x="4216" y="5216"/>
                </a:lnTo>
                <a:lnTo>
                  <a:pt x="4335" y="5192"/>
                </a:lnTo>
                <a:lnTo>
                  <a:pt x="4513" y="5061"/>
                </a:lnTo>
                <a:lnTo>
                  <a:pt x="4549" y="4942"/>
                </a:lnTo>
                <a:lnTo>
                  <a:pt x="4561" y="4870"/>
                </a:lnTo>
                <a:lnTo>
                  <a:pt x="4525" y="4728"/>
                </a:lnTo>
                <a:lnTo>
                  <a:pt x="4430" y="4620"/>
                </a:lnTo>
                <a:lnTo>
                  <a:pt x="4311" y="4561"/>
                </a:lnTo>
                <a:lnTo>
                  <a:pt x="4049" y="4561"/>
                </a:lnTo>
                <a:lnTo>
                  <a:pt x="4704" y="2834"/>
                </a:lnTo>
                <a:lnTo>
                  <a:pt x="4728" y="2727"/>
                </a:lnTo>
                <a:lnTo>
                  <a:pt x="4740" y="2513"/>
                </a:lnTo>
                <a:lnTo>
                  <a:pt x="4668" y="2311"/>
                </a:lnTo>
                <a:lnTo>
                  <a:pt x="4537" y="2132"/>
                </a:lnTo>
                <a:lnTo>
                  <a:pt x="4442" y="2060"/>
                </a:lnTo>
                <a:lnTo>
                  <a:pt x="4263" y="1977"/>
                </a:lnTo>
                <a:lnTo>
                  <a:pt x="4073" y="1953"/>
                </a:lnTo>
                <a:lnTo>
                  <a:pt x="2930" y="1953"/>
                </a:lnTo>
                <a:lnTo>
                  <a:pt x="2930" y="1298"/>
                </a:lnTo>
                <a:lnTo>
                  <a:pt x="3239" y="1298"/>
                </a:lnTo>
                <a:lnTo>
                  <a:pt x="3358" y="1287"/>
                </a:lnTo>
                <a:lnTo>
                  <a:pt x="3537" y="1144"/>
                </a:lnTo>
                <a:lnTo>
                  <a:pt x="3573" y="1037"/>
                </a:lnTo>
                <a:lnTo>
                  <a:pt x="3585" y="965"/>
                </a:lnTo>
                <a:lnTo>
                  <a:pt x="3549" y="822"/>
                </a:lnTo>
                <a:lnTo>
                  <a:pt x="3454" y="715"/>
                </a:lnTo>
                <a:lnTo>
                  <a:pt x="3335" y="656"/>
                </a:lnTo>
                <a:lnTo>
                  <a:pt x="2930" y="656"/>
                </a:lnTo>
                <a:lnTo>
                  <a:pt x="2930" y="346"/>
                </a:lnTo>
                <a:lnTo>
                  <a:pt x="2918" y="227"/>
                </a:lnTo>
                <a:lnTo>
                  <a:pt x="2775" y="48"/>
                </a:lnTo>
                <a:lnTo>
                  <a:pt x="2668" y="13"/>
                </a:lnTo>
                <a:lnTo>
                  <a:pt x="2585" y="1"/>
                </a:lnTo>
                <a:close/>
                <a:moveTo>
                  <a:pt x="3906" y="8466"/>
                </a:moveTo>
                <a:lnTo>
                  <a:pt x="3906" y="8931"/>
                </a:lnTo>
                <a:lnTo>
                  <a:pt x="4561" y="9264"/>
                </a:lnTo>
                <a:lnTo>
                  <a:pt x="4561" y="9776"/>
                </a:lnTo>
                <a:lnTo>
                  <a:pt x="656" y="9776"/>
                </a:lnTo>
                <a:lnTo>
                  <a:pt x="656" y="9264"/>
                </a:lnTo>
                <a:lnTo>
                  <a:pt x="1311" y="8931"/>
                </a:lnTo>
                <a:lnTo>
                  <a:pt x="1311" y="8466"/>
                </a:lnTo>
                <a:close/>
                <a:moveTo>
                  <a:pt x="1144" y="7811"/>
                </a:moveTo>
                <a:lnTo>
                  <a:pt x="1049" y="7823"/>
                </a:lnTo>
                <a:lnTo>
                  <a:pt x="870" y="7895"/>
                </a:lnTo>
                <a:lnTo>
                  <a:pt x="739" y="8026"/>
                </a:lnTo>
                <a:lnTo>
                  <a:pt x="656" y="8204"/>
                </a:lnTo>
                <a:lnTo>
                  <a:pt x="656" y="8300"/>
                </a:lnTo>
                <a:lnTo>
                  <a:pt x="656" y="8526"/>
                </a:lnTo>
                <a:lnTo>
                  <a:pt x="275" y="8716"/>
                </a:lnTo>
                <a:lnTo>
                  <a:pt x="156" y="8788"/>
                </a:lnTo>
                <a:lnTo>
                  <a:pt x="13" y="9014"/>
                </a:lnTo>
                <a:lnTo>
                  <a:pt x="1" y="9157"/>
                </a:lnTo>
                <a:lnTo>
                  <a:pt x="1" y="9931"/>
                </a:lnTo>
                <a:lnTo>
                  <a:pt x="13" y="10026"/>
                </a:lnTo>
                <a:lnTo>
                  <a:pt x="84" y="10205"/>
                </a:lnTo>
                <a:lnTo>
                  <a:pt x="215" y="10336"/>
                </a:lnTo>
                <a:lnTo>
                  <a:pt x="394" y="10419"/>
                </a:lnTo>
                <a:lnTo>
                  <a:pt x="4823" y="10419"/>
                </a:lnTo>
                <a:lnTo>
                  <a:pt x="5002" y="10336"/>
                </a:lnTo>
                <a:lnTo>
                  <a:pt x="5133" y="10205"/>
                </a:lnTo>
                <a:lnTo>
                  <a:pt x="5204" y="10026"/>
                </a:lnTo>
                <a:lnTo>
                  <a:pt x="5216" y="9931"/>
                </a:lnTo>
                <a:lnTo>
                  <a:pt x="5216" y="9157"/>
                </a:lnTo>
                <a:lnTo>
                  <a:pt x="5204" y="9014"/>
                </a:lnTo>
                <a:lnTo>
                  <a:pt x="5061" y="8788"/>
                </a:lnTo>
                <a:lnTo>
                  <a:pt x="4942" y="8716"/>
                </a:lnTo>
                <a:lnTo>
                  <a:pt x="4561" y="8526"/>
                </a:lnTo>
                <a:lnTo>
                  <a:pt x="4561" y="8300"/>
                </a:lnTo>
                <a:lnTo>
                  <a:pt x="4549" y="8204"/>
                </a:lnTo>
                <a:lnTo>
                  <a:pt x="4478" y="8026"/>
                </a:lnTo>
                <a:lnTo>
                  <a:pt x="4347" y="7895"/>
                </a:lnTo>
                <a:lnTo>
                  <a:pt x="4168" y="7823"/>
                </a:lnTo>
                <a:lnTo>
                  <a:pt x="4073" y="781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55"/>
          <p:cNvSpPr/>
          <p:nvPr/>
        </p:nvSpPr>
        <p:spPr>
          <a:xfrm>
            <a:off x="8705128" y="5520203"/>
            <a:ext cx="717267" cy="448464"/>
          </a:xfrm>
          <a:custGeom>
            <a:avLst/>
            <a:gdLst/>
            <a:ahLst/>
            <a:cxnLst/>
            <a:rect l="l" t="t" r="r" b="b"/>
            <a:pathLst>
              <a:path w="13027" h="8145" extrusionOk="0">
                <a:moveTo>
                  <a:pt x="7073" y="0"/>
                </a:moveTo>
                <a:lnTo>
                  <a:pt x="6906" y="12"/>
                </a:lnTo>
                <a:lnTo>
                  <a:pt x="6573" y="143"/>
                </a:lnTo>
                <a:lnTo>
                  <a:pt x="6442" y="262"/>
                </a:lnTo>
                <a:lnTo>
                  <a:pt x="4513" y="2060"/>
                </a:lnTo>
                <a:lnTo>
                  <a:pt x="4501" y="2060"/>
                </a:lnTo>
                <a:lnTo>
                  <a:pt x="4358" y="2227"/>
                </a:lnTo>
                <a:lnTo>
                  <a:pt x="4203" y="2620"/>
                </a:lnTo>
                <a:lnTo>
                  <a:pt x="4192" y="3037"/>
                </a:lnTo>
                <a:lnTo>
                  <a:pt x="4334" y="3430"/>
                </a:lnTo>
                <a:lnTo>
                  <a:pt x="4465" y="3596"/>
                </a:lnTo>
                <a:lnTo>
                  <a:pt x="4596" y="3727"/>
                </a:lnTo>
                <a:lnTo>
                  <a:pt x="4989" y="3930"/>
                </a:lnTo>
                <a:lnTo>
                  <a:pt x="5251" y="3965"/>
                </a:lnTo>
                <a:lnTo>
                  <a:pt x="5299" y="3965"/>
                </a:lnTo>
                <a:lnTo>
                  <a:pt x="5489" y="3954"/>
                </a:lnTo>
                <a:lnTo>
                  <a:pt x="5859" y="3811"/>
                </a:lnTo>
                <a:lnTo>
                  <a:pt x="6013" y="3680"/>
                </a:lnTo>
                <a:lnTo>
                  <a:pt x="7573" y="2227"/>
                </a:lnTo>
                <a:lnTo>
                  <a:pt x="7656" y="2132"/>
                </a:lnTo>
                <a:lnTo>
                  <a:pt x="7668" y="1882"/>
                </a:lnTo>
                <a:lnTo>
                  <a:pt x="7585" y="1763"/>
                </a:lnTo>
                <a:lnTo>
                  <a:pt x="7490" y="1691"/>
                </a:lnTo>
                <a:lnTo>
                  <a:pt x="7240" y="1679"/>
                </a:lnTo>
                <a:lnTo>
                  <a:pt x="7133" y="1751"/>
                </a:lnTo>
                <a:lnTo>
                  <a:pt x="5954" y="2834"/>
                </a:lnTo>
                <a:lnTo>
                  <a:pt x="5585" y="3215"/>
                </a:lnTo>
                <a:lnTo>
                  <a:pt x="5573" y="3191"/>
                </a:lnTo>
                <a:lnTo>
                  <a:pt x="5501" y="3251"/>
                </a:lnTo>
                <a:lnTo>
                  <a:pt x="5358" y="3311"/>
                </a:lnTo>
                <a:lnTo>
                  <a:pt x="5275" y="3311"/>
                </a:lnTo>
                <a:lnTo>
                  <a:pt x="5168" y="3299"/>
                </a:lnTo>
                <a:lnTo>
                  <a:pt x="5001" y="3203"/>
                </a:lnTo>
                <a:lnTo>
                  <a:pt x="4954" y="3168"/>
                </a:lnTo>
                <a:lnTo>
                  <a:pt x="4894" y="3096"/>
                </a:lnTo>
                <a:lnTo>
                  <a:pt x="4835" y="2941"/>
                </a:lnTo>
                <a:lnTo>
                  <a:pt x="4835" y="2763"/>
                </a:lnTo>
                <a:lnTo>
                  <a:pt x="4906" y="2584"/>
                </a:lnTo>
                <a:lnTo>
                  <a:pt x="4977" y="2513"/>
                </a:lnTo>
                <a:lnTo>
                  <a:pt x="6871" y="739"/>
                </a:lnTo>
                <a:lnTo>
                  <a:pt x="6966" y="667"/>
                </a:lnTo>
                <a:lnTo>
                  <a:pt x="7073" y="655"/>
                </a:lnTo>
                <a:lnTo>
                  <a:pt x="7240" y="655"/>
                </a:lnTo>
                <a:lnTo>
                  <a:pt x="7609" y="667"/>
                </a:lnTo>
                <a:lnTo>
                  <a:pt x="8359" y="834"/>
                </a:lnTo>
                <a:lnTo>
                  <a:pt x="9061" y="1132"/>
                </a:lnTo>
                <a:lnTo>
                  <a:pt x="9704" y="1584"/>
                </a:lnTo>
                <a:lnTo>
                  <a:pt x="9990" y="1858"/>
                </a:lnTo>
                <a:lnTo>
                  <a:pt x="10085" y="1953"/>
                </a:lnTo>
                <a:lnTo>
                  <a:pt x="10752" y="1953"/>
                </a:lnTo>
                <a:lnTo>
                  <a:pt x="10752" y="5859"/>
                </a:lnTo>
                <a:lnTo>
                  <a:pt x="10169" y="5859"/>
                </a:lnTo>
                <a:lnTo>
                  <a:pt x="10121" y="5751"/>
                </a:lnTo>
                <a:lnTo>
                  <a:pt x="9978" y="5537"/>
                </a:lnTo>
                <a:lnTo>
                  <a:pt x="9883" y="5454"/>
                </a:lnTo>
                <a:lnTo>
                  <a:pt x="7680" y="3656"/>
                </a:lnTo>
                <a:lnTo>
                  <a:pt x="7573" y="3596"/>
                </a:lnTo>
                <a:lnTo>
                  <a:pt x="7323" y="3620"/>
                </a:lnTo>
                <a:lnTo>
                  <a:pt x="7228" y="3703"/>
                </a:lnTo>
                <a:lnTo>
                  <a:pt x="7156" y="3823"/>
                </a:lnTo>
                <a:lnTo>
                  <a:pt x="7180" y="4073"/>
                </a:lnTo>
                <a:lnTo>
                  <a:pt x="7275" y="4168"/>
                </a:lnTo>
                <a:lnTo>
                  <a:pt x="9478" y="5954"/>
                </a:lnTo>
                <a:lnTo>
                  <a:pt x="9562" y="6049"/>
                </a:lnTo>
                <a:lnTo>
                  <a:pt x="9585" y="6263"/>
                </a:lnTo>
                <a:lnTo>
                  <a:pt x="9526" y="6371"/>
                </a:lnTo>
                <a:lnTo>
                  <a:pt x="9335" y="6597"/>
                </a:lnTo>
                <a:lnTo>
                  <a:pt x="9252" y="6680"/>
                </a:lnTo>
                <a:lnTo>
                  <a:pt x="9026" y="6704"/>
                </a:lnTo>
                <a:lnTo>
                  <a:pt x="8930" y="6644"/>
                </a:lnTo>
                <a:lnTo>
                  <a:pt x="8573" y="6347"/>
                </a:lnTo>
                <a:lnTo>
                  <a:pt x="7752" y="7347"/>
                </a:lnTo>
                <a:lnTo>
                  <a:pt x="7704" y="7406"/>
                </a:lnTo>
                <a:lnTo>
                  <a:pt x="7561" y="7478"/>
                </a:lnTo>
                <a:lnTo>
                  <a:pt x="7418" y="7502"/>
                </a:lnTo>
                <a:lnTo>
                  <a:pt x="7275" y="7454"/>
                </a:lnTo>
                <a:lnTo>
                  <a:pt x="7204" y="7418"/>
                </a:lnTo>
                <a:lnTo>
                  <a:pt x="6859" y="7109"/>
                </a:lnTo>
                <a:lnTo>
                  <a:pt x="6609" y="6942"/>
                </a:lnTo>
                <a:lnTo>
                  <a:pt x="6394" y="7156"/>
                </a:lnTo>
                <a:lnTo>
                  <a:pt x="6263" y="7287"/>
                </a:lnTo>
                <a:lnTo>
                  <a:pt x="5954" y="7454"/>
                </a:lnTo>
                <a:lnTo>
                  <a:pt x="5775" y="7490"/>
                </a:lnTo>
                <a:lnTo>
                  <a:pt x="5597" y="7490"/>
                </a:lnTo>
                <a:lnTo>
                  <a:pt x="5251" y="7395"/>
                </a:lnTo>
                <a:lnTo>
                  <a:pt x="5108" y="7287"/>
                </a:lnTo>
                <a:lnTo>
                  <a:pt x="3263" y="5859"/>
                </a:lnTo>
                <a:lnTo>
                  <a:pt x="2287" y="5859"/>
                </a:lnTo>
                <a:lnTo>
                  <a:pt x="2287" y="1953"/>
                </a:lnTo>
                <a:lnTo>
                  <a:pt x="2941" y="1953"/>
                </a:lnTo>
                <a:lnTo>
                  <a:pt x="3037" y="1858"/>
                </a:lnTo>
                <a:lnTo>
                  <a:pt x="3275" y="1620"/>
                </a:lnTo>
                <a:lnTo>
                  <a:pt x="3787" y="1239"/>
                </a:lnTo>
                <a:lnTo>
                  <a:pt x="4346" y="941"/>
                </a:lnTo>
                <a:lnTo>
                  <a:pt x="4942" y="751"/>
                </a:lnTo>
                <a:lnTo>
                  <a:pt x="5263" y="691"/>
                </a:lnTo>
                <a:lnTo>
                  <a:pt x="5382" y="655"/>
                </a:lnTo>
                <a:lnTo>
                  <a:pt x="5537" y="453"/>
                </a:lnTo>
                <a:lnTo>
                  <a:pt x="5537" y="322"/>
                </a:lnTo>
                <a:lnTo>
                  <a:pt x="5501" y="203"/>
                </a:lnTo>
                <a:lnTo>
                  <a:pt x="5299" y="48"/>
                </a:lnTo>
                <a:lnTo>
                  <a:pt x="5168" y="48"/>
                </a:lnTo>
                <a:lnTo>
                  <a:pt x="4811" y="108"/>
                </a:lnTo>
                <a:lnTo>
                  <a:pt x="4144" y="322"/>
                </a:lnTo>
                <a:lnTo>
                  <a:pt x="3513" y="643"/>
                </a:lnTo>
                <a:lnTo>
                  <a:pt x="2929" y="1060"/>
                </a:lnTo>
                <a:lnTo>
                  <a:pt x="2668" y="1310"/>
                </a:lnTo>
                <a:lnTo>
                  <a:pt x="322" y="1310"/>
                </a:lnTo>
                <a:lnTo>
                  <a:pt x="191" y="1322"/>
                </a:lnTo>
                <a:lnTo>
                  <a:pt x="24" y="1501"/>
                </a:lnTo>
                <a:lnTo>
                  <a:pt x="0" y="1632"/>
                </a:lnTo>
                <a:lnTo>
                  <a:pt x="24" y="1763"/>
                </a:lnTo>
                <a:lnTo>
                  <a:pt x="191" y="1941"/>
                </a:lnTo>
                <a:lnTo>
                  <a:pt x="322" y="1953"/>
                </a:lnTo>
                <a:lnTo>
                  <a:pt x="1632" y="1953"/>
                </a:lnTo>
                <a:lnTo>
                  <a:pt x="1632" y="6192"/>
                </a:lnTo>
                <a:lnTo>
                  <a:pt x="1608" y="6323"/>
                </a:lnTo>
                <a:lnTo>
                  <a:pt x="1429" y="6502"/>
                </a:lnTo>
                <a:lnTo>
                  <a:pt x="1298" y="6513"/>
                </a:lnTo>
                <a:lnTo>
                  <a:pt x="655" y="6513"/>
                </a:lnTo>
                <a:lnTo>
                  <a:pt x="524" y="6537"/>
                </a:lnTo>
                <a:lnTo>
                  <a:pt x="346" y="6716"/>
                </a:lnTo>
                <a:lnTo>
                  <a:pt x="322" y="6847"/>
                </a:lnTo>
                <a:lnTo>
                  <a:pt x="346" y="6978"/>
                </a:lnTo>
                <a:lnTo>
                  <a:pt x="524" y="7156"/>
                </a:lnTo>
                <a:lnTo>
                  <a:pt x="655" y="7168"/>
                </a:lnTo>
                <a:lnTo>
                  <a:pt x="1298" y="7168"/>
                </a:lnTo>
                <a:lnTo>
                  <a:pt x="1465" y="7156"/>
                </a:lnTo>
                <a:lnTo>
                  <a:pt x="1751" y="7061"/>
                </a:lnTo>
                <a:lnTo>
                  <a:pt x="1989" y="6894"/>
                </a:lnTo>
                <a:lnTo>
                  <a:pt x="2167" y="6656"/>
                </a:lnTo>
                <a:lnTo>
                  <a:pt x="2227" y="6513"/>
                </a:lnTo>
                <a:lnTo>
                  <a:pt x="3049" y="6513"/>
                </a:lnTo>
                <a:lnTo>
                  <a:pt x="4692" y="7799"/>
                </a:lnTo>
                <a:lnTo>
                  <a:pt x="4918" y="7954"/>
                </a:lnTo>
                <a:lnTo>
                  <a:pt x="5418" y="8133"/>
                </a:lnTo>
                <a:lnTo>
                  <a:pt x="5680" y="8145"/>
                </a:lnTo>
                <a:lnTo>
                  <a:pt x="5763" y="8145"/>
                </a:lnTo>
                <a:lnTo>
                  <a:pt x="5847" y="8133"/>
                </a:lnTo>
                <a:lnTo>
                  <a:pt x="6073" y="8097"/>
                </a:lnTo>
                <a:lnTo>
                  <a:pt x="6490" y="7930"/>
                </a:lnTo>
                <a:lnTo>
                  <a:pt x="6668" y="7799"/>
                </a:lnTo>
                <a:lnTo>
                  <a:pt x="6787" y="7907"/>
                </a:lnTo>
                <a:lnTo>
                  <a:pt x="6954" y="8038"/>
                </a:lnTo>
                <a:lnTo>
                  <a:pt x="7347" y="8145"/>
                </a:lnTo>
                <a:lnTo>
                  <a:pt x="7752" y="8109"/>
                </a:lnTo>
                <a:lnTo>
                  <a:pt x="8109" y="7918"/>
                </a:lnTo>
                <a:lnTo>
                  <a:pt x="8264" y="7764"/>
                </a:lnTo>
                <a:lnTo>
                  <a:pt x="8669" y="7252"/>
                </a:lnTo>
                <a:lnTo>
                  <a:pt x="8823" y="7323"/>
                </a:lnTo>
                <a:lnTo>
                  <a:pt x="9133" y="7359"/>
                </a:lnTo>
                <a:lnTo>
                  <a:pt x="9454" y="7299"/>
                </a:lnTo>
                <a:lnTo>
                  <a:pt x="9728" y="7133"/>
                </a:lnTo>
                <a:lnTo>
                  <a:pt x="9835" y="7014"/>
                </a:lnTo>
                <a:lnTo>
                  <a:pt x="10026" y="6775"/>
                </a:lnTo>
                <a:lnTo>
                  <a:pt x="10109" y="6656"/>
                </a:lnTo>
                <a:lnTo>
                  <a:pt x="10157" y="6513"/>
                </a:lnTo>
                <a:lnTo>
                  <a:pt x="10800" y="6513"/>
                </a:lnTo>
                <a:lnTo>
                  <a:pt x="10859" y="6656"/>
                </a:lnTo>
                <a:lnTo>
                  <a:pt x="11038" y="6894"/>
                </a:lnTo>
                <a:lnTo>
                  <a:pt x="11276" y="7061"/>
                </a:lnTo>
                <a:lnTo>
                  <a:pt x="11562" y="7156"/>
                </a:lnTo>
                <a:lnTo>
                  <a:pt x="11717" y="7168"/>
                </a:lnTo>
                <a:lnTo>
                  <a:pt x="12693" y="7168"/>
                </a:lnTo>
                <a:lnTo>
                  <a:pt x="12824" y="7156"/>
                </a:lnTo>
                <a:lnTo>
                  <a:pt x="13003" y="6978"/>
                </a:lnTo>
                <a:lnTo>
                  <a:pt x="13026" y="6847"/>
                </a:lnTo>
                <a:lnTo>
                  <a:pt x="13014" y="6716"/>
                </a:lnTo>
                <a:lnTo>
                  <a:pt x="12836" y="6537"/>
                </a:lnTo>
                <a:lnTo>
                  <a:pt x="12705" y="6513"/>
                </a:lnTo>
                <a:lnTo>
                  <a:pt x="11705" y="6513"/>
                </a:lnTo>
                <a:lnTo>
                  <a:pt x="11586" y="6502"/>
                </a:lnTo>
                <a:lnTo>
                  <a:pt x="11419" y="6323"/>
                </a:lnTo>
                <a:lnTo>
                  <a:pt x="11407" y="6192"/>
                </a:lnTo>
                <a:lnTo>
                  <a:pt x="11407" y="1965"/>
                </a:lnTo>
                <a:lnTo>
                  <a:pt x="12705" y="1965"/>
                </a:lnTo>
                <a:lnTo>
                  <a:pt x="12836" y="1941"/>
                </a:lnTo>
                <a:lnTo>
                  <a:pt x="13014" y="1763"/>
                </a:lnTo>
                <a:lnTo>
                  <a:pt x="13026" y="1632"/>
                </a:lnTo>
                <a:lnTo>
                  <a:pt x="13014" y="1501"/>
                </a:lnTo>
                <a:lnTo>
                  <a:pt x="12836" y="1322"/>
                </a:lnTo>
                <a:lnTo>
                  <a:pt x="12705" y="1310"/>
                </a:lnTo>
                <a:lnTo>
                  <a:pt x="10359" y="1310"/>
                </a:lnTo>
                <a:lnTo>
                  <a:pt x="10038" y="1013"/>
                </a:lnTo>
                <a:lnTo>
                  <a:pt x="9300" y="524"/>
                </a:lnTo>
                <a:lnTo>
                  <a:pt x="8502" y="191"/>
                </a:lnTo>
                <a:lnTo>
                  <a:pt x="7668" y="24"/>
                </a:lnTo>
                <a:lnTo>
                  <a:pt x="7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55"/>
          <p:cNvSpPr/>
          <p:nvPr/>
        </p:nvSpPr>
        <p:spPr>
          <a:xfrm>
            <a:off x="10446341" y="5457572"/>
            <a:ext cx="502202" cy="573725"/>
          </a:xfrm>
          <a:custGeom>
            <a:avLst/>
            <a:gdLst/>
            <a:ahLst/>
            <a:cxnLst/>
            <a:rect l="l" t="t" r="r" b="b"/>
            <a:pathLst>
              <a:path w="9121" h="10420" extrusionOk="0">
                <a:moveTo>
                  <a:pt x="5858" y="691"/>
                </a:moveTo>
                <a:lnTo>
                  <a:pt x="5989" y="751"/>
                </a:lnTo>
                <a:lnTo>
                  <a:pt x="6108" y="846"/>
                </a:lnTo>
                <a:lnTo>
                  <a:pt x="8275" y="3013"/>
                </a:lnTo>
                <a:lnTo>
                  <a:pt x="8371" y="3120"/>
                </a:lnTo>
                <a:lnTo>
                  <a:pt x="8418" y="3251"/>
                </a:lnTo>
                <a:lnTo>
                  <a:pt x="6180" y="3263"/>
                </a:lnTo>
                <a:lnTo>
                  <a:pt x="6049" y="3239"/>
                </a:lnTo>
                <a:lnTo>
                  <a:pt x="5882" y="3061"/>
                </a:lnTo>
                <a:lnTo>
                  <a:pt x="5858" y="2930"/>
                </a:lnTo>
                <a:lnTo>
                  <a:pt x="5858" y="691"/>
                </a:lnTo>
                <a:close/>
                <a:moveTo>
                  <a:pt x="5120" y="4585"/>
                </a:moveTo>
                <a:lnTo>
                  <a:pt x="4965" y="4668"/>
                </a:lnTo>
                <a:lnTo>
                  <a:pt x="4918" y="4740"/>
                </a:lnTo>
                <a:lnTo>
                  <a:pt x="3846" y="6871"/>
                </a:lnTo>
                <a:lnTo>
                  <a:pt x="3191" y="5990"/>
                </a:lnTo>
                <a:lnTo>
                  <a:pt x="3144" y="5930"/>
                </a:lnTo>
                <a:lnTo>
                  <a:pt x="3001" y="5871"/>
                </a:lnTo>
                <a:lnTo>
                  <a:pt x="2929" y="5859"/>
                </a:lnTo>
                <a:lnTo>
                  <a:pt x="322" y="5859"/>
                </a:lnTo>
                <a:lnTo>
                  <a:pt x="191" y="5883"/>
                </a:lnTo>
                <a:lnTo>
                  <a:pt x="12" y="6061"/>
                </a:lnTo>
                <a:lnTo>
                  <a:pt x="0" y="6192"/>
                </a:lnTo>
                <a:lnTo>
                  <a:pt x="12" y="6323"/>
                </a:lnTo>
                <a:lnTo>
                  <a:pt x="191" y="6490"/>
                </a:lnTo>
                <a:lnTo>
                  <a:pt x="322" y="6514"/>
                </a:lnTo>
                <a:lnTo>
                  <a:pt x="2763" y="6514"/>
                </a:lnTo>
                <a:lnTo>
                  <a:pt x="3644" y="7680"/>
                </a:lnTo>
                <a:lnTo>
                  <a:pt x="3691" y="7740"/>
                </a:lnTo>
                <a:lnTo>
                  <a:pt x="3834" y="7811"/>
                </a:lnTo>
                <a:lnTo>
                  <a:pt x="3929" y="7811"/>
                </a:lnTo>
                <a:lnTo>
                  <a:pt x="4013" y="7800"/>
                </a:lnTo>
                <a:lnTo>
                  <a:pt x="4156" y="7704"/>
                </a:lnTo>
                <a:lnTo>
                  <a:pt x="4191" y="7633"/>
                </a:lnTo>
                <a:lnTo>
                  <a:pt x="5203" y="5609"/>
                </a:lnTo>
                <a:lnTo>
                  <a:pt x="5573" y="6335"/>
                </a:lnTo>
                <a:lnTo>
                  <a:pt x="5620" y="6406"/>
                </a:lnTo>
                <a:lnTo>
                  <a:pt x="5763" y="6502"/>
                </a:lnTo>
                <a:lnTo>
                  <a:pt x="5858" y="6514"/>
                </a:lnTo>
                <a:lnTo>
                  <a:pt x="7156" y="6514"/>
                </a:lnTo>
                <a:lnTo>
                  <a:pt x="7287" y="6490"/>
                </a:lnTo>
                <a:lnTo>
                  <a:pt x="7466" y="6323"/>
                </a:lnTo>
                <a:lnTo>
                  <a:pt x="7490" y="6192"/>
                </a:lnTo>
                <a:lnTo>
                  <a:pt x="7466" y="6061"/>
                </a:lnTo>
                <a:lnTo>
                  <a:pt x="7287" y="5883"/>
                </a:lnTo>
                <a:lnTo>
                  <a:pt x="7156" y="5859"/>
                </a:lnTo>
                <a:lnTo>
                  <a:pt x="6061" y="5859"/>
                </a:lnTo>
                <a:lnTo>
                  <a:pt x="5501" y="4740"/>
                </a:lnTo>
                <a:lnTo>
                  <a:pt x="5453" y="4668"/>
                </a:lnTo>
                <a:lnTo>
                  <a:pt x="5299" y="4585"/>
                </a:lnTo>
                <a:close/>
                <a:moveTo>
                  <a:pt x="2608" y="1"/>
                </a:moveTo>
                <a:lnTo>
                  <a:pt x="2334" y="24"/>
                </a:lnTo>
                <a:lnTo>
                  <a:pt x="1870" y="215"/>
                </a:lnTo>
                <a:lnTo>
                  <a:pt x="1524" y="572"/>
                </a:lnTo>
                <a:lnTo>
                  <a:pt x="1322" y="1037"/>
                </a:lnTo>
                <a:lnTo>
                  <a:pt x="1298" y="1310"/>
                </a:lnTo>
                <a:lnTo>
                  <a:pt x="1298" y="4561"/>
                </a:lnTo>
                <a:lnTo>
                  <a:pt x="1322" y="4692"/>
                </a:lnTo>
                <a:lnTo>
                  <a:pt x="1500" y="4870"/>
                </a:lnTo>
                <a:lnTo>
                  <a:pt x="1631" y="4894"/>
                </a:lnTo>
                <a:lnTo>
                  <a:pt x="1762" y="4870"/>
                </a:lnTo>
                <a:lnTo>
                  <a:pt x="1941" y="4692"/>
                </a:lnTo>
                <a:lnTo>
                  <a:pt x="1953" y="4561"/>
                </a:lnTo>
                <a:lnTo>
                  <a:pt x="1953" y="1310"/>
                </a:lnTo>
                <a:lnTo>
                  <a:pt x="1965" y="1167"/>
                </a:lnTo>
                <a:lnTo>
                  <a:pt x="2060" y="941"/>
                </a:lnTo>
                <a:lnTo>
                  <a:pt x="2239" y="763"/>
                </a:lnTo>
                <a:lnTo>
                  <a:pt x="2477" y="667"/>
                </a:lnTo>
                <a:lnTo>
                  <a:pt x="2608" y="656"/>
                </a:lnTo>
                <a:lnTo>
                  <a:pt x="5215" y="656"/>
                </a:lnTo>
                <a:lnTo>
                  <a:pt x="5215" y="2930"/>
                </a:lnTo>
                <a:lnTo>
                  <a:pt x="5227" y="3132"/>
                </a:lnTo>
                <a:lnTo>
                  <a:pt x="5370" y="3477"/>
                </a:lnTo>
                <a:lnTo>
                  <a:pt x="5632" y="3751"/>
                </a:lnTo>
                <a:lnTo>
                  <a:pt x="5989" y="3894"/>
                </a:lnTo>
                <a:lnTo>
                  <a:pt x="6192" y="3906"/>
                </a:lnTo>
                <a:lnTo>
                  <a:pt x="8466" y="3906"/>
                </a:lnTo>
                <a:lnTo>
                  <a:pt x="8466" y="9121"/>
                </a:lnTo>
                <a:lnTo>
                  <a:pt x="8454" y="9252"/>
                </a:lnTo>
                <a:lnTo>
                  <a:pt x="8359" y="9490"/>
                </a:lnTo>
                <a:lnTo>
                  <a:pt x="8180" y="9657"/>
                </a:lnTo>
                <a:lnTo>
                  <a:pt x="7942" y="9764"/>
                </a:lnTo>
                <a:lnTo>
                  <a:pt x="2477" y="9764"/>
                </a:lnTo>
                <a:lnTo>
                  <a:pt x="2239" y="9657"/>
                </a:lnTo>
                <a:lnTo>
                  <a:pt x="2060" y="9490"/>
                </a:lnTo>
                <a:lnTo>
                  <a:pt x="1965" y="9252"/>
                </a:lnTo>
                <a:lnTo>
                  <a:pt x="1953" y="9121"/>
                </a:lnTo>
                <a:lnTo>
                  <a:pt x="1953" y="7811"/>
                </a:lnTo>
                <a:lnTo>
                  <a:pt x="1929" y="7680"/>
                </a:lnTo>
                <a:lnTo>
                  <a:pt x="1762" y="7514"/>
                </a:lnTo>
                <a:lnTo>
                  <a:pt x="1631" y="7490"/>
                </a:lnTo>
                <a:lnTo>
                  <a:pt x="1500" y="7514"/>
                </a:lnTo>
                <a:lnTo>
                  <a:pt x="1322" y="7680"/>
                </a:lnTo>
                <a:lnTo>
                  <a:pt x="1298" y="7811"/>
                </a:lnTo>
                <a:lnTo>
                  <a:pt x="1298" y="9121"/>
                </a:lnTo>
                <a:lnTo>
                  <a:pt x="1322" y="9383"/>
                </a:lnTo>
                <a:lnTo>
                  <a:pt x="1512" y="9848"/>
                </a:lnTo>
                <a:lnTo>
                  <a:pt x="1870" y="10205"/>
                </a:lnTo>
                <a:lnTo>
                  <a:pt x="2334" y="10407"/>
                </a:lnTo>
                <a:lnTo>
                  <a:pt x="2608" y="10419"/>
                </a:lnTo>
                <a:lnTo>
                  <a:pt x="7811" y="10419"/>
                </a:lnTo>
                <a:lnTo>
                  <a:pt x="8073" y="10407"/>
                </a:lnTo>
                <a:lnTo>
                  <a:pt x="8549" y="10205"/>
                </a:lnTo>
                <a:lnTo>
                  <a:pt x="8895" y="9848"/>
                </a:lnTo>
                <a:lnTo>
                  <a:pt x="9097" y="9383"/>
                </a:lnTo>
                <a:lnTo>
                  <a:pt x="9121" y="9121"/>
                </a:lnTo>
                <a:lnTo>
                  <a:pt x="9121" y="3477"/>
                </a:lnTo>
                <a:lnTo>
                  <a:pt x="9097" y="3215"/>
                </a:lnTo>
                <a:lnTo>
                  <a:pt x="8906" y="2751"/>
                </a:lnTo>
                <a:lnTo>
                  <a:pt x="8740" y="2549"/>
                </a:lnTo>
                <a:lnTo>
                  <a:pt x="6573" y="382"/>
                </a:lnTo>
                <a:lnTo>
                  <a:pt x="6370" y="215"/>
                </a:lnTo>
                <a:lnTo>
                  <a:pt x="5906" y="24"/>
                </a:lnTo>
                <a:lnTo>
                  <a:pt x="56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55"/>
          <p:cNvSpPr/>
          <p:nvPr/>
        </p:nvSpPr>
        <p:spPr>
          <a:xfrm>
            <a:off x="11972490" y="5457572"/>
            <a:ext cx="573670" cy="573725"/>
          </a:xfrm>
          <a:custGeom>
            <a:avLst/>
            <a:gdLst/>
            <a:ahLst/>
            <a:cxnLst/>
            <a:rect l="l" t="t" r="r" b="b"/>
            <a:pathLst>
              <a:path w="10419" h="10420" extrusionOk="0">
                <a:moveTo>
                  <a:pt x="3132" y="2954"/>
                </a:moveTo>
                <a:lnTo>
                  <a:pt x="3025" y="3025"/>
                </a:lnTo>
                <a:lnTo>
                  <a:pt x="2941" y="3132"/>
                </a:lnTo>
                <a:lnTo>
                  <a:pt x="2941" y="3382"/>
                </a:lnTo>
                <a:lnTo>
                  <a:pt x="3025" y="3489"/>
                </a:lnTo>
                <a:lnTo>
                  <a:pt x="4977" y="5442"/>
                </a:lnTo>
                <a:lnTo>
                  <a:pt x="5085" y="5525"/>
                </a:lnTo>
                <a:lnTo>
                  <a:pt x="5335" y="5525"/>
                </a:lnTo>
                <a:lnTo>
                  <a:pt x="5442" y="5442"/>
                </a:lnTo>
                <a:lnTo>
                  <a:pt x="5513" y="5335"/>
                </a:lnTo>
                <a:lnTo>
                  <a:pt x="5513" y="5085"/>
                </a:lnTo>
                <a:lnTo>
                  <a:pt x="5442" y="4978"/>
                </a:lnTo>
                <a:lnTo>
                  <a:pt x="3489" y="3025"/>
                </a:lnTo>
                <a:lnTo>
                  <a:pt x="3382" y="2954"/>
                </a:lnTo>
                <a:close/>
                <a:moveTo>
                  <a:pt x="5204" y="1"/>
                </a:moveTo>
                <a:lnTo>
                  <a:pt x="5073" y="24"/>
                </a:lnTo>
                <a:lnTo>
                  <a:pt x="4894" y="203"/>
                </a:lnTo>
                <a:lnTo>
                  <a:pt x="4882" y="334"/>
                </a:lnTo>
                <a:lnTo>
                  <a:pt x="4882" y="2287"/>
                </a:lnTo>
                <a:lnTo>
                  <a:pt x="4894" y="2418"/>
                </a:lnTo>
                <a:lnTo>
                  <a:pt x="5073" y="2584"/>
                </a:lnTo>
                <a:lnTo>
                  <a:pt x="5204" y="2608"/>
                </a:lnTo>
                <a:lnTo>
                  <a:pt x="5335" y="2584"/>
                </a:lnTo>
                <a:lnTo>
                  <a:pt x="5513" y="2418"/>
                </a:lnTo>
                <a:lnTo>
                  <a:pt x="5537" y="2287"/>
                </a:lnTo>
                <a:lnTo>
                  <a:pt x="5537" y="667"/>
                </a:lnTo>
                <a:lnTo>
                  <a:pt x="5978" y="715"/>
                </a:lnTo>
                <a:lnTo>
                  <a:pt x="6799" y="929"/>
                </a:lnTo>
                <a:lnTo>
                  <a:pt x="7561" y="1287"/>
                </a:lnTo>
                <a:lnTo>
                  <a:pt x="8240" y="1763"/>
                </a:lnTo>
                <a:lnTo>
                  <a:pt x="8811" y="2370"/>
                </a:lnTo>
                <a:lnTo>
                  <a:pt x="9264" y="3073"/>
                </a:lnTo>
                <a:lnTo>
                  <a:pt x="9585" y="3870"/>
                </a:lnTo>
                <a:lnTo>
                  <a:pt x="9752" y="4751"/>
                </a:lnTo>
                <a:lnTo>
                  <a:pt x="9764" y="5216"/>
                </a:lnTo>
                <a:lnTo>
                  <a:pt x="9752" y="5680"/>
                </a:lnTo>
                <a:lnTo>
                  <a:pt x="9561" y="6573"/>
                </a:lnTo>
                <a:lnTo>
                  <a:pt x="9216" y="7395"/>
                </a:lnTo>
                <a:lnTo>
                  <a:pt x="8728" y="8121"/>
                </a:lnTo>
                <a:lnTo>
                  <a:pt x="8109" y="8740"/>
                </a:lnTo>
                <a:lnTo>
                  <a:pt x="7383" y="9228"/>
                </a:lnTo>
                <a:lnTo>
                  <a:pt x="6561" y="9574"/>
                </a:lnTo>
                <a:lnTo>
                  <a:pt x="5680" y="9752"/>
                </a:lnTo>
                <a:lnTo>
                  <a:pt x="5204" y="9776"/>
                </a:lnTo>
                <a:lnTo>
                  <a:pt x="4739" y="9752"/>
                </a:lnTo>
                <a:lnTo>
                  <a:pt x="3846" y="9574"/>
                </a:lnTo>
                <a:lnTo>
                  <a:pt x="3037" y="9228"/>
                </a:lnTo>
                <a:lnTo>
                  <a:pt x="2310" y="8740"/>
                </a:lnTo>
                <a:lnTo>
                  <a:pt x="1691" y="8121"/>
                </a:lnTo>
                <a:lnTo>
                  <a:pt x="1191" y="7395"/>
                </a:lnTo>
                <a:lnTo>
                  <a:pt x="846" y="6573"/>
                </a:lnTo>
                <a:lnTo>
                  <a:pt x="667" y="5680"/>
                </a:lnTo>
                <a:lnTo>
                  <a:pt x="655" y="5216"/>
                </a:lnTo>
                <a:lnTo>
                  <a:pt x="655" y="4859"/>
                </a:lnTo>
                <a:lnTo>
                  <a:pt x="762" y="4180"/>
                </a:lnTo>
                <a:lnTo>
                  <a:pt x="965" y="3537"/>
                </a:lnTo>
                <a:lnTo>
                  <a:pt x="1262" y="2930"/>
                </a:lnTo>
                <a:lnTo>
                  <a:pt x="1441" y="2656"/>
                </a:lnTo>
                <a:lnTo>
                  <a:pt x="1501" y="2537"/>
                </a:lnTo>
                <a:lnTo>
                  <a:pt x="1453" y="2275"/>
                </a:lnTo>
                <a:lnTo>
                  <a:pt x="1346" y="2203"/>
                </a:lnTo>
                <a:lnTo>
                  <a:pt x="1227" y="2144"/>
                </a:lnTo>
                <a:lnTo>
                  <a:pt x="989" y="2191"/>
                </a:lnTo>
                <a:lnTo>
                  <a:pt x="893" y="2287"/>
                </a:lnTo>
                <a:lnTo>
                  <a:pt x="691" y="2608"/>
                </a:lnTo>
                <a:lnTo>
                  <a:pt x="358" y="3287"/>
                </a:lnTo>
                <a:lnTo>
                  <a:pt x="131" y="4025"/>
                </a:lnTo>
                <a:lnTo>
                  <a:pt x="12" y="4811"/>
                </a:lnTo>
                <a:lnTo>
                  <a:pt x="0" y="5216"/>
                </a:lnTo>
                <a:lnTo>
                  <a:pt x="12" y="5752"/>
                </a:lnTo>
                <a:lnTo>
                  <a:pt x="227" y="6764"/>
                </a:lnTo>
                <a:lnTo>
                  <a:pt x="620" y="7704"/>
                </a:lnTo>
                <a:lnTo>
                  <a:pt x="1179" y="8526"/>
                </a:lnTo>
                <a:lnTo>
                  <a:pt x="1894" y="9240"/>
                </a:lnTo>
                <a:lnTo>
                  <a:pt x="2715" y="9800"/>
                </a:lnTo>
                <a:lnTo>
                  <a:pt x="3656" y="10193"/>
                </a:lnTo>
                <a:lnTo>
                  <a:pt x="4668" y="10407"/>
                </a:lnTo>
                <a:lnTo>
                  <a:pt x="5204" y="10419"/>
                </a:lnTo>
                <a:lnTo>
                  <a:pt x="5739" y="10407"/>
                </a:lnTo>
                <a:lnTo>
                  <a:pt x="6763" y="10193"/>
                </a:lnTo>
                <a:lnTo>
                  <a:pt x="7692" y="9800"/>
                </a:lnTo>
                <a:lnTo>
                  <a:pt x="8526" y="9240"/>
                </a:lnTo>
                <a:lnTo>
                  <a:pt x="9228" y="8526"/>
                </a:lnTo>
                <a:lnTo>
                  <a:pt x="9800" y="7704"/>
                </a:lnTo>
                <a:lnTo>
                  <a:pt x="10193" y="6764"/>
                </a:lnTo>
                <a:lnTo>
                  <a:pt x="10395" y="5752"/>
                </a:lnTo>
                <a:lnTo>
                  <a:pt x="10419" y="5216"/>
                </a:lnTo>
                <a:lnTo>
                  <a:pt x="10395" y="4680"/>
                </a:lnTo>
                <a:lnTo>
                  <a:pt x="10193" y="3656"/>
                </a:lnTo>
                <a:lnTo>
                  <a:pt x="9800" y="2727"/>
                </a:lnTo>
                <a:lnTo>
                  <a:pt x="9228" y="1894"/>
                </a:lnTo>
                <a:lnTo>
                  <a:pt x="8526" y="1191"/>
                </a:lnTo>
                <a:lnTo>
                  <a:pt x="7692" y="620"/>
                </a:lnTo>
                <a:lnTo>
                  <a:pt x="6763" y="227"/>
                </a:lnTo>
                <a:lnTo>
                  <a:pt x="5739" y="24"/>
                </a:lnTo>
                <a:lnTo>
                  <a:pt x="5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55"/>
          <p:cNvSpPr/>
          <p:nvPr/>
        </p:nvSpPr>
        <p:spPr>
          <a:xfrm>
            <a:off x="13570107" y="5457572"/>
            <a:ext cx="394064" cy="573725"/>
          </a:xfrm>
          <a:custGeom>
            <a:avLst/>
            <a:gdLst/>
            <a:ahLst/>
            <a:cxnLst/>
            <a:rect l="l" t="t" r="r" b="b"/>
            <a:pathLst>
              <a:path w="7157" h="10420" extrusionOk="0">
                <a:moveTo>
                  <a:pt x="3335" y="1310"/>
                </a:moveTo>
                <a:lnTo>
                  <a:pt x="2894" y="1406"/>
                </a:lnTo>
                <a:lnTo>
                  <a:pt x="2489" y="1572"/>
                </a:lnTo>
                <a:lnTo>
                  <a:pt x="2120" y="1822"/>
                </a:lnTo>
                <a:lnTo>
                  <a:pt x="1810" y="2132"/>
                </a:lnTo>
                <a:lnTo>
                  <a:pt x="1572" y="2489"/>
                </a:lnTo>
                <a:lnTo>
                  <a:pt x="1394" y="2894"/>
                </a:lnTo>
                <a:lnTo>
                  <a:pt x="1298" y="3335"/>
                </a:lnTo>
                <a:lnTo>
                  <a:pt x="1298" y="3561"/>
                </a:lnTo>
                <a:lnTo>
                  <a:pt x="1310" y="3704"/>
                </a:lnTo>
                <a:lnTo>
                  <a:pt x="1489" y="3894"/>
                </a:lnTo>
                <a:lnTo>
                  <a:pt x="1620" y="3906"/>
                </a:lnTo>
                <a:lnTo>
                  <a:pt x="1751" y="3894"/>
                </a:lnTo>
                <a:lnTo>
                  <a:pt x="1930" y="3716"/>
                </a:lnTo>
                <a:lnTo>
                  <a:pt x="1941" y="3585"/>
                </a:lnTo>
                <a:lnTo>
                  <a:pt x="1953" y="3418"/>
                </a:lnTo>
                <a:lnTo>
                  <a:pt x="2013" y="3096"/>
                </a:lnTo>
                <a:lnTo>
                  <a:pt x="2144" y="2811"/>
                </a:lnTo>
                <a:lnTo>
                  <a:pt x="2311" y="2561"/>
                </a:lnTo>
                <a:lnTo>
                  <a:pt x="2537" y="2334"/>
                </a:lnTo>
                <a:lnTo>
                  <a:pt x="2799" y="2168"/>
                </a:lnTo>
                <a:lnTo>
                  <a:pt x="3084" y="2049"/>
                </a:lnTo>
                <a:lnTo>
                  <a:pt x="3406" y="1977"/>
                </a:lnTo>
                <a:lnTo>
                  <a:pt x="3573" y="1977"/>
                </a:lnTo>
                <a:lnTo>
                  <a:pt x="3704" y="1941"/>
                </a:lnTo>
                <a:lnTo>
                  <a:pt x="3882" y="1763"/>
                </a:lnTo>
                <a:lnTo>
                  <a:pt x="3894" y="1632"/>
                </a:lnTo>
                <a:lnTo>
                  <a:pt x="3882" y="1501"/>
                </a:lnTo>
                <a:lnTo>
                  <a:pt x="3704" y="1322"/>
                </a:lnTo>
                <a:lnTo>
                  <a:pt x="3573" y="1310"/>
                </a:lnTo>
                <a:close/>
                <a:moveTo>
                  <a:pt x="3561" y="1"/>
                </a:moveTo>
                <a:lnTo>
                  <a:pt x="3204" y="13"/>
                </a:lnTo>
                <a:lnTo>
                  <a:pt x="2501" y="167"/>
                </a:lnTo>
                <a:lnTo>
                  <a:pt x="1858" y="441"/>
                </a:lnTo>
                <a:lnTo>
                  <a:pt x="1287" y="834"/>
                </a:lnTo>
                <a:lnTo>
                  <a:pt x="810" y="1322"/>
                </a:lnTo>
                <a:lnTo>
                  <a:pt x="417" y="1894"/>
                </a:lnTo>
                <a:lnTo>
                  <a:pt x="155" y="2537"/>
                </a:lnTo>
                <a:lnTo>
                  <a:pt x="13" y="3239"/>
                </a:lnTo>
                <a:lnTo>
                  <a:pt x="1" y="3608"/>
                </a:lnTo>
                <a:lnTo>
                  <a:pt x="1" y="3942"/>
                </a:lnTo>
                <a:lnTo>
                  <a:pt x="120" y="4573"/>
                </a:lnTo>
                <a:lnTo>
                  <a:pt x="346" y="5180"/>
                </a:lnTo>
                <a:lnTo>
                  <a:pt x="679" y="5728"/>
                </a:lnTo>
                <a:lnTo>
                  <a:pt x="882" y="5990"/>
                </a:lnTo>
                <a:lnTo>
                  <a:pt x="1108" y="6264"/>
                </a:lnTo>
                <a:lnTo>
                  <a:pt x="1489" y="6883"/>
                </a:lnTo>
                <a:lnTo>
                  <a:pt x="1703" y="7323"/>
                </a:lnTo>
                <a:lnTo>
                  <a:pt x="1775" y="7538"/>
                </a:lnTo>
                <a:lnTo>
                  <a:pt x="1799" y="7657"/>
                </a:lnTo>
                <a:lnTo>
                  <a:pt x="2001" y="7811"/>
                </a:lnTo>
                <a:lnTo>
                  <a:pt x="2132" y="7811"/>
                </a:lnTo>
                <a:lnTo>
                  <a:pt x="2251" y="7776"/>
                </a:lnTo>
                <a:lnTo>
                  <a:pt x="2406" y="7585"/>
                </a:lnTo>
                <a:lnTo>
                  <a:pt x="2418" y="7454"/>
                </a:lnTo>
                <a:lnTo>
                  <a:pt x="2406" y="7383"/>
                </a:lnTo>
                <a:lnTo>
                  <a:pt x="2311" y="7121"/>
                </a:lnTo>
                <a:lnTo>
                  <a:pt x="2061" y="6585"/>
                </a:lnTo>
                <a:lnTo>
                  <a:pt x="1620" y="5871"/>
                </a:lnTo>
                <a:lnTo>
                  <a:pt x="1370" y="5561"/>
                </a:lnTo>
                <a:lnTo>
                  <a:pt x="1203" y="5359"/>
                </a:lnTo>
                <a:lnTo>
                  <a:pt x="929" y="4894"/>
                </a:lnTo>
                <a:lnTo>
                  <a:pt x="751" y="4406"/>
                </a:lnTo>
                <a:lnTo>
                  <a:pt x="656" y="3882"/>
                </a:lnTo>
                <a:lnTo>
                  <a:pt x="644" y="3608"/>
                </a:lnTo>
                <a:lnTo>
                  <a:pt x="656" y="3311"/>
                </a:lnTo>
                <a:lnTo>
                  <a:pt x="775" y="2727"/>
                </a:lnTo>
                <a:lnTo>
                  <a:pt x="989" y="2191"/>
                </a:lnTo>
                <a:lnTo>
                  <a:pt x="1298" y="1727"/>
                </a:lnTo>
                <a:lnTo>
                  <a:pt x="1691" y="1322"/>
                </a:lnTo>
                <a:lnTo>
                  <a:pt x="2156" y="1013"/>
                </a:lnTo>
                <a:lnTo>
                  <a:pt x="2692" y="786"/>
                </a:lnTo>
                <a:lnTo>
                  <a:pt x="3263" y="667"/>
                </a:lnTo>
                <a:lnTo>
                  <a:pt x="3561" y="656"/>
                </a:lnTo>
                <a:lnTo>
                  <a:pt x="3573" y="656"/>
                </a:lnTo>
                <a:lnTo>
                  <a:pt x="3870" y="667"/>
                </a:lnTo>
                <a:lnTo>
                  <a:pt x="4430" y="775"/>
                </a:lnTo>
                <a:lnTo>
                  <a:pt x="4954" y="989"/>
                </a:lnTo>
                <a:lnTo>
                  <a:pt x="5418" y="1310"/>
                </a:lnTo>
                <a:lnTo>
                  <a:pt x="5633" y="1513"/>
                </a:lnTo>
                <a:lnTo>
                  <a:pt x="5835" y="1727"/>
                </a:lnTo>
                <a:lnTo>
                  <a:pt x="6156" y="2203"/>
                </a:lnTo>
                <a:lnTo>
                  <a:pt x="6383" y="2739"/>
                </a:lnTo>
                <a:lnTo>
                  <a:pt x="6502" y="3311"/>
                </a:lnTo>
                <a:lnTo>
                  <a:pt x="6502" y="3608"/>
                </a:lnTo>
                <a:lnTo>
                  <a:pt x="6502" y="3882"/>
                </a:lnTo>
                <a:lnTo>
                  <a:pt x="6406" y="4406"/>
                </a:lnTo>
                <a:lnTo>
                  <a:pt x="6216" y="4894"/>
                </a:lnTo>
                <a:lnTo>
                  <a:pt x="5954" y="5347"/>
                </a:lnTo>
                <a:lnTo>
                  <a:pt x="5775" y="5561"/>
                </a:lnTo>
                <a:lnTo>
                  <a:pt x="5525" y="5871"/>
                </a:lnTo>
                <a:lnTo>
                  <a:pt x="5085" y="6585"/>
                </a:lnTo>
                <a:lnTo>
                  <a:pt x="4835" y="7121"/>
                </a:lnTo>
                <a:lnTo>
                  <a:pt x="4751" y="7383"/>
                </a:lnTo>
                <a:lnTo>
                  <a:pt x="4740" y="7454"/>
                </a:lnTo>
                <a:lnTo>
                  <a:pt x="4740" y="7585"/>
                </a:lnTo>
                <a:lnTo>
                  <a:pt x="4882" y="7800"/>
                </a:lnTo>
                <a:lnTo>
                  <a:pt x="5013" y="7835"/>
                </a:lnTo>
                <a:lnTo>
                  <a:pt x="5061" y="7835"/>
                </a:lnTo>
                <a:lnTo>
                  <a:pt x="5168" y="7823"/>
                </a:lnTo>
                <a:lnTo>
                  <a:pt x="5347" y="7680"/>
                </a:lnTo>
                <a:lnTo>
                  <a:pt x="5371" y="7573"/>
                </a:lnTo>
                <a:lnTo>
                  <a:pt x="5442" y="7347"/>
                </a:lnTo>
                <a:lnTo>
                  <a:pt x="5656" y="6895"/>
                </a:lnTo>
                <a:lnTo>
                  <a:pt x="6037" y="6264"/>
                </a:lnTo>
                <a:lnTo>
                  <a:pt x="6276" y="5990"/>
                </a:lnTo>
                <a:lnTo>
                  <a:pt x="6478" y="5728"/>
                </a:lnTo>
                <a:lnTo>
                  <a:pt x="6799" y="5180"/>
                </a:lnTo>
                <a:lnTo>
                  <a:pt x="7026" y="4573"/>
                </a:lnTo>
                <a:lnTo>
                  <a:pt x="7145" y="3942"/>
                </a:lnTo>
                <a:lnTo>
                  <a:pt x="7157" y="3608"/>
                </a:lnTo>
                <a:lnTo>
                  <a:pt x="7145" y="3251"/>
                </a:lnTo>
                <a:lnTo>
                  <a:pt x="7002" y="2549"/>
                </a:lnTo>
                <a:lnTo>
                  <a:pt x="6740" y="1906"/>
                </a:lnTo>
                <a:lnTo>
                  <a:pt x="6347" y="1310"/>
                </a:lnTo>
                <a:lnTo>
                  <a:pt x="6097" y="1048"/>
                </a:lnTo>
                <a:lnTo>
                  <a:pt x="5835" y="798"/>
                </a:lnTo>
                <a:lnTo>
                  <a:pt x="5252" y="405"/>
                </a:lnTo>
                <a:lnTo>
                  <a:pt x="4597" y="144"/>
                </a:lnTo>
                <a:lnTo>
                  <a:pt x="3918" y="13"/>
                </a:lnTo>
                <a:lnTo>
                  <a:pt x="3561" y="1"/>
                </a:lnTo>
                <a:close/>
                <a:moveTo>
                  <a:pt x="4549" y="9121"/>
                </a:moveTo>
                <a:lnTo>
                  <a:pt x="4549" y="9228"/>
                </a:lnTo>
                <a:lnTo>
                  <a:pt x="4549" y="9240"/>
                </a:lnTo>
                <a:lnTo>
                  <a:pt x="4549" y="9252"/>
                </a:lnTo>
                <a:lnTo>
                  <a:pt x="4216" y="9752"/>
                </a:lnTo>
                <a:lnTo>
                  <a:pt x="4204" y="9764"/>
                </a:lnTo>
                <a:lnTo>
                  <a:pt x="2977" y="9776"/>
                </a:lnTo>
                <a:lnTo>
                  <a:pt x="2965" y="9764"/>
                </a:lnTo>
                <a:lnTo>
                  <a:pt x="2954" y="9764"/>
                </a:lnTo>
                <a:lnTo>
                  <a:pt x="2596" y="9252"/>
                </a:lnTo>
                <a:lnTo>
                  <a:pt x="2596" y="9121"/>
                </a:lnTo>
                <a:close/>
                <a:moveTo>
                  <a:pt x="2275" y="8454"/>
                </a:moveTo>
                <a:lnTo>
                  <a:pt x="2144" y="8466"/>
                </a:lnTo>
                <a:lnTo>
                  <a:pt x="1965" y="8645"/>
                </a:lnTo>
                <a:lnTo>
                  <a:pt x="1953" y="8776"/>
                </a:lnTo>
                <a:lnTo>
                  <a:pt x="1953" y="9252"/>
                </a:lnTo>
                <a:lnTo>
                  <a:pt x="1953" y="9347"/>
                </a:lnTo>
                <a:lnTo>
                  <a:pt x="2013" y="9526"/>
                </a:lnTo>
                <a:lnTo>
                  <a:pt x="2061" y="9609"/>
                </a:lnTo>
                <a:lnTo>
                  <a:pt x="2406" y="10133"/>
                </a:lnTo>
                <a:lnTo>
                  <a:pt x="2501" y="10240"/>
                </a:lnTo>
                <a:lnTo>
                  <a:pt x="2799" y="10407"/>
                </a:lnTo>
                <a:lnTo>
                  <a:pt x="2954" y="10419"/>
                </a:lnTo>
                <a:lnTo>
                  <a:pt x="4204" y="10419"/>
                </a:lnTo>
                <a:lnTo>
                  <a:pt x="4359" y="10407"/>
                </a:lnTo>
                <a:lnTo>
                  <a:pt x="4644" y="10240"/>
                </a:lnTo>
                <a:lnTo>
                  <a:pt x="4740" y="10133"/>
                </a:lnTo>
                <a:lnTo>
                  <a:pt x="5097" y="9609"/>
                </a:lnTo>
                <a:lnTo>
                  <a:pt x="5180" y="9431"/>
                </a:lnTo>
                <a:lnTo>
                  <a:pt x="5204" y="9252"/>
                </a:lnTo>
                <a:lnTo>
                  <a:pt x="5204" y="8788"/>
                </a:lnTo>
                <a:lnTo>
                  <a:pt x="5180" y="8657"/>
                </a:lnTo>
                <a:lnTo>
                  <a:pt x="5001" y="8466"/>
                </a:lnTo>
                <a:lnTo>
                  <a:pt x="4882" y="845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55"/>
          <p:cNvSpPr/>
          <p:nvPr/>
        </p:nvSpPr>
        <p:spPr>
          <a:xfrm>
            <a:off x="14988118" y="5493306"/>
            <a:ext cx="574331" cy="502257"/>
          </a:xfrm>
          <a:custGeom>
            <a:avLst/>
            <a:gdLst/>
            <a:ahLst/>
            <a:cxnLst/>
            <a:rect l="l" t="t" r="r" b="b"/>
            <a:pathLst>
              <a:path w="10431" h="9122" extrusionOk="0">
                <a:moveTo>
                  <a:pt x="6847" y="655"/>
                </a:moveTo>
                <a:lnTo>
                  <a:pt x="6716" y="667"/>
                </a:lnTo>
                <a:lnTo>
                  <a:pt x="6537" y="846"/>
                </a:lnTo>
                <a:lnTo>
                  <a:pt x="6514" y="977"/>
                </a:lnTo>
                <a:lnTo>
                  <a:pt x="6514" y="2930"/>
                </a:lnTo>
                <a:lnTo>
                  <a:pt x="6537" y="3061"/>
                </a:lnTo>
                <a:lnTo>
                  <a:pt x="6716" y="3239"/>
                </a:lnTo>
                <a:lnTo>
                  <a:pt x="6847" y="3251"/>
                </a:lnTo>
                <a:lnTo>
                  <a:pt x="6978" y="3239"/>
                </a:lnTo>
                <a:lnTo>
                  <a:pt x="7145" y="3061"/>
                </a:lnTo>
                <a:lnTo>
                  <a:pt x="7168" y="2930"/>
                </a:lnTo>
                <a:lnTo>
                  <a:pt x="7168" y="977"/>
                </a:lnTo>
                <a:lnTo>
                  <a:pt x="7145" y="846"/>
                </a:lnTo>
                <a:lnTo>
                  <a:pt x="6978" y="667"/>
                </a:lnTo>
                <a:lnTo>
                  <a:pt x="6847" y="655"/>
                </a:lnTo>
                <a:close/>
                <a:moveTo>
                  <a:pt x="4894" y="1953"/>
                </a:moveTo>
                <a:lnTo>
                  <a:pt x="4763" y="1977"/>
                </a:lnTo>
                <a:lnTo>
                  <a:pt x="4585" y="2144"/>
                </a:lnTo>
                <a:lnTo>
                  <a:pt x="4561" y="2275"/>
                </a:lnTo>
                <a:lnTo>
                  <a:pt x="4561" y="4227"/>
                </a:lnTo>
                <a:lnTo>
                  <a:pt x="4585" y="4358"/>
                </a:lnTo>
                <a:lnTo>
                  <a:pt x="4763" y="4537"/>
                </a:lnTo>
                <a:lnTo>
                  <a:pt x="4894" y="4561"/>
                </a:lnTo>
                <a:lnTo>
                  <a:pt x="5013" y="4537"/>
                </a:lnTo>
                <a:lnTo>
                  <a:pt x="5192" y="4358"/>
                </a:lnTo>
                <a:lnTo>
                  <a:pt x="5216" y="4227"/>
                </a:lnTo>
                <a:lnTo>
                  <a:pt x="5216" y="2275"/>
                </a:lnTo>
                <a:lnTo>
                  <a:pt x="5192" y="2144"/>
                </a:lnTo>
                <a:lnTo>
                  <a:pt x="5013" y="1977"/>
                </a:lnTo>
                <a:lnTo>
                  <a:pt x="4894" y="1953"/>
                </a:lnTo>
                <a:close/>
                <a:moveTo>
                  <a:pt x="2942" y="3906"/>
                </a:moveTo>
                <a:lnTo>
                  <a:pt x="2811" y="3930"/>
                </a:lnTo>
                <a:lnTo>
                  <a:pt x="2632" y="4096"/>
                </a:lnTo>
                <a:lnTo>
                  <a:pt x="2608" y="4227"/>
                </a:lnTo>
                <a:lnTo>
                  <a:pt x="2608" y="6180"/>
                </a:lnTo>
                <a:lnTo>
                  <a:pt x="2632" y="6311"/>
                </a:lnTo>
                <a:lnTo>
                  <a:pt x="2811" y="6490"/>
                </a:lnTo>
                <a:lnTo>
                  <a:pt x="2942" y="6513"/>
                </a:lnTo>
                <a:lnTo>
                  <a:pt x="3061" y="6490"/>
                </a:lnTo>
                <a:lnTo>
                  <a:pt x="3239" y="6311"/>
                </a:lnTo>
                <a:lnTo>
                  <a:pt x="3263" y="6180"/>
                </a:lnTo>
                <a:lnTo>
                  <a:pt x="3263" y="4227"/>
                </a:lnTo>
                <a:lnTo>
                  <a:pt x="3239" y="4096"/>
                </a:lnTo>
                <a:lnTo>
                  <a:pt x="3061" y="3930"/>
                </a:lnTo>
                <a:lnTo>
                  <a:pt x="2942" y="3906"/>
                </a:lnTo>
                <a:close/>
                <a:moveTo>
                  <a:pt x="8800" y="655"/>
                </a:moveTo>
                <a:lnTo>
                  <a:pt x="8669" y="667"/>
                </a:lnTo>
                <a:lnTo>
                  <a:pt x="8490" y="846"/>
                </a:lnTo>
                <a:lnTo>
                  <a:pt x="8466" y="977"/>
                </a:lnTo>
                <a:lnTo>
                  <a:pt x="8466" y="6192"/>
                </a:lnTo>
                <a:lnTo>
                  <a:pt x="8490" y="6311"/>
                </a:lnTo>
                <a:lnTo>
                  <a:pt x="8669" y="6490"/>
                </a:lnTo>
                <a:lnTo>
                  <a:pt x="8800" y="6513"/>
                </a:lnTo>
                <a:lnTo>
                  <a:pt x="8931" y="6490"/>
                </a:lnTo>
                <a:lnTo>
                  <a:pt x="9097" y="6311"/>
                </a:lnTo>
                <a:lnTo>
                  <a:pt x="9121" y="6192"/>
                </a:lnTo>
                <a:lnTo>
                  <a:pt x="9121" y="977"/>
                </a:lnTo>
                <a:lnTo>
                  <a:pt x="9097" y="846"/>
                </a:lnTo>
                <a:lnTo>
                  <a:pt x="8931" y="667"/>
                </a:lnTo>
                <a:lnTo>
                  <a:pt x="8800" y="655"/>
                </a:lnTo>
                <a:close/>
                <a:moveTo>
                  <a:pt x="334" y="1"/>
                </a:moveTo>
                <a:lnTo>
                  <a:pt x="203" y="12"/>
                </a:lnTo>
                <a:lnTo>
                  <a:pt x="24" y="191"/>
                </a:lnTo>
                <a:lnTo>
                  <a:pt x="1" y="322"/>
                </a:lnTo>
                <a:lnTo>
                  <a:pt x="1" y="7490"/>
                </a:lnTo>
                <a:lnTo>
                  <a:pt x="12" y="7657"/>
                </a:lnTo>
                <a:lnTo>
                  <a:pt x="72" y="7978"/>
                </a:lnTo>
                <a:lnTo>
                  <a:pt x="203" y="8264"/>
                </a:lnTo>
                <a:lnTo>
                  <a:pt x="370" y="8526"/>
                </a:lnTo>
                <a:lnTo>
                  <a:pt x="596" y="8740"/>
                </a:lnTo>
                <a:lnTo>
                  <a:pt x="858" y="8919"/>
                </a:lnTo>
                <a:lnTo>
                  <a:pt x="1144" y="9050"/>
                </a:lnTo>
                <a:lnTo>
                  <a:pt x="1465" y="9109"/>
                </a:lnTo>
                <a:lnTo>
                  <a:pt x="1632" y="9121"/>
                </a:lnTo>
                <a:lnTo>
                  <a:pt x="10097" y="9121"/>
                </a:lnTo>
                <a:lnTo>
                  <a:pt x="10228" y="9097"/>
                </a:lnTo>
                <a:lnTo>
                  <a:pt x="10407" y="8919"/>
                </a:lnTo>
                <a:lnTo>
                  <a:pt x="10431" y="8788"/>
                </a:lnTo>
                <a:lnTo>
                  <a:pt x="10407" y="8657"/>
                </a:lnTo>
                <a:lnTo>
                  <a:pt x="10228" y="8478"/>
                </a:lnTo>
                <a:lnTo>
                  <a:pt x="10097" y="8466"/>
                </a:lnTo>
                <a:lnTo>
                  <a:pt x="1632" y="8466"/>
                </a:lnTo>
                <a:lnTo>
                  <a:pt x="1429" y="8454"/>
                </a:lnTo>
                <a:lnTo>
                  <a:pt x="1084" y="8299"/>
                </a:lnTo>
                <a:lnTo>
                  <a:pt x="822" y="8038"/>
                </a:lnTo>
                <a:lnTo>
                  <a:pt x="667" y="7680"/>
                </a:lnTo>
                <a:lnTo>
                  <a:pt x="655" y="7490"/>
                </a:lnTo>
                <a:lnTo>
                  <a:pt x="655" y="322"/>
                </a:lnTo>
                <a:lnTo>
                  <a:pt x="644" y="191"/>
                </a:lnTo>
                <a:lnTo>
                  <a:pt x="465" y="12"/>
                </a:lnTo>
                <a:lnTo>
                  <a:pt x="3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55"/>
          <p:cNvSpPr/>
          <p:nvPr/>
        </p:nvSpPr>
        <p:spPr>
          <a:xfrm>
            <a:off x="11066970" y="2180226"/>
            <a:ext cx="322597" cy="419612"/>
          </a:xfrm>
          <a:custGeom>
            <a:avLst/>
            <a:gdLst/>
            <a:ahLst/>
            <a:cxnLst/>
            <a:rect l="l" t="t" r="r" b="b"/>
            <a:pathLst>
              <a:path w="5859" h="7621" extrusionOk="0">
                <a:moveTo>
                  <a:pt x="1631" y="643"/>
                </a:moveTo>
                <a:lnTo>
                  <a:pt x="1750" y="667"/>
                </a:lnTo>
                <a:lnTo>
                  <a:pt x="1929" y="846"/>
                </a:lnTo>
                <a:lnTo>
                  <a:pt x="1953" y="977"/>
                </a:lnTo>
                <a:lnTo>
                  <a:pt x="1953" y="6644"/>
                </a:lnTo>
                <a:lnTo>
                  <a:pt x="1929" y="6775"/>
                </a:lnTo>
                <a:lnTo>
                  <a:pt x="1750" y="6954"/>
                </a:lnTo>
                <a:lnTo>
                  <a:pt x="1631" y="6978"/>
                </a:lnTo>
                <a:lnTo>
                  <a:pt x="976" y="6978"/>
                </a:lnTo>
                <a:lnTo>
                  <a:pt x="845" y="6954"/>
                </a:lnTo>
                <a:lnTo>
                  <a:pt x="667" y="6775"/>
                </a:lnTo>
                <a:lnTo>
                  <a:pt x="643" y="6644"/>
                </a:lnTo>
                <a:lnTo>
                  <a:pt x="643" y="977"/>
                </a:lnTo>
                <a:lnTo>
                  <a:pt x="667" y="846"/>
                </a:lnTo>
                <a:lnTo>
                  <a:pt x="845" y="667"/>
                </a:lnTo>
                <a:lnTo>
                  <a:pt x="976" y="643"/>
                </a:lnTo>
                <a:close/>
                <a:moveTo>
                  <a:pt x="4882" y="3060"/>
                </a:moveTo>
                <a:lnTo>
                  <a:pt x="5013" y="3084"/>
                </a:lnTo>
                <a:lnTo>
                  <a:pt x="5191" y="3263"/>
                </a:lnTo>
                <a:lnTo>
                  <a:pt x="5203" y="3394"/>
                </a:lnTo>
                <a:lnTo>
                  <a:pt x="5203" y="6644"/>
                </a:lnTo>
                <a:lnTo>
                  <a:pt x="5191" y="6775"/>
                </a:lnTo>
                <a:lnTo>
                  <a:pt x="5013" y="6954"/>
                </a:lnTo>
                <a:lnTo>
                  <a:pt x="4882" y="6978"/>
                </a:lnTo>
                <a:lnTo>
                  <a:pt x="4227" y="6978"/>
                </a:lnTo>
                <a:lnTo>
                  <a:pt x="4096" y="6954"/>
                </a:lnTo>
                <a:lnTo>
                  <a:pt x="3917" y="6775"/>
                </a:lnTo>
                <a:lnTo>
                  <a:pt x="3905" y="6644"/>
                </a:lnTo>
                <a:lnTo>
                  <a:pt x="3905" y="3394"/>
                </a:lnTo>
                <a:lnTo>
                  <a:pt x="3917" y="3263"/>
                </a:lnTo>
                <a:lnTo>
                  <a:pt x="4096" y="3084"/>
                </a:lnTo>
                <a:lnTo>
                  <a:pt x="4227" y="3060"/>
                </a:lnTo>
                <a:close/>
                <a:moveTo>
                  <a:pt x="976" y="0"/>
                </a:moveTo>
                <a:lnTo>
                  <a:pt x="774" y="12"/>
                </a:lnTo>
                <a:lnTo>
                  <a:pt x="429" y="155"/>
                </a:lnTo>
                <a:lnTo>
                  <a:pt x="155" y="417"/>
                </a:lnTo>
                <a:lnTo>
                  <a:pt x="12" y="774"/>
                </a:lnTo>
                <a:lnTo>
                  <a:pt x="0" y="977"/>
                </a:lnTo>
                <a:lnTo>
                  <a:pt x="0" y="6644"/>
                </a:lnTo>
                <a:lnTo>
                  <a:pt x="12" y="6847"/>
                </a:lnTo>
                <a:lnTo>
                  <a:pt x="155" y="7192"/>
                </a:lnTo>
                <a:lnTo>
                  <a:pt x="429" y="7454"/>
                </a:lnTo>
                <a:lnTo>
                  <a:pt x="774" y="7609"/>
                </a:lnTo>
                <a:lnTo>
                  <a:pt x="976" y="7621"/>
                </a:lnTo>
                <a:lnTo>
                  <a:pt x="1631" y="7621"/>
                </a:lnTo>
                <a:lnTo>
                  <a:pt x="1822" y="7609"/>
                </a:lnTo>
                <a:lnTo>
                  <a:pt x="2179" y="7454"/>
                </a:lnTo>
                <a:lnTo>
                  <a:pt x="2441" y="7192"/>
                </a:lnTo>
                <a:lnTo>
                  <a:pt x="2584" y="6847"/>
                </a:lnTo>
                <a:lnTo>
                  <a:pt x="2608" y="6644"/>
                </a:lnTo>
                <a:lnTo>
                  <a:pt x="2608" y="977"/>
                </a:lnTo>
                <a:lnTo>
                  <a:pt x="2584" y="774"/>
                </a:lnTo>
                <a:lnTo>
                  <a:pt x="2441" y="417"/>
                </a:lnTo>
                <a:lnTo>
                  <a:pt x="2179" y="155"/>
                </a:lnTo>
                <a:lnTo>
                  <a:pt x="1822" y="12"/>
                </a:lnTo>
                <a:lnTo>
                  <a:pt x="1631" y="0"/>
                </a:lnTo>
                <a:close/>
                <a:moveTo>
                  <a:pt x="4227" y="2417"/>
                </a:moveTo>
                <a:lnTo>
                  <a:pt x="4036" y="2429"/>
                </a:lnTo>
                <a:lnTo>
                  <a:pt x="3679" y="2572"/>
                </a:lnTo>
                <a:lnTo>
                  <a:pt x="3417" y="2834"/>
                </a:lnTo>
                <a:lnTo>
                  <a:pt x="3262" y="3191"/>
                </a:lnTo>
                <a:lnTo>
                  <a:pt x="3251" y="3394"/>
                </a:lnTo>
                <a:lnTo>
                  <a:pt x="3251" y="6644"/>
                </a:lnTo>
                <a:lnTo>
                  <a:pt x="3262" y="6847"/>
                </a:lnTo>
                <a:lnTo>
                  <a:pt x="3417" y="7192"/>
                </a:lnTo>
                <a:lnTo>
                  <a:pt x="3679" y="7454"/>
                </a:lnTo>
                <a:lnTo>
                  <a:pt x="4036" y="7609"/>
                </a:lnTo>
                <a:lnTo>
                  <a:pt x="4227" y="7621"/>
                </a:lnTo>
                <a:lnTo>
                  <a:pt x="4882" y="7621"/>
                </a:lnTo>
                <a:lnTo>
                  <a:pt x="5084" y="7609"/>
                </a:lnTo>
                <a:lnTo>
                  <a:pt x="5429" y="7454"/>
                </a:lnTo>
                <a:lnTo>
                  <a:pt x="5691" y="7192"/>
                </a:lnTo>
                <a:lnTo>
                  <a:pt x="5846" y="6847"/>
                </a:lnTo>
                <a:lnTo>
                  <a:pt x="5858" y="6644"/>
                </a:lnTo>
                <a:lnTo>
                  <a:pt x="5858" y="3394"/>
                </a:lnTo>
                <a:lnTo>
                  <a:pt x="5846" y="3191"/>
                </a:lnTo>
                <a:lnTo>
                  <a:pt x="5691" y="2834"/>
                </a:lnTo>
                <a:lnTo>
                  <a:pt x="5429" y="2572"/>
                </a:lnTo>
                <a:lnTo>
                  <a:pt x="5084" y="2429"/>
                </a:lnTo>
                <a:lnTo>
                  <a:pt x="4882" y="241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55"/>
          <p:cNvSpPr/>
          <p:nvPr/>
        </p:nvSpPr>
        <p:spPr>
          <a:xfrm>
            <a:off x="3729574" y="2103201"/>
            <a:ext cx="716606" cy="573670"/>
          </a:xfrm>
          <a:custGeom>
            <a:avLst/>
            <a:gdLst/>
            <a:ahLst/>
            <a:cxnLst/>
            <a:rect l="l" t="t" r="r" b="b"/>
            <a:pathLst>
              <a:path w="13015" h="10419" extrusionOk="0">
                <a:moveTo>
                  <a:pt x="4752" y="655"/>
                </a:moveTo>
                <a:lnTo>
                  <a:pt x="5133" y="738"/>
                </a:lnTo>
                <a:lnTo>
                  <a:pt x="5490" y="881"/>
                </a:lnTo>
                <a:lnTo>
                  <a:pt x="5799" y="1096"/>
                </a:lnTo>
                <a:lnTo>
                  <a:pt x="6061" y="1358"/>
                </a:lnTo>
                <a:lnTo>
                  <a:pt x="6276" y="1667"/>
                </a:lnTo>
                <a:lnTo>
                  <a:pt x="6419" y="2024"/>
                </a:lnTo>
                <a:lnTo>
                  <a:pt x="6502" y="2405"/>
                </a:lnTo>
                <a:lnTo>
                  <a:pt x="6502" y="2608"/>
                </a:lnTo>
                <a:lnTo>
                  <a:pt x="6502" y="2798"/>
                </a:lnTo>
                <a:lnTo>
                  <a:pt x="6419" y="3179"/>
                </a:lnTo>
                <a:lnTo>
                  <a:pt x="6276" y="3537"/>
                </a:lnTo>
                <a:lnTo>
                  <a:pt x="6061" y="3846"/>
                </a:lnTo>
                <a:lnTo>
                  <a:pt x="5799" y="4108"/>
                </a:lnTo>
                <a:lnTo>
                  <a:pt x="5490" y="4322"/>
                </a:lnTo>
                <a:lnTo>
                  <a:pt x="5133" y="4465"/>
                </a:lnTo>
                <a:lnTo>
                  <a:pt x="4752" y="4549"/>
                </a:lnTo>
                <a:lnTo>
                  <a:pt x="4549" y="4561"/>
                </a:lnTo>
                <a:lnTo>
                  <a:pt x="4359" y="4549"/>
                </a:lnTo>
                <a:lnTo>
                  <a:pt x="3978" y="4465"/>
                </a:lnTo>
                <a:lnTo>
                  <a:pt x="3621" y="4322"/>
                </a:lnTo>
                <a:lnTo>
                  <a:pt x="3311" y="4108"/>
                </a:lnTo>
                <a:lnTo>
                  <a:pt x="3049" y="3846"/>
                </a:lnTo>
                <a:lnTo>
                  <a:pt x="2835" y="3537"/>
                </a:lnTo>
                <a:lnTo>
                  <a:pt x="2692" y="3179"/>
                </a:lnTo>
                <a:lnTo>
                  <a:pt x="2608" y="2798"/>
                </a:lnTo>
                <a:lnTo>
                  <a:pt x="2597" y="2608"/>
                </a:lnTo>
                <a:lnTo>
                  <a:pt x="2608" y="2405"/>
                </a:lnTo>
                <a:lnTo>
                  <a:pt x="2692" y="2024"/>
                </a:lnTo>
                <a:lnTo>
                  <a:pt x="2835" y="1667"/>
                </a:lnTo>
                <a:lnTo>
                  <a:pt x="3049" y="1358"/>
                </a:lnTo>
                <a:lnTo>
                  <a:pt x="3311" y="1096"/>
                </a:lnTo>
                <a:lnTo>
                  <a:pt x="3621" y="881"/>
                </a:lnTo>
                <a:lnTo>
                  <a:pt x="3978" y="738"/>
                </a:lnTo>
                <a:lnTo>
                  <a:pt x="4359" y="655"/>
                </a:lnTo>
                <a:close/>
                <a:moveTo>
                  <a:pt x="4549" y="0"/>
                </a:moveTo>
                <a:lnTo>
                  <a:pt x="4287" y="12"/>
                </a:lnTo>
                <a:lnTo>
                  <a:pt x="3775" y="107"/>
                </a:lnTo>
                <a:lnTo>
                  <a:pt x="3311" y="310"/>
                </a:lnTo>
                <a:lnTo>
                  <a:pt x="2894" y="596"/>
                </a:lnTo>
                <a:lnTo>
                  <a:pt x="2537" y="941"/>
                </a:lnTo>
                <a:lnTo>
                  <a:pt x="2263" y="1358"/>
                </a:lnTo>
                <a:lnTo>
                  <a:pt x="2061" y="1822"/>
                </a:lnTo>
                <a:lnTo>
                  <a:pt x="1954" y="2334"/>
                </a:lnTo>
                <a:lnTo>
                  <a:pt x="1954" y="2608"/>
                </a:lnTo>
                <a:lnTo>
                  <a:pt x="1954" y="2870"/>
                </a:lnTo>
                <a:lnTo>
                  <a:pt x="2061" y="3382"/>
                </a:lnTo>
                <a:lnTo>
                  <a:pt x="2263" y="3846"/>
                </a:lnTo>
                <a:lnTo>
                  <a:pt x="2537" y="4263"/>
                </a:lnTo>
                <a:lnTo>
                  <a:pt x="2894" y="4620"/>
                </a:lnTo>
                <a:lnTo>
                  <a:pt x="3311" y="4894"/>
                </a:lnTo>
                <a:lnTo>
                  <a:pt x="3775" y="5096"/>
                </a:lnTo>
                <a:lnTo>
                  <a:pt x="4287" y="5203"/>
                </a:lnTo>
                <a:lnTo>
                  <a:pt x="4823" y="5203"/>
                </a:lnTo>
                <a:lnTo>
                  <a:pt x="5335" y="5096"/>
                </a:lnTo>
                <a:lnTo>
                  <a:pt x="5799" y="4894"/>
                </a:lnTo>
                <a:lnTo>
                  <a:pt x="6216" y="4620"/>
                </a:lnTo>
                <a:lnTo>
                  <a:pt x="6561" y="4263"/>
                </a:lnTo>
                <a:lnTo>
                  <a:pt x="6847" y="3846"/>
                </a:lnTo>
                <a:lnTo>
                  <a:pt x="7050" y="3382"/>
                </a:lnTo>
                <a:lnTo>
                  <a:pt x="7145" y="2870"/>
                </a:lnTo>
                <a:lnTo>
                  <a:pt x="7157" y="2608"/>
                </a:lnTo>
                <a:lnTo>
                  <a:pt x="7145" y="2334"/>
                </a:lnTo>
                <a:lnTo>
                  <a:pt x="7050" y="1822"/>
                </a:lnTo>
                <a:lnTo>
                  <a:pt x="6847" y="1358"/>
                </a:lnTo>
                <a:lnTo>
                  <a:pt x="6561" y="941"/>
                </a:lnTo>
                <a:lnTo>
                  <a:pt x="6216" y="596"/>
                </a:lnTo>
                <a:lnTo>
                  <a:pt x="5799" y="310"/>
                </a:lnTo>
                <a:lnTo>
                  <a:pt x="5335" y="107"/>
                </a:lnTo>
                <a:lnTo>
                  <a:pt x="4823" y="12"/>
                </a:lnTo>
                <a:lnTo>
                  <a:pt x="4549" y="0"/>
                </a:lnTo>
                <a:close/>
                <a:moveTo>
                  <a:pt x="9764" y="6347"/>
                </a:moveTo>
                <a:lnTo>
                  <a:pt x="9860" y="6358"/>
                </a:lnTo>
                <a:lnTo>
                  <a:pt x="10026" y="6430"/>
                </a:lnTo>
                <a:lnTo>
                  <a:pt x="10157" y="6561"/>
                </a:lnTo>
                <a:lnTo>
                  <a:pt x="10229" y="6739"/>
                </a:lnTo>
                <a:lnTo>
                  <a:pt x="10229" y="6835"/>
                </a:lnTo>
                <a:lnTo>
                  <a:pt x="10229" y="6930"/>
                </a:lnTo>
                <a:lnTo>
                  <a:pt x="10157" y="7109"/>
                </a:lnTo>
                <a:lnTo>
                  <a:pt x="10026" y="7240"/>
                </a:lnTo>
                <a:lnTo>
                  <a:pt x="9860" y="7311"/>
                </a:lnTo>
                <a:lnTo>
                  <a:pt x="9764" y="7323"/>
                </a:lnTo>
                <a:lnTo>
                  <a:pt x="9669" y="7311"/>
                </a:lnTo>
                <a:lnTo>
                  <a:pt x="9491" y="7240"/>
                </a:lnTo>
                <a:lnTo>
                  <a:pt x="9360" y="7109"/>
                </a:lnTo>
                <a:lnTo>
                  <a:pt x="9276" y="6930"/>
                </a:lnTo>
                <a:lnTo>
                  <a:pt x="9276" y="6835"/>
                </a:lnTo>
                <a:lnTo>
                  <a:pt x="9276" y="6739"/>
                </a:lnTo>
                <a:lnTo>
                  <a:pt x="9360" y="6561"/>
                </a:lnTo>
                <a:lnTo>
                  <a:pt x="9491" y="6430"/>
                </a:lnTo>
                <a:lnTo>
                  <a:pt x="9669" y="6358"/>
                </a:lnTo>
                <a:lnTo>
                  <a:pt x="9764" y="6347"/>
                </a:lnTo>
                <a:close/>
                <a:moveTo>
                  <a:pt x="9764" y="5692"/>
                </a:moveTo>
                <a:lnTo>
                  <a:pt x="9538" y="5715"/>
                </a:lnTo>
                <a:lnTo>
                  <a:pt x="9133" y="5882"/>
                </a:lnTo>
                <a:lnTo>
                  <a:pt x="8824" y="6192"/>
                </a:lnTo>
                <a:lnTo>
                  <a:pt x="8657" y="6597"/>
                </a:lnTo>
                <a:lnTo>
                  <a:pt x="8645" y="6835"/>
                </a:lnTo>
                <a:lnTo>
                  <a:pt x="8657" y="7073"/>
                </a:lnTo>
                <a:lnTo>
                  <a:pt x="8836" y="7478"/>
                </a:lnTo>
                <a:lnTo>
                  <a:pt x="9133" y="7787"/>
                </a:lnTo>
                <a:lnTo>
                  <a:pt x="9538" y="7954"/>
                </a:lnTo>
                <a:lnTo>
                  <a:pt x="9764" y="7978"/>
                </a:lnTo>
                <a:lnTo>
                  <a:pt x="9991" y="7954"/>
                </a:lnTo>
                <a:lnTo>
                  <a:pt x="10395" y="7787"/>
                </a:lnTo>
                <a:lnTo>
                  <a:pt x="10693" y="7478"/>
                </a:lnTo>
                <a:lnTo>
                  <a:pt x="10872" y="7061"/>
                </a:lnTo>
                <a:lnTo>
                  <a:pt x="10884" y="6835"/>
                </a:lnTo>
                <a:lnTo>
                  <a:pt x="10872" y="6608"/>
                </a:lnTo>
                <a:lnTo>
                  <a:pt x="10705" y="6192"/>
                </a:lnTo>
                <a:lnTo>
                  <a:pt x="10395" y="5882"/>
                </a:lnTo>
                <a:lnTo>
                  <a:pt x="9991" y="5715"/>
                </a:lnTo>
                <a:lnTo>
                  <a:pt x="9764" y="5692"/>
                </a:lnTo>
                <a:close/>
                <a:moveTo>
                  <a:pt x="9979" y="4084"/>
                </a:moveTo>
                <a:lnTo>
                  <a:pt x="10205" y="4120"/>
                </a:lnTo>
                <a:lnTo>
                  <a:pt x="10205" y="4870"/>
                </a:lnTo>
                <a:lnTo>
                  <a:pt x="10431" y="4942"/>
                </a:lnTo>
                <a:lnTo>
                  <a:pt x="10598" y="5013"/>
                </a:lnTo>
                <a:lnTo>
                  <a:pt x="10919" y="5203"/>
                </a:lnTo>
                <a:lnTo>
                  <a:pt x="11074" y="5323"/>
                </a:lnTo>
                <a:lnTo>
                  <a:pt x="11253" y="5465"/>
                </a:lnTo>
                <a:lnTo>
                  <a:pt x="11896" y="5096"/>
                </a:lnTo>
                <a:lnTo>
                  <a:pt x="12027" y="5275"/>
                </a:lnTo>
                <a:lnTo>
                  <a:pt x="12253" y="5656"/>
                </a:lnTo>
                <a:lnTo>
                  <a:pt x="12336" y="5858"/>
                </a:lnTo>
                <a:lnTo>
                  <a:pt x="11705" y="6227"/>
                </a:lnTo>
                <a:lnTo>
                  <a:pt x="11693" y="6227"/>
                </a:lnTo>
                <a:lnTo>
                  <a:pt x="11741" y="6454"/>
                </a:lnTo>
                <a:lnTo>
                  <a:pt x="11765" y="6644"/>
                </a:lnTo>
                <a:lnTo>
                  <a:pt x="11777" y="6835"/>
                </a:lnTo>
                <a:lnTo>
                  <a:pt x="11765" y="7025"/>
                </a:lnTo>
                <a:lnTo>
                  <a:pt x="11741" y="7216"/>
                </a:lnTo>
                <a:lnTo>
                  <a:pt x="11693" y="7442"/>
                </a:lnTo>
                <a:lnTo>
                  <a:pt x="12336" y="7811"/>
                </a:lnTo>
                <a:lnTo>
                  <a:pt x="12253" y="8013"/>
                </a:lnTo>
                <a:lnTo>
                  <a:pt x="12027" y="8394"/>
                </a:lnTo>
                <a:lnTo>
                  <a:pt x="11896" y="8573"/>
                </a:lnTo>
                <a:lnTo>
                  <a:pt x="11241" y="8204"/>
                </a:lnTo>
                <a:lnTo>
                  <a:pt x="11074" y="8359"/>
                </a:lnTo>
                <a:lnTo>
                  <a:pt x="10919" y="8478"/>
                </a:lnTo>
                <a:lnTo>
                  <a:pt x="10598" y="8668"/>
                </a:lnTo>
                <a:lnTo>
                  <a:pt x="10419" y="8740"/>
                </a:lnTo>
                <a:lnTo>
                  <a:pt x="10205" y="8811"/>
                </a:lnTo>
                <a:lnTo>
                  <a:pt x="10205" y="9549"/>
                </a:lnTo>
                <a:lnTo>
                  <a:pt x="9979" y="9585"/>
                </a:lnTo>
                <a:lnTo>
                  <a:pt x="9538" y="9585"/>
                </a:lnTo>
                <a:lnTo>
                  <a:pt x="9312" y="9549"/>
                </a:lnTo>
                <a:lnTo>
                  <a:pt x="9312" y="8811"/>
                </a:lnTo>
                <a:lnTo>
                  <a:pt x="9098" y="8740"/>
                </a:lnTo>
                <a:lnTo>
                  <a:pt x="8919" y="8668"/>
                </a:lnTo>
                <a:lnTo>
                  <a:pt x="8598" y="8478"/>
                </a:lnTo>
                <a:lnTo>
                  <a:pt x="8443" y="8359"/>
                </a:lnTo>
                <a:lnTo>
                  <a:pt x="8276" y="8204"/>
                </a:lnTo>
                <a:lnTo>
                  <a:pt x="7633" y="8573"/>
                </a:lnTo>
                <a:lnTo>
                  <a:pt x="7490" y="8406"/>
                </a:lnTo>
                <a:lnTo>
                  <a:pt x="7264" y="8013"/>
                </a:lnTo>
                <a:lnTo>
                  <a:pt x="7181" y="7811"/>
                </a:lnTo>
                <a:lnTo>
                  <a:pt x="7824" y="7442"/>
                </a:lnTo>
                <a:lnTo>
                  <a:pt x="7776" y="7216"/>
                </a:lnTo>
                <a:lnTo>
                  <a:pt x="7752" y="7037"/>
                </a:lnTo>
                <a:lnTo>
                  <a:pt x="7740" y="6835"/>
                </a:lnTo>
                <a:lnTo>
                  <a:pt x="7752" y="6644"/>
                </a:lnTo>
                <a:lnTo>
                  <a:pt x="7776" y="6454"/>
                </a:lnTo>
                <a:lnTo>
                  <a:pt x="7824" y="6227"/>
                </a:lnTo>
                <a:lnTo>
                  <a:pt x="7181" y="5858"/>
                </a:lnTo>
                <a:lnTo>
                  <a:pt x="7264" y="5656"/>
                </a:lnTo>
                <a:lnTo>
                  <a:pt x="7490" y="5263"/>
                </a:lnTo>
                <a:lnTo>
                  <a:pt x="7633" y="5096"/>
                </a:lnTo>
                <a:lnTo>
                  <a:pt x="8276" y="5465"/>
                </a:lnTo>
                <a:lnTo>
                  <a:pt x="8455" y="5311"/>
                </a:lnTo>
                <a:lnTo>
                  <a:pt x="8598" y="5192"/>
                </a:lnTo>
                <a:lnTo>
                  <a:pt x="8919" y="5013"/>
                </a:lnTo>
                <a:lnTo>
                  <a:pt x="9098" y="4942"/>
                </a:lnTo>
                <a:lnTo>
                  <a:pt x="9312" y="4870"/>
                </a:lnTo>
                <a:lnTo>
                  <a:pt x="9312" y="4120"/>
                </a:lnTo>
                <a:lnTo>
                  <a:pt x="9538" y="4084"/>
                </a:lnTo>
                <a:close/>
                <a:moveTo>
                  <a:pt x="9419" y="3441"/>
                </a:moveTo>
                <a:lnTo>
                  <a:pt x="9074" y="3501"/>
                </a:lnTo>
                <a:lnTo>
                  <a:pt x="8990" y="3525"/>
                </a:lnTo>
                <a:lnTo>
                  <a:pt x="8836" y="3620"/>
                </a:lnTo>
                <a:lnTo>
                  <a:pt x="8729" y="3751"/>
                </a:lnTo>
                <a:lnTo>
                  <a:pt x="8669" y="3918"/>
                </a:lnTo>
                <a:lnTo>
                  <a:pt x="8669" y="4013"/>
                </a:lnTo>
                <a:lnTo>
                  <a:pt x="8669" y="4418"/>
                </a:lnTo>
                <a:lnTo>
                  <a:pt x="8431" y="4525"/>
                </a:lnTo>
                <a:lnTo>
                  <a:pt x="8217" y="4680"/>
                </a:lnTo>
                <a:lnTo>
                  <a:pt x="7859" y="4477"/>
                </a:lnTo>
                <a:lnTo>
                  <a:pt x="7788" y="4430"/>
                </a:lnTo>
                <a:lnTo>
                  <a:pt x="7609" y="4406"/>
                </a:lnTo>
                <a:lnTo>
                  <a:pt x="7431" y="4430"/>
                </a:lnTo>
                <a:lnTo>
                  <a:pt x="7276" y="4513"/>
                </a:lnTo>
                <a:lnTo>
                  <a:pt x="7216" y="4572"/>
                </a:lnTo>
                <a:lnTo>
                  <a:pt x="6990" y="4846"/>
                </a:lnTo>
                <a:lnTo>
                  <a:pt x="6657" y="5430"/>
                </a:lnTo>
                <a:lnTo>
                  <a:pt x="6538" y="5763"/>
                </a:lnTo>
                <a:lnTo>
                  <a:pt x="6514" y="5846"/>
                </a:lnTo>
                <a:lnTo>
                  <a:pt x="6514" y="6025"/>
                </a:lnTo>
                <a:lnTo>
                  <a:pt x="6573" y="6192"/>
                </a:lnTo>
                <a:lnTo>
                  <a:pt x="6692" y="6323"/>
                </a:lnTo>
                <a:lnTo>
                  <a:pt x="6764" y="6370"/>
                </a:lnTo>
                <a:lnTo>
                  <a:pt x="7109" y="6573"/>
                </a:lnTo>
                <a:lnTo>
                  <a:pt x="7097" y="6704"/>
                </a:lnTo>
                <a:lnTo>
                  <a:pt x="7085" y="6835"/>
                </a:lnTo>
                <a:lnTo>
                  <a:pt x="7097" y="6966"/>
                </a:lnTo>
                <a:lnTo>
                  <a:pt x="7109" y="7109"/>
                </a:lnTo>
                <a:lnTo>
                  <a:pt x="6764" y="7299"/>
                </a:lnTo>
                <a:lnTo>
                  <a:pt x="6692" y="7347"/>
                </a:lnTo>
                <a:lnTo>
                  <a:pt x="6573" y="7478"/>
                </a:lnTo>
                <a:lnTo>
                  <a:pt x="6514" y="7644"/>
                </a:lnTo>
                <a:lnTo>
                  <a:pt x="6514" y="7823"/>
                </a:lnTo>
                <a:lnTo>
                  <a:pt x="6538" y="7906"/>
                </a:lnTo>
                <a:lnTo>
                  <a:pt x="6657" y="8240"/>
                </a:lnTo>
                <a:lnTo>
                  <a:pt x="6990" y="8823"/>
                </a:lnTo>
                <a:lnTo>
                  <a:pt x="7216" y="9097"/>
                </a:lnTo>
                <a:lnTo>
                  <a:pt x="7276" y="9157"/>
                </a:lnTo>
                <a:lnTo>
                  <a:pt x="7431" y="9240"/>
                </a:lnTo>
                <a:lnTo>
                  <a:pt x="7609" y="9264"/>
                </a:lnTo>
                <a:lnTo>
                  <a:pt x="7788" y="9240"/>
                </a:lnTo>
                <a:lnTo>
                  <a:pt x="7859" y="9204"/>
                </a:lnTo>
                <a:lnTo>
                  <a:pt x="8205" y="9002"/>
                </a:lnTo>
                <a:lnTo>
                  <a:pt x="8431" y="9145"/>
                </a:lnTo>
                <a:lnTo>
                  <a:pt x="8669" y="9264"/>
                </a:lnTo>
                <a:lnTo>
                  <a:pt x="8669" y="9657"/>
                </a:lnTo>
                <a:lnTo>
                  <a:pt x="8669" y="9752"/>
                </a:lnTo>
                <a:lnTo>
                  <a:pt x="8729" y="9919"/>
                </a:lnTo>
                <a:lnTo>
                  <a:pt x="8836" y="10050"/>
                </a:lnTo>
                <a:lnTo>
                  <a:pt x="8990" y="10145"/>
                </a:lnTo>
                <a:lnTo>
                  <a:pt x="9074" y="10169"/>
                </a:lnTo>
                <a:lnTo>
                  <a:pt x="9419" y="10228"/>
                </a:lnTo>
                <a:lnTo>
                  <a:pt x="9764" y="10240"/>
                </a:lnTo>
                <a:lnTo>
                  <a:pt x="10098" y="10228"/>
                </a:lnTo>
                <a:lnTo>
                  <a:pt x="10455" y="10169"/>
                </a:lnTo>
                <a:lnTo>
                  <a:pt x="10538" y="10145"/>
                </a:lnTo>
                <a:lnTo>
                  <a:pt x="10681" y="10050"/>
                </a:lnTo>
                <a:lnTo>
                  <a:pt x="10788" y="9919"/>
                </a:lnTo>
                <a:lnTo>
                  <a:pt x="10848" y="9752"/>
                </a:lnTo>
                <a:lnTo>
                  <a:pt x="10860" y="9657"/>
                </a:lnTo>
                <a:lnTo>
                  <a:pt x="10860" y="9264"/>
                </a:lnTo>
                <a:lnTo>
                  <a:pt x="11098" y="9145"/>
                </a:lnTo>
                <a:lnTo>
                  <a:pt x="11312" y="9002"/>
                </a:lnTo>
                <a:lnTo>
                  <a:pt x="11658" y="9192"/>
                </a:lnTo>
                <a:lnTo>
                  <a:pt x="11741" y="9240"/>
                </a:lnTo>
                <a:lnTo>
                  <a:pt x="11920" y="9264"/>
                </a:lnTo>
                <a:lnTo>
                  <a:pt x="12086" y="9240"/>
                </a:lnTo>
                <a:lnTo>
                  <a:pt x="12253" y="9157"/>
                </a:lnTo>
                <a:lnTo>
                  <a:pt x="12312" y="9097"/>
                </a:lnTo>
                <a:lnTo>
                  <a:pt x="12527" y="8835"/>
                </a:lnTo>
                <a:lnTo>
                  <a:pt x="12872" y="8240"/>
                </a:lnTo>
                <a:lnTo>
                  <a:pt x="12991" y="7906"/>
                </a:lnTo>
                <a:lnTo>
                  <a:pt x="13015" y="7823"/>
                </a:lnTo>
                <a:lnTo>
                  <a:pt x="13003" y="7644"/>
                </a:lnTo>
                <a:lnTo>
                  <a:pt x="12944" y="7478"/>
                </a:lnTo>
                <a:lnTo>
                  <a:pt x="12824" y="7347"/>
                </a:lnTo>
                <a:lnTo>
                  <a:pt x="12753" y="7299"/>
                </a:lnTo>
                <a:lnTo>
                  <a:pt x="12408" y="7097"/>
                </a:lnTo>
                <a:lnTo>
                  <a:pt x="12420" y="6966"/>
                </a:lnTo>
                <a:lnTo>
                  <a:pt x="12432" y="6835"/>
                </a:lnTo>
                <a:lnTo>
                  <a:pt x="12420" y="6704"/>
                </a:lnTo>
                <a:lnTo>
                  <a:pt x="12408" y="6561"/>
                </a:lnTo>
                <a:lnTo>
                  <a:pt x="12753" y="6370"/>
                </a:lnTo>
                <a:lnTo>
                  <a:pt x="12824" y="6323"/>
                </a:lnTo>
                <a:lnTo>
                  <a:pt x="12944" y="6180"/>
                </a:lnTo>
                <a:lnTo>
                  <a:pt x="13003" y="6025"/>
                </a:lnTo>
                <a:lnTo>
                  <a:pt x="13015" y="5846"/>
                </a:lnTo>
                <a:lnTo>
                  <a:pt x="12991" y="5763"/>
                </a:lnTo>
                <a:lnTo>
                  <a:pt x="12872" y="5430"/>
                </a:lnTo>
                <a:lnTo>
                  <a:pt x="12527" y="4834"/>
                </a:lnTo>
                <a:lnTo>
                  <a:pt x="12301" y="4572"/>
                </a:lnTo>
                <a:lnTo>
                  <a:pt x="12241" y="4513"/>
                </a:lnTo>
                <a:lnTo>
                  <a:pt x="12086" y="4430"/>
                </a:lnTo>
                <a:lnTo>
                  <a:pt x="11908" y="4406"/>
                </a:lnTo>
                <a:lnTo>
                  <a:pt x="11741" y="4430"/>
                </a:lnTo>
                <a:lnTo>
                  <a:pt x="11658" y="4477"/>
                </a:lnTo>
                <a:lnTo>
                  <a:pt x="11312" y="4680"/>
                </a:lnTo>
                <a:lnTo>
                  <a:pt x="11086" y="4525"/>
                </a:lnTo>
                <a:lnTo>
                  <a:pt x="10860" y="4418"/>
                </a:lnTo>
                <a:lnTo>
                  <a:pt x="10860" y="4013"/>
                </a:lnTo>
                <a:lnTo>
                  <a:pt x="10848" y="3918"/>
                </a:lnTo>
                <a:lnTo>
                  <a:pt x="10788" y="3751"/>
                </a:lnTo>
                <a:lnTo>
                  <a:pt x="10681" y="3620"/>
                </a:lnTo>
                <a:lnTo>
                  <a:pt x="10538" y="3525"/>
                </a:lnTo>
                <a:lnTo>
                  <a:pt x="10443" y="3501"/>
                </a:lnTo>
                <a:lnTo>
                  <a:pt x="10098" y="3441"/>
                </a:lnTo>
                <a:close/>
                <a:moveTo>
                  <a:pt x="3525" y="6180"/>
                </a:moveTo>
                <a:lnTo>
                  <a:pt x="3156" y="6192"/>
                </a:lnTo>
                <a:lnTo>
                  <a:pt x="2466" y="6335"/>
                </a:lnTo>
                <a:lnTo>
                  <a:pt x="1835" y="6608"/>
                </a:lnTo>
                <a:lnTo>
                  <a:pt x="1275" y="6990"/>
                </a:lnTo>
                <a:lnTo>
                  <a:pt x="799" y="7466"/>
                </a:lnTo>
                <a:lnTo>
                  <a:pt x="418" y="8025"/>
                </a:lnTo>
                <a:lnTo>
                  <a:pt x="144" y="8656"/>
                </a:lnTo>
                <a:lnTo>
                  <a:pt x="13" y="9347"/>
                </a:lnTo>
                <a:lnTo>
                  <a:pt x="1" y="9716"/>
                </a:lnTo>
                <a:lnTo>
                  <a:pt x="1" y="9859"/>
                </a:lnTo>
                <a:lnTo>
                  <a:pt x="120" y="10109"/>
                </a:lnTo>
                <a:lnTo>
                  <a:pt x="310" y="10300"/>
                </a:lnTo>
                <a:lnTo>
                  <a:pt x="560" y="10407"/>
                </a:lnTo>
                <a:lnTo>
                  <a:pt x="703" y="10419"/>
                </a:lnTo>
                <a:lnTo>
                  <a:pt x="7490" y="10419"/>
                </a:lnTo>
                <a:lnTo>
                  <a:pt x="7609" y="10395"/>
                </a:lnTo>
                <a:lnTo>
                  <a:pt x="7788" y="10216"/>
                </a:lnTo>
                <a:lnTo>
                  <a:pt x="7812" y="10097"/>
                </a:lnTo>
                <a:lnTo>
                  <a:pt x="7788" y="9966"/>
                </a:lnTo>
                <a:lnTo>
                  <a:pt x="7609" y="9788"/>
                </a:lnTo>
                <a:lnTo>
                  <a:pt x="7490" y="9764"/>
                </a:lnTo>
                <a:lnTo>
                  <a:pt x="703" y="9764"/>
                </a:lnTo>
                <a:lnTo>
                  <a:pt x="656" y="9752"/>
                </a:lnTo>
                <a:lnTo>
                  <a:pt x="644" y="9716"/>
                </a:lnTo>
                <a:lnTo>
                  <a:pt x="656" y="9418"/>
                </a:lnTo>
                <a:lnTo>
                  <a:pt x="775" y="8859"/>
                </a:lnTo>
                <a:lnTo>
                  <a:pt x="989" y="8335"/>
                </a:lnTo>
                <a:lnTo>
                  <a:pt x="1299" y="7883"/>
                </a:lnTo>
                <a:lnTo>
                  <a:pt x="1692" y="7490"/>
                </a:lnTo>
                <a:lnTo>
                  <a:pt x="2156" y="7180"/>
                </a:lnTo>
                <a:lnTo>
                  <a:pt x="2668" y="6966"/>
                </a:lnTo>
                <a:lnTo>
                  <a:pt x="3228" y="6847"/>
                </a:lnTo>
                <a:lnTo>
                  <a:pt x="3525" y="6835"/>
                </a:lnTo>
                <a:lnTo>
                  <a:pt x="5538" y="6835"/>
                </a:lnTo>
                <a:lnTo>
                  <a:pt x="5657" y="6823"/>
                </a:lnTo>
                <a:lnTo>
                  <a:pt x="5835" y="6644"/>
                </a:lnTo>
                <a:lnTo>
                  <a:pt x="5859" y="6513"/>
                </a:lnTo>
                <a:lnTo>
                  <a:pt x="5835" y="6382"/>
                </a:lnTo>
                <a:lnTo>
                  <a:pt x="5657" y="6204"/>
                </a:lnTo>
                <a:lnTo>
                  <a:pt x="5538" y="61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55"/>
          <p:cNvSpPr/>
          <p:nvPr/>
        </p:nvSpPr>
        <p:spPr>
          <a:xfrm>
            <a:off x="8218004" y="2103201"/>
            <a:ext cx="573670" cy="573670"/>
          </a:xfrm>
          <a:custGeom>
            <a:avLst/>
            <a:gdLst/>
            <a:ahLst/>
            <a:cxnLst/>
            <a:rect l="l" t="t" r="r" b="b"/>
            <a:pathLst>
              <a:path w="10419" h="10419" extrusionOk="0">
                <a:moveTo>
                  <a:pt x="5299" y="655"/>
                </a:moveTo>
                <a:lnTo>
                  <a:pt x="5394" y="691"/>
                </a:lnTo>
                <a:lnTo>
                  <a:pt x="9657" y="2608"/>
                </a:lnTo>
                <a:lnTo>
                  <a:pt x="5394" y="4525"/>
                </a:lnTo>
                <a:lnTo>
                  <a:pt x="5299" y="4549"/>
                </a:lnTo>
                <a:lnTo>
                  <a:pt x="5216" y="4561"/>
                </a:lnTo>
                <a:lnTo>
                  <a:pt x="5097" y="4549"/>
                </a:lnTo>
                <a:lnTo>
                  <a:pt x="5037" y="4525"/>
                </a:lnTo>
                <a:lnTo>
                  <a:pt x="762" y="2608"/>
                </a:lnTo>
                <a:lnTo>
                  <a:pt x="5037" y="691"/>
                </a:lnTo>
                <a:lnTo>
                  <a:pt x="5097" y="655"/>
                </a:lnTo>
                <a:close/>
                <a:moveTo>
                  <a:pt x="5216" y="0"/>
                </a:moveTo>
                <a:lnTo>
                  <a:pt x="4977" y="12"/>
                </a:lnTo>
                <a:lnTo>
                  <a:pt x="4763" y="96"/>
                </a:lnTo>
                <a:lnTo>
                  <a:pt x="346" y="2072"/>
                </a:lnTo>
                <a:lnTo>
                  <a:pt x="191" y="2155"/>
                </a:lnTo>
                <a:lnTo>
                  <a:pt x="12" y="2429"/>
                </a:lnTo>
                <a:lnTo>
                  <a:pt x="0" y="2608"/>
                </a:lnTo>
                <a:lnTo>
                  <a:pt x="12" y="2775"/>
                </a:lnTo>
                <a:lnTo>
                  <a:pt x="191" y="3048"/>
                </a:lnTo>
                <a:lnTo>
                  <a:pt x="346" y="3132"/>
                </a:lnTo>
                <a:lnTo>
                  <a:pt x="4763" y="5108"/>
                </a:lnTo>
                <a:lnTo>
                  <a:pt x="4977" y="5192"/>
                </a:lnTo>
                <a:lnTo>
                  <a:pt x="5216" y="5203"/>
                </a:lnTo>
                <a:lnTo>
                  <a:pt x="5430" y="5192"/>
                </a:lnTo>
                <a:lnTo>
                  <a:pt x="5656" y="5108"/>
                </a:lnTo>
                <a:lnTo>
                  <a:pt x="10074" y="3132"/>
                </a:lnTo>
                <a:lnTo>
                  <a:pt x="10228" y="3048"/>
                </a:lnTo>
                <a:lnTo>
                  <a:pt x="10407" y="2775"/>
                </a:lnTo>
                <a:lnTo>
                  <a:pt x="10419" y="2608"/>
                </a:lnTo>
                <a:lnTo>
                  <a:pt x="10407" y="2429"/>
                </a:lnTo>
                <a:lnTo>
                  <a:pt x="10228" y="2155"/>
                </a:lnTo>
                <a:lnTo>
                  <a:pt x="10074" y="2072"/>
                </a:lnTo>
                <a:lnTo>
                  <a:pt x="5656" y="96"/>
                </a:lnTo>
                <a:lnTo>
                  <a:pt x="5430" y="12"/>
                </a:lnTo>
                <a:lnTo>
                  <a:pt x="5216" y="0"/>
                </a:lnTo>
                <a:close/>
                <a:moveTo>
                  <a:pt x="1298" y="4275"/>
                </a:moveTo>
                <a:lnTo>
                  <a:pt x="1167" y="4310"/>
                </a:lnTo>
                <a:lnTo>
                  <a:pt x="346" y="4680"/>
                </a:lnTo>
                <a:lnTo>
                  <a:pt x="191" y="4763"/>
                </a:lnTo>
                <a:lnTo>
                  <a:pt x="12" y="5037"/>
                </a:lnTo>
                <a:lnTo>
                  <a:pt x="0" y="5203"/>
                </a:lnTo>
                <a:lnTo>
                  <a:pt x="12" y="5370"/>
                </a:lnTo>
                <a:lnTo>
                  <a:pt x="191" y="5656"/>
                </a:lnTo>
                <a:lnTo>
                  <a:pt x="346" y="5739"/>
                </a:lnTo>
                <a:lnTo>
                  <a:pt x="4763" y="7716"/>
                </a:lnTo>
                <a:lnTo>
                  <a:pt x="4977" y="7799"/>
                </a:lnTo>
                <a:lnTo>
                  <a:pt x="5204" y="7811"/>
                </a:lnTo>
                <a:lnTo>
                  <a:pt x="5430" y="7799"/>
                </a:lnTo>
                <a:lnTo>
                  <a:pt x="5656" y="7716"/>
                </a:lnTo>
                <a:lnTo>
                  <a:pt x="10074" y="5739"/>
                </a:lnTo>
                <a:lnTo>
                  <a:pt x="10216" y="5656"/>
                </a:lnTo>
                <a:lnTo>
                  <a:pt x="10395" y="5370"/>
                </a:lnTo>
                <a:lnTo>
                  <a:pt x="10419" y="5203"/>
                </a:lnTo>
                <a:lnTo>
                  <a:pt x="10395" y="5037"/>
                </a:lnTo>
                <a:lnTo>
                  <a:pt x="10216" y="4763"/>
                </a:lnTo>
                <a:lnTo>
                  <a:pt x="10074" y="4680"/>
                </a:lnTo>
                <a:lnTo>
                  <a:pt x="9252" y="4310"/>
                </a:lnTo>
                <a:lnTo>
                  <a:pt x="9121" y="4275"/>
                </a:lnTo>
                <a:lnTo>
                  <a:pt x="8883" y="4358"/>
                </a:lnTo>
                <a:lnTo>
                  <a:pt x="8823" y="4477"/>
                </a:lnTo>
                <a:lnTo>
                  <a:pt x="8788" y="4596"/>
                </a:lnTo>
                <a:lnTo>
                  <a:pt x="8871" y="4834"/>
                </a:lnTo>
                <a:lnTo>
                  <a:pt x="8990" y="4906"/>
                </a:lnTo>
                <a:lnTo>
                  <a:pt x="9657" y="5203"/>
                </a:lnTo>
                <a:lnTo>
                  <a:pt x="5394" y="7120"/>
                </a:lnTo>
                <a:lnTo>
                  <a:pt x="5299" y="7156"/>
                </a:lnTo>
                <a:lnTo>
                  <a:pt x="5216" y="7168"/>
                </a:lnTo>
                <a:lnTo>
                  <a:pt x="5097" y="7156"/>
                </a:lnTo>
                <a:lnTo>
                  <a:pt x="5037" y="7120"/>
                </a:lnTo>
                <a:lnTo>
                  <a:pt x="762" y="5203"/>
                </a:lnTo>
                <a:lnTo>
                  <a:pt x="1441" y="4906"/>
                </a:lnTo>
                <a:lnTo>
                  <a:pt x="1548" y="4834"/>
                </a:lnTo>
                <a:lnTo>
                  <a:pt x="1644" y="4596"/>
                </a:lnTo>
                <a:lnTo>
                  <a:pt x="1596" y="4477"/>
                </a:lnTo>
                <a:lnTo>
                  <a:pt x="1524" y="4358"/>
                </a:lnTo>
                <a:lnTo>
                  <a:pt x="1298" y="4275"/>
                </a:lnTo>
                <a:close/>
                <a:moveTo>
                  <a:pt x="1298" y="6882"/>
                </a:moveTo>
                <a:lnTo>
                  <a:pt x="1167" y="6918"/>
                </a:lnTo>
                <a:lnTo>
                  <a:pt x="346" y="7287"/>
                </a:lnTo>
                <a:lnTo>
                  <a:pt x="191" y="7371"/>
                </a:lnTo>
                <a:lnTo>
                  <a:pt x="12" y="7644"/>
                </a:lnTo>
                <a:lnTo>
                  <a:pt x="0" y="7811"/>
                </a:lnTo>
                <a:lnTo>
                  <a:pt x="12" y="7978"/>
                </a:lnTo>
                <a:lnTo>
                  <a:pt x="191" y="8252"/>
                </a:lnTo>
                <a:lnTo>
                  <a:pt x="346" y="8335"/>
                </a:lnTo>
                <a:lnTo>
                  <a:pt x="4763" y="10323"/>
                </a:lnTo>
                <a:lnTo>
                  <a:pt x="4977" y="10395"/>
                </a:lnTo>
                <a:lnTo>
                  <a:pt x="5204" y="10419"/>
                </a:lnTo>
                <a:lnTo>
                  <a:pt x="5430" y="10395"/>
                </a:lnTo>
                <a:lnTo>
                  <a:pt x="5656" y="10323"/>
                </a:lnTo>
                <a:lnTo>
                  <a:pt x="10074" y="8335"/>
                </a:lnTo>
                <a:lnTo>
                  <a:pt x="10216" y="8252"/>
                </a:lnTo>
                <a:lnTo>
                  <a:pt x="10395" y="7978"/>
                </a:lnTo>
                <a:lnTo>
                  <a:pt x="10419" y="7811"/>
                </a:lnTo>
                <a:lnTo>
                  <a:pt x="10395" y="7644"/>
                </a:lnTo>
                <a:lnTo>
                  <a:pt x="10216" y="7371"/>
                </a:lnTo>
                <a:lnTo>
                  <a:pt x="10074" y="7287"/>
                </a:lnTo>
                <a:lnTo>
                  <a:pt x="9252" y="6918"/>
                </a:lnTo>
                <a:lnTo>
                  <a:pt x="9121" y="6882"/>
                </a:lnTo>
                <a:lnTo>
                  <a:pt x="8883" y="6966"/>
                </a:lnTo>
                <a:lnTo>
                  <a:pt x="8823" y="7073"/>
                </a:lnTo>
                <a:lnTo>
                  <a:pt x="8788" y="7204"/>
                </a:lnTo>
                <a:lnTo>
                  <a:pt x="8871" y="7442"/>
                </a:lnTo>
                <a:lnTo>
                  <a:pt x="8990" y="7513"/>
                </a:lnTo>
                <a:lnTo>
                  <a:pt x="9657" y="7811"/>
                </a:lnTo>
                <a:lnTo>
                  <a:pt x="5394" y="9728"/>
                </a:lnTo>
                <a:lnTo>
                  <a:pt x="5299" y="9764"/>
                </a:lnTo>
                <a:lnTo>
                  <a:pt x="5097" y="9764"/>
                </a:lnTo>
                <a:lnTo>
                  <a:pt x="5037" y="9728"/>
                </a:lnTo>
                <a:lnTo>
                  <a:pt x="762" y="7811"/>
                </a:lnTo>
                <a:lnTo>
                  <a:pt x="1429" y="7513"/>
                </a:lnTo>
                <a:lnTo>
                  <a:pt x="1548" y="7442"/>
                </a:lnTo>
                <a:lnTo>
                  <a:pt x="1632" y="7204"/>
                </a:lnTo>
                <a:lnTo>
                  <a:pt x="1596" y="7073"/>
                </a:lnTo>
                <a:lnTo>
                  <a:pt x="1524" y="6966"/>
                </a:lnTo>
                <a:lnTo>
                  <a:pt x="1298" y="688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55"/>
          <p:cNvSpPr/>
          <p:nvPr/>
        </p:nvSpPr>
        <p:spPr>
          <a:xfrm>
            <a:off x="5296965" y="2128526"/>
            <a:ext cx="717267" cy="573670"/>
          </a:xfrm>
          <a:custGeom>
            <a:avLst/>
            <a:gdLst/>
            <a:ahLst/>
            <a:cxnLst/>
            <a:rect l="l" t="t" r="r" b="b"/>
            <a:pathLst>
              <a:path w="13027" h="10419" extrusionOk="0">
                <a:moveTo>
                  <a:pt x="2608" y="655"/>
                </a:moveTo>
                <a:lnTo>
                  <a:pt x="2810" y="667"/>
                </a:lnTo>
                <a:lnTo>
                  <a:pt x="3155" y="810"/>
                </a:lnTo>
                <a:lnTo>
                  <a:pt x="3429" y="1072"/>
                </a:lnTo>
                <a:lnTo>
                  <a:pt x="3572" y="1429"/>
                </a:lnTo>
                <a:lnTo>
                  <a:pt x="3584" y="1631"/>
                </a:lnTo>
                <a:lnTo>
                  <a:pt x="3572" y="1822"/>
                </a:lnTo>
                <a:lnTo>
                  <a:pt x="3429" y="2179"/>
                </a:lnTo>
                <a:lnTo>
                  <a:pt x="3155" y="2441"/>
                </a:lnTo>
                <a:lnTo>
                  <a:pt x="2810" y="2584"/>
                </a:lnTo>
                <a:lnTo>
                  <a:pt x="2608" y="2608"/>
                </a:lnTo>
                <a:lnTo>
                  <a:pt x="2405" y="2584"/>
                </a:lnTo>
                <a:lnTo>
                  <a:pt x="2060" y="2441"/>
                </a:lnTo>
                <a:lnTo>
                  <a:pt x="1798" y="2179"/>
                </a:lnTo>
                <a:lnTo>
                  <a:pt x="1643" y="1822"/>
                </a:lnTo>
                <a:lnTo>
                  <a:pt x="1631" y="1631"/>
                </a:lnTo>
                <a:lnTo>
                  <a:pt x="1643" y="1429"/>
                </a:lnTo>
                <a:lnTo>
                  <a:pt x="1798" y="1072"/>
                </a:lnTo>
                <a:lnTo>
                  <a:pt x="2060" y="810"/>
                </a:lnTo>
                <a:lnTo>
                  <a:pt x="2405" y="667"/>
                </a:lnTo>
                <a:lnTo>
                  <a:pt x="2608" y="655"/>
                </a:lnTo>
                <a:close/>
                <a:moveTo>
                  <a:pt x="10419" y="655"/>
                </a:moveTo>
                <a:lnTo>
                  <a:pt x="10621" y="667"/>
                </a:lnTo>
                <a:lnTo>
                  <a:pt x="10978" y="810"/>
                </a:lnTo>
                <a:lnTo>
                  <a:pt x="11240" y="1072"/>
                </a:lnTo>
                <a:lnTo>
                  <a:pt x="11383" y="1429"/>
                </a:lnTo>
                <a:lnTo>
                  <a:pt x="11395" y="1631"/>
                </a:lnTo>
                <a:lnTo>
                  <a:pt x="11383" y="1822"/>
                </a:lnTo>
                <a:lnTo>
                  <a:pt x="11240" y="2179"/>
                </a:lnTo>
                <a:lnTo>
                  <a:pt x="10978" y="2441"/>
                </a:lnTo>
                <a:lnTo>
                  <a:pt x="10621" y="2584"/>
                </a:lnTo>
                <a:lnTo>
                  <a:pt x="10419" y="2608"/>
                </a:lnTo>
                <a:lnTo>
                  <a:pt x="10228" y="2584"/>
                </a:lnTo>
                <a:lnTo>
                  <a:pt x="9871" y="2441"/>
                </a:lnTo>
                <a:lnTo>
                  <a:pt x="9609" y="2179"/>
                </a:lnTo>
                <a:lnTo>
                  <a:pt x="9466" y="1822"/>
                </a:lnTo>
                <a:lnTo>
                  <a:pt x="9442" y="1631"/>
                </a:lnTo>
                <a:lnTo>
                  <a:pt x="9466" y="1429"/>
                </a:lnTo>
                <a:lnTo>
                  <a:pt x="9609" y="1072"/>
                </a:lnTo>
                <a:lnTo>
                  <a:pt x="9871" y="810"/>
                </a:lnTo>
                <a:lnTo>
                  <a:pt x="10228" y="667"/>
                </a:lnTo>
                <a:lnTo>
                  <a:pt x="10419" y="655"/>
                </a:lnTo>
                <a:close/>
                <a:moveTo>
                  <a:pt x="2441" y="0"/>
                </a:moveTo>
                <a:lnTo>
                  <a:pt x="2120" y="72"/>
                </a:lnTo>
                <a:lnTo>
                  <a:pt x="1834" y="191"/>
                </a:lnTo>
                <a:lnTo>
                  <a:pt x="1572" y="369"/>
                </a:lnTo>
                <a:lnTo>
                  <a:pt x="1346" y="584"/>
                </a:lnTo>
                <a:lnTo>
                  <a:pt x="1179" y="846"/>
                </a:lnTo>
                <a:lnTo>
                  <a:pt x="1048" y="1143"/>
                </a:lnTo>
                <a:lnTo>
                  <a:pt x="988" y="1453"/>
                </a:lnTo>
                <a:lnTo>
                  <a:pt x="977" y="1631"/>
                </a:lnTo>
                <a:lnTo>
                  <a:pt x="988" y="1798"/>
                </a:lnTo>
                <a:lnTo>
                  <a:pt x="1048" y="2108"/>
                </a:lnTo>
                <a:lnTo>
                  <a:pt x="1179" y="2405"/>
                </a:lnTo>
                <a:lnTo>
                  <a:pt x="1346" y="2667"/>
                </a:lnTo>
                <a:lnTo>
                  <a:pt x="1572" y="2882"/>
                </a:lnTo>
                <a:lnTo>
                  <a:pt x="1834" y="3060"/>
                </a:lnTo>
                <a:lnTo>
                  <a:pt x="2120" y="3179"/>
                </a:lnTo>
                <a:lnTo>
                  <a:pt x="2441" y="3251"/>
                </a:lnTo>
                <a:lnTo>
                  <a:pt x="2774" y="3251"/>
                </a:lnTo>
                <a:lnTo>
                  <a:pt x="3096" y="3179"/>
                </a:lnTo>
                <a:lnTo>
                  <a:pt x="3382" y="3060"/>
                </a:lnTo>
                <a:lnTo>
                  <a:pt x="3644" y="2882"/>
                </a:lnTo>
                <a:lnTo>
                  <a:pt x="3870" y="2667"/>
                </a:lnTo>
                <a:lnTo>
                  <a:pt x="4048" y="2405"/>
                </a:lnTo>
                <a:lnTo>
                  <a:pt x="4168" y="2108"/>
                </a:lnTo>
                <a:lnTo>
                  <a:pt x="4227" y="1798"/>
                </a:lnTo>
                <a:lnTo>
                  <a:pt x="4239" y="1631"/>
                </a:lnTo>
                <a:lnTo>
                  <a:pt x="4227" y="1453"/>
                </a:lnTo>
                <a:lnTo>
                  <a:pt x="4168" y="1143"/>
                </a:lnTo>
                <a:lnTo>
                  <a:pt x="4048" y="846"/>
                </a:lnTo>
                <a:lnTo>
                  <a:pt x="3870" y="584"/>
                </a:lnTo>
                <a:lnTo>
                  <a:pt x="3644" y="369"/>
                </a:lnTo>
                <a:lnTo>
                  <a:pt x="3382" y="191"/>
                </a:lnTo>
                <a:lnTo>
                  <a:pt x="3096" y="72"/>
                </a:lnTo>
                <a:lnTo>
                  <a:pt x="2774" y="0"/>
                </a:lnTo>
                <a:close/>
                <a:moveTo>
                  <a:pt x="10252" y="0"/>
                </a:moveTo>
                <a:lnTo>
                  <a:pt x="9942" y="72"/>
                </a:lnTo>
                <a:lnTo>
                  <a:pt x="9645" y="191"/>
                </a:lnTo>
                <a:lnTo>
                  <a:pt x="9383" y="369"/>
                </a:lnTo>
                <a:lnTo>
                  <a:pt x="9168" y="596"/>
                </a:lnTo>
                <a:lnTo>
                  <a:pt x="8990" y="846"/>
                </a:lnTo>
                <a:lnTo>
                  <a:pt x="8871" y="1143"/>
                </a:lnTo>
                <a:lnTo>
                  <a:pt x="8799" y="1465"/>
                </a:lnTo>
                <a:lnTo>
                  <a:pt x="8799" y="1631"/>
                </a:lnTo>
                <a:lnTo>
                  <a:pt x="8799" y="1798"/>
                </a:lnTo>
                <a:lnTo>
                  <a:pt x="8871" y="2108"/>
                </a:lnTo>
                <a:lnTo>
                  <a:pt x="8990" y="2405"/>
                </a:lnTo>
                <a:lnTo>
                  <a:pt x="9168" y="2667"/>
                </a:lnTo>
                <a:lnTo>
                  <a:pt x="9383" y="2882"/>
                </a:lnTo>
                <a:lnTo>
                  <a:pt x="9645" y="3060"/>
                </a:lnTo>
                <a:lnTo>
                  <a:pt x="9942" y="3179"/>
                </a:lnTo>
                <a:lnTo>
                  <a:pt x="10252" y="3251"/>
                </a:lnTo>
                <a:lnTo>
                  <a:pt x="10585" y="3251"/>
                </a:lnTo>
                <a:lnTo>
                  <a:pt x="10907" y="3179"/>
                </a:lnTo>
                <a:lnTo>
                  <a:pt x="11204" y="3060"/>
                </a:lnTo>
                <a:lnTo>
                  <a:pt x="11454" y="2882"/>
                </a:lnTo>
                <a:lnTo>
                  <a:pt x="11681" y="2667"/>
                </a:lnTo>
                <a:lnTo>
                  <a:pt x="11859" y="2405"/>
                </a:lnTo>
                <a:lnTo>
                  <a:pt x="11978" y="2108"/>
                </a:lnTo>
                <a:lnTo>
                  <a:pt x="12050" y="1798"/>
                </a:lnTo>
                <a:lnTo>
                  <a:pt x="12050" y="1631"/>
                </a:lnTo>
                <a:lnTo>
                  <a:pt x="12050" y="1465"/>
                </a:lnTo>
                <a:lnTo>
                  <a:pt x="11978" y="1143"/>
                </a:lnTo>
                <a:lnTo>
                  <a:pt x="11859" y="846"/>
                </a:lnTo>
                <a:lnTo>
                  <a:pt x="11681" y="596"/>
                </a:lnTo>
                <a:lnTo>
                  <a:pt x="11454" y="369"/>
                </a:lnTo>
                <a:lnTo>
                  <a:pt x="11204" y="191"/>
                </a:lnTo>
                <a:lnTo>
                  <a:pt x="10907" y="72"/>
                </a:lnTo>
                <a:lnTo>
                  <a:pt x="10585" y="0"/>
                </a:lnTo>
                <a:close/>
                <a:moveTo>
                  <a:pt x="6668" y="2929"/>
                </a:moveTo>
                <a:lnTo>
                  <a:pt x="6954" y="2989"/>
                </a:lnTo>
                <a:lnTo>
                  <a:pt x="7335" y="3167"/>
                </a:lnTo>
                <a:lnTo>
                  <a:pt x="7740" y="3572"/>
                </a:lnTo>
                <a:lnTo>
                  <a:pt x="7918" y="3953"/>
                </a:lnTo>
                <a:lnTo>
                  <a:pt x="7978" y="4239"/>
                </a:lnTo>
                <a:lnTo>
                  <a:pt x="7978" y="4394"/>
                </a:lnTo>
                <a:lnTo>
                  <a:pt x="7978" y="4549"/>
                </a:lnTo>
                <a:lnTo>
                  <a:pt x="7918" y="4834"/>
                </a:lnTo>
                <a:lnTo>
                  <a:pt x="7740" y="5215"/>
                </a:lnTo>
                <a:lnTo>
                  <a:pt x="7335" y="5620"/>
                </a:lnTo>
                <a:lnTo>
                  <a:pt x="6954" y="5799"/>
                </a:lnTo>
                <a:lnTo>
                  <a:pt x="6668" y="5858"/>
                </a:lnTo>
                <a:lnTo>
                  <a:pt x="6358" y="5858"/>
                </a:lnTo>
                <a:lnTo>
                  <a:pt x="6073" y="5799"/>
                </a:lnTo>
                <a:lnTo>
                  <a:pt x="5692" y="5620"/>
                </a:lnTo>
                <a:lnTo>
                  <a:pt x="5287" y="5215"/>
                </a:lnTo>
                <a:lnTo>
                  <a:pt x="5108" y="4834"/>
                </a:lnTo>
                <a:lnTo>
                  <a:pt x="5049" y="4549"/>
                </a:lnTo>
                <a:lnTo>
                  <a:pt x="5049" y="4394"/>
                </a:lnTo>
                <a:lnTo>
                  <a:pt x="5049" y="4239"/>
                </a:lnTo>
                <a:lnTo>
                  <a:pt x="5108" y="3953"/>
                </a:lnTo>
                <a:lnTo>
                  <a:pt x="5287" y="3572"/>
                </a:lnTo>
                <a:lnTo>
                  <a:pt x="5692" y="3167"/>
                </a:lnTo>
                <a:lnTo>
                  <a:pt x="6073" y="2989"/>
                </a:lnTo>
                <a:lnTo>
                  <a:pt x="6358" y="2929"/>
                </a:lnTo>
                <a:close/>
                <a:moveTo>
                  <a:pt x="1441" y="3906"/>
                </a:moveTo>
                <a:lnTo>
                  <a:pt x="1131" y="3977"/>
                </a:lnTo>
                <a:lnTo>
                  <a:pt x="846" y="4108"/>
                </a:lnTo>
                <a:lnTo>
                  <a:pt x="584" y="4287"/>
                </a:lnTo>
                <a:lnTo>
                  <a:pt x="369" y="4513"/>
                </a:lnTo>
                <a:lnTo>
                  <a:pt x="191" y="4787"/>
                </a:lnTo>
                <a:lnTo>
                  <a:pt x="72" y="5084"/>
                </a:lnTo>
                <a:lnTo>
                  <a:pt x="12" y="5418"/>
                </a:lnTo>
                <a:lnTo>
                  <a:pt x="0" y="5585"/>
                </a:lnTo>
                <a:lnTo>
                  <a:pt x="0" y="5858"/>
                </a:lnTo>
                <a:lnTo>
                  <a:pt x="24" y="5989"/>
                </a:lnTo>
                <a:lnTo>
                  <a:pt x="203" y="6168"/>
                </a:lnTo>
                <a:lnTo>
                  <a:pt x="334" y="6180"/>
                </a:lnTo>
                <a:lnTo>
                  <a:pt x="453" y="6168"/>
                </a:lnTo>
                <a:lnTo>
                  <a:pt x="631" y="5989"/>
                </a:lnTo>
                <a:lnTo>
                  <a:pt x="655" y="5858"/>
                </a:lnTo>
                <a:lnTo>
                  <a:pt x="655" y="5585"/>
                </a:lnTo>
                <a:lnTo>
                  <a:pt x="667" y="5382"/>
                </a:lnTo>
                <a:lnTo>
                  <a:pt x="810" y="5001"/>
                </a:lnTo>
                <a:lnTo>
                  <a:pt x="1072" y="4727"/>
                </a:lnTo>
                <a:lnTo>
                  <a:pt x="1417" y="4572"/>
                </a:lnTo>
                <a:lnTo>
                  <a:pt x="1608" y="4561"/>
                </a:lnTo>
                <a:lnTo>
                  <a:pt x="2929" y="4561"/>
                </a:lnTo>
                <a:lnTo>
                  <a:pt x="3132" y="4572"/>
                </a:lnTo>
                <a:lnTo>
                  <a:pt x="3310" y="4644"/>
                </a:lnTo>
                <a:lnTo>
                  <a:pt x="3441" y="4680"/>
                </a:lnTo>
                <a:lnTo>
                  <a:pt x="3679" y="4596"/>
                </a:lnTo>
                <a:lnTo>
                  <a:pt x="3751" y="4489"/>
                </a:lnTo>
                <a:lnTo>
                  <a:pt x="3787" y="4358"/>
                </a:lnTo>
                <a:lnTo>
                  <a:pt x="3703" y="4132"/>
                </a:lnTo>
                <a:lnTo>
                  <a:pt x="3596" y="4060"/>
                </a:lnTo>
                <a:lnTo>
                  <a:pt x="3429" y="3989"/>
                </a:lnTo>
                <a:lnTo>
                  <a:pt x="3108" y="3906"/>
                </a:lnTo>
                <a:close/>
                <a:moveTo>
                  <a:pt x="10097" y="3906"/>
                </a:moveTo>
                <a:lnTo>
                  <a:pt x="9930" y="3918"/>
                </a:lnTo>
                <a:lnTo>
                  <a:pt x="9597" y="3989"/>
                </a:lnTo>
                <a:lnTo>
                  <a:pt x="9430" y="4060"/>
                </a:lnTo>
                <a:lnTo>
                  <a:pt x="9323" y="4132"/>
                </a:lnTo>
                <a:lnTo>
                  <a:pt x="9240" y="4370"/>
                </a:lnTo>
                <a:lnTo>
                  <a:pt x="9276" y="4489"/>
                </a:lnTo>
                <a:lnTo>
                  <a:pt x="9359" y="4596"/>
                </a:lnTo>
                <a:lnTo>
                  <a:pt x="9585" y="4680"/>
                </a:lnTo>
                <a:lnTo>
                  <a:pt x="9716" y="4644"/>
                </a:lnTo>
                <a:lnTo>
                  <a:pt x="9895" y="4572"/>
                </a:lnTo>
                <a:lnTo>
                  <a:pt x="10097" y="4561"/>
                </a:lnTo>
                <a:lnTo>
                  <a:pt x="11419" y="4561"/>
                </a:lnTo>
                <a:lnTo>
                  <a:pt x="11609" y="4572"/>
                </a:lnTo>
                <a:lnTo>
                  <a:pt x="11955" y="4727"/>
                </a:lnTo>
                <a:lnTo>
                  <a:pt x="12216" y="5013"/>
                </a:lnTo>
                <a:lnTo>
                  <a:pt x="12359" y="5382"/>
                </a:lnTo>
                <a:lnTo>
                  <a:pt x="12371" y="5585"/>
                </a:lnTo>
                <a:lnTo>
                  <a:pt x="12371" y="5858"/>
                </a:lnTo>
                <a:lnTo>
                  <a:pt x="12395" y="5989"/>
                </a:lnTo>
                <a:lnTo>
                  <a:pt x="12574" y="6168"/>
                </a:lnTo>
                <a:lnTo>
                  <a:pt x="12705" y="6192"/>
                </a:lnTo>
                <a:lnTo>
                  <a:pt x="12836" y="6168"/>
                </a:lnTo>
                <a:lnTo>
                  <a:pt x="13014" y="5989"/>
                </a:lnTo>
                <a:lnTo>
                  <a:pt x="13026" y="5858"/>
                </a:lnTo>
                <a:lnTo>
                  <a:pt x="13026" y="5585"/>
                </a:lnTo>
                <a:lnTo>
                  <a:pt x="13026" y="5418"/>
                </a:lnTo>
                <a:lnTo>
                  <a:pt x="12955" y="5084"/>
                </a:lnTo>
                <a:lnTo>
                  <a:pt x="12836" y="4787"/>
                </a:lnTo>
                <a:lnTo>
                  <a:pt x="12657" y="4513"/>
                </a:lnTo>
                <a:lnTo>
                  <a:pt x="12443" y="4287"/>
                </a:lnTo>
                <a:lnTo>
                  <a:pt x="12193" y="4108"/>
                </a:lnTo>
                <a:lnTo>
                  <a:pt x="11895" y="3977"/>
                </a:lnTo>
                <a:lnTo>
                  <a:pt x="11585" y="3906"/>
                </a:lnTo>
                <a:close/>
                <a:moveTo>
                  <a:pt x="6513" y="2274"/>
                </a:moveTo>
                <a:lnTo>
                  <a:pt x="6299" y="2286"/>
                </a:lnTo>
                <a:lnTo>
                  <a:pt x="5882" y="2370"/>
                </a:lnTo>
                <a:lnTo>
                  <a:pt x="5513" y="2524"/>
                </a:lnTo>
                <a:lnTo>
                  <a:pt x="5180" y="2763"/>
                </a:lnTo>
                <a:lnTo>
                  <a:pt x="4894" y="3048"/>
                </a:lnTo>
                <a:lnTo>
                  <a:pt x="4668" y="3382"/>
                </a:lnTo>
                <a:lnTo>
                  <a:pt x="4501" y="3763"/>
                </a:lnTo>
                <a:lnTo>
                  <a:pt x="4418" y="4180"/>
                </a:lnTo>
                <a:lnTo>
                  <a:pt x="4418" y="4394"/>
                </a:lnTo>
                <a:lnTo>
                  <a:pt x="4418" y="4608"/>
                </a:lnTo>
                <a:lnTo>
                  <a:pt x="4501" y="5025"/>
                </a:lnTo>
                <a:lnTo>
                  <a:pt x="4656" y="5406"/>
                </a:lnTo>
                <a:lnTo>
                  <a:pt x="4882" y="5739"/>
                </a:lnTo>
                <a:lnTo>
                  <a:pt x="5168" y="6025"/>
                </a:lnTo>
                <a:lnTo>
                  <a:pt x="5501" y="6263"/>
                </a:lnTo>
                <a:lnTo>
                  <a:pt x="5882" y="6418"/>
                </a:lnTo>
                <a:lnTo>
                  <a:pt x="6299" y="6501"/>
                </a:lnTo>
                <a:lnTo>
                  <a:pt x="6513" y="6513"/>
                </a:lnTo>
                <a:lnTo>
                  <a:pt x="6727" y="6501"/>
                </a:lnTo>
                <a:lnTo>
                  <a:pt x="7144" y="6418"/>
                </a:lnTo>
                <a:lnTo>
                  <a:pt x="7525" y="6263"/>
                </a:lnTo>
                <a:lnTo>
                  <a:pt x="7859" y="6025"/>
                </a:lnTo>
                <a:lnTo>
                  <a:pt x="8144" y="5739"/>
                </a:lnTo>
                <a:lnTo>
                  <a:pt x="8359" y="5406"/>
                </a:lnTo>
                <a:lnTo>
                  <a:pt x="8525" y="5025"/>
                </a:lnTo>
                <a:lnTo>
                  <a:pt x="8609" y="4608"/>
                </a:lnTo>
                <a:lnTo>
                  <a:pt x="8609" y="4394"/>
                </a:lnTo>
                <a:lnTo>
                  <a:pt x="8609" y="4180"/>
                </a:lnTo>
                <a:lnTo>
                  <a:pt x="8525" y="3763"/>
                </a:lnTo>
                <a:lnTo>
                  <a:pt x="8359" y="3382"/>
                </a:lnTo>
                <a:lnTo>
                  <a:pt x="8144" y="3048"/>
                </a:lnTo>
                <a:lnTo>
                  <a:pt x="7859" y="2763"/>
                </a:lnTo>
                <a:lnTo>
                  <a:pt x="7525" y="2524"/>
                </a:lnTo>
                <a:lnTo>
                  <a:pt x="7144" y="2370"/>
                </a:lnTo>
                <a:lnTo>
                  <a:pt x="6727" y="2286"/>
                </a:lnTo>
                <a:lnTo>
                  <a:pt x="6513" y="2274"/>
                </a:lnTo>
                <a:close/>
                <a:moveTo>
                  <a:pt x="7525" y="7811"/>
                </a:moveTo>
                <a:lnTo>
                  <a:pt x="7751" y="7823"/>
                </a:lnTo>
                <a:lnTo>
                  <a:pt x="8180" y="7894"/>
                </a:lnTo>
                <a:lnTo>
                  <a:pt x="8573" y="8049"/>
                </a:lnTo>
                <a:lnTo>
                  <a:pt x="8918" y="8252"/>
                </a:lnTo>
                <a:lnTo>
                  <a:pt x="9216" y="8514"/>
                </a:lnTo>
                <a:lnTo>
                  <a:pt x="9466" y="8835"/>
                </a:lnTo>
                <a:lnTo>
                  <a:pt x="9633" y="9180"/>
                </a:lnTo>
                <a:lnTo>
                  <a:pt x="9740" y="9561"/>
                </a:lnTo>
                <a:lnTo>
                  <a:pt x="9752" y="9764"/>
                </a:lnTo>
                <a:lnTo>
                  <a:pt x="3263" y="9764"/>
                </a:lnTo>
                <a:lnTo>
                  <a:pt x="3286" y="9561"/>
                </a:lnTo>
                <a:lnTo>
                  <a:pt x="3394" y="9180"/>
                </a:lnTo>
                <a:lnTo>
                  <a:pt x="3572" y="8835"/>
                </a:lnTo>
                <a:lnTo>
                  <a:pt x="3810" y="8514"/>
                </a:lnTo>
                <a:lnTo>
                  <a:pt x="4108" y="8252"/>
                </a:lnTo>
                <a:lnTo>
                  <a:pt x="4453" y="8049"/>
                </a:lnTo>
                <a:lnTo>
                  <a:pt x="4846" y="7894"/>
                </a:lnTo>
                <a:lnTo>
                  <a:pt x="5263" y="7823"/>
                </a:lnTo>
                <a:lnTo>
                  <a:pt x="5489" y="7811"/>
                </a:lnTo>
                <a:close/>
                <a:moveTo>
                  <a:pt x="5501" y="7156"/>
                </a:moveTo>
                <a:lnTo>
                  <a:pt x="5203" y="7168"/>
                </a:lnTo>
                <a:lnTo>
                  <a:pt x="4644" y="7275"/>
                </a:lnTo>
                <a:lnTo>
                  <a:pt x="4120" y="7490"/>
                </a:lnTo>
                <a:lnTo>
                  <a:pt x="3656" y="7775"/>
                </a:lnTo>
                <a:lnTo>
                  <a:pt x="3263" y="8144"/>
                </a:lnTo>
                <a:lnTo>
                  <a:pt x="2953" y="8573"/>
                </a:lnTo>
                <a:lnTo>
                  <a:pt x="2739" y="9061"/>
                </a:lnTo>
                <a:lnTo>
                  <a:pt x="2620" y="9597"/>
                </a:lnTo>
                <a:lnTo>
                  <a:pt x="2608" y="9871"/>
                </a:lnTo>
                <a:lnTo>
                  <a:pt x="2620" y="9978"/>
                </a:lnTo>
                <a:lnTo>
                  <a:pt x="2703" y="10181"/>
                </a:lnTo>
                <a:lnTo>
                  <a:pt x="2858" y="10323"/>
                </a:lnTo>
                <a:lnTo>
                  <a:pt x="3072" y="10407"/>
                </a:lnTo>
                <a:lnTo>
                  <a:pt x="3191" y="10419"/>
                </a:lnTo>
                <a:lnTo>
                  <a:pt x="9847" y="10419"/>
                </a:lnTo>
                <a:lnTo>
                  <a:pt x="9966" y="10407"/>
                </a:lnTo>
                <a:lnTo>
                  <a:pt x="10169" y="10323"/>
                </a:lnTo>
                <a:lnTo>
                  <a:pt x="10323" y="10181"/>
                </a:lnTo>
                <a:lnTo>
                  <a:pt x="10419" y="9978"/>
                </a:lnTo>
                <a:lnTo>
                  <a:pt x="10419" y="9871"/>
                </a:lnTo>
                <a:lnTo>
                  <a:pt x="10419" y="9597"/>
                </a:lnTo>
                <a:lnTo>
                  <a:pt x="10300" y="9061"/>
                </a:lnTo>
                <a:lnTo>
                  <a:pt x="10085" y="8573"/>
                </a:lnTo>
                <a:lnTo>
                  <a:pt x="9764" y="8144"/>
                </a:lnTo>
                <a:lnTo>
                  <a:pt x="9371" y="7775"/>
                </a:lnTo>
                <a:lnTo>
                  <a:pt x="8918" y="7490"/>
                </a:lnTo>
                <a:lnTo>
                  <a:pt x="8394" y="7275"/>
                </a:lnTo>
                <a:lnTo>
                  <a:pt x="7835" y="7168"/>
                </a:lnTo>
                <a:lnTo>
                  <a:pt x="7537" y="715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55"/>
          <p:cNvSpPr/>
          <p:nvPr/>
        </p:nvSpPr>
        <p:spPr>
          <a:xfrm>
            <a:off x="6865017" y="2103201"/>
            <a:ext cx="502202" cy="573670"/>
          </a:xfrm>
          <a:custGeom>
            <a:avLst/>
            <a:gdLst/>
            <a:ahLst/>
            <a:cxnLst/>
            <a:rect l="l" t="t" r="r" b="b"/>
            <a:pathLst>
              <a:path w="9121" h="10419" extrusionOk="0">
                <a:moveTo>
                  <a:pt x="4560" y="1298"/>
                </a:moveTo>
                <a:lnTo>
                  <a:pt x="4287" y="1310"/>
                </a:lnTo>
                <a:lnTo>
                  <a:pt x="3786" y="1417"/>
                </a:lnTo>
                <a:lnTo>
                  <a:pt x="3310" y="1608"/>
                </a:lnTo>
                <a:lnTo>
                  <a:pt x="2893" y="1893"/>
                </a:lnTo>
                <a:lnTo>
                  <a:pt x="2548" y="2251"/>
                </a:lnTo>
                <a:lnTo>
                  <a:pt x="2262" y="2667"/>
                </a:lnTo>
                <a:lnTo>
                  <a:pt x="2072" y="3132"/>
                </a:lnTo>
                <a:lnTo>
                  <a:pt x="1965" y="3644"/>
                </a:lnTo>
                <a:lnTo>
                  <a:pt x="1953" y="3906"/>
                </a:lnTo>
                <a:lnTo>
                  <a:pt x="1965" y="4215"/>
                </a:lnTo>
                <a:lnTo>
                  <a:pt x="2108" y="4787"/>
                </a:lnTo>
                <a:lnTo>
                  <a:pt x="2358" y="5299"/>
                </a:lnTo>
                <a:lnTo>
                  <a:pt x="2715" y="5739"/>
                </a:lnTo>
                <a:lnTo>
                  <a:pt x="2941" y="5930"/>
                </a:lnTo>
                <a:lnTo>
                  <a:pt x="2929" y="5894"/>
                </a:lnTo>
                <a:lnTo>
                  <a:pt x="2929" y="5858"/>
                </a:lnTo>
                <a:lnTo>
                  <a:pt x="2941" y="5692"/>
                </a:lnTo>
                <a:lnTo>
                  <a:pt x="3024" y="5358"/>
                </a:lnTo>
                <a:lnTo>
                  <a:pt x="3108" y="5203"/>
                </a:lnTo>
                <a:lnTo>
                  <a:pt x="2929" y="4989"/>
                </a:lnTo>
                <a:lnTo>
                  <a:pt x="2691" y="4477"/>
                </a:lnTo>
                <a:lnTo>
                  <a:pt x="2596" y="3929"/>
                </a:lnTo>
                <a:lnTo>
                  <a:pt x="2667" y="3370"/>
                </a:lnTo>
                <a:lnTo>
                  <a:pt x="2774" y="3108"/>
                </a:lnTo>
                <a:lnTo>
                  <a:pt x="2905" y="2858"/>
                </a:lnTo>
                <a:lnTo>
                  <a:pt x="3263" y="2429"/>
                </a:lnTo>
                <a:lnTo>
                  <a:pt x="3727" y="2132"/>
                </a:lnTo>
                <a:lnTo>
                  <a:pt x="4263" y="1965"/>
                </a:lnTo>
                <a:lnTo>
                  <a:pt x="4548" y="1953"/>
                </a:lnTo>
                <a:lnTo>
                  <a:pt x="4560" y="1953"/>
                </a:lnTo>
                <a:lnTo>
                  <a:pt x="4846" y="1965"/>
                </a:lnTo>
                <a:lnTo>
                  <a:pt x="5382" y="2132"/>
                </a:lnTo>
                <a:lnTo>
                  <a:pt x="5846" y="2429"/>
                </a:lnTo>
                <a:lnTo>
                  <a:pt x="6215" y="2846"/>
                </a:lnTo>
                <a:lnTo>
                  <a:pt x="6346" y="3108"/>
                </a:lnTo>
                <a:lnTo>
                  <a:pt x="6442" y="3370"/>
                </a:lnTo>
                <a:lnTo>
                  <a:pt x="6513" y="3929"/>
                </a:lnTo>
                <a:lnTo>
                  <a:pt x="6430" y="4477"/>
                </a:lnTo>
                <a:lnTo>
                  <a:pt x="6192" y="4989"/>
                </a:lnTo>
                <a:lnTo>
                  <a:pt x="6013" y="5203"/>
                </a:lnTo>
                <a:lnTo>
                  <a:pt x="6311" y="5203"/>
                </a:lnTo>
                <a:lnTo>
                  <a:pt x="6549" y="5144"/>
                </a:lnTo>
                <a:lnTo>
                  <a:pt x="6763" y="5025"/>
                </a:lnTo>
                <a:lnTo>
                  <a:pt x="6942" y="4846"/>
                </a:lnTo>
                <a:lnTo>
                  <a:pt x="7013" y="4751"/>
                </a:lnTo>
                <a:lnTo>
                  <a:pt x="7073" y="4549"/>
                </a:lnTo>
                <a:lnTo>
                  <a:pt x="7156" y="4132"/>
                </a:lnTo>
                <a:lnTo>
                  <a:pt x="7156" y="3906"/>
                </a:lnTo>
                <a:lnTo>
                  <a:pt x="7156" y="3644"/>
                </a:lnTo>
                <a:lnTo>
                  <a:pt x="7049" y="3132"/>
                </a:lnTo>
                <a:lnTo>
                  <a:pt x="6846" y="2667"/>
                </a:lnTo>
                <a:lnTo>
                  <a:pt x="6573" y="2251"/>
                </a:lnTo>
                <a:lnTo>
                  <a:pt x="6215" y="1893"/>
                </a:lnTo>
                <a:lnTo>
                  <a:pt x="5799" y="1608"/>
                </a:lnTo>
                <a:lnTo>
                  <a:pt x="5334" y="1417"/>
                </a:lnTo>
                <a:lnTo>
                  <a:pt x="4822" y="1310"/>
                </a:lnTo>
                <a:lnTo>
                  <a:pt x="4560" y="1298"/>
                </a:lnTo>
                <a:close/>
                <a:moveTo>
                  <a:pt x="4560" y="0"/>
                </a:moveTo>
                <a:lnTo>
                  <a:pt x="4156" y="12"/>
                </a:lnTo>
                <a:lnTo>
                  <a:pt x="3394" y="167"/>
                </a:lnTo>
                <a:lnTo>
                  <a:pt x="2691" y="465"/>
                </a:lnTo>
                <a:lnTo>
                  <a:pt x="2072" y="881"/>
                </a:lnTo>
                <a:lnTo>
                  <a:pt x="1536" y="1417"/>
                </a:lnTo>
                <a:lnTo>
                  <a:pt x="1119" y="2036"/>
                </a:lnTo>
                <a:lnTo>
                  <a:pt x="822" y="2739"/>
                </a:lnTo>
                <a:lnTo>
                  <a:pt x="667" y="3501"/>
                </a:lnTo>
                <a:lnTo>
                  <a:pt x="655" y="3906"/>
                </a:lnTo>
                <a:lnTo>
                  <a:pt x="655" y="4227"/>
                </a:lnTo>
                <a:lnTo>
                  <a:pt x="667" y="4358"/>
                </a:lnTo>
                <a:lnTo>
                  <a:pt x="845" y="4537"/>
                </a:lnTo>
                <a:lnTo>
                  <a:pt x="976" y="4561"/>
                </a:lnTo>
                <a:lnTo>
                  <a:pt x="1107" y="4537"/>
                </a:lnTo>
                <a:lnTo>
                  <a:pt x="1286" y="4358"/>
                </a:lnTo>
                <a:lnTo>
                  <a:pt x="1310" y="4227"/>
                </a:lnTo>
                <a:lnTo>
                  <a:pt x="1310" y="3906"/>
                </a:lnTo>
                <a:lnTo>
                  <a:pt x="1310" y="3572"/>
                </a:lnTo>
                <a:lnTo>
                  <a:pt x="1441" y="2929"/>
                </a:lnTo>
                <a:lnTo>
                  <a:pt x="1691" y="2346"/>
                </a:lnTo>
                <a:lnTo>
                  <a:pt x="2048" y="1834"/>
                </a:lnTo>
                <a:lnTo>
                  <a:pt x="2489" y="1381"/>
                </a:lnTo>
                <a:lnTo>
                  <a:pt x="3001" y="1036"/>
                </a:lnTo>
                <a:lnTo>
                  <a:pt x="3596" y="786"/>
                </a:lnTo>
                <a:lnTo>
                  <a:pt x="4227" y="655"/>
                </a:lnTo>
                <a:lnTo>
                  <a:pt x="4560" y="643"/>
                </a:lnTo>
                <a:lnTo>
                  <a:pt x="4894" y="655"/>
                </a:lnTo>
                <a:lnTo>
                  <a:pt x="5525" y="786"/>
                </a:lnTo>
                <a:lnTo>
                  <a:pt x="6120" y="1036"/>
                </a:lnTo>
                <a:lnTo>
                  <a:pt x="6632" y="1381"/>
                </a:lnTo>
                <a:lnTo>
                  <a:pt x="7073" y="1834"/>
                </a:lnTo>
                <a:lnTo>
                  <a:pt x="7430" y="2346"/>
                </a:lnTo>
                <a:lnTo>
                  <a:pt x="7680" y="2929"/>
                </a:lnTo>
                <a:lnTo>
                  <a:pt x="7811" y="3572"/>
                </a:lnTo>
                <a:lnTo>
                  <a:pt x="7823" y="3906"/>
                </a:lnTo>
                <a:lnTo>
                  <a:pt x="7823" y="4227"/>
                </a:lnTo>
                <a:lnTo>
                  <a:pt x="7811" y="4394"/>
                </a:lnTo>
                <a:lnTo>
                  <a:pt x="7751" y="4715"/>
                </a:lnTo>
                <a:lnTo>
                  <a:pt x="7620" y="5001"/>
                </a:lnTo>
                <a:lnTo>
                  <a:pt x="7442" y="5263"/>
                </a:lnTo>
                <a:lnTo>
                  <a:pt x="7227" y="5489"/>
                </a:lnTo>
                <a:lnTo>
                  <a:pt x="6966" y="5668"/>
                </a:lnTo>
                <a:lnTo>
                  <a:pt x="6668" y="5787"/>
                </a:lnTo>
                <a:lnTo>
                  <a:pt x="6358" y="5846"/>
                </a:lnTo>
                <a:lnTo>
                  <a:pt x="6192" y="5858"/>
                </a:lnTo>
                <a:lnTo>
                  <a:pt x="5537" y="5858"/>
                </a:lnTo>
                <a:lnTo>
                  <a:pt x="5525" y="5727"/>
                </a:lnTo>
                <a:lnTo>
                  <a:pt x="5430" y="5489"/>
                </a:lnTo>
                <a:lnTo>
                  <a:pt x="5251" y="5311"/>
                </a:lnTo>
                <a:lnTo>
                  <a:pt x="5013" y="5215"/>
                </a:lnTo>
                <a:lnTo>
                  <a:pt x="4882" y="5203"/>
                </a:lnTo>
                <a:lnTo>
                  <a:pt x="4239" y="5203"/>
                </a:lnTo>
                <a:lnTo>
                  <a:pt x="4096" y="5215"/>
                </a:lnTo>
                <a:lnTo>
                  <a:pt x="3870" y="5311"/>
                </a:lnTo>
                <a:lnTo>
                  <a:pt x="3691" y="5489"/>
                </a:lnTo>
                <a:lnTo>
                  <a:pt x="3596" y="5727"/>
                </a:lnTo>
                <a:lnTo>
                  <a:pt x="3584" y="5858"/>
                </a:lnTo>
                <a:lnTo>
                  <a:pt x="3596" y="5989"/>
                </a:lnTo>
                <a:lnTo>
                  <a:pt x="3691" y="6227"/>
                </a:lnTo>
                <a:lnTo>
                  <a:pt x="3870" y="6406"/>
                </a:lnTo>
                <a:lnTo>
                  <a:pt x="4096" y="6501"/>
                </a:lnTo>
                <a:lnTo>
                  <a:pt x="4239" y="6513"/>
                </a:lnTo>
                <a:lnTo>
                  <a:pt x="6192" y="6513"/>
                </a:lnTo>
                <a:lnTo>
                  <a:pt x="6418" y="6501"/>
                </a:lnTo>
                <a:lnTo>
                  <a:pt x="6870" y="6406"/>
                </a:lnTo>
                <a:lnTo>
                  <a:pt x="7275" y="6239"/>
                </a:lnTo>
                <a:lnTo>
                  <a:pt x="7632" y="5989"/>
                </a:lnTo>
                <a:lnTo>
                  <a:pt x="7942" y="5680"/>
                </a:lnTo>
                <a:lnTo>
                  <a:pt x="8192" y="5323"/>
                </a:lnTo>
                <a:lnTo>
                  <a:pt x="8371" y="4906"/>
                </a:lnTo>
                <a:lnTo>
                  <a:pt x="8454" y="4465"/>
                </a:lnTo>
                <a:lnTo>
                  <a:pt x="8466" y="4227"/>
                </a:lnTo>
                <a:lnTo>
                  <a:pt x="8466" y="3906"/>
                </a:lnTo>
                <a:lnTo>
                  <a:pt x="8454" y="3501"/>
                </a:lnTo>
                <a:lnTo>
                  <a:pt x="8299" y="2739"/>
                </a:lnTo>
                <a:lnTo>
                  <a:pt x="8001" y="2036"/>
                </a:lnTo>
                <a:lnTo>
                  <a:pt x="7573" y="1417"/>
                </a:lnTo>
                <a:lnTo>
                  <a:pt x="7049" y="881"/>
                </a:lnTo>
                <a:lnTo>
                  <a:pt x="6418" y="465"/>
                </a:lnTo>
                <a:lnTo>
                  <a:pt x="5715" y="167"/>
                </a:lnTo>
                <a:lnTo>
                  <a:pt x="4953" y="12"/>
                </a:lnTo>
                <a:lnTo>
                  <a:pt x="4560" y="0"/>
                </a:lnTo>
                <a:close/>
                <a:moveTo>
                  <a:pt x="6406" y="7811"/>
                </a:moveTo>
                <a:lnTo>
                  <a:pt x="6608" y="7823"/>
                </a:lnTo>
                <a:lnTo>
                  <a:pt x="7001" y="7894"/>
                </a:lnTo>
                <a:lnTo>
                  <a:pt x="7358" y="8049"/>
                </a:lnTo>
                <a:lnTo>
                  <a:pt x="7680" y="8252"/>
                </a:lnTo>
                <a:lnTo>
                  <a:pt x="7954" y="8514"/>
                </a:lnTo>
                <a:lnTo>
                  <a:pt x="8180" y="8835"/>
                </a:lnTo>
                <a:lnTo>
                  <a:pt x="8347" y="9180"/>
                </a:lnTo>
                <a:lnTo>
                  <a:pt x="8442" y="9561"/>
                </a:lnTo>
                <a:lnTo>
                  <a:pt x="8466" y="9764"/>
                </a:lnTo>
                <a:lnTo>
                  <a:pt x="655" y="9764"/>
                </a:lnTo>
                <a:lnTo>
                  <a:pt x="667" y="9561"/>
                </a:lnTo>
                <a:lnTo>
                  <a:pt x="762" y="9180"/>
                </a:lnTo>
                <a:lnTo>
                  <a:pt x="929" y="8835"/>
                </a:lnTo>
                <a:lnTo>
                  <a:pt x="1155" y="8514"/>
                </a:lnTo>
                <a:lnTo>
                  <a:pt x="1429" y="8252"/>
                </a:lnTo>
                <a:lnTo>
                  <a:pt x="1750" y="8049"/>
                </a:lnTo>
                <a:lnTo>
                  <a:pt x="2119" y="7894"/>
                </a:lnTo>
                <a:lnTo>
                  <a:pt x="2512" y="7823"/>
                </a:lnTo>
                <a:lnTo>
                  <a:pt x="2715" y="7811"/>
                </a:lnTo>
                <a:close/>
                <a:moveTo>
                  <a:pt x="2715" y="7156"/>
                </a:moveTo>
                <a:lnTo>
                  <a:pt x="2429" y="7168"/>
                </a:lnTo>
                <a:lnTo>
                  <a:pt x="1905" y="7275"/>
                </a:lnTo>
                <a:lnTo>
                  <a:pt x="1417" y="7490"/>
                </a:lnTo>
                <a:lnTo>
                  <a:pt x="988" y="7775"/>
                </a:lnTo>
                <a:lnTo>
                  <a:pt x="619" y="8144"/>
                </a:lnTo>
                <a:lnTo>
                  <a:pt x="322" y="8573"/>
                </a:lnTo>
                <a:lnTo>
                  <a:pt x="119" y="9061"/>
                </a:lnTo>
                <a:lnTo>
                  <a:pt x="12" y="9597"/>
                </a:lnTo>
                <a:lnTo>
                  <a:pt x="0" y="9871"/>
                </a:lnTo>
                <a:lnTo>
                  <a:pt x="12" y="9978"/>
                </a:lnTo>
                <a:lnTo>
                  <a:pt x="95" y="10181"/>
                </a:lnTo>
                <a:lnTo>
                  <a:pt x="238" y="10323"/>
                </a:lnTo>
                <a:lnTo>
                  <a:pt x="429" y="10407"/>
                </a:lnTo>
                <a:lnTo>
                  <a:pt x="548" y="10419"/>
                </a:lnTo>
                <a:lnTo>
                  <a:pt x="8573" y="10419"/>
                </a:lnTo>
                <a:lnTo>
                  <a:pt x="8680" y="10407"/>
                </a:lnTo>
                <a:lnTo>
                  <a:pt x="8883" y="10323"/>
                </a:lnTo>
                <a:lnTo>
                  <a:pt x="9025" y="10181"/>
                </a:lnTo>
                <a:lnTo>
                  <a:pt x="9109" y="9978"/>
                </a:lnTo>
                <a:lnTo>
                  <a:pt x="9121" y="9871"/>
                </a:lnTo>
                <a:lnTo>
                  <a:pt x="9109" y="9597"/>
                </a:lnTo>
                <a:lnTo>
                  <a:pt x="9002" y="9061"/>
                </a:lnTo>
                <a:lnTo>
                  <a:pt x="8787" y="8573"/>
                </a:lnTo>
                <a:lnTo>
                  <a:pt x="8501" y="8144"/>
                </a:lnTo>
                <a:lnTo>
                  <a:pt x="8132" y="7775"/>
                </a:lnTo>
                <a:lnTo>
                  <a:pt x="7692" y="7490"/>
                </a:lnTo>
                <a:lnTo>
                  <a:pt x="7216" y="7275"/>
                </a:lnTo>
                <a:lnTo>
                  <a:pt x="6680" y="7168"/>
                </a:lnTo>
                <a:lnTo>
                  <a:pt x="6406" y="715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55"/>
          <p:cNvSpPr/>
          <p:nvPr/>
        </p:nvSpPr>
        <p:spPr>
          <a:xfrm>
            <a:off x="12240352" y="2103201"/>
            <a:ext cx="716606" cy="537661"/>
          </a:xfrm>
          <a:custGeom>
            <a:avLst/>
            <a:gdLst/>
            <a:ahLst/>
            <a:cxnLst/>
            <a:rect l="l" t="t" r="r" b="b"/>
            <a:pathLst>
              <a:path w="13015" h="9765" extrusionOk="0">
                <a:moveTo>
                  <a:pt x="2394" y="656"/>
                </a:moveTo>
                <a:lnTo>
                  <a:pt x="2632" y="763"/>
                </a:lnTo>
                <a:lnTo>
                  <a:pt x="2810" y="941"/>
                </a:lnTo>
                <a:lnTo>
                  <a:pt x="2906" y="1168"/>
                </a:lnTo>
                <a:lnTo>
                  <a:pt x="2906" y="1299"/>
                </a:lnTo>
                <a:lnTo>
                  <a:pt x="2906" y="1441"/>
                </a:lnTo>
                <a:lnTo>
                  <a:pt x="2810" y="1668"/>
                </a:lnTo>
                <a:lnTo>
                  <a:pt x="2632" y="1846"/>
                </a:lnTo>
                <a:lnTo>
                  <a:pt x="2394" y="1942"/>
                </a:lnTo>
                <a:lnTo>
                  <a:pt x="2263" y="1953"/>
                </a:lnTo>
                <a:lnTo>
                  <a:pt x="2132" y="1942"/>
                </a:lnTo>
                <a:lnTo>
                  <a:pt x="1893" y="1846"/>
                </a:lnTo>
                <a:lnTo>
                  <a:pt x="1715" y="1668"/>
                </a:lnTo>
                <a:lnTo>
                  <a:pt x="1620" y="1441"/>
                </a:lnTo>
                <a:lnTo>
                  <a:pt x="1608" y="1299"/>
                </a:lnTo>
                <a:lnTo>
                  <a:pt x="1620" y="1168"/>
                </a:lnTo>
                <a:lnTo>
                  <a:pt x="1715" y="941"/>
                </a:lnTo>
                <a:lnTo>
                  <a:pt x="1905" y="763"/>
                </a:lnTo>
                <a:lnTo>
                  <a:pt x="2132" y="656"/>
                </a:lnTo>
                <a:close/>
                <a:moveTo>
                  <a:pt x="7621" y="656"/>
                </a:moveTo>
                <a:lnTo>
                  <a:pt x="7847" y="763"/>
                </a:lnTo>
                <a:lnTo>
                  <a:pt x="8025" y="941"/>
                </a:lnTo>
                <a:lnTo>
                  <a:pt x="8133" y="1168"/>
                </a:lnTo>
                <a:lnTo>
                  <a:pt x="8133" y="1299"/>
                </a:lnTo>
                <a:lnTo>
                  <a:pt x="8133" y="1441"/>
                </a:lnTo>
                <a:lnTo>
                  <a:pt x="8025" y="1668"/>
                </a:lnTo>
                <a:lnTo>
                  <a:pt x="7847" y="1846"/>
                </a:lnTo>
                <a:lnTo>
                  <a:pt x="7621" y="1942"/>
                </a:lnTo>
                <a:lnTo>
                  <a:pt x="7490" y="1953"/>
                </a:lnTo>
                <a:lnTo>
                  <a:pt x="7347" y="1942"/>
                </a:lnTo>
                <a:lnTo>
                  <a:pt x="7121" y="1846"/>
                </a:lnTo>
                <a:lnTo>
                  <a:pt x="6942" y="1668"/>
                </a:lnTo>
                <a:lnTo>
                  <a:pt x="6847" y="1441"/>
                </a:lnTo>
                <a:lnTo>
                  <a:pt x="6835" y="1299"/>
                </a:lnTo>
                <a:lnTo>
                  <a:pt x="6847" y="1168"/>
                </a:lnTo>
                <a:lnTo>
                  <a:pt x="6942" y="941"/>
                </a:lnTo>
                <a:lnTo>
                  <a:pt x="7121" y="763"/>
                </a:lnTo>
                <a:lnTo>
                  <a:pt x="7347" y="656"/>
                </a:lnTo>
                <a:close/>
                <a:moveTo>
                  <a:pt x="4858" y="7812"/>
                </a:moveTo>
                <a:lnTo>
                  <a:pt x="5001" y="7823"/>
                </a:lnTo>
                <a:lnTo>
                  <a:pt x="5239" y="7919"/>
                </a:lnTo>
                <a:lnTo>
                  <a:pt x="5406" y="8097"/>
                </a:lnTo>
                <a:lnTo>
                  <a:pt x="5501" y="8335"/>
                </a:lnTo>
                <a:lnTo>
                  <a:pt x="5513" y="8466"/>
                </a:lnTo>
                <a:lnTo>
                  <a:pt x="5501" y="8597"/>
                </a:lnTo>
                <a:lnTo>
                  <a:pt x="5406" y="8836"/>
                </a:lnTo>
                <a:lnTo>
                  <a:pt x="5239" y="9014"/>
                </a:lnTo>
                <a:lnTo>
                  <a:pt x="5001" y="9109"/>
                </a:lnTo>
                <a:lnTo>
                  <a:pt x="4858" y="9121"/>
                </a:lnTo>
                <a:lnTo>
                  <a:pt x="4739" y="9109"/>
                </a:lnTo>
                <a:lnTo>
                  <a:pt x="4501" y="9014"/>
                </a:lnTo>
                <a:lnTo>
                  <a:pt x="4322" y="8836"/>
                </a:lnTo>
                <a:lnTo>
                  <a:pt x="4215" y="8597"/>
                </a:lnTo>
                <a:lnTo>
                  <a:pt x="4215" y="8466"/>
                </a:lnTo>
                <a:lnTo>
                  <a:pt x="4215" y="8335"/>
                </a:lnTo>
                <a:lnTo>
                  <a:pt x="4322" y="8097"/>
                </a:lnTo>
                <a:lnTo>
                  <a:pt x="4501" y="7919"/>
                </a:lnTo>
                <a:lnTo>
                  <a:pt x="4739" y="7823"/>
                </a:lnTo>
                <a:lnTo>
                  <a:pt x="4858" y="7812"/>
                </a:lnTo>
                <a:close/>
                <a:moveTo>
                  <a:pt x="2274" y="1"/>
                </a:moveTo>
                <a:lnTo>
                  <a:pt x="2013" y="13"/>
                </a:lnTo>
                <a:lnTo>
                  <a:pt x="1548" y="215"/>
                </a:lnTo>
                <a:lnTo>
                  <a:pt x="1191" y="572"/>
                </a:lnTo>
                <a:lnTo>
                  <a:pt x="989" y="1037"/>
                </a:lnTo>
                <a:lnTo>
                  <a:pt x="977" y="1299"/>
                </a:lnTo>
                <a:lnTo>
                  <a:pt x="989" y="1525"/>
                </a:lnTo>
                <a:lnTo>
                  <a:pt x="1131" y="1930"/>
                </a:lnTo>
                <a:lnTo>
                  <a:pt x="1393" y="2263"/>
                </a:lnTo>
                <a:lnTo>
                  <a:pt x="1739" y="2489"/>
                </a:lnTo>
                <a:lnTo>
                  <a:pt x="1953" y="2537"/>
                </a:lnTo>
                <a:lnTo>
                  <a:pt x="1953" y="4882"/>
                </a:lnTo>
                <a:lnTo>
                  <a:pt x="322" y="4882"/>
                </a:lnTo>
                <a:lnTo>
                  <a:pt x="191" y="4894"/>
                </a:lnTo>
                <a:lnTo>
                  <a:pt x="12" y="5073"/>
                </a:lnTo>
                <a:lnTo>
                  <a:pt x="0" y="5204"/>
                </a:lnTo>
                <a:lnTo>
                  <a:pt x="12" y="5335"/>
                </a:lnTo>
                <a:lnTo>
                  <a:pt x="191" y="5514"/>
                </a:lnTo>
                <a:lnTo>
                  <a:pt x="322" y="5537"/>
                </a:lnTo>
                <a:lnTo>
                  <a:pt x="4549" y="5537"/>
                </a:lnTo>
                <a:lnTo>
                  <a:pt x="4549" y="7204"/>
                </a:lnTo>
                <a:lnTo>
                  <a:pt x="4346" y="7264"/>
                </a:lnTo>
                <a:lnTo>
                  <a:pt x="4001" y="7502"/>
                </a:lnTo>
                <a:lnTo>
                  <a:pt x="3739" y="7835"/>
                </a:lnTo>
                <a:lnTo>
                  <a:pt x="3596" y="8240"/>
                </a:lnTo>
                <a:lnTo>
                  <a:pt x="3572" y="8466"/>
                </a:lnTo>
                <a:lnTo>
                  <a:pt x="3596" y="8728"/>
                </a:lnTo>
                <a:lnTo>
                  <a:pt x="3799" y="9193"/>
                </a:lnTo>
                <a:lnTo>
                  <a:pt x="4144" y="9550"/>
                </a:lnTo>
                <a:lnTo>
                  <a:pt x="4620" y="9752"/>
                </a:lnTo>
                <a:lnTo>
                  <a:pt x="4882" y="9764"/>
                </a:lnTo>
                <a:lnTo>
                  <a:pt x="5144" y="9752"/>
                </a:lnTo>
                <a:lnTo>
                  <a:pt x="5608" y="9550"/>
                </a:lnTo>
                <a:lnTo>
                  <a:pt x="5966" y="9193"/>
                </a:lnTo>
                <a:lnTo>
                  <a:pt x="6168" y="8728"/>
                </a:lnTo>
                <a:lnTo>
                  <a:pt x="6180" y="8466"/>
                </a:lnTo>
                <a:lnTo>
                  <a:pt x="6168" y="8240"/>
                </a:lnTo>
                <a:lnTo>
                  <a:pt x="6025" y="7835"/>
                </a:lnTo>
                <a:lnTo>
                  <a:pt x="5763" y="7502"/>
                </a:lnTo>
                <a:lnTo>
                  <a:pt x="5418" y="7264"/>
                </a:lnTo>
                <a:lnTo>
                  <a:pt x="5204" y="7204"/>
                </a:lnTo>
                <a:lnTo>
                  <a:pt x="5204" y="5537"/>
                </a:lnTo>
                <a:lnTo>
                  <a:pt x="11800" y="5537"/>
                </a:lnTo>
                <a:lnTo>
                  <a:pt x="10538" y="6585"/>
                </a:lnTo>
                <a:lnTo>
                  <a:pt x="10478" y="6633"/>
                </a:lnTo>
                <a:lnTo>
                  <a:pt x="10419" y="6740"/>
                </a:lnTo>
                <a:lnTo>
                  <a:pt x="10419" y="6930"/>
                </a:lnTo>
                <a:lnTo>
                  <a:pt x="10490" y="7038"/>
                </a:lnTo>
                <a:lnTo>
                  <a:pt x="10585" y="7133"/>
                </a:lnTo>
                <a:lnTo>
                  <a:pt x="10835" y="7157"/>
                </a:lnTo>
                <a:lnTo>
                  <a:pt x="10943" y="7085"/>
                </a:lnTo>
                <a:lnTo>
                  <a:pt x="12895" y="5454"/>
                </a:lnTo>
                <a:lnTo>
                  <a:pt x="12919" y="5442"/>
                </a:lnTo>
                <a:lnTo>
                  <a:pt x="12943" y="5418"/>
                </a:lnTo>
                <a:lnTo>
                  <a:pt x="13002" y="5335"/>
                </a:lnTo>
                <a:lnTo>
                  <a:pt x="13002" y="5204"/>
                </a:lnTo>
                <a:lnTo>
                  <a:pt x="13014" y="5216"/>
                </a:lnTo>
                <a:lnTo>
                  <a:pt x="13014" y="5204"/>
                </a:lnTo>
                <a:lnTo>
                  <a:pt x="13002" y="5085"/>
                </a:lnTo>
                <a:lnTo>
                  <a:pt x="12931" y="4990"/>
                </a:lnTo>
                <a:lnTo>
                  <a:pt x="12919" y="4966"/>
                </a:lnTo>
                <a:lnTo>
                  <a:pt x="12895" y="4954"/>
                </a:lnTo>
                <a:lnTo>
                  <a:pt x="10943" y="3335"/>
                </a:lnTo>
                <a:lnTo>
                  <a:pt x="10835" y="3263"/>
                </a:lnTo>
                <a:lnTo>
                  <a:pt x="10645" y="3263"/>
                </a:lnTo>
                <a:lnTo>
                  <a:pt x="10538" y="3323"/>
                </a:lnTo>
                <a:lnTo>
                  <a:pt x="10490" y="3370"/>
                </a:lnTo>
                <a:lnTo>
                  <a:pt x="10419" y="3489"/>
                </a:lnTo>
                <a:lnTo>
                  <a:pt x="10419" y="3668"/>
                </a:lnTo>
                <a:lnTo>
                  <a:pt x="10478" y="3787"/>
                </a:lnTo>
                <a:lnTo>
                  <a:pt x="10538" y="3835"/>
                </a:lnTo>
                <a:lnTo>
                  <a:pt x="11800" y="4882"/>
                </a:lnTo>
                <a:lnTo>
                  <a:pt x="7811" y="4882"/>
                </a:lnTo>
                <a:lnTo>
                  <a:pt x="7811" y="2549"/>
                </a:lnTo>
                <a:lnTo>
                  <a:pt x="8014" y="2489"/>
                </a:lnTo>
                <a:lnTo>
                  <a:pt x="8371" y="2263"/>
                </a:lnTo>
                <a:lnTo>
                  <a:pt x="8633" y="1930"/>
                </a:lnTo>
                <a:lnTo>
                  <a:pt x="8776" y="1525"/>
                </a:lnTo>
                <a:lnTo>
                  <a:pt x="8787" y="1299"/>
                </a:lnTo>
                <a:lnTo>
                  <a:pt x="8764" y="1037"/>
                </a:lnTo>
                <a:lnTo>
                  <a:pt x="8573" y="572"/>
                </a:lnTo>
                <a:lnTo>
                  <a:pt x="8216" y="215"/>
                </a:lnTo>
                <a:lnTo>
                  <a:pt x="7752" y="25"/>
                </a:lnTo>
                <a:lnTo>
                  <a:pt x="7490" y="1"/>
                </a:lnTo>
                <a:lnTo>
                  <a:pt x="7216" y="25"/>
                </a:lnTo>
                <a:lnTo>
                  <a:pt x="6751" y="215"/>
                </a:lnTo>
                <a:lnTo>
                  <a:pt x="6382" y="572"/>
                </a:lnTo>
                <a:lnTo>
                  <a:pt x="6180" y="1037"/>
                </a:lnTo>
                <a:lnTo>
                  <a:pt x="6168" y="1299"/>
                </a:lnTo>
                <a:lnTo>
                  <a:pt x="6180" y="1525"/>
                </a:lnTo>
                <a:lnTo>
                  <a:pt x="6323" y="1930"/>
                </a:lnTo>
                <a:lnTo>
                  <a:pt x="6597" y="2263"/>
                </a:lnTo>
                <a:lnTo>
                  <a:pt x="6954" y="2489"/>
                </a:lnTo>
                <a:lnTo>
                  <a:pt x="7156" y="2549"/>
                </a:lnTo>
                <a:lnTo>
                  <a:pt x="7156" y="4882"/>
                </a:lnTo>
                <a:lnTo>
                  <a:pt x="2584" y="4882"/>
                </a:lnTo>
                <a:lnTo>
                  <a:pt x="2584" y="2549"/>
                </a:lnTo>
                <a:lnTo>
                  <a:pt x="2798" y="2489"/>
                </a:lnTo>
                <a:lnTo>
                  <a:pt x="3156" y="2263"/>
                </a:lnTo>
                <a:lnTo>
                  <a:pt x="3406" y="1930"/>
                </a:lnTo>
                <a:lnTo>
                  <a:pt x="3548" y="1525"/>
                </a:lnTo>
                <a:lnTo>
                  <a:pt x="3560" y="1299"/>
                </a:lnTo>
                <a:lnTo>
                  <a:pt x="3572" y="1299"/>
                </a:lnTo>
                <a:lnTo>
                  <a:pt x="3560" y="1037"/>
                </a:lnTo>
                <a:lnTo>
                  <a:pt x="3358" y="572"/>
                </a:lnTo>
                <a:lnTo>
                  <a:pt x="3013" y="215"/>
                </a:lnTo>
                <a:lnTo>
                  <a:pt x="2536" y="13"/>
                </a:lnTo>
                <a:lnTo>
                  <a:pt x="22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55"/>
          <p:cNvSpPr/>
          <p:nvPr/>
        </p:nvSpPr>
        <p:spPr>
          <a:xfrm>
            <a:off x="768559" y="2103201"/>
            <a:ext cx="502202" cy="573670"/>
          </a:xfrm>
          <a:custGeom>
            <a:avLst/>
            <a:gdLst/>
            <a:ahLst/>
            <a:cxnLst/>
            <a:rect l="l" t="t" r="r" b="b"/>
            <a:pathLst>
              <a:path w="9121" h="10419" extrusionOk="0">
                <a:moveTo>
                  <a:pt x="4763" y="655"/>
                </a:moveTo>
                <a:lnTo>
                  <a:pt x="5144" y="738"/>
                </a:lnTo>
                <a:lnTo>
                  <a:pt x="5489" y="881"/>
                </a:lnTo>
                <a:lnTo>
                  <a:pt x="5799" y="1096"/>
                </a:lnTo>
                <a:lnTo>
                  <a:pt x="6073" y="1358"/>
                </a:lnTo>
                <a:lnTo>
                  <a:pt x="6275" y="1667"/>
                </a:lnTo>
                <a:lnTo>
                  <a:pt x="6430" y="2024"/>
                </a:lnTo>
                <a:lnTo>
                  <a:pt x="6501" y="2405"/>
                </a:lnTo>
                <a:lnTo>
                  <a:pt x="6513" y="2608"/>
                </a:lnTo>
                <a:lnTo>
                  <a:pt x="6501" y="2798"/>
                </a:lnTo>
                <a:lnTo>
                  <a:pt x="6430" y="3179"/>
                </a:lnTo>
                <a:lnTo>
                  <a:pt x="6275" y="3537"/>
                </a:lnTo>
                <a:lnTo>
                  <a:pt x="6073" y="3846"/>
                </a:lnTo>
                <a:lnTo>
                  <a:pt x="5799" y="4108"/>
                </a:lnTo>
                <a:lnTo>
                  <a:pt x="5489" y="4322"/>
                </a:lnTo>
                <a:lnTo>
                  <a:pt x="5144" y="4465"/>
                </a:lnTo>
                <a:lnTo>
                  <a:pt x="4763" y="4549"/>
                </a:lnTo>
                <a:lnTo>
                  <a:pt x="4560" y="4561"/>
                </a:lnTo>
                <a:lnTo>
                  <a:pt x="4358" y="4549"/>
                </a:lnTo>
                <a:lnTo>
                  <a:pt x="3977" y="4465"/>
                </a:lnTo>
                <a:lnTo>
                  <a:pt x="3632" y="4322"/>
                </a:lnTo>
                <a:lnTo>
                  <a:pt x="3322" y="4108"/>
                </a:lnTo>
                <a:lnTo>
                  <a:pt x="3048" y="3846"/>
                </a:lnTo>
                <a:lnTo>
                  <a:pt x="2846" y="3537"/>
                </a:lnTo>
                <a:lnTo>
                  <a:pt x="2691" y="3179"/>
                </a:lnTo>
                <a:lnTo>
                  <a:pt x="2620" y="2798"/>
                </a:lnTo>
                <a:lnTo>
                  <a:pt x="2608" y="2608"/>
                </a:lnTo>
                <a:lnTo>
                  <a:pt x="2620" y="2405"/>
                </a:lnTo>
                <a:lnTo>
                  <a:pt x="2691" y="2024"/>
                </a:lnTo>
                <a:lnTo>
                  <a:pt x="2846" y="1667"/>
                </a:lnTo>
                <a:lnTo>
                  <a:pt x="3048" y="1358"/>
                </a:lnTo>
                <a:lnTo>
                  <a:pt x="3322" y="1096"/>
                </a:lnTo>
                <a:lnTo>
                  <a:pt x="3632" y="881"/>
                </a:lnTo>
                <a:lnTo>
                  <a:pt x="3977" y="738"/>
                </a:lnTo>
                <a:lnTo>
                  <a:pt x="4358" y="655"/>
                </a:lnTo>
                <a:close/>
                <a:moveTo>
                  <a:pt x="4560" y="0"/>
                </a:moveTo>
                <a:lnTo>
                  <a:pt x="4299" y="12"/>
                </a:lnTo>
                <a:lnTo>
                  <a:pt x="3787" y="107"/>
                </a:lnTo>
                <a:lnTo>
                  <a:pt x="3322" y="310"/>
                </a:lnTo>
                <a:lnTo>
                  <a:pt x="2905" y="584"/>
                </a:lnTo>
                <a:lnTo>
                  <a:pt x="2548" y="941"/>
                </a:lnTo>
                <a:lnTo>
                  <a:pt x="2262" y="1358"/>
                </a:lnTo>
                <a:lnTo>
                  <a:pt x="2072" y="1822"/>
                </a:lnTo>
                <a:lnTo>
                  <a:pt x="1965" y="2334"/>
                </a:lnTo>
                <a:lnTo>
                  <a:pt x="1953" y="2608"/>
                </a:lnTo>
                <a:lnTo>
                  <a:pt x="1965" y="2870"/>
                </a:lnTo>
                <a:lnTo>
                  <a:pt x="2072" y="3382"/>
                </a:lnTo>
                <a:lnTo>
                  <a:pt x="2262" y="3846"/>
                </a:lnTo>
                <a:lnTo>
                  <a:pt x="2548" y="4263"/>
                </a:lnTo>
                <a:lnTo>
                  <a:pt x="2905" y="4620"/>
                </a:lnTo>
                <a:lnTo>
                  <a:pt x="3322" y="4894"/>
                </a:lnTo>
                <a:lnTo>
                  <a:pt x="3787" y="5096"/>
                </a:lnTo>
                <a:lnTo>
                  <a:pt x="4299" y="5192"/>
                </a:lnTo>
                <a:lnTo>
                  <a:pt x="4560" y="5203"/>
                </a:lnTo>
                <a:lnTo>
                  <a:pt x="4822" y="5192"/>
                </a:lnTo>
                <a:lnTo>
                  <a:pt x="5334" y="5096"/>
                </a:lnTo>
                <a:lnTo>
                  <a:pt x="5799" y="4894"/>
                </a:lnTo>
                <a:lnTo>
                  <a:pt x="6216" y="4620"/>
                </a:lnTo>
                <a:lnTo>
                  <a:pt x="6573" y="4263"/>
                </a:lnTo>
                <a:lnTo>
                  <a:pt x="6858" y="3846"/>
                </a:lnTo>
                <a:lnTo>
                  <a:pt x="7049" y="3382"/>
                </a:lnTo>
                <a:lnTo>
                  <a:pt x="7156" y="2870"/>
                </a:lnTo>
                <a:lnTo>
                  <a:pt x="7168" y="2608"/>
                </a:lnTo>
                <a:lnTo>
                  <a:pt x="7156" y="2334"/>
                </a:lnTo>
                <a:lnTo>
                  <a:pt x="7049" y="1822"/>
                </a:lnTo>
                <a:lnTo>
                  <a:pt x="6858" y="1358"/>
                </a:lnTo>
                <a:lnTo>
                  <a:pt x="6573" y="941"/>
                </a:lnTo>
                <a:lnTo>
                  <a:pt x="6216" y="584"/>
                </a:lnTo>
                <a:lnTo>
                  <a:pt x="5799" y="310"/>
                </a:lnTo>
                <a:lnTo>
                  <a:pt x="5334" y="107"/>
                </a:lnTo>
                <a:lnTo>
                  <a:pt x="4822" y="12"/>
                </a:lnTo>
                <a:lnTo>
                  <a:pt x="4560" y="0"/>
                </a:lnTo>
                <a:close/>
                <a:moveTo>
                  <a:pt x="5596" y="6835"/>
                </a:moveTo>
                <a:lnTo>
                  <a:pt x="5882" y="6847"/>
                </a:lnTo>
                <a:lnTo>
                  <a:pt x="6442" y="6966"/>
                </a:lnTo>
                <a:lnTo>
                  <a:pt x="6966" y="7180"/>
                </a:lnTo>
                <a:lnTo>
                  <a:pt x="7418" y="7490"/>
                </a:lnTo>
                <a:lnTo>
                  <a:pt x="7811" y="7883"/>
                </a:lnTo>
                <a:lnTo>
                  <a:pt x="8121" y="8335"/>
                </a:lnTo>
                <a:lnTo>
                  <a:pt x="8347" y="8859"/>
                </a:lnTo>
                <a:lnTo>
                  <a:pt x="8454" y="9418"/>
                </a:lnTo>
                <a:lnTo>
                  <a:pt x="8466" y="9716"/>
                </a:lnTo>
                <a:lnTo>
                  <a:pt x="8454" y="9752"/>
                </a:lnTo>
                <a:lnTo>
                  <a:pt x="8418" y="9764"/>
                </a:lnTo>
                <a:lnTo>
                  <a:pt x="703" y="9764"/>
                </a:lnTo>
                <a:lnTo>
                  <a:pt x="667" y="9752"/>
                </a:lnTo>
                <a:lnTo>
                  <a:pt x="655" y="9716"/>
                </a:lnTo>
                <a:lnTo>
                  <a:pt x="667" y="9418"/>
                </a:lnTo>
                <a:lnTo>
                  <a:pt x="774" y="8859"/>
                </a:lnTo>
                <a:lnTo>
                  <a:pt x="1000" y="8335"/>
                </a:lnTo>
                <a:lnTo>
                  <a:pt x="1310" y="7883"/>
                </a:lnTo>
                <a:lnTo>
                  <a:pt x="1703" y="7490"/>
                </a:lnTo>
                <a:lnTo>
                  <a:pt x="2155" y="7180"/>
                </a:lnTo>
                <a:lnTo>
                  <a:pt x="2667" y="6966"/>
                </a:lnTo>
                <a:lnTo>
                  <a:pt x="3239" y="6847"/>
                </a:lnTo>
                <a:lnTo>
                  <a:pt x="3525" y="6835"/>
                </a:lnTo>
                <a:close/>
                <a:moveTo>
                  <a:pt x="3525" y="6180"/>
                </a:moveTo>
                <a:lnTo>
                  <a:pt x="3167" y="6192"/>
                </a:lnTo>
                <a:lnTo>
                  <a:pt x="2477" y="6335"/>
                </a:lnTo>
                <a:lnTo>
                  <a:pt x="1846" y="6608"/>
                </a:lnTo>
                <a:lnTo>
                  <a:pt x="1286" y="6990"/>
                </a:lnTo>
                <a:lnTo>
                  <a:pt x="798" y="7466"/>
                </a:lnTo>
                <a:lnTo>
                  <a:pt x="417" y="8025"/>
                </a:lnTo>
                <a:lnTo>
                  <a:pt x="155" y="8656"/>
                </a:lnTo>
                <a:lnTo>
                  <a:pt x="12" y="9347"/>
                </a:lnTo>
                <a:lnTo>
                  <a:pt x="0" y="9716"/>
                </a:lnTo>
                <a:lnTo>
                  <a:pt x="12" y="9859"/>
                </a:lnTo>
                <a:lnTo>
                  <a:pt x="119" y="10109"/>
                </a:lnTo>
                <a:lnTo>
                  <a:pt x="310" y="10300"/>
                </a:lnTo>
                <a:lnTo>
                  <a:pt x="560" y="10407"/>
                </a:lnTo>
                <a:lnTo>
                  <a:pt x="703" y="10419"/>
                </a:lnTo>
                <a:lnTo>
                  <a:pt x="8418" y="10419"/>
                </a:lnTo>
                <a:lnTo>
                  <a:pt x="8561" y="10407"/>
                </a:lnTo>
                <a:lnTo>
                  <a:pt x="8811" y="10300"/>
                </a:lnTo>
                <a:lnTo>
                  <a:pt x="9002" y="10109"/>
                </a:lnTo>
                <a:lnTo>
                  <a:pt x="9109" y="9859"/>
                </a:lnTo>
                <a:lnTo>
                  <a:pt x="9121" y="9716"/>
                </a:lnTo>
                <a:lnTo>
                  <a:pt x="9109" y="9347"/>
                </a:lnTo>
                <a:lnTo>
                  <a:pt x="8966" y="8656"/>
                </a:lnTo>
                <a:lnTo>
                  <a:pt x="8692" y="8025"/>
                </a:lnTo>
                <a:lnTo>
                  <a:pt x="8311" y="7466"/>
                </a:lnTo>
                <a:lnTo>
                  <a:pt x="7835" y="6990"/>
                </a:lnTo>
                <a:lnTo>
                  <a:pt x="7275" y="6608"/>
                </a:lnTo>
                <a:lnTo>
                  <a:pt x="6644" y="6335"/>
                </a:lnTo>
                <a:lnTo>
                  <a:pt x="5954" y="6192"/>
                </a:lnTo>
                <a:lnTo>
                  <a:pt x="5596" y="61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55"/>
          <p:cNvSpPr/>
          <p:nvPr/>
        </p:nvSpPr>
        <p:spPr>
          <a:xfrm>
            <a:off x="13807743" y="2103201"/>
            <a:ext cx="573670" cy="573670"/>
          </a:xfrm>
          <a:custGeom>
            <a:avLst/>
            <a:gdLst/>
            <a:ahLst/>
            <a:cxnLst/>
            <a:rect l="l" t="t" r="r" b="b"/>
            <a:pathLst>
              <a:path w="10419" h="10419" extrusionOk="0">
                <a:moveTo>
                  <a:pt x="5204" y="1465"/>
                </a:moveTo>
                <a:lnTo>
                  <a:pt x="5108" y="1476"/>
                </a:lnTo>
                <a:lnTo>
                  <a:pt x="4930" y="1548"/>
                </a:lnTo>
                <a:lnTo>
                  <a:pt x="4799" y="1679"/>
                </a:lnTo>
                <a:lnTo>
                  <a:pt x="4727" y="1858"/>
                </a:lnTo>
                <a:lnTo>
                  <a:pt x="4715" y="1953"/>
                </a:lnTo>
                <a:lnTo>
                  <a:pt x="4727" y="2060"/>
                </a:lnTo>
                <a:lnTo>
                  <a:pt x="4799" y="2227"/>
                </a:lnTo>
                <a:lnTo>
                  <a:pt x="4930" y="2369"/>
                </a:lnTo>
                <a:lnTo>
                  <a:pt x="5108" y="2441"/>
                </a:lnTo>
                <a:lnTo>
                  <a:pt x="5311" y="2441"/>
                </a:lnTo>
                <a:lnTo>
                  <a:pt x="5477" y="2369"/>
                </a:lnTo>
                <a:lnTo>
                  <a:pt x="5608" y="2227"/>
                </a:lnTo>
                <a:lnTo>
                  <a:pt x="5692" y="2060"/>
                </a:lnTo>
                <a:lnTo>
                  <a:pt x="5692" y="1953"/>
                </a:lnTo>
                <a:lnTo>
                  <a:pt x="5692" y="1858"/>
                </a:lnTo>
                <a:lnTo>
                  <a:pt x="5608" y="1679"/>
                </a:lnTo>
                <a:lnTo>
                  <a:pt x="5477" y="1548"/>
                </a:lnTo>
                <a:lnTo>
                  <a:pt x="5311" y="1476"/>
                </a:lnTo>
                <a:lnTo>
                  <a:pt x="5204" y="1465"/>
                </a:lnTo>
                <a:close/>
                <a:moveTo>
                  <a:pt x="2929" y="2441"/>
                </a:moveTo>
                <a:lnTo>
                  <a:pt x="2822" y="2453"/>
                </a:lnTo>
                <a:lnTo>
                  <a:pt x="2656" y="2524"/>
                </a:lnTo>
                <a:lnTo>
                  <a:pt x="2525" y="2655"/>
                </a:lnTo>
                <a:lnTo>
                  <a:pt x="2441" y="2834"/>
                </a:lnTo>
                <a:lnTo>
                  <a:pt x="2441" y="2929"/>
                </a:lnTo>
                <a:lnTo>
                  <a:pt x="2441" y="3036"/>
                </a:lnTo>
                <a:lnTo>
                  <a:pt x="2525" y="3203"/>
                </a:lnTo>
                <a:lnTo>
                  <a:pt x="2656" y="3346"/>
                </a:lnTo>
                <a:lnTo>
                  <a:pt x="2822" y="3417"/>
                </a:lnTo>
                <a:lnTo>
                  <a:pt x="3025" y="3417"/>
                </a:lnTo>
                <a:lnTo>
                  <a:pt x="3203" y="3346"/>
                </a:lnTo>
                <a:lnTo>
                  <a:pt x="3334" y="3203"/>
                </a:lnTo>
                <a:lnTo>
                  <a:pt x="3406" y="3036"/>
                </a:lnTo>
                <a:lnTo>
                  <a:pt x="3418" y="2929"/>
                </a:lnTo>
                <a:lnTo>
                  <a:pt x="3406" y="2834"/>
                </a:lnTo>
                <a:lnTo>
                  <a:pt x="3334" y="2655"/>
                </a:lnTo>
                <a:lnTo>
                  <a:pt x="3203" y="2524"/>
                </a:lnTo>
                <a:lnTo>
                  <a:pt x="3025" y="2453"/>
                </a:lnTo>
                <a:lnTo>
                  <a:pt x="2929" y="2441"/>
                </a:lnTo>
                <a:close/>
                <a:moveTo>
                  <a:pt x="7478" y="2441"/>
                </a:moveTo>
                <a:lnTo>
                  <a:pt x="7382" y="2453"/>
                </a:lnTo>
                <a:lnTo>
                  <a:pt x="7204" y="2524"/>
                </a:lnTo>
                <a:lnTo>
                  <a:pt x="7073" y="2655"/>
                </a:lnTo>
                <a:lnTo>
                  <a:pt x="7001" y="2834"/>
                </a:lnTo>
                <a:lnTo>
                  <a:pt x="7001" y="2929"/>
                </a:lnTo>
                <a:lnTo>
                  <a:pt x="7001" y="3036"/>
                </a:lnTo>
                <a:lnTo>
                  <a:pt x="7073" y="3203"/>
                </a:lnTo>
                <a:lnTo>
                  <a:pt x="7204" y="3346"/>
                </a:lnTo>
                <a:lnTo>
                  <a:pt x="7382" y="3417"/>
                </a:lnTo>
                <a:lnTo>
                  <a:pt x="7585" y="3417"/>
                </a:lnTo>
                <a:lnTo>
                  <a:pt x="7764" y="3346"/>
                </a:lnTo>
                <a:lnTo>
                  <a:pt x="7894" y="3203"/>
                </a:lnTo>
                <a:lnTo>
                  <a:pt x="7966" y="3036"/>
                </a:lnTo>
                <a:lnTo>
                  <a:pt x="7966" y="2929"/>
                </a:lnTo>
                <a:lnTo>
                  <a:pt x="7966" y="2834"/>
                </a:lnTo>
                <a:lnTo>
                  <a:pt x="7894" y="2655"/>
                </a:lnTo>
                <a:lnTo>
                  <a:pt x="7764" y="2524"/>
                </a:lnTo>
                <a:lnTo>
                  <a:pt x="7585" y="2453"/>
                </a:lnTo>
                <a:lnTo>
                  <a:pt x="7478" y="2441"/>
                </a:lnTo>
                <a:close/>
                <a:moveTo>
                  <a:pt x="1846" y="4727"/>
                </a:moveTo>
                <a:lnTo>
                  <a:pt x="1679" y="4810"/>
                </a:lnTo>
                <a:lnTo>
                  <a:pt x="1548" y="4941"/>
                </a:lnTo>
                <a:lnTo>
                  <a:pt x="1465" y="5108"/>
                </a:lnTo>
                <a:lnTo>
                  <a:pt x="1465" y="5215"/>
                </a:lnTo>
                <a:lnTo>
                  <a:pt x="1465" y="5310"/>
                </a:lnTo>
                <a:lnTo>
                  <a:pt x="1548" y="5489"/>
                </a:lnTo>
                <a:lnTo>
                  <a:pt x="1679" y="5620"/>
                </a:lnTo>
                <a:lnTo>
                  <a:pt x="1846" y="5691"/>
                </a:lnTo>
                <a:lnTo>
                  <a:pt x="1953" y="5703"/>
                </a:lnTo>
                <a:lnTo>
                  <a:pt x="2048" y="5691"/>
                </a:lnTo>
                <a:lnTo>
                  <a:pt x="2227" y="5620"/>
                </a:lnTo>
                <a:lnTo>
                  <a:pt x="2358" y="5489"/>
                </a:lnTo>
                <a:lnTo>
                  <a:pt x="2429" y="5310"/>
                </a:lnTo>
                <a:lnTo>
                  <a:pt x="2441" y="5215"/>
                </a:lnTo>
                <a:lnTo>
                  <a:pt x="2429" y="5108"/>
                </a:lnTo>
                <a:lnTo>
                  <a:pt x="2358" y="4941"/>
                </a:lnTo>
                <a:lnTo>
                  <a:pt x="2227" y="4810"/>
                </a:lnTo>
                <a:lnTo>
                  <a:pt x="2048" y="4727"/>
                </a:lnTo>
                <a:close/>
                <a:moveTo>
                  <a:pt x="5204" y="6513"/>
                </a:moveTo>
                <a:lnTo>
                  <a:pt x="5335" y="6525"/>
                </a:lnTo>
                <a:lnTo>
                  <a:pt x="5573" y="6620"/>
                </a:lnTo>
                <a:lnTo>
                  <a:pt x="5751" y="6799"/>
                </a:lnTo>
                <a:lnTo>
                  <a:pt x="5847" y="7037"/>
                </a:lnTo>
                <a:lnTo>
                  <a:pt x="5858" y="7168"/>
                </a:lnTo>
                <a:lnTo>
                  <a:pt x="5847" y="7299"/>
                </a:lnTo>
                <a:lnTo>
                  <a:pt x="5751" y="7537"/>
                </a:lnTo>
                <a:lnTo>
                  <a:pt x="5573" y="7716"/>
                </a:lnTo>
                <a:lnTo>
                  <a:pt x="5335" y="7811"/>
                </a:lnTo>
                <a:lnTo>
                  <a:pt x="5204" y="7823"/>
                </a:lnTo>
                <a:lnTo>
                  <a:pt x="5073" y="7811"/>
                </a:lnTo>
                <a:lnTo>
                  <a:pt x="4834" y="7716"/>
                </a:lnTo>
                <a:lnTo>
                  <a:pt x="4656" y="7537"/>
                </a:lnTo>
                <a:lnTo>
                  <a:pt x="4561" y="7299"/>
                </a:lnTo>
                <a:lnTo>
                  <a:pt x="4549" y="7168"/>
                </a:lnTo>
                <a:lnTo>
                  <a:pt x="4561" y="7037"/>
                </a:lnTo>
                <a:lnTo>
                  <a:pt x="4656" y="6799"/>
                </a:lnTo>
                <a:lnTo>
                  <a:pt x="4834" y="6620"/>
                </a:lnTo>
                <a:lnTo>
                  <a:pt x="5073" y="6525"/>
                </a:lnTo>
                <a:lnTo>
                  <a:pt x="5204" y="6513"/>
                </a:lnTo>
                <a:close/>
                <a:moveTo>
                  <a:pt x="8418" y="4882"/>
                </a:moveTo>
                <a:lnTo>
                  <a:pt x="8299" y="4941"/>
                </a:lnTo>
                <a:lnTo>
                  <a:pt x="6120" y="6239"/>
                </a:lnTo>
                <a:lnTo>
                  <a:pt x="5930" y="6072"/>
                </a:lnTo>
                <a:lnTo>
                  <a:pt x="5466" y="5882"/>
                </a:lnTo>
                <a:lnTo>
                  <a:pt x="5204" y="5870"/>
                </a:lnTo>
                <a:lnTo>
                  <a:pt x="5192" y="5870"/>
                </a:lnTo>
                <a:lnTo>
                  <a:pt x="4930" y="5882"/>
                </a:lnTo>
                <a:lnTo>
                  <a:pt x="4465" y="6084"/>
                </a:lnTo>
                <a:lnTo>
                  <a:pt x="4108" y="6430"/>
                </a:lnTo>
                <a:lnTo>
                  <a:pt x="3906" y="6906"/>
                </a:lnTo>
                <a:lnTo>
                  <a:pt x="3882" y="7168"/>
                </a:lnTo>
                <a:lnTo>
                  <a:pt x="3906" y="7430"/>
                </a:lnTo>
                <a:lnTo>
                  <a:pt x="4096" y="7894"/>
                </a:lnTo>
                <a:lnTo>
                  <a:pt x="4453" y="8251"/>
                </a:lnTo>
                <a:lnTo>
                  <a:pt x="4918" y="8454"/>
                </a:lnTo>
                <a:lnTo>
                  <a:pt x="5192" y="8466"/>
                </a:lnTo>
                <a:lnTo>
                  <a:pt x="5466" y="8454"/>
                </a:lnTo>
                <a:lnTo>
                  <a:pt x="5930" y="8251"/>
                </a:lnTo>
                <a:lnTo>
                  <a:pt x="6287" y="7894"/>
                </a:lnTo>
                <a:lnTo>
                  <a:pt x="6489" y="7430"/>
                </a:lnTo>
                <a:lnTo>
                  <a:pt x="6513" y="7168"/>
                </a:lnTo>
                <a:lnTo>
                  <a:pt x="6501" y="6977"/>
                </a:lnTo>
                <a:lnTo>
                  <a:pt x="6454" y="6799"/>
                </a:lnTo>
                <a:lnTo>
                  <a:pt x="8633" y="5489"/>
                </a:lnTo>
                <a:lnTo>
                  <a:pt x="8728" y="5406"/>
                </a:lnTo>
                <a:lnTo>
                  <a:pt x="8787" y="5168"/>
                </a:lnTo>
                <a:lnTo>
                  <a:pt x="8740" y="5049"/>
                </a:lnTo>
                <a:lnTo>
                  <a:pt x="8657" y="4941"/>
                </a:lnTo>
                <a:lnTo>
                  <a:pt x="8418" y="4882"/>
                </a:lnTo>
                <a:close/>
                <a:moveTo>
                  <a:pt x="5204" y="655"/>
                </a:moveTo>
                <a:lnTo>
                  <a:pt x="5680" y="667"/>
                </a:lnTo>
                <a:lnTo>
                  <a:pt x="6561" y="857"/>
                </a:lnTo>
                <a:lnTo>
                  <a:pt x="7382" y="1203"/>
                </a:lnTo>
                <a:lnTo>
                  <a:pt x="8109" y="1691"/>
                </a:lnTo>
                <a:lnTo>
                  <a:pt x="8728" y="2310"/>
                </a:lnTo>
                <a:lnTo>
                  <a:pt x="9216" y="3036"/>
                </a:lnTo>
                <a:lnTo>
                  <a:pt x="9561" y="3858"/>
                </a:lnTo>
                <a:lnTo>
                  <a:pt x="9752" y="4751"/>
                </a:lnTo>
                <a:lnTo>
                  <a:pt x="9764" y="5215"/>
                </a:lnTo>
                <a:lnTo>
                  <a:pt x="9752" y="5680"/>
                </a:lnTo>
                <a:lnTo>
                  <a:pt x="9561" y="6573"/>
                </a:lnTo>
                <a:lnTo>
                  <a:pt x="9216" y="7394"/>
                </a:lnTo>
                <a:lnTo>
                  <a:pt x="8728" y="8120"/>
                </a:lnTo>
                <a:lnTo>
                  <a:pt x="8109" y="8740"/>
                </a:lnTo>
                <a:lnTo>
                  <a:pt x="7382" y="9228"/>
                </a:lnTo>
                <a:lnTo>
                  <a:pt x="6561" y="9573"/>
                </a:lnTo>
                <a:lnTo>
                  <a:pt x="5680" y="9752"/>
                </a:lnTo>
                <a:lnTo>
                  <a:pt x="5204" y="9775"/>
                </a:lnTo>
                <a:lnTo>
                  <a:pt x="4739" y="9752"/>
                </a:lnTo>
                <a:lnTo>
                  <a:pt x="3846" y="9573"/>
                </a:lnTo>
                <a:lnTo>
                  <a:pt x="3025" y="9228"/>
                </a:lnTo>
                <a:lnTo>
                  <a:pt x="2298" y="8740"/>
                </a:lnTo>
                <a:lnTo>
                  <a:pt x="1679" y="8120"/>
                </a:lnTo>
                <a:lnTo>
                  <a:pt x="1191" y="7394"/>
                </a:lnTo>
                <a:lnTo>
                  <a:pt x="846" y="6573"/>
                </a:lnTo>
                <a:lnTo>
                  <a:pt x="667" y="5680"/>
                </a:lnTo>
                <a:lnTo>
                  <a:pt x="655" y="5215"/>
                </a:lnTo>
                <a:lnTo>
                  <a:pt x="667" y="4751"/>
                </a:lnTo>
                <a:lnTo>
                  <a:pt x="846" y="3858"/>
                </a:lnTo>
                <a:lnTo>
                  <a:pt x="1191" y="3036"/>
                </a:lnTo>
                <a:lnTo>
                  <a:pt x="1679" y="2310"/>
                </a:lnTo>
                <a:lnTo>
                  <a:pt x="2298" y="1691"/>
                </a:lnTo>
                <a:lnTo>
                  <a:pt x="3025" y="1203"/>
                </a:lnTo>
                <a:lnTo>
                  <a:pt x="3846" y="857"/>
                </a:lnTo>
                <a:lnTo>
                  <a:pt x="4739" y="667"/>
                </a:lnTo>
                <a:lnTo>
                  <a:pt x="5204" y="655"/>
                </a:lnTo>
                <a:close/>
                <a:moveTo>
                  <a:pt x="5204" y="0"/>
                </a:moveTo>
                <a:lnTo>
                  <a:pt x="4668" y="24"/>
                </a:lnTo>
                <a:lnTo>
                  <a:pt x="3656" y="226"/>
                </a:lnTo>
                <a:lnTo>
                  <a:pt x="2715" y="631"/>
                </a:lnTo>
                <a:lnTo>
                  <a:pt x="1893" y="1191"/>
                </a:lnTo>
                <a:lnTo>
                  <a:pt x="1179" y="1893"/>
                </a:lnTo>
                <a:lnTo>
                  <a:pt x="619" y="2727"/>
                </a:lnTo>
                <a:lnTo>
                  <a:pt x="227" y="3655"/>
                </a:lnTo>
                <a:lnTo>
                  <a:pt x="12" y="4679"/>
                </a:lnTo>
                <a:lnTo>
                  <a:pt x="0" y="5215"/>
                </a:lnTo>
                <a:lnTo>
                  <a:pt x="12" y="5751"/>
                </a:lnTo>
                <a:lnTo>
                  <a:pt x="227" y="6763"/>
                </a:lnTo>
                <a:lnTo>
                  <a:pt x="619" y="7704"/>
                </a:lnTo>
                <a:lnTo>
                  <a:pt x="1179" y="8537"/>
                </a:lnTo>
                <a:lnTo>
                  <a:pt x="1893" y="9240"/>
                </a:lnTo>
                <a:lnTo>
                  <a:pt x="2715" y="9799"/>
                </a:lnTo>
                <a:lnTo>
                  <a:pt x="3656" y="10192"/>
                </a:lnTo>
                <a:lnTo>
                  <a:pt x="4668" y="10407"/>
                </a:lnTo>
                <a:lnTo>
                  <a:pt x="5204" y="10418"/>
                </a:lnTo>
                <a:lnTo>
                  <a:pt x="5739" y="10407"/>
                </a:lnTo>
                <a:lnTo>
                  <a:pt x="6763" y="10192"/>
                </a:lnTo>
                <a:lnTo>
                  <a:pt x="7692" y="9799"/>
                </a:lnTo>
                <a:lnTo>
                  <a:pt x="8526" y="9240"/>
                </a:lnTo>
                <a:lnTo>
                  <a:pt x="9228" y="8537"/>
                </a:lnTo>
                <a:lnTo>
                  <a:pt x="9800" y="7704"/>
                </a:lnTo>
                <a:lnTo>
                  <a:pt x="10192" y="6763"/>
                </a:lnTo>
                <a:lnTo>
                  <a:pt x="10395" y="5751"/>
                </a:lnTo>
                <a:lnTo>
                  <a:pt x="10419" y="5215"/>
                </a:lnTo>
                <a:lnTo>
                  <a:pt x="10395" y="4679"/>
                </a:lnTo>
                <a:lnTo>
                  <a:pt x="10192" y="3655"/>
                </a:lnTo>
                <a:lnTo>
                  <a:pt x="9800" y="2727"/>
                </a:lnTo>
                <a:lnTo>
                  <a:pt x="9228" y="1893"/>
                </a:lnTo>
                <a:lnTo>
                  <a:pt x="8526" y="1191"/>
                </a:lnTo>
                <a:lnTo>
                  <a:pt x="7692" y="631"/>
                </a:lnTo>
                <a:lnTo>
                  <a:pt x="6763" y="226"/>
                </a:lnTo>
                <a:lnTo>
                  <a:pt x="5739" y="24"/>
                </a:lnTo>
                <a:lnTo>
                  <a:pt x="5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55"/>
          <p:cNvSpPr/>
          <p:nvPr/>
        </p:nvSpPr>
        <p:spPr>
          <a:xfrm>
            <a:off x="15232198" y="2103201"/>
            <a:ext cx="645138" cy="502202"/>
          </a:xfrm>
          <a:custGeom>
            <a:avLst/>
            <a:gdLst/>
            <a:ahLst/>
            <a:cxnLst/>
            <a:rect l="l" t="t" r="r" b="b"/>
            <a:pathLst>
              <a:path w="11717" h="9121" extrusionOk="0">
                <a:moveTo>
                  <a:pt x="5537" y="655"/>
                </a:moveTo>
                <a:lnTo>
                  <a:pt x="5668" y="679"/>
                </a:lnTo>
                <a:lnTo>
                  <a:pt x="5835" y="845"/>
                </a:lnTo>
                <a:lnTo>
                  <a:pt x="5859" y="976"/>
                </a:lnTo>
                <a:lnTo>
                  <a:pt x="5859" y="3584"/>
                </a:lnTo>
                <a:lnTo>
                  <a:pt x="5835" y="3715"/>
                </a:lnTo>
                <a:lnTo>
                  <a:pt x="5668" y="3894"/>
                </a:lnTo>
                <a:lnTo>
                  <a:pt x="5537" y="3917"/>
                </a:lnTo>
                <a:lnTo>
                  <a:pt x="977" y="3917"/>
                </a:lnTo>
                <a:lnTo>
                  <a:pt x="846" y="3894"/>
                </a:lnTo>
                <a:lnTo>
                  <a:pt x="667" y="3715"/>
                </a:lnTo>
                <a:lnTo>
                  <a:pt x="656" y="3584"/>
                </a:lnTo>
                <a:lnTo>
                  <a:pt x="656" y="976"/>
                </a:lnTo>
                <a:lnTo>
                  <a:pt x="667" y="845"/>
                </a:lnTo>
                <a:lnTo>
                  <a:pt x="846" y="679"/>
                </a:lnTo>
                <a:lnTo>
                  <a:pt x="977" y="655"/>
                </a:lnTo>
                <a:close/>
                <a:moveTo>
                  <a:pt x="977" y="0"/>
                </a:moveTo>
                <a:lnTo>
                  <a:pt x="775" y="12"/>
                </a:lnTo>
                <a:lnTo>
                  <a:pt x="429" y="167"/>
                </a:lnTo>
                <a:lnTo>
                  <a:pt x="155" y="429"/>
                </a:lnTo>
                <a:lnTo>
                  <a:pt x="13" y="786"/>
                </a:lnTo>
                <a:lnTo>
                  <a:pt x="1" y="976"/>
                </a:lnTo>
                <a:lnTo>
                  <a:pt x="1" y="3584"/>
                </a:lnTo>
                <a:lnTo>
                  <a:pt x="13" y="3786"/>
                </a:lnTo>
                <a:lnTo>
                  <a:pt x="155" y="4132"/>
                </a:lnTo>
                <a:lnTo>
                  <a:pt x="429" y="4394"/>
                </a:lnTo>
                <a:lnTo>
                  <a:pt x="775" y="4548"/>
                </a:lnTo>
                <a:lnTo>
                  <a:pt x="977" y="4560"/>
                </a:lnTo>
                <a:lnTo>
                  <a:pt x="5537" y="4560"/>
                </a:lnTo>
                <a:lnTo>
                  <a:pt x="5728" y="4548"/>
                </a:lnTo>
                <a:lnTo>
                  <a:pt x="6085" y="4394"/>
                </a:lnTo>
                <a:lnTo>
                  <a:pt x="6347" y="4132"/>
                </a:lnTo>
                <a:lnTo>
                  <a:pt x="6490" y="3786"/>
                </a:lnTo>
                <a:lnTo>
                  <a:pt x="6514" y="3584"/>
                </a:lnTo>
                <a:lnTo>
                  <a:pt x="6514" y="976"/>
                </a:lnTo>
                <a:lnTo>
                  <a:pt x="6490" y="786"/>
                </a:lnTo>
                <a:lnTo>
                  <a:pt x="6347" y="429"/>
                </a:lnTo>
                <a:lnTo>
                  <a:pt x="6085" y="167"/>
                </a:lnTo>
                <a:lnTo>
                  <a:pt x="5728" y="12"/>
                </a:lnTo>
                <a:lnTo>
                  <a:pt x="5537" y="0"/>
                </a:lnTo>
                <a:close/>
                <a:moveTo>
                  <a:pt x="10741" y="655"/>
                </a:moveTo>
                <a:lnTo>
                  <a:pt x="10871" y="679"/>
                </a:lnTo>
                <a:lnTo>
                  <a:pt x="11050" y="857"/>
                </a:lnTo>
                <a:lnTo>
                  <a:pt x="11074" y="988"/>
                </a:lnTo>
                <a:lnTo>
                  <a:pt x="11074" y="6192"/>
                </a:lnTo>
                <a:lnTo>
                  <a:pt x="11050" y="6323"/>
                </a:lnTo>
                <a:lnTo>
                  <a:pt x="10871" y="6501"/>
                </a:lnTo>
                <a:lnTo>
                  <a:pt x="10741" y="6513"/>
                </a:lnTo>
                <a:lnTo>
                  <a:pt x="8788" y="6513"/>
                </a:lnTo>
                <a:lnTo>
                  <a:pt x="8657" y="6501"/>
                </a:lnTo>
                <a:lnTo>
                  <a:pt x="8478" y="6323"/>
                </a:lnTo>
                <a:lnTo>
                  <a:pt x="8466" y="6192"/>
                </a:lnTo>
                <a:lnTo>
                  <a:pt x="8466" y="988"/>
                </a:lnTo>
                <a:lnTo>
                  <a:pt x="8478" y="857"/>
                </a:lnTo>
                <a:lnTo>
                  <a:pt x="8657" y="679"/>
                </a:lnTo>
                <a:lnTo>
                  <a:pt x="8788" y="655"/>
                </a:lnTo>
                <a:close/>
                <a:moveTo>
                  <a:pt x="8788" y="0"/>
                </a:moveTo>
                <a:lnTo>
                  <a:pt x="8585" y="24"/>
                </a:lnTo>
                <a:lnTo>
                  <a:pt x="8240" y="167"/>
                </a:lnTo>
                <a:lnTo>
                  <a:pt x="7978" y="429"/>
                </a:lnTo>
                <a:lnTo>
                  <a:pt x="7823" y="786"/>
                </a:lnTo>
                <a:lnTo>
                  <a:pt x="7811" y="976"/>
                </a:lnTo>
                <a:lnTo>
                  <a:pt x="7811" y="6192"/>
                </a:lnTo>
                <a:lnTo>
                  <a:pt x="7823" y="6394"/>
                </a:lnTo>
                <a:lnTo>
                  <a:pt x="7978" y="6739"/>
                </a:lnTo>
                <a:lnTo>
                  <a:pt x="8240" y="7001"/>
                </a:lnTo>
                <a:lnTo>
                  <a:pt x="8585" y="7156"/>
                </a:lnTo>
                <a:lnTo>
                  <a:pt x="8788" y="7168"/>
                </a:lnTo>
                <a:lnTo>
                  <a:pt x="10741" y="7168"/>
                </a:lnTo>
                <a:lnTo>
                  <a:pt x="10943" y="7156"/>
                </a:lnTo>
                <a:lnTo>
                  <a:pt x="11288" y="7001"/>
                </a:lnTo>
                <a:lnTo>
                  <a:pt x="11562" y="6739"/>
                </a:lnTo>
                <a:lnTo>
                  <a:pt x="11705" y="6394"/>
                </a:lnTo>
                <a:lnTo>
                  <a:pt x="11717" y="6192"/>
                </a:lnTo>
                <a:lnTo>
                  <a:pt x="11717" y="976"/>
                </a:lnTo>
                <a:lnTo>
                  <a:pt x="11705" y="786"/>
                </a:lnTo>
                <a:lnTo>
                  <a:pt x="11562" y="429"/>
                </a:lnTo>
                <a:lnTo>
                  <a:pt x="11288" y="167"/>
                </a:lnTo>
                <a:lnTo>
                  <a:pt x="10943" y="24"/>
                </a:lnTo>
                <a:lnTo>
                  <a:pt x="10741" y="0"/>
                </a:lnTo>
                <a:close/>
                <a:moveTo>
                  <a:pt x="5859" y="6192"/>
                </a:moveTo>
                <a:lnTo>
                  <a:pt x="5990" y="6203"/>
                </a:lnTo>
                <a:lnTo>
                  <a:pt x="6168" y="6382"/>
                </a:lnTo>
                <a:lnTo>
                  <a:pt x="6180" y="6513"/>
                </a:lnTo>
                <a:lnTo>
                  <a:pt x="6180" y="8144"/>
                </a:lnTo>
                <a:lnTo>
                  <a:pt x="6168" y="8275"/>
                </a:lnTo>
                <a:lnTo>
                  <a:pt x="5990" y="8454"/>
                </a:lnTo>
                <a:lnTo>
                  <a:pt x="5859" y="8466"/>
                </a:lnTo>
                <a:lnTo>
                  <a:pt x="2275" y="8466"/>
                </a:lnTo>
                <a:lnTo>
                  <a:pt x="2144" y="8454"/>
                </a:lnTo>
                <a:lnTo>
                  <a:pt x="1965" y="8275"/>
                </a:lnTo>
                <a:lnTo>
                  <a:pt x="1953" y="8144"/>
                </a:lnTo>
                <a:lnTo>
                  <a:pt x="1953" y="6513"/>
                </a:lnTo>
                <a:lnTo>
                  <a:pt x="1965" y="6382"/>
                </a:lnTo>
                <a:lnTo>
                  <a:pt x="2144" y="6203"/>
                </a:lnTo>
                <a:lnTo>
                  <a:pt x="2275" y="6192"/>
                </a:lnTo>
                <a:close/>
                <a:moveTo>
                  <a:pt x="2275" y="5537"/>
                </a:moveTo>
                <a:lnTo>
                  <a:pt x="2072" y="5549"/>
                </a:lnTo>
                <a:lnTo>
                  <a:pt x="1727" y="5703"/>
                </a:lnTo>
                <a:lnTo>
                  <a:pt x="1465" y="5965"/>
                </a:lnTo>
                <a:lnTo>
                  <a:pt x="1310" y="6323"/>
                </a:lnTo>
                <a:lnTo>
                  <a:pt x="1298" y="6513"/>
                </a:lnTo>
                <a:lnTo>
                  <a:pt x="1298" y="8144"/>
                </a:lnTo>
                <a:lnTo>
                  <a:pt x="1310" y="8347"/>
                </a:lnTo>
                <a:lnTo>
                  <a:pt x="1465" y="8692"/>
                </a:lnTo>
                <a:lnTo>
                  <a:pt x="1727" y="8954"/>
                </a:lnTo>
                <a:lnTo>
                  <a:pt x="2072" y="9109"/>
                </a:lnTo>
                <a:lnTo>
                  <a:pt x="2275" y="9121"/>
                </a:lnTo>
                <a:lnTo>
                  <a:pt x="5859" y="9121"/>
                </a:lnTo>
                <a:lnTo>
                  <a:pt x="6061" y="9109"/>
                </a:lnTo>
                <a:lnTo>
                  <a:pt x="6406" y="8954"/>
                </a:lnTo>
                <a:lnTo>
                  <a:pt x="6668" y="8692"/>
                </a:lnTo>
                <a:lnTo>
                  <a:pt x="6823" y="8347"/>
                </a:lnTo>
                <a:lnTo>
                  <a:pt x="6835" y="8144"/>
                </a:lnTo>
                <a:lnTo>
                  <a:pt x="6835" y="6513"/>
                </a:lnTo>
                <a:lnTo>
                  <a:pt x="6823" y="6323"/>
                </a:lnTo>
                <a:lnTo>
                  <a:pt x="6668" y="5965"/>
                </a:lnTo>
                <a:lnTo>
                  <a:pt x="6406" y="5703"/>
                </a:lnTo>
                <a:lnTo>
                  <a:pt x="6061" y="5549"/>
                </a:lnTo>
                <a:lnTo>
                  <a:pt x="5859" y="553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55"/>
          <p:cNvSpPr/>
          <p:nvPr/>
        </p:nvSpPr>
        <p:spPr>
          <a:xfrm>
            <a:off x="16728121" y="2103201"/>
            <a:ext cx="573725" cy="573009"/>
          </a:xfrm>
          <a:custGeom>
            <a:avLst/>
            <a:gdLst/>
            <a:ahLst/>
            <a:cxnLst/>
            <a:rect l="l" t="t" r="r" b="b"/>
            <a:pathLst>
              <a:path w="10420" h="10407" extrusionOk="0">
                <a:moveTo>
                  <a:pt x="7228" y="631"/>
                </a:moveTo>
                <a:lnTo>
                  <a:pt x="6109" y="2250"/>
                </a:lnTo>
                <a:lnTo>
                  <a:pt x="4323" y="2250"/>
                </a:lnTo>
                <a:lnTo>
                  <a:pt x="3192" y="631"/>
                </a:lnTo>
                <a:close/>
                <a:moveTo>
                  <a:pt x="5216" y="4203"/>
                </a:moveTo>
                <a:lnTo>
                  <a:pt x="5085" y="4227"/>
                </a:lnTo>
                <a:lnTo>
                  <a:pt x="4906" y="4418"/>
                </a:lnTo>
                <a:lnTo>
                  <a:pt x="4883" y="4537"/>
                </a:lnTo>
                <a:lnTo>
                  <a:pt x="4883" y="4739"/>
                </a:lnTo>
                <a:lnTo>
                  <a:pt x="4692" y="4787"/>
                </a:lnTo>
                <a:lnTo>
                  <a:pt x="4513" y="4858"/>
                </a:lnTo>
                <a:lnTo>
                  <a:pt x="4299" y="4965"/>
                </a:lnTo>
                <a:lnTo>
                  <a:pt x="4061" y="5215"/>
                </a:lnTo>
                <a:lnTo>
                  <a:pt x="3954" y="5430"/>
                </a:lnTo>
                <a:lnTo>
                  <a:pt x="3930" y="5561"/>
                </a:lnTo>
                <a:lnTo>
                  <a:pt x="3906" y="5703"/>
                </a:lnTo>
                <a:lnTo>
                  <a:pt x="3942" y="5977"/>
                </a:lnTo>
                <a:lnTo>
                  <a:pt x="3990" y="6096"/>
                </a:lnTo>
                <a:lnTo>
                  <a:pt x="4049" y="6215"/>
                </a:lnTo>
                <a:lnTo>
                  <a:pt x="4216" y="6394"/>
                </a:lnTo>
                <a:lnTo>
                  <a:pt x="4311" y="6442"/>
                </a:lnTo>
                <a:lnTo>
                  <a:pt x="4490" y="6561"/>
                </a:lnTo>
                <a:lnTo>
                  <a:pt x="4894" y="6727"/>
                </a:lnTo>
                <a:lnTo>
                  <a:pt x="5073" y="6775"/>
                </a:lnTo>
                <a:lnTo>
                  <a:pt x="5121" y="6787"/>
                </a:lnTo>
                <a:lnTo>
                  <a:pt x="5502" y="6906"/>
                </a:lnTo>
                <a:lnTo>
                  <a:pt x="5740" y="7037"/>
                </a:lnTo>
                <a:lnTo>
                  <a:pt x="5811" y="7108"/>
                </a:lnTo>
                <a:lnTo>
                  <a:pt x="5847" y="7156"/>
                </a:lnTo>
                <a:lnTo>
                  <a:pt x="5871" y="7216"/>
                </a:lnTo>
                <a:lnTo>
                  <a:pt x="5859" y="7335"/>
                </a:lnTo>
                <a:lnTo>
                  <a:pt x="5835" y="7418"/>
                </a:lnTo>
                <a:lnTo>
                  <a:pt x="5740" y="7537"/>
                </a:lnTo>
                <a:lnTo>
                  <a:pt x="5645" y="7573"/>
                </a:lnTo>
                <a:lnTo>
                  <a:pt x="5526" y="7620"/>
                </a:lnTo>
                <a:lnTo>
                  <a:pt x="5216" y="7644"/>
                </a:lnTo>
                <a:lnTo>
                  <a:pt x="5014" y="7609"/>
                </a:lnTo>
                <a:lnTo>
                  <a:pt x="4775" y="7561"/>
                </a:lnTo>
                <a:lnTo>
                  <a:pt x="4466" y="7454"/>
                </a:lnTo>
                <a:lnTo>
                  <a:pt x="4394" y="7442"/>
                </a:lnTo>
                <a:lnTo>
                  <a:pt x="4335" y="7418"/>
                </a:lnTo>
                <a:lnTo>
                  <a:pt x="4204" y="7394"/>
                </a:lnTo>
                <a:lnTo>
                  <a:pt x="3990" y="7501"/>
                </a:lnTo>
                <a:lnTo>
                  <a:pt x="3930" y="7620"/>
                </a:lnTo>
                <a:lnTo>
                  <a:pt x="3906" y="7751"/>
                </a:lnTo>
                <a:lnTo>
                  <a:pt x="4013" y="7978"/>
                </a:lnTo>
                <a:lnTo>
                  <a:pt x="4132" y="8037"/>
                </a:lnTo>
                <a:lnTo>
                  <a:pt x="4168" y="8049"/>
                </a:lnTo>
                <a:lnTo>
                  <a:pt x="4228" y="8061"/>
                </a:lnTo>
                <a:lnTo>
                  <a:pt x="4549" y="8180"/>
                </a:lnTo>
                <a:lnTo>
                  <a:pt x="4883" y="8263"/>
                </a:lnTo>
                <a:lnTo>
                  <a:pt x="4883" y="8454"/>
                </a:lnTo>
                <a:lnTo>
                  <a:pt x="4906" y="8585"/>
                </a:lnTo>
                <a:lnTo>
                  <a:pt x="5085" y="8763"/>
                </a:lnTo>
                <a:lnTo>
                  <a:pt x="5216" y="8787"/>
                </a:lnTo>
                <a:lnTo>
                  <a:pt x="5347" y="8763"/>
                </a:lnTo>
                <a:lnTo>
                  <a:pt x="5514" y="8585"/>
                </a:lnTo>
                <a:lnTo>
                  <a:pt x="5537" y="8454"/>
                </a:lnTo>
                <a:lnTo>
                  <a:pt x="5537" y="8275"/>
                </a:lnTo>
                <a:lnTo>
                  <a:pt x="5728" y="8240"/>
                </a:lnTo>
                <a:lnTo>
                  <a:pt x="5907" y="8180"/>
                </a:lnTo>
                <a:lnTo>
                  <a:pt x="6014" y="8121"/>
                </a:lnTo>
                <a:lnTo>
                  <a:pt x="6204" y="7978"/>
                </a:lnTo>
                <a:lnTo>
                  <a:pt x="6359" y="7799"/>
                </a:lnTo>
                <a:lnTo>
                  <a:pt x="6466" y="7573"/>
                </a:lnTo>
                <a:lnTo>
                  <a:pt x="6502" y="7454"/>
                </a:lnTo>
                <a:lnTo>
                  <a:pt x="6514" y="7311"/>
                </a:lnTo>
                <a:lnTo>
                  <a:pt x="6490" y="7025"/>
                </a:lnTo>
                <a:lnTo>
                  <a:pt x="6442" y="6894"/>
                </a:lnTo>
                <a:lnTo>
                  <a:pt x="6383" y="6775"/>
                </a:lnTo>
                <a:lnTo>
                  <a:pt x="6216" y="6585"/>
                </a:lnTo>
                <a:lnTo>
                  <a:pt x="6121" y="6513"/>
                </a:lnTo>
                <a:lnTo>
                  <a:pt x="5942" y="6394"/>
                </a:lnTo>
                <a:lnTo>
                  <a:pt x="5514" y="6227"/>
                </a:lnTo>
                <a:lnTo>
                  <a:pt x="5323" y="6168"/>
                </a:lnTo>
                <a:lnTo>
                  <a:pt x="5311" y="6168"/>
                </a:lnTo>
                <a:lnTo>
                  <a:pt x="4918" y="6049"/>
                </a:lnTo>
                <a:lnTo>
                  <a:pt x="4680" y="5930"/>
                </a:lnTo>
                <a:lnTo>
                  <a:pt x="4609" y="5870"/>
                </a:lnTo>
                <a:lnTo>
                  <a:pt x="4585" y="5823"/>
                </a:lnTo>
                <a:lnTo>
                  <a:pt x="4561" y="5775"/>
                </a:lnTo>
                <a:lnTo>
                  <a:pt x="4573" y="5656"/>
                </a:lnTo>
                <a:lnTo>
                  <a:pt x="4573" y="5608"/>
                </a:lnTo>
                <a:lnTo>
                  <a:pt x="4680" y="5501"/>
                </a:lnTo>
                <a:lnTo>
                  <a:pt x="4787" y="5441"/>
                </a:lnTo>
                <a:lnTo>
                  <a:pt x="4906" y="5406"/>
                </a:lnTo>
                <a:lnTo>
                  <a:pt x="5216" y="5370"/>
                </a:lnTo>
                <a:lnTo>
                  <a:pt x="5418" y="5382"/>
                </a:lnTo>
                <a:lnTo>
                  <a:pt x="5645" y="5430"/>
                </a:lnTo>
                <a:lnTo>
                  <a:pt x="5859" y="5477"/>
                </a:lnTo>
                <a:lnTo>
                  <a:pt x="5990" y="5489"/>
                </a:lnTo>
                <a:lnTo>
                  <a:pt x="6204" y="5370"/>
                </a:lnTo>
                <a:lnTo>
                  <a:pt x="6264" y="5251"/>
                </a:lnTo>
                <a:lnTo>
                  <a:pt x="6276" y="5120"/>
                </a:lnTo>
                <a:lnTo>
                  <a:pt x="6157" y="4894"/>
                </a:lnTo>
                <a:lnTo>
                  <a:pt x="6026" y="4846"/>
                </a:lnTo>
                <a:lnTo>
                  <a:pt x="5787" y="4799"/>
                </a:lnTo>
                <a:lnTo>
                  <a:pt x="5537" y="4751"/>
                </a:lnTo>
                <a:lnTo>
                  <a:pt x="5537" y="4537"/>
                </a:lnTo>
                <a:lnTo>
                  <a:pt x="5514" y="4418"/>
                </a:lnTo>
                <a:lnTo>
                  <a:pt x="5347" y="4227"/>
                </a:lnTo>
                <a:lnTo>
                  <a:pt x="5216" y="4203"/>
                </a:lnTo>
                <a:close/>
                <a:moveTo>
                  <a:pt x="6323" y="2905"/>
                </a:moveTo>
                <a:lnTo>
                  <a:pt x="6430" y="2989"/>
                </a:lnTo>
                <a:lnTo>
                  <a:pt x="6883" y="3298"/>
                </a:lnTo>
                <a:lnTo>
                  <a:pt x="7704" y="3965"/>
                </a:lnTo>
                <a:lnTo>
                  <a:pt x="8252" y="4537"/>
                </a:lnTo>
                <a:lnTo>
                  <a:pt x="8776" y="5215"/>
                </a:lnTo>
                <a:lnTo>
                  <a:pt x="9229" y="6001"/>
                </a:lnTo>
                <a:lnTo>
                  <a:pt x="9562" y="6894"/>
                </a:lnTo>
                <a:lnTo>
                  <a:pt x="9752" y="7906"/>
                </a:lnTo>
                <a:lnTo>
                  <a:pt x="9776" y="8454"/>
                </a:lnTo>
                <a:lnTo>
                  <a:pt x="9752" y="8728"/>
                </a:lnTo>
                <a:lnTo>
                  <a:pt x="9550" y="9192"/>
                </a:lnTo>
                <a:lnTo>
                  <a:pt x="9205" y="9549"/>
                </a:lnTo>
                <a:lnTo>
                  <a:pt x="8740" y="9740"/>
                </a:lnTo>
                <a:lnTo>
                  <a:pt x="8467" y="9764"/>
                </a:lnTo>
                <a:lnTo>
                  <a:pt x="1954" y="9764"/>
                </a:lnTo>
                <a:lnTo>
                  <a:pt x="1692" y="9740"/>
                </a:lnTo>
                <a:lnTo>
                  <a:pt x="1227" y="9549"/>
                </a:lnTo>
                <a:lnTo>
                  <a:pt x="870" y="9192"/>
                </a:lnTo>
                <a:lnTo>
                  <a:pt x="679" y="8728"/>
                </a:lnTo>
                <a:lnTo>
                  <a:pt x="656" y="8454"/>
                </a:lnTo>
                <a:lnTo>
                  <a:pt x="668" y="7906"/>
                </a:lnTo>
                <a:lnTo>
                  <a:pt x="858" y="6894"/>
                </a:lnTo>
                <a:lnTo>
                  <a:pt x="1203" y="6001"/>
                </a:lnTo>
                <a:lnTo>
                  <a:pt x="1656" y="5215"/>
                </a:lnTo>
                <a:lnTo>
                  <a:pt x="2168" y="4537"/>
                </a:lnTo>
                <a:lnTo>
                  <a:pt x="2727" y="3965"/>
                </a:lnTo>
                <a:lnTo>
                  <a:pt x="3549" y="3298"/>
                </a:lnTo>
                <a:lnTo>
                  <a:pt x="4001" y="2989"/>
                </a:lnTo>
                <a:lnTo>
                  <a:pt x="4109" y="2905"/>
                </a:lnTo>
                <a:close/>
                <a:moveTo>
                  <a:pt x="2882" y="0"/>
                </a:moveTo>
                <a:lnTo>
                  <a:pt x="2739" y="12"/>
                </a:lnTo>
                <a:lnTo>
                  <a:pt x="2513" y="143"/>
                </a:lnTo>
                <a:lnTo>
                  <a:pt x="2394" y="369"/>
                </a:lnTo>
                <a:lnTo>
                  <a:pt x="2406" y="631"/>
                </a:lnTo>
                <a:lnTo>
                  <a:pt x="2489" y="762"/>
                </a:lnTo>
                <a:lnTo>
                  <a:pt x="3644" y="2441"/>
                </a:lnTo>
                <a:lnTo>
                  <a:pt x="3394" y="2608"/>
                </a:lnTo>
                <a:lnTo>
                  <a:pt x="3108" y="2810"/>
                </a:lnTo>
                <a:lnTo>
                  <a:pt x="2620" y="3179"/>
                </a:lnTo>
                <a:lnTo>
                  <a:pt x="1834" y="3941"/>
                </a:lnTo>
                <a:lnTo>
                  <a:pt x="1322" y="4548"/>
                </a:lnTo>
                <a:lnTo>
                  <a:pt x="858" y="5251"/>
                </a:lnTo>
                <a:lnTo>
                  <a:pt x="465" y="6049"/>
                </a:lnTo>
                <a:lnTo>
                  <a:pt x="179" y="6930"/>
                </a:lnTo>
                <a:lnTo>
                  <a:pt x="13" y="7918"/>
                </a:lnTo>
                <a:lnTo>
                  <a:pt x="1" y="8454"/>
                </a:lnTo>
                <a:lnTo>
                  <a:pt x="13" y="8656"/>
                </a:lnTo>
                <a:lnTo>
                  <a:pt x="84" y="9037"/>
                </a:lnTo>
                <a:lnTo>
                  <a:pt x="239" y="9395"/>
                </a:lnTo>
                <a:lnTo>
                  <a:pt x="441" y="9704"/>
                </a:lnTo>
                <a:lnTo>
                  <a:pt x="715" y="9966"/>
                </a:lnTo>
                <a:lnTo>
                  <a:pt x="1025" y="10180"/>
                </a:lnTo>
                <a:lnTo>
                  <a:pt x="1370" y="10323"/>
                </a:lnTo>
                <a:lnTo>
                  <a:pt x="1751" y="10407"/>
                </a:lnTo>
                <a:lnTo>
                  <a:pt x="8669" y="10407"/>
                </a:lnTo>
                <a:lnTo>
                  <a:pt x="9050" y="10323"/>
                </a:lnTo>
                <a:lnTo>
                  <a:pt x="9395" y="10180"/>
                </a:lnTo>
                <a:lnTo>
                  <a:pt x="9717" y="9966"/>
                </a:lnTo>
                <a:lnTo>
                  <a:pt x="9979" y="9704"/>
                </a:lnTo>
                <a:lnTo>
                  <a:pt x="10193" y="9395"/>
                </a:lnTo>
                <a:lnTo>
                  <a:pt x="10336" y="9037"/>
                </a:lnTo>
                <a:lnTo>
                  <a:pt x="10419" y="8656"/>
                </a:lnTo>
                <a:lnTo>
                  <a:pt x="10419" y="8454"/>
                </a:lnTo>
                <a:lnTo>
                  <a:pt x="10407" y="7918"/>
                </a:lnTo>
                <a:lnTo>
                  <a:pt x="10253" y="6930"/>
                </a:lnTo>
                <a:lnTo>
                  <a:pt x="9955" y="6049"/>
                </a:lnTo>
                <a:lnTo>
                  <a:pt x="9562" y="5251"/>
                </a:lnTo>
                <a:lnTo>
                  <a:pt x="9098" y="4548"/>
                </a:lnTo>
                <a:lnTo>
                  <a:pt x="8586" y="3941"/>
                </a:lnTo>
                <a:lnTo>
                  <a:pt x="7800" y="3179"/>
                </a:lnTo>
                <a:lnTo>
                  <a:pt x="7312" y="2810"/>
                </a:lnTo>
                <a:lnTo>
                  <a:pt x="7026" y="2608"/>
                </a:lnTo>
                <a:lnTo>
                  <a:pt x="6764" y="2441"/>
                </a:lnTo>
                <a:lnTo>
                  <a:pt x="7943" y="762"/>
                </a:lnTo>
                <a:lnTo>
                  <a:pt x="8014" y="631"/>
                </a:lnTo>
                <a:lnTo>
                  <a:pt x="8014" y="369"/>
                </a:lnTo>
                <a:lnTo>
                  <a:pt x="7895" y="143"/>
                </a:lnTo>
                <a:lnTo>
                  <a:pt x="7681" y="12"/>
                </a:lnTo>
                <a:lnTo>
                  <a:pt x="75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55"/>
          <p:cNvSpPr/>
          <p:nvPr/>
        </p:nvSpPr>
        <p:spPr>
          <a:xfrm>
            <a:off x="9642459" y="2103201"/>
            <a:ext cx="573725" cy="565191"/>
          </a:xfrm>
          <a:custGeom>
            <a:avLst/>
            <a:gdLst/>
            <a:ahLst/>
            <a:cxnLst/>
            <a:rect l="l" t="t" r="r" b="b"/>
            <a:pathLst>
              <a:path w="10420" h="10265" extrusionOk="0">
                <a:moveTo>
                  <a:pt x="8788" y="1"/>
                </a:moveTo>
                <a:lnTo>
                  <a:pt x="8657" y="25"/>
                </a:lnTo>
                <a:lnTo>
                  <a:pt x="8478" y="203"/>
                </a:lnTo>
                <a:lnTo>
                  <a:pt x="8466" y="334"/>
                </a:lnTo>
                <a:lnTo>
                  <a:pt x="8466" y="1144"/>
                </a:lnTo>
                <a:lnTo>
                  <a:pt x="7645" y="1144"/>
                </a:lnTo>
                <a:lnTo>
                  <a:pt x="7514" y="1168"/>
                </a:lnTo>
                <a:lnTo>
                  <a:pt x="7335" y="1346"/>
                </a:lnTo>
                <a:lnTo>
                  <a:pt x="7323" y="1466"/>
                </a:lnTo>
                <a:lnTo>
                  <a:pt x="7335" y="1596"/>
                </a:lnTo>
                <a:lnTo>
                  <a:pt x="7514" y="1775"/>
                </a:lnTo>
                <a:lnTo>
                  <a:pt x="7645" y="1799"/>
                </a:lnTo>
                <a:lnTo>
                  <a:pt x="8466" y="1799"/>
                </a:lnTo>
                <a:lnTo>
                  <a:pt x="8466" y="2609"/>
                </a:lnTo>
                <a:lnTo>
                  <a:pt x="8478" y="2740"/>
                </a:lnTo>
                <a:lnTo>
                  <a:pt x="8657" y="2918"/>
                </a:lnTo>
                <a:lnTo>
                  <a:pt x="8788" y="2942"/>
                </a:lnTo>
                <a:lnTo>
                  <a:pt x="8919" y="2918"/>
                </a:lnTo>
                <a:lnTo>
                  <a:pt x="9097" y="2740"/>
                </a:lnTo>
                <a:lnTo>
                  <a:pt x="9109" y="2609"/>
                </a:lnTo>
                <a:lnTo>
                  <a:pt x="9109" y="1799"/>
                </a:lnTo>
                <a:lnTo>
                  <a:pt x="9931" y="1799"/>
                </a:lnTo>
                <a:lnTo>
                  <a:pt x="10062" y="1775"/>
                </a:lnTo>
                <a:lnTo>
                  <a:pt x="10240" y="1596"/>
                </a:lnTo>
                <a:lnTo>
                  <a:pt x="10252" y="1466"/>
                </a:lnTo>
                <a:lnTo>
                  <a:pt x="10240" y="1346"/>
                </a:lnTo>
                <a:lnTo>
                  <a:pt x="10062" y="1168"/>
                </a:lnTo>
                <a:lnTo>
                  <a:pt x="9931" y="1144"/>
                </a:lnTo>
                <a:lnTo>
                  <a:pt x="9109" y="1144"/>
                </a:lnTo>
                <a:lnTo>
                  <a:pt x="9109" y="334"/>
                </a:lnTo>
                <a:lnTo>
                  <a:pt x="9097" y="203"/>
                </a:lnTo>
                <a:lnTo>
                  <a:pt x="8919" y="25"/>
                </a:lnTo>
                <a:lnTo>
                  <a:pt x="8788" y="1"/>
                </a:lnTo>
                <a:close/>
                <a:moveTo>
                  <a:pt x="5204" y="3097"/>
                </a:moveTo>
                <a:lnTo>
                  <a:pt x="5299" y="3109"/>
                </a:lnTo>
                <a:lnTo>
                  <a:pt x="5382" y="3132"/>
                </a:lnTo>
                <a:lnTo>
                  <a:pt x="9657" y="5049"/>
                </a:lnTo>
                <a:lnTo>
                  <a:pt x="5382" y="6966"/>
                </a:lnTo>
                <a:lnTo>
                  <a:pt x="5299" y="7002"/>
                </a:lnTo>
                <a:lnTo>
                  <a:pt x="5097" y="7002"/>
                </a:lnTo>
                <a:lnTo>
                  <a:pt x="5025" y="6966"/>
                </a:lnTo>
                <a:lnTo>
                  <a:pt x="763" y="5049"/>
                </a:lnTo>
                <a:lnTo>
                  <a:pt x="5025" y="3132"/>
                </a:lnTo>
                <a:lnTo>
                  <a:pt x="5097" y="3109"/>
                </a:lnTo>
                <a:lnTo>
                  <a:pt x="5204" y="3097"/>
                </a:lnTo>
                <a:close/>
                <a:moveTo>
                  <a:pt x="5204" y="2454"/>
                </a:moveTo>
                <a:lnTo>
                  <a:pt x="4978" y="2466"/>
                </a:lnTo>
                <a:lnTo>
                  <a:pt x="4763" y="2537"/>
                </a:lnTo>
                <a:lnTo>
                  <a:pt x="334" y="4526"/>
                </a:lnTo>
                <a:lnTo>
                  <a:pt x="191" y="4609"/>
                </a:lnTo>
                <a:lnTo>
                  <a:pt x="13" y="4883"/>
                </a:lnTo>
                <a:lnTo>
                  <a:pt x="1" y="5049"/>
                </a:lnTo>
                <a:lnTo>
                  <a:pt x="13" y="5216"/>
                </a:lnTo>
                <a:lnTo>
                  <a:pt x="191" y="5490"/>
                </a:lnTo>
                <a:lnTo>
                  <a:pt x="334" y="5573"/>
                </a:lnTo>
                <a:lnTo>
                  <a:pt x="4763" y="7562"/>
                </a:lnTo>
                <a:lnTo>
                  <a:pt x="4978" y="7645"/>
                </a:lnTo>
                <a:lnTo>
                  <a:pt x="5204" y="7657"/>
                </a:lnTo>
                <a:lnTo>
                  <a:pt x="5430" y="7645"/>
                </a:lnTo>
                <a:lnTo>
                  <a:pt x="5656" y="7562"/>
                </a:lnTo>
                <a:lnTo>
                  <a:pt x="10074" y="5573"/>
                </a:lnTo>
                <a:lnTo>
                  <a:pt x="10217" y="5490"/>
                </a:lnTo>
                <a:lnTo>
                  <a:pt x="10395" y="5216"/>
                </a:lnTo>
                <a:lnTo>
                  <a:pt x="10419" y="5049"/>
                </a:lnTo>
                <a:lnTo>
                  <a:pt x="10395" y="4883"/>
                </a:lnTo>
                <a:lnTo>
                  <a:pt x="10217" y="4609"/>
                </a:lnTo>
                <a:lnTo>
                  <a:pt x="10074" y="4526"/>
                </a:lnTo>
                <a:lnTo>
                  <a:pt x="5656" y="2537"/>
                </a:lnTo>
                <a:lnTo>
                  <a:pt x="5430" y="2466"/>
                </a:lnTo>
                <a:lnTo>
                  <a:pt x="5204" y="2454"/>
                </a:lnTo>
                <a:close/>
                <a:moveTo>
                  <a:pt x="9121" y="6716"/>
                </a:moveTo>
                <a:lnTo>
                  <a:pt x="8883" y="6812"/>
                </a:lnTo>
                <a:lnTo>
                  <a:pt x="8812" y="6919"/>
                </a:lnTo>
                <a:lnTo>
                  <a:pt x="8776" y="7050"/>
                </a:lnTo>
                <a:lnTo>
                  <a:pt x="8871" y="7288"/>
                </a:lnTo>
                <a:lnTo>
                  <a:pt x="8978" y="7359"/>
                </a:lnTo>
                <a:lnTo>
                  <a:pt x="9657" y="7657"/>
                </a:lnTo>
                <a:lnTo>
                  <a:pt x="5382" y="9574"/>
                </a:lnTo>
                <a:lnTo>
                  <a:pt x="5299" y="9610"/>
                </a:lnTo>
                <a:lnTo>
                  <a:pt x="5097" y="9610"/>
                </a:lnTo>
                <a:lnTo>
                  <a:pt x="5025" y="9574"/>
                </a:lnTo>
                <a:lnTo>
                  <a:pt x="763" y="7657"/>
                </a:lnTo>
                <a:lnTo>
                  <a:pt x="751" y="7657"/>
                </a:lnTo>
                <a:lnTo>
                  <a:pt x="1429" y="7359"/>
                </a:lnTo>
                <a:lnTo>
                  <a:pt x="1537" y="7288"/>
                </a:lnTo>
                <a:lnTo>
                  <a:pt x="1632" y="7050"/>
                </a:lnTo>
                <a:lnTo>
                  <a:pt x="1596" y="6919"/>
                </a:lnTo>
                <a:lnTo>
                  <a:pt x="1525" y="6812"/>
                </a:lnTo>
                <a:lnTo>
                  <a:pt x="1287" y="6728"/>
                </a:lnTo>
                <a:lnTo>
                  <a:pt x="1167" y="6764"/>
                </a:lnTo>
                <a:lnTo>
                  <a:pt x="334" y="7133"/>
                </a:lnTo>
                <a:lnTo>
                  <a:pt x="191" y="7216"/>
                </a:lnTo>
                <a:lnTo>
                  <a:pt x="13" y="7490"/>
                </a:lnTo>
                <a:lnTo>
                  <a:pt x="1" y="7657"/>
                </a:lnTo>
                <a:lnTo>
                  <a:pt x="13" y="7824"/>
                </a:lnTo>
                <a:lnTo>
                  <a:pt x="191" y="8098"/>
                </a:lnTo>
                <a:lnTo>
                  <a:pt x="334" y="8181"/>
                </a:lnTo>
                <a:lnTo>
                  <a:pt x="4763" y="10169"/>
                </a:lnTo>
                <a:lnTo>
                  <a:pt x="4978" y="10241"/>
                </a:lnTo>
                <a:lnTo>
                  <a:pt x="5204" y="10265"/>
                </a:lnTo>
                <a:lnTo>
                  <a:pt x="5430" y="10241"/>
                </a:lnTo>
                <a:lnTo>
                  <a:pt x="5644" y="10169"/>
                </a:lnTo>
                <a:lnTo>
                  <a:pt x="10074" y="8181"/>
                </a:lnTo>
                <a:lnTo>
                  <a:pt x="10217" y="8098"/>
                </a:lnTo>
                <a:lnTo>
                  <a:pt x="10395" y="7824"/>
                </a:lnTo>
                <a:lnTo>
                  <a:pt x="10419" y="7657"/>
                </a:lnTo>
                <a:lnTo>
                  <a:pt x="10395" y="7490"/>
                </a:lnTo>
                <a:lnTo>
                  <a:pt x="10217" y="7216"/>
                </a:lnTo>
                <a:lnTo>
                  <a:pt x="10074" y="7133"/>
                </a:lnTo>
                <a:lnTo>
                  <a:pt x="9240" y="6764"/>
                </a:lnTo>
                <a:lnTo>
                  <a:pt x="9121" y="671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0" name="Google Shape;2480;p155"/>
          <p:cNvGrpSpPr/>
          <p:nvPr/>
        </p:nvGrpSpPr>
        <p:grpSpPr>
          <a:xfrm>
            <a:off x="2121546" y="2103201"/>
            <a:ext cx="757242" cy="573670"/>
            <a:chOff x="3233828" y="2593218"/>
            <a:chExt cx="757242" cy="573670"/>
          </a:xfrm>
        </p:grpSpPr>
        <p:sp>
          <p:nvSpPr>
            <p:cNvPr id="2481" name="Google Shape;2481;p155"/>
            <p:cNvSpPr/>
            <p:nvPr/>
          </p:nvSpPr>
          <p:spPr>
            <a:xfrm>
              <a:off x="3233828" y="2593218"/>
              <a:ext cx="466193" cy="573670"/>
            </a:xfrm>
            <a:custGeom>
              <a:avLst/>
              <a:gdLst/>
              <a:ahLst/>
              <a:cxnLst/>
              <a:rect l="l" t="t" r="r" b="b"/>
              <a:pathLst>
                <a:path w="8467" h="10419" extrusionOk="0">
                  <a:moveTo>
                    <a:pt x="4763" y="655"/>
                  </a:moveTo>
                  <a:lnTo>
                    <a:pt x="5144" y="738"/>
                  </a:lnTo>
                  <a:lnTo>
                    <a:pt x="5490" y="881"/>
                  </a:lnTo>
                  <a:lnTo>
                    <a:pt x="5799" y="1096"/>
                  </a:lnTo>
                  <a:lnTo>
                    <a:pt x="6073" y="1358"/>
                  </a:lnTo>
                  <a:lnTo>
                    <a:pt x="6275" y="1667"/>
                  </a:lnTo>
                  <a:lnTo>
                    <a:pt x="6430" y="2024"/>
                  </a:lnTo>
                  <a:lnTo>
                    <a:pt x="6502" y="2405"/>
                  </a:lnTo>
                  <a:lnTo>
                    <a:pt x="6514" y="2608"/>
                  </a:lnTo>
                  <a:lnTo>
                    <a:pt x="6502" y="2798"/>
                  </a:lnTo>
                  <a:lnTo>
                    <a:pt x="6430" y="3179"/>
                  </a:lnTo>
                  <a:lnTo>
                    <a:pt x="6275" y="3537"/>
                  </a:lnTo>
                  <a:lnTo>
                    <a:pt x="6073" y="3846"/>
                  </a:lnTo>
                  <a:lnTo>
                    <a:pt x="5799" y="4108"/>
                  </a:lnTo>
                  <a:lnTo>
                    <a:pt x="5490" y="4322"/>
                  </a:lnTo>
                  <a:lnTo>
                    <a:pt x="5144" y="4465"/>
                  </a:lnTo>
                  <a:lnTo>
                    <a:pt x="4763" y="4549"/>
                  </a:lnTo>
                  <a:lnTo>
                    <a:pt x="4561" y="4561"/>
                  </a:lnTo>
                  <a:lnTo>
                    <a:pt x="4358" y="4549"/>
                  </a:lnTo>
                  <a:lnTo>
                    <a:pt x="3977" y="4465"/>
                  </a:lnTo>
                  <a:lnTo>
                    <a:pt x="3632" y="4322"/>
                  </a:lnTo>
                  <a:lnTo>
                    <a:pt x="3311" y="4108"/>
                  </a:lnTo>
                  <a:lnTo>
                    <a:pt x="3049" y="3846"/>
                  </a:lnTo>
                  <a:lnTo>
                    <a:pt x="2834" y="3537"/>
                  </a:lnTo>
                  <a:lnTo>
                    <a:pt x="2691" y="3179"/>
                  </a:lnTo>
                  <a:lnTo>
                    <a:pt x="2608" y="2798"/>
                  </a:lnTo>
                  <a:lnTo>
                    <a:pt x="2608" y="2608"/>
                  </a:lnTo>
                  <a:lnTo>
                    <a:pt x="2608" y="2405"/>
                  </a:lnTo>
                  <a:lnTo>
                    <a:pt x="2691" y="2024"/>
                  </a:lnTo>
                  <a:lnTo>
                    <a:pt x="2834" y="1667"/>
                  </a:lnTo>
                  <a:lnTo>
                    <a:pt x="3049" y="1358"/>
                  </a:lnTo>
                  <a:lnTo>
                    <a:pt x="3311" y="1096"/>
                  </a:lnTo>
                  <a:lnTo>
                    <a:pt x="3632" y="881"/>
                  </a:lnTo>
                  <a:lnTo>
                    <a:pt x="3977" y="738"/>
                  </a:lnTo>
                  <a:lnTo>
                    <a:pt x="4358" y="655"/>
                  </a:lnTo>
                  <a:close/>
                  <a:moveTo>
                    <a:pt x="4561" y="0"/>
                  </a:moveTo>
                  <a:lnTo>
                    <a:pt x="4287" y="12"/>
                  </a:lnTo>
                  <a:lnTo>
                    <a:pt x="3787" y="107"/>
                  </a:lnTo>
                  <a:lnTo>
                    <a:pt x="3311" y="310"/>
                  </a:lnTo>
                  <a:lnTo>
                    <a:pt x="2894" y="596"/>
                  </a:lnTo>
                  <a:lnTo>
                    <a:pt x="2549" y="941"/>
                  </a:lnTo>
                  <a:lnTo>
                    <a:pt x="2263" y="1358"/>
                  </a:lnTo>
                  <a:lnTo>
                    <a:pt x="2072" y="1822"/>
                  </a:lnTo>
                  <a:lnTo>
                    <a:pt x="1965" y="2334"/>
                  </a:lnTo>
                  <a:lnTo>
                    <a:pt x="1953" y="2608"/>
                  </a:lnTo>
                  <a:lnTo>
                    <a:pt x="1965" y="2870"/>
                  </a:lnTo>
                  <a:lnTo>
                    <a:pt x="2072" y="3382"/>
                  </a:lnTo>
                  <a:lnTo>
                    <a:pt x="2263" y="3846"/>
                  </a:lnTo>
                  <a:lnTo>
                    <a:pt x="2549" y="4263"/>
                  </a:lnTo>
                  <a:lnTo>
                    <a:pt x="2894" y="4620"/>
                  </a:lnTo>
                  <a:lnTo>
                    <a:pt x="3311" y="4894"/>
                  </a:lnTo>
                  <a:lnTo>
                    <a:pt x="3787" y="5096"/>
                  </a:lnTo>
                  <a:lnTo>
                    <a:pt x="4287" y="5203"/>
                  </a:lnTo>
                  <a:lnTo>
                    <a:pt x="4823" y="5203"/>
                  </a:lnTo>
                  <a:lnTo>
                    <a:pt x="5335" y="5096"/>
                  </a:lnTo>
                  <a:lnTo>
                    <a:pt x="5799" y="4894"/>
                  </a:lnTo>
                  <a:lnTo>
                    <a:pt x="6216" y="4620"/>
                  </a:lnTo>
                  <a:lnTo>
                    <a:pt x="6573" y="4263"/>
                  </a:lnTo>
                  <a:lnTo>
                    <a:pt x="6859" y="3846"/>
                  </a:lnTo>
                  <a:lnTo>
                    <a:pt x="7049" y="3382"/>
                  </a:lnTo>
                  <a:lnTo>
                    <a:pt x="7157" y="2870"/>
                  </a:lnTo>
                  <a:lnTo>
                    <a:pt x="7168" y="2608"/>
                  </a:lnTo>
                  <a:lnTo>
                    <a:pt x="7157" y="2334"/>
                  </a:lnTo>
                  <a:lnTo>
                    <a:pt x="7049" y="1822"/>
                  </a:lnTo>
                  <a:lnTo>
                    <a:pt x="6859" y="1358"/>
                  </a:lnTo>
                  <a:lnTo>
                    <a:pt x="6573" y="941"/>
                  </a:lnTo>
                  <a:lnTo>
                    <a:pt x="6216" y="596"/>
                  </a:lnTo>
                  <a:lnTo>
                    <a:pt x="5799" y="310"/>
                  </a:lnTo>
                  <a:lnTo>
                    <a:pt x="5335" y="107"/>
                  </a:lnTo>
                  <a:lnTo>
                    <a:pt x="4823" y="12"/>
                  </a:lnTo>
                  <a:lnTo>
                    <a:pt x="4561" y="0"/>
                  </a:lnTo>
                  <a:close/>
                  <a:moveTo>
                    <a:pt x="3525" y="6180"/>
                  </a:moveTo>
                  <a:lnTo>
                    <a:pt x="3168" y="6192"/>
                  </a:lnTo>
                  <a:lnTo>
                    <a:pt x="2477" y="6335"/>
                  </a:lnTo>
                  <a:lnTo>
                    <a:pt x="1846" y="6608"/>
                  </a:lnTo>
                  <a:lnTo>
                    <a:pt x="1275" y="6990"/>
                  </a:lnTo>
                  <a:lnTo>
                    <a:pt x="798" y="7466"/>
                  </a:lnTo>
                  <a:lnTo>
                    <a:pt x="417" y="8025"/>
                  </a:lnTo>
                  <a:lnTo>
                    <a:pt x="155" y="8656"/>
                  </a:lnTo>
                  <a:lnTo>
                    <a:pt x="12" y="9347"/>
                  </a:lnTo>
                  <a:lnTo>
                    <a:pt x="1" y="9716"/>
                  </a:lnTo>
                  <a:lnTo>
                    <a:pt x="12" y="9859"/>
                  </a:lnTo>
                  <a:lnTo>
                    <a:pt x="120" y="10109"/>
                  </a:lnTo>
                  <a:lnTo>
                    <a:pt x="310" y="10300"/>
                  </a:lnTo>
                  <a:lnTo>
                    <a:pt x="560" y="10407"/>
                  </a:lnTo>
                  <a:lnTo>
                    <a:pt x="703" y="10419"/>
                  </a:lnTo>
                  <a:lnTo>
                    <a:pt x="8145" y="10419"/>
                  </a:lnTo>
                  <a:lnTo>
                    <a:pt x="8276" y="10395"/>
                  </a:lnTo>
                  <a:lnTo>
                    <a:pt x="8442" y="10216"/>
                  </a:lnTo>
                  <a:lnTo>
                    <a:pt x="8466" y="10097"/>
                  </a:lnTo>
                  <a:lnTo>
                    <a:pt x="8466" y="10085"/>
                  </a:lnTo>
                  <a:lnTo>
                    <a:pt x="8442" y="9954"/>
                  </a:lnTo>
                  <a:lnTo>
                    <a:pt x="8264" y="9788"/>
                  </a:lnTo>
                  <a:lnTo>
                    <a:pt x="8133" y="9764"/>
                  </a:lnTo>
                  <a:lnTo>
                    <a:pt x="703" y="9764"/>
                  </a:lnTo>
                  <a:lnTo>
                    <a:pt x="667" y="9752"/>
                  </a:lnTo>
                  <a:lnTo>
                    <a:pt x="655" y="9716"/>
                  </a:lnTo>
                  <a:lnTo>
                    <a:pt x="655" y="9418"/>
                  </a:lnTo>
                  <a:lnTo>
                    <a:pt x="775" y="8859"/>
                  </a:lnTo>
                  <a:lnTo>
                    <a:pt x="989" y="8335"/>
                  </a:lnTo>
                  <a:lnTo>
                    <a:pt x="1298" y="7883"/>
                  </a:lnTo>
                  <a:lnTo>
                    <a:pt x="1691" y="7490"/>
                  </a:lnTo>
                  <a:lnTo>
                    <a:pt x="2156" y="7180"/>
                  </a:lnTo>
                  <a:lnTo>
                    <a:pt x="2668" y="6966"/>
                  </a:lnTo>
                  <a:lnTo>
                    <a:pt x="3227" y="6847"/>
                  </a:lnTo>
                  <a:lnTo>
                    <a:pt x="3525" y="6835"/>
                  </a:lnTo>
                  <a:lnTo>
                    <a:pt x="5585" y="6835"/>
                  </a:lnTo>
                  <a:lnTo>
                    <a:pt x="5883" y="6847"/>
                  </a:lnTo>
                  <a:lnTo>
                    <a:pt x="6454" y="6966"/>
                  </a:lnTo>
                  <a:lnTo>
                    <a:pt x="6716" y="7073"/>
                  </a:lnTo>
                  <a:lnTo>
                    <a:pt x="6799" y="7097"/>
                  </a:lnTo>
                  <a:lnTo>
                    <a:pt x="6954" y="7073"/>
                  </a:lnTo>
                  <a:lnTo>
                    <a:pt x="7073" y="6990"/>
                  </a:lnTo>
                  <a:lnTo>
                    <a:pt x="7157" y="6847"/>
                  </a:lnTo>
                  <a:lnTo>
                    <a:pt x="7157" y="6763"/>
                  </a:lnTo>
                  <a:lnTo>
                    <a:pt x="7157" y="6668"/>
                  </a:lnTo>
                  <a:lnTo>
                    <a:pt x="7049" y="6513"/>
                  </a:lnTo>
                  <a:lnTo>
                    <a:pt x="6966" y="6466"/>
                  </a:lnTo>
                  <a:lnTo>
                    <a:pt x="6645" y="6347"/>
                  </a:lnTo>
                  <a:lnTo>
                    <a:pt x="5954" y="6192"/>
                  </a:lnTo>
                  <a:lnTo>
                    <a:pt x="5585" y="61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55"/>
            <p:cNvSpPr/>
            <p:nvPr/>
          </p:nvSpPr>
          <p:spPr>
            <a:xfrm>
              <a:off x="3656030" y="2859379"/>
              <a:ext cx="335040" cy="286532"/>
            </a:xfrm>
            <a:custGeom>
              <a:avLst/>
              <a:gdLst/>
              <a:ahLst/>
              <a:cxnLst/>
              <a:rect l="l" t="t" r="r" b="b"/>
              <a:pathLst>
                <a:path w="6085" h="5204" extrusionOk="0">
                  <a:moveTo>
                    <a:pt x="4442" y="572"/>
                  </a:moveTo>
                  <a:lnTo>
                    <a:pt x="4585" y="584"/>
                  </a:lnTo>
                  <a:lnTo>
                    <a:pt x="4775" y="631"/>
                  </a:lnTo>
                  <a:lnTo>
                    <a:pt x="5120" y="822"/>
                  </a:lnTo>
                  <a:lnTo>
                    <a:pt x="5370" y="1120"/>
                  </a:lnTo>
                  <a:lnTo>
                    <a:pt x="5513" y="1489"/>
                  </a:lnTo>
                  <a:lnTo>
                    <a:pt x="5525" y="1691"/>
                  </a:lnTo>
                  <a:lnTo>
                    <a:pt x="5525" y="1763"/>
                  </a:lnTo>
                  <a:lnTo>
                    <a:pt x="5501" y="2013"/>
                  </a:lnTo>
                  <a:lnTo>
                    <a:pt x="5311" y="2465"/>
                  </a:lnTo>
                  <a:lnTo>
                    <a:pt x="5132" y="2644"/>
                  </a:lnTo>
                  <a:lnTo>
                    <a:pt x="3049" y="4596"/>
                  </a:lnTo>
                  <a:lnTo>
                    <a:pt x="965" y="2644"/>
                  </a:lnTo>
                  <a:lnTo>
                    <a:pt x="786" y="2465"/>
                  </a:lnTo>
                  <a:lnTo>
                    <a:pt x="596" y="2013"/>
                  </a:lnTo>
                  <a:lnTo>
                    <a:pt x="584" y="1763"/>
                  </a:lnTo>
                  <a:lnTo>
                    <a:pt x="584" y="1691"/>
                  </a:lnTo>
                  <a:lnTo>
                    <a:pt x="596" y="1489"/>
                  </a:lnTo>
                  <a:lnTo>
                    <a:pt x="727" y="1120"/>
                  </a:lnTo>
                  <a:lnTo>
                    <a:pt x="977" y="822"/>
                  </a:lnTo>
                  <a:lnTo>
                    <a:pt x="1322" y="631"/>
                  </a:lnTo>
                  <a:lnTo>
                    <a:pt x="1525" y="584"/>
                  </a:lnTo>
                  <a:lnTo>
                    <a:pt x="1656" y="572"/>
                  </a:lnTo>
                  <a:lnTo>
                    <a:pt x="1917" y="584"/>
                  </a:lnTo>
                  <a:lnTo>
                    <a:pt x="2179" y="667"/>
                  </a:lnTo>
                  <a:lnTo>
                    <a:pt x="2406" y="798"/>
                  </a:lnTo>
                  <a:lnTo>
                    <a:pt x="2501" y="893"/>
                  </a:lnTo>
                  <a:lnTo>
                    <a:pt x="3037" y="1441"/>
                  </a:lnTo>
                  <a:lnTo>
                    <a:pt x="3596" y="893"/>
                  </a:lnTo>
                  <a:lnTo>
                    <a:pt x="3692" y="798"/>
                  </a:lnTo>
                  <a:lnTo>
                    <a:pt x="3930" y="667"/>
                  </a:lnTo>
                  <a:lnTo>
                    <a:pt x="4180" y="584"/>
                  </a:lnTo>
                  <a:lnTo>
                    <a:pt x="4442" y="572"/>
                  </a:lnTo>
                  <a:close/>
                  <a:moveTo>
                    <a:pt x="1620" y="0"/>
                  </a:moveTo>
                  <a:lnTo>
                    <a:pt x="1429" y="24"/>
                  </a:lnTo>
                  <a:lnTo>
                    <a:pt x="1120" y="96"/>
                  </a:lnTo>
                  <a:lnTo>
                    <a:pt x="608" y="381"/>
                  </a:lnTo>
                  <a:lnTo>
                    <a:pt x="227" y="834"/>
                  </a:lnTo>
                  <a:lnTo>
                    <a:pt x="24" y="1393"/>
                  </a:lnTo>
                  <a:lnTo>
                    <a:pt x="1" y="1703"/>
                  </a:lnTo>
                  <a:lnTo>
                    <a:pt x="1" y="1763"/>
                  </a:lnTo>
                  <a:lnTo>
                    <a:pt x="12" y="1953"/>
                  </a:lnTo>
                  <a:lnTo>
                    <a:pt x="84" y="2310"/>
                  </a:lnTo>
                  <a:lnTo>
                    <a:pt x="227" y="2644"/>
                  </a:lnTo>
                  <a:lnTo>
                    <a:pt x="441" y="2941"/>
                  </a:lnTo>
                  <a:lnTo>
                    <a:pt x="572" y="3072"/>
                  </a:lnTo>
                  <a:lnTo>
                    <a:pt x="2715" y="5073"/>
                  </a:lnTo>
                  <a:lnTo>
                    <a:pt x="2787" y="5132"/>
                  </a:lnTo>
                  <a:lnTo>
                    <a:pt x="2953" y="5192"/>
                  </a:lnTo>
                  <a:lnTo>
                    <a:pt x="3049" y="5204"/>
                  </a:lnTo>
                  <a:lnTo>
                    <a:pt x="3144" y="5192"/>
                  </a:lnTo>
                  <a:lnTo>
                    <a:pt x="3311" y="5132"/>
                  </a:lnTo>
                  <a:lnTo>
                    <a:pt x="3382" y="5073"/>
                  </a:lnTo>
                  <a:lnTo>
                    <a:pt x="5525" y="3072"/>
                  </a:lnTo>
                  <a:lnTo>
                    <a:pt x="5656" y="2941"/>
                  </a:lnTo>
                  <a:lnTo>
                    <a:pt x="5871" y="2644"/>
                  </a:lnTo>
                  <a:lnTo>
                    <a:pt x="6013" y="2310"/>
                  </a:lnTo>
                  <a:lnTo>
                    <a:pt x="6085" y="1953"/>
                  </a:lnTo>
                  <a:lnTo>
                    <a:pt x="6085" y="1763"/>
                  </a:lnTo>
                  <a:lnTo>
                    <a:pt x="6085" y="1703"/>
                  </a:lnTo>
                  <a:lnTo>
                    <a:pt x="6073" y="1393"/>
                  </a:lnTo>
                  <a:lnTo>
                    <a:pt x="5871" y="834"/>
                  </a:lnTo>
                  <a:lnTo>
                    <a:pt x="5490" y="381"/>
                  </a:lnTo>
                  <a:lnTo>
                    <a:pt x="4978" y="96"/>
                  </a:lnTo>
                  <a:lnTo>
                    <a:pt x="4668" y="24"/>
                  </a:lnTo>
                  <a:lnTo>
                    <a:pt x="4466" y="0"/>
                  </a:lnTo>
                  <a:lnTo>
                    <a:pt x="4073" y="24"/>
                  </a:lnTo>
                  <a:lnTo>
                    <a:pt x="3680" y="143"/>
                  </a:lnTo>
                  <a:lnTo>
                    <a:pt x="3334" y="358"/>
                  </a:lnTo>
                  <a:lnTo>
                    <a:pt x="3180" y="500"/>
                  </a:lnTo>
                  <a:lnTo>
                    <a:pt x="3037" y="643"/>
                  </a:lnTo>
                  <a:lnTo>
                    <a:pt x="2906" y="500"/>
                  </a:lnTo>
                  <a:lnTo>
                    <a:pt x="2751" y="358"/>
                  </a:lnTo>
                  <a:lnTo>
                    <a:pt x="2406" y="143"/>
                  </a:lnTo>
                  <a:lnTo>
                    <a:pt x="2025" y="24"/>
                  </a:lnTo>
                  <a:lnTo>
                    <a:pt x="16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3" name="Google Shape;2483;p155"/>
          <p:cNvSpPr txBox="1"/>
          <p:nvPr/>
        </p:nvSpPr>
        <p:spPr>
          <a:xfrm>
            <a:off x="4091263" y="470475"/>
            <a:ext cx="13152300" cy="991200"/>
          </a:xfrm>
          <a:prstGeom prst="rect">
            <a:avLst/>
          </a:prstGeom>
          <a:noFill/>
          <a:ln>
            <a:noFill/>
          </a:ln>
        </p:spPr>
        <p:txBody>
          <a:bodyPr spcFirstLastPara="1" wrap="square" lIns="182850" tIns="182850" rIns="182850" bIns="182850" anchor="t" anchorCtr="0">
            <a:noAutofit/>
          </a:bodyPr>
          <a:lstStyle/>
          <a:p>
            <a:pPr marL="0" lvl="0" indent="0" algn="l" rtl="0">
              <a:spcBef>
                <a:spcPts val="0"/>
              </a:spcBef>
              <a:spcAft>
                <a:spcPts val="0"/>
              </a:spcAft>
              <a:buNone/>
            </a:pPr>
            <a:r>
              <a:rPr lang="en" sz="2400">
                <a:solidFill>
                  <a:srgbClr val="FFFFFF"/>
                </a:solidFill>
                <a:latin typeface="Libre Franklin"/>
                <a:ea typeface="Libre Franklin"/>
                <a:cs typeface="Libre Franklin"/>
                <a:sym typeface="Libre Franklin"/>
              </a:rPr>
              <a:t>Some icons are already associated with specific concepts/assets of the company. </a:t>
            </a:r>
            <a:br>
              <a:rPr lang="en" sz="2400">
                <a:solidFill>
                  <a:srgbClr val="FFFFFF"/>
                </a:solidFill>
                <a:latin typeface="Libre Franklin"/>
                <a:ea typeface="Libre Franklin"/>
                <a:cs typeface="Libre Franklin"/>
                <a:sym typeface="Libre Franklin"/>
              </a:rPr>
            </a:br>
            <a:r>
              <a:rPr lang="en" sz="2400">
                <a:solidFill>
                  <a:srgbClr val="FFFFFF"/>
                </a:solidFill>
                <a:latin typeface="Libre Franklin"/>
                <a:ea typeface="Libre Franklin"/>
                <a:cs typeface="Libre Franklin"/>
                <a:sym typeface="Libre Franklin"/>
              </a:rPr>
              <a:t>Keep that in mind for consistency across presentations.</a:t>
            </a:r>
            <a:endParaRPr sz="2400">
              <a:solidFill>
                <a:srgbClr val="181E41"/>
              </a:solidFill>
              <a:latin typeface="Libre Franklin"/>
              <a:ea typeface="Libre Franklin"/>
              <a:cs typeface="Libre Franklin"/>
              <a:sym typeface="Libre Franklin"/>
            </a:endParaRPr>
          </a:p>
        </p:txBody>
      </p:sp>
      <p:sp>
        <p:nvSpPr>
          <p:cNvPr id="2484" name="Google Shape;2484;p155"/>
          <p:cNvSpPr txBox="1"/>
          <p:nvPr/>
        </p:nvSpPr>
        <p:spPr>
          <a:xfrm>
            <a:off x="715113" y="2825075"/>
            <a:ext cx="574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User</a:t>
            </a:r>
            <a:endParaRPr sz="1200">
              <a:solidFill>
                <a:schemeClr val="lt1"/>
              </a:solidFill>
              <a:latin typeface="Libre Franklin"/>
              <a:ea typeface="Libre Franklin"/>
              <a:cs typeface="Libre Franklin"/>
              <a:sym typeface="Libre Franklin"/>
            </a:endParaRPr>
          </a:p>
        </p:txBody>
      </p:sp>
      <p:sp>
        <p:nvSpPr>
          <p:cNvPr id="2485" name="Google Shape;2485;p155"/>
          <p:cNvSpPr txBox="1"/>
          <p:nvPr/>
        </p:nvSpPr>
        <p:spPr>
          <a:xfrm>
            <a:off x="1925262" y="2825075"/>
            <a:ext cx="1094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Customer</a:t>
            </a:r>
            <a:endParaRPr sz="1200">
              <a:solidFill>
                <a:schemeClr val="lt1"/>
              </a:solidFill>
              <a:latin typeface="Libre Franklin"/>
              <a:ea typeface="Libre Franklin"/>
              <a:cs typeface="Libre Franklin"/>
              <a:sym typeface="Libre Franklin"/>
            </a:endParaRPr>
          </a:p>
        </p:txBody>
      </p:sp>
      <p:sp>
        <p:nvSpPr>
          <p:cNvPr id="2486" name="Google Shape;2486;p155"/>
          <p:cNvSpPr txBox="1"/>
          <p:nvPr/>
        </p:nvSpPr>
        <p:spPr>
          <a:xfrm>
            <a:off x="3506987" y="2825075"/>
            <a:ext cx="9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Employee</a:t>
            </a:r>
            <a:endParaRPr sz="1200">
              <a:solidFill>
                <a:schemeClr val="lt1"/>
              </a:solidFill>
              <a:latin typeface="Libre Franklin"/>
              <a:ea typeface="Libre Franklin"/>
              <a:cs typeface="Libre Franklin"/>
              <a:sym typeface="Libre Franklin"/>
            </a:endParaRPr>
          </a:p>
        </p:txBody>
      </p:sp>
      <p:sp>
        <p:nvSpPr>
          <p:cNvPr id="2487" name="Google Shape;2487;p155"/>
          <p:cNvSpPr txBox="1"/>
          <p:nvPr/>
        </p:nvSpPr>
        <p:spPr>
          <a:xfrm>
            <a:off x="5244777" y="2825075"/>
            <a:ext cx="691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Team</a:t>
            </a:r>
            <a:endParaRPr sz="1200">
              <a:solidFill>
                <a:schemeClr val="lt1"/>
              </a:solidFill>
              <a:latin typeface="Libre Franklin"/>
              <a:ea typeface="Libre Franklin"/>
              <a:cs typeface="Libre Franklin"/>
              <a:sym typeface="Libre Franklin"/>
            </a:endParaRPr>
          </a:p>
        </p:txBody>
      </p:sp>
      <p:sp>
        <p:nvSpPr>
          <p:cNvPr id="2488" name="Google Shape;2488;p155"/>
          <p:cNvSpPr txBox="1"/>
          <p:nvPr/>
        </p:nvSpPr>
        <p:spPr>
          <a:xfrm>
            <a:off x="6533875" y="2825075"/>
            <a:ext cx="1094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Customer Service</a:t>
            </a:r>
            <a:endParaRPr sz="1200">
              <a:solidFill>
                <a:schemeClr val="lt1"/>
              </a:solidFill>
              <a:latin typeface="Libre Franklin"/>
              <a:ea typeface="Libre Franklin"/>
              <a:cs typeface="Libre Franklin"/>
              <a:sym typeface="Libre Franklin"/>
            </a:endParaRPr>
          </a:p>
        </p:txBody>
      </p:sp>
      <p:sp>
        <p:nvSpPr>
          <p:cNvPr id="2489" name="Google Shape;2489;p155"/>
          <p:cNvSpPr txBox="1"/>
          <p:nvPr/>
        </p:nvSpPr>
        <p:spPr>
          <a:xfrm>
            <a:off x="8085501" y="2825075"/>
            <a:ext cx="862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Platform</a:t>
            </a:r>
            <a:endParaRPr sz="1200">
              <a:solidFill>
                <a:schemeClr val="lt1"/>
              </a:solidFill>
              <a:latin typeface="Libre Franklin"/>
              <a:ea typeface="Libre Franklin"/>
              <a:cs typeface="Libre Franklin"/>
              <a:sym typeface="Libre Franklin"/>
            </a:endParaRPr>
          </a:p>
        </p:txBody>
      </p:sp>
      <p:sp>
        <p:nvSpPr>
          <p:cNvPr id="2490" name="Google Shape;2490;p155"/>
          <p:cNvSpPr txBox="1"/>
          <p:nvPr/>
        </p:nvSpPr>
        <p:spPr>
          <a:xfrm>
            <a:off x="9398462" y="2826975"/>
            <a:ext cx="1094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Continuous innovation</a:t>
            </a:r>
            <a:endParaRPr sz="1200">
              <a:solidFill>
                <a:schemeClr val="lt1"/>
              </a:solidFill>
              <a:latin typeface="Libre Franklin"/>
              <a:ea typeface="Libre Franklin"/>
              <a:cs typeface="Libre Franklin"/>
              <a:sym typeface="Libre Franklin"/>
            </a:endParaRPr>
          </a:p>
        </p:txBody>
      </p:sp>
      <p:sp>
        <p:nvSpPr>
          <p:cNvPr id="2491" name="Google Shape;2491;p155"/>
          <p:cNvSpPr txBox="1"/>
          <p:nvPr/>
        </p:nvSpPr>
        <p:spPr>
          <a:xfrm>
            <a:off x="10943301" y="2825075"/>
            <a:ext cx="573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Silos</a:t>
            </a:r>
            <a:endParaRPr sz="1200">
              <a:solidFill>
                <a:schemeClr val="lt1"/>
              </a:solidFill>
              <a:latin typeface="Libre Franklin"/>
              <a:ea typeface="Libre Franklin"/>
              <a:cs typeface="Libre Franklin"/>
              <a:sym typeface="Libre Franklin"/>
            </a:endParaRPr>
          </a:p>
        </p:txBody>
      </p:sp>
      <p:sp>
        <p:nvSpPr>
          <p:cNvPr id="2492" name="Google Shape;2492;p155"/>
          <p:cNvSpPr txBox="1"/>
          <p:nvPr/>
        </p:nvSpPr>
        <p:spPr>
          <a:xfrm>
            <a:off x="12012513" y="2825075"/>
            <a:ext cx="1094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Journeys</a:t>
            </a:r>
            <a:endParaRPr sz="1200">
              <a:solidFill>
                <a:schemeClr val="lt1"/>
              </a:solidFill>
              <a:latin typeface="Libre Franklin"/>
              <a:ea typeface="Libre Franklin"/>
              <a:cs typeface="Libre Franklin"/>
              <a:sym typeface="Libre Franklin"/>
            </a:endParaRPr>
          </a:p>
        </p:txBody>
      </p:sp>
      <p:sp>
        <p:nvSpPr>
          <p:cNvPr id="2493" name="Google Shape;2493;p155"/>
          <p:cNvSpPr txBox="1"/>
          <p:nvPr/>
        </p:nvSpPr>
        <p:spPr>
          <a:xfrm>
            <a:off x="13603125" y="2825075"/>
            <a:ext cx="925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Fast innovation</a:t>
            </a:r>
            <a:endParaRPr sz="1200">
              <a:solidFill>
                <a:schemeClr val="lt1"/>
              </a:solidFill>
              <a:latin typeface="Libre Franklin"/>
              <a:ea typeface="Libre Franklin"/>
              <a:cs typeface="Libre Franklin"/>
              <a:sym typeface="Libre Franklin"/>
            </a:endParaRPr>
          </a:p>
        </p:txBody>
      </p:sp>
      <p:sp>
        <p:nvSpPr>
          <p:cNvPr id="2494" name="Google Shape;2494;p155"/>
          <p:cNvSpPr txBox="1"/>
          <p:nvPr/>
        </p:nvSpPr>
        <p:spPr>
          <a:xfrm>
            <a:off x="15135936" y="2825075"/>
            <a:ext cx="925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Break free</a:t>
            </a:r>
            <a:endParaRPr sz="1200">
              <a:solidFill>
                <a:schemeClr val="lt1"/>
              </a:solidFill>
              <a:latin typeface="Libre Franklin"/>
              <a:ea typeface="Libre Franklin"/>
              <a:cs typeface="Libre Franklin"/>
              <a:sym typeface="Libre Franklin"/>
            </a:endParaRPr>
          </a:p>
        </p:txBody>
      </p:sp>
      <p:sp>
        <p:nvSpPr>
          <p:cNvPr id="2495" name="Google Shape;2495;p155"/>
          <p:cNvSpPr txBox="1"/>
          <p:nvPr/>
        </p:nvSpPr>
        <p:spPr>
          <a:xfrm>
            <a:off x="16218175" y="2825075"/>
            <a:ext cx="15936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Cost advantage</a:t>
            </a:r>
            <a:endParaRPr sz="1200">
              <a:solidFill>
                <a:schemeClr val="lt1"/>
              </a:solidFill>
              <a:latin typeface="Libre Franklin"/>
              <a:ea typeface="Libre Franklin"/>
              <a:cs typeface="Libre Franklin"/>
              <a:sym typeface="Libre Franklin"/>
            </a:endParaRPr>
          </a:p>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Loans</a:t>
            </a:r>
            <a:br>
              <a:rPr lang="en" sz="1200">
                <a:solidFill>
                  <a:schemeClr val="lt1"/>
                </a:solidFill>
                <a:latin typeface="Libre Franklin"/>
                <a:ea typeface="Libre Franklin"/>
                <a:cs typeface="Libre Franklin"/>
                <a:sym typeface="Libre Franklin"/>
              </a:rPr>
            </a:br>
            <a:r>
              <a:rPr lang="en" sz="1200">
                <a:solidFill>
                  <a:schemeClr val="lt1"/>
                </a:solidFill>
                <a:latin typeface="Libre Franklin"/>
                <a:ea typeface="Libre Franklin"/>
                <a:cs typeface="Libre Franklin"/>
                <a:sym typeface="Libre Franklin"/>
              </a:rPr>
              <a:t>Savings</a:t>
            </a:r>
            <a:endParaRPr sz="1200">
              <a:solidFill>
                <a:schemeClr val="lt1"/>
              </a:solidFill>
              <a:latin typeface="Libre Franklin"/>
              <a:ea typeface="Libre Franklin"/>
              <a:cs typeface="Libre Franklin"/>
              <a:sym typeface="Libre Franklin"/>
            </a:endParaRPr>
          </a:p>
        </p:txBody>
      </p:sp>
      <p:sp>
        <p:nvSpPr>
          <p:cNvPr id="2496" name="Google Shape;2496;p155"/>
          <p:cNvSpPr txBox="1"/>
          <p:nvPr/>
        </p:nvSpPr>
        <p:spPr>
          <a:xfrm>
            <a:off x="733800" y="4619075"/>
            <a:ext cx="1220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Balance</a:t>
            </a:r>
            <a:endParaRPr sz="1200">
              <a:solidFill>
                <a:schemeClr val="lt1"/>
              </a:solidFill>
              <a:latin typeface="Libre Franklin"/>
              <a:ea typeface="Libre Franklin"/>
              <a:cs typeface="Libre Franklin"/>
              <a:sym typeface="Libre Franklin"/>
            </a:endParaRPr>
          </a:p>
        </p:txBody>
      </p:sp>
      <p:sp>
        <p:nvSpPr>
          <p:cNvPr id="2497" name="Google Shape;2497;p155"/>
          <p:cNvSpPr txBox="1"/>
          <p:nvPr/>
        </p:nvSpPr>
        <p:spPr>
          <a:xfrm>
            <a:off x="7869550" y="4619075"/>
            <a:ext cx="757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Beyond banking</a:t>
            </a:r>
            <a:endParaRPr sz="1200">
              <a:solidFill>
                <a:schemeClr val="lt1"/>
              </a:solidFill>
              <a:latin typeface="Libre Franklin"/>
              <a:ea typeface="Libre Franklin"/>
              <a:cs typeface="Libre Franklin"/>
              <a:sym typeface="Libre Franklin"/>
            </a:endParaRPr>
          </a:p>
        </p:txBody>
      </p:sp>
      <p:sp>
        <p:nvSpPr>
          <p:cNvPr id="2498" name="Google Shape;2498;p155"/>
          <p:cNvSpPr txBox="1"/>
          <p:nvPr/>
        </p:nvSpPr>
        <p:spPr>
          <a:xfrm>
            <a:off x="9242975" y="4619075"/>
            <a:ext cx="1220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Money movement</a:t>
            </a:r>
            <a:endParaRPr sz="1200">
              <a:solidFill>
                <a:schemeClr val="lt1"/>
              </a:solidFill>
              <a:latin typeface="Libre Franklin"/>
              <a:ea typeface="Libre Franklin"/>
              <a:cs typeface="Libre Franklin"/>
              <a:sym typeface="Libre Franklin"/>
            </a:endParaRPr>
          </a:p>
        </p:txBody>
      </p:sp>
      <p:sp>
        <p:nvSpPr>
          <p:cNvPr id="2499" name="Google Shape;2499;p155"/>
          <p:cNvSpPr txBox="1"/>
          <p:nvPr/>
        </p:nvSpPr>
        <p:spPr>
          <a:xfrm>
            <a:off x="10798850" y="4619075"/>
            <a:ext cx="862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Code</a:t>
            </a:r>
            <a:endParaRPr sz="1200">
              <a:solidFill>
                <a:schemeClr val="lt1"/>
              </a:solidFill>
              <a:latin typeface="Libre Franklin"/>
              <a:ea typeface="Libre Franklin"/>
              <a:cs typeface="Libre Franklin"/>
              <a:sym typeface="Libre Franklin"/>
            </a:endParaRPr>
          </a:p>
        </p:txBody>
      </p:sp>
      <p:sp>
        <p:nvSpPr>
          <p:cNvPr id="2500" name="Google Shape;2500;p155"/>
          <p:cNvSpPr txBox="1"/>
          <p:nvPr/>
        </p:nvSpPr>
        <p:spPr>
          <a:xfrm>
            <a:off x="12471825" y="4619075"/>
            <a:ext cx="609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Tools</a:t>
            </a:r>
            <a:endParaRPr sz="1200">
              <a:solidFill>
                <a:schemeClr val="lt1"/>
              </a:solidFill>
              <a:latin typeface="Libre Franklin"/>
              <a:ea typeface="Libre Franklin"/>
              <a:cs typeface="Libre Franklin"/>
              <a:sym typeface="Libre Franklin"/>
            </a:endParaRPr>
          </a:p>
        </p:txBody>
      </p:sp>
      <p:sp>
        <p:nvSpPr>
          <p:cNvPr id="2501" name="Google Shape;2501;p155"/>
          <p:cNvSpPr txBox="1"/>
          <p:nvPr/>
        </p:nvSpPr>
        <p:spPr>
          <a:xfrm>
            <a:off x="13612263" y="4619075"/>
            <a:ext cx="1094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Digital Engagement</a:t>
            </a:r>
            <a:endParaRPr sz="1200">
              <a:solidFill>
                <a:schemeClr val="lt1"/>
              </a:solidFill>
              <a:latin typeface="Libre Franklin"/>
              <a:ea typeface="Libre Franklin"/>
              <a:cs typeface="Libre Franklin"/>
              <a:sym typeface="Libre Franklin"/>
            </a:endParaRPr>
          </a:p>
        </p:txBody>
      </p:sp>
      <p:sp>
        <p:nvSpPr>
          <p:cNvPr id="2502" name="Google Shape;2502;p155"/>
          <p:cNvSpPr txBox="1"/>
          <p:nvPr/>
        </p:nvSpPr>
        <p:spPr>
          <a:xfrm>
            <a:off x="15238125" y="4619075"/>
            <a:ext cx="716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World</a:t>
            </a:r>
            <a:endParaRPr sz="1200">
              <a:solidFill>
                <a:schemeClr val="lt1"/>
              </a:solidFill>
              <a:latin typeface="Libre Franklin"/>
              <a:ea typeface="Libre Franklin"/>
              <a:cs typeface="Libre Franklin"/>
              <a:sym typeface="Libre Franklin"/>
            </a:endParaRPr>
          </a:p>
        </p:txBody>
      </p:sp>
      <p:sp>
        <p:nvSpPr>
          <p:cNvPr id="2503" name="Google Shape;2503;p155"/>
          <p:cNvSpPr/>
          <p:nvPr/>
        </p:nvSpPr>
        <p:spPr>
          <a:xfrm>
            <a:off x="2844380" y="5457600"/>
            <a:ext cx="645799" cy="573670"/>
          </a:xfrm>
          <a:custGeom>
            <a:avLst/>
            <a:gdLst/>
            <a:ahLst/>
            <a:cxnLst/>
            <a:rect l="l" t="t" r="r" b="b"/>
            <a:pathLst>
              <a:path w="11729" h="10419" extrusionOk="0">
                <a:moveTo>
                  <a:pt x="2632" y="1953"/>
                </a:moveTo>
                <a:lnTo>
                  <a:pt x="2656" y="2560"/>
                </a:lnTo>
                <a:lnTo>
                  <a:pt x="2834" y="3930"/>
                </a:lnTo>
                <a:lnTo>
                  <a:pt x="3096" y="4989"/>
                </a:lnTo>
                <a:lnTo>
                  <a:pt x="3346" y="5680"/>
                </a:lnTo>
                <a:lnTo>
                  <a:pt x="3656" y="6335"/>
                </a:lnTo>
                <a:lnTo>
                  <a:pt x="4049" y="6930"/>
                </a:lnTo>
                <a:lnTo>
                  <a:pt x="4275" y="7204"/>
                </a:lnTo>
                <a:lnTo>
                  <a:pt x="3822" y="7037"/>
                </a:lnTo>
                <a:lnTo>
                  <a:pt x="3001" y="6621"/>
                </a:lnTo>
                <a:lnTo>
                  <a:pt x="2286" y="6109"/>
                </a:lnTo>
                <a:lnTo>
                  <a:pt x="1703" y="5525"/>
                </a:lnTo>
                <a:lnTo>
                  <a:pt x="1465" y="5192"/>
                </a:lnTo>
                <a:lnTo>
                  <a:pt x="1310" y="4954"/>
                </a:lnTo>
                <a:lnTo>
                  <a:pt x="1072" y="4465"/>
                </a:lnTo>
                <a:lnTo>
                  <a:pt x="810" y="3751"/>
                </a:lnTo>
                <a:lnTo>
                  <a:pt x="679" y="2882"/>
                </a:lnTo>
                <a:lnTo>
                  <a:pt x="667" y="2191"/>
                </a:lnTo>
                <a:lnTo>
                  <a:pt x="691" y="1953"/>
                </a:lnTo>
                <a:close/>
                <a:moveTo>
                  <a:pt x="11050" y="1953"/>
                </a:moveTo>
                <a:lnTo>
                  <a:pt x="11074" y="2191"/>
                </a:lnTo>
                <a:lnTo>
                  <a:pt x="11062" y="2882"/>
                </a:lnTo>
                <a:lnTo>
                  <a:pt x="10919" y="3751"/>
                </a:lnTo>
                <a:lnTo>
                  <a:pt x="10669" y="4465"/>
                </a:lnTo>
                <a:lnTo>
                  <a:pt x="10419" y="4954"/>
                </a:lnTo>
                <a:lnTo>
                  <a:pt x="10264" y="5192"/>
                </a:lnTo>
                <a:lnTo>
                  <a:pt x="10026" y="5525"/>
                </a:lnTo>
                <a:lnTo>
                  <a:pt x="9442" y="6109"/>
                </a:lnTo>
                <a:lnTo>
                  <a:pt x="8740" y="6621"/>
                </a:lnTo>
                <a:lnTo>
                  <a:pt x="7918" y="7037"/>
                </a:lnTo>
                <a:lnTo>
                  <a:pt x="7454" y="7216"/>
                </a:lnTo>
                <a:lnTo>
                  <a:pt x="7680" y="6942"/>
                </a:lnTo>
                <a:lnTo>
                  <a:pt x="8073" y="6335"/>
                </a:lnTo>
                <a:lnTo>
                  <a:pt x="8383" y="5680"/>
                </a:lnTo>
                <a:lnTo>
                  <a:pt x="8633" y="4989"/>
                </a:lnTo>
                <a:lnTo>
                  <a:pt x="8895" y="3930"/>
                </a:lnTo>
                <a:lnTo>
                  <a:pt x="9073" y="2560"/>
                </a:lnTo>
                <a:lnTo>
                  <a:pt x="9109" y="1953"/>
                </a:lnTo>
                <a:close/>
                <a:moveTo>
                  <a:pt x="8145" y="643"/>
                </a:moveTo>
                <a:lnTo>
                  <a:pt x="8276" y="667"/>
                </a:lnTo>
                <a:lnTo>
                  <a:pt x="8442" y="834"/>
                </a:lnTo>
                <a:lnTo>
                  <a:pt x="8454" y="965"/>
                </a:lnTo>
                <a:lnTo>
                  <a:pt x="8466" y="1655"/>
                </a:lnTo>
                <a:lnTo>
                  <a:pt x="8371" y="3013"/>
                </a:lnTo>
                <a:lnTo>
                  <a:pt x="8228" y="3989"/>
                </a:lnTo>
                <a:lnTo>
                  <a:pt x="7966" y="4989"/>
                </a:lnTo>
                <a:lnTo>
                  <a:pt x="7573" y="5918"/>
                </a:lnTo>
                <a:lnTo>
                  <a:pt x="7180" y="6549"/>
                </a:lnTo>
                <a:lnTo>
                  <a:pt x="6871" y="6918"/>
                </a:lnTo>
                <a:lnTo>
                  <a:pt x="6501" y="7240"/>
                </a:lnTo>
                <a:lnTo>
                  <a:pt x="6097" y="7514"/>
                </a:lnTo>
                <a:lnTo>
                  <a:pt x="5870" y="7621"/>
                </a:lnTo>
                <a:lnTo>
                  <a:pt x="5644" y="7514"/>
                </a:lnTo>
                <a:lnTo>
                  <a:pt x="5227" y="7240"/>
                </a:lnTo>
                <a:lnTo>
                  <a:pt x="4870" y="6918"/>
                </a:lnTo>
                <a:lnTo>
                  <a:pt x="4561" y="6549"/>
                </a:lnTo>
                <a:lnTo>
                  <a:pt x="4156" y="5918"/>
                </a:lnTo>
                <a:lnTo>
                  <a:pt x="3763" y="4989"/>
                </a:lnTo>
                <a:lnTo>
                  <a:pt x="3513" y="4001"/>
                </a:lnTo>
                <a:lnTo>
                  <a:pt x="3358" y="3013"/>
                </a:lnTo>
                <a:lnTo>
                  <a:pt x="3263" y="1655"/>
                </a:lnTo>
                <a:lnTo>
                  <a:pt x="3275" y="965"/>
                </a:lnTo>
                <a:lnTo>
                  <a:pt x="3287" y="834"/>
                </a:lnTo>
                <a:lnTo>
                  <a:pt x="3465" y="667"/>
                </a:lnTo>
                <a:lnTo>
                  <a:pt x="3596" y="643"/>
                </a:lnTo>
                <a:close/>
                <a:moveTo>
                  <a:pt x="3596" y="0"/>
                </a:moveTo>
                <a:lnTo>
                  <a:pt x="3394" y="12"/>
                </a:lnTo>
                <a:lnTo>
                  <a:pt x="3048" y="155"/>
                </a:lnTo>
                <a:lnTo>
                  <a:pt x="2787" y="405"/>
                </a:lnTo>
                <a:lnTo>
                  <a:pt x="2632" y="750"/>
                </a:lnTo>
                <a:lnTo>
                  <a:pt x="2620" y="941"/>
                </a:lnTo>
                <a:lnTo>
                  <a:pt x="2608" y="1120"/>
                </a:lnTo>
                <a:lnTo>
                  <a:pt x="2608" y="1298"/>
                </a:lnTo>
                <a:lnTo>
                  <a:pt x="405" y="1298"/>
                </a:lnTo>
                <a:lnTo>
                  <a:pt x="286" y="1310"/>
                </a:lnTo>
                <a:lnTo>
                  <a:pt x="119" y="1453"/>
                </a:lnTo>
                <a:lnTo>
                  <a:pt x="84" y="1560"/>
                </a:lnTo>
                <a:lnTo>
                  <a:pt x="60" y="1655"/>
                </a:lnTo>
                <a:lnTo>
                  <a:pt x="0" y="2346"/>
                </a:lnTo>
                <a:lnTo>
                  <a:pt x="48" y="3168"/>
                </a:lnTo>
                <a:lnTo>
                  <a:pt x="155" y="3811"/>
                </a:lnTo>
                <a:lnTo>
                  <a:pt x="369" y="4489"/>
                </a:lnTo>
                <a:lnTo>
                  <a:pt x="703" y="5192"/>
                </a:lnTo>
                <a:lnTo>
                  <a:pt x="917" y="5549"/>
                </a:lnTo>
                <a:lnTo>
                  <a:pt x="1084" y="5775"/>
                </a:lnTo>
                <a:lnTo>
                  <a:pt x="1453" y="6216"/>
                </a:lnTo>
                <a:lnTo>
                  <a:pt x="1870" y="6609"/>
                </a:lnTo>
                <a:lnTo>
                  <a:pt x="2334" y="6966"/>
                </a:lnTo>
                <a:lnTo>
                  <a:pt x="3132" y="7442"/>
                </a:lnTo>
                <a:lnTo>
                  <a:pt x="4346" y="7942"/>
                </a:lnTo>
                <a:lnTo>
                  <a:pt x="5037" y="8121"/>
                </a:lnTo>
                <a:lnTo>
                  <a:pt x="5144" y="8156"/>
                </a:lnTo>
                <a:lnTo>
                  <a:pt x="5335" y="8276"/>
                </a:lnTo>
                <a:lnTo>
                  <a:pt x="5466" y="8442"/>
                </a:lnTo>
                <a:lnTo>
                  <a:pt x="5537" y="8645"/>
                </a:lnTo>
                <a:lnTo>
                  <a:pt x="5537" y="8752"/>
                </a:lnTo>
                <a:lnTo>
                  <a:pt x="5537" y="9764"/>
                </a:lnTo>
                <a:lnTo>
                  <a:pt x="3584" y="9764"/>
                </a:lnTo>
                <a:lnTo>
                  <a:pt x="3453" y="9776"/>
                </a:lnTo>
                <a:lnTo>
                  <a:pt x="3275" y="9954"/>
                </a:lnTo>
                <a:lnTo>
                  <a:pt x="3263" y="10085"/>
                </a:lnTo>
                <a:lnTo>
                  <a:pt x="3275" y="10216"/>
                </a:lnTo>
                <a:lnTo>
                  <a:pt x="3453" y="10395"/>
                </a:lnTo>
                <a:lnTo>
                  <a:pt x="3584" y="10419"/>
                </a:lnTo>
                <a:lnTo>
                  <a:pt x="8133" y="10419"/>
                </a:lnTo>
                <a:lnTo>
                  <a:pt x="8252" y="10395"/>
                </a:lnTo>
                <a:lnTo>
                  <a:pt x="8418" y="10216"/>
                </a:lnTo>
                <a:lnTo>
                  <a:pt x="8430" y="10085"/>
                </a:lnTo>
                <a:lnTo>
                  <a:pt x="8418" y="9954"/>
                </a:lnTo>
                <a:lnTo>
                  <a:pt x="8264" y="9776"/>
                </a:lnTo>
                <a:lnTo>
                  <a:pt x="8133" y="9764"/>
                </a:lnTo>
                <a:lnTo>
                  <a:pt x="6180" y="9764"/>
                </a:lnTo>
                <a:lnTo>
                  <a:pt x="6180" y="8752"/>
                </a:lnTo>
                <a:lnTo>
                  <a:pt x="6180" y="8645"/>
                </a:lnTo>
                <a:lnTo>
                  <a:pt x="6251" y="8442"/>
                </a:lnTo>
                <a:lnTo>
                  <a:pt x="6382" y="8276"/>
                </a:lnTo>
                <a:lnTo>
                  <a:pt x="6561" y="8156"/>
                </a:lnTo>
                <a:lnTo>
                  <a:pt x="6668" y="8121"/>
                </a:lnTo>
                <a:lnTo>
                  <a:pt x="7359" y="7942"/>
                </a:lnTo>
                <a:lnTo>
                  <a:pt x="8585" y="7442"/>
                </a:lnTo>
                <a:lnTo>
                  <a:pt x="9371" y="6966"/>
                </a:lnTo>
                <a:lnTo>
                  <a:pt x="9847" y="6609"/>
                </a:lnTo>
                <a:lnTo>
                  <a:pt x="10264" y="6216"/>
                </a:lnTo>
                <a:lnTo>
                  <a:pt x="10633" y="5775"/>
                </a:lnTo>
                <a:lnTo>
                  <a:pt x="10788" y="5549"/>
                </a:lnTo>
                <a:lnTo>
                  <a:pt x="11014" y="5192"/>
                </a:lnTo>
                <a:lnTo>
                  <a:pt x="11347" y="4489"/>
                </a:lnTo>
                <a:lnTo>
                  <a:pt x="11562" y="3811"/>
                </a:lnTo>
                <a:lnTo>
                  <a:pt x="11681" y="3168"/>
                </a:lnTo>
                <a:lnTo>
                  <a:pt x="11728" y="2346"/>
                </a:lnTo>
                <a:lnTo>
                  <a:pt x="11669" y="1655"/>
                </a:lnTo>
                <a:lnTo>
                  <a:pt x="11645" y="1560"/>
                </a:lnTo>
                <a:lnTo>
                  <a:pt x="11609" y="1453"/>
                </a:lnTo>
                <a:lnTo>
                  <a:pt x="11443" y="1310"/>
                </a:lnTo>
                <a:lnTo>
                  <a:pt x="11324" y="1298"/>
                </a:lnTo>
                <a:lnTo>
                  <a:pt x="9121" y="1298"/>
                </a:lnTo>
                <a:lnTo>
                  <a:pt x="9121" y="1120"/>
                </a:lnTo>
                <a:lnTo>
                  <a:pt x="9109" y="941"/>
                </a:lnTo>
                <a:lnTo>
                  <a:pt x="9097" y="750"/>
                </a:lnTo>
                <a:lnTo>
                  <a:pt x="8942" y="405"/>
                </a:lnTo>
                <a:lnTo>
                  <a:pt x="8680" y="155"/>
                </a:lnTo>
                <a:lnTo>
                  <a:pt x="8335" y="12"/>
                </a:lnTo>
                <a:lnTo>
                  <a:pt x="81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504" name="Google Shape;2504;p155"/>
          <p:cNvSpPr txBox="1"/>
          <p:nvPr/>
        </p:nvSpPr>
        <p:spPr>
          <a:xfrm>
            <a:off x="2163185" y="6237788"/>
            <a:ext cx="2008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Awards / Financial wellness</a:t>
            </a:r>
            <a:endParaRPr sz="1200">
              <a:solidFill>
                <a:schemeClr val="lt1"/>
              </a:solidFill>
              <a:latin typeface="Libre Franklin"/>
              <a:ea typeface="Libre Franklin"/>
              <a:cs typeface="Libre Franklin"/>
              <a:sym typeface="Libre Franklin"/>
            </a:endParaRPr>
          </a:p>
        </p:txBody>
      </p:sp>
      <p:sp>
        <p:nvSpPr>
          <p:cNvPr id="2505" name="Google Shape;2505;p155"/>
          <p:cNvSpPr txBox="1"/>
          <p:nvPr/>
        </p:nvSpPr>
        <p:spPr>
          <a:xfrm>
            <a:off x="299900" y="6237788"/>
            <a:ext cx="2008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Stress free &amp; secure operation</a:t>
            </a:r>
            <a:endParaRPr sz="1200">
              <a:solidFill>
                <a:schemeClr val="lt1"/>
              </a:solidFill>
              <a:latin typeface="Libre Franklin"/>
              <a:ea typeface="Libre Franklin"/>
              <a:cs typeface="Libre Franklin"/>
              <a:sym typeface="Libre Franklin"/>
            </a:endParaRPr>
          </a:p>
        </p:txBody>
      </p:sp>
      <p:sp>
        <p:nvSpPr>
          <p:cNvPr id="2506" name="Google Shape;2506;p155"/>
          <p:cNvSpPr txBox="1"/>
          <p:nvPr/>
        </p:nvSpPr>
        <p:spPr>
          <a:xfrm>
            <a:off x="2199463" y="4619075"/>
            <a:ext cx="1364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Decision making</a:t>
            </a:r>
            <a:endParaRPr sz="1200">
              <a:solidFill>
                <a:schemeClr val="lt1"/>
              </a:solidFill>
              <a:latin typeface="Libre Franklin"/>
              <a:ea typeface="Libre Franklin"/>
              <a:cs typeface="Libre Franklin"/>
              <a:sym typeface="Libre Franklin"/>
            </a:endParaRPr>
          </a:p>
        </p:txBody>
      </p:sp>
      <p:sp>
        <p:nvSpPr>
          <p:cNvPr id="2507" name="Google Shape;2507;p155"/>
          <p:cNvSpPr/>
          <p:nvPr/>
        </p:nvSpPr>
        <p:spPr>
          <a:xfrm>
            <a:off x="16586396" y="5457572"/>
            <a:ext cx="573725" cy="573725"/>
          </a:xfrm>
          <a:custGeom>
            <a:avLst/>
            <a:gdLst/>
            <a:ahLst/>
            <a:cxnLst/>
            <a:rect l="l" t="t" r="r" b="b"/>
            <a:pathLst>
              <a:path w="10420" h="10420" extrusionOk="0">
                <a:moveTo>
                  <a:pt x="7169" y="691"/>
                </a:moveTo>
                <a:lnTo>
                  <a:pt x="7300" y="751"/>
                </a:lnTo>
                <a:lnTo>
                  <a:pt x="7407" y="846"/>
                </a:lnTo>
                <a:lnTo>
                  <a:pt x="9574" y="3013"/>
                </a:lnTo>
                <a:lnTo>
                  <a:pt x="9669" y="3120"/>
                </a:lnTo>
                <a:lnTo>
                  <a:pt x="9729" y="3263"/>
                </a:lnTo>
                <a:lnTo>
                  <a:pt x="7490" y="3263"/>
                </a:lnTo>
                <a:lnTo>
                  <a:pt x="7359" y="3239"/>
                </a:lnTo>
                <a:lnTo>
                  <a:pt x="7181" y="3061"/>
                </a:lnTo>
                <a:lnTo>
                  <a:pt x="7169" y="2930"/>
                </a:lnTo>
                <a:lnTo>
                  <a:pt x="7169" y="691"/>
                </a:lnTo>
                <a:close/>
                <a:moveTo>
                  <a:pt x="5418" y="4251"/>
                </a:moveTo>
                <a:lnTo>
                  <a:pt x="5311" y="4335"/>
                </a:lnTo>
                <a:lnTo>
                  <a:pt x="5228" y="4430"/>
                </a:lnTo>
                <a:lnTo>
                  <a:pt x="5228" y="4680"/>
                </a:lnTo>
                <a:lnTo>
                  <a:pt x="5311" y="4787"/>
                </a:lnTo>
                <a:lnTo>
                  <a:pt x="6704" y="6192"/>
                </a:lnTo>
                <a:lnTo>
                  <a:pt x="334" y="6192"/>
                </a:lnTo>
                <a:lnTo>
                  <a:pt x="203" y="6204"/>
                </a:lnTo>
                <a:lnTo>
                  <a:pt x="25" y="6383"/>
                </a:lnTo>
                <a:lnTo>
                  <a:pt x="1" y="6514"/>
                </a:lnTo>
                <a:lnTo>
                  <a:pt x="25" y="6645"/>
                </a:lnTo>
                <a:lnTo>
                  <a:pt x="203" y="6823"/>
                </a:lnTo>
                <a:lnTo>
                  <a:pt x="334" y="6835"/>
                </a:lnTo>
                <a:lnTo>
                  <a:pt x="6704" y="6835"/>
                </a:lnTo>
                <a:lnTo>
                  <a:pt x="5311" y="8240"/>
                </a:lnTo>
                <a:lnTo>
                  <a:pt x="5228" y="8335"/>
                </a:lnTo>
                <a:lnTo>
                  <a:pt x="5228" y="8585"/>
                </a:lnTo>
                <a:lnTo>
                  <a:pt x="5311" y="8693"/>
                </a:lnTo>
                <a:lnTo>
                  <a:pt x="5407" y="8776"/>
                </a:lnTo>
                <a:lnTo>
                  <a:pt x="5538" y="8788"/>
                </a:lnTo>
                <a:lnTo>
                  <a:pt x="5669" y="8776"/>
                </a:lnTo>
                <a:lnTo>
                  <a:pt x="5764" y="8693"/>
                </a:lnTo>
                <a:lnTo>
                  <a:pt x="7716" y="6740"/>
                </a:lnTo>
                <a:lnTo>
                  <a:pt x="7800" y="6633"/>
                </a:lnTo>
                <a:lnTo>
                  <a:pt x="7800" y="6383"/>
                </a:lnTo>
                <a:lnTo>
                  <a:pt x="7716" y="6287"/>
                </a:lnTo>
                <a:lnTo>
                  <a:pt x="5764" y="4335"/>
                </a:lnTo>
                <a:lnTo>
                  <a:pt x="5669" y="4251"/>
                </a:lnTo>
                <a:close/>
                <a:moveTo>
                  <a:pt x="3906" y="1"/>
                </a:moveTo>
                <a:lnTo>
                  <a:pt x="3644" y="24"/>
                </a:lnTo>
                <a:lnTo>
                  <a:pt x="3180" y="215"/>
                </a:lnTo>
                <a:lnTo>
                  <a:pt x="2823" y="572"/>
                </a:lnTo>
                <a:lnTo>
                  <a:pt x="2632" y="1037"/>
                </a:lnTo>
                <a:lnTo>
                  <a:pt x="2609" y="1310"/>
                </a:lnTo>
                <a:lnTo>
                  <a:pt x="2609" y="4882"/>
                </a:lnTo>
                <a:lnTo>
                  <a:pt x="2632" y="5013"/>
                </a:lnTo>
                <a:lnTo>
                  <a:pt x="2799" y="5192"/>
                </a:lnTo>
                <a:lnTo>
                  <a:pt x="2930" y="5216"/>
                </a:lnTo>
                <a:lnTo>
                  <a:pt x="3061" y="5192"/>
                </a:lnTo>
                <a:lnTo>
                  <a:pt x="3240" y="5013"/>
                </a:lnTo>
                <a:lnTo>
                  <a:pt x="3263" y="4882"/>
                </a:lnTo>
                <a:lnTo>
                  <a:pt x="3263" y="1310"/>
                </a:lnTo>
                <a:lnTo>
                  <a:pt x="3275" y="1167"/>
                </a:lnTo>
                <a:lnTo>
                  <a:pt x="3371" y="941"/>
                </a:lnTo>
                <a:lnTo>
                  <a:pt x="3549" y="763"/>
                </a:lnTo>
                <a:lnTo>
                  <a:pt x="3775" y="667"/>
                </a:lnTo>
                <a:lnTo>
                  <a:pt x="3906" y="656"/>
                </a:lnTo>
                <a:lnTo>
                  <a:pt x="6514" y="656"/>
                </a:lnTo>
                <a:lnTo>
                  <a:pt x="6514" y="2930"/>
                </a:lnTo>
                <a:lnTo>
                  <a:pt x="6526" y="3132"/>
                </a:lnTo>
                <a:lnTo>
                  <a:pt x="6681" y="3477"/>
                </a:lnTo>
                <a:lnTo>
                  <a:pt x="6943" y="3751"/>
                </a:lnTo>
                <a:lnTo>
                  <a:pt x="7300" y="3894"/>
                </a:lnTo>
                <a:lnTo>
                  <a:pt x="7490" y="3906"/>
                </a:lnTo>
                <a:lnTo>
                  <a:pt x="9776" y="3906"/>
                </a:lnTo>
                <a:lnTo>
                  <a:pt x="9776" y="9121"/>
                </a:lnTo>
                <a:lnTo>
                  <a:pt x="9764" y="9252"/>
                </a:lnTo>
                <a:lnTo>
                  <a:pt x="9669" y="9490"/>
                </a:lnTo>
                <a:lnTo>
                  <a:pt x="9491" y="9657"/>
                </a:lnTo>
                <a:lnTo>
                  <a:pt x="9252" y="9764"/>
                </a:lnTo>
                <a:lnTo>
                  <a:pt x="9121" y="9776"/>
                </a:lnTo>
                <a:lnTo>
                  <a:pt x="3906" y="9776"/>
                </a:lnTo>
                <a:lnTo>
                  <a:pt x="3775" y="9764"/>
                </a:lnTo>
                <a:lnTo>
                  <a:pt x="3549" y="9657"/>
                </a:lnTo>
                <a:lnTo>
                  <a:pt x="3371" y="9490"/>
                </a:lnTo>
                <a:lnTo>
                  <a:pt x="3263" y="9252"/>
                </a:lnTo>
                <a:lnTo>
                  <a:pt x="3263" y="9121"/>
                </a:lnTo>
                <a:lnTo>
                  <a:pt x="3263" y="8145"/>
                </a:lnTo>
                <a:lnTo>
                  <a:pt x="3240" y="8014"/>
                </a:lnTo>
                <a:lnTo>
                  <a:pt x="3061" y="7835"/>
                </a:lnTo>
                <a:lnTo>
                  <a:pt x="2930" y="7811"/>
                </a:lnTo>
                <a:lnTo>
                  <a:pt x="2799" y="7835"/>
                </a:lnTo>
                <a:lnTo>
                  <a:pt x="2620" y="8014"/>
                </a:lnTo>
                <a:lnTo>
                  <a:pt x="2609" y="8145"/>
                </a:lnTo>
                <a:lnTo>
                  <a:pt x="2609" y="9121"/>
                </a:lnTo>
                <a:lnTo>
                  <a:pt x="2620" y="9383"/>
                </a:lnTo>
                <a:lnTo>
                  <a:pt x="2823" y="9848"/>
                </a:lnTo>
                <a:lnTo>
                  <a:pt x="3180" y="10205"/>
                </a:lnTo>
                <a:lnTo>
                  <a:pt x="3644" y="10407"/>
                </a:lnTo>
                <a:lnTo>
                  <a:pt x="3906" y="10419"/>
                </a:lnTo>
                <a:lnTo>
                  <a:pt x="9121" y="10419"/>
                </a:lnTo>
                <a:lnTo>
                  <a:pt x="9383" y="10407"/>
                </a:lnTo>
                <a:lnTo>
                  <a:pt x="9848" y="10205"/>
                </a:lnTo>
                <a:lnTo>
                  <a:pt x="10205" y="9848"/>
                </a:lnTo>
                <a:lnTo>
                  <a:pt x="10407" y="9383"/>
                </a:lnTo>
                <a:lnTo>
                  <a:pt x="10419" y="9121"/>
                </a:lnTo>
                <a:lnTo>
                  <a:pt x="10419" y="3477"/>
                </a:lnTo>
                <a:lnTo>
                  <a:pt x="10407" y="3215"/>
                </a:lnTo>
                <a:lnTo>
                  <a:pt x="10217" y="2751"/>
                </a:lnTo>
                <a:lnTo>
                  <a:pt x="10038" y="2549"/>
                </a:lnTo>
                <a:lnTo>
                  <a:pt x="7871" y="382"/>
                </a:lnTo>
                <a:lnTo>
                  <a:pt x="7681" y="215"/>
                </a:lnTo>
                <a:lnTo>
                  <a:pt x="7205" y="24"/>
                </a:lnTo>
                <a:lnTo>
                  <a:pt x="69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508" name="Google Shape;2508;p155"/>
          <p:cNvSpPr txBox="1"/>
          <p:nvPr/>
        </p:nvSpPr>
        <p:spPr>
          <a:xfrm>
            <a:off x="16160275" y="6237788"/>
            <a:ext cx="15936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Financial Important income verification</a:t>
            </a:r>
            <a:endParaRPr sz="1200">
              <a:solidFill>
                <a:schemeClr val="lt1"/>
              </a:solidFill>
              <a:latin typeface="Libre Franklin"/>
              <a:ea typeface="Libre Franklin"/>
              <a:cs typeface="Libre Franklin"/>
              <a:sym typeface="Libre Franklin"/>
            </a:endParaRPr>
          </a:p>
        </p:txBody>
      </p:sp>
      <p:sp>
        <p:nvSpPr>
          <p:cNvPr id="2509" name="Google Shape;2509;p155"/>
          <p:cNvSpPr/>
          <p:nvPr/>
        </p:nvSpPr>
        <p:spPr>
          <a:xfrm>
            <a:off x="859512" y="7194553"/>
            <a:ext cx="573725" cy="573725"/>
          </a:xfrm>
          <a:custGeom>
            <a:avLst/>
            <a:gdLst/>
            <a:ahLst/>
            <a:cxnLst/>
            <a:rect l="l" t="t" r="r" b="b"/>
            <a:pathLst>
              <a:path w="10420" h="10420" extrusionOk="0">
                <a:moveTo>
                  <a:pt x="5216" y="2275"/>
                </a:moveTo>
                <a:lnTo>
                  <a:pt x="5311" y="2287"/>
                </a:lnTo>
                <a:lnTo>
                  <a:pt x="5490" y="2358"/>
                </a:lnTo>
                <a:lnTo>
                  <a:pt x="5621" y="2489"/>
                </a:lnTo>
                <a:lnTo>
                  <a:pt x="5692" y="2668"/>
                </a:lnTo>
                <a:lnTo>
                  <a:pt x="5704" y="2763"/>
                </a:lnTo>
                <a:lnTo>
                  <a:pt x="5692" y="2870"/>
                </a:lnTo>
                <a:lnTo>
                  <a:pt x="5621" y="3037"/>
                </a:lnTo>
                <a:lnTo>
                  <a:pt x="5490" y="3168"/>
                </a:lnTo>
                <a:lnTo>
                  <a:pt x="5311" y="3251"/>
                </a:lnTo>
                <a:lnTo>
                  <a:pt x="5109" y="3251"/>
                </a:lnTo>
                <a:lnTo>
                  <a:pt x="4942" y="3168"/>
                </a:lnTo>
                <a:lnTo>
                  <a:pt x="4799" y="3037"/>
                </a:lnTo>
                <a:lnTo>
                  <a:pt x="4728" y="2870"/>
                </a:lnTo>
                <a:lnTo>
                  <a:pt x="4728" y="2763"/>
                </a:lnTo>
                <a:lnTo>
                  <a:pt x="4728" y="2668"/>
                </a:lnTo>
                <a:lnTo>
                  <a:pt x="4799" y="2489"/>
                </a:lnTo>
                <a:lnTo>
                  <a:pt x="4942" y="2358"/>
                </a:lnTo>
                <a:lnTo>
                  <a:pt x="5109" y="2287"/>
                </a:lnTo>
                <a:lnTo>
                  <a:pt x="5216" y="2275"/>
                </a:lnTo>
                <a:close/>
                <a:moveTo>
                  <a:pt x="5216" y="703"/>
                </a:moveTo>
                <a:lnTo>
                  <a:pt x="9729" y="3251"/>
                </a:lnTo>
                <a:lnTo>
                  <a:pt x="6240" y="3251"/>
                </a:lnTo>
                <a:lnTo>
                  <a:pt x="6287" y="3144"/>
                </a:lnTo>
                <a:lnTo>
                  <a:pt x="6347" y="2894"/>
                </a:lnTo>
                <a:lnTo>
                  <a:pt x="6347" y="2763"/>
                </a:lnTo>
                <a:lnTo>
                  <a:pt x="6335" y="2537"/>
                </a:lnTo>
                <a:lnTo>
                  <a:pt x="6157" y="2120"/>
                </a:lnTo>
                <a:lnTo>
                  <a:pt x="5859" y="1811"/>
                </a:lnTo>
                <a:lnTo>
                  <a:pt x="5442" y="1644"/>
                </a:lnTo>
                <a:lnTo>
                  <a:pt x="5216" y="1620"/>
                </a:lnTo>
                <a:lnTo>
                  <a:pt x="4978" y="1644"/>
                </a:lnTo>
                <a:lnTo>
                  <a:pt x="4573" y="1811"/>
                </a:lnTo>
                <a:lnTo>
                  <a:pt x="4263" y="2120"/>
                </a:lnTo>
                <a:lnTo>
                  <a:pt x="4085" y="2537"/>
                </a:lnTo>
                <a:lnTo>
                  <a:pt x="4073" y="2763"/>
                </a:lnTo>
                <a:lnTo>
                  <a:pt x="4073" y="2894"/>
                </a:lnTo>
                <a:lnTo>
                  <a:pt x="4132" y="3144"/>
                </a:lnTo>
                <a:lnTo>
                  <a:pt x="4180" y="3251"/>
                </a:lnTo>
                <a:lnTo>
                  <a:pt x="703" y="3251"/>
                </a:lnTo>
                <a:lnTo>
                  <a:pt x="5216" y="703"/>
                </a:lnTo>
                <a:close/>
                <a:moveTo>
                  <a:pt x="5121" y="1"/>
                </a:moveTo>
                <a:lnTo>
                  <a:pt x="5049" y="37"/>
                </a:lnTo>
                <a:lnTo>
                  <a:pt x="322" y="2716"/>
                </a:lnTo>
                <a:lnTo>
                  <a:pt x="179" y="2811"/>
                </a:lnTo>
                <a:lnTo>
                  <a:pt x="13" y="3097"/>
                </a:lnTo>
                <a:lnTo>
                  <a:pt x="1" y="3275"/>
                </a:lnTo>
                <a:lnTo>
                  <a:pt x="13" y="3394"/>
                </a:lnTo>
                <a:lnTo>
                  <a:pt x="108" y="3632"/>
                </a:lnTo>
                <a:lnTo>
                  <a:pt x="275" y="3799"/>
                </a:lnTo>
                <a:lnTo>
                  <a:pt x="513" y="3894"/>
                </a:lnTo>
                <a:lnTo>
                  <a:pt x="632" y="3906"/>
                </a:lnTo>
                <a:lnTo>
                  <a:pt x="9788" y="3906"/>
                </a:lnTo>
                <a:lnTo>
                  <a:pt x="9919" y="3894"/>
                </a:lnTo>
                <a:lnTo>
                  <a:pt x="10145" y="3799"/>
                </a:lnTo>
                <a:lnTo>
                  <a:pt x="10312" y="3620"/>
                </a:lnTo>
                <a:lnTo>
                  <a:pt x="10407" y="3394"/>
                </a:lnTo>
                <a:lnTo>
                  <a:pt x="10419" y="3275"/>
                </a:lnTo>
                <a:lnTo>
                  <a:pt x="10407" y="3097"/>
                </a:lnTo>
                <a:lnTo>
                  <a:pt x="10229" y="2811"/>
                </a:lnTo>
                <a:lnTo>
                  <a:pt x="10098" y="2716"/>
                </a:lnTo>
                <a:lnTo>
                  <a:pt x="5371" y="37"/>
                </a:lnTo>
                <a:lnTo>
                  <a:pt x="5287" y="1"/>
                </a:lnTo>
                <a:close/>
                <a:moveTo>
                  <a:pt x="1310" y="4561"/>
                </a:moveTo>
                <a:lnTo>
                  <a:pt x="1310" y="7157"/>
                </a:lnTo>
                <a:lnTo>
                  <a:pt x="1180" y="7181"/>
                </a:lnTo>
                <a:lnTo>
                  <a:pt x="1001" y="7359"/>
                </a:lnTo>
                <a:lnTo>
                  <a:pt x="977" y="7490"/>
                </a:lnTo>
                <a:lnTo>
                  <a:pt x="1001" y="7621"/>
                </a:lnTo>
                <a:lnTo>
                  <a:pt x="1180" y="7788"/>
                </a:lnTo>
                <a:lnTo>
                  <a:pt x="1310" y="7812"/>
                </a:lnTo>
                <a:lnTo>
                  <a:pt x="9121" y="7812"/>
                </a:lnTo>
                <a:lnTo>
                  <a:pt x="9252" y="7788"/>
                </a:lnTo>
                <a:lnTo>
                  <a:pt x="9431" y="7621"/>
                </a:lnTo>
                <a:lnTo>
                  <a:pt x="9443" y="7490"/>
                </a:lnTo>
                <a:lnTo>
                  <a:pt x="9431" y="7359"/>
                </a:lnTo>
                <a:lnTo>
                  <a:pt x="9252" y="7181"/>
                </a:lnTo>
                <a:lnTo>
                  <a:pt x="9121" y="7157"/>
                </a:lnTo>
                <a:lnTo>
                  <a:pt x="9121" y="4561"/>
                </a:lnTo>
                <a:lnTo>
                  <a:pt x="8466" y="4561"/>
                </a:lnTo>
                <a:lnTo>
                  <a:pt x="8466" y="7157"/>
                </a:lnTo>
                <a:lnTo>
                  <a:pt x="6835" y="7157"/>
                </a:lnTo>
                <a:lnTo>
                  <a:pt x="6835" y="4561"/>
                </a:lnTo>
                <a:lnTo>
                  <a:pt x="6192" y="4561"/>
                </a:lnTo>
                <a:lnTo>
                  <a:pt x="6192" y="7157"/>
                </a:lnTo>
                <a:lnTo>
                  <a:pt x="4240" y="7157"/>
                </a:lnTo>
                <a:lnTo>
                  <a:pt x="4240" y="4561"/>
                </a:lnTo>
                <a:lnTo>
                  <a:pt x="3585" y="4561"/>
                </a:lnTo>
                <a:lnTo>
                  <a:pt x="3585" y="7157"/>
                </a:lnTo>
                <a:lnTo>
                  <a:pt x="1953" y="7157"/>
                </a:lnTo>
                <a:lnTo>
                  <a:pt x="1953" y="4561"/>
                </a:lnTo>
                <a:close/>
                <a:moveTo>
                  <a:pt x="810" y="8466"/>
                </a:moveTo>
                <a:lnTo>
                  <a:pt x="691" y="8478"/>
                </a:lnTo>
                <a:lnTo>
                  <a:pt x="513" y="8657"/>
                </a:lnTo>
                <a:lnTo>
                  <a:pt x="489" y="8788"/>
                </a:lnTo>
                <a:lnTo>
                  <a:pt x="513" y="8919"/>
                </a:lnTo>
                <a:lnTo>
                  <a:pt x="691" y="9098"/>
                </a:lnTo>
                <a:lnTo>
                  <a:pt x="810" y="9109"/>
                </a:lnTo>
                <a:lnTo>
                  <a:pt x="9609" y="9109"/>
                </a:lnTo>
                <a:lnTo>
                  <a:pt x="9740" y="9098"/>
                </a:lnTo>
                <a:lnTo>
                  <a:pt x="9919" y="8919"/>
                </a:lnTo>
                <a:lnTo>
                  <a:pt x="9931" y="8788"/>
                </a:lnTo>
                <a:lnTo>
                  <a:pt x="9919" y="8657"/>
                </a:lnTo>
                <a:lnTo>
                  <a:pt x="9740" y="8478"/>
                </a:lnTo>
                <a:lnTo>
                  <a:pt x="9609" y="8466"/>
                </a:lnTo>
                <a:close/>
                <a:moveTo>
                  <a:pt x="334" y="9764"/>
                </a:moveTo>
                <a:lnTo>
                  <a:pt x="203" y="9788"/>
                </a:lnTo>
                <a:lnTo>
                  <a:pt x="25" y="9955"/>
                </a:lnTo>
                <a:lnTo>
                  <a:pt x="1" y="10086"/>
                </a:lnTo>
                <a:lnTo>
                  <a:pt x="25" y="10217"/>
                </a:lnTo>
                <a:lnTo>
                  <a:pt x="203" y="10395"/>
                </a:lnTo>
                <a:lnTo>
                  <a:pt x="334" y="10419"/>
                </a:lnTo>
                <a:lnTo>
                  <a:pt x="10098" y="10419"/>
                </a:lnTo>
                <a:lnTo>
                  <a:pt x="10229" y="10395"/>
                </a:lnTo>
                <a:lnTo>
                  <a:pt x="10407" y="10217"/>
                </a:lnTo>
                <a:lnTo>
                  <a:pt x="10419" y="10086"/>
                </a:lnTo>
                <a:lnTo>
                  <a:pt x="10407" y="9955"/>
                </a:lnTo>
                <a:lnTo>
                  <a:pt x="10229" y="9788"/>
                </a:lnTo>
                <a:lnTo>
                  <a:pt x="10098" y="976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510" name="Google Shape;2510;p155"/>
          <p:cNvSpPr txBox="1"/>
          <p:nvPr/>
        </p:nvSpPr>
        <p:spPr>
          <a:xfrm>
            <a:off x="715125" y="7915650"/>
            <a:ext cx="862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Bank</a:t>
            </a:r>
            <a:endParaRPr sz="1200">
              <a:solidFill>
                <a:schemeClr val="lt1"/>
              </a:solidFill>
              <a:latin typeface="Libre Franklin"/>
              <a:ea typeface="Libre Franklin"/>
              <a:cs typeface="Libre Franklin"/>
              <a:sym typeface="Libre Franklin"/>
            </a:endParaRPr>
          </a:p>
        </p:txBody>
      </p:sp>
      <p:sp>
        <p:nvSpPr>
          <p:cNvPr id="2511" name="Google Shape;2511;p155"/>
          <p:cNvSpPr/>
          <p:nvPr/>
        </p:nvSpPr>
        <p:spPr>
          <a:xfrm>
            <a:off x="2312124" y="7230287"/>
            <a:ext cx="573725" cy="502257"/>
          </a:xfrm>
          <a:custGeom>
            <a:avLst/>
            <a:gdLst/>
            <a:ahLst/>
            <a:cxnLst/>
            <a:rect l="l" t="t" r="r" b="b"/>
            <a:pathLst>
              <a:path w="10420" h="9122" extrusionOk="0">
                <a:moveTo>
                  <a:pt x="7716" y="4728"/>
                </a:moveTo>
                <a:lnTo>
                  <a:pt x="7538" y="4811"/>
                </a:lnTo>
                <a:lnTo>
                  <a:pt x="7407" y="4942"/>
                </a:lnTo>
                <a:lnTo>
                  <a:pt x="7335" y="5109"/>
                </a:lnTo>
                <a:lnTo>
                  <a:pt x="7323" y="5216"/>
                </a:lnTo>
                <a:lnTo>
                  <a:pt x="7335" y="5311"/>
                </a:lnTo>
                <a:lnTo>
                  <a:pt x="7407" y="5490"/>
                </a:lnTo>
                <a:lnTo>
                  <a:pt x="7538" y="5621"/>
                </a:lnTo>
                <a:lnTo>
                  <a:pt x="7716" y="5692"/>
                </a:lnTo>
                <a:lnTo>
                  <a:pt x="7812" y="5704"/>
                </a:lnTo>
                <a:lnTo>
                  <a:pt x="7919" y="5692"/>
                </a:lnTo>
                <a:lnTo>
                  <a:pt x="8085" y="5621"/>
                </a:lnTo>
                <a:lnTo>
                  <a:pt x="8216" y="5490"/>
                </a:lnTo>
                <a:lnTo>
                  <a:pt x="8300" y="5311"/>
                </a:lnTo>
                <a:lnTo>
                  <a:pt x="8300" y="5216"/>
                </a:lnTo>
                <a:lnTo>
                  <a:pt x="8300" y="5109"/>
                </a:lnTo>
                <a:lnTo>
                  <a:pt x="8216" y="4942"/>
                </a:lnTo>
                <a:lnTo>
                  <a:pt x="8085" y="4811"/>
                </a:lnTo>
                <a:lnTo>
                  <a:pt x="7919" y="4728"/>
                </a:lnTo>
                <a:close/>
                <a:moveTo>
                  <a:pt x="1632" y="1"/>
                </a:moveTo>
                <a:lnTo>
                  <a:pt x="1465" y="13"/>
                </a:lnTo>
                <a:lnTo>
                  <a:pt x="1144" y="72"/>
                </a:lnTo>
                <a:lnTo>
                  <a:pt x="846" y="203"/>
                </a:lnTo>
                <a:lnTo>
                  <a:pt x="596" y="370"/>
                </a:lnTo>
                <a:lnTo>
                  <a:pt x="370" y="596"/>
                </a:lnTo>
                <a:lnTo>
                  <a:pt x="191" y="858"/>
                </a:lnTo>
                <a:lnTo>
                  <a:pt x="72" y="1144"/>
                </a:lnTo>
                <a:lnTo>
                  <a:pt x="1" y="1465"/>
                </a:lnTo>
                <a:lnTo>
                  <a:pt x="1" y="1632"/>
                </a:lnTo>
                <a:lnTo>
                  <a:pt x="1" y="7490"/>
                </a:lnTo>
                <a:lnTo>
                  <a:pt x="1" y="7657"/>
                </a:lnTo>
                <a:lnTo>
                  <a:pt x="72" y="7978"/>
                </a:lnTo>
                <a:lnTo>
                  <a:pt x="191" y="8276"/>
                </a:lnTo>
                <a:lnTo>
                  <a:pt x="370" y="8538"/>
                </a:lnTo>
                <a:lnTo>
                  <a:pt x="596" y="8752"/>
                </a:lnTo>
                <a:lnTo>
                  <a:pt x="846" y="8931"/>
                </a:lnTo>
                <a:lnTo>
                  <a:pt x="1144" y="9050"/>
                </a:lnTo>
                <a:lnTo>
                  <a:pt x="1465" y="9121"/>
                </a:lnTo>
                <a:lnTo>
                  <a:pt x="8955" y="9121"/>
                </a:lnTo>
                <a:lnTo>
                  <a:pt x="9276" y="9050"/>
                </a:lnTo>
                <a:lnTo>
                  <a:pt x="9562" y="8931"/>
                </a:lnTo>
                <a:lnTo>
                  <a:pt x="9824" y="8752"/>
                </a:lnTo>
                <a:lnTo>
                  <a:pt x="10050" y="8526"/>
                </a:lnTo>
                <a:lnTo>
                  <a:pt x="10229" y="8276"/>
                </a:lnTo>
                <a:lnTo>
                  <a:pt x="10348" y="7978"/>
                </a:lnTo>
                <a:lnTo>
                  <a:pt x="10407" y="7657"/>
                </a:lnTo>
                <a:lnTo>
                  <a:pt x="10419" y="7490"/>
                </a:lnTo>
                <a:lnTo>
                  <a:pt x="10419" y="2942"/>
                </a:lnTo>
                <a:lnTo>
                  <a:pt x="10407" y="2775"/>
                </a:lnTo>
                <a:lnTo>
                  <a:pt x="10348" y="2454"/>
                </a:lnTo>
                <a:lnTo>
                  <a:pt x="10229" y="2156"/>
                </a:lnTo>
                <a:lnTo>
                  <a:pt x="10050" y="1894"/>
                </a:lnTo>
                <a:lnTo>
                  <a:pt x="9824" y="1680"/>
                </a:lnTo>
                <a:lnTo>
                  <a:pt x="9562" y="1501"/>
                </a:lnTo>
                <a:lnTo>
                  <a:pt x="9276" y="1382"/>
                </a:lnTo>
                <a:lnTo>
                  <a:pt x="8955" y="1311"/>
                </a:lnTo>
                <a:lnTo>
                  <a:pt x="2275" y="1311"/>
                </a:lnTo>
                <a:lnTo>
                  <a:pt x="2144" y="1322"/>
                </a:lnTo>
                <a:lnTo>
                  <a:pt x="1965" y="1501"/>
                </a:lnTo>
                <a:lnTo>
                  <a:pt x="1953" y="1632"/>
                </a:lnTo>
                <a:lnTo>
                  <a:pt x="1965" y="1763"/>
                </a:lnTo>
                <a:lnTo>
                  <a:pt x="2144" y="1942"/>
                </a:lnTo>
                <a:lnTo>
                  <a:pt x="2275" y="1965"/>
                </a:lnTo>
                <a:lnTo>
                  <a:pt x="8788" y="1965"/>
                </a:lnTo>
                <a:lnTo>
                  <a:pt x="8990" y="1977"/>
                </a:lnTo>
                <a:lnTo>
                  <a:pt x="9336" y="2120"/>
                </a:lnTo>
                <a:lnTo>
                  <a:pt x="9609" y="2382"/>
                </a:lnTo>
                <a:lnTo>
                  <a:pt x="9752" y="2739"/>
                </a:lnTo>
                <a:lnTo>
                  <a:pt x="9764" y="2942"/>
                </a:lnTo>
                <a:lnTo>
                  <a:pt x="9764" y="7490"/>
                </a:lnTo>
                <a:lnTo>
                  <a:pt x="9752" y="7693"/>
                </a:lnTo>
                <a:lnTo>
                  <a:pt x="9609" y="8050"/>
                </a:lnTo>
                <a:lnTo>
                  <a:pt x="9336" y="8312"/>
                </a:lnTo>
                <a:lnTo>
                  <a:pt x="8990" y="8455"/>
                </a:lnTo>
                <a:lnTo>
                  <a:pt x="8788" y="8466"/>
                </a:lnTo>
                <a:lnTo>
                  <a:pt x="1632" y="8466"/>
                </a:lnTo>
                <a:lnTo>
                  <a:pt x="1430" y="8455"/>
                </a:lnTo>
                <a:lnTo>
                  <a:pt x="1072" y="8312"/>
                </a:lnTo>
                <a:lnTo>
                  <a:pt x="810" y="8050"/>
                </a:lnTo>
                <a:lnTo>
                  <a:pt x="668" y="7693"/>
                </a:lnTo>
                <a:lnTo>
                  <a:pt x="656" y="7490"/>
                </a:lnTo>
                <a:lnTo>
                  <a:pt x="656" y="1632"/>
                </a:lnTo>
                <a:lnTo>
                  <a:pt x="668" y="1430"/>
                </a:lnTo>
                <a:lnTo>
                  <a:pt x="810" y="1084"/>
                </a:lnTo>
                <a:lnTo>
                  <a:pt x="1072" y="822"/>
                </a:lnTo>
                <a:lnTo>
                  <a:pt x="1430" y="668"/>
                </a:lnTo>
                <a:lnTo>
                  <a:pt x="1632" y="656"/>
                </a:lnTo>
                <a:lnTo>
                  <a:pt x="9443" y="656"/>
                </a:lnTo>
                <a:lnTo>
                  <a:pt x="9574" y="644"/>
                </a:lnTo>
                <a:lnTo>
                  <a:pt x="9752" y="465"/>
                </a:lnTo>
                <a:lnTo>
                  <a:pt x="9764" y="334"/>
                </a:lnTo>
                <a:lnTo>
                  <a:pt x="9752" y="203"/>
                </a:lnTo>
                <a:lnTo>
                  <a:pt x="9574" y="25"/>
                </a:lnTo>
                <a:lnTo>
                  <a:pt x="944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512" name="Google Shape;2512;p155"/>
          <p:cNvSpPr txBox="1"/>
          <p:nvPr/>
        </p:nvSpPr>
        <p:spPr>
          <a:xfrm>
            <a:off x="2085450" y="7915650"/>
            <a:ext cx="1094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Wallet</a:t>
            </a:r>
            <a:endParaRPr sz="1200">
              <a:solidFill>
                <a:schemeClr val="lt1"/>
              </a:solidFill>
              <a:latin typeface="Libre Franklin"/>
              <a:ea typeface="Libre Franklin"/>
              <a:cs typeface="Libre Franklin"/>
              <a:sym typeface="Libre Franklin"/>
            </a:endParaRPr>
          </a:p>
        </p:txBody>
      </p:sp>
      <p:sp>
        <p:nvSpPr>
          <p:cNvPr id="2513" name="Google Shape;2513;p155"/>
          <p:cNvSpPr txBox="1"/>
          <p:nvPr/>
        </p:nvSpPr>
        <p:spPr>
          <a:xfrm>
            <a:off x="3339675" y="7915650"/>
            <a:ext cx="1094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Calendar</a:t>
            </a:r>
            <a:endParaRPr sz="1200">
              <a:solidFill>
                <a:schemeClr val="lt1"/>
              </a:solidFill>
              <a:latin typeface="Libre Franklin"/>
              <a:ea typeface="Libre Franklin"/>
              <a:cs typeface="Libre Franklin"/>
              <a:sym typeface="Libre Franklin"/>
            </a:endParaRPr>
          </a:p>
        </p:txBody>
      </p:sp>
      <p:sp>
        <p:nvSpPr>
          <p:cNvPr id="2514" name="Google Shape;2514;p155"/>
          <p:cNvSpPr txBox="1"/>
          <p:nvPr/>
        </p:nvSpPr>
        <p:spPr>
          <a:xfrm>
            <a:off x="4797675" y="7915650"/>
            <a:ext cx="1094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Building</a:t>
            </a:r>
            <a:endParaRPr sz="1200">
              <a:solidFill>
                <a:schemeClr val="lt1"/>
              </a:solidFill>
              <a:latin typeface="Libre Franklin"/>
              <a:ea typeface="Libre Franklin"/>
              <a:cs typeface="Libre Franklin"/>
              <a:sym typeface="Libre Franklin"/>
            </a:endParaRPr>
          </a:p>
        </p:txBody>
      </p:sp>
      <p:sp>
        <p:nvSpPr>
          <p:cNvPr id="2515" name="Google Shape;2515;p155"/>
          <p:cNvSpPr txBox="1"/>
          <p:nvPr/>
        </p:nvSpPr>
        <p:spPr>
          <a:xfrm>
            <a:off x="6143988" y="7915650"/>
            <a:ext cx="9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Secure</a:t>
            </a:r>
            <a:endParaRPr sz="1200">
              <a:solidFill>
                <a:schemeClr val="lt1"/>
              </a:solidFill>
              <a:latin typeface="Libre Franklin"/>
              <a:ea typeface="Libre Franklin"/>
              <a:cs typeface="Libre Franklin"/>
              <a:sym typeface="Libre Franklin"/>
            </a:endParaRPr>
          </a:p>
        </p:txBody>
      </p:sp>
      <p:sp>
        <p:nvSpPr>
          <p:cNvPr id="2516" name="Google Shape;2516;p155"/>
          <p:cNvSpPr txBox="1"/>
          <p:nvPr/>
        </p:nvSpPr>
        <p:spPr>
          <a:xfrm>
            <a:off x="7729800" y="7915650"/>
            <a:ext cx="9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Vault</a:t>
            </a:r>
            <a:endParaRPr sz="1200">
              <a:solidFill>
                <a:schemeClr val="lt1"/>
              </a:solidFill>
              <a:latin typeface="Libre Franklin"/>
              <a:ea typeface="Libre Franklin"/>
              <a:cs typeface="Libre Franklin"/>
              <a:sym typeface="Libre Franklin"/>
            </a:endParaRPr>
          </a:p>
        </p:txBody>
      </p:sp>
      <p:sp>
        <p:nvSpPr>
          <p:cNvPr id="2517" name="Google Shape;2517;p155"/>
          <p:cNvSpPr txBox="1"/>
          <p:nvPr/>
        </p:nvSpPr>
        <p:spPr>
          <a:xfrm>
            <a:off x="9218650" y="7915650"/>
            <a:ext cx="9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Alert</a:t>
            </a:r>
            <a:endParaRPr sz="1200">
              <a:solidFill>
                <a:schemeClr val="lt1"/>
              </a:solidFill>
              <a:latin typeface="Libre Franklin"/>
              <a:ea typeface="Libre Franklin"/>
              <a:cs typeface="Libre Franklin"/>
              <a:sym typeface="Libre Franklin"/>
            </a:endParaRPr>
          </a:p>
        </p:txBody>
      </p:sp>
      <p:sp>
        <p:nvSpPr>
          <p:cNvPr id="2518" name="Google Shape;2518;p155"/>
          <p:cNvSpPr txBox="1"/>
          <p:nvPr/>
        </p:nvSpPr>
        <p:spPr>
          <a:xfrm>
            <a:off x="10492725" y="7915650"/>
            <a:ext cx="1220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Calculator</a:t>
            </a:r>
            <a:endParaRPr sz="1200">
              <a:solidFill>
                <a:schemeClr val="lt1"/>
              </a:solidFill>
              <a:latin typeface="Libre Franklin"/>
              <a:ea typeface="Libre Franklin"/>
              <a:cs typeface="Libre Franklin"/>
              <a:sym typeface="Libre Franklin"/>
            </a:endParaRPr>
          </a:p>
        </p:txBody>
      </p:sp>
      <p:sp>
        <p:nvSpPr>
          <p:cNvPr id="2519" name="Google Shape;2519;p155"/>
          <p:cNvSpPr txBox="1"/>
          <p:nvPr/>
        </p:nvSpPr>
        <p:spPr>
          <a:xfrm>
            <a:off x="11635538" y="7915650"/>
            <a:ext cx="1490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Credit card</a:t>
            </a:r>
            <a:endParaRPr sz="1200">
              <a:solidFill>
                <a:schemeClr val="lt1"/>
              </a:solidFill>
              <a:latin typeface="Libre Franklin"/>
              <a:ea typeface="Libre Franklin"/>
              <a:cs typeface="Libre Franklin"/>
              <a:sym typeface="Libre Franklin"/>
            </a:endParaRPr>
          </a:p>
        </p:txBody>
      </p:sp>
      <p:sp>
        <p:nvSpPr>
          <p:cNvPr id="2520" name="Google Shape;2520;p155"/>
          <p:cNvSpPr txBox="1"/>
          <p:nvPr/>
        </p:nvSpPr>
        <p:spPr>
          <a:xfrm>
            <a:off x="13470413" y="7915650"/>
            <a:ext cx="9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Wealth</a:t>
            </a:r>
            <a:endParaRPr sz="1200">
              <a:solidFill>
                <a:schemeClr val="lt1"/>
              </a:solidFill>
              <a:latin typeface="Libre Franklin"/>
              <a:ea typeface="Libre Franklin"/>
              <a:cs typeface="Libre Franklin"/>
              <a:sym typeface="Libre Franklin"/>
            </a:endParaRPr>
          </a:p>
        </p:txBody>
      </p:sp>
      <p:sp>
        <p:nvSpPr>
          <p:cNvPr id="2521" name="Google Shape;2521;p155"/>
          <p:cNvSpPr txBox="1"/>
          <p:nvPr/>
        </p:nvSpPr>
        <p:spPr>
          <a:xfrm>
            <a:off x="14940375" y="7915650"/>
            <a:ext cx="9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Shop</a:t>
            </a:r>
            <a:endParaRPr sz="1200">
              <a:solidFill>
                <a:schemeClr val="lt1"/>
              </a:solidFill>
              <a:latin typeface="Libre Franklin"/>
              <a:ea typeface="Libre Franklin"/>
              <a:cs typeface="Libre Franklin"/>
              <a:sym typeface="Libre Franklin"/>
            </a:endParaRPr>
          </a:p>
        </p:txBody>
      </p:sp>
      <p:sp>
        <p:nvSpPr>
          <p:cNvPr id="2522" name="Google Shape;2522;p155"/>
          <p:cNvSpPr txBox="1"/>
          <p:nvPr/>
        </p:nvSpPr>
        <p:spPr>
          <a:xfrm>
            <a:off x="16326063" y="7915650"/>
            <a:ext cx="1094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Application Center</a:t>
            </a:r>
            <a:endParaRPr sz="1200">
              <a:solidFill>
                <a:schemeClr val="lt1"/>
              </a:solidFill>
              <a:latin typeface="Libre Franklin"/>
              <a:ea typeface="Libre Franklin"/>
              <a:cs typeface="Libre Franklin"/>
              <a:sym typeface="Libre Franklin"/>
            </a:endParaRPr>
          </a:p>
        </p:txBody>
      </p:sp>
      <p:sp>
        <p:nvSpPr>
          <p:cNvPr id="2523" name="Google Shape;2523;p155"/>
          <p:cNvSpPr txBox="1"/>
          <p:nvPr/>
        </p:nvSpPr>
        <p:spPr>
          <a:xfrm>
            <a:off x="16552375" y="4619075"/>
            <a:ext cx="9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Savings</a:t>
            </a:r>
            <a:endParaRPr sz="1200">
              <a:solidFill>
                <a:schemeClr val="lt1"/>
              </a:solidFill>
              <a:latin typeface="Libre Franklin"/>
              <a:ea typeface="Libre Franklin"/>
              <a:cs typeface="Libre Franklin"/>
              <a:sym typeface="Libre Franklin"/>
            </a:endParaRPr>
          </a:p>
        </p:txBody>
      </p:sp>
      <p:sp>
        <p:nvSpPr>
          <p:cNvPr id="2524" name="Google Shape;2524;p155"/>
          <p:cNvSpPr txBox="1"/>
          <p:nvPr/>
        </p:nvSpPr>
        <p:spPr>
          <a:xfrm>
            <a:off x="14812675" y="6237788"/>
            <a:ext cx="9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Chart</a:t>
            </a:r>
            <a:endParaRPr sz="1200">
              <a:solidFill>
                <a:schemeClr val="lt1"/>
              </a:solidFill>
              <a:latin typeface="Libre Franklin"/>
              <a:ea typeface="Libre Franklin"/>
              <a:cs typeface="Libre Franklin"/>
              <a:sym typeface="Libre Franklin"/>
            </a:endParaRPr>
          </a:p>
        </p:txBody>
      </p:sp>
      <p:sp>
        <p:nvSpPr>
          <p:cNvPr id="2525" name="Google Shape;2525;p155"/>
          <p:cNvSpPr txBox="1"/>
          <p:nvPr/>
        </p:nvSpPr>
        <p:spPr>
          <a:xfrm>
            <a:off x="5678263" y="4619075"/>
            <a:ext cx="1396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Growth</a:t>
            </a:r>
            <a:endParaRPr sz="1200">
              <a:solidFill>
                <a:schemeClr val="lt1"/>
              </a:solidFill>
              <a:latin typeface="Libre Franklin"/>
              <a:ea typeface="Libre Franklin"/>
              <a:cs typeface="Libre Franklin"/>
              <a:sym typeface="Libre Franklin"/>
            </a:endParaRPr>
          </a:p>
        </p:txBody>
      </p:sp>
      <p:sp>
        <p:nvSpPr>
          <p:cNvPr id="2526" name="Google Shape;2526;p155"/>
          <p:cNvSpPr txBox="1"/>
          <p:nvPr/>
        </p:nvSpPr>
        <p:spPr>
          <a:xfrm>
            <a:off x="507188" y="9371563"/>
            <a:ext cx="1396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Guided implementation</a:t>
            </a:r>
            <a:endParaRPr sz="1200">
              <a:solidFill>
                <a:schemeClr val="lt1"/>
              </a:solidFill>
              <a:latin typeface="Libre Franklin"/>
              <a:ea typeface="Libre Franklin"/>
              <a:cs typeface="Libre Franklin"/>
              <a:sym typeface="Libre Franklin"/>
            </a:endParaRPr>
          </a:p>
        </p:txBody>
      </p:sp>
      <p:sp>
        <p:nvSpPr>
          <p:cNvPr id="2527" name="Google Shape;2527;p155"/>
          <p:cNvSpPr txBox="1"/>
          <p:nvPr/>
        </p:nvSpPr>
        <p:spPr>
          <a:xfrm>
            <a:off x="2291238" y="9371563"/>
            <a:ext cx="1396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Devices</a:t>
            </a:r>
            <a:endParaRPr sz="1200">
              <a:solidFill>
                <a:schemeClr val="lt1"/>
              </a:solidFill>
              <a:latin typeface="Libre Franklin"/>
              <a:ea typeface="Libre Franklin"/>
              <a:cs typeface="Libre Franklin"/>
              <a:sym typeface="Libre Franklin"/>
            </a:endParaRPr>
          </a:p>
        </p:txBody>
      </p:sp>
      <p:sp>
        <p:nvSpPr>
          <p:cNvPr id="2528" name="Google Shape;2528;p155"/>
          <p:cNvSpPr txBox="1"/>
          <p:nvPr/>
        </p:nvSpPr>
        <p:spPr>
          <a:xfrm>
            <a:off x="8566313" y="6237788"/>
            <a:ext cx="862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partner</a:t>
            </a:r>
            <a:endParaRPr sz="1200">
              <a:solidFill>
                <a:schemeClr val="lt1"/>
              </a:solidFill>
              <a:latin typeface="Libre Franklin"/>
              <a:ea typeface="Libre Franklin"/>
              <a:cs typeface="Libre Franklin"/>
              <a:sym typeface="Libre Franklin"/>
            </a:endParaRPr>
          </a:p>
        </p:txBody>
      </p:sp>
      <p:sp>
        <p:nvSpPr>
          <p:cNvPr id="2529" name="Google Shape;2529;p155"/>
          <p:cNvSpPr txBox="1"/>
          <p:nvPr/>
        </p:nvSpPr>
        <p:spPr>
          <a:xfrm>
            <a:off x="13050913" y="6237788"/>
            <a:ext cx="1396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solution</a:t>
            </a:r>
            <a:endParaRPr sz="1200">
              <a:solidFill>
                <a:schemeClr val="lt1"/>
              </a:solidFill>
              <a:latin typeface="Libre Franklin"/>
              <a:ea typeface="Libre Franklin"/>
              <a:cs typeface="Libre Franklin"/>
              <a:sym typeface="Libre Franklin"/>
            </a:endParaRPr>
          </a:p>
        </p:txBody>
      </p:sp>
      <p:sp>
        <p:nvSpPr>
          <p:cNvPr id="2530" name="Google Shape;2530;p155"/>
          <p:cNvSpPr txBox="1"/>
          <p:nvPr/>
        </p:nvSpPr>
        <p:spPr>
          <a:xfrm>
            <a:off x="11426600" y="6237788"/>
            <a:ext cx="1693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Lower implementation</a:t>
            </a:r>
            <a:endParaRPr sz="1200">
              <a:solidFill>
                <a:schemeClr val="lt1"/>
              </a:solidFill>
              <a:latin typeface="Libre Franklin"/>
              <a:ea typeface="Libre Franklin"/>
              <a:cs typeface="Libre Franklin"/>
              <a:sym typeface="Libre Franklin"/>
            </a:endParaRPr>
          </a:p>
        </p:txBody>
      </p:sp>
      <p:sp>
        <p:nvSpPr>
          <p:cNvPr id="2531" name="Google Shape;2531;p155"/>
          <p:cNvSpPr txBox="1"/>
          <p:nvPr/>
        </p:nvSpPr>
        <p:spPr>
          <a:xfrm>
            <a:off x="4388461" y="6237788"/>
            <a:ext cx="925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money</a:t>
            </a:r>
            <a:endParaRPr sz="1200">
              <a:solidFill>
                <a:schemeClr val="lt1"/>
              </a:solidFill>
              <a:latin typeface="Libre Franklin"/>
              <a:ea typeface="Libre Franklin"/>
              <a:cs typeface="Libre Franklin"/>
              <a:sym typeface="Libre Franklin"/>
            </a:endParaRPr>
          </a:p>
        </p:txBody>
      </p:sp>
      <p:sp>
        <p:nvSpPr>
          <p:cNvPr id="2532" name="Google Shape;2532;p155"/>
          <p:cNvSpPr txBox="1"/>
          <p:nvPr/>
        </p:nvSpPr>
        <p:spPr>
          <a:xfrm>
            <a:off x="6927375" y="6237788"/>
            <a:ext cx="1220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Strategic advantage</a:t>
            </a:r>
            <a:endParaRPr sz="1200">
              <a:solidFill>
                <a:schemeClr val="lt1"/>
              </a:solidFill>
              <a:latin typeface="Libre Franklin"/>
              <a:ea typeface="Libre Franklin"/>
              <a:cs typeface="Libre Franklin"/>
              <a:sym typeface="Libre Franklin"/>
            </a:endParaRPr>
          </a:p>
        </p:txBody>
      </p:sp>
      <p:sp>
        <p:nvSpPr>
          <p:cNvPr id="2533" name="Google Shape;2533;p155"/>
          <p:cNvSpPr txBox="1"/>
          <p:nvPr/>
        </p:nvSpPr>
        <p:spPr>
          <a:xfrm>
            <a:off x="5530725" y="6237788"/>
            <a:ext cx="1220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Delivery model</a:t>
            </a:r>
            <a:endParaRPr sz="1200">
              <a:solidFill>
                <a:schemeClr val="lt1"/>
              </a:solidFill>
              <a:latin typeface="Libre Franklin"/>
              <a:ea typeface="Libre Franklin"/>
              <a:cs typeface="Libre Franklin"/>
              <a:sym typeface="Libre Franklin"/>
            </a:endParaRPr>
          </a:p>
        </p:txBody>
      </p:sp>
      <p:sp>
        <p:nvSpPr>
          <p:cNvPr id="2534" name="Google Shape;2534;p155"/>
          <p:cNvSpPr txBox="1"/>
          <p:nvPr/>
        </p:nvSpPr>
        <p:spPr>
          <a:xfrm>
            <a:off x="9973787" y="6237788"/>
            <a:ext cx="14901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Criticality to business</a:t>
            </a:r>
            <a:endParaRPr sz="1200">
              <a:solidFill>
                <a:schemeClr val="lt1"/>
              </a:solidFill>
              <a:latin typeface="Libre Franklin"/>
              <a:ea typeface="Libre Franklin"/>
              <a:cs typeface="Libre Franklin"/>
              <a:sym typeface="Libre Franklin"/>
            </a:endParaRPr>
          </a:p>
        </p:txBody>
      </p:sp>
      <p:sp>
        <p:nvSpPr>
          <p:cNvPr id="2535" name="Google Shape;2535;p155"/>
          <p:cNvSpPr txBox="1"/>
          <p:nvPr/>
        </p:nvSpPr>
        <p:spPr>
          <a:xfrm>
            <a:off x="4067238" y="4619075"/>
            <a:ext cx="643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Link</a:t>
            </a:r>
            <a:endParaRPr sz="1200">
              <a:solidFill>
                <a:schemeClr val="lt1"/>
              </a:solidFill>
              <a:latin typeface="Libre Franklin"/>
              <a:ea typeface="Libre Franklin"/>
              <a:cs typeface="Libre Franklin"/>
              <a:sym typeface="Libre Franklin"/>
            </a:endParaRPr>
          </a:p>
        </p:txBody>
      </p:sp>
      <p:sp>
        <p:nvSpPr>
          <p:cNvPr id="2536" name="Google Shape;2536;p155"/>
          <p:cNvSpPr txBox="1"/>
          <p:nvPr/>
        </p:nvSpPr>
        <p:spPr>
          <a:xfrm>
            <a:off x="5488213" y="9371563"/>
            <a:ext cx="757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Cloud</a:t>
            </a:r>
            <a:endParaRPr sz="1200">
              <a:solidFill>
                <a:schemeClr val="lt1"/>
              </a:solidFill>
              <a:latin typeface="Libre Franklin"/>
              <a:ea typeface="Libre Franklin"/>
              <a:cs typeface="Libre Franklin"/>
              <a:sym typeface="Libre Franklin"/>
            </a:endParaRPr>
          </a:p>
        </p:txBody>
      </p:sp>
      <p:sp>
        <p:nvSpPr>
          <p:cNvPr id="2537" name="Google Shape;2537;p155"/>
          <p:cNvSpPr txBox="1"/>
          <p:nvPr/>
        </p:nvSpPr>
        <p:spPr>
          <a:xfrm>
            <a:off x="7262588" y="9371563"/>
            <a:ext cx="862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Laptop</a:t>
            </a:r>
            <a:endParaRPr sz="1200">
              <a:solidFill>
                <a:schemeClr val="lt1"/>
              </a:solidFill>
              <a:latin typeface="Libre Franklin"/>
              <a:ea typeface="Libre Franklin"/>
              <a:cs typeface="Libre Franklin"/>
              <a:sym typeface="Libre Franklin"/>
            </a:endParaRPr>
          </a:p>
        </p:txBody>
      </p:sp>
      <p:sp>
        <p:nvSpPr>
          <p:cNvPr id="2538" name="Google Shape;2538;p155"/>
          <p:cNvSpPr txBox="1"/>
          <p:nvPr/>
        </p:nvSpPr>
        <p:spPr>
          <a:xfrm>
            <a:off x="8822600" y="9371563"/>
            <a:ext cx="862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Bitcoin</a:t>
            </a:r>
            <a:endParaRPr sz="1200">
              <a:solidFill>
                <a:schemeClr val="lt1"/>
              </a:solidFill>
              <a:latin typeface="Libre Franklin"/>
              <a:ea typeface="Libre Franklin"/>
              <a:cs typeface="Libre Franklin"/>
              <a:sym typeface="Libre Franklin"/>
            </a:endParaRPr>
          </a:p>
        </p:txBody>
      </p:sp>
      <p:sp>
        <p:nvSpPr>
          <p:cNvPr id="2539" name="Google Shape;2539;p155"/>
          <p:cNvSpPr txBox="1"/>
          <p:nvPr/>
        </p:nvSpPr>
        <p:spPr>
          <a:xfrm>
            <a:off x="10248763" y="9371563"/>
            <a:ext cx="862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House</a:t>
            </a:r>
            <a:endParaRPr sz="1200">
              <a:solidFill>
                <a:schemeClr val="lt1"/>
              </a:solidFill>
              <a:latin typeface="Libre Franklin"/>
              <a:ea typeface="Libre Franklin"/>
              <a:cs typeface="Libre Franklin"/>
              <a:sym typeface="Libre Franklin"/>
            </a:endParaRPr>
          </a:p>
        </p:txBody>
      </p:sp>
      <p:sp>
        <p:nvSpPr>
          <p:cNvPr id="2540" name="Google Shape;2540;p155"/>
          <p:cNvSpPr txBox="1"/>
          <p:nvPr/>
        </p:nvSpPr>
        <p:spPr>
          <a:xfrm>
            <a:off x="11699938" y="9371563"/>
            <a:ext cx="1490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Shopping cart</a:t>
            </a:r>
            <a:endParaRPr sz="1200">
              <a:solidFill>
                <a:schemeClr val="lt1"/>
              </a:solidFill>
              <a:latin typeface="Libre Franklin"/>
              <a:ea typeface="Libre Franklin"/>
              <a:cs typeface="Libre Franklin"/>
              <a:sym typeface="Libre Franklin"/>
            </a:endParaRPr>
          </a:p>
        </p:txBody>
      </p:sp>
      <p:sp>
        <p:nvSpPr>
          <p:cNvPr id="2541" name="Google Shape;2541;p155"/>
          <p:cNvSpPr txBox="1"/>
          <p:nvPr/>
        </p:nvSpPr>
        <p:spPr>
          <a:xfrm>
            <a:off x="13610072" y="9371563"/>
            <a:ext cx="645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Car</a:t>
            </a:r>
            <a:endParaRPr sz="1200">
              <a:solidFill>
                <a:schemeClr val="lt1"/>
              </a:solidFill>
              <a:latin typeface="Libre Franklin"/>
              <a:ea typeface="Libre Franklin"/>
              <a:cs typeface="Libre Franklin"/>
              <a:sym typeface="Libre Franklin"/>
            </a:endParaRPr>
          </a:p>
        </p:txBody>
      </p:sp>
      <p:sp>
        <p:nvSpPr>
          <p:cNvPr id="2542" name="Google Shape;2542;p155"/>
          <p:cNvSpPr txBox="1"/>
          <p:nvPr/>
        </p:nvSpPr>
        <p:spPr>
          <a:xfrm>
            <a:off x="14855777" y="9371563"/>
            <a:ext cx="1094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percentage</a:t>
            </a:r>
            <a:endParaRPr sz="1200">
              <a:solidFill>
                <a:schemeClr val="lt1"/>
              </a:solidFill>
              <a:latin typeface="Libre Franklin"/>
              <a:ea typeface="Libre Franklin"/>
              <a:cs typeface="Libre Franklin"/>
              <a:sym typeface="Libre Franklin"/>
            </a:endParaRPr>
          </a:p>
        </p:txBody>
      </p:sp>
      <p:sp>
        <p:nvSpPr>
          <p:cNvPr id="2543" name="Google Shape;2543;p155"/>
          <p:cNvSpPr txBox="1"/>
          <p:nvPr/>
        </p:nvSpPr>
        <p:spPr>
          <a:xfrm>
            <a:off x="16557975" y="9371575"/>
            <a:ext cx="8625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business</a:t>
            </a:r>
            <a:endParaRPr sz="1200">
              <a:solidFill>
                <a:schemeClr val="lt1"/>
              </a:solidFill>
              <a:latin typeface="Libre Franklin"/>
              <a:ea typeface="Libre Franklin"/>
              <a:cs typeface="Libre Franklin"/>
              <a:sym typeface="Libre Franklin"/>
            </a:endParaRPr>
          </a:p>
        </p:txBody>
      </p:sp>
      <p:sp>
        <p:nvSpPr>
          <p:cNvPr id="2544" name="Google Shape;2544;p155"/>
          <p:cNvSpPr txBox="1"/>
          <p:nvPr/>
        </p:nvSpPr>
        <p:spPr>
          <a:xfrm>
            <a:off x="3906485" y="9371563"/>
            <a:ext cx="1094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chemeClr val="lt1"/>
                </a:solidFill>
                <a:latin typeface="Libre Franklin"/>
                <a:ea typeface="Libre Franklin"/>
                <a:cs typeface="Libre Franklin"/>
                <a:sym typeface="Libre Franklin"/>
              </a:rPr>
              <a:t>Mobile</a:t>
            </a:r>
            <a:endParaRPr sz="1200">
              <a:solidFill>
                <a:schemeClr val="lt1"/>
              </a:solidFill>
              <a:latin typeface="Libre Franklin"/>
              <a:ea typeface="Libre Franklin"/>
              <a:cs typeface="Libre Franklin"/>
              <a:sym typeface="Libre Franklin"/>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548"/>
        <p:cNvGrpSpPr/>
        <p:nvPr/>
      </p:nvGrpSpPr>
      <p:grpSpPr>
        <a:xfrm>
          <a:off x="0" y="0"/>
          <a:ext cx="0" cy="0"/>
          <a:chOff x="0" y="0"/>
          <a:chExt cx="0" cy="0"/>
        </a:xfrm>
      </p:grpSpPr>
      <p:sp>
        <p:nvSpPr>
          <p:cNvPr id="2549" name="Google Shape;2549;p156"/>
          <p:cNvSpPr txBox="1"/>
          <p:nvPr/>
        </p:nvSpPr>
        <p:spPr>
          <a:xfrm>
            <a:off x="507200" y="627525"/>
            <a:ext cx="6454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accent1"/>
                </a:solidFill>
                <a:latin typeface="Libre Franklin"/>
                <a:ea typeface="Libre Franklin"/>
                <a:cs typeface="Libre Franklin"/>
                <a:sym typeface="Libre Franklin"/>
              </a:rPr>
              <a:t>ICONS</a:t>
            </a:r>
            <a:endParaRPr sz="3200" b="1">
              <a:solidFill>
                <a:schemeClr val="accent1"/>
              </a:solidFill>
              <a:latin typeface="Libre Franklin"/>
              <a:ea typeface="Libre Franklin"/>
              <a:cs typeface="Libre Franklin"/>
              <a:sym typeface="Libre Franklin"/>
            </a:endParaRPr>
          </a:p>
        </p:txBody>
      </p:sp>
      <p:sp>
        <p:nvSpPr>
          <p:cNvPr id="2550" name="Google Shape;2550;p156"/>
          <p:cNvSpPr/>
          <p:nvPr/>
        </p:nvSpPr>
        <p:spPr>
          <a:xfrm>
            <a:off x="9379669" y="2502582"/>
            <a:ext cx="521163" cy="521163"/>
          </a:xfrm>
          <a:custGeom>
            <a:avLst/>
            <a:gdLst/>
            <a:ahLst/>
            <a:cxnLst/>
            <a:rect l="l" t="t" r="r" b="b"/>
            <a:pathLst>
              <a:path w="9122" h="9122" extrusionOk="0">
                <a:moveTo>
                  <a:pt x="8788" y="1"/>
                </a:moveTo>
                <a:lnTo>
                  <a:pt x="8657" y="24"/>
                </a:lnTo>
                <a:lnTo>
                  <a:pt x="8478" y="203"/>
                </a:lnTo>
                <a:lnTo>
                  <a:pt x="8466" y="334"/>
                </a:lnTo>
                <a:lnTo>
                  <a:pt x="8466" y="2965"/>
                </a:lnTo>
                <a:lnTo>
                  <a:pt x="8335" y="2668"/>
                </a:lnTo>
                <a:lnTo>
                  <a:pt x="8014" y="2132"/>
                </a:lnTo>
                <a:lnTo>
                  <a:pt x="7621" y="1644"/>
                </a:lnTo>
                <a:lnTo>
                  <a:pt x="7169" y="1239"/>
                </a:lnTo>
                <a:lnTo>
                  <a:pt x="6657" y="894"/>
                </a:lnTo>
                <a:lnTo>
                  <a:pt x="6097" y="620"/>
                </a:lnTo>
                <a:lnTo>
                  <a:pt x="5502" y="429"/>
                </a:lnTo>
                <a:lnTo>
                  <a:pt x="4882" y="334"/>
                </a:lnTo>
                <a:lnTo>
                  <a:pt x="4561" y="334"/>
                </a:lnTo>
                <a:lnTo>
                  <a:pt x="4168" y="346"/>
                </a:lnTo>
                <a:lnTo>
                  <a:pt x="3430" y="477"/>
                </a:lnTo>
                <a:lnTo>
                  <a:pt x="2739" y="727"/>
                </a:lnTo>
                <a:lnTo>
                  <a:pt x="2108" y="1096"/>
                </a:lnTo>
                <a:lnTo>
                  <a:pt x="1549" y="1572"/>
                </a:lnTo>
                <a:lnTo>
                  <a:pt x="1084" y="2132"/>
                </a:lnTo>
                <a:lnTo>
                  <a:pt x="715" y="2775"/>
                </a:lnTo>
                <a:lnTo>
                  <a:pt x="453" y="3477"/>
                </a:lnTo>
                <a:lnTo>
                  <a:pt x="382" y="3858"/>
                </a:lnTo>
                <a:lnTo>
                  <a:pt x="382" y="3989"/>
                </a:lnTo>
                <a:lnTo>
                  <a:pt x="525" y="4192"/>
                </a:lnTo>
                <a:lnTo>
                  <a:pt x="644" y="4239"/>
                </a:lnTo>
                <a:lnTo>
                  <a:pt x="703" y="4239"/>
                </a:lnTo>
                <a:lnTo>
                  <a:pt x="822" y="4227"/>
                </a:lnTo>
                <a:lnTo>
                  <a:pt x="989" y="4085"/>
                </a:lnTo>
                <a:lnTo>
                  <a:pt x="1025" y="3966"/>
                </a:lnTo>
                <a:lnTo>
                  <a:pt x="1084" y="3644"/>
                </a:lnTo>
                <a:lnTo>
                  <a:pt x="1299" y="3049"/>
                </a:lnTo>
                <a:lnTo>
                  <a:pt x="1620" y="2501"/>
                </a:lnTo>
                <a:lnTo>
                  <a:pt x="2013" y="2037"/>
                </a:lnTo>
                <a:lnTo>
                  <a:pt x="2477" y="1632"/>
                </a:lnTo>
                <a:lnTo>
                  <a:pt x="3013" y="1322"/>
                </a:lnTo>
                <a:lnTo>
                  <a:pt x="3597" y="1108"/>
                </a:lnTo>
                <a:lnTo>
                  <a:pt x="4228" y="989"/>
                </a:lnTo>
                <a:lnTo>
                  <a:pt x="4561" y="977"/>
                </a:lnTo>
                <a:lnTo>
                  <a:pt x="4835" y="989"/>
                </a:lnTo>
                <a:lnTo>
                  <a:pt x="5371" y="1072"/>
                </a:lnTo>
                <a:lnTo>
                  <a:pt x="5871" y="1239"/>
                </a:lnTo>
                <a:lnTo>
                  <a:pt x="6347" y="1465"/>
                </a:lnTo>
                <a:lnTo>
                  <a:pt x="6788" y="1763"/>
                </a:lnTo>
                <a:lnTo>
                  <a:pt x="7180" y="2120"/>
                </a:lnTo>
                <a:lnTo>
                  <a:pt x="7514" y="2537"/>
                </a:lnTo>
                <a:lnTo>
                  <a:pt x="7776" y="3013"/>
                </a:lnTo>
                <a:lnTo>
                  <a:pt x="7883" y="3263"/>
                </a:lnTo>
                <a:lnTo>
                  <a:pt x="5537" y="3263"/>
                </a:lnTo>
                <a:lnTo>
                  <a:pt x="5406" y="3275"/>
                </a:lnTo>
                <a:lnTo>
                  <a:pt x="5228" y="3454"/>
                </a:lnTo>
                <a:lnTo>
                  <a:pt x="5204" y="3585"/>
                </a:lnTo>
                <a:lnTo>
                  <a:pt x="5228" y="3715"/>
                </a:lnTo>
                <a:lnTo>
                  <a:pt x="5406" y="3894"/>
                </a:lnTo>
                <a:lnTo>
                  <a:pt x="5537" y="3918"/>
                </a:lnTo>
                <a:lnTo>
                  <a:pt x="8788" y="3918"/>
                </a:lnTo>
                <a:lnTo>
                  <a:pt x="8919" y="3894"/>
                </a:lnTo>
                <a:lnTo>
                  <a:pt x="9097" y="3715"/>
                </a:lnTo>
                <a:lnTo>
                  <a:pt x="9121" y="3585"/>
                </a:lnTo>
                <a:lnTo>
                  <a:pt x="9121" y="334"/>
                </a:lnTo>
                <a:lnTo>
                  <a:pt x="9097" y="203"/>
                </a:lnTo>
                <a:lnTo>
                  <a:pt x="8919" y="24"/>
                </a:lnTo>
                <a:lnTo>
                  <a:pt x="8788" y="1"/>
                </a:lnTo>
                <a:close/>
                <a:moveTo>
                  <a:pt x="8312" y="4882"/>
                </a:moveTo>
                <a:lnTo>
                  <a:pt x="8109" y="5037"/>
                </a:lnTo>
                <a:lnTo>
                  <a:pt x="8073" y="5156"/>
                </a:lnTo>
                <a:lnTo>
                  <a:pt x="8014" y="5478"/>
                </a:lnTo>
                <a:lnTo>
                  <a:pt x="7800" y="6073"/>
                </a:lnTo>
                <a:lnTo>
                  <a:pt x="7490" y="6621"/>
                </a:lnTo>
                <a:lnTo>
                  <a:pt x="7097" y="7097"/>
                </a:lnTo>
                <a:lnTo>
                  <a:pt x="6633" y="7490"/>
                </a:lnTo>
                <a:lnTo>
                  <a:pt x="6097" y="7799"/>
                </a:lnTo>
                <a:lnTo>
                  <a:pt x="5502" y="8026"/>
                </a:lnTo>
                <a:lnTo>
                  <a:pt x="4871" y="8133"/>
                </a:lnTo>
                <a:lnTo>
                  <a:pt x="4537" y="8145"/>
                </a:lnTo>
                <a:lnTo>
                  <a:pt x="4263" y="8133"/>
                </a:lnTo>
                <a:lnTo>
                  <a:pt x="3727" y="8050"/>
                </a:lnTo>
                <a:lnTo>
                  <a:pt x="3227" y="7895"/>
                </a:lnTo>
                <a:lnTo>
                  <a:pt x="2751" y="7657"/>
                </a:lnTo>
                <a:lnTo>
                  <a:pt x="2311" y="7359"/>
                </a:lnTo>
                <a:lnTo>
                  <a:pt x="1918" y="7002"/>
                </a:lnTo>
                <a:lnTo>
                  <a:pt x="1584" y="6585"/>
                </a:lnTo>
                <a:lnTo>
                  <a:pt x="1322" y="6121"/>
                </a:lnTo>
                <a:lnTo>
                  <a:pt x="1215" y="5871"/>
                </a:lnTo>
                <a:lnTo>
                  <a:pt x="3585" y="5871"/>
                </a:lnTo>
                <a:lnTo>
                  <a:pt x="3716" y="5847"/>
                </a:lnTo>
                <a:lnTo>
                  <a:pt x="3894" y="5668"/>
                </a:lnTo>
                <a:lnTo>
                  <a:pt x="3906" y="5537"/>
                </a:lnTo>
                <a:lnTo>
                  <a:pt x="3894" y="5406"/>
                </a:lnTo>
                <a:lnTo>
                  <a:pt x="3716" y="5228"/>
                </a:lnTo>
                <a:lnTo>
                  <a:pt x="3585" y="5216"/>
                </a:lnTo>
                <a:lnTo>
                  <a:pt x="322" y="5216"/>
                </a:lnTo>
                <a:lnTo>
                  <a:pt x="191" y="5228"/>
                </a:lnTo>
                <a:lnTo>
                  <a:pt x="24" y="5406"/>
                </a:lnTo>
                <a:lnTo>
                  <a:pt x="1" y="5537"/>
                </a:lnTo>
                <a:lnTo>
                  <a:pt x="1" y="8800"/>
                </a:lnTo>
                <a:lnTo>
                  <a:pt x="24" y="8931"/>
                </a:lnTo>
                <a:lnTo>
                  <a:pt x="191" y="9097"/>
                </a:lnTo>
                <a:lnTo>
                  <a:pt x="322" y="9121"/>
                </a:lnTo>
                <a:lnTo>
                  <a:pt x="453" y="9097"/>
                </a:lnTo>
                <a:lnTo>
                  <a:pt x="632" y="8931"/>
                </a:lnTo>
                <a:lnTo>
                  <a:pt x="656" y="8800"/>
                </a:lnTo>
                <a:lnTo>
                  <a:pt x="656" y="6168"/>
                </a:lnTo>
                <a:lnTo>
                  <a:pt x="787" y="6454"/>
                </a:lnTo>
                <a:lnTo>
                  <a:pt x="1108" y="6990"/>
                </a:lnTo>
                <a:lnTo>
                  <a:pt x="1501" y="7478"/>
                </a:lnTo>
                <a:lnTo>
                  <a:pt x="1953" y="7895"/>
                </a:lnTo>
                <a:lnTo>
                  <a:pt x="2465" y="8240"/>
                </a:lnTo>
                <a:lnTo>
                  <a:pt x="3025" y="8502"/>
                </a:lnTo>
                <a:lnTo>
                  <a:pt x="3608" y="8693"/>
                </a:lnTo>
                <a:lnTo>
                  <a:pt x="4239" y="8788"/>
                </a:lnTo>
                <a:lnTo>
                  <a:pt x="4561" y="8800"/>
                </a:lnTo>
                <a:lnTo>
                  <a:pt x="4942" y="8788"/>
                </a:lnTo>
                <a:lnTo>
                  <a:pt x="5680" y="8645"/>
                </a:lnTo>
                <a:lnTo>
                  <a:pt x="6371" y="8395"/>
                </a:lnTo>
                <a:lnTo>
                  <a:pt x="7002" y="8026"/>
                </a:lnTo>
                <a:lnTo>
                  <a:pt x="7561" y="7561"/>
                </a:lnTo>
                <a:lnTo>
                  <a:pt x="8026" y="7002"/>
                </a:lnTo>
                <a:lnTo>
                  <a:pt x="8407" y="6359"/>
                </a:lnTo>
                <a:lnTo>
                  <a:pt x="8657" y="5644"/>
                </a:lnTo>
                <a:lnTo>
                  <a:pt x="8728" y="5275"/>
                </a:lnTo>
                <a:lnTo>
                  <a:pt x="8740" y="5132"/>
                </a:lnTo>
                <a:lnTo>
                  <a:pt x="8585" y="4930"/>
                </a:lnTo>
                <a:lnTo>
                  <a:pt x="8454" y="4894"/>
                </a:lnTo>
                <a:lnTo>
                  <a:pt x="8312" y="488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56"/>
          <p:cNvSpPr/>
          <p:nvPr/>
        </p:nvSpPr>
        <p:spPr>
          <a:xfrm>
            <a:off x="2498791" y="2466531"/>
            <a:ext cx="595321" cy="594635"/>
          </a:xfrm>
          <a:custGeom>
            <a:avLst/>
            <a:gdLst/>
            <a:ahLst/>
            <a:cxnLst/>
            <a:rect l="l" t="t" r="r" b="b"/>
            <a:pathLst>
              <a:path w="10420" h="10408" extrusionOk="0">
                <a:moveTo>
                  <a:pt x="6383" y="1"/>
                </a:moveTo>
                <a:lnTo>
                  <a:pt x="6288" y="84"/>
                </a:lnTo>
                <a:lnTo>
                  <a:pt x="4335" y="2037"/>
                </a:lnTo>
                <a:lnTo>
                  <a:pt x="4252" y="2144"/>
                </a:lnTo>
                <a:lnTo>
                  <a:pt x="4252" y="2394"/>
                </a:lnTo>
                <a:lnTo>
                  <a:pt x="4335" y="2501"/>
                </a:lnTo>
                <a:lnTo>
                  <a:pt x="4430" y="2572"/>
                </a:lnTo>
                <a:lnTo>
                  <a:pt x="4680" y="2572"/>
                </a:lnTo>
                <a:lnTo>
                  <a:pt x="4787" y="2501"/>
                </a:lnTo>
                <a:lnTo>
                  <a:pt x="6192" y="1096"/>
                </a:lnTo>
                <a:lnTo>
                  <a:pt x="6192" y="6204"/>
                </a:lnTo>
                <a:lnTo>
                  <a:pt x="6026" y="6049"/>
                </a:lnTo>
                <a:lnTo>
                  <a:pt x="5657" y="5799"/>
                </a:lnTo>
                <a:lnTo>
                  <a:pt x="5240" y="5621"/>
                </a:lnTo>
                <a:lnTo>
                  <a:pt x="4799" y="5537"/>
                </a:lnTo>
                <a:lnTo>
                  <a:pt x="4561" y="5525"/>
                </a:lnTo>
                <a:lnTo>
                  <a:pt x="1108" y="5525"/>
                </a:lnTo>
                <a:lnTo>
                  <a:pt x="2513" y="4132"/>
                </a:lnTo>
                <a:lnTo>
                  <a:pt x="2585" y="4025"/>
                </a:lnTo>
                <a:lnTo>
                  <a:pt x="2585" y="3775"/>
                </a:lnTo>
                <a:lnTo>
                  <a:pt x="2513" y="3668"/>
                </a:lnTo>
                <a:lnTo>
                  <a:pt x="2406" y="3584"/>
                </a:lnTo>
                <a:lnTo>
                  <a:pt x="2156" y="3584"/>
                </a:lnTo>
                <a:lnTo>
                  <a:pt x="2049" y="3668"/>
                </a:lnTo>
                <a:lnTo>
                  <a:pt x="96" y="5621"/>
                </a:lnTo>
                <a:lnTo>
                  <a:pt x="13" y="5728"/>
                </a:lnTo>
                <a:lnTo>
                  <a:pt x="1" y="5847"/>
                </a:lnTo>
                <a:lnTo>
                  <a:pt x="13" y="5978"/>
                </a:lnTo>
                <a:lnTo>
                  <a:pt x="96" y="6073"/>
                </a:lnTo>
                <a:lnTo>
                  <a:pt x="2049" y="8026"/>
                </a:lnTo>
                <a:lnTo>
                  <a:pt x="2156" y="8109"/>
                </a:lnTo>
                <a:lnTo>
                  <a:pt x="2406" y="8109"/>
                </a:lnTo>
                <a:lnTo>
                  <a:pt x="2513" y="8026"/>
                </a:lnTo>
                <a:lnTo>
                  <a:pt x="2585" y="7930"/>
                </a:lnTo>
                <a:lnTo>
                  <a:pt x="2585" y="7680"/>
                </a:lnTo>
                <a:lnTo>
                  <a:pt x="2513" y="7573"/>
                </a:lnTo>
                <a:lnTo>
                  <a:pt x="1108" y="6168"/>
                </a:lnTo>
                <a:lnTo>
                  <a:pt x="4561" y="6168"/>
                </a:lnTo>
                <a:lnTo>
                  <a:pt x="4728" y="6180"/>
                </a:lnTo>
                <a:lnTo>
                  <a:pt x="5049" y="6240"/>
                </a:lnTo>
                <a:lnTo>
                  <a:pt x="5335" y="6371"/>
                </a:lnTo>
                <a:lnTo>
                  <a:pt x="5597" y="6537"/>
                </a:lnTo>
                <a:lnTo>
                  <a:pt x="5811" y="6764"/>
                </a:lnTo>
                <a:lnTo>
                  <a:pt x="5990" y="7026"/>
                </a:lnTo>
                <a:lnTo>
                  <a:pt x="6121" y="7311"/>
                </a:lnTo>
                <a:lnTo>
                  <a:pt x="6181" y="7633"/>
                </a:lnTo>
                <a:lnTo>
                  <a:pt x="6192" y="7799"/>
                </a:lnTo>
                <a:lnTo>
                  <a:pt x="6192" y="8133"/>
                </a:lnTo>
                <a:lnTo>
                  <a:pt x="6192" y="8359"/>
                </a:lnTo>
                <a:lnTo>
                  <a:pt x="6288" y="8812"/>
                </a:lnTo>
                <a:lnTo>
                  <a:pt x="6454" y="9216"/>
                </a:lnTo>
                <a:lnTo>
                  <a:pt x="6704" y="9574"/>
                </a:lnTo>
                <a:lnTo>
                  <a:pt x="7014" y="9883"/>
                </a:lnTo>
                <a:lnTo>
                  <a:pt x="7371" y="10133"/>
                </a:lnTo>
                <a:lnTo>
                  <a:pt x="7788" y="10312"/>
                </a:lnTo>
                <a:lnTo>
                  <a:pt x="8228" y="10395"/>
                </a:lnTo>
                <a:lnTo>
                  <a:pt x="8467" y="10407"/>
                </a:lnTo>
                <a:lnTo>
                  <a:pt x="10098" y="10407"/>
                </a:lnTo>
                <a:lnTo>
                  <a:pt x="10229" y="10383"/>
                </a:lnTo>
                <a:lnTo>
                  <a:pt x="10396" y="10205"/>
                </a:lnTo>
                <a:lnTo>
                  <a:pt x="10419" y="10086"/>
                </a:lnTo>
                <a:lnTo>
                  <a:pt x="10396" y="9955"/>
                </a:lnTo>
                <a:lnTo>
                  <a:pt x="10229" y="9776"/>
                </a:lnTo>
                <a:lnTo>
                  <a:pt x="10098" y="9752"/>
                </a:lnTo>
                <a:lnTo>
                  <a:pt x="8300" y="9752"/>
                </a:lnTo>
                <a:lnTo>
                  <a:pt x="7978" y="9681"/>
                </a:lnTo>
                <a:lnTo>
                  <a:pt x="7693" y="9562"/>
                </a:lnTo>
                <a:lnTo>
                  <a:pt x="7431" y="9383"/>
                </a:lnTo>
                <a:lnTo>
                  <a:pt x="7205" y="9157"/>
                </a:lnTo>
                <a:lnTo>
                  <a:pt x="7026" y="8907"/>
                </a:lnTo>
                <a:lnTo>
                  <a:pt x="6907" y="8609"/>
                </a:lnTo>
                <a:lnTo>
                  <a:pt x="6847" y="8288"/>
                </a:lnTo>
                <a:lnTo>
                  <a:pt x="6835" y="8121"/>
                </a:lnTo>
                <a:lnTo>
                  <a:pt x="6835" y="1096"/>
                </a:lnTo>
                <a:lnTo>
                  <a:pt x="8240" y="2501"/>
                </a:lnTo>
                <a:lnTo>
                  <a:pt x="8336" y="2572"/>
                </a:lnTo>
                <a:lnTo>
                  <a:pt x="8586" y="2572"/>
                </a:lnTo>
                <a:lnTo>
                  <a:pt x="8693" y="2501"/>
                </a:lnTo>
                <a:lnTo>
                  <a:pt x="8776" y="2394"/>
                </a:lnTo>
                <a:lnTo>
                  <a:pt x="8776" y="2144"/>
                </a:lnTo>
                <a:lnTo>
                  <a:pt x="8693" y="2037"/>
                </a:lnTo>
                <a:lnTo>
                  <a:pt x="6740" y="84"/>
                </a:lnTo>
                <a:lnTo>
                  <a:pt x="66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56"/>
          <p:cNvSpPr/>
          <p:nvPr/>
        </p:nvSpPr>
        <p:spPr>
          <a:xfrm>
            <a:off x="3639615" y="2540689"/>
            <a:ext cx="595264" cy="445633"/>
          </a:xfrm>
          <a:custGeom>
            <a:avLst/>
            <a:gdLst/>
            <a:ahLst/>
            <a:cxnLst/>
            <a:rect l="l" t="t" r="r" b="b"/>
            <a:pathLst>
              <a:path w="10419" h="7800" extrusionOk="0">
                <a:moveTo>
                  <a:pt x="6275" y="0"/>
                </a:moveTo>
                <a:lnTo>
                  <a:pt x="6025" y="24"/>
                </a:lnTo>
                <a:lnTo>
                  <a:pt x="5930" y="108"/>
                </a:lnTo>
                <a:lnTo>
                  <a:pt x="5859" y="215"/>
                </a:lnTo>
                <a:lnTo>
                  <a:pt x="5882" y="465"/>
                </a:lnTo>
                <a:lnTo>
                  <a:pt x="5978" y="572"/>
                </a:lnTo>
                <a:lnTo>
                  <a:pt x="9193" y="3251"/>
                </a:lnTo>
                <a:lnTo>
                  <a:pt x="3584" y="3251"/>
                </a:lnTo>
                <a:lnTo>
                  <a:pt x="3573" y="3239"/>
                </a:lnTo>
                <a:lnTo>
                  <a:pt x="3215" y="3251"/>
                </a:lnTo>
                <a:lnTo>
                  <a:pt x="2513" y="3394"/>
                </a:lnTo>
                <a:lnTo>
                  <a:pt x="1870" y="3668"/>
                </a:lnTo>
                <a:lnTo>
                  <a:pt x="1298" y="4049"/>
                </a:lnTo>
                <a:lnTo>
                  <a:pt x="810" y="4537"/>
                </a:lnTo>
                <a:lnTo>
                  <a:pt x="429" y="5120"/>
                </a:lnTo>
                <a:lnTo>
                  <a:pt x="155" y="5763"/>
                </a:lnTo>
                <a:lnTo>
                  <a:pt x="12" y="6466"/>
                </a:lnTo>
                <a:lnTo>
                  <a:pt x="1" y="6847"/>
                </a:lnTo>
                <a:lnTo>
                  <a:pt x="1" y="7478"/>
                </a:lnTo>
                <a:lnTo>
                  <a:pt x="12" y="7609"/>
                </a:lnTo>
                <a:lnTo>
                  <a:pt x="191" y="7787"/>
                </a:lnTo>
                <a:lnTo>
                  <a:pt x="322" y="7799"/>
                </a:lnTo>
                <a:lnTo>
                  <a:pt x="393" y="7799"/>
                </a:lnTo>
                <a:lnTo>
                  <a:pt x="501" y="7740"/>
                </a:lnTo>
                <a:lnTo>
                  <a:pt x="632" y="7585"/>
                </a:lnTo>
                <a:lnTo>
                  <a:pt x="644" y="7406"/>
                </a:lnTo>
                <a:lnTo>
                  <a:pt x="644" y="6775"/>
                </a:lnTo>
                <a:lnTo>
                  <a:pt x="655" y="6478"/>
                </a:lnTo>
                <a:lnTo>
                  <a:pt x="774" y="5906"/>
                </a:lnTo>
                <a:lnTo>
                  <a:pt x="1001" y="5382"/>
                </a:lnTo>
                <a:lnTo>
                  <a:pt x="1310" y="4918"/>
                </a:lnTo>
                <a:lnTo>
                  <a:pt x="1715" y="4525"/>
                </a:lnTo>
                <a:lnTo>
                  <a:pt x="2179" y="4203"/>
                </a:lnTo>
                <a:lnTo>
                  <a:pt x="2703" y="3989"/>
                </a:lnTo>
                <a:lnTo>
                  <a:pt x="3275" y="3870"/>
                </a:lnTo>
                <a:lnTo>
                  <a:pt x="3584" y="3858"/>
                </a:lnTo>
                <a:lnTo>
                  <a:pt x="9193" y="3858"/>
                </a:lnTo>
                <a:lnTo>
                  <a:pt x="5978" y="6537"/>
                </a:lnTo>
                <a:lnTo>
                  <a:pt x="5882" y="6632"/>
                </a:lnTo>
                <a:lnTo>
                  <a:pt x="5859" y="6882"/>
                </a:lnTo>
                <a:lnTo>
                  <a:pt x="5930" y="7002"/>
                </a:lnTo>
                <a:lnTo>
                  <a:pt x="5978" y="7049"/>
                </a:lnTo>
                <a:lnTo>
                  <a:pt x="6109" y="7109"/>
                </a:lnTo>
                <a:lnTo>
                  <a:pt x="6180" y="7121"/>
                </a:lnTo>
                <a:lnTo>
                  <a:pt x="6287" y="7109"/>
                </a:lnTo>
                <a:lnTo>
                  <a:pt x="6394" y="7037"/>
                </a:lnTo>
                <a:lnTo>
                  <a:pt x="10300" y="3799"/>
                </a:lnTo>
                <a:lnTo>
                  <a:pt x="10348" y="3751"/>
                </a:lnTo>
                <a:lnTo>
                  <a:pt x="10407" y="3620"/>
                </a:lnTo>
                <a:lnTo>
                  <a:pt x="10419" y="3549"/>
                </a:lnTo>
                <a:lnTo>
                  <a:pt x="10395" y="3430"/>
                </a:lnTo>
                <a:lnTo>
                  <a:pt x="10300" y="3299"/>
                </a:lnTo>
                <a:lnTo>
                  <a:pt x="6394" y="72"/>
                </a:lnTo>
                <a:lnTo>
                  <a:pt x="62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56"/>
          <p:cNvSpPr/>
          <p:nvPr/>
        </p:nvSpPr>
        <p:spPr>
          <a:xfrm>
            <a:off x="4779753" y="2503953"/>
            <a:ext cx="594578" cy="519791"/>
          </a:xfrm>
          <a:custGeom>
            <a:avLst/>
            <a:gdLst/>
            <a:ahLst/>
            <a:cxnLst/>
            <a:rect l="l" t="t" r="r" b="b"/>
            <a:pathLst>
              <a:path w="10407" h="9098" extrusionOk="0">
                <a:moveTo>
                  <a:pt x="0" y="1929"/>
                </a:moveTo>
                <a:lnTo>
                  <a:pt x="0" y="1941"/>
                </a:lnTo>
                <a:lnTo>
                  <a:pt x="1" y="1935"/>
                </a:lnTo>
                <a:lnTo>
                  <a:pt x="0" y="1929"/>
                </a:lnTo>
                <a:close/>
                <a:moveTo>
                  <a:pt x="334" y="1608"/>
                </a:moveTo>
                <a:lnTo>
                  <a:pt x="203" y="1632"/>
                </a:lnTo>
                <a:lnTo>
                  <a:pt x="24" y="1810"/>
                </a:lnTo>
                <a:lnTo>
                  <a:pt x="1" y="1935"/>
                </a:lnTo>
                <a:lnTo>
                  <a:pt x="24" y="2060"/>
                </a:lnTo>
                <a:lnTo>
                  <a:pt x="203" y="2239"/>
                </a:lnTo>
                <a:lnTo>
                  <a:pt x="334" y="2263"/>
                </a:lnTo>
                <a:lnTo>
                  <a:pt x="2358" y="2263"/>
                </a:lnTo>
                <a:lnTo>
                  <a:pt x="2489" y="2334"/>
                </a:lnTo>
                <a:lnTo>
                  <a:pt x="2548" y="2394"/>
                </a:lnTo>
                <a:lnTo>
                  <a:pt x="3322" y="3430"/>
                </a:lnTo>
                <a:lnTo>
                  <a:pt x="3382" y="3489"/>
                </a:lnTo>
                <a:lnTo>
                  <a:pt x="3513" y="3561"/>
                </a:lnTo>
                <a:lnTo>
                  <a:pt x="3584" y="3561"/>
                </a:lnTo>
                <a:lnTo>
                  <a:pt x="3691" y="3549"/>
                </a:lnTo>
                <a:lnTo>
                  <a:pt x="3787" y="3501"/>
                </a:lnTo>
                <a:lnTo>
                  <a:pt x="3870" y="3406"/>
                </a:lnTo>
                <a:lnTo>
                  <a:pt x="3906" y="3156"/>
                </a:lnTo>
                <a:lnTo>
                  <a:pt x="3846" y="3037"/>
                </a:lnTo>
                <a:lnTo>
                  <a:pt x="3060" y="2001"/>
                </a:lnTo>
                <a:lnTo>
                  <a:pt x="2917" y="1834"/>
                </a:lnTo>
                <a:lnTo>
                  <a:pt x="2513" y="1632"/>
                </a:lnTo>
                <a:lnTo>
                  <a:pt x="2286" y="1608"/>
                </a:lnTo>
                <a:close/>
                <a:moveTo>
                  <a:pt x="8347" y="0"/>
                </a:moveTo>
                <a:lnTo>
                  <a:pt x="8240" y="84"/>
                </a:lnTo>
                <a:lnTo>
                  <a:pt x="8156" y="179"/>
                </a:lnTo>
                <a:lnTo>
                  <a:pt x="8156" y="429"/>
                </a:lnTo>
                <a:lnTo>
                  <a:pt x="8240" y="536"/>
                </a:lnTo>
                <a:lnTo>
                  <a:pt x="9311" y="1608"/>
                </a:lnTo>
                <a:lnTo>
                  <a:pt x="6847" y="1608"/>
                </a:lnTo>
                <a:lnTo>
                  <a:pt x="6620" y="1632"/>
                </a:lnTo>
                <a:lnTo>
                  <a:pt x="6216" y="1834"/>
                </a:lnTo>
                <a:lnTo>
                  <a:pt x="6061" y="2001"/>
                </a:lnTo>
                <a:lnTo>
                  <a:pt x="2548" y="6692"/>
                </a:lnTo>
                <a:lnTo>
                  <a:pt x="2501" y="6740"/>
                </a:lnTo>
                <a:lnTo>
                  <a:pt x="2358" y="6811"/>
                </a:lnTo>
                <a:lnTo>
                  <a:pt x="2286" y="6823"/>
                </a:lnTo>
                <a:lnTo>
                  <a:pt x="334" y="6823"/>
                </a:lnTo>
                <a:lnTo>
                  <a:pt x="203" y="6835"/>
                </a:lnTo>
                <a:lnTo>
                  <a:pt x="24" y="7013"/>
                </a:lnTo>
                <a:lnTo>
                  <a:pt x="12" y="7144"/>
                </a:lnTo>
                <a:lnTo>
                  <a:pt x="24" y="7275"/>
                </a:lnTo>
                <a:lnTo>
                  <a:pt x="203" y="7454"/>
                </a:lnTo>
                <a:lnTo>
                  <a:pt x="334" y="7466"/>
                </a:lnTo>
                <a:lnTo>
                  <a:pt x="2286" y="7466"/>
                </a:lnTo>
                <a:lnTo>
                  <a:pt x="2513" y="7454"/>
                </a:lnTo>
                <a:lnTo>
                  <a:pt x="2917" y="7252"/>
                </a:lnTo>
                <a:lnTo>
                  <a:pt x="3072" y="7085"/>
                </a:lnTo>
                <a:lnTo>
                  <a:pt x="6585" y="2394"/>
                </a:lnTo>
                <a:lnTo>
                  <a:pt x="6632" y="2334"/>
                </a:lnTo>
                <a:lnTo>
                  <a:pt x="6763" y="2275"/>
                </a:lnTo>
                <a:lnTo>
                  <a:pt x="6847" y="2263"/>
                </a:lnTo>
                <a:lnTo>
                  <a:pt x="9311" y="2263"/>
                </a:lnTo>
                <a:lnTo>
                  <a:pt x="8240" y="3334"/>
                </a:lnTo>
                <a:lnTo>
                  <a:pt x="8156" y="3441"/>
                </a:lnTo>
                <a:lnTo>
                  <a:pt x="8156" y="3691"/>
                </a:lnTo>
                <a:lnTo>
                  <a:pt x="8240" y="3799"/>
                </a:lnTo>
                <a:lnTo>
                  <a:pt x="8347" y="3870"/>
                </a:lnTo>
                <a:lnTo>
                  <a:pt x="8466" y="3894"/>
                </a:lnTo>
                <a:lnTo>
                  <a:pt x="8597" y="3870"/>
                </a:lnTo>
                <a:lnTo>
                  <a:pt x="8704" y="3799"/>
                </a:lnTo>
                <a:lnTo>
                  <a:pt x="10323" y="2167"/>
                </a:lnTo>
                <a:lnTo>
                  <a:pt x="10407" y="2060"/>
                </a:lnTo>
                <a:lnTo>
                  <a:pt x="10407" y="1810"/>
                </a:lnTo>
                <a:lnTo>
                  <a:pt x="10323" y="1703"/>
                </a:lnTo>
                <a:lnTo>
                  <a:pt x="8704" y="84"/>
                </a:lnTo>
                <a:lnTo>
                  <a:pt x="8597" y="0"/>
                </a:lnTo>
                <a:close/>
                <a:moveTo>
                  <a:pt x="8347" y="5204"/>
                </a:moveTo>
                <a:lnTo>
                  <a:pt x="8240" y="5287"/>
                </a:lnTo>
                <a:lnTo>
                  <a:pt x="8156" y="5394"/>
                </a:lnTo>
                <a:lnTo>
                  <a:pt x="8156" y="5644"/>
                </a:lnTo>
                <a:lnTo>
                  <a:pt x="8240" y="5751"/>
                </a:lnTo>
                <a:lnTo>
                  <a:pt x="9311" y="6823"/>
                </a:lnTo>
                <a:lnTo>
                  <a:pt x="6847" y="6823"/>
                </a:lnTo>
                <a:lnTo>
                  <a:pt x="6763" y="6811"/>
                </a:lnTo>
                <a:lnTo>
                  <a:pt x="6632" y="6752"/>
                </a:lnTo>
                <a:lnTo>
                  <a:pt x="6585" y="6692"/>
                </a:lnTo>
                <a:lnTo>
                  <a:pt x="5799" y="5644"/>
                </a:lnTo>
                <a:lnTo>
                  <a:pt x="5704" y="5549"/>
                </a:lnTo>
                <a:lnTo>
                  <a:pt x="5454" y="5513"/>
                </a:lnTo>
                <a:lnTo>
                  <a:pt x="5346" y="5585"/>
                </a:lnTo>
                <a:lnTo>
                  <a:pt x="5251" y="5680"/>
                </a:lnTo>
                <a:lnTo>
                  <a:pt x="5215" y="5918"/>
                </a:lnTo>
                <a:lnTo>
                  <a:pt x="5275" y="6037"/>
                </a:lnTo>
                <a:lnTo>
                  <a:pt x="6061" y="7085"/>
                </a:lnTo>
                <a:lnTo>
                  <a:pt x="6204" y="7252"/>
                </a:lnTo>
                <a:lnTo>
                  <a:pt x="6608" y="7454"/>
                </a:lnTo>
                <a:lnTo>
                  <a:pt x="6847" y="7466"/>
                </a:lnTo>
                <a:lnTo>
                  <a:pt x="9311" y="7466"/>
                </a:lnTo>
                <a:lnTo>
                  <a:pt x="8240" y="8538"/>
                </a:lnTo>
                <a:lnTo>
                  <a:pt x="8156" y="8645"/>
                </a:lnTo>
                <a:lnTo>
                  <a:pt x="8156" y="8895"/>
                </a:lnTo>
                <a:lnTo>
                  <a:pt x="8240" y="9002"/>
                </a:lnTo>
                <a:lnTo>
                  <a:pt x="8347" y="9085"/>
                </a:lnTo>
                <a:lnTo>
                  <a:pt x="8466" y="9097"/>
                </a:lnTo>
                <a:lnTo>
                  <a:pt x="8597" y="9085"/>
                </a:lnTo>
                <a:lnTo>
                  <a:pt x="8704" y="9002"/>
                </a:lnTo>
                <a:lnTo>
                  <a:pt x="10323" y="7371"/>
                </a:lnTo>
                <a:lnTo>
                  <a:pt x="10407" y="7264"/>
                </a:lnTo>
                <a:lnTo>
                  <a:pt x="10407" y="7013"/>
                </a:lnTo>
                <a:lnTo>
                  <a:pt x="10323" y="6918"/>
                </a:lnTo>
                <a:lnTo>
                  <a:pt x="8704" y="5287"/>
                </a:lnTo>
                <a:lnTo>
                  <a:pt x="8597" y="520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56"/>
          <p:cNvSpPr/>
          <p:nvPr/>
        </p:nvSpPr>
        <p:spPr>
          <a:xfrm>
            <a:off x="5920519" y="2540004"/>
            <a:ext cx="594635" cy="446319"/>
          </a:xfrm>
          <a:custGeom>
            <a:avLst/>
            <a:gdLst/>
            <a:ahLst/>
            <a:cxnLst/>
            <a:rect l="l" t="t" r="r" b="b"/>
            <a:pathLst>
              <a:path w="10408" h="7812" extrusionOk="0">
                <a:moveTo>
                  <a:pt x="1" y="310"/>
                </a:moveTo>
                <a:lnTo>
                  <a:pt x="1" y="334"/>
                </a:lnTo>
                <a:lnTo>
                  <a:pt x="3" y="322"/>
                </a:lnTo>
                <a:lnTo>
                  <a:pt x="1" y="310"/>
                </a:lnTo>
                <a:close/>
                <a:moveTo>
                  <a:pt x="334" y="0"/>
                </a:moveTo>
                <a:lnTo>
                  <a:pt x="203" y="24"/>
                </a:lnTo>
                <a:lnTo>
                  <a:pt x="25" y="203"/>
                </a:lnTo>
                <a:lnTo>
                  <a:pt x="3" y="322"/>
                </a:lnTo>
                <a:lnTo>
                  <a:pt x="25" y="453"/>
                </a:lnTo>
                <a:lnTo>
                  <a:pt x="203" y="620"/>
                </a:lnTo>
                <a:lnTo>
                  <a:pt x="334" y="632"/>
                </a:lnTo>
                <a:lnTo>
                  <a:pt x="2930" y="632"/>
                </a:lnTo>
                <a:lnTo>
                  <a:pt x="3001" y="643"/>
                </a:lnTo>
                <a:lnTo>
                  <a:pt x="3144" y="727"/>
                </a:lnTo>
                <a:lnTo>
                  <a:pt x="3192" y="786"/>
                </a:lnTo>
                <a:lnTo>
                  <a:pt x="5407" y="3834"/>
                </a:lnTo>
                <a:lnTo>
                  <a:pt x="5430" y="3870"/>
                </a:lnTo>
                <a:lnTo>
                  <a:pt x="5466" y="3894"/>
                </a:lnTo>
                <a:lnTo>
                  <a:pt x="5430" y="3942"/>
                </a:lnTo>
                <a:lnTo>
                  <a:pt x="5407" y="3989"/>
                </a:lnTo>
                <a:lnTo>
                  <a:pt x="3192" y="7025"/>
                </a:lnTo>
                <a:lnTo>
                  <a:pt x="3144" y="7085"/>
                </a:lnTo>
                <a:lnTo>
                  <a:pt x="3001" y="7156"/>
                </a:lnTo>
                <a:lnTo>
                  <a:pt x="2930" y="7168"/>
                </a:lnTo>
                <a:lnTo>
                  <a:pt x="334" y="7168"/>
                </a:lnTo>
                <a:lnTo>
                  <a:pt x="203" y="7180"/>
                </a:lnTo>
                <a:lnTo>
                  <a:pt x="25" y="7359"/>
                </a:lnTo>
                <a:lnTo>
                  <a:pt x="1" y="7490"/>
                </a:lnTo>
                <a:lnTo>
                  <a:pt x="25" y="7621"/>
                </a:lnTo>
                <a:lnTo>
                  <a:pt x="203" y="7799"/>
                </a:lnTo>
                <a:lnTo>
                  <a:pt x="334" y="7811"/>
                </a:lnTo>
                <a:lnTo>
                  <a:pt x="2930" y="7811"/>
                </a:lnTo>
                <a:lnTo>
                  <a:pt x="3156" y="7799"/>
                </a:lnTo>
                <a:lnTo>
                  <a:pt x="3561" y="7585"/>
                </a:lnTo>
                <a:lnTo>
                  <a:pt x="3716" y="7418"/>
                </a:lnTo>
                <a:lnTo>
                  <a:pt x="5930" y="4370"/>
                </a:lnTo>
                <a:lnTo>
                  <a:pt x="5978" y="4311"/>
                </a:lnTo>
                <a:lnTo>
                  <a:pt x="6121" y="4227"/>
                </a:lnTo>
                <a:lnTo>
                  <a:pt x="6192" y="4215"/>
                </a:lnTo>
                <a:lnTo>
                  <a:pt x="9312" y="4215"/>
                </a:lnTo>
                <a:lnTo>
                  <a:pt x="8240" y="5311"/>
                </a:lnTo>
                <a:lnTo>
                  <a:pt x="8157" y="5418"/>
                </a:lnTo>
                <a:lnTo>
                  <a:pt x="8157" y="5668"/>
                </a:lnTo>
                <a:lnTo>
                  <a:pt x="8240" y="5763"/>
                </a:lnTo>
                <a:lnTo>
                  <a:pt x="8336" y="5847"/>
                </a:lnTo>
                <a:lnTo>
                  <a:pt x="8586" y="5847"/>
                </a:lnTo>
                <a:lnTo>
                  <a:pt x="8693" y="5763"/>
                </a:lnTo>
                <a:lnTo>
                  <a:pt x="10324" y="4144"/>
                </a:lnTo>
                <a:lnTo>
                  <a:pt x="10407" y="4037"/>
                </a:lnTo>
                <a:lnTo>
                  <a:pt x="10407" y="3787"/>
                </a:lnTo>
                <a:lnTo>
                  <a:pt x="10324" y="3680"/>
                </a:lnTo>
                <a:lnTo>
                  <a:pt x="8693" y="2048"/>
                </a:lnTo>
                <a:lnTo>
                  <a:pt x="8586" y="1977"/>
                </a:lnTo>
                <a:lnTo>
                  <a:pt x="8336" y="1977"/>
                </a:lnTo>
                <a:lnTo>
                  <a:pt x="8240" y="2048"/>
                </a:lnTo>
                <a:lnTo>
                  <a:pt x="8157" y="2156"/>
                </a:lnTo>
                <a:lnTo>
                  <a:pt x="8157" y="2406"/>
                </a:lnTo>
                <a:lnTo>
                  <a:pt x="8240" y="2513"/>
                </a:lnTo>
                <a:lnTo>
                  <a:pt x="9312" y="3561"/>
                </a:lnTo>
                <a:lnTo>
                  <a:pt x="6121" y="3561"/>
                </a:lnTo>
                <a:lnTo>
                  <a:pt x="5978" y="3501"/>
                </a:lnTo>
                <a:lnTo>
                  <a:pt x="5930" y="3453"/>
                </a:lnTo>
                <a:lnTo>
                  <a:pt x="3716" y="405"/>
                </a:lnTo>
                <a:lnTo>
                  <a:pt x="3561" y="227"/>
                </a:lnTo>
                <a:lnTo>
                  <a:pt x="3156" y="24"/>
                </a:lnTo>
                <a:lnTo>
                  <a:pt x="2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56"/>
          <p:cNvSpPr/>
          <p:nvPr/>
        </p:nvSpPr>
        <p:spPr>
          <a:xfrm>
            <a:off x="7070884" y="2503953"/>
            <a:ext cx="585037" cy="519791"/>
          </a:xfrm>
          <a:custGeom>
            <a:avLst/>
            <a:gdLst/>
            <a:ahLst/>
            <a:cxnLst/>
            <a:rect l="l" t="t" r="r" b="b"/>
            <a:pathLst>
              <a:path w="10240" h="9098" extrusionOk="0">
                <a:moveTo>
                  <a:pt x="8168" y="0"/>
                </a:moveTo>
                <a:lnTo>
                  <a:pt x="8073" y="84"/>
                </a:lnTo>
                <a:lnTo>
                  <a:pt x="7990" y="179"/>
                </a:lnTo>
                <a:lnTo>
                  <a:pt x="7990" y="429"/>
                </a:lnTo>
                <a:lnTo>
                  <a:pt x="8073" y="536"/>
                </a:lnTo>
                <a:lnTo>
                  <a:pt x="9145" y="1608"/>
                </a:lnTo>
                <a:lnTo>
                  <a:pt x="6620" y="1608"/>
                </a:lnTo>
                <a:lnTo>
                  <a:pt x="6418" y="1620"/>
                </a:lnTo>
                <a:lnTo>
                  <a:pt x="6073" y="1774"/>
                </a:lnTo>
                <a:lnTo>
                  <a:pt x="5918" y="1894"/>
                </a:lnTo>
                <a:lnTo>
                  <a:pt x="3608" y="4215"/>
                </a:lnTo>
                <a:lnTo>
                  <a:pt x="322" y="4215"/>
                </a:lnTo>
                <a:lnTo>
                  <a:pt x="191" y="4239"/>
                </a:lnTo>
                <a:lnTo>
                  <a:pt x="12" y="4406"/>
                </a:lnTo>
                <a:lnTo>
                  <a:pt x="0" y="4537"/>
                </a:lnTo>
                <a:lnTo>
                  <a:pt x="12" y="4668"/>
                </a:lnTo>
                <a:lnTo>
                  <a:pt x="191" y="4846"/>
                </a:lnTo>
                <a:lnTo>
                  <a:pt x="322" y="4870"/>
                </a:lnTo>
                <a:lnTo>
                  <a:pt x="3608" y="4870"/>
                </a:lnTo>
                <a:lnTo>
                  <a:pt x="5930" y="7192"/>
                </a:lnTo>
                <a:lnTo>
                  <a:pt x="6073" y="7311"/>
                </a:lnTo>
                <a:lnTo>
                  <a:pt x="6418" y="7454"/>
                </a:lnTo>
                <a:lnTo>
                  <a:pt x="6620" y="7478"/>
                </a:lnTo>
                <a:lnTo>
                  <a:pt x="9145" y="7478"/>
                </a:lnTo>
                <a:lnTo>
                  <a:pt x="8073" y="8549"/>
                </a:lnTo>
                <a:lnTo>
                  <a:pt x="7990" y="8645"/>
                </a:lnTo>
                <a:lnTo>
                  <a:pt x="7990" y="8895"/>
                </a:lnTo>
                <a:lnTo>
                  <a:pt x="8073" y="9002"/>
                </a:lnTo>
                <a:lnTo>
                  <a:pt x="8168" y="9085"/>
                </a:lnTo>
                <a:lnTo>
                  <a:pt x="8299" y="9097"/>
                </a:lnTo>
                <a:lnTo>
                  <a:pt x="8418" y="9085"/>
                </a:lnTo>
                <a:lnTo>
                  <a:pt x="8525" y="9002"/>
                </a:lnTo>
                <a:lnTo>
                  <a:pt x="10157" y="7371"/>
                </a:lnTo>
                <a:lnTo>
                  <a:pt x="10240" y="7275"/>
                </a:lnTo>
                <a:lnTo>
                  <a:pt x="10240" y="7025"/>
                </a:lnTo>
                <a:lnTo>
                  <a:pt x="10157" y="6918"/>
                </a:lnTo>
                <a:lnTo>
                  <a:pt x="8525" y="5287"/>
                </a:lnTo>
                <a:lnTo>
                  <a:pt x="8418" y="5216"/>
                </a:lnTo>
                <a:lnTo>
                  <a:pt x="8168" y="5216"/>
                </a:lnTo>
                <a:lnTo>
                  <a:pt x="8073" y="5287"/>
                </a:lnTo>
                <a:lnTo>
                  <a:pt x="7990" y="5394"/>
                </a:lnTo>
                <a:lnTo>
                  <a:pt x="7990" y="5644"/>
                </a:lnTo>
                <a:lnTo>
                  <a:pt x="8073" y="5751"/>
                </a:lnTo>
                <a:lnTo>
                  <a:pt x="9145" y="6823"/>
                </a:lnTo>
                <a:lnTo>
                  <a:pt x="6620" y="6823"/>
                </a:lnTo>
                <a:lnTo>
                  <a:pt x="6489" y="6799"/>
                </a:lnTo>
                <a:lnTo>
                  <a:pt x="6382" y="6728"/>
                </a:lnTo>
                <a:lnTo>
                  <a:pt x="4203" y="4549"/>
                </a:lnTo>
                <a:lnTo>
                  <a:pt x="6382" y="2358"/>
                </a:lnTo>
                <a:lnTo>
                  <a:pt x="6489" y="2286"/>
                </a:lnTo>
                <a:lnTo>
                  <a:pt x="6620" y="2263"/>
                </a:lnTo>
                <a:lnTo>
                  <a:pt x="9145" y="2263"/>
                </a:lnTo>
                <a:lnTo>
                  <a:pt x="8073" y="3334"/>
                </a:lnTo>
                <a:lnTo>
                  <a:pt x="7990" y="3441"/>
                </a:lnTo>
                <a:lnTo>
                  <a:pt x="7990" y="3691"/>
                </a:lnTo>
                <a:lnTo>
                  <a:pt x="8073" y="3799"/>
                </a:lnTo>
                <a:lnTo>
                  <a:pt x="8168" y="3870"/>
                </a:lnTo>
                <a:lnTo>
                  <a:pt x="8299" y="3894"/>
                </a:lnTo>
                <a:lnTo>
                  <a:pt x="8418" y="3870"/>
                </a:lnTo>
                <a:lnTo>
                  <a:pt x="8525" y="3799"/>
                </a:lnTo>
                <a:lnTo>
                  <a:pt x="10157" y="2167"/>
                </a:lnTo>
                <a:lnTo>
                  <a:pt x="10240" y="2060"/>
                </a:lnTo>
                <a:lnTo>
                  <a:pt x="10240" y="1810"/>
                </a:lnTo>
                <a:lnTo>
                  <a:pt x="10157" y="1703"/>
                </a:lnTo>
                <a:lnTo>
                  <a:pt x="8525" y="84"/>
                </a:lnTo>
                <a:lnTo>
                  <a:pt x="84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56"/>
          <p:cNvSpPr/>
          <p:nvPr/>
        </p:nvSpPr>
        <p:spPr>
          <a:xfrm>
            <a:off x="8210965" y="2503953"/>
            <a:ext cx="585094" cy="519791"/>
          </a:xfrm>
          <a:custGeom>
            <a:avLst/>
            <a:gdLst/>
            <a:ahLst/>
            <a:cxnLst/>
            <a:rect l="l" t="t" r="r" b="b"/>
            <a:pathLst>
              <a:path w="10241" h="9098" extrusionOk="0">
                <a:moveTo>
                  <a:pt x="8181" y="0"/>
                </a:moveTo>
                <a:lnTo>
                  <a:pt x="8074" y="84"/>
                </a:lnTo>
                <a:lnTo>
                  <a:pt x="8002" y="179"/>
                </a:lnTo>
                <a:lnTo>
                  <a:pt x="8002" y="429"/>
                </a:lnTo>
                <a:lnTo>
                  <a:pt x="8074" y="536"/>
                </a:lnTo>
                <a:lnTo>
                  <a:pt x="9145" y="1608"/>
                </a:lnTo>
                <a:lnTo>
                  <a:pt x="6621" y="1608"/>
                </a:lnTo>
                <a:lnTo>
                  <a:pt x="6431" y="1620"/>
                </a:lnTo>
                <a:lnTo>
                  <a:pt x="6073" y="1774"/>
                </a:lnTo>
                <a:lnTo>
                  <a:pt x="5930" y="1894"/>
                </a:lnTo>
                <a:lnTo>
                  <a:pt x="3609" y="4215"/>
                </a:lnTo>
                <a:lnTo>
                  <a:pt x="334" y="4215"/>
                </a:lnTo>
                <a:lnTo>
                  <a:pt x="203" y="4239"/>
                </a:lnTo>
                <a:lnTo>
                  <a:pt x="25" y="4406"/>
                </a:lnTo>
                <a:lnTo>
                  <a:pt x="1" y="4537"/>
                </a:lnTo>
                <a:lnTo>
                  <a:pt x="25" y="4668"/>
                </a:lnTo>
                <a:lnTo>
                  <a:pt x="203" y="4846"/>
                </a:lnTo>
                <a:lnTo>
                  <a:pt x="334" y="4870"/>
                </a:lnTo>
                <a:lnTo>
                  <a:pt x="3609" y="4870"/>
                </a:lnTo>
                <a:lnTo>
                  <a:pt x="5930" y="7192"/>
                </a:lnTo>
                <a:lnTo>
                  <a:pt x="6073" y="7311"/>
                </a:lnTo>
                <a:lnTo>
                  <a:pt x="6431" y="7454"/>
                </a:lnTo>
                <a:lnTo>
                  <a:pt x="6621" y="7478"/>
                </a:lnTo>
                <a:lnTo>
                  <a:pt x="9145" y="7478"/>
                </a:lnTo>
                <a:lnTo>
                  <a:pt x="8074" y="8549"/>
                </a:lnTo>
                <a:lnTo>
                  <a:pt x="7990" y="8645"/>
                </a:lnTo>
                <a:lnTo>
                  <a:pt x="7990" y="8895"/>
                </a:lnTo>
                <a:lnTo>
                  <a:pt x="8074" y="9002"/>
                </a:lnTo>
                <a:lnTo>
                  <a:pt x="8181" y="9085"/>
                </a:lnTo>
                <a:lnTo>
                  <a:pt x="8312" y="9097"/>
                </a:lnTo>
                <a:lnTo>
                  <a:pt x="8431" y="9085"/>
                </a:lnTo>
                <a:lnTo>
                  <a:pt x="8538" y="9002"/>
                </a:lnTo>
                <a:lnTo>
                  <a:pt x="10169" y="7371"/>
                </a:lnTo>
                <a:lnTo>
                  <a:pt x="10241" y="7275"/>
                </a:lnTo>
                <a:lnTo>
                  <a:pt x="10241" y="7025"/>
                </a:lnTo>
                <a:lnTo>
                  <a:pt x="10169" y="6918"/>
                </a:lnTo>
                <a:lnTo>
                  <a:pt x="8538" y="5287"/>
                </a:lnTo>
                <a:lnTo>
                  <a:pt x="8431" y="5216"/>
                </a:lnTo>
                <a:lnTo>
                  <a:pt x="8181" y="5216"/>
                </a:lnTo>
                <a:lnTo>
                  <a:pt x="8074" y="5287"/>
                </a:lnTo>
                <a:lnTo>
                  <a:pt x="8002" y="5394"/>
                </a:lnTo>
                <a:lnTo>
                  <a:pt x="8002" y="5644"/>
                </a:lnTo>
                <a:lnTo>
                  <a:pt x="8074" y="5751"/>
                </a:lnTo>
                <a:lnTo>
                  <a:pt x="9145" y="6823"/>
                </a:lnTo>
                <a:lnTo>
                  <a:pt x="6621" y="6823"/>
                </a:lnTo>
                <a:lnTo>
                  <a:pt x="6490" y="6799"/>
                </a:lnTo>
                <a:lnTo>
                  <a:pt x="6395" y="6728"/>
                </a:lnTo>
                <a:lnTo>
                  <a:pt x="4204" y="4549"/>
                </a:lnTo>
                <a:lnTo>
                  <a:pt x="6395" y="2358"/>
                </a:lnTo>
                <a:lnTo>
                  <a:pt x="6490" y="2286"/>
                </a:lnTo>
                <a:lnTo>
                  <a:pt x="6621" y="2263"/>
                </a:lnTo>
                <a:lnTo>
                  <a:pt x="9145" y="2263"/>
                </a:lnTo>
                <a:lnTo>
                  <a:pt x="8074" y="3334"/>
                </a:lnTo>
                <a:lnTo>
                  <a:pt x="7990" y="3441"/>
                </a:lnTo>
                <a:lnTo>
                  <a:pt x="7990" y="3691"/>
                </a:lnTo>
                <a:lnTo>
                  <a:pt x="8074" y="3799"/>
                </a:lnTo>
                <a:lnTo>
                  <a:pt x="8181" y="3870"/>
                </a:lnTo>
                <a:lnTo>
                  <a:pt x="8312" y="3894"/>
                </a:lnTo>
                <a:lnTo>
                  <a:pt x="8431" y="3870"/>
                </a:lnTo>
                <a:lnTo>
                  <a:pt x="8538" y="3799"/>
                </a:lnTo>
                <a:lnTo>
                  <a:pt x="10169" y="2167"/>
                </a:lnTo>
                <a:lnTo>
                  <a:pt x="10241" y="2060"/>
                </a:lnTo>
                <a:lnTo>
                  <a:pt x="10241" y="1810"/>
                </a:lnTo>
                <a:lnTo>
                  <a:pt x="10169" y="1703"/>
                </a:lnTo>
                <a:lnTo>
                  <a:pt x="8538" y="84"/>
                </a:lnTo>
                <a:lnTo>
                  <a:pt x="84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56"/>
          <p:cNvSpPr/>
          <p:nvPr/>
        </p:nvSpPr>
        <p:spPr>
          <a:xfrm>
            <a:off x="1358025" y="2465846"/>
            <a:ext cx="595264" cy="595321"/>
          </a:xfrm>
          <a:custGeom>
            <a:avLst/>
            <a:gdLst/>
            <a:ahLst/>
            <a:cxnLst/>
            <a:rect l="l" t="t" r="r" b="b"/>
            <a:pathLst>
              <a:path w="10419" h="10420" extrusionOk="0">
                <a:moveTo>
                  <a:pt x="5215" y="1"/>
                </a:moveTo>
                <a:lnTo>
                  <a:pt x="5084" y="13"/>
                </a:lnTo>
                <a:lnTo>
                  <a:pt x="4906" y="191"/>
                </a:lnTo>
                <a:lnTo>
                  <a:pt x="4882" y="322"/>
                </a:lnTo>
                <a:lnTo>
                  <a:pt x="4882" y="2799"/>
                </a:lnTo>
                <a:lnTo>
                  <a:pt x="3810" y="1727"/>
                </a:lnTo>
                <a:lnTo>
                  <a:pt x="3715" y="1644"/>
                </a:lnTo>
                <a:lnTo>
                  <a:pt x="3465" y="1644"/>
                </a:lnTo>
                <a:lnTo>
                  <a:pt x="3358" y="1727"/>
                </a:lnTo>
                <a:lnTo>
                  <a:pt x="3275" y="1822"/>
                </a:lnTo>
                <a:lnTo>
                  <a:pt x="3275" y="2072"/>
                </a:lnTo>
                <a:lnTo>
                  <a:pt x="3358" y="2180"/>
                </a:lnTo>
                <a:lnTo>
                  <a:pt x="4977" y="3811"/>
                </a:lnTo>
                <a:lnTo>
                  <a:pt x="5084" y="3894"/>
                </a:lnTo>
                <a:lnTo>
                  <a:pt x="5335" y="3894"/>
                </a:lnTo>
                <a:lnTo>
                  <a:pt x="5442" y="3811"/>
                </a:lnTo>
                <a:lnTo>
                  <a:pt x="7073" y="2180"/>
                </a:lnTo>
                <a:lnTo>
                  <a:pt x="7156" y="2072"/>
                </a:lnTo>
                <a:lnTo>
                  <a:pt x="7156" y="1822"/>
                </a:lnTo>
                <a:lnTo>
                  <a:pt x="7073" y="1727"/>
                </a:lnTo>
                <a:lnTo>
                  <a:pt x="6966" y="1644"/>
                </a:lnTo>
                <a:lnTo>
                  <a:pt x="6716" y="1644"/>
                </a:lnTo>
                <a:lnTo>
                  <a:pt x="6609" y="1727"/>
                </a:lnTo>
                <a:lnTo>
                  <a:pt x="5537" y="2799"/>
                </a:lnTo>
                <a:lnTo>
                  <a:pt x="5537" y="322"/>
                </a:lnTo>
                <a:lnTo>
                  <a:pt x="5525" y="191"/>
                </a:lnTo>
                <a:lnTo>
                  <a:pt x="5346" y="13"/>
                </a:lnTo>
                <a:lnTo>
                  <a:pt x="5215" y="1"/>
                </a:lnTo>
                <a:close/>
                <a:moveTo>
                  <a:pt x="5084" y="4561"/>
                </a:moveTo>
                <a:lnTo>
                  <a:pt x="4846" y="4668"/>
                </a:lnTo>
                <a:lnTo>
                  <a:pt x="4668" y="4835"/>
                </a:lnTo>
                <a:lnTo>
                  <a:pt x="4573" y="5073"/>
                </a:lnTo>
                <a:lnTo>
                  <a:pt x="4561" y="5204"/>
                </a:lnTo>
                <a:lnTo>
                  <a:pt x="4573" y="5335"/>
                </a:lnTo>
                <a:lnTo>
                  <a:pt x="4668" y="5573"/>
                </a:lnTo>
                <a:lnTo>
                  <a:pt x="4846" y="5752"/>
                </a:lnTo>
                <a:lnTo>
                  <a:pt x="5084" y="5847"/>
                </a:lnTo>
                <a:lnTo>
                  <a:pt x="5215" y="5859"/>
                </a:lnTo>
                <a:lnTo>
                  <a:pt x="5346" y="5847"/>
                </a:lnTo>
                <a:lnTo>
                  <a:pt x="5585" y="5752"/>
                </a:lnTo>
                <a:lnTo>
                  <a:pt x="5751" y="5573"/>
                </a:lnTo>
                <a:lnTo>
                  <a:pt x="5858" y="5335"/>
                </a:lnTo>
                <a:lnTo>
                  <a:pt x="5870" y="5204"/>
                </a:lnTo>
                <a:lnTo>
                  <a:pt x="5858" y="5073"/>
                </a:lnTo>
                <a:lnTo>
                  <a:pt x="5751" y="4835"/>
                </a:lnTo>
                <a:lnTo>
                  <a:pt x="5585" y="4668"/>
                </a:lnTo>
                <a:lnTo>
                  <a:pt x="5346" y="4561"/>
                </a:lnTo>
                <a:close/>
                <a:moveTo>
                  <a:pt x="1834" y="3275"/>
                </a:moveTo>
                <a:lnTo>
                  <a:pt x="1727" y="3346"/>
                </a:lnTo>
                <a:lnTo>
                  <a:pt x="1643" y="3454"/>
                </a:lnTo>
                <a:lnTo>
                  <a:pt x="1643" y="3704"/>
                </a:lnTo>
                <a:lnTo>
                  <a:pt x="1727" y="3811"/>
                </a:lnTo>
                <a:lnTo>
                  <a:pt x="2798" y="4859"/>
                </a:lnTo>
                <a:lnTo>
                  <a:pt x="334" y="4859"/>
                </a:lnTo>
                <a:lnTo>
                  <a:pt x="203" y="4882"/>
                </a:lnTo>
                <a:lnTo>
                  <a:pt x="24" y="5073"/>
                </a:lnTo>
                <a:lnTo>
                  <a:pt x="0" y="5192"/>
                </a:lnTo>
                <a:lnTo>
                  <a:pt x="24" y="5323"/>
                </a:lnTo>
                <a:lnTo>
                  <a:pt x="203" y="5502"/>
                </a:lnTo>
                <a:lnTo>
                  <a:pt x="334" y="5513"/>
                </a:lnTo>
                <a:lnTo>
                  <a:pt x="2798" y="5513"/>
                </a:lnTo>
                <a:lnTo>
                  <a:pt x="1727" y="6609"/>
                </a:lnTo>
                <a:lnTo>
                  <a:pt x="1643" y="6716"/>
                </a:lnTo>
                <a:lnTo>
                  <a:pt x="1643" y="6966"/>
                </a:lnTo>
                <a:lnTo>
                  <a:pt x="1727" y="7061"/>
                </a:lnTo>
                <a:lnTo>
                  <a:pt x="1834" y="7145"/>
                </a:lnTo>
                <a:lnTo>
                  <a:pt x="2084" y="7145"/>
                </a:lnTo>
                <a:lnTo>
                  <a:pt x="2191" y="7061"/>
                </a:lnTo>
                <a:lnTo>
                  <a:pt x="3810" y="5442"/>
                </a:lnTo>
                <a:lnTo>
                  <a:pt x="3894" y="5335"/>
                </a:lnTo>
                <a:lnTo>
                  <a:pt x="3894" y="5085"/>
                </a:lnTo>
                <a:lnTo>
                  <a:pt x="3810" y="4978"/>
                </a:lnTo>
                <a:lnTo>
                  <a:pt x="2191" y="3346"/>
                </a:lnTo>
                <a:lnTo>
                  <a:pt x="2084" y="3275"/>
                </a:lnTo>
                <a:close/>
                <a:moveTo>
                  <a:pt x="8347" y="3275"/>
                </a:moveTo>
                <a:lnTo>
                  <a:pt x="8240" y="3346"/>
                </a:lnTo>
                <a:lnTo>
                  <a:pt x="6609" y="4978"/>
                </a:lnTo>
                <a:lnTo>
                  <a:pt x="6525" y="5085"/>
                </a:lnTo>
                <a:lnTo>
                  <a:pt x="6525" y="5335"/>
                </a:lnTo>
                <a:lnTo>
                  <a:pt x="6609" y="5442"/>
                </a:lnTo>
                <a:lnTo>
                  <a:pt x="8240" y="7061"/>
                </a:lnTo>
                <a:lnTo>
                  <a:pt x="8347" y="7145"/>
                </a:lnTo>
                <a:lnTo>
                  <a:pt x="8597" y="7145"/>
                </a:lnTo>
                <a:lnTo>
                  <a:pt x="8704" y="7061"/>
                </a:lnTo>
                <a:lnTo>
                  <a:pt x="8776" y="6966"/>
                </a:lnTo>
                <a:lnTo>
                  <a:pt x="8776" y="6716"/>
                </a:lnTo>
                <a:lnTo>
                  <a:pt x="8704" y="6609"/>
                </a:lnTo>
                <a:lnTo>
                  <a:pt x="7621" y="5513"/>
                </a:lnTo>
                <a:lnTo>
                  <a:pt x="10097" y="5513"/>
                </a:lnTo>
                <a:lnTo>
                  <a:pt x="10228" y="5502"/>
                </a:lnTo>
                <a:lnTo>
                  <a:pt x="10407" y="5323"/>
                </a:lnTo>
                <a:lnTo>
                  <a:pt x="10419" y="5192"/>
                </a:lnTo>
                <a:lnTo>
                  <a:pt x="10407" y="5073"/>
                </a:lnTo>
                <a:lnTo>
                  <a:pt x="10228" y="4882"/>
                </a:lnTo>
                <a:lnTo>
                  <a:pt x="10097" y="4859"/>
                </a:lnTo>
                <a:lnTo>
                  <a:pt x="7621" y="4859"/>
                </a:lnTo>
                <a:lnTo>
                  <a:pt x="8692" y="3811"/>
                </a:lnTo>
                <a:lnTo>
                  <a:pt x="8776" y="3704"/>
                </a:lnTo>
                <a:lnTo>
                  <a:pt x="8776" y="3454"/>
                </a:lnTo>
                <a:lnTo>
                  <a:pt x="8704" y="3346"/>
                </a:lnTo>
                <a:lnTo>
                  <a:pt x="8597" y="3275"/>
                </a:lnTo>
                <a:close/>
                <a:moveTo>
                  <a:pt x="5084" y="6526"/>
                </a:moveTo>
                <a:lnTo>
                  <a:pt x="4977" y="6609"/>
                </a:lnTo>
                <a:lnTo>
                  <a:pt x="3358" y="8228"/>
                </a:lnTo>
                <a:lnTo>
                  <a:pt x="3275" y="8335"/>
                </a:lnTo>
                <a:lnTo>
                  <a:pt x="3275" y="8585"/>
                </a:lnTo>
                <a:lnTo>
                  <a:pt x="3358" y="8693"/>
                </a:lnTo>
                <a:lnTo>
                  <a:pt x="3453" y="8776"/>
                </a:lnTo>
                <a:lnTo>
                  <a:pt x="3703" y="8776"/>
                </a:lnTo>
                <a:lnTo>
                  <a:pt x="3810" y="8693"/>
                </a:lnTo>
                <a:lnTo>
                  <a:pt x="4882" y="7621"/>
                </a:lnTo>
                <a:lnTo>
                  <a:pt x="4882" y="10086"/>
                </a:lnTo>
                <a:lnTo>
                  <a:pt x="4906" y="10217"/>
                </a:lnTo>
                <a:lnTo>
                  <a:pt x="5084" y="10395"/>
                </a:lnTo>
                <a:lnTo>
                  <a:pt x="5215" y="10419"/>
                </a:lnTo>
                <a:lnTo>
                  <a:pt x="5346" y="10395"/>
                </a:lnTo>
                <a:lnTo>
                  <a:pt x="5525" y="10217"/>
                </a:lnTo>
                <a:lnTo>
                  <a:pt x="5537" y="10086"/>
                </a:lnTo>
                <a:lnTo>
                  <a:pt x="5537" y="7621"/>
                </a:lnTo>
                <a:lnTo>
                  <a:pt x="6609" y="8693"/>
                </a:lnTo>
                <a:lnTo>
                  <a:pt x="6716" y="8776"/>
                </a:lnTo>
                <a:lnTo>
                  <a:pt x="6966" y="8776"/>
                </a:lnTo>
                <a:lnTo>
                  <a:pt x="7073" y="8693"/>
                </a:lnTo>
                <a:lnTo>
                  <a:pt x="7144" y="8585"/>
                </a:lnTo>
                <a:lnTo>
                  <a:pt x="7144" y="8335"/>
                </a:lnTo>
                <a:lnTo>
                  <a:pt x="7073" y="8228"/>
                </a:lnTo>
                <a:lnTo>
                  <a:pt x="5442" y="6609"/>
                </a:lnTo>
                <a:lnTo>
                  <a:pt x="5335" y="65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56"/>
          <p:cNvSpPr/>
          <p:nvPr/>
        </p:nvSpPr>
        <p:spPr>
          <a:xfrm>
            <a:off x="10483071" y="2465846"/>
            <a:ext cx="595264" cy="595321"/>
          </a:xfrm>
          <a:custGeom>
            <a:avLst/>
            <a:gdLst/>
            <a:ahLst/>
            <a:cxnLst/>
            <a:rect l="l" t="t" r="r" b="b"/>
            <a:pathLst>
              <a:path w="10419" h="10420" extrusionOk="0">
                <a:moveTo>
                  <a:pt x="5216" y="2596"/>
                </a:moveTo>
                <a:lnTo>
                  <a:pt x="5085" y="2620"/>
                </a:lnTo>
                <a:lnTo>
                  <a:pt x="4906" y="2799"/>
                </a:lnTo>
                <a:lnTo>
                  <a:pt x="4882" y="2930"/>
                </a:lnTo>
                <a:lnTo>
                  <a:pt x="4882" y="6704"/>
                </a:lnTo>
                <a:lnTo>
                  <a:pt x="3489" y="5299"/>
                </a:lnTo>
                <a:lnTo>
                  <a:pt x="3382" y="5228"/>
                </a:lnTo>
                <a:lnTo>
                  <a:pt x="3132" y="5228"/>
                </a:lnTo>
                <a:lnTo>
                  <a:pt x="3025" y="5299"/>
                </a:lnTo>
                <a:lnTo>
                  <a:pt x="2941" y="5406"/>
                </a:lnTo>
                <a:lnTo>
                  <a:pt x="2941" y="5656"/>
                </a:lnTo>
                <a:lnTo>
                  <a:pt x="3025" y="5763"/>
                </a:lnTo>
                <a:lnTo>
                  <a:pt x="4977" y="7716"/>
                </a:lnTo>
                <a:lnTo>
                  <a:pt x="5085" y="7788"/>
                </a:lnTo>
                <a:lnTo>
                  <a:pt x="5216" y="7811"/>
                </a:lnTo>
                <a:lnTo>
                  <a:pt x="5335" y="7800"/>
                </a:lnTo>
                <a:lnTo>
                  <a:pt x="5442" y="7716"/>
                </a:lnTo>
                <a:lnTo>
                  <a:pt x="7395" y="5763"/>
                </a:lnTo>
                <a:lnTo>
                  <a:pt x="7478" y="5656"/>
                </a:lnTo>
                <a:lnTo>
                  <a:pt x="7478" y="5406"/>
                </a:lnTo>
                <a:lnTo>
                  <a:pt x="7395" y="5299"/>
                </a:lnTo>
                <a:lnTo>
                  <a:pt x="7287" y="5228"/>
                </a:lnTo>
                <a:lnTo>
                  <a:pt x="7037" y="5228"/>
                </a:lnTo>
                <a:lnTo>
                  <a:pt x="6930" y="5299"/>
                </a:lnTo>
                <a:lnTo>
                  <a:pt x="5537" y="6704"/>
                </a:lnTo>
                <a:lnTo>
                  <a:pt x="5537" y="2930"/>
                </a:lnTo>
                <a:lnTo>
                  <a:pt x="5513" y="2799"/>
                </a:lnTo>
                <a:lnTo>
                  <a:pt x="5335" y="2620"/>
                </a:lnTo>
                <a:lnTo>
                  <a:pt x="5216" y="2596"/>
                </a:lnTo>
                <a:close/>
                <a:moveTo>
                  <a:pt x="5216" y="655"/>
                </a:moveTo>
                <a:lnTo>
                  <a:pt x="5680" y="667"/>
                </a:lnTo>
                <a:lnTo>
                  <a:pt x="6561" y="846"/>
                </a:lnTo>
                <a:lnTo>
                  <a:pt x="7383" y="1191"/>
                </a:lnTo>
                <a:lnTo>
                  <a:pt x="8109" y="1691"/>
                </a:lnTo>
                <a:lnTo>
                  <a:pt x="8728" y="2311"/>
                </a:lnTo>
                <a:lnTo>
                  <a:pt x="9216" y="3037"/>
                </a:lnTo>
                <a:lnTo>
                  <a:pt x="9573" y="3846"/>
                </a:lnTo>
                <a:lnTo>
                  <a:pt x="9752" y="4740"/>
                </a:lnTo>
                <a:lnTo>
                  <a:pt x="9764" y="5204"/>
                </a:lnTo>
                <a:lnTo>
                  <a:pt x="9752" y="5680"/>
                </a:lnTo>
                <a:lnTo>
                  <a:pt x="9573" y="6561"/>
                </a:lnTo>
                <a:lnTo>
                  <a:pt x="9216" y="7383"/>
                </a:lnTo>
                <a:lnTo>
                  <a:pt x="8728" y="8109"/>
                </a:lnTo>
                <a:lnTo>
                  <a:pt x="8109" y="8728"/>
                </a:lnTo>
                <a:lnTo>
                  <a:pt x="7383" y="9216"/>
                </a:lnTo>
                <a:lnTo>
                  <a:pt x="6561" y="9562"/>
                </a:lnTo>
                <a:lnTo>
                  <a:pt x="5680" y="9752"/>
                </a:lnTo>
                <a:lnTo>
                  <a:pt x="5216" y="9764"/>
                </a:lnTo>
                <a:lnTo>
                  <a:pt x="4739" y="9752"/>
                </a:lnTo>
                <a:lnTo>
                  <a:pt x="3858" y="9562"/>
                </a:lnTo>
                <a:lnTo>
                  <a:pt x="3037" y="9216"/>
                </a:lnTo>
                <a:lnTo>
                  <a:pt x="2310" y="8728"/>
                </a:lnTo>
                <a:lnTo>
                  <a:pt x="1691" y="8109"/>
                </a:lnTo>
                <a:lnTo>
                  <a:pt x="1203" y="7383"/>
                </a:lnTo>
                <a:lnTo>
                  <a:pt x="846" y="6561"/>
                </a:lnTo>
                <a:lnTo>
                  <a:pt x="667" y="5680"/>
                </a:lnTo>
                <a:lnTo>
                  <a:pt x="655" y="5204"/>
                </a:lnTo>
                <a:lnTo>
                  <a:pt x="667" y="4740"/>
                </a:lnTo>
                <a:lnTo>
                  <a:pt x="846" y="3846"/>
                </a:lnTo>
                <a:lnTo>
                  <a:pt x="1203" y="3037"/>
                </a:lnTo>
                <a:lnTo>
                  <a:pt x="1691" y="2311"/>
                </a:lnTo>
                <a:lnTo>
                  <a:pt x="2310" y="1691"/>
                </a:lnTo>
                <a:lnTo>
                  <a:pt x="3037" y="1191"/>
                </a:lnTo>
                <a:lnTo>
                  <a:pt x="3858" y="846"/>
                </a:lnTo>
                <a:lnTo>
                  <a:pt x="4739" y="667"/>
                </a:lnTo>
                <a:lnTo>
                  <a:pt x="5216" y="655"/>
                </a:lnTo>
                <a:close/>
                <a:moveTo>
                  <a:pt x="5216" y="1"/>
                </a:moveTo>
                <a:lnTo>
                  <a:pt x="4680" y="13"/>
                </a:lnTo>
                <a:lnTo>
                  <a:pt x="3656" y="227"/>
                </a:lnTo>
                <a:lnTo>
                  <a:pt x="2727" y="620"/>
                </a:lnTo>
                <a:lnTo>
                  <a:pt x="1894" y="1179"/>
                </a:lnTo>
                <a:lnTo>
                  <a:pt x="1179" y="1894"/>
                </a:lnTo>
                <a:lnTo>
                  <a:pt x="620" y="2715"/>
                </a:lnTo>
                <a:lnTo>
                  <a:pt x="227" y="3656"/>
                </a:lnTo>
                <a:lnTo>
                  <a:pt x="24" y="4668"/>
                </a:lnTo>
                <a:lnTo>
                  <a:pt x="0" y="5204"/>
                </a:lnTo>
                <a:lnTo>
                  <a:pt x="24" y="5740"/>
                </a:lnTo>
                <a:lnTo>
                  <a:pt x="227" y="6764"/>
                </a:lnTo>
                <a:lnTo>
                  <a:pt x="620" y="7692"/>
                </a:lnTo>
                <a:lnTo>
                  <a:pt x="1179" y="8526"/>
                </a:lnTo>
                <a:lnTo>
                  <a:pt x="1894" y="9228"/>
                </a:lnTo>
                <a:lnTo>
                  <a:pt x="2727" y="9800"/>
                </a:lnTo>
                <a:lnTo>
                  <a:pt x="3656" y="10193"/>
                </a:lnTo>
                <a:lnTo>
                  <a:pt x="4680" y="10395"/>
                </a:lnTo>
                <a:lnTo>
                  <a:pt x="5216" y="10419"/>
                </a:lnTo>
                <a:lnTo>
                  <a:pt x="5739" y="10395"/>
                </a:lnTo>
                <a:lnTo>
                  <a:pt x="6763" y="10193"/>
                </a:lnTo>
                <a:lnTo>
                  <a:pt x="7692" y="9800"/>
                </a:lnTo>
                <a:lnTo>
                  <a:pt x="8526" y="9228"/>
                </a:lnTo>
                <a:lnTo>
                  <a:pt x="9240" y="8526"/>
                </a:lnTo>
                <a:lnTo>
                  <a:pt x="9800" y="7692"/>
                </a:lnTo>
                <a:lnTo>
                  <a:pt x="10193" y="6764"/>
                </a:lnTo>
                <a:lnTo>
                  <a:pt x="10395" y="5740"/>
                </a:lnTo>
                <a:lnTo>
                  <a:pt x="10419" y="5204"/>
                </a:lnTo>
                <a:lnTo>
                  <a:pt x="10395" y="4668"/>
                </a:lnTo>
                <a:lnTo>
                  <a:pt x="10193" y="3656"/>
                </a:lnTo>
                <a:lnTo>
                  <a:pt x="9800" y="2715"/>
                </a:lnTo>
                <a:lnTo>
                  <a:pt x="9240" y="1894"/>
                </a:lnTo>
                <a:lnTo>
                  <a:pt x="8526" y="1179"/>
                </a:lnTo>
                <a:lnTo>
                  <a:pt x="7692" y="620"/>
                </a:lnTo>
                <a:lnTo>
                  <a:pt x="6763" y="227"/>
                </a:lnTo>
                <a:lnTo>
                  <a:pt x="5739" y="13"/>
                </a:lnTo>
                <a:lnTo>
                  <a:pt x="5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56"/>
          <p:cNvSpPr/>
          <p:nvPr/>
        </p:nvSpPr>
        <p:spPr>
          <a:xfrm>
            <a:off x="11623894" y="2465846"/>
            <a:ext cx="595264" cy="595321"/>
          </a:xfrm>
          <a:custGeom>
            <a:avLst/>
            <a:gdLst/>
            <a:ahLst/>
            <a:cxnLst/>
            <a:rect l="l" t="t" r="r" b="b"/>
            <a:pathLst>
              <a:path w="10419" h="10420" extrusionOk="0">
                <a:moveTo>
                  <a:pt x="5203" y="2608"/>
                </a:moveTo>
                <a:lnTo>
                  <a:pt x="5084" y="2620"/>
                </a:lnTo>
                <a:lnTo>
                  <a:pt x="4977" y="2703"/>
                </a:lnTo>
                <a:lnTo>
                  <a:pt x="3024" y="4656"/>
                </a:lnTo>
                <a:lnTo>
                  <a:pt x="2941" y="4751"/>
                </a:lnTo>
                <a:lnTo>
                  <a:pt x="2941" y="5001"/>
                </a:lnTo>
                <a:lnTo>
                  <a:pt x="3024" y="5109"/>
                </a:lnTo>
                <a:lnTo>
                  <a:pt x="3132" y="5192"/>
                </a:lnTo>
                <a:lnTo>
                  <a:pt x="3382" y="5192"/>
                </a:lnTo>
                <a:lnTo>
                  <a:pt x="3477" y="5109"/>
                </a:lnTo>
                <a:lnTo>
                  <a:pt x="4882" y="3716"/>
                </a:lnTo>
                <a:lnTo>
                  <a:pt x="4882" y="7490"/>
                </a:lnTo>
                <a:lnTo>
                  <a:pt x="4894" y="7621"/>
                </a:lnTo>
                <a:lnTo>
                  <a:pt x="5072" y="7788"/>
                </a:lnTo>
                <a:lnTo>
                  <a:pt x="5203" y="7811"/>
                </a:lnTo>
                <a:lnTo>
                  <a:pt x="5334" y="7788"/>
                </a:lnTo>
                <a:lnTo>
                  <a:pt x="5513" y="7621"/>
                </a:lnTo>
                <a:lnTo>
                  <a:pt x="5537" y="7490"/>
                </a:lnTo>
                <a:lnTo>
                  <a:pt x="5537" y="3716"/>
                </a:lnTo>
                <a:lnTo>
                  <a:pt x="6930" y="5109"/>
                </a:lnTo>
                <a:lnTo>
                  <a:pt x="7037" y="5192"/>
                </a:lnTo>
                <a:lnTo>
                  <a:pt x="7287" y="5192"/>
                </a:lnTo>
                <a:lnTo>
                  <a:pt x="7394" y="5109"/>
                </a:lnTo>
                <a:lnTo>
                  <a:pt x="7466" y="5001"/>
                </a:lnTo>
                <a:lnTo>
                  <a:pt x="7466" y="4751"/>
                </a:lnTo>
                <a:lnTo>
                  <a:pt x="7394" y="4656"/>
                </a:lnTo>
                <a:lnTo>
                  <a:pt x="7382" y="4656"/>
                </a:lnTo>
                <a:lnTo>
                  <a:pt x="5430" y="2703"/>
                </a:lnTo>
                <a:lnTo>
                  <a:pt x="5334" y="2620"/>
                </a:lnTo>
                <a:lnTo>
                  <a:pt x="5203" y="2608"/>
                </a:lnTo>
                <a:close/>
                <a:moveTo>
                  <a:pt x="5203" y="655"/>
                </a:moveTo>
                <a:lnTo>
                  <a:pt x="5680" y="667"/>
                </a:lnTo>
                <a:lnTo>
                  <a:pt x="6561" y="846"/>
                </a:lnTo>
                <a:lnTo>
                  <a:pt x="7382" y="1191"/>
                </a:lnTo>
                <a:lnTo>
                  <a:pt x="8109" y="1691"/>
                </a:lnTo>
                <a:lnTo>
                  <a:pt x="8728" y="2311"/>
                </a:lnTo>
                <a:lnTo>
                  <a:pt x="9216" y="3037"/>
                </a:lnTo>
                <a:lnTo>
                  <a:pt x="9561" y="3846"/>
                </a:lnTo>
                <a:lnTo>
                  <a:pt x="9752" y="4740"/>
                </a:lnTo>
                <a:lnTo>
                  <a:pt x="9764" y="5204"/>
                </a:lnTo>
                <a:lnTo>
                  <a:pt x="9752" y="5680"/>
                </a:lnTo>
                <a:lnTo>
                  <a:pt x="9561" y="6561"/>
                </a:lnTo>
                <a:lnTo>
                  <a:pt x="9216" y="7383"/>
                </a:lnTo>
                <a:lnTo>
                  <a:pt x="8728" y="8109"/>
                </a:lnTo>
                <a:lnTo>
                  <a:pt x="8109" y="8728"/>
                </a:lnTo>
                <a:lnTo>
                  <a:pt x="7382" y="9216"/>
                </a:lnTo>
                <a:lnTo>
                  <a:pt x="6561" y="9562"/>
                </a:lnTo>
                <a:lnTo>
                  <a:pt x="5680" y="9752"/>
                </a:lnTo>
                <a:lnTo>
                  <a:pt x="5203" y="9764"/>
                </a:lnTo>
                <a:lnTo>
                  <a:pt x="4739" y="9752"/>
                </a:lnTo>
                <a:lnTo>
                  <a:pt x="3846" y="9562"/>
                </a:lnTo>
                <a:lnTo>
                  <a:pt x="3036" y="9216"/>
                </a:lnTo>
                <a:lnTo>
                  <a:pt x="2310" y="8728"/>
                </a:lnTo>
                <a:lnTo>
                  <a:pt x="1691" y="8109"/>
                </a:lnTo>
                <a:lnTo>
                  <a:pt x="1191" y="7383"/>
                </a:lnTo>
                <a:lnTo>
                  <a:pt x="845" y="6561"/>
                </a:lnTo>
                <a:lnTo>
                  <a:pt x="667" y="5680"/>
                </a:lnTo>
                <a:lnTo>
                  <a:pt x="655" y="5204"/>
                </a:lnTo>
                <a:lnTo>
                  <a:pt x="667" y="4740"/>
                </a:lnTo>
                <a:lnTo>
                  <a:pt x="845" y="3846"/>
                </a:lnTo>
                <a:lnTo>
                  <a:pt x="1191" y="3037"/>
                </a:lnTo>
                <a:lnTo>
                  <a:pt x="1691" y="2311"/>
                </a:lnTo>
                <a:lnTo>
                  <a:pt x="2310" y="1691"/>
                </a:lnTo>
                <a:lnTo>
                  <a:pt x="3036" y="1191"/>
                </a:lnTo>
                <a:lnTo>
                  <a:pt x="3846" y="846"/>
                </a:lnTo>
                <a:lnTo>
                  <a:pt x="4739" y="667"/>
                </a:lnTo>
                <a:lnTo>
                  <a:pt x="5203" y="655"/>
                </a:lnTo>
                <a:close/>
                <a:moveTo>
                  <a:pt x="5203" y="1"/>
                </a:moveTo>
                <a:lnTo>
                  <a:pt x="4667" y="13"/>
                </a:lnTo>
                <a:lnTo>
                  <a:pt x="3655" y="227"/>
                </a:lnTo>
                <a:lnTo>
                  <a:pt x="2715" y="620"/>
                </a:lnTo>
                <a:lnTo>
                  <a:pt x="1893" y="1179"/>
                </a:lnTo>
                <a:lnTo>
                  <a:pt x="1179" y="1894"/>
                </a:lnTo>
                <a:lnTo>
                  <a:pt x="619" y="2715"/>
                </a:lnTo>
                <a:lnTo>
                  <a:pt x="226" y="3656"/>
                </a:lnTo>
                <a:lnTo>
                  <a:pt x="12" y="4668"/>
                </a:lnTo>
                <a:lnTo>
                  <a:pt x="0" y="5204"/>
                </a:lnTo>
                <a:lnTo>
                  <a:pt x="12" y="5740"/>
                </a:lnTo>
                <a:lnTo>
                  <a:pt x="226" y="6764"/>
                </a:lnTo>
                <a:lnTo>
                  <a:pt x="619" y="7692"/>
                </a:lnTo>
                <a:lnTo>
                  <a:pt x="1179" y="8526"/>
                </a:lnTo>
                <a:lnTo>
                  <a:pt x="1893" y="9228"/>
                </a:lnTo>
                <a:lnTo>
                  <a:pt x="2715" y="9800"/>
                </a:lnTo>
                <a:lnTo>
                  <a:pt x="3655" y="10193"/>
                </a:lnTo>
                <a:lnTo>
                  <a:pt x="4667" y="10395"/>
                </a:lnTo>
                <a:lnTo>
                  <a:pt x="5203" y="10419"/>
                </a:lnTo>
                <a:lnTo>
                  <a:pt x="5739" y="10395"/>
                </a:lnTo>
                <a:lnTo>
                  <a:pt x="6763" y="10193"/>
                </a:lnTo>
                <a:lnTo>
                  <a:pt x="7692" y="9800"/>
                </a:lnTo>
                <a:lnTo>
                  <a:pt x="8525" y="9228"/>
                </a:lnTo>
                <a:lnTo>
                  <a:pt x="9228" y="8526"/>
                </a:lnTo>
                <a:lnTo>
                  <a:pt x="9799" y="7692"/>
                </a:lnTo>
                <a:lnTo>
                  <a:pt x="10192" y="6764"/>
                </a:lnTo>
                <a:lnTo>
                  <a:pt x="10395" y="5740"/>
                </a:lnTo>
                <a:lnTo>
                  <a:pt x="10418" y="5204"/>
                </a:lnTo>
                <a:lnTo>
                  <a:pt x="10395" y="4668"/>
                </a:lnTo>
                <a:lnTo>
                  <a:pt x="10192" y="3656"/>
                </a:lnTo>
                <a:lnTo>
                  <a:pt x="9799" y="2715"/>
                </a:lnTo>
                <a:lnTo>
                  <a:pt x="9228" y="1894"/>
                </a:lnTo>
                <a:lnTo>
                  <a:pt x="8525" y="1179"/>
                </a:lnTo>
                <a:lnTo>
                  <a:pt x="7692" y="620"/>
                </a:lnTo>
                <a:lnTo>
                  <a:pt x="6763" y="227"/>
                </a:lnTo>
                <a:lnTo>
                  <a:pt x="5739" y="13"/>
                </a:lnTo>
                <a:lnTo>
                  <a:pt x="5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56"/>
          <p:cNvSpPr/>
          <p:nvPr/>
        </p:nvSpPr>
        <p:spPr>
          <a:xfrm>
            <a:off x="12764661" y="2465846"/>
            <a:ext cx="595321" cy="595321"/>
          </a:xfrm>
          <a:custGeom>
            <a:avLst/>
            <a:gdLst/>
            <a:ahLst/>
            <a:cxnLst/>
            <a:rect l="l" t="t" r="r" b="b"/>
            <a:pathLst>
              <a:path w="10420" h="10420" extrusionOk="0">
                <a:moveTo>
                  <a:pt x="6835" y="3251"/>
                </a:moveTo>
                <a:lnTo>
                  <a:pt x="6704" y="3263"/>
                </a:lnTo>
                <a:lnTo>
                  <a:pt x="6609" y="3346"/>
                </a:lnTo>
                <a:lnTo>
                  <a:pt x="3906" y="6049"/>
                </a:lnTo>
                <a:lnTo>
                  <a:pt x="3906" y="4228"/>
                </a:lnTo>
                <a:lnTo>
                  <a:pt x="3882" y="4097"/>
                </a:lnTo>
                <a:lnTo>
                  <a:pt x="3704" y="3918"/>
                </a:lnTo>
                <a:lnTo>
                  <a:pt x="3573" y="3906"/>
                </a:lnTo>
                <a:lnTo>
                  <a:pt x="3442" y="3918"/>
                </a:lnTo>
                <a:lnTo>
                  <a:pt x="3275" y="4097"/>
                </a:lnTo>
                <a:lnTo>
                  <a:pt x="3251" y="4228"/>
                </a:lnTo>
                <a:lnTo>
                  <a:pt x="3251" y="6823"/>
                </a:lnTo>
                <a:lnTo>
                  <a:pt x="3275" y="6954"/>
                </a:lnTo>
                <a:lnTo>
                  <a:pt x="3442" y="7133"/>
                </a:lnTo>
                <a:lnTo>
                  <a:pt x="3573" y="7157"/>
                </a:lnTo>
                <a:lnTo>
                  <a:pt x="6180" y="7157"/>
                </a:lnTo>
                <a:lnTo>
                  <a:pt x="6311" y="7145"/>
                </a:lnTo>
                <a:lnTo>
                  <a:pt x="6478" y="6966"/>
                </a:lnTo>
                <a:lnTo>
                  <a:pt x="6502" y="6835"/>
                </a:lnTo>
                <a:lnTo>
                  <a:pt x="6490" y="6704"/>
                </a:lnTo>
                <a:lnTo>
                  <a:pt x="6311" y="6526"/>
                </a:lnTo>
                <a:lnTo>
                  <a:pt x="6180" y="6514"/>
                </a:lnTo>
                <a:lnTo>
                  <a:pt x="4370" y="6502"/>
                </a:lnTo>
                <a:lnTo>
                  <a:pt x="7061" y="3811"/>
                </a:lnTo>
                <a:lnTo>
                  <a:pt x="7145" y="3704"/>
                </a:lnTo>
                <a:lnTo>
                  <a:pt x="7145" y="3454"/>
                </a:lnTo>
                <a:lnTo>
                  <a:pt x="7061" y="3346"/>
                </a:lnTo>
                <a:lnTo>
                  <a:pt x="6954" y="3263"/>
                </a:lnTo>
                <a:lnTo>
                  <a:pt x="6835" y="3251"/>
                </a:lnTo>
                <a:close/>
                <a:moveTo>
                  <a:pt x="5204" y="655"/>
                </a:moveTo>
                <a:lnTo>
                  <a:pt x="5668" y="667"/>
                </a:lnTo>
                <a:lnTo>
                  <a:pt x="6561" y="846"/>
                </a:lnTo>
                <a:lnTo>
                  <a:pt x="7383" y="1191"/>
                </a:lnTo>
                <a:lnTo>
                  <a:pt x="8109" y="1691"/>
                </a:lnTo>
                <a:lnTo>
                  <a:pt x="8728" y="2311"/>
                </a:lnTo>
                <a:lnTo>
                  <a:pt x="9216" y="3037"/>
                </a:lnTo>
                <a:lnTo>
                  <a:pt x="9562" y="3846"/>
                </a:lnTo>
                <a:lnTo>
                  <a:pt x="9740" y="4740"/>
                </a:lnTo>
                <a:lnTo>
                  <a:pt x="9764" y="5204"/>
                </a:lnTo>
                <a:lnTo>
                  <a:pt x="9740" y="5680"/>
                </a:lnTo>
                <a:lnTo>
                  <a:pt x="9562" y="6561"/>
                </a:lnTo>
                <a:lnTo>
                  <a:pt x="9216" y="7383"/>
                </a:lnTo>
                <a:lnTo>
                  <a:pt x="8728" y="8109"/>
                </a:lnTo>
                <a:lnTo>
                  <a:pt x="8109" y="8728"/>
                </a:lnTo>
                <a:lnTo>
                  <a:pt x="7383" y="9216"/>
                </a:lnTo>
                <a:lnTo>
                  <a:pt x="6561" y="9562"/>
                </a:lnTo>
                <a:lnTo>
                  <a:pt x="5668" y="9752"/>
                </a:lnTo>
                <a:lnTo>
                  <a:pt x="5204" y="9764"/>
                </a:lnTo>
                <a:lnTo>
                  <a:pt x="4740" y="9752"/>
                </a:lnTo>
                <a:lnTo>
                  <a:pt x="3847" y="9562"/>
                </a:lnTo>
                <a:lnTo>
                  <a:pt x="3025" y="9216"/>
                </a:lnTo>
                <a:lnTo>
                  <a:pt x="2299" y="8728"/>
                </a:lnTo>
                <a:lnTo>
                  <a:pt x="1679" y="8109"/>
                </a:lnTo>
                <a:lnTo>
                  <a:pt x="1191" y="7383"/>
                </a:lnTo>
                <a:lnTo>
                  <a:pt x="846" y="6561"/>
                </a:lnTo>
                <a:lnTo>
                  <a:pt x="667" y="5680"/>
                </a:lnTo>
                <a:lnTo>
                  <a:pt x="644" y="5204"/>
                </a:lnTo>
                <a:lnTo>
                  <a:pt x="667" y="4740"/>
                </a:lnTo>
                <a:lnTo>
                  <a:pt x="846" y="3846"/>
                </a:lnTo>
                <a:lnTo>
                  <a:pt x="1191" y="3037"/>
                </a:lnTo>
                <a:lnTo>
                  <a:pt x="1679" y="2311"/>
                </a:lnTo>
                <a:lnTo>
                  <a:pt x="2299" y="1691"/>
                </a:lnTo>
                <a:lnTo>
                  <a:pt x="3025" y="1191"/>
                </a:lnTo>
                <a:lnTo>
                  <a:pt x="3847" y="846"/>
                </a:lnTo>
                <a:lnTo>
                  <a:pt x="4740" y="667"/>
                </a:lnTo>
                <a:lnTo>
                  <a:pt x="5204" y="655"/>
                </a:lnTo>
                <a:close/>
                <a:moveTo>
                  <a:pt x="5204" y="1"/>
                </a:moveTo>
                <a:lnTo>
                  <a:pt x="4668" y="13"/>
                </a:lnTo>
                <a:lnTo>
                  <a:pt x="3656" y="227"/>
                </a:lnTo>
                <a:lnTo>
                  <a:pt x="2715" y="620"/>
                </a:lnTo>
                <a:lnTo>
                  <a:pt x="1882" y="1179"/>
                </a:lnTo>
                <a:lnTo>
                  <a:pt x="1179" y="1894"/>
                </a:lnTo>
                <a:lnTo>
                  <a:pt x="620" y="2715"/>
                </a:lnTo>
                <a:lnTo>
                  <a:pt x="227" y="3656"/>
                </a:lnTo>
                <a:lnTo>
                  <a:pt x="13" y="4668"/>
                </a:lnTo>
                <a:lnTo>
                  <a:pt x="1" y="5204"/>
                </a:lnTo>
                <a:lnTo>
                  <a:pt x="13" y="5740"/>
                </a:lnTo>
                <a:lnTo>
                  <a:pt x="227" y="6764"/>
                </a:lnTo>
                <a:lnTo>
                  <a:pt x="620" y="7692"/>
                </a:lnTo>
                <a:lnTo>
                  <a:pt x="1179" y="8526"/>
                </a:lnTo>
                <a:lnTo>
                  <a:pt x="1882" y="9228"/>
                </a:lnTo>
                <a:lnTo>
                  <a:pt x="2715" y="9800"/>
                </a:lnTo>
                <a:lnTo>
                  <a:pt x="3656" y="10193"/>
                </a:lnTo>
                <a:lnTo>
                  <a:pt x="4668" y="10395"/>
                </a:lnTo>
                <a:lnTo>
                  <a:pt x="5204" y="10419"/>
                </a:lnTo>
                <a:lnTo>
                  <a:pt x="5740" y="10395"/>
                </a:lnTo>
                <a:lnTo>
                  <a:pt x="6752" y="10193"/>
                </a:lnTo>
                <a:lnTo>
                  <a:pt x="7692" y="9800"/>
                </a:lnTo>
                <a:lnTo>
                  <a:pt x="8526" y="9228"/>
                </a:lnTo>
                <a:lnTo>
                  <a:pt x="9228" y="8526"/>
                </a:lnTo>
                <a:lnTo>
                  <a:pt x="9788" y="7692"/>
                </a:lnTo>
                <a:lnTo>
                  <a:pt x="10181" y="6764"/>
                </a:lnTo>
                <a:lnTo>
                  <a:pt x="10395" y="5740"/>
                </a:lnTo>
                <a:lnTo>
                  <a:pt x="10419" y="5204"/>
                </a:lnTo>
                <a:lnTo>
                  <a:pt x="10395" y="4668"/>
                </a:lnTo>
                <a:lnTo>
                  <a:pt x="10181" y="3656"/>
                </a:lnTo>
                <a:lnTo>
                  <a:pt x="9788" y="2715"/>
                </a:lnTo>
                <a:lnTo>
                  <a:pt x="9228" y="1894"/>
                </a:lnTo>
                <a:lnTo>
                  <a:pt x="8526" y="1179"/>
                </a:lnTo>
                <a:lnTo>
                  <a:pt x="7692" y="620"/>
                </a:lnTo>
                <a:lnTo>
                  <a:pt x="6752" y="227"/>
                </a:lnTo>
                <a:lnTo>
                  <a:pt x="5740" y="13"/>
                </a:lnTo>
                <a:lnTo>
                  <a:pt x="5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56"/>
          <p:cNvSpPr/>
          <p:nvPr/>
        </p:nvSpPr>
        <p:spPr>
          <a:xfrm>
            <a:off x="13904799" y="2465846"/>
            <a:ext cx="595264" cy="595321"/>
          </a:xfrm>
          <a:custGeom>
            <a:avLst/>
            <a:gdLst/>
            <a:ahLst/>
            <a:cxnLst/>
            <a:rect l="l" t="t" r="r" b="b"/>
            <a:pathLst>
              <a:path w="10419" h="10420" extrusionOk="0">
                <a:moveTo>
                  <a:pt x="3584" y="3251"/>
                </a:moveTo>
                <a:lnTo>
                  <a:pt x="3453" y="3275"/>
                </a:lnTo>
                <a:lnTo>
                  <a:pt x="3346" y="3346"/>
                </a:lnTo>
                <a:lnTo>
                  <a:pt x="3275" y="3454"/>
                </a:lnTo>
                <a:lnTo>
                  <a:pt x="3275" y="3704"/>
                </a:lnTo>
                <a:lnTo>
                  <a:pt x="3346" y="3811"/>
                </a:lnTo>
                <a:lnTo>
                  <a:pt x="6049" y="6502"/>
                </a:lnTo>
                <a:lnTo>
                  <a:pt x="4215" y="6514"/>
                </a:lnTo>
                <a:lnTo>
                  <a:pt x="4096" y="6526"/>
                </a:lnTo>
                <a:lnTo>
                  <a:pt x="3918" y="6704"/>
                </a:lnTo>
                <a:lnTo>
                  <a:pt x="3906" y="6835"/>
                </a:lnTo>
                <a:lnTo>
                  <a:pt x="3930" y="6966"/>
                </a:lnTo>
                <a:lnTo>
                  <a:pt x="4108" y="7145"/>
                </a:lnTo>
                <a:lnTo>
                  <a:pt x="4239" y="7157"/>
                </a:lnTo>
                <a:lnTo>
                  <a:pt x="6835" y="7157"/>
                </a:lnTo>
                <a:lnTo>
                  <a:pt x="6966" y="7133"/>
                </a:lnTo>
                <a:lnTo>
                  <a:pt x="7144" y="6954"/>
                </a:lnTo>
                <a:lnTo>
                  <a:pt x="7168" y="6823"/>
                </a:lnTo>
                <a:lnTo>
                  <a:pt x="7168" y="4228"/>
                </a:lnTo>
                <a:lnTo>
                  <a:pt x="7144" y="4097"/>
                </a:lnTo>
                <a:lnTo>
                  <a:pt x="6966" y="3918"/>
                </a:lnTo>
                <a:lnTo>
                  <a:pt x="6835" y="3906"/>
                </a:lnTo>
                <a:lnTo>
                  <a:pt x="6704" y="3918"/>
                </a:lnTo>
                <a:lnTo>
                  <a:pt x="6525" y="4097"/>
                </a:lnTo>
                <a:lnTo>
                  <a:pt x="6513" y="4228"/>
                </a:lnTo>
                <a:lnTo>
                  <a:pt x="6513" y="6049"/>
                </a:lnTo>
                <a:lnTo>
                  <a:pt x="3811" y="3346"/>
                </a:lnTo>
                <a:lnTo>
                  <a:pt x="3703" y="3275"/>
                </a:lnTo>
                <a:lnTo>
                  <a:pt x="3584" y="3251"/>
                </a:lnTo>
                <a:close/>
                <a:moveTo>
                  <a:pt x="5216" y="655"/>
                </a:moveTo>
                <a:lnTo>
                  <a:pt x="5680" y="667"/>
                </a:lnTo>
                <a:lnTo>
                  <a:pt x="6573" y="846"/>
                </a:lnTo>
                <a:lnTo>
                  <a:pt x="7383" y="1191"/>
                </a:lnTo>
                <a:lnTo>
                  <a:pt x="8109" y="1691"/>
                </a:lnTo>
                <a:lnTo>
                  <a:pt x="8728" y="2311"/>
                </a:lnTo>
                <a:lnTo>
                  <a:pt x="9228" y="3037"/>
                </a:lnTo>
                <a:lnTo>
                  <a:pt x="9573" y="3846"/>
                </a:lnTo>
                <a:lnTo>
                  <a:pt x="9752" y="4740"/>
                </a:lnTo>
                <a:lnTo>
                  <a:pt x="9776" y="5204"/>
                </a:lnTo>
                <a:lnTo>
                  <a:pt x="9752" y="5680"/>
                </a:lnTo>
                <a:lnTo>
                  <a:pt x="9573" y="6561"/>
                </a:lnTo>
                <a:lnTo>
                  <a:pt x="9228" y="7383"/>
                </a:lnTo>
                <a:lnTo>
                  <a:pt x="8728" y="8109"/>
                </a:lnTo>
                <a:lnTo>
                  <a:pt x="8109" y="8728"/>
                </a:lnTo>
                <a:lnTo>
                  <a:pt x="7383" y="9216"/>
                </a:lnTo>
                <a:lnTo>
                  <a:pt x="6573" y="9562"/>
                </a:lnTo>
                <a:lnTo>
                  <a:pt x="5680" y="9752"/>
                </a:lnTo>
                <a:lnTo>
                  <a:pt x="5216" y="9764"/>
                </a:lnTo>
                <a:lnTo>
                  <a:pt x="4739" y="9752"/>
                </a:lnTo>
                <a:lnTo>
                  <a:pt x="3858" y="9562"/>
                </a:lnTo>
                <a:lnTo>
                  <a:pt x="3037" y="9216"/>
                </a:lnTo>
                <a:lnTo>
                  <a:pt x="2310" y="8728"/>
                </a:lnTo>
                <a:lnTo>
                  <a:pt x="1691" y="8109"/>
                </a:lnTo>
                <a:lnTo>
                  <a:pt x="1203" y="7383"/>
                </a:lnTo>
                <a:lnTo>
                  <a:pt x="858" y="6561"/>
                </a:lnTo>
                <a:lnTo>
                  <a:pt x="667" y="5680"/>
                </a:lnTo>
                <a:lnTo>
                  <a:pt x="655" y="5204"/>
                </a:lnTo>
                <a:lnTo>
                  <a:pt x="667" y="4740"/>
                </a:lnTo>
                <a:lnTo>
                  <a:pt x="858" y="3846"/>
                </a:lnTo>
                <a:lnTo>
                  <a:pt x="1203" y="3037"/>
                </a:lnTo>
                <a:lnTo>
                  <a:pt x="1691" y="2311"/>
                </a:lnTo>
                <a:lnTo>
                  <a:pt x="2310" y="1691"/>
                </a:lnTo>
                <a:lnTo>
                  <a:pt x="3037" y="1191"/>
                </a:lnTo>
                <a:lnTo>
                  <a:pt x="3858" y="846"/>
                </a:lnTo>
                <a:lnTo>
                  <a:pt x="4739" y="667"/>
                </a:lnTo>
                <a:lnTo>
                  <a:pt x="5216" y="655"/>
                </a:lnTo>
                <a:close/>
                <a:moveTo>
                  <a:pt x="5216" y="1"/>
                </a:moveTo>
                <a:lnTo>
                  <a:pt x="4680" y="13"/>
                </a:lnTo>
                <a:lnTo>
                  <a:pt x="3656" y="227"/>
                </a:lnTo>
                <a:lnTo>
                  <a:pt x="2727" y="620"/>
                </a:lnTo>
                <a:lnTo>
                  <a:pt x="1894" y="1179"/>
                </a:lnTo>
                <a:lnTo>
                  <a:pt x="1191" y="1894"/>
                </a:lnTo>
                <a:lnTo>
                  <a:pt x="619" y="2715"/>
                </a:lnTo>
                <a:lnTo>
                  <a:pt x="227" y="3656"/>
                </a:lnTo>
                <a:lnTo>
                  <a:pt x="24" y="4668"/>
                </a:lnTo>
                <a:lnTo>
                  <a:pt x="0" y="5204"/>
                </a:lnTo>
                <a:lnTo>
                  <a:pt x="24" y="5740"/>
                </a:lnTo>
                <a:lnTo>
                  <a:pt x="227" y="6764"/>
                </a:lnTo>
                <a:lnTo>
                  <a:pt x="619" y="7692"/>
                </a:lnTo>
                <a:lnTo>
                  <a:pt x="1191" y="8526"/>
                </a:lnTo>
                <a:lnTo>
                  <a:pt x="1894" y="9228"/>
                </a:lnTo>
                <a:lnTo>
                  <a:pt x="2727" y="9800"/>
                </a:lnTo>
                <a:lnTo>
                  <a:pt x="3656" y="10193"/>
                </a:lnTo>
                <a:lnTo>
                  <a:pt x="4680" y="10395"/>
                </a:lnTo>
                <a:lnTo>
                  <a:pt x="5216" y="10419"/>
                </a:lnTo>
                <a:lnTo>
                  <a:pt x="5751" y="10395"/>
                </a:lnTo>
                <a:lnTo>
                  <a:pt x="6763" y="10193"/>
                </a:lnTo>
                <a:lnTo>
                  <a:pt x="7704" y="9800"/>
                </a:lnTo>
                <a:lnTo>
                  <a:pt x="8526" y="9228"/>
                </a:lnTo>
                <a:lnTo>
                  <a:pt x="9240" y="8526"/>
                </a:lnTo>
                <a:lnTo>
                  <a:pt x="9800" y="7692"/>
                </a:lnTo>
                <a:lnTo>
                  <a:pt x="10193" y="6764"/>
                </a:lnTo>
                <a:lnTo>
                  <a:pt x="10407" y="5740"/>
                </a:lnTo>
                <a:lnTo>
                  <a:pt x="10419" y="5204"/>
                </a:lnTo>
                <a:lnTo>
                  <a:pt x="10407" y="4668"/>
                </a:lnTo>
                <a:lnTo>
                  <a:pt x="10193" y="3656"/>
                </a:lnTo>
                <a:lnTo>
                  <a:pt x="9800" y="2715"/>
                </a:lnTo>
                <a:lnTo>
                  <a:pt x="9240" y="1894"/>
                </a:lnTo>
                <a:lnTo>
                  <a:pt x="8526" y="1179"/>
                </a:lnTo>
                <a:lnTo>
                  <a:pt x="7704" y="620"/>
                </a:lnTo>
                <a:lnTo>
                  <a:pt x="6763" y="227"/>
                </a:lnTo>
                <a:lnTo>
                  <a:pt x="5751" y="13"/>
                </a:lnTo>
                <a:lnTo>
                  <a:pt x="5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56"/>
          <p:cNvSpPr/>
          <p:nvPr/>
        </p:nvSpPr>
        <p:spPr>
          <a:xfrm>
            <a:off x="15045565" y="2465846"/>
            <a:ext cx="595321" cy="595321"/>
          </a:xfrm>
          <a:custGeom>
            <a:avLst/>
            <a:gdLst/>
            <a:ahLst/>
            <a:cxnLst/>
            <a:rect l="l" t="t" r="r" b="b"/>
            <a:pathLst>
              <a:path w="10420" h="10420" extrusionOk="0">
                <a:moveTo>
                  <a:pt x="4752" y="2942"/>
                </a:moveTo>
                <a:lnTo>
                  <a:pt x="4657" y="3025"/>
                </a:lnTo>
                <a:lnTo>
                  <a:pt x="2704" y="4978"/>
                </a:lnTo>
                <a:lnTo>
                  <a:pt x="2620" y="5085"/>
                </a:lnTo>
                <a:lnTo>
                  <a:pt x="2609" y="5204"/>
                </a:lnTo>
                <a:lnTo>
                  <a:pt x="2620" y="5335"/>
                </a:lnTo>
                <a:lnTo>
                  <a:pt x="2704" y="5442"/>
                </a:lnTo>
                <a:lnTo>
                  <a:pt x="4657" y="7395"/>
                </a:lnTo>
                <a:lnTo>
                  <a:pt x="4752" y="7466"/>
                </a:lnTo>
                <a:lnTo>
                  <a:pt x="5002" y="7466"/>
                </a:lnTo>
                <a:lnTo>
                  <a:pt x="5109" y="7395"/>
                </a:lnTo>
                <a:lnTo>
                  <a:pt x="5192" y="7288"/>
                </a:lnTo>
                <a:lnTo>
                  <a:pt x="5192" y="7038"/>
                </a:lnTo>
                <a:lnTo>
                  <a:pt x="5109" y="6930"/>
                </a:lnTo>
                <a:lnTo>
                  <a:pt x="3716" y="5537"/>
                </a:lnTo>
                <a:lnTo>
                  <a:pt x="7490" y="5537"/>
                </a:lnTo>
                <a:lnTo>
                  <a:pt x="7621" y="5513"/>
                </a:lnTo>
                <a:lnTo>
                  <a:pt x="7800" y="5335"/>
                </a:lnTo>
                <a:lnTo>
                  <a:pt x="7812" y="5204"/>
                </a:lnTo>
                <a:lnTo>
                  <a:pt x="7800" y="5073"/>
                </a:lnTo>
                <a:lnTo>
                  <a:pt x="7621" y="4894"/>
                </a:lnTo>
                <a:lnTo>
                  <a:pt x="7490" y="4882"/>
                </a:lnTo>
                <a:lnTo>
                  <a:pt x="3716" y="4882"/>
                </a:lnTo>
                <a:lnTo>
                  <a:pt x="5109" y="3489"/>
                </a:lnTo>
                <a:lnTo>
                  <a:pt x="5192" y="3382"/>
                </a:lnTo>
                <a:lnTo>
                  <a:pt x="5192" y="3132"/>
                </a:lnTo>
                <a:lnTo>
                  <a:pt x="5109" y="3025"/>
                </a:lnTo>
                <a:lnTo>
                  <a:pt x="5002" y="2942"/>
                </a:lnTo>
                <a:close/>
                <a:moveTo>
                  <a:pt x="5204" y="655"/>
                </a:moveTo>
                <a:lnTo>
                  <a:pt x="5680" y="667"/>
                </a:lnTo>
                <a:lnTo>
                  <a:pt x="6562" y="846"/>
                </a:lnTo>
                <a:lnTo>
                  <a:pt x="7383" y="1191"/>
                </a:lnTo>
                <a:lnTo>
                  <a:pt x="8109" y="1691"/>
                </a:lnTo>
                <a:lnTo>
                  <a:pt x="8729" y="2311"/>
                </a:lnTo>
                <a:lnTo>
                  <a:pt x="9217" y="3037"/>
                </a:lnTo>
                <a:lnTo>
                  <a:pt x="9562" y="3846"/>
                </a:lnTo>
                <a:lnTo>
                  <a:pt x="9753" y="4740"/>
                </a:lnTo>
                <a:lnTo>
                  <a:pt x="9764" y="5204"/>
                </a:lnTo>
                <a:lnTo>
                  <a:pt x="9753" y="5680"/>
                </a:lnTo>
                <a:lnTo>
                  <a:pt x="9562" y="6561"/>
                </a:lnTo>
                <a:lnTo>
                  <a:pt x="9217" y="7383"/>
                </a:lnTo>
                <a:lnTo>
                  <a:pt x="8729" y="8109"/>
                </a:lnTo>
                <a:lnTo>
                  <a:pt x="8109" y="8728"/>
                </a:lnTo>
                <a:lnTo>
                  <a:pt x="7383" y="9216"/>
                </a:lnTo>
                <a:lnTo>
                  <a:pt x="6562" y="9562"/>
                </a:lnTo>
                <a:lnTo>
                  <a:pt x="5680" y="9752"/>
                </a:lnTo>
                <a:lnTo>
                  <a:pt x="5204" y="9764"/>
                </a:lnTo>
                <a:lnTo>
                  <a:pt x="4740" y="9752"/>
                </a:lnTo>
                <a:lnTo>
                  <a:pt x="3847" y="9562"/>
                </a:lnTo>
                <a:lnTo>
                  <a:pt x="3037" y="9216"/>
                </a:lnTo>
                <a:lnTo>
                  <a:pt x="2311" y="8728"/>
                </a:lnTo>
                <a:lnTo>
                  <a:pt x="1692" y="8109"/>
                </a:lnTo>
                <a:lnTo>
                  <a:pt x="1192" y="7383"/>
                </a:lnTo>
                <a:lnTo>
                  <a:pt x="846" y="6561"/>
                </a:lnTo>
                <a:lnTo>
                  <a:pt x="668" y="5680"/>
                </a:lnTo>
                <a:lnTo>
                  <a:pt x="656" y="5204"/>
                </a:lnTo>
                <a:lnTo>
                  <a:pt x="668" y="4740"/>
                </a:lnTo>
                <a:lnTo>
                  <a:pt x="846" y="3846"/>
                </a:lnTo>
                <a:lnTo>
                  <a:pt x="1192" y="3037"/>
                </a:lnTo>
                <a:lnTo>
                  <a:pt x="1692" y="2311"/>
                </a:lnTo>
                <a:lnTo>
                  <a:pt x="2311" y="1691"/>
                </a:lnTo>
                <a:lnTo>
                  <a:pt x="3037" y="1191"/>
                </a:lnTo>
                <a:lnTo>
                  <a:pt x="3847" y="846"/>
                </a:lnTo>
                <a:lnTo>
                  <a:pt x="4740" y="667"/>
                </a:lnTo>
                <a:lnTo>
                  <a:pt x="5204" y="655"/>
                </a:lnTo>
                <a:close/>
                <a:moveTo>
                  <a:pt x="5204" y="1"/>
                </a:moveTo>
                <a:lnTo>
                  <a:pt x="4668" y="13"/>
                </a:lnTo>
                <a:lnTo>
                  <a:pt x="3656" y="227"/>
                </a:lnTo>
                <a:lnTo>
                  <a:pt x="2716" y="620"/>
                </a:lnTo>
                <a:lnTo>
                  <a:pt x="1894" y="1179"/>
                </a:lnTo>
                <a:lnTo>
                  <a:pt x="1180" y="1894"/>
                </a:lnTo>
                <a:lnTo>
                  <a:pt x="620" y="2715"/>
                </a:lnTo>
                <a:lnTo>
                  <a:pt x="227" y="3656"/>
                </a:lnTo>
                <a:lnTo>
                  <a:pt x="13" y="4668"/>
                </a:lnTo>
                <a:lnTo>
                  <a:pt x="1" y="5204"/>
                </a:lnTo>
                <a:lnTo>
                  <a:pt x="13" y="5740"/>
                </a:lnTo>
                <a:lnTo>
                  <a:pt x="227" y="6764"/>
                </a:lnTo>
                <a:lnTo>
                  <a:pt x="620" y="7692"/>
                </a:lnTo>
                <a:lnTo>
                  <a:pt x="1180" y="8526"/>
                </a:lnTo>
                <a:lnTo>
                  <a:pt x="1894" y="9228"/>
                </a:lnTo>
                <a:lnTo>
                  <a:pt x="2716" y="9800"/>
                </a:lnTo>
                <a:lnTo>
                  <a:pt x="3656" y="10193"/>
                </a:lnTo>
                <a:lnTo>
                  <a:pt x="4668" y="10395"/>
                </a:lnTo>
                <a:lnTo>
                  <a:pt x="5204" y="10419"/>
                </a:lnTo>
                <a:lnTo>
                  <a:pt x="5740" y="10395"/>
                </a:lnTo>
                <a:lnTo>
                  <a:pt x="6764" y="10193"/>
                </a:lnTo>
                <a:lnTo>
                  <a:pt x="7693" y="9800"/>
                </a:lnTo>
                <a:lnTo>
                  <a:pt x="8526" y="9228"/>
                </a:lnTo>
                <a:lnTo>
                  <a:pt x="9229" y="8526"/>
                </a:lnTo>
                <a:lnTo>
                  <a:pt x="9800" y="7692"/>
                </a:lnTo>
                <a:lnTo>
                  <a:pt x="10193" y="6764"/>
                </a:lnTo>
                <a:lnTo>
                  <a:pt x="10396" y="5740"/>
                </a:lnTo>
                <a:lnTo>
                  <a:pt x="10419" y="5204"/>
                </a:lnTo>
                <a:lnTo>
                  <a:pt x="10396" y="4668"/>
                </a:lnTo>
                <a:lnTo>
                  <a:pt x="10193" y="3656"/>
                </a:lnTo>
                <a:lnTo>
                  <a:pt x="9800" y="2715"/>
                </a:lnTo>
                <a:lnTo>
                  <a:pt x="9229" y="1894"/>
                </a:lnTo>
                <a:lnTo>
                  <a:pt x="8526" y="1179"/>
                </a:lnTo>
                <a:lnTo>
                  <a:pt x="7693" y="620"/>
                </a:lnTo>
                <a:lnTo>
                  <a:pt x="6764" y="227"/>
                </a:lnTo>
                <a:lnTo>
                  <a:pt x="5740" y="13"/>
                </a:lnTo>
                <a:lnTo>
                  <a:pt x="5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56"/>
          <p:cNvSpPr/>
          <p:nvPr/>
        </p:nvSpPr>
        <p:spPr>
          <a:xfrm>
            <a:off x="16186389" y="2465846"/>
            <a:ext cx="595264" cy="595321"/>
          </a:xfrm>
          <a:custGeom>
            <a:avLst/>
            <a:gdLst/>
            <a:ahLst/>
            <a:cxnLst/>
            <a:rect l="l" t="t" r="r" b="b"/>
            <a:pathLst>
              <a:path w="10419" h="10420" extrusionOk="0">
                <a:moveTo>
                  <a:pt x="5406" y="2942"/>
                </a:moveTo>
                <a:lnTo>
                  <a:pt x="5299" y="3025"/>
                </a:lnTo>
                <a:lnTo>
                  <a:pt x="5216" y="3132"/>
                </a:lnTo>
                <a:lnTo>
                  <a:pt x="5216" y="3382"/>
                </a:lnTo>
                <a:lnTo>
                  <a:pt x="5299" y="3489"/>
                </a:lnTo>
                <a:lnTo>
                  <a:pt x="6704" y="4882"/>
                </a:lnTo>
                <a:lnTo>
                  <a:pt x="2930" y="4882"/>
                </a:lnTo>
                <a:lnTo>
                  <a:pt x="2799" y="4894"/>
                </a:lnTo>
                <a:lnTo>
                  <a:pt x="2620" y="5073"/>
                </a:lnTo>
                <a:lnTo>
                  <a:pt x="2596" y="5204"/>
                </a:lnTo>
                <a:lnTo>
                  <a:pt x="2620" y="5335"/>
                </a:lnTo>
                <a:lnTo>
                  <a:pt x="2799" y="5513"/>
                </a:lnTo>
                <a:lnTo>
                  <a:pt x="2930" y="5537"/>
                </a:lnTo>
                <a:lnTo>
                  <a:pt x="6704" y="5537"/>
                </a:lnTo>
                <a:lnTo>
                  <a:pt x="5299" y="6930"/>
                </a:lnTo>
                <a:lnTo>
                  <a:pt x="5216" y="7038"/>
                </a:lnTo>
                <a:lnTo>
                  <a:pt x="5216" y="7288"/>
                </a:lnTo>
                <a:lnTo>
                  <a:pt x="5299" y="7395"/>
                </a:lnTo>
                <a:lnTo>
                  <a:pt x="5406" y="7466"/>
                </a:lnTo>
                <a:lnTo>
                  <a:pt x="5656" y="7466"/>
                </a:lnTo>
                <a:lnTo>
                  <a:pt x="5763" y="7395"/>
                </a:lnTo>
                <a:lnTo>
                  <a:pt x="7716" y="5442"/>
                </a:lnTo>
                <a:lnTo>
                  <a:pt x="7788" y="5335"/>
                </a:lnTo>
                <a:lnTo>
                  <a:pt x="7811" y="5204"/>
                </a:lnTo>
                <a:lnTo>
                  <a:pt x="7788" y="5085"/>
                </a:lnTo>
                <a:lnTo>
                  <a:pt x="7716" y="4978"/>
                </a:lnTo>
                <a:lnTo>
                  <a:pt x="5763" y="3025"/>
                </a:lnTo>
                <a:lnTo>
                  <a:pt x="5656" y="2942"/>
                </a:lnTo>
                <a:close/>
                <a:moveTo>
                  <a:pt x="5204" y="655"/>
                </a:moveTo>
                <a:lnTo>
                  <a:pt x="5668" y="667"/>
                </a:lnTo>
                <a:lnTo>
                  <a:pt x="6561" y="846"/>
                </a:lnTo>
                <a:lnTo>
                  <a:pt x="7383" y="1191"/>
                </a:lnTo>
                <a:lnTo>
                  <a:pt x="8109" y="1691"/>
                </a:lnTo>
                <a:lnTo>
                  <a:pt x="8728" y="2311"/>
                </a:lnTo>
                <a:lnTo>
                  <a:pt x="9216" y="3037"/>
                </a:lnTo>
                <a:lnTo>
                  <a:pt x="9562" y="3846"/>
                </a:lnTo>
                <a:lnTo>
                  <a:pt x="9752" y="4740"/>
                </a:lnTo>
                <a:lnTo>
                  <a:pt x="9764" y="5204"/>
                </a:lnTo>
                <a:lnTo>
                  <a:pt x="9752" y="5680"/>
                </a:lnTo>
                <a:lnTo>
                  <a:pt x="9562" y="6561"/>
                </a:lnTo>
                <a:lnTo>
                  <a:pt x="9216" y="7383"/>
                </a:lnTo>
                <a:lnTo>
                  <a:pt x="8728" y="8109"/>
                </a:lnTo>
                <a:lnTo>
                  <a:pt x="8109" y="8728"/>
                </a:lnTo>
                <a:lnTo>
                  <a:pt x="7383" y="9216"/>
                </a:lnTo>
                <a:lnTo>
                  <a:pt x="6561" y="9562"/>
                </a:lnTo>
                <a:lnTo>
                  <a:pt x="5668" y="9752"/>
                </a:lnTo>
                <a:lnTo>
                  <a:pt x="5204" y="9764"/>
                </a:lnTo>
                <a:lnTo>
                  <a:pt x="4739" y="9752"/>
                </a:lnTo>
                <a:lnTo>
                  <a:pt x="3846" y="9562"/>
                </a:lnTo>
                <a:lnTo>
                  <a:pt x="3037" y="9216"/>
                </a:lnTo>
                <a:lnTo>
                  <a:pt x="2299" y="8728"/>
                </a:lnTo>
                <a:lnTo>
                  <a:pt x="1679" y="8109"/>
                </a:lnTo>
                <a:lnTo>
                  <a:pt x="1191" y="7383"/>
                </a:lnTo>
                <a:lnTo>
                  <a:pt x="846" y="6561"/>
                </a:lnTo>
                <a:lnTo>
                  <a:pt x="667" y="5680"/>
                </a:lnTo>
                <a:lnTo>
                  <a:pt x="644" y="5204"/>
                </a:lnTo>
                <a:lnTo>
                  <a:pt x="667" y="4740"/>
                </a:lnTo>
                <a:lnTo>
                  <a:pt x="846" y="3846"/>
                </a:lnTo>
                <a:lnTo>
                  <a:pt x="1191" y="3037"/>
                </a:lnTo>
                <a:lnTo>
                  <a:pt x="1679" y="2311"/>
                </a:lnTo>
                <a:lnTo>
                  <a:pt x="2299" y="1691"/>
                </a:lnTo>
                <a:lnTo>
                  <a:pt x="3037" y="1191"/>
                </a:lnTo>
                <a:lnTo>
                  <a:pt x="3846" y="846"/>
                </a:lnTo>
                <a:lnTo>
                  <a:pt x="4739" y="667"/>
                </a:lnTo>
                <a:lnTo>
                  <a:pt x="5204" y="655"/>
                </a:lnTo>
                <a:close/>
                <a:moveTo>
                  <a:pt x="5204" y="1"/>
                </a:moveTo>
                <a:lnTo>
                  <a:pt x="4668" y="13"/>
                </a:lnTo>
                <a:lnTo>
                  <a:pt x="3656" y="227"/>
                </a:lnTo>
                <a:lnTo>
                  <a:pt x="2715" y="620"/>
                </a:lnTo>
                <a:lnTo>
                  <a:pt x="1882" y="1179"/>
                </a:lnTo>
                <a:lnTo>
                  <a:pt x="1179" y="1894"/>
                </a:lnTo>
                <a:lnTo>
                  <a:pt x="620" y="2715"/>
                </a:lnTo>
                <a:lnTo>
                  <a:pt x="227" y="3656"/>
                </a:lnTo>
                <a:lnTo>
                  <a:pt x="12" y="4668"/>
                </a:lnTo>
                <a:lnTo>
                  <a:pt x="1" y="5204"/>
                </a:lnTo>
                <a:lnTo>
                  <a:pt x="12" y="5740"/>
                </a:lnTo>
                <a:lnTo>
                  <a:pt x="227" y="6764"/>
                </a:lnTo>
                <a:lnTo>
                  <a:pt x="620" y="7692"/>
                </a:lnTo>
                <a:lnTo>
                  <a:pt x="1179" y="8526"/>
                </a:lnTo>
                <a:lnTo>
                  <a:pt x="1882" y="9228"/>
                </a:lnTo>
                <a:lnTo>
                  <a:pt x="2715" y="9800"/>
                </a:lnTo>
                <a:lnTo>
                  <a:pt x="3656" y="10193"/>
                </a:lnTo>
                <a:lnTo>
                  <a:pt x="4668" y="10395"/>
                </a:lnTo>
                <a:lnTo>
                  <a:pt x="5204" y="10419"/>
                </a:lnTo>
                <a:lnTo>
                  <a:pt x="5740" y="10395"/>
                </a:lnTo>
                <a:lnTo>
                  <a:pt x="6764" y="10193"/>
                </a:lnTo>
                <a:lnTo>
                  <a:pt x="7692" y="9800"/>
                </a:lnTo>
                <a:lnTo>
                  <a:pt x="8526" y="9228"/>
                </a:lnTo>
                <a:lnTo>
                  <a:pt x="9228" y="8526"/>
                </a:lnTo>
                <a:lnTo>
                  <a:pt x="9788" y="7692"/>
                </a:lnTo>
                <a:lnTo>
                  <a:pt x="10193" y="6764"/>
                </a:lnTo>
                <a:lnTo>
                  <a:pt x="10395" y="5740"/>
                </a:lnTo>
                <a:lnTo>
                  <a:pt x="10419" y="5204"/>
                </a:lnTo>
                <a:lnTo>
                  <a:pt x="10395" y="4668"/>
                </a:lnTo>
                <a:lnTo>
                  <a:pt x="10193" y="3656"/>
                </a:lnTo>
                <a:lnTo>
                  <a:pt x="9788" y="2715"/>
                </a:lnTo>
                <a:lnTo>
                  <a:pt x="9228" y="1894"/>
                </a:lnTo>
                <a:lnTo>
                  <a:pt x="8526" y="1179"/>
                </a:lnTo>
                <a:lnTo>
                  <a:pt x="7692" y="620"/>
                </a:lnTo>
                <a:lnTo>
                  <a:pt x="6764" y="227"/>
                </a:lnTo>
                <a:lnTo>
                  <a:pt x="5740" y="13"/>
                </a:lnTo>
                <a:lnTo>
                  <a:pt x="5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56"/>
          <p:cNvSpPr/>
          <p:nvPr/>
        </p:nvSpPr>
        <p:spPr>
          <a:xfrm>
            <a:off x="9421833" y="3617524"/>
            <a:ext cx="408212" cy="426608"/>
          </a:xfrm>
          <a:custGeom>
            <a:avLst/>
            <a:gdLst/>
            <a:ahLst/>
            <a:cxnLst/>
            <a:rect l="l" t="t" r="r" b="b"/>
            <a:pathLst>
              <a:path w="7145" h="7467" extrusionOk="0">
                <a:moveTo>
                  <a:pt x="3478" y="1"/>
                </a:moveTo>
                <a:lnTo>
                  <a:pt x="3370" y="72"/>
                </a:lnTo>
                <a:lnTo>
                  <a:pt x="96" y="3001"/>
                </a:lnTo>
                <a:lnTo>
                  <a:pt x="13" y="3096"/>
                </a:lnTo>
                <a:lnTo>
                  <a:pt x="1" y="3347"/>
                </a:lnTo>
                <a:lnTo>
                  <a:pt x="72" y="3466"/>
                </a:lnTo>
                <a:lnTo>
                  <a:pt x="168" y="3549"/>
                </a:lnTo>
                <a:lnTo>
                  <a:pt x="418" y="3561"/>
                </a:lnTo>
                <a:lnTo>
                  <a:pt x="537" y="3489"/>
                </a:lnTo>
                <a:lnTo>
                  <a:pt x="3573" y="751"/>
                </a:lnTo>
                <a:lnTo>
                  <a:pt x="6609" y="3489"/>
                </a:lnTo>
                <a:lnTo>
                  <a:pt x="6716" y="3561"/>
                </a:lnTo>
                <a:lnTo>
                  <a:pt x="6966" y="3549"/>
                </a:lnTo>
                <a:lnTo>
                  <a:pt x="7073" y="3466"/>
                </a:lnTo>
                <a:lnTo>
                  <a:pt x="7145" y="3358"/>
                </a:lnTo>
                <a:lnTo>
                  <a:pt x="7133" y="3108"/>
                </a:lnTo>
                <a:lnTo>
                  <a:pt x="7050" y="3001"/>
                </a:lnTo>
                <a:lnTo>
                  <a:pt x="3811" y="72"/>
                </a:lnTo>
                <a:lnTo>
                  <a:pt x="3704" y="1"/>
                </a:lnTo>
                <a:close/>
                <a:moveTo>
                  <a:pt x="3454" y="3906"/>
                </a:moveTo>
                <a:lnTo>
                  <a:pt x="3347" y="3978"/>
                </a:lnTo>
                <a:lnTo>
                  <a:pt x="96" y="6907"/>
                </a:lnTo>
                <a:lnTo>
                  <a:pt x="13" y="7002"/>
                </a:lnTo>
                <a:lnTo>
                  <a:pt x="1" y="7252"/>
                </a:lnTo>
                <a:lnTo>
                  <a:pt x="72" y="7371"/>
                </a:lnTo>
                <a:lnTo>
                  <a:pt x="168" y="7454"/>
                </a:lnTo>
                <a:lnTo>
                  <a:pt x="418" y="7466"/>
                </a:lnTo>
                <a:lnTo>
                  <a:pt x="537" y="7395"/>
                </a:lnTo>
                <a:lnTo>
                  <a:pt x="3573" y="4656"/>
                </a:lnTo>
                <a:lnTo>
                  <a:pt x="6609" y="7395"/>
                </a:lnTo>
                <a:lnTo>
                  <a:pt x="6716" y="7466"/>
                </a:lnTo>
                <a:lnTo>
                  <a:pt x="6966" y="7454"/>
                </a:lnTo>
                <a:lnTo>
                  <a:pt x="7073" y="7371"/>
                </a:lnTo>
                <a:lnTo>
                  <a:pt x="7145" y="7264"/>
                </a:lnTo>
                <a:lnTo>
                  <a:pt x="7133" y="7014"/>
                </a:lnTo>
                <a:lnTo>
                  <a:pt x="7050" y="6907"/>
                </a:lnTo>
                <a:lnTo>
                  <a:pt x="3787" y="3978"/>
                </a:lnTo>
                <a:lnTo>
                  <a:pt x="3680" y="390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56"/>
          <p:cNvSpPr/>
          <p:nvPr/>
        </p:nvSpPr>
        <p:spPr>
          <a:xfrm>
            <a:off x="2619912" y="3637292"/>
            <a:ext cx="203449" cy="406841"/>
          </a:xfrm>
          <a:custGeom>
            <a:avLst/>
            <a:gdLst/>
            <a:ahLst/>
            <a:cxnLst/>
            <a:rect l="l" t="t" r="r" b="b"/>
            <a:pathLst>
              <a:path w="3561" h="7121" extrusionOk="0">
                <a:moveTo>
                  <a:pt x="3346" y="0"/>
                </a:moveTo>
                <a:lnTo>
                  <a:pt x="3096" y="12"/>
                </a:lnTo>
                <a:lnTo>
                  <a:pt x="3001" y="95"/>
                </a:lnTo>
                <a:lnTo>
                  <a:pt x="72" y="3334"/>
                </a:lnTo>
                <a:lnTo>
                  <a:pt x="0" y="3429"/>
                </a:lnTo>
                <a:lnTo>
                  <a:pt x="0" y="3667"/>
                </a:lnTo>
                <a:lnTo>
                  <a:pt x="72" y="3763"/>
                </a:lnTo>
                <a:lnTo>
                  <a:pt x="3001" y="7025"/>
                </a:lnTo>
                <a:lnTo>
                  <a:pt x="3096" y="7108"/>
                </a:lnTo>
                <a:lnTo>
                  <a:pt x="3346" y="7120"/>
                </a:lnTo>
                <a:lnTo>
                  <a:pt x="3453" y="7049"/>
                </a:lnTo>
                <a:lnTo>
                  <a:pt x="3537" y="6942"/>
                </a:lnTo>
                <a:lnTo>
                  <a:pt x="3560" y="6692"/>
                </a:lnTo>
                <a:lnTo>
                  <a:pt x="3477" y="6584"/>
                </a:lnTo>
                <a:lnTo>
                  <a:pt x="750" y="3548"/>
                </a:lnTo>
                <a:lnTo>
                  <a:pt x="3477" y="524"/>
                </a:lnTo>
                <a:lnTo>
                  <a:pt x="3549" y="429"/>
                </a:lnTo>
                <a:lnTo>
                  <a:pt x="3549" y="179"/>
                </a:lnTo>
                <a:lnTo>
                  <a:pt x="3453" y="71"/>
                </a:lnTo>
                <a:lnTo>
                  <a:pt x="33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56"/>
          <p:cNvSpPr/>
          <p:nvPr/>
        </p:nvSpPr>
        <p:spPr>
          <a:xfrm>
            <a:off x="3787246" y="3635921"/>
            <a:ext cx="203449" cy="408212"/>
          </a:xfrm>
          <a:custGeom>
            <a:avLst/>
            <a:gdLst/>
            <a:ahLst/>
            <a:cxnLst/>
            <a:rect l="l" t="t" r="r" b="b"/>
            <a:pathLst>
              <a:path w="3561" h="7145" extrusionOk="0">
                <a:moveTo>
                  <a:pt x="215" y="0"/>
                </a:moveTo>
                <a:lnTo>
                  <a:pt x="96" y="72"/>
                </a:lnTo>
                <a:lnTo>
                  <a:pt x="12" y="179"/>
                </a:lnTo>
                <a:lnTo>
                  <a:pt x="0" y="429"/>
                </a:lnTo>
                <a:lnTo>
                  <a:pt x="72" y="536"/>
                </a:lnTo>
                <a:lnTo>
                  <a:pt x="2810" y="3572"/>
                </a:lnTo>
                <a:lnTo>
                  <a:pt x="72" y="6608"/>
                </a:lnTo>
                <a:lnTo>
                  <a:pt x="0" y="6716"/>
                </a:lnTo>
                <a:lnTo>
                  <a:pt x="12" y="6966"/>
                </a:lnTo>
                <a:lnTo>
                  <a:pt x="96" y="7073"/>
                </a:lnTo>
                <a:lnTo>
                  <a:pt x="215" y="7144"/>
                </a:lnTo>
                <a:lnTo>
                  <a:pt x="465" y="7132"/>
                </a:lnTo>
                <a:lnTo>
                  <a:pt x="560" y="7049"/>
                </a:lnTo>
                <a:lnTo>
                  <a:pt x="3489" y="3787"/>
                </a:lnTo>
                <a:lnTo>
                  <a:pt x="3560" y="3691"/>
                </a:lnTo>
                <a:lnTo>
                  <a:pt x="3560" y="3453"/>
                </a:lnTo>
                <a:lnTo>
                  <a:pt x="3489" y="3334"/>
                </a:lnTo>
                <a:lnTo>
                  <a:pt x="560" y="95"/>
                </a:lnTo>
                <a:lnTo>
                  <a:pt x="465" y="12"/>
                </a:lnTo>
                <a:lnTo>
                  <a:pt x="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56"/>
          <p:cNvSpPr/>
          <p:nvPr/>
        </p:nvSpPr>
        <p:spPr>
          <a:xfrm>
            <a:off x="4824659" y="3729104"/>
            <a:ext cx="408212" cy="203449"/>
          </a:xfrm>
          <a:custGeom>
            <a:avLst/>
            <a:gdLst/>
            <a:ahLst/>
            <a:cxnLst/>
            <a:rect l="l" t="t" r="r" b="b"/>
            <a:pathLst>
              <a:path w="7145" h="3561" extrusionOk="0">
                <a:moveTo>
                  <a:pt x="3441" y="0"/>
                </a:moveTo>
                <a:lnTo>
                  <a:pt x="3346" y="72"/>
                </a:lnTo>
                <a:lnTo>
                  <a:pt x="107" y="3001"/>
                </a:lnTo>
                <a:lnTo>
                  <a:pt x="24" y="3108"/>
                </a:lnTo>
                <a:lnTo>
                  <a:pt x="0" y="3358"/>
                </a:lnTo>
                <a:lnTo>
                  <a:pt x="83" y="3465"/>
                </a:lnTo>
                <a:lnTo>
                  <a:pt x="179" y="3549"/>
                </a:lnTo>
                <a:lnTo>
                  <a:pt x="429" y="3561"/>
                </a:lnTo>
                <a:lnTo>
                  <a:pt x="536" y="3489"/>
                </a:lnTo>
                <a:lnTo>
                  <a:pt x="3572" y="751"/>
                </a:lnTo>
                <a:lnTo>
                  <a:pt x="6620" y="3489"/>
                </a:lnTo>
                <a:lnTo>
                  <a:pt x="6716" y="3561"/>
                </a:lnTo>
                <a:lnTo>
                  <a:pt x="6966" y="3549"/>
                </a:lnTo>
                <a:lnTo>
                  <a:pt x="7073" y="3465"/>
                </a:lnTo>
                <a:lnTo>
                  <a:pt x="7144" y="3358"/>
                </a:lnTo>
                <a:lnTo>
                  <a:pt x="7144" y="3168"/>
                </a:lnTo>
                <a:lnTo>
                  <a:pt x="7073" y="3049"/>
                </a:lnTo>
                <a:lnTo>
                  <a:pt x="7013" y="3001"/>
                </a:lnTo>
                <a:lnTo>
                  <a:pt x="3775" y="72"/>
                </a:lnTo>
                <a:lnTo>
                  <a:pt x="3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56"/>
          <p:cNvSpPr/>
          <p:nvPr/>
        </p:nvSpPr>
        <p:spPr>
          <a:xfrm>
            <a:off x="5974281" y="3635921"/>
            <a:ext cx="406841" cy="426551"/>
          </a:xfrm>
          <a:custGeom>
            <a:avLst/>
            <a:gdLst/>
            <a:ahLst/>
            <a:cxnLst/>
            <a:rect l="l" t="t" r="r" b="b"/>
            <a:pathLst>
              <a:path w="7121" h="7466" extrusionOk="0">
                <a:moveTo>
                  <a:pt x="429" y="0"/>
                </a:moveTo>
                <a:lnTo>
                  <a:pt x="179" y="12"/>
                </a:lnTo>
                <a:lnTo>
                  <a:pt x="72" y="95"/>
                </a:lnTo>
                <a:lnTo>
                  <a:pt x="0" y="203"/>
                </a:lnTo>
                <a:lnTo>
                  <a:pt x="12" y="453"/>
                </a:lnTo>
                <a:lnTo>
                  <a:pt x="96" y="560"/>
                </a:lnTo>
                <a:lnTo>
                  <a:pt x="3358" y="3489"/>
                </a:lnTo>
                <a:lnTo>
                  <a:pt x="3453" y="3560"/>
                </a:lnTo>
                <a:lnTo>
                  <a:pt x="3692" y="3560"/>
                </a:lnTo>
                <a:lnTo>
                  <a:pt x="3787" y="3489"/>
                </a:lnTo>
                <a:lnTo>
                  <a:pt x="7025" y="560"/>
                </a:lnTo>
                <a:lnTo>
                  <a:pt x="7109" y="453"/>
                </a:lnTo>
                <a:lnTo>
                  <a:pt x="7121" y="203"/>
                </a:lnTo>
                <a:lnTo>
                  <a:pt x="7049" y="95"/>
                </a:lnTo>
                <a:lnTo>
                  <a:pt x="6954" y="12"/>
                </a:lnTo>
                <a:lnTo>
                  <a:pt x="6704" y="0"/>
                </a:lnTo>
                <a:lnTo>
                  <a:pt x="6585" y="72"/>
                </a:lnTo>
                <a:lnTo>
                  <a:pt x="3573" y="2810"/>
                </a:lnTo>
                <a:lnTo>
                  <a:pt x="536" y="72"/>
                </a:lnTo>
                <a:lnTo>
                  <a:pt x="429" y="0"/>
                </a:lnTo>
                <a:close/>
                <a:moveTo>
                  <a:pt x="429" y="3906"/>
                </a:moveTo>
                <a:lnTo>
                  <a:pt x="179" y="3918"/>
                </a:lnTo>
                <a:lnTo>
                  <a:pt x="72" y="4001"/>
                </a:lnTo>
                <a:lnTo>
                  <a:pt x="0" y="4108"/>
                </a:lnTo>
                <a:lnTo>
                  <a:pt x="12" y="4358"/>
                </a:lnTo>
                <a:lnTo>
                  <a:pt x="96" y="4465"/>
                </a:lnTo>
                <a:lnTo>
                  <a:pt x="3334" y="7394"/>
                </a:lnTo>
                <a:lnTo>
                  <a:pt x="3442" y="7466"/>
                </a:lnTo>
                <a:lnTo>
                  <a:pt x="3668" y="7466"/>
                </a:lnTo>
                <a:lnTo>
                  <a:pt x="3775" y="7394"/>
                </a:lnTo>
                <a:lnTo>
                  <a:pt x="7014" y="4465"/>
                </a:lnTo>
                <a:lnTo>
                  <a:pt x="7097" y="4370"/>
                </a:lnTo>
                <a:lnTo>
                  <a:pt x="7109" y="4120"/>
                </a:lnTo>
                <a:lnTo>
                  <a:pt x="7037" y="4001"/>
                </a:lnTo>
                <a:lnTo>
                  <a:pt x="7037" y="4013"/>
                </a:lnTo>
                <a:lnTo>
                  <a:pt x="6942" y="3918"/>
                </a:lnTo>
                <a:lnTo>
                  <a:pt x="6716" y="3906"/>
                </a:lnTo>
                <a:lnTo>
                  <a:pt x="6609" y="3977"/>
                </a:lnTo>
                <a:lnTo>
                  <a:pt x="3573" y="6716"/>
                </a:lnTo>
                <a:lnTo>
                  <a:pt x="536" y="3977"/>
                </a:lnTo>
                <a:lnTo>
                  <a:pt x="429" y="390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56"/>
          <p:cNvSpPr/>
          <p:nvPr/>
        </p:nvSpPr>
        <p:spPr>
          <a:xfrm>
            <a:off x="7104878" y="3635921"/>
            <a:ext cx="426608" cy="406841"/>
          </a:xfrm>
          <a:custGeom>
            <a:avLst/>
            <a:gdLst/>
            <a:ahLst/>
            <a:cxnLst/>
            <a:rect l="l" t="t" r="r" b="b"/>
            <a:pathLst>
              <a:path w="7467" h="7121" extrusionOk="0">
                <a:moveTo>
                  <a:pt x="7264" y="0"/>
                </a:moveTo>
                <a:lnTo>
                  <a:pt x="7014" y="12"/>
                </a:lnTo>
                <a:lnTo>
                  <a:pt x="6906" y="95"/>
                </a:lnTo>
                <a:lnTo>
                  <a:pt x="3977" y="3334"/>
                </a:lnTo>
                <a:lnTo>
                  <a:pt x="3906" y="3441"/>
                </a:lnTo>
                <a:lnTo>
                  <a:pt x="3906" y="3667"/>
                </a:lnTo>
                <a:lnTo>
                  <a:pt x="3977" y="3775"/>
                </a:lnTo>
                <a:lnTo>
                  <a:pt x="6906" y="7013"/>
                </a:lnTo>
                <a:lnTo>
                  <a:pt x="7014" y="7097"/>
                </a:lnTo>
                <a:lnTo>
                  <a:pt x="7264" y="7109"/>
                </a:lnTo>
                <a:lnTo>
                  <a:pt x="7371" y="7037"/>
                </a:lnTo>
                <a:lnTo>
                  <a:pt x="7454" y="6930"/>
                </a:lnTo>
                <a:lnTo>
                  <a:pt x="7466" y="6680"/>
                </a:lnTo>
                <a:lnTo>
                  <a:pt x="7395" y="6573"/>
                </a:lnTo>
                <a:lnTo>
                  <a:pt x="4656" y="3572"/>
                </a:lnTo>
                <a:lnTo>
                  <a:pt x="7395" y="536"/>
                </a:lnTo>
                <a:lnTo>
                  <a:pt x="7466" y="429"/>
                </a:lnTo>
                <a:lnTo>
                  <a:pt x="7454" y="179"/>
                </a:lnTo>
                <a:lnTo>
                  <a:pt x="7371" y="72"/>
                </a:lnTo>
                <a:lnTo>
                  <a:pt x="7264" y="0"/>
                </a:lnTo>
                <a:close/>
                <a:moveTo>
                  <a:pt x="3346" y="0"/>
                </a:moveTo>
                <a:lnTo>
                  <a:pt x="3096" y="12"/>
                </a:lnTo>
                <a:lnTo>
                  <a:pt x="3001" y="95"/>
                </a:lnTo>
                <a:lnTo>
                  <a:pt x="72" y="3358"/>
                </a:lnTo>
                <a:lnTo>
                  <a:pt x="1" y="3453"/>
                </a:lnTo>
                <a:lnTo>
                  <a:pt x="1" y="3691"/>
                </a:lnTo>
                <a:lnTo>
                  <a:pt x="72" y="3787"/>
                </a:lnTo>
                <a:lnTo>
                  <a:pt x="3001" y="7025"/>
                </a:lnTo>
                <a:lnTo>
                  <a:pt x="3096" y="7109"/>
                </a:lnTo>
                <a:lnTo>
                  <a:pt x="3346" y="7120"/>
                </a:lnTo>
                <a:lnTo>
                  <a:pt x="3465" y="7049"/>
                </a:lnTo>
                <a:lnTo>
                  <a:pt x="3549" y="6954"/>
                </a:lnTo>
                <a:lnTo>
                  <a:pt x="3561" y="6704"/>
                </a:lnTo>
                <a:lnTo>
                  <a:pt x="3489" y="6597"/>
                </a:lnTo>
                <a:lnTo>
                  <a:pt x="751" y="3572"/>
                </a:lnTo>
                <a:lnTo>
                  <a:pt x="3489" y="536"/>
                </a:lnTo>
                <a:lnTo>
                  <a:pt x="3561" y="429"/>
                </a:lnTo>
                <a:lnTo>
                  <a:pt x="3549" y="179"/>
                </a:lnTo>
                <a:lnTo>
                  <a:pt x="3465" y="72"/>
                </a:lnTo>
                <a:lnTo>
                  <a:pt x="33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56"/>
          <p:cNvSpPr/>
          <p:nvPr/>
        </p:nvSpPr>
        <p:spPr>
          <a:xfrm>
            <a:off x="8272897" y="3635921"/>
            <a:ext cx="425923" cy="408212"/>
          </a:xfrm>
          <a:custGeom>
            <a:avLst/>
            <a:gdLst/>
            <a:ahLst/>
            <a:cxnLst/>
            <a:rect l="l" t="t" r="r" b="b"/>
            <a:pathLst>
              <a:path w="7455" h="7145" extrusionOk="0">
                <a:moveTo>
                  <a:pt x="203" y="0"/>
                </a:moveTo>
                <a:lnTo>
                  <a:pt x="96" y="72"/>
                </a:lnTo>
                <a:lnTo>
                  <a:pt x="12" y="179"/>
                </a:lnTo>
                <a:lnTo>
                  <a:pt x="0" y="429"/>
                </a:lnTo>
                <a:lnTo>
                  <a:pt x="72" y="536"/>
                </a:lnTo>
                <a:lnTo>
                  <a:pt x="2798" y="3572"/>
                </a:lnTo>
                <a:lnTo>
                  <a:pt x="72" y="6608"/>
                </a:lnTo>
                <a:lnTo>
                  <a:pt x="0" y="6716"/>
                </a:lnTo>
                <a:lnTo>
                  <a:pt x="0" y="6966"/>
                </a:lnTo>
                <a:lnTo>
                  <a:pt x="96" y="7073"/>
                </a:lnTo>
                <a:lnTo>
                  <a:pt x="203" y="7144"/>
                </a:lnTo>
                <a:lnTo>
                  <a:pt x="453" y="7132"/>
                </a:lnTo>
                <a:lnTo>
                  <a:pt x="548" y="7049"/>
                </a:lnTo>
                <a:lnTo>
                  <a:pt x="3477" y="3810"/>
                </a:lnTo>
                <a:lnTo>
                  <a:pt x="3549" y="3703"/>
                </a:lnTo>
                <a:lnTo>
                  <a:pt x="3549" y="3477"/>
                </a:lnTo>
                <a:lnTo>
                  <a:pt x="3477" y="3370"/>
                </a:lnTo>
                <a:lnTo>
                  <a:pt x="3489" y="3370"/>
                </a:lnTo>
                <a:lnTo>
                  <a:pt x="548" y="95"/>
                </a:lnTo>
                <a:lnTo>
                  <a:pt x="453" y="12"/>
                </a:lnTo>
                <a:lnTo>
                  <a:pt x="203" y="0"/>
                </a:lnTo>
                <a:close/>
                <a:moveTo>
                  <a:pt x="4108" y="0"/>
                </a:moveTo>
                <a:lnTo>
                  <a:pt x="4001" y="72"/>
                </a:lnTo>
                <a:lnTo>
                  <a:pt x="3918" y="179"/>
                </a:lnTo>
                <a:lnTo>
                  <a:pt x="3906" y="429"/>
                </a:lnTo>
                <a:lnTo>
                  <a:pt x="3977" y="536"/>
                </a:lnTo>
                <a:lnTo>
                  <a:pt x="6716" y="3572"/>
                </a:lnTo>
                <a:lnTo>
                  <a:pt x="3977" y="6608"/>
                </a:lnTo>
                <a:lnTo>
                  <a:pt x="3906" y="6716"/>
                </a:lnTo>
                <a:lnTo>
                  <a:pt x="3906" y="6966"/>
                </a:lnTo>
                <a:lnTo>
                  <a:pt x="4001" y="7073"/>
                </a:lnTo>
                <a:lnTo>
                  <a:pt x="4108" y="7144"/>
                </a:lnTo>
                <a:lnTo>
                  <a:pt x="4358" y="7132"/>
                </a:lnTo>
                <a:lnTo>
                  <a:pt x="4454" y="7049"/>
                </a:lnTo>
                <a:lnTo>
                  <a:pt x="7394" y="3810"/>
                </a:lnTo>
                <a:lnTo>
                  <a:pt x="7454" y="3691"/>
                </a:lnTo>
                <a:lnTo>
                  <a:pt x="7454" y="3453"/>
                </a:lnTo>
                <a:lnTo>
                  <a:pt x="7394" y="3358"/>
                </a:lnTo>
                <a:lnTo>
                  <a:pt x="4465" y="95"/>
                </a:lnTo>
                <a:lnTo>
                  <a:pt x="4358" y="12"/>
                </a:lnTo>
                <a:lnTo>
                  <a:pt x="410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56"/>
          <p:cNvSpPr/>
          <p:nvPr/>
        </p:nvSpPr>
        <p:spPr>
          <a:xfrm>
            <a:off x="1377736" y="3747444"/>
            <a:ext cx="407526" cy="203506"/>
          </a:xfrm>
          <a:custGeom>
            <a:avLst/>
            <a:gdLst/>
            <a:ahLst/>
            <a:cxnLst/>
            <a:rect l="l" t="t" r="r" b="b"/>
            <a:pathLst>
              <a:path w="7133" h="3562" extrusionOk="0">
                <a:moveTo>
                  <a:pt x="429" y="1"/>
                </a:moveTo>
                <a:lnTo>
                  <a:pt x="179" y="13"/>
                </a:lnTo>
                <a:lnTo>
                  <a:pt x="72" y="96"/>
                </a:lnTo>
                <a:lnTo>
                  <a:pt x="1" y="203"/>
                </a:lnTo>
                <a:lnTo>
                  <a:pt x="13" y="453"/>
                </a:lnTo>
                <a:lnTo>
                  <a:pt x="96" y="561"/>
                </a:lnTo>
                <a:lnTo>
                  <a:pt x="3370" y="3490"/>
                </a:lnTo>
                <a:lnTo>
                  <a:pt x="3465" y="3561"/>
                </a:lnTo>
                <a:lnTo>
                  <a:pt x="3704" y="3561"/>
                </a:lnTo>
                <a:lnTo>
                  <a:pt x="3799" y="3490"/>
                </a:lnTo>
                <a:lnTo>
                  <a:pt x="7037" y="561"/>
                </a:lnTo>
                <a:lnTo>
                  <a:pt x="7121" y="453"/>
                </a:lnTo>
                <a:lnTo>
                  <a:pt x="7133" y="203"/>
                </a:lnTo>
                <a:lnTo>
                  <a:pt x="7061" y="96"/>
                </a:lnTo>
                <a:lnTo>
                  <a:pt x="6966" y="13"/>
                </a:lnTo>
                <a:lnTo>
                  <a:pt x="6716" y="1"/>
                </a:lnTo>
                <a:lnTo>
                  <a:pt x="6609" y="72"/>
                </a:lnTo>
                <a:lnTo>
                  <a:pt x="3573" y="2811"/>
                </a:lnTo>
                <a:lnTo>
                  <a:pt x="525" y="72"/>
                </a:lnTo>
                <a:lnTo>
                  <a:pt x="4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56"/>
          <p:cNvSpPr/>
          <p:nvPr/>
        </p:nvSpPr>
        <p:spPr>
          <a:xfrm>
            <a:off x="10551744" y="3579417"/>
            <a:ext cx="447005" cy="521163"/>
          </a:xfrm>
          <a:custGeom>
            <a:avLst/>
            <a:gdLst/>
            <a:ahLst/>
            <a:cxnLst/>
            <a:rect l="l" t="t" r="r" b="b"/>
            <a:pathLst>
              <a:path w="7824" h="9122" extrusionOk="0">
                <a:moveTo>
                  <a:pt x="3906" y="1"/>
                </a:moveTo>
                <a:lnTo>
                  <a:pt x="3775" y="25"/>
                </a:lnTo>
                <a:lnTo>
                  <a:pt x="3597" y="203"/>
                </a:lnTo>
                <a:lnTo>
                  <a:pt x="3585" y="334"/>
                </a:lnTo>
                <a:lnTo>
                  <a:pt x="3585" y="3978"/>
                </a:lnTo>
                <a:lnTo>
                  <a:pt x="489" y="2168"/>
                </a:lnTo>
                <a:lnTo>
                  <a:pt x="370" y="2120"/>
                </a:lnTo>
                <a:lnTo>
                  <a:pt x="132" y="2180"/>
                </a:lnTo>
                <a:lnTo>
                  <a:pt x="49" y="2287"/>
                </a:lnTo>
                <a:lnTo>
                  <a:pt x="1" y="2406"/>
                </a:lnTo>
                <a:lnTo>
                  <a:pt x="61" y="2644"/>
                </a:lnTo>
                <a:lnTo>
                  <a:pt x="168" y="2728"/>
                </a:lnTo>
                <a:lnTo>
                  <a:pt x="3263" y="4561"/>
                </a:lnTo>
                <a:lnTo>
                  <a:pt x="168" y="6395"/>
                </a:lnTo>
                <a:lnTo>
                  <a:pt x="61" y="6478"/>
                </a:lnTo>
                <a:lnTo>
                  <a:pt x="1" y="6728"/>
                </a:lnTo>
                <a:lnTo>
                  <a:pt x="49" y="6847"/>
                </a:lnTo>
                <a:lnTo>
                  <a:pt x="96" y="6919"/>
                </a:lnTo>
                <a:lnTo>
                  <a:pt x="251" y="7002"/>
                </a:lnTo>
                <a:lnTo>
                  <a:pt x="334" y="7002"/>
                </a:lnTo>
                <a:lnTo>
                  <a:pt x="418" y="6990"/>
                </a:lnTo>
                <a:lnTo>
                  <a:pt x="489" y="6954"/>
                </a:lnTo>
                <a:lnTo>
                  <a:pt x="3585" y="5133"/>
                </a:lnTo>
                <a:lnTo>
                  <a:pt x="3585" y="8800"/>
                </a:lnTo>
                <a:lnTo>
                  <a:pt x="3609" y="8919"/>
                </a:lnTo>
                <a:lnTo>
                  <a:pt x="3799" y="9098"/>
                </a:lnTo>
                <a:lnTo>
                  <a:pt x="3930" y="9122"/>
                </a:lnTo>
                <a:lnTo>
                  <a:pt x="4049" y="9098"/>
                </a:lnTo>
                <a:lnTo>
                  <a:pt x="4216" y="8919"/>
                </a:lnTo>
                <a:lnTo>
                  <a:pt x="4240" y="8800"/>
                </a:lnTo>
                <a:lnTo>
                  <a:pt x="4240" y="5133"/>
                </a:lnTo>
                <a:lnTo>
                  <a:pt x="7312" y="6954"/>
                </a:lnTo>
                <a:lnTo>
                  <a:pt x="7383" y="6990"/>
                </a:lnTo>
                <a:lnTo>
                  <a:pt x="7467" y="7002"/>
                </a:lnTo>
                <a:lnTo>
                  <a:pt x="7562" y="6990"/>
                </a:lnTo>
                <a:lnTo>
                  <a:pt x="7717" y="6919"/>
                </a:lnTo>
                <a:lnTo>
                  <a:pt x="7776" y="6847"/>
                </a:lnTo>
                <a:lnTo>
                  <a:pt x="7824" y="6716"/>
                </a:lnTo>
                <a:lnTo>
                  <a:pt x="7764" y="6478"/>
                </a:lnTo>
                <a:lnTo>
                  <a:pt x="7657" y="6395"/>
                </a:lnTo>
                <a:lnTo>
                  <a:pt x="4549" y="4561"/>
                </a:lnTo>
                <a:lnTo>
                  <a:pt x="7657" y="2716"/>
                </a:lnTo>
                <a:lnTo>
                  <a:pt x="7764" y="2632"/>
                </a:lnTo>
                <a:lnTo>
                  <a:pt x="7824" y="2382"/>
                </a:lnTo>
                <a:lnTo>
                  <a:pt x="7776" y="2263"/>
                </a:lnTo>
                <a:lnTo>
                  <a:pt x="7693" y="2156"/>
                </a:lnTo>
                <a:lnTo>
                  <a:pt x="7443" y="2097"/>
                </a:lnTo>
                <a:lnTo>
                  <a:pt x="7324" y="2144"/>
                </a:lnTo>
                <a:lnTo>
                  <a:pt x="4240" y="3978"/>
                </a:lnTo>
                <a:lnTo>
                  <a:pt x="4240" y="334"/>
                </a:lnTo>
                <a:lnTo>
                  <a:pt x="4216" y="203"/>
                </a:lnTo>
                <a:lnTo>
                  <a:pt x="4037" y="25"/>
                </a:lnTo>
                <a:lnTo>
                  <a:pt x="39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56"/>
          <p:cNvSpPr/>
          <p:nvPr/>
        </p:nvSpPr>
        <p:spPr>
          <a:xfrm>
            <a:off x="11664001" y="3580103"/>
            <a:ext cx="520477" cy="520477"/>
          </a:xfrm>
          <a:custGeom>
            <a:avLst/>
            <a:gdLst/>
            <a:ahLst/>
            <a:cxnLst/>
            <a:rect l="l" t="t" r="r" b="b"/>
            <a:pathLst>
              <a:path w="9110" h="9110" extrusionOk="0">
                <a:moveTo>
                  <a:pt x="1632" y="644"/>
                </a:moveTo>
                <a:lnTo>
                  <a:pt x="1894" y="656"/>
                </a:lnTo>
                <a:lnTo>
                  <a:pt x="2513" y="799"/>
                </a:lnTo>
                <a:lnTo>
                  <a:pt x="2858" y="918"/>
                </a:lnTo>
                <a:lnTo>
                  <a:pt x="3132" y="1037"/>
                </a:lnTo>
                <a:lnTo>
                  <a:pt x="3692" y="1334"/>
                </a:lnTo>
                <a:lnTo>
                  <a:pt x="3977" y="1513"/>
                </a:lnTo>
                <a:lnTo>
                  <a:pt x="3632" y="1775"/>
                </a:lnTo>
                <a:lnTo>
                  <a:pt x="2965" y="2346"/>
                </a:lnTo>
                <a:lnTo>
                  <a:pt x="2346" y="2966"/>
                </a:lnTo>
                <a:lnTo>
                  <a:pt x="1775" y="3632"/>
                </a:lnTo>
                <a:lnTo>
                  <a:pt x="1513" y="3978"/>
                </a:lnTo>
                <a:lnTo>
                  <a:pt x="1203" y="3454"/>
                </a:lnTo>
                <a:lnTo>
                  <a:pt x="798" y="2501"/>
                </a:lnTo>
                <a:lnTo>
                  <a:pt x="655" y="1882"/>
                </a:lnTo>
                <a:lnTo>
                  <a:pt x="643" y="1525"/>
                </a:lnTo>
                <a:lnTo>
                  <a:pt x="691" y="1227"/>
                </a:lnTo>
                <a:lnTo>
                  <a:pt x="810" y="977"/>
                </a:lnTo>
                <a:lnTo>
                  <a:pt x="882" y="894"/>
                </a:lnTo>
                <a:lnTo>
                  <a:pt x="1025" y="775"/>
                </a:lnTo>
                <a:lnTo>
                  <a:pt x="1394" y="656"/>
                </a:lnTo>
                <a:lnTo>
                  <a:pt x="1632" y="644"/>
                </a:lnTo>
                <a:close/>
                <a:moveTo>
                  <a:pt x="7680" y="644"/>
                </a:moveTo>
                <a:lnTo>
                  <a:pt x="8073" y="775"/>
                </a:lnTo>
                <a:lnTo>
                  <a:pt x="8228" y="894"/>
                </a:lnTo>
                <a:lnTo>
                  <a:pt x="8300" y="977"/>
                </a:lnTo>
                <a:lnTo>
                  <a:pt x="8419" y="1227"/>
                </a:lnTo>
                <a:lnTo>
                  <a:pt x="8466" y="1525"/>
                </a:lnTo>
                <a:lnTo>
                  <a:pt x="8454" y="1882"/>
                </a:lnTo>
                <a:lnTo>
                  <a:pt x="8323" y="2501"/>
                </a:lnTo>
                <a:lnTo>
                  <a:pt x="7919" y="3454"/>
                </a:lnTo>
                <a:lnTo>
                  <a:pt x="7609" y="3978"/>
                </a:lnTo>
                <a:lnTo>
                  <a:pt x="7347" y="3632"/>
                </a:lnTo>
                <a:lnTo>
                  <a:pt x="6764" y="2966"/>
                </a:lnTo>
                <a:lnTo>
                  <a:pt x="6454" y="2656"/>
                </a:lnTo>
                <a:lnTo>
                  <a:pt x="6144" y="2346"/>
                </a:lnTo>
                <a:lnTo>
                  <a:pt x="5478" y="1775"/>
                </a:lnTo>
                <a:lnTo>
                  <a:pt x="5132" y="1513"/>
                </a:lnTo>
                <a:lnTo>
                  <a:pt x="5704" y="1168"/>
                </a:lnTo>
                <a:lnTo>
                  <a:pt x="6252" y="918"/>
                </a:lnTo>
                <a:lnTo>
                  <a:pt x="6585" y="799"/>
                </a:lnTo>
                <a:lnTo>
                  <a:pt x="7180" y="656"/>
                </a:lnTo>
                <a:lnTo>
                  <a:pt x="7680" y="644"/>
                </a:lnTo>
                <a:close/>
                <a:moveTo>
                  <a:pt x="4454" y="4061"/>
                </a:moveTo>
                <a:lnTo>
                  <a:pt x="4275" y="4144"/>
                </a:lnTo>
                <a:lnTo>
                  <a:pt x="4144" y="4275"/>
                </a:lnTo>
                <a:lnTo>
                  <a:pt x="4073" y="4454"/>
                </a:lnTo>
                <a:lnTo>
                  <a:pt x="4073" y="4549"/>
                </a:lnTo>
                <a:lnTo>
                  <a:pt x="4073" y="4644"/>
                </a:lnTo>
                <a:lnTo>
                  <a:pt x="4144" y="4823"/>
                </a:lnTo>
                <a:lnTo>
                  <a:pt x="4275" y="4954"/>
                </a:lnTo>
                <a:lnTo>
                  <a:pt x="4454" y="5025"/>
                </a:lnTo>
                <a:lnTo>
                  <a:pt x="4561" y="5037"/>
                </a:lnTo>
                <a:lnTo>
                  <a:pt x="4656" y="5025"/>
                </a:lnTo>
                <a:lnTo>
                  <a:pt x="4823" y="4954"/>
                </a:lnTo>
                <a:lnTo>
                  <a:pt x="4906" y="4895"/>
                </a:lnTo>
                <a:lnTo>
                  <a:pt x="4966" y="4823"/>
                </a:lnTo>
                <a:lnTo>
                  <a:pt x="5037" y="4644"/>
                </a:lnTo>
                <a:lnTo>
                  <a:pt x="5049" y="4549"/>
                </a:lnTo>
                <a:lnTo>
                  <a:pt x="5037" y="4454"/>
                </a:lnTo>
                <a:lnTo>
                  <a:pt x="4966" y="4275"/>
                </a:lnTo>
                <a:lnTo>
                  <a:pt x="4835" y="4144"/>
                </a:lnTo>
                <a:lnTo>
                  <a:pt x="4656" y="4061"/>
                </a:lnTo>
                <a:close/>
                <a:moveTo>
                  <a:pt x="4561" y="1882"/>
                </a:moveTo>
                <a:lnTo>
                  <a:pt x="4930" y="2168"/>
                </a:lnTo>
                <a:lnTo>
                  <a:pt x="5656" y="2775"/>
                </a:lnTo>
                <a:lnTo>
                  <a:pt x="6002" y="3109"/>
                </a:lnTo>
                <a:lnTo>
                  <a:pt x="6323" y="3454"/>
                </a:lnTo>
                <a:lnTo>
                  <a:pt x="6942" y="4168"/>
                </a:lnTo>
                <a:lnTo>
                  <a:pt x="7228" y="4549"/>
                </a:lnTo>
                <a:lnTo>
                  <a:pt x="6942" y="4930"/>
                </a:lnTo>
                <a:lnTo>
                  <a:pt x="6323" y="5645"/>
                </a:lnTo>
                <a:lnTo>
                  <a:pt x="6002" y="5990"/>
                </a:lnTo>
                <a:lnTo>
                  <a:pt x="5668" y="6311"/>
                </a:lnTo>
                <a:lnTo>
                  <a:pt x="4942" y="6931"/>
                </a:lnTo>
                <a:lnTo>
                  <a:pt x="4561" y="7204"/>
                </a:lnTo>
                <a:lnTo>
                  <a:pt x="4180" y="6931"/>
                </a:lnTo>
                <a:lnTo>
                  <a:pt x="3453" y="6311"/>
                </a:lnTo>
                <a:lnTo>
                  <a:pt x="3120" y="5990"/>
                </a:lnTo>
                <a:lnTo>
                  <a:pt x="2787" y="5645"/>
                </a:lnTo>
                <a:lnTo>
                  <a:pt x="2168" y="4930"/>
                </a:lnTo>
                <a:lnTo>
                  <a:pt x="1894" y="4549"/>
                </a:lnTo>
                <a:lnTo>
                  <a:pt x="2168" y="4168"/>
                </a:lnTo>
                <a:lnTo>
                  <a:pt x="2787" y="3454"/>
                </a:lnTo>
                <a:lnTo>
                  <a:pt x="3120" y="3109"/>
                </a:lnTo>
                <a:lnTo>
                  <a:pt x="3453" y="2775"/>
                </a:lnTo>
                <a:lnTo>
                  <a:pt x="4180" y="2168"/>
                </a:lnTo>
                <a:lnTo>
                  <a:pt x="4561" y="1882"/>
                </a:lnTo>
                <a:close/>
                <a:moveTo>
                  <a:pt x="1477" y="5121"/>
                </a:moveTo>
                <a:lnTo>
                  <a:pt x="1751" y="5478"/>
                </a:lnTo>
                <a:lnTo>
                  <a:pt x="2322" y="6133"/>
                </a:lnTo>
                <a:lnTo>
                  <a:pt x="2632" y="6454"/>
                </a:lnTo>
                <a:lnTo>
                  <a:pt x="2953" y="6752"/>
                </a:lnTo>
                <a:lnTo>
                  <a:pt x="3608" y="7323"/>
                </a:lnTo>
                <a:lnTo>
                  <a:pt x="3965" y="7585"/>
                </a:lnTo>
                <a:lnTo>
                  <a:pt x="3965" y="7597"/>
                </a:lnTo>
                <a:lnTo>
                  <a:pt x="3692" y="7764"/>
                </a:lnTo>
                <a:lnTo>
                  <a:pt x="3132" y="8062"/>
                </a:lnTo>
                <a:lnTo>
                  <a:pt x="2858" y="8181"/>
                </a:lnTo>
                <a:lnTo>
                  <a:pt x="2525" y="8300"/>
                </a:lnTo>
                <a:lnTo>
                  <a:pt x="1918" y="8443"/>
                </a:lnTo>
                <a:lnTo>
                  <a:pt x="1417" y="8455"/>
                </a:lnTo>
                <a:lnTo>
                  <a:pt x="1025" y="8324"/>
                </a:lnTo>
                <a:lnTo>
                  <a:pt x="882" y="8216"/>
                </a:lnTo>
                <a:lnTo>
                  <a:pt x="798" y="8121"/>
                </a:lnTo>
                <a:lnTo>
                  <a:pt x="691" y="7871"/>
                </a:lnTo>
                <a:lnTo>
                  <a:pt x="643" y="7574"/>
                </a:lnTo>
                <a:lnTo>
                  <a:pt x="655" y="7216"/>
                </a:lnTo>
                <a:lnTo>
                  <a:pt x="786" y="6609"/>
                </a:lnTo>
                <a:lnTo>
                  <a:pt x="1179" y="5645"/>
                </a:lnTo>
                <a:lnTo>
                  <a:pt x="1477" y="5121"/>
                </a:lnTo>
                <a:close/>
                <a:moveTo>
                  <a:pt x="7609" y="5121"/>
                </a:moveTo>
                <a:lnTo>
                  <a:pt x="7919" y="5645"/>
                </a:lnTo>
                <a:lnTo>
                  <a:pt x="8323" y="6597"/>
                </a:lnTo>
                <a:lnTo>
                  <a:pt x="8454" y="7204"/>
                </a:lnTo>
                <a:lnTo>
                  <a:pt x="8466" y="7562"/>
                </a:lnTo>
                <a:lnTo>
                  <a:pt x="8419" y="7871"/>
                </a:lnTo>
                <a:lnTo>
                  <a:pt x="8300" y="8109"/>
                </a:lnTo>
                <a:lnTo>
                  <a:pt x="8216" y="8205"/>
                </a:lnTo>
                <a:lnTo>
                  <a:pt x="8085" y="8324"/>
                </a:lnTo>
                <a:lnTo>
                  <a:pt x="7692" y="8455"/>
                </a:lnTo>
                <a:lnTo>
                  <a:pt x="7192" y="8443"/>
                </a:lnTo>
                <a:lnTo>
                  <a:pt x="6585" y="8300"/>
                </a:lnTo>
                <a:lnTo>
                  <a:pt x="6252" y="8181"/>
                </a:lnTo>
                <a:lnTo>
                  <a:pt x="5692" y="7931"/>
                </a:lnTo>
                <a:lnTo>
                  <a:pt x="5132" y="7585"/>
                </a:lnTo>
                <a:lnTo>
                  <a:pt x="5478" y="7323"/>
                </a:lnTo>
                <a:lnTo>
                  <a:pt x="6144" y="6752"/>
                </a:lnTo>
                <a:lnTo>
                  <a:pt x="6454" y="6442"/>
                </a:lnTo>
                <a:lnTo>
                  <a:pt x="6764" y="6133"/>
                </a:lnTo>
                <a:lnTo>
                  <a:pt x="7335" y="5466"/>
                </a:lnTo>
                <a:lnTo>
                  <a:pt x="7609" y="5121"/>
                </a:lnTo>
                <a:close/>
                <a:moveTo>
                  <a:pt x="1870" y="1"/>
                </a:moveTo>
                <a:lnTo>
                  <a:pt x="1191" y="25"/>
                </a:lnTo>
                <a:lnTo>
                  <a:pt x="774" y="179"/>
                </a:lnTo>
                <a:lnTo>
                  <a:pt x="536" y="334"/>
                </a:lnTo>
                <a:lnTo>
                  <a:pt x="429" y="429"/>
                </a:lnTo>
                <a:lnTo>
                  <a:pt x="286" y="584"/>
                </a:lnTo>
                <a:lnTo>
                  <a:pt x="96" y="941"/>
                </a:lnTo>
                <a:lnTo>
                  <a:pt x="1" y="1382"/>
                </a:lnTo>
                <a:lnTo>
                  <a:pt x="1" y="1870"/>
                </a:lnTo>
                <a:lnTo>
                  <a:pt x="96" y="2406"/>
                </a:lnTo>
                <a:lnTo>
                  <a:pt x="274" y="2989"/>
                </a:lnTo>
                <a:lnTo>
                  <a:pt x="536" y="3597"/>
                </a:lnTo>
                <a:lnTo>
                  <a:pt x="882" y="4228"/>
                </a:lnTo>
                <a:lnTo>
                  <a:pt x="1096" y="4549"/>
                </a:lnTo>
                <a:lnTo>
                  <a:pt x="882" y="4871"/>
                </a:lnTo>
                <a:lnTo>
                  <a:pt x="536" y="5502"/>
                </a:lnTo>
                <a:lnTo>
                  <a:pt x="274" y="6109"/>
                </a:lnTo>
                <a:lnTo>
                  <a:pt x="96" y="6692"/>
                </a:lnTo>
                <a:lnTo>
                  <a:pt x="1" y="7228"/>
                </a:lnTo>
                <a:lnTo>
                  <a:pt x="1" y="7716"/>
                </a:lnTo>
                <a:lnTo>
                  <a:pt x="96" y="8157"/>
                </a:lnTo>
                <a:lnTo>
                  <a:pt x="286" y="8514"/>
                </a:lnTo>
                <a:lnTo>
                  <a:pt x="429" y="8669"/>
                </a:lnTo>
                <a:lnTo>
                  <a:pt x="536" y="8776"/>
                </a:lnTo>
                <a:lnTo>
                  <a:pt x="798" y="8943"/>
                </a:lnTo>
                <a:lnTo>
                  <a:pt x="1108" y="9050"/>
                </a:lnTo>
                <a:lnTo>
                  <a:pt x="1441" y="9098"/>
                </a:lnTo>
                <a:lnTo>
                  <a:pt x="1632" y="9110"/>
                </a:lnTo>
                <a:lnTo>
                  <a:pt x="1953" y="9098"/>
                </a:lnTo>
                <a:lnTo>
                  <a:pt x="2703" y="8931"/>
                </a:lnTo>
                <a:lnTo>
                  <a:pt x="3096" y="8788"/>
                </a:lnTo>
                <a:lnTo>
                  <a:pt x="3453" y="8633"/>
                </a:lnTo>
                <a:lnTo>
                  <a:pt x="4192" y="8228"/>
                </a:lnTo>
                <a:lnTo>
                  <a:pt x="4549" y="8002"/>
                </a:lnTo>
                <a:lnTo>
                  <a:pt x="4918" y="8228"/>
                </a:lnTo>
                <a:lnTo>
                  <a:pt x="5656" y="8633"/>
                </a:lnTo>
                <a:lnTo>
                  <a:pt x="6013" y="8788"/>
                </a:lnTo>
                <a:lnTo>
                  <a:pt x="6406" y="8931"/>
                </a:lnTo>
                <a:lnTo>
                  <a:pt x="7145" y="9098"/>
                </a:lnTo>
                <a:lnTo>
                  <a:pt x="7478" y="9110"/>
                </a:lnTo>
                <a:lnTo>
                  <a:pt x="7668" y="9098"/>
                </a:lnTo>
                <a:lnTo>
                  <a:pt x="8002" y="9050"/>
                </a:lnTo>
                <a:lnTo>
                  <a:pt x="8300" y="8943"/>
                </a:lnTo>
                <a:lnTo>
                  <a:pt x="8561" y="8776"/>
                </a:lnTo>
                <a:lnTo>
                  <a:pt x="8669" y="8669"/>
                </a:lnTo>
                <a:lnTo>
                  <a:pt x="8800" y="8514"/>
                </a:lnTo>
                <a:lnTo>
                  <a:pt x="8990" y="8157"/>
                </a:lnTo>
                <a:lnTo>
                  <a:pt x="9085" y="7716"/>
                </a:lnTo>
                <a:lnTo>
                  <a:pt x="9085" y="7228"/>
                </a:lnTo>
                <a:lnTo>
                  <a:pt x="8990" y="6692"/>
                </a:lnTo>
                <a:lnTo>
                  <a:pt x="8812" y="6109"/>
                </a:lnTo>
                <a:lnTo>
                  <a:pt x="8550" y="5502"/>
                </a:lnTo>
                <a:lnTo>
                  <a:pt x="8204" y="4871"/>
                </a:lnTo>
                <a:lnTo>
                  <a:pt x="8002" y="4549"/>
                </a:lnTo>
                <a:lnTo>
                  <a:pt x="8204" y="4228"/>
                </a:lnTo>
                <a:lnTo>
                  <a:pt x="8561" y="3597"/>
                </a:lnTo>
                <a:lnTo>
                  <a:pt x="8823" y="2989"/>
                </a:lnTo>
                <a:lnTo>
                  <a:pt x="9014" y="2406"/>
                </a:lnTo>
                <a:lnTo>
                  <a:pt x="9097" y="1870"/>
                </a:lnTo>
                <a:lnTo>
                  <a:pt x="9109" y="1382"/>
                </a:lnTo>
                <a:lnTo>
                  <a:pt x="9014" y="941"/>
                </a:lnTo>
                <a:lnTo>
                  <a:pt x="8823" y="584"/>
                </a:lnTo>
                <a:lnTo>
                  <a:pt x="8681" y="429"/>
                </a:lnTo>
                <a:lnTo>
                  <a:pt x="8573" y="334"/>
                </a:lnTo>
                <a:lnTo>
                  <a:pt x="8335" y="179"/>
                </a:lnTo>
                <a:lnTo>
                  <a:pt x="7919" y="25"/>
                </a:lnTo>
                <a:lnTo>
                  <a:pt x="7240" y="1"/>
                </a:lnTo>
                <a:lnTo>
                  <a:pt x="6442" y="156"/>
                </a:lnTo>
                <a:lnTo>
                  <a:pt x="6013" y="322"/>
                </a:lnTo>
                <a:lnTo>
                  <a:pt x="5656" y="465"/>
                </a:lnTo>
                <a:lnTo>
                  <a:pt x="4918" y="870"/>
                </a:lnTo>
                <a:lnTo>
                  <a:pt x="4549" y="1096"/>
                </a:lnTo>
                <a:lnTo>
                  <a:pt x="4192" y="870"/>
                </a:lnTo>
                <a:lnTo>
                  <a:pt x="3453" y="465"/>
                </a:lnTo>
                <a:lnTo>
                  <a:pt x="3096" y="322"/>
                </a:lnTo>
                <a:lnTo>
                  <a:pt x="2668" y="156"/>
                </a:lnTo>
                <a:lnTo>
                  <a:pt x="18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56"/>
          <p:cNvSpPr/>
          <p:nvPr/>
        </p:nvSpPr>
        <p:spPr>
          <a:xfrm>
            <a:off x="12849674" y="3542052"/>
            <a:ext cx="447005" cy="595949"/>
          </a:xfrm>
          <a:custGeom>
            <a:avLst/>
            <a:gdLst/>
            <a:ahLst/>
            <a:cxnLst/>
            <a:rect l="l" t="t" r="r" b="b"/>
            <a:pathLst>
              <a:path w="7824" h="10431" extrusionOk="0">
                <a:moveTo>
                  <a:pt x="3894" y="2774"/>
                </a:moveTo>
                <a:lnTo>
                  <a:pt x="4121" y="2786"/>
                </a:lnTo>
                <a:lnTo>
                  <a:pt x="4526" y="2965"/>
                </a:lnTo>
                <a:lnTo>
                  <a:pt x="4847" y="3274"/>
                </a:lnTo>
                <a:lnTo>
                  <a:pt x="5014" y="3679"/>
                </a:lnTo>
                <a:lnTo>
                  <a:pt x="5038" y="3917"/>
                </a:lnTo>
                <a:lnTo>
                  <a:pt x="5026" y="4144"/>
                </a:lnTo>
                <a:lnTo>
                  <a:pt x="4859" y="4548"/>
                </a:lnTo>
                <a:lnTo>
                  <a:pt x="4549" y="4858"/>
                </a:lnTo>
                <a:lnTo>
                  <a:pt x="4145" y="5037"/>
                </a:lnTo>
                <a:lnTo>
                  <a:pt x="3918" y="5049"/>
                </a:lnTo>
                <a:lnTo>
                  <a:pt x="3680" y="5037"/>
                </a:lnTo>
                <a:lnTo>
                  <a:pt x="3275" y="4858"/>
                </a:lnTo>
                <a:lnTo>
                  <a:pt x="2966" y="4548"/>
                </a:lnTo>
                <a:lnTo>
                  <a:pt x="2787" y="4144"/>
                </a:lnTo>
                <a:lnTo>
                  <a:pt x="2775" y="3917"/>
                </a:lnTo>
                <a:lnTo>
                  <a:pt x="2787" y="3679"/>
                </a:lnTo>
                <a:lnTo>
                  <a:pt x="2966" y="3274"/>
                </a:lnTo>
                <a:lnTo>
                  <a:pt x="3263" y="2965"/>
                </a:lnTo>
                <a:lnTo>
                  <a:pt x="3668" y="2786"/>
                </a:lnTo>
                <a:lnTo>
                  <a:pt x="3894" y="2774"/>
                </a:lnTo>
                <a:close/>
                <a:moveTo>
                  <a:pt x="3918" y="2119"/>
                </a:moveTo>
                <a:lnTo>
                  <a:pt x="3728" y="2131"/>
                </a:lnTo>
                <a:lnTo>
                  <a:pt x="3382" y="2203"/>
                </a:lnTo>
                <a:lnTo>
                  <a:pt x="3061" y="2334"/>
                </a:lnTo>
                <a:lnTo>
                  <a:pt x="2775" y="2524"/>
                </a:lnTo>
                <a:lnTo>
                  <a:pt x="2537" y="2774"/>
                </a:lnTo>
                <a:lnTo>
                  <a:pt x="2335" y="3060"/>
                </a:lnTo>
                <a:lnTo>
                  <a:pt x="2204" y="3382"/>
                </a:lnTo>
                <a:lnTo>
                  <a:pt x="2132" y="3727"/>
                </a:lnTo>
                <a:lnTo>
                  <a:pt x="2120" y="3917"/>
                </a:lnTo>
                <a:lnTo>
                  <a:pt x="2132" y="4096"/>
                </a:lnTo>
                <a:lnTo>
                  <a:pt x="2204" y="4441"/>
                </a:lnTo>
                <a:lnTo>
                  <a:pt x="2335" y="4763"/>
                </a:lnTo>
                <a:lnTo>
                  <a:pt x="2525" y="5049"/>
                </a:lnTo>
                <a:lnTo>
                  <a:pt x="2775" y="5299"/>
                </a:lnTo>
                <a:lnTo>
                  <a:pt x="3049" y="5489"/>
                </a:lnTo>
                <a:lnTo>
                  <a:pt x="3371" y="5620"/>
                </a:lnTo>
                <a:lnTo>
                  <a:pt x="3716" y="5691"/>
                </a:lnTo>
                <a:lnTo>
                  <a:pt x="3894" y="5703"/>
                </a:lnTo>
                <a:lnTo>
                  <a:pt x="4073" y="5691"/>
                </a:lnTo>
                <a:lnTo>
                  <a:pt x="4418" y="5620"/>
                </a:lnTo>
                <a:lnTo>
                  <a:pt x="4740" y="5489"/>
                </a:lnTo>
                <a:lnTo>
                  <a:pt x="5026" y="5299"/>
                </a:lnTo>
                <a:lnTo>
                  <a:pt x="5276" y="5049"/>
                </a:lnTo>
                <a:lnTo>
                  <a:pt x="5466" y="4763"/>
                </a:lnTo>
                <a:lnTo>
                  <a:pt x="5609" y="4441"/>
                </a:lnTo>
                <a:lnTo>
                  <a:pt x="5681" y="4096"/>
                </a:lnTo>
                <a:lnTo>
                  <a:pt x="5692" y="3917"/>
                </a:lnTo>
                <a:lnTo>
                  <a:pt x="5681" y="3727"/>
                </a:lnTo>
                <a:lnTo>
                  <a:pt x="5609" y="3382"/>
                </a:lnTo>
                <a:lnTo>
                  <a:pt x="5478" y="3060"/>
                </a:lnTo>
                <a:lnTo>
                  <a:pt x="5288" y="2774"/>
                </a:lnTo>
                <a:lnTo>
                  <a:pt x="5049" y="2524"/>
                </a:lnTo>
                <a:lnTo>
                  <a:pt x="4764" y="2334"/>
                </a:lnTo>
                <a:lnTo>
                  <a:pt x="4442" y="2203"/>
                </a:lnTo>
                <a:lnTo>
                  <a:pt x="4097" y="2131"/>
                </a:lnTo>
                <a:lnTo>
                  <a:pt x="3918" y="2119"/>
                </a:lnTo>
                <a:close/>
                <a:moveTo>
                  <a:pt x="3918" y="667"/>
                </a:moveTo>
                <a:lnTo>
                  <a:pt x="4049" y="750"/>
                </a:lnTo>
                <a:lnTo>
                  <a:pt x="4430" y="988"/>
                </a:lnTo>
                <a:lnTo>
                  <a:pt x="4680" y="1072"/>
                </a:lnTo>
                <a:lnTo>
                  <a:pt x="4930" y="1119"/>
                </a:lnTo>
                <a:lnTo>
                  <a:pt x="5383" y="1107"/>
                </a:lnTo>
                <a:lnTo>
                  <a:pt x="5538" y="1107"/>
                </a:lnTo>
                <a:lnTo>
                  <a:pt x="5609" y="1238"/>
                </a:lnTo>
                <a:lnTo>
                  <a:pt x="5823" y="1631"/>
                </a:lnTo>
                <a:lnTo>
                  <a:pt x="6002" y="1834"/>
                </a:lnTo>
                <a:lnTo>
                  <a:pt x="6192" y="2000"/>
                </a:lnTo>
                <a:lnTo>
                  <a:pt x="6585" y="2215"/>
                </a:lnTo>
                <a:lnTo>
                  <a:pt x="6728" y="2286"/>
                </a:lnTo>
                <a:lnTo>
                  <a:pt x="6716" y="2453"/>
                </a:lnTo>
                <a:lnTo>
                  <a:pt x="6704" y="2893"/>
                </a:lnTo>
                <a:lnTo>
                  <a:pt x="6764" y="3155"/>
                </a:lnTo>
                <a:lnTo>
                  <a:pt x="6847" y="3393"/>
                </a:lnTo>
                <a:lnTo>
                  <a:pt x="7085" y="3775"/>
                </a:lnTo>
                <a:lnTo>
                  <a:pt x="7154" y="3911"/>
                </a:lnTo>
                <a:lnTo>
                  <a:pt x="7154" y="3911"/>
                </a:lnTo>
                <a:lnTo>
                  <a:pt x="7085" y="4048"/>
                </a:lnTo>
                <a:lnTo>
                  <a:pt x="6847" y="4429"/>
                </a:lnTo>
                <a:lnTo>
                  <a:pt x="6764" y="4679"/>
                </a:lnTo>
                <a:lnTo>
                  <a:pt x="6704" y="4918"/>
                </a:lnTo>
                <a:lnTo>
                  <a:pt x="6716" y="5370"/>
                </a:lnTo>
                <a:lnTo>
                  <a:pt x="6728" y="5537"/>
                </a:lnTo>
                <a:lnTo>
                  <a:pt x="6585" y="5608"/>
                </a:lnTo>
                <a:lnTo>
                  <a:pt x="6192" y="5822"/>
                </a:lnTo>
                <a:lnTo>
                  <a:pt x="6002" y="5989"/>
                </a:lnTo>
                <a:lnTo>
                  <a:pt x="5823" y="6192"/>
                </a:lnTo>
                <a:lnTo>
                  <a:pt x="5609" y="6584"/>
                </a:lnTo>
                <a:lnTo>
                  <a:pt x="5538" y="6715"/>
                </a:lnTo>
                <a:lnTo>
                  <a:pt x="5383" y="6715"/>
                </a:lnTo>
                <a:lnTo>
                  <a:pt x="4930" y="6704"/>
                </a:lnTo>
                <a:lnTo>
                  <a:pt x="4680" y="6751"/>
                </a:lnTo>
                <a:lnTo>
                  <a:pt x="4430" y="6835"/>
                </a:lnTo>
                <a:lnTo>
                  <a:pt x="4049" y="7073"/>
                </a:lnTo>
                <a:lnTo>
                  <a:pt x="3918" y="7156"/>
                </a:lnTo>
                <a:lnTo>
                  <a:pt x="3787" y="7073"/>
                </a:lnTo>
                <a:lnTo>
                  <a:pt x="3394" y="6835"/>
                </a:lnTo>
                <a:lnTo>
                  <a:pt x="3156" y="6751"/>
                </a:lnTo>
                <a:lnTo>
                  <a:pt x="2894" y="6704"/>
                </a:lnTo>
                <a:lnTo>
                  <a:pt x="2454" y="6715"/>
                </a:lnTo>
                <a:lnTo>
                  <a:pt x="2299" y="6715"/>
                </a:lnTo>
                <a:lnTo>
                  <a:pt x="2216" y="6584"/>
                </a:lnTo>
                <a:lnTo>
                  <a:pt x="2001" y="6192"/>
                </a:lnTo>
                <a:lnTo>
                  <a:pt x="1835" y="5989"/>
                </a:lnTo>
                <a:lnTo>
                  <a:pt x="1644" y="5822"/>
                </a:lnTo>
                <a:lnTo>
                  <a:pt x="1251" y="5608"/>
                </a:lnTo>
                <a:lnTo>
                  <a:pt x="1108" y="5537"/>
                </a:lnTo>
                <a:lnTo>
                  <a:pt x="1108" y="5370"/>
                </a:lnTo>
                <a:lnTo>
                  <a:pt x="1120" y="4929"/>
                </a:lnTo>
                <a:lnTo>
                  <a:pt x="1073" y="4679"/>
                </a:lnTo>
                <a:lnTo>
                  <a:pt x="989" y="4429"/>
                </a:lnTo>
                <a:lnTo>
                  <a:pt x="751" y="4048"/>
                </a:lnTo>
                <a:lnTo>
                  <a:pt x="668" y="3917"/>
                </a:lnTo>
                <a:lnTo>
                  <a:pt x="751" y="3775"/>
                </a:lnTo>
                <a:lnTo>
                  <a:pt x="989" y="3393"/>
                </a:lnTo>
                <a:lnTo>
                  <a:pt x="1073" y="3155"/>
                </a:lnTo>
                <a:lnTo>
                  <a:pt x="1120" y="2893"/>
                </a:lnTo>
                <a:lnTo>
                  <a:pt x="1108" y="2453"/>
                </a:lnTo>
                <a:lnTo>
                  <a:pt x="1108" y="2286"/>
                </a:lnTo>
                <a:lnTo>
                  <a:pt x="1251" y="2215"/>
                </a:lnTo>
                <a:lnTo>
                  <a:pt x="1644" y="2000"/>
                </a:lnTo>
                <a:lnTo>
                  <a:pt x="1835" y="1834"/>
                </a:lnTo>
                <a:lnTo>
                  <a:pt x="2001" y="1631"/>
                </a:lnTo>
                <a:lnTo>
                  <a:pt x="2216" y="1238"/>
                </a:lnTo>
                <a:lnTo>
                  <a:pt x="2299" y="1107"/>
                </a:lnTo>
                <a:lnTo>
                  <a:pt x="2454" y="1107"/>
                </a:lnTo>
                <a:lnTo>
                  <a:pt x="2906" y="1119"/>
                </a:lnTo>
                <a:lnTo>
                  <a:pt x="3156" y="1072"/>
                </a:lnTo>
                <a:lnTo>
                  <a:pt x="3394" y="988"/>
                </a:lnTo>
                <a:lnTo>
                  <a:pt x="3775" y="750"/>
                </a:lnTo>
                <a:lnTo>
                  <a:pt x="3918" y="667"/>
                </a:lnTo>
                <a:close/>
                <a:moveTo>
                  <a:pt x="3918" y="0"/>
                </a:moveTo>
                <a:lnTo>
                  <a:pt x="3787" y="12"/>
                </a:lnTo>
                <a:lnTo>
                  <a:pt x="3549" y="119"/>
                </a:lnTo>
                <a:lnTo>
                  <a:pt x="3216" y="345"/>
                </a:lnTo>
                <a:lnTo>
                  <a:pt x="2990" y="441"/>
                </a:lnTo>
                <a:lnTo>
                  <a:pt x="2728" y="476"/>
                </a:lnTo>
                <a:lnTo>
                  <a:pt x="2323" y="453"/>
                </a:lnTo>
                <a:lnTo>
                  <a:pt x="2073" y="476"/>
                </a:lnTo>
                <a:lnTo>
                  <a:pt x="1954" y="524"/>
                </a:lnTo>
                <a:lnTo>
                  <a:pt x="1858" y="595"/>
                </a:lnTo>
                <a:lnTo>
                  <a:pt x="1704" y="810"/>
                </a:lnTo>
                <a:lnTo>
                  <a:pt x="1525" y="1167"/>
                </a:lnTo>
                <a:lnTo>
                  <a:pt x="1370" y="1369"/>
                </a:lnTo>
                <a:lnTo>
                  <a:pt x="1168" y="1524"/>
                </a:lnTo>
                <a:lnTo>
                  <a:pt x="811" y="1703"/>
                </a:lnTo>
                <a:lnTo>
                  <a:pt x="596" y="1858"/>
                </a:lnTo>
                <a:lnTo>
                  <a:pt x="525" y="1965"/>
                </a:lnTo>
                <a:lnTo>
                  <a:pt x="477" y="2072"/>
                </a:lnTo>
                <a:lnTo>
                  <a:pt x="453" y="2322"/>
                </a:lnTo>
                <a:lnTo>
                  <a:pt x="477" y="2727"/>
                </a:lnTo>
                <a:lnTo>
                  <a:pt x="442" y="2977"/>
                </a:lnTo>
                <a:lnTo>
                  <a:pt x="346" y="3215"/>
                </a:lnTo>
                <a:lnTo>
                  <a:pt x="120" y="3548"/>
                </a:lnTo>
                <a:lnTo>
                  <a:pt x="13" y="3786"/>
                </a:lnTo>
                <a:lnTo>
                  <a:pt x="1" y="3917"/>
                </a:lnTo>
                <a:lnTo>
                  <a:pt x="13" y="4036"/>
                </a:lnTo>
                <a:lnTo>
                  <a:pt x="120" y="4275"/>
                </a:lnTo>
                <a:lnTo>
                  <a:pt x="346" y="4620"/>
                </a:lnTo>
                <a:lnTo>
                  <a:pt x="442" y="4846"/>
                </a:lnTo>
                <a:lnTo>
                  <a:pt x="477" y="5096"/>
                </a:lnTo>
                <a:lnTo>
                  <a:pt x="453" y="5501"/>
                </a:lnTo>
                <a:lnTo>
                  <a:pt x="477" y="5763"/>
                </a:lnTo>
                <a:lnTo>
                  <a:pt x="525" y="5870"/>
                </a:lnTo>
                <a:lnTo>
                  <a:pt x="596" y="5965"/>
                </a:lnTo>
                <a:lnTo>
                  <a:pt x="811" y="6120"/>
                </a:lnTo>
                <a:lnTo>
                  <a:pt x="1168" y="6299"/>
                </a:lnTo>
                <a:lnTo>
                  <a:pt x="1370" y="6454"/>
                </a:lnTo>
                <a:lnTo>
                  <a:pt x="1525" y="6656"/>
                </a:lnTo>
                <a:lnTo>
                  <a:pt x="1704" y="7025"/>
                </a:lnTo>
                <a:lnTo>
                  <a:pt x="1858" y="7227"/>
                </a:lnTo>
                <a:lnTo>
                  <a:pt x="1954" y="7299"/>
                </a:lnTo>
                <a:lnTo>
                  <a:pt x="2073" y="7347"/>
                </a:lnTo>
                <a:lnTo>
                  <a:pt x="2323" y="7382"/>
                </a:lnTo>
                <a:lnTo>
                  <a:pt x="2728" y="7358"/>
                </a:lnTo>
                <a:lnTo>
                  <a:pt x="2990" y="7382"/>
                </a:lnTo>
                <a:lnTo>
                  <a:pt x="3216" y="7478"/>
                </a:lnTo>
                <a:lnTo>
                  <a:pt x="3549" y="7704"/>
                </a:lnTo>
                <a:lnTo>
                  <a:pt x="3787" y="7811"/>
                </a:lnTo>
                <a:lnTo>
                  <a:pt x="3918" y="7823"/>
                </a:lnTo>
                <a:lnTo>
                  <a:pt x="4037" y="7811"/>
                </a:lnTo>
                <a:lnTo>
                  <a:pt x="4276" y="7704"/>
                </a:lnTo>
                <a:lnTo>
                  <a:pt x="4621" y="7478"/>
                </a:lnTo>
                <a:lnTo>
                  <a:pt x="4847" y="7382"/>
                </a:lnTo>
                <a:lnTo>
                  <a:pt x="5097" y="7358"/>
                </a:lnTo>
                <a:lnTo>
                  <a:pt x="5502" y="7370"/>
                </a:lnTo>
                <a:lnTo>
                  <a:pt x="5764" y="7347"/>
                </a:lnTo>
                <a:lnTo>
                  <a:pt x="5871" y="7299"/>
                </a:lnTo>
                <a:lnTo>
                  <a:pt x="5966" y="7227"/>
                </a:lnTo>
                <a:lnTo>
                  <a:pt x="6121" y="7025"/>
                </a:lnTo>
                <a:lnTo>
                  <a:pt x="6300" y="6656"/>
                </a:lnTo>
                <a:lnTo>
                  <a:pt x="6454" y="6454"/>
                </a:lnTo>
                <a:lnTo>
                  <a:pt x="6657" y="6299"/>
                </a:lnTo>
                <a:lnTo>
                  <a:pt x="7026" y="6120"/>
                </a:lnTo>
                <a:lnTo>
                  <a:pt x="7228" y="5965"/>
                </a:lnTo>
                <a:lnTo>
                  <a:pt x="7300" y="5870"/>
                </a:lnTo>
                <a:lnTo>
                  <a:pt x="7347" y="5763"/>
                </a:lnTo>
                <a:lnTo>
                  <a:pt x="7383" y="5501"/>
                </a:lnTo>
                <a:lnTo>
                  <a:pt x="7359" y="5096"/>
                </a:lnTo>
                <a:lnTo>
                  <a:pt x="7395" y="4846"/>
                </a:lnTo>
                <a:lnTo>
                  <a:pt x="7490" y="4620"/>
                </a:lnTo>
                <a:lnTo>
                  <a:pt x="7705" y="4275"/>
                </a:lnTo>
                <a:lnTo>
                  <a:pt x="7812" y="4036"/>
                </a:lnTo>
                <a:lnTo>
                  <a:pt x="7824" y="3917"/>
                </a:lnTo>
                <a:lnTo>
                  <a:pt x="7812" y="3786"/>
                </a:lnTo>
                <a:lnTo>
                  <a:pt x="7705" y="3548"/>
                </a:lnTo>
                <a:lnTo>
                  <a:pt x="7490" y="3215"/>
                </a:lnTo>
                <a:lnTo>
                  <a:pt x="7395" y="2989"/>
                </a:lnTo>
                <a:lnTo>
                  <a:pt x="7359" y="2727"/>
                </a:lnTo>
                <a:lnTo>
                  <a:pt x="7383" y="2322"/>
                </a:lnTo>
                <a:lnTo>
                  <a:pt x="7347" y="2072"/>
                </a:lnTo>
                <a:lnTo>
                  <a:pt x="7300" y="1965"/>
                </a:lnTo>
                <a:lnTo>
                  <a:pt x="7228" y="1858"/>
                </a:lnTo>
                <a:lnTo>
                  <a:pt x="7026" y="1703"/>
                </a:lnTo>
                <a:lnTo>
                  <a:pt x="6657" y="1524"/>
                </a:lnTo>
                <a:lnTo>
                  <a:pt x="6454" y="1369"/>
                </a:lnTo>
                <a:lnTo>
                  <a:pt x="6300" y="1167"/>
                </a:lnTo>
                <a:lnTo>
                  <a:pt x="6121" y="810"/>
                </a:lnTo>
                <a:lnTo>
                  <a:pt x="5966" y="595"/>
                </a:lnTo>
                <a:lnTo>
                  <a:pt x="5871" y="524"/>
                </a:lnTo>
                <a:lnTo>
                  <a:pt x="5764" y="476"/>
                </a:lnTo>
                <a:lnTo>
                  <a:pt x="5502" y="453"/>
                </a:lnTo>
                <a:lnTo>
                  <a:pt x="5097" y="476"/>
                </a:lnTo>
                <a:lnTo>
                  <a:pt x="4847" y="441"/>
                </a:lnTo>
                <a:lnTo>
                  <a:pt x="4621" y="345"/>
                </a:lnTo>
                <a:lnTo>
                  <a:pt x="4276" y="119"/>
                </a:lnTo>
                <a:lnTo>
                  <a:pt x="4037" y="12"/>
                </a:lnTo>
                <a:lnTo>
                  <a:pt x="3918" y="0"/>
                </a:lnTo>
                <a:close/>
                <a:moveTo>
                  <a:pt x="1894" y="7870"/>
                </a:moveTo>
                <a:lnTo>
                  <a:pt x="1692" y="8013"/>
                </a:lnTo>
                <a:lnTo>
                  <a:pt x="1644" y="8132"/>
                </a:lnTo>
                <a:lnTo>
                  <a:pt x="1323" y="9668"/>
                </a:lnTo>
                <a:lnTo>
                  <a:pt x="1299" y="9847"/>
                </a:lnTo>
                <a:lnTo>
                  <a:pt x="1430" y="10168"/>
                </a:lnTo>
                <a:lnTo>
                  <a:pt x="1549" y="10287"/>
                </a:lnTo>
                <a:lnTo>
                  <a:pt x="1704" y="10383"/>
                </a:lnTo>
                <a:lnTo>
                  <a:pt x="2049" y="10418"/>
                </a:lnTo>
                <a:lnTo>
                  <a:pt x="2216" y="10359"/>
                </a:lnTo>
                <a:lnTo>
                  <a:pt x="3918" y="9490"/>
                </a:lnTo>
                <a:lnTo>
                  <a:pt x="5609" y="10335"/>
                </a:lnTo>
                <a:lnTo>
                  <a:pt x="5752" y="10418"/>
                </a:lnTo>
                <a:lnTo>
                  <a:pt x="5895" y="10430"/>
                </a:lnTo>
                <a:lnTo>
                  <a:pt x="6002" y="10418"/>
                </a:lnTo>
                <a:lnTo>
                  <a:pt x="6192" y="10359"/>
                </a:lnTo>
                <a:lnTo>
                  <a:pt x="6276" y="10299"/>
                </a:lnTo>
                <a:lnTo>
                  <a:pt x="6407" y="10168"/>
                </a:lnTo>
                <a:lnTo>
                  <a:pt x="6526" y="9847"/>
                </a:lnTo>
                <a:lnTo>
                  <a:pt x="6502" y="9668"/>
                </a:lnTo>
                <a:lnTo>
                  <a:pt x="6192" y="8132"/>
                </a:lnTo>
                <a:lnTo>
                  <a:pt x="6145" y="8013"/>
                </a:lnTo>
                <a:lnTo>
                  <a:pt x="5931" y="7870"/>
                </a:lnTo>
                <a:lnTo>
                  <a:pt x="5800" y="7882"/>
                </a:lnTo>
                <a:lnTo>
                  <a:pt x="5681" y="7930"/>
                </a:lnTo>
                <a:lnTo>
                  <a:pt x="5538" y="8144"/>
                </a:lnTo>
                <a:lnTo>
                  <a:pt x="5550" y="8275"/>
                </a:lnTo>
                <a:lnTo>
                  <a:pt x="5907" y="9776"/>
                </a:lnTo>
                <a:lnTo>
                  <a:pt x="4061" y="8847"/>
                </a:lnTo>
                <a:lnTo>
                  <a:pt x="3990" y="8823"/>
                </a:lnTo>
                <a:lnTo>
                  <a:pt x="3835" y="8823"/>
                </a:lnTo>
                <a:lnTo>
                  <a:pt x="3775" y="8847"/>
                </a:lnTo>
                <a:lnTo>
                  <a:pt x="1966" y="9799"/>
                </a:lnTo>
                <a:lnTo>
                  <a:pt x="2287" y="8275"/>
                </a:lnTo>
                <a:lnTo>
                  <a:pt x="2287" y="8144"/>
                </a:lnTo>
                <a:lnTo>
                  <a:pt x="2156" y="7930"/>
                </a:lnTo>
                <a:lnTo>
                  <a:pt x="2025" y="7882"/>
                </a:lnTo>
                <a:lnTo>
                  <a:pt x="1894" y="78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56"/>
          <p:cNvSpPr/>
          <p:nvPr/>
        </p:nvSpPr>
        <p:spPr>
          <a:xfrm>
            <a:off x="13961931" y="3542681"/>
            <a:ext cx="521163" cy="595321"/>
          </a:xfrm>
          <a:custGeom>
            <a:avLst/>
            <a:gdLst/>
            <a:ahLst/>
            <a:cxnLst/>
            <a:rect l="l" t="t" r="r" b="b"/>
            <a:pathLst>
              <a:path w="9122" h="10420" extrusionOk="0">
                <a:moveTo>
                  <a:pt x="3584" y="2275"/>
                </a:moveTo>
                <a:lnTo>
                  <a:pt x="3453" y="2287"/>
                </a:lnTo>
                <a:lnTo>
                  <a:pt x="3275" y="2466"/>
                </a:lnTo>
                <a:lnTo>
                  <a:pt x="3263" y="2597"/>
                </a:lnTo>
                <a:lnTo>
                  <a:pt x="3275" y="2728"/>
                </a:lnTo>
                <a:lnTo>
                  <a:pt x="3453" y="2906"/>
                </a:lnTo>
                <a:lnTo>
                  <a:pt x="3584" y="2930"/>
                </a:lnTo>
                <a:lnTo>
                  <a:pt x="7168" y="2930"/>
                </a:lnTo>
                <a:lnTo>
                  <a:pt x="7299" y="2906"/>
                </a:lnTo>
                <a:lnTo>
                  <a:pt x="7478" y="2728"/>
                </a:lnTo>
                <a:lnTo>
                  <a:pt x="7490" y="2597"/>
                </a:lnTo>
                <a:lnTo>
                  <a:pt x="7478" y="2466"/>
                </a:lnTo>
                <a:lnTo>
                  <a:pt x="7299" y="2287"/>
                </a:lnTo>
                <a:lnTo>
                  <a:pt x="7168" y="2275"/>
                </a:lnTo>
                <a:close/>
                <a:moveTo>
                  <a:pt x="1953" y="2108"/>
                </a:moveTo>
                <a:lnTo>
                  <a:pt x="1858" y="2120"/>
                </a:lnTo>
                <a:lnTo>
                  <a:pt x="1679" y="2192"/>
                </a:lnTo>
                <a:lnTo>
                  <a:pt x="1548" y="2323"/>
                </a:lnTo>
                <a:lnTo>
                  <a:pt x="1477" y="2501"/>
                </a:lnTo>
                <a:lnTo>
                  <a:pt x="1465" y="2597"/>
                </a:lnTo>
                <a:lnTo>
                  <a:pt x="1477" y="2704"/>
                </a:lnTo>
                <a:lnTo>
                  <a:pt x="1548" y="2871"/>
                </a:lnTo>
                <a:lnTo>
                  <a:pt x="1679" y="3001"/>
                </a:lnTo>
                <a:lnTo>
                  <a:pt x="1858" y="3085"/>
                </a:lnTo>
                <a:lnTo>
                  <a:pt x="2060" y="3085"/>
                </a:lnTo>
                <a:lnTo>
                  <a:pt x="2227" y="3001"/>
                </a:lnTo>
                <a:lnTo>
                  <a:pt x="2370" y="2871"/>
                </a:lnTo>
                <a:lnTo>
                  <a:pt x="2441" y="2704"/>
                </a:lnTo>
                <a:lnTo>
                  <a:pt x="2441" y="2597"/>
                </a:lnTo>
                <a:lnTo>
                  <a:pt x="2441" y="2501"/>
                </a:lnTo>
                <a:lnTo>
                  <a:pt x="2370" y="2323"/>
                </a:lnTo>
                <a:lnTo>
                  <a:pt x="2227" y="2192"/>
                </a:lnTo>
                <a:lnTo>
                  <a:pt x="2060" y="2120"/>
                </a:lnTo>
                <a:lnTo>
                  <a:pt x="1953" y="2108"/>
                </a:lnTo>
                <a:close/>
                <a:moveTo>
                  <a:pt x="4239" y="4883"/>
                </a:moveTo>
                <a:lnTo>
                  <a:pt x="4108" y="4895"/>
                </a:lnTo>
                <a:lnTo>
                  <a:pt x="3930" y="5073"/>
                </a:lnTo>
                <a:lnTo>
                  <a:pt x="3906" y="5204"/>
                </a:lnTo>
                <a:lnTo>
                  <a:pt x="3930" y="5335"/>
                </a:lnTo>
                <a:lnTo>
                  <a:pt x="4108" y="5514"/>
                </a:lnTo>
                <a:lnTo>
                  <a:pt x="4239" y="5526"/>
                </a:lnTo>
                <a:lnTo>
                  <a:pt x="7168" y="5526"/>
                </a:lnTo>
                <a:lnTo>
                  <a:pt x="7299" y="5514"/>
                </a:lnTo>
                <a:lnTo>
                  <a:pt x="7478" y="5335"/>
                </a:lnTo>
                <a:lnTo>
                  <a:pt x="7490" y="5204"/>
                </a:lnTo>
                <a:lnTo>
                  <a:pt x="7478" y="5073"/>
                </a:lnTo>
                <a:lnTo>
                  <a:pt x="7299" y="4895"/>
                </a:lnTo>
                <a:lnTo>
                  <a:pt x="7168" y="4883"/>
                </a:lnTo>
                <a:close/>
                <a:moveTo>
                  <a:pt x="3132" y="4025"/>
                </a:moveTo>
                <a:lnTo>
                  <a:pt x="3025" y="4109"/>
                </a:lnTo>
                <a:lnTo>
                  <a:pt x="2060" y="5073"/>
                </a:lnTo>
                <a:lnTo>
                  <a:pt x="1703" y="4704"/>
                </a:lnTo>
                <a:lnTo>
                  <a:pt x="1596" y="4621"/>
                </a:lnTo>
                <a:lnTo>
                  <a:pt x="1346" y="4621"/>
                </a:lnTo>
                <a:lnTo>
                  <a:pt x="1239" y="4704"/>
                </a:lnTo>
                <a:lnTo>
                  <a:pt x="1155" y="4811"/>
                </a:lnTo>
                <a:lnTo>
                  <a:pt x="1155" y="5061"/>
                </a:lnTo>
                <a:lnTo>
                  <a:pt x="1239" y="5169"/>
                </a:lnTo>
                <a:lnTo>
                  <a:pt x="1834" y="5764"/>
                </a:lnTo>
                <a:lnTo>
                  <a:pt x="1941" y="5835"/>
                </a:lnTo>
                <a:lnTo>
                  <a:pt x="2060" y="5859"/>
                </a:lnTo>
                <a:lnTo>
                  <a:pt x="2191" y="5835"/>
                </a:lnTo>
                <a:lnTo>
                  <a:pt x="2299" y="5764"/>
                </a:lnTo>
                <a:lnTo>
                  <a:pt x="3489" y="4561"/>
                </a:lnTo>
                <a:lnTo>
                  <a:pt x="3573" y="4466"/>
                </a:lnTo>
                <a:lnTo>
                  <a:pt x="3573" y="4216"/>
                </a:lnTo>
                <a:lnTo>
                  <a:pt x="3489" y="4109"/>
                </a:lnTo>
                <a:lnTo>
                  <a:pt x="3382" y="4025"/>
                </a:lnTo>
                <a:close/>
                <a:moveTo>
                  <a:pt x="3584" y="7478"/>
                </a:moveTo>
                <a:lnTo>
                  <a:pt x="3453" y="7502"/>
                </a:lnTo>
                <a:lnTo>
                  <a:pt x="3275" y="7681"/>
                </a:lnTo>
                <a:lnTo>
                  <a:pt x="3263" y="7812"/>
                </a:lnTo>
                <a:lnTo>
                  <a:pt x="3275" y="7943"/>
                </a:lnTo>
                <a:lnTo>
                  <a:pt x="3453" y="8121"/>
                </a:lnTo>
                <a:lnTo>
                  <a:pt x="3584" y="8133"/>
                </a:lnTo>
                <a:lnTo>
                  <a:pt x="7168" y="8133"/>
                </a:lnTo>
                <a:lnTo>
                  <a:pt x="7299" y="8121"/>
                </a:lnTo>
                <a:lnTo>
                  <a:pt x="7478" y="7943"/>
                </a:lnTo>
                <a:lnTo>
                  <a:pt x="7490" y="7812"/>
                </a:lnTo>
                <a:lnTo>
                  <a:pt x="7478" y="7681"/>
                </a:lnTo>
                <a:lnTo>
                  <a:pt x="7299" y="7502"/>
                </a:lnTo>
                <a:lnTo>
                  <a:pt x="7168" y="7478"/>
                </a:lnTo>
                <a:close/>
                <a:moveTo>
                  <a:pt x="1858" y="7324"/>
                </a:moveTo>
                <a:lnTo>
                  <a:pt x="1679" y="7407"/>
                </a:lnTo>
                <a:lnTo>
                  <a:pt x="1548" y="7538"/>
                </a:lnTo>
                <a:lnTo>
                  <a:pt x="1477" y="7705"/>
                </a:lnTo>
                <a:lnTo>
                  <a:pt x="1465" y="7812"/>
                </a:lnTo>
                <a:lnTo>
                  <a:pt x="1477" y="7907"/>
                </a:lnTo>
                <a:lnTo>
                  <a:pt x="1548" y="8086"/>
                </a:lnTo>
                <a:lnTo>
                  <a:pt x="1679" y="8217"/>
                </a:lnTo>
                <a:lnTo>
                  <a:pt x="1858" y="8288"/>
                </a:lnTo>
                <a:lnTo>
                  <a:pt x="1953" y="8300"/>
                </a:lnTo>
                <a:lnTo>
                  <a:pt x="2060" y="8288"/>
                </a:lnTo>
                <a:lnTo>
                  <a:pt x="2227" y="8217"/>
                </a:lnTo>
                <a:lnTo>
                  <a:pt x="2370" y="8086"/>
                </a:lnTo>
                <a:lnTo>
                  <a:pt x="2441" y="7907"/>
                </a:lnTo>
                <a:lnTo>
                  <a:pt x="2441" y="7812"/>
                </a:lnTo>
                <a:lnTo>
                  <a:pt x="2441" y="7705"/>
                </a:lnTo>
                <a:lnTo>
                  <a:pt x="2370" y="7538"/>
                </a:lnTo>
                <a:lnTo>
                  <a:pt x="2227" y="7407"/>
                </a:lnTo>
                <a:lnTo>
                  <a:pt x="2060" y="7324"/>
                </a:lnTo>
                <a:close/>
                <a:moveTo>
                  <a:pt x="7823" y="644"/>
                </a:moveTo>
                <a:lnTo>
                  <a:pt x="7954" y="656"/>
                </a:lnTo>
                <a:lnTo>
                  <a:pt x="8180" y="751"/>
                </a:lnTo>
                <a:lnTo>
                  <a:pt x="8359" y="930"/>
                </a:lnTo>
                <a:lnTo>
                  <a:pt x="8454" y="1168"/>
                </a:lnTo>
                <a:lnTo>
                  <a:pt x="8466" y="1299"/>
                </a:lnTo>
                <a:lnTo>
                  <a:pt x="8466" y="9110"/>
                </a:lnTo>
                <a:lnTo>
                  <a:pt x="8454" y="9241"/>
                </a:lnTo>
                <a:lnTo>
                  <a:pt x="8359" y="9479"/>
                </a:lnTo>
                <a:lnTo>
                  <a:pt x="8180" y="9657"/>
                </a:lnTo>
                <a:lnTo>
                  <a:pt x="7954" y="9753"/>
                </a:lnTo>
                <a:lnTo>
                  <a:pt x="7823" y="9765"/>
                </a:lnTo>
                <a:lnTo>
                  <a:pt x="1310" y="9765"/>
                </a:lnTo>
                <a:lnTo>
                  <a:pt x="1167" y="9753"/>
                </a:lnTo>
                <a:lnTo>
                  <a:pt x="941" y="9657"/>
                </a:lnTo>
                <a:lnTo>
                  <a:pt x="763" y="9479"/>
                </a:lnTo>
                <a:lnTo>
                  <a:pt x="667" y="9241"/>
                </a:lnTo>
                <a:lnTo>
                  <a:pt x="655" y="9110"/>
                </a:lnTo>
                <a:lnTo>
                  <a:pt x="655" y="1299"/>
                </a:lnTo>
                <a:lnTo>
                  <a:pt x="667" y="1168"/>
                </a:lnTo>
                <a:lnTo>
                  <a:pt x="763" y="930"/>
                </a:lnTo>
                <a:lnTo>
                  <a:pt x="941" y="751"/>
                </a:lnTo>
                <a:lnTo>
                  <a:pt x="1167" y="656"/>
                </a:lnTo>
                <a:lnTo>
                  <a:pt x="1310" y="644"/>
                </a:lnTo>
                <a:close/>
                <a:moveTo>
                  <a:pt x="1310" y="1"/>
                </a:moveTo>
                <a:lnTo>
                  <a:pt x="1036" y="13"/>
                </a:lnTo>
                <a:lnTo>
                  <a:pt x="572" y="215"/>
                </a:lnTo>
                <a:lnTo>
                  <a:pt x="227" y="561"/>
                </a:lnTo>
                <a:lnTo>
                  <a:pt x="24" y="1037"/>
                </a:lnTo>
                <a:lnTo>
                  <a:pt x="1" y="1299"/>
                </a:lnTo>
                <a:lnTo>
                  <a:pt x="1" y="9110"/>
                </a:lnTo>
                <a:lnTo>
                  <a:pt x="24" y="9372"/>
                </a:lnTo>
                <a:lnTo>
                  <a:pt x="227" y="9848"/>
                </a:lnTo>
                <a:lnTo>
                  <a:pt x="572" y="10193"/>
                </a:lnTo>
                <a:lnTo>
                  <a:pt x="1036" y="10396"/>
                </a:lnTo>
                <a:lnTo>
                  <a:pt x="1310" y="10419"/>
                </a:lnTo>
                <a:lnTo>
                  <a:pt x="7823" y="10419"/>
                </a:lnTo>
                <a:lnTo>
                  <a:pt x="8085" y="10396"/>
                </a:lnTo>
                <a:lnTo>
                  <a:pt x="8550" y="10193"/>
                </a:lnTo>
                <a:lnTo>
                  <a:pt x="8907" y="9848"/>
                </a:lnTo>
                <a:lnTo>
                  <a:pt x="9097" y="9372"/>
                </a:lnTo>
                <a:lnTo>
                  <a:pt x="9121" y="9110"/>
                </a:lnTo>
                <a:lnTo>
                  <a:pt x="9121" y="1299"/>
                </a:lnTo>
                <a:lnTo>
                  <a:pt x="9097" y="1037"/>
                </a:lnTo>
                <a:lnTo>
                  <a:pt x="8907" y="561"/>
                </a:lnTo>
                <a:lnTo>
                  <a:pt x="8550" y="215"/>
                </a:lnTo>
                <a:lnTo>
                  <a:pt x="8085" y="13"/>
                </a:lnTo>
                <a:lnTo>
                  <a:pt x="78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56"/>
          <p:cNvSpPr/>
          <p:nvPr/>
        </p:nvSpPr>
        <p:spPr>
          <a:xfrm>
            <a:off x="15036767" y="3542052"/>
            <a:ext cx="670107" cy="595264"/>
          </a:xfrm>
          <a:custGeom>
            <a:avLst/>
            <a:gdLst/>
            <a:ahLst/>
            <a:cxnLst/>
            <a:rect l="l" t="t" r="r" b="b"/>
            <a:pathLst>
              <a:path w="11729" h="10419" extrusionOk="0">
                <a:moveTo>
                  <a:pt x="4239" y="5870"/>
                </a:moveTo>
                <a:lnTo>
                  <a:pt x="4108" y="5882"/>
                </a:lnTo>
                <a:lnTo>
                  <a:pt x="3929" y="6061"/>
                </a:lnTo>
                <a:lnTo>
                  <a:pt x="3906" y="6192"/>
                </a:lnTo>
                <a:lnTo>
                  <a:pt x="3906" y="8144"/>
                </a:lnTo>
                <a:lnTo>
                  <a:pt x="3929" y="8275"/>
                </a:lnTo>
                <a:lnTo>
                  <a:pt x="4108" y="8454"/>
                </a:lnTo>
                <a:lnTo>
                  <a:pt x="4239" y="8466"/>
                </a:lnTo>
                <a:lnTo>
                  <a:pt x="4370" y="8454"/>
                </a:lnTo>
                <a:lnTo>
                  <a:pt x="4549" y="8275"/>
                </a:lnTo>
                <a:lnTo>
                  <a:pt x="4560" y="8144"/>
                </a:lnTo>
                <a:lnTo>
                  <a:pt x="4560" y="6192"/>
                </a:lnTo>
                <a:lnTo>
                  <a:pt x="4549" y="6061"/>
                </a:lnTo>
                <a:lnTo>
                  <a:pt x="4370" y="5882"/>
                </a:lnTo>
                <a:lnTo>
                  <a:pt x="4239" y="5870"/>
                </a:lnTo>
                <a:close/>
                <a:moveTo>
                  <a:pt x="5870" y="5870"/>
                </a:moveTo>
                <a:lnTo>
                  <a:pt x="5739" y="5882"/>
                </a:lnTo>
                <a:lnTo>
                  <a:pt x="5561" y="6061"/>
                </a:lnTo>
                <a:lnTo>
                  <a:pt x="5537" y="6192"/>
                </a:lnTo>
                <a:lnTo>
                  <a:pt x="5537" y="8144"/>
                </a:lnTo>
                <a:lnTo>
                  <a:pt x="5561" y="8275"/>
                </a:lnTo>
                <a:lnTo>
                  <a:pt x="5739" y="8454"/>
                </a:lnTo>
                <a:lnTo>
                  <a:pt x="5870" y="8466"/>
                </a:lnTo>
                <a:lnTo>
                  <a:pt x="5989" y="8454"/>
                </a:lnTo>
                <a:lnTo>
                  <a:pt x="6168" y="8275"/>
                </a:lnTo>
                <a:lnTo>
                  <a:pt x="6192" y="8144"/>
                </a:lnTo>
                <a:lnTo>
                  <a:pt x="6192" y="6192"/>
                </a:lnTo>
                <a:lnTo>
                  <a:pt x="6168" y="6061"/>
                </a:lnTo>
                <a:lnTo>
                  <a:pt x="5989" y="5882"/>
                </a:lnTo>
                <a:lnTo>
                  <a:pt x="5870" y="5870"/>
                </a:lnTo>
                <a:close/>
                <a:moveTo>
                  <a:pt x="7490" y="5870"/>
                </a:moveTo>
                <a:lnTo>
                  <a:pt x="7359" y="5882"/>
                </a:lnTo>
                <a:lnTo>
                  <a:pt x="7180" y="6061"/>
                </a:lnTo>
                <a:lnTo>
                  <a:pt x="7168" y="6192"/>
                </a:lnTo>
                <a:lnTo>
                  <a:pt x="7168" y="8144"/>
                </a:lnTo>
                <a:lnTo>
                  <a:pt x="7180" y="8275"/>
                </a:lnTo>
                <a:lnTo>
                  <a:pt x="7359" y="8454"/>
                </a:lnTo>
                <a:lnTo>
                  <a:pt x="7490" y="8466"/>
                </a:lnTo>
                <a:lnTo>
                  <a:pt x="7620" y="8454"/>
                </a:lnTo>
                <a:lnTo>
                  <a:pt x="7799" y="8275"/>
                </a:lnTo>
                <a:lnTo>
                  <a:pt x="7823" y="8144"/>
                </a:lnTo>
                <a:lnTo>
                  <a:pt x="7823" y="6192"/>
                </a:lnTo>
                <a:lnTo>
                  <a:pt x="7799" y="6061"/>
                </a:lnTo>
                <a:lnTo>
                  <a:pt x="7620" y="5882"/>
                </a:lnTo>
                <a:lnTo>
                  <a:pt x="7490" y="5870"/>
                </a:lnTo>
                <a:close/>
                <a:moveTo>
                  <a:pt x="10240" y="4560"/>
                </a:moveTo>
                <a:lnTo>
                  <a:pt x="9061" y="9275"/>
                </a:lnTo>
                <a:lnTo>
                  <a:pt x="9025" y="9383"/>
                </a:lnTo>
                <a:lnTo>
                  <a:pt x="8906" y="9561"/>
                </a:lnTo>
                <a:lnTo>
                  <a:pt x="8740" y="9692"/>
                </a:lnTo>
                <a:lnTo>
                  <a:pt x="8537" y="9764"/>
                </a:lnTo>
                <a:lnTo>
                  <a:pt x="8430" y="9776"/>
                </a:lnTo>
                <a:lnTo>
                  <a:pt x="3286" y="9776"/>
                </a:lnTo>
                <a:lnTo>
                  <a:pt x="3179" y="9764"/>
                </a:lnTo>
                <a:lnTo>
                  <a:pt x="2977" y="9692"/>
                </a:lnTo>
                <a:lnTo>
                  <a:pt x="2822" y="9561"/>
                </a:lnTo>
                <a:lnTo>
                  <a:pt x="2703" y="9383"/>
                </a:lnTo>
                <a:lnTo>
                  <a:pt x="2667" y="9275"/>
                </a:lnTo>
                <a:lnTo>
                  <a:pt x="1489" y="4560"/>
                </a:lnTo>
                <a:close/>
                <a:moveTo>
                  <a:pt x="4930" y="0"/>
                </a:moveTo>
                <a:lnTo>
                  <a:pt x="4680" y="60"/>
                </a:lnTo>
                <a:lnTo>
                  <a:pt x="4608" y="167"/>
                </a:lnTo>
                <a:lnTo>
                  <a:pt x="2417" y="3917"/>
                </a:lnTo>
                <a:lnTo>
                  <a:pt x="334" y="3917"/>
                </a:lnTo>
                <a:lnTo>
                  <a:pt x="203" y="3929"/>
                </a:lnTo>
                <a:lnTo>
                  <a:pt x="24" y="4108"/>
                </a:lnTo>
                <a:lnTo>
                  <a:pt x="0" y="4239"/>
                </a:lnTo>
                <a:lnTo>
                  <a:pt x="24" y="4370"/>
                </a:lnTo>
                <a:lnTo>
                  <a:pt x="203" y="4548"/>
                </a:lnTo>
                <a:lnTo>
                  <a:pt x="334" y="4560"/>
                </a:lnTo>
                <a:lnTo>
                  <a:pt x="822" y="4560"/>
                </a:lnTo>
                <a:lnTo>
                  <a:pt x="2036" y="9442"/>
                </a:lnTo>
                <a:lnTo>
                  <a:pt x="2096" y="9645"/>
                </a:lnTo>
                <a:lnTo>
                  <a:pt x="2334" y="10002"/>
                </a:lnTo>
                <a:lnTo>
                  <a:pt x="2667" y="10264"/>
                </a:lnTo>
                <a:lnTo>
                  <a:pt x="3060" y="10407"/>
                </a:lnTo>
                <a:lnTo>
                  <a:pt x="3286" y="10418"/>
                </a:lnTo>
                <a:lnTo>
                  <a:pt x="8430" y="10418"/>
                </a:lnTo>
                <a:lnTo>
                  <a:pt x="8644" y="10407"/>
                </a:lnTo>
                <a:lnTo>
                  <a:pt x="9049" y="10264"/>
                </a:lnTo>
                <a:lnTo>
                  <a:pt x="9383" y="10002"/>
                </a:lnTo>
                <a:lnTo>
                  <a:pt x="9621" y="9645"/>
                </a:lnTo>
                <a:lnTo>
                  <a:pt x="9692" y="9442"/>
                </a:lnTo>
                <a:lnTo>
                  <a:pt x="10907" y="4560"/>
                </a:lnTo>
                <a:lnTo>
                  <a:pt x="11395" y="4560"/>
                </a:lnTo>
                <a:lnTo>
                  <a:pt x="11526" y="4548"/>
                </a:lnTo>
                <a:lnTo>
                  <a:pt x="11705" y="4370"/>
                </a:lnTo>
                <a:lnTo>
                  <a:pt x="11728" y="4239"/>
                </a:lnTo>
                <a:lnTo>
                  <a:pt x="11705" y="4108"/>
                </a:lnTo>
                <a:lnTo>
                  <a:pt x="11526" y="3929"/>
                </a:lnTo>
                <a:lnTo>
                  <a:pt x="11395" y="3917"/>
                </a:lnTo>
                <a:lnTo>
                  <a:pt x="9311" y="3917"/>
                </a:lnTo>
                <a:lnTo>
                  <a:pt x="7120" y="167"/>
                </a:lnTo>
                <a:lnTo>
                  <a:pt x="7037" y="60"/>
                </a:lnTo>
                <a:lnTo>
                  <a:pt x="6799" y="0"/>
                </a:lnTo>
                <a:lnTo>
                  <a:pt x="6680" y="48"/>
                </a:lnTo>
                <a:lnTo>
                  <a:pt x="6573" y="131"/>
                </a:lnTo>
                <a:lnTo>
                  <a:pt x="6501" y="369"/>
                </a:lnTo>
                <a:lnTo>
                  <a:pt x="6561" y="500"/>
                </a:lnTo>
                <a:lnTo>
                  <a:pt x="8549" y="3917"/>
                </a:lnTo>
                <a:lnTo>
                  <a:pt x="3179" y="3917"/>
                </a:lnTo>
                <a:lnTo>
                  <a:pt x="5168" y="500"/>
                </a:lnTo>
                <a:lnTo>
                  <a:pt x="5215" y="369"/>
                </a:lnTo>
                <a:lnTo>
                  <a:pt x="5156" y="131"/>
                </a:lnTo>
                <a:lnTo>
                  <a:pt x="5049" y="48"/>
                </a:lnTo>
                <a:lnTo>
                  <a:pt x="493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56"/>
          <p:cNvSpPr/>
          <p:nvPr/>
        </p:nvSpPr>
        <p:spPr>
          <a:xfrm>
            <a:off x="16185703" y="3653575"/>
            <a:ext cx="670107" cy="372847"/>
          </a:xfrm>
          <a:custGeom>
            <a:avLst/>
            <a:gdLst/>
            <a:ahLst/>
            <a:cxnLst/>
            <a:rect l="l" t="t" r="r" b="b"/>
            <a:pathLst>
              <a:path w="11729" h="6526" extrusionOk="0">
                <a:moveTo>
                  <a:pt x="11407" y="1965"/>
                </a:moveTo>
                <a:lnTo>
                  <a:pt x="11276" y="1977"/>
                </a:lnTo>
                <a:lnTo>
                  <a:pt x="11098" y="2156"/>
                </a:lnTo>
                <a:lnTo>
                  <a:pt x="11074" y="2287"/>
                </a:lnTo>
                <a:lnTo>
                  <a:pt x="11074" y="4240"/>
                </a:lnTo>
                <a:lnTo>
                  <a:pt x="11098" y="4371"/>
                </a:lnTo>
                <a:lnTo>
                  <a:pt x="11276" y="4549"/>
                </a:lnTo>
                <a:lnTo>
                  <a:pt x="11407" y="4561"/>
                </a:lnTo>
                <a:lnTo>
                  <a:pt x="11526" y="4549"/>
                </a:lnTo>
                <a:lnTo>
                  <a:pt x="11705" y="4371"/>
                </a:lnTo>
                <a:lnTo>
                  <a:pt x="11729" y="4240"/>
                </a:lnTo>
                <a:lnTo>
                  <a:pt x="11729" y="2287"/>
                </a:lnTo>
                <a:lnTo>
                  <a:pt x="11705" y="2156"/>
                </a:lnTo>
                <a:lnTo>
                  <a:pt x="11526" y="1977"/>
                </a:lnTo>
                <a:lnTo>
                  <a:pt x="11407" y="1965"/>
                </a:lnTo>
                <a:close/>
                <a:moveTo>
                  <a:pt x="6407" y="346"/>
                </a:moveTo>
                <a:lnTo>
                  <a:pt x="6299" y="418"/>
                </a:lnTo>
                <a:lnTo>
                  <a:pt x="3370" y="3025"/>
                </a:lnTo>
                <a:lnTo>
                  <a:pt x="3311" y="3097"/>
                </a:lnTo>
                <a:lnTo>
                  <a:pt x="3263" y="3287"/>
                </a:lnTo>
                <a:lnTo>
                  <a:pt x="3287" y="3382"/>
                </a:lnTo>
                <a:lnTo>
                  <a:pt x="3335" y="3466"/>
                </a:lnTo>
                <a:lnTo>
                  <a:pt x="3489" y="3561"/>
                </a:lnTo>
                <a:lnTo>
                  <a:pt x="3585" y="3573"/>
                </a:lnTo>
                <a:lnTo>
                  <a:pt x="6311" y="3573"/>
                </a:lnTo>
                <a:lnTo>
                  <a:pt x="4025" y="5621"/>
                </a:lnTo>
                <a:lnTo>
                  <a:pt x="3942" y="5728"/>
                </a:lnTo>
                <a:lnTo>
                  <a:pt x="3930" y="5978"/>
                </a:lnTo>
                <a:lnTo>
                  <a:pt x="4001" y="6085"/>
                </a:lnTo>
                <a:lnTo>
                  <a:pt x="4097" y="6168"/>
                </a:lnTo>
                <a:lnTo>
                  <a:pt x="4347" y="6180"/>
                </a:lnTo>
                <a:lnTo>
                  <a:pt x="4454" y="6097"/>
                </a:lnTo>
                <a:lnTo>
                  <a:pt x="7383" y="3489"/>
                </a:lnTo>
                <a:lnTo>
                  <a:pt x="7454" y="3430"/>
                </a:lnTo>
                <a:lnTo>
                  <a:pt x="7490" y="3239"/>
                </a:lnTo>
                <a:lnTo>
                  <a:pt x="7454" y="3144"/>
                </a:lnTo>
                <a:lnTo>
                  <a:pt x="7419" y="3061"/>
                </a:lnTo>
                <a:lnTo>
                  <a:pt x="7276" y="2954"/>
                </a:lnTo>
                <a:lnTo>
                  <a:pt x="7169" y="2942"/>
                </a:lnTo>
                <a:lnTo>
                  <a:pt x="4442" y="2942"/>
                </a:lnTo>
                <a:lnTo>
                  <a:pt x="6740" y="882"/>
                </a:lnTo>
                <a:lnTo>
                  <a:pt x="6823" y="799"/>
                </a:lnTo>
                <a:lnTo>
                  <a:pt x="6835" y="608"/>
                </a:lnTo>
                <a:lnTo>
                  <a:pt x="6788" y="489"/>
                </a:lnTo>
                <a:lnTo>
                  <a:pt x="6752" y="441"/>
                </a:lnTo>
                <a:lnTo>
                  <a:pt x="6657" y="358"/>
                </a:lnTo>
                <a:lnTo>
                  <a:pt x="6407" y="346"/>
                </a:lnTo>
                <a:close/>
                <a:moveTo>
                  <a:pt x="1632" y="1"/>
                </a:moveTo>
                <a:lnTo>
                  <a:pt x="1465" y="13"/>
                </a:lnTo>
                <a:lnTo>
                  <a:pt x="1156" y="72"/>
                </a:lnTo>
                <a:lnTo>
                  <a:pt x="858" y="203"/>
                </a:lnTo>
                <a:lnTo>
                  <a:pt x="596" y="370"/>
                </a:lnTo>
                <a:lnTo>
                  <a:pt x="382" y="596"/>
                </a:lnTo>
                <a:lnTo>
                  <a:pt x="203" y="858"/>
                </a:lnTo>
                <a:lnTo>
                  <a:pt x="72" y="1144"/>
                </a:lnTo>
                <a:lnTo>
                  <a:pt x="13" y="1465"/>
                </a:lnTo>
                <a:lnTo>
                  <a:pt x="1" y="1632"/>
                </a:lnTo>
                <a:lnTo>
                  <a:pt x="1" y="4894"/>
                </a:lnTo>
                <a:lnTo>
                  <a:pt x="13" y="5061"/>
                </a:lnTo>
                <a:lnTo>
                  <a:pt x="72" y="5371"/>
                </a:lnTo>
                <a:lnTo>
                  <a:pt x="203" y="5668"/>
                </a:lnTo>
                <a:lnTo>
                  <a:pt x="382" y="5930"/>
                </a:lnTo>
                <a:lnTo>
                  <a:pt x="596" y="6145"/>
                </a:lnTo>
                <a:lnTo>
                  <a:pt x="858" y="6323"/>
                </a:lnTo>
                <a:lnTo>
                  <a:pt x="1156" y="6442"/>
                </a:lnTo>
                <a:lnTo>
                  <a:pt x="1465" y="6514"/>
                </a:lnTo>
                <a:lnTo>
                  <a:pt x="3513" y="6514"/>
                </a:lnTo>
                <a:lnTo>
                  <a:pt x="3382" y="6371"/>
                </a:lnTo>
                <a:lnTo>
                  <a:pt x="3251" y="6037"/>
                </a:lnTo>
                <a:lnTo>
                  <a:pt x="3239" y="5871"/>
                </a:lnTo>
                <a:lnTo>
                  <a:pt x="1632" y="5871"/>
                </a:lnTo>
                <a:lnTo>
                  <a:pt x="1441" y="5859"/>
                </a:lnTo>
                <a:lnTo>
                  <a:pt x="1084" y="5704"/>
                </a:lnTo>
                <a:lnTo>
                  <a:pt x="822" y="5442"/>
                </a:lnTo>
                <a:lnTo>
                  <a:pt x="679" y="5085"/>
                </a:lnTo>
                <a:lnTo>
                  <a:pt x="656" y="4894"/>
                </a:lnTo>
                <a:lnTo>
                  <a:pt x="656" y="1632"/>
                </a:lnTo>
                <a:lnTo>
                  <a:pt x="679" y="1441"/>
                </a:lnTo>
                <a:lnTo>
                  <a:pt x="822" y="1084"/>
                </a:lnTo>
                <a:lnTo>
                  <a:pt x="1084" y="822"/>
                </a:lnTo>
                <a:lnTo>
                  <a:pt x="1441" y="668"/>
                </a:lnTo>
                <a:lnTo>
                  <a:pt x="1632" y="656"/>
                </a:lnTo>
                <a:lnTo>
                  <a:pt x="5049" y="656"/>
                </a:lnTo>
                <a:lnTo>
                  <a:pt x="5787" y="13"/>
                </a:lnTo>
                <a:lnTo>
                  <a:pt x="5775" y="1"/>
                </a:lnTo>
                <a:close/>
                <a:moveTo>
                  <a:pt x="7252" y="13"/>
                </a:moveTo>
                <a:lnTo>
                  <a:pt x="7359" y="156"/>
                </a:lnTo>
                <a:lnTo>
                  <a:pt x="7490" y="489"/>
                </a:lnTo>
                <a:lnTo>
                  <a:pt x="7502" y="656"/>
                </a:lnTo>
                <a:lnTo>
                  <a:pt x="8800" y="656"/>
                </a:lnTo>
                <a:lnTo>
                  <a:pt x="9002" y="668"/>
                </a:lnTo>
                <a:lnTo>
                  <a:pt x="9347" y="822"/>
                </a:lnTo>
                <a:lnTo>
                  <a:pt x="9609" y="1084"/>
                </a:lnTo>
                <a:lnTo>
                  <a:pt x="9764" y="1441"/>
                </a:lnTo>
                <a:lnTo>
                  <a:pt x="9776" y="1632"/>
                </a:lnTo>
                <a:lnTo>
                  <a:pt x="9776" y="4894"/>
                </a:lnTo>
                <a:lnTo>
                  <a:pt x="9764" y="5085"/>
                </a:lnTo>
                <a:lnTo>
                  <a:pt x="9609" y="5442"/>
                </a:lnTo>
                <a:lnTo>
                  <a:pt x="9347" y="5704"/>
                </a:lnTo>
                <a:lnTo>
                  <a:pt x="9002" y="5859"/>
                </a:lnTo>
                <a:lnTo>
                  <a:pt x="8800" y="5871"/>
                </a:lnTo>
                <a:lnTo>
                  <a:pt x="5716" y="5871"/>
                </a:lnTo>
                <a:lnTo>
                  <a:pt x="4978" y="6526"/>
                </a:lnTo>
                <a:lnTo>
                  <a:pt x="8800" y="6526"/>
                </a:lnTo>
                <a:lnTo>
                  <a:pt x="8966" y="6514"/>
                </a:lnTo>
                <a:lnTo>
                  <a:pt x="9288" y="6454"/>
                </a:lnTo>
                <a:lnTo>
                  <a:pt x="9574" y="6323"/>
                </a:lnTo>
                <a:lnTo>
                  <a:pt x="9836" y="6145"/>
                </a:lnTo>
                <a:lnTo>
                  <a:pt x="10062" y="5930"/>
                </a:lnTo>
                <a:lnTo>
                  <a:pt x="10229" y="5668"/>
                </a:lnTo>
                <a:lnTo>
                  <a:pt x="10360" y="5371"/>
                </a:lnTo>
                <a:lnTo>
                  <a:pt x="10419" y="5061"/>
                </a:lnTo>
                <a:lnTo>
                  <a:pt x="10431" y="4894"/>
                </a:lnTo>
                <a:lnTo>
                  <a:pt x="10431" y="1632"/>
                </a:lnTo>
                <a:lnTo>
                  <a:pt x="10419" y="1465"/>
                </a:lnTo>
                <a:lnTo>
                  <a:pt x="10360" y="1144"/>
                </a:lnTo>
                <a:lnTo>
                  <a:pt x="10229" y="858"/>
                </a:lnTo>
                <a:lnTo>
                  <a:pt x="10062" y="596"/>
                </a:lnTo>
                <a:lnTo>
                  <a:pt x="9836" y="382"/>
                </a:lnTo>
                <a:lnTo>
                  <a:pt x="9574" y="203"/>
                </a:lnTo>
                <a:lnTo>
                  <a:pt x="9288" y="72"/>
                </a:lnTo>
                <a:lnTo>
                  <a:pt x="8966" y="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56"/>
          <p:cNvSpPr/>
          <p:nvPr/>
        </p:nvSpPr>
        <p:spPr>
          <a:xfrm>
            <a:off x="9265404" y="4656309"/>
            <a:ext cx="744265" cy="520420"/>
          </a:xfrm>
          <a:custGeom>
            <a:avLst/>
            <a:gdLst/>
            <a:ahLst/>
            <a:cxnLst/>
            <a:rect l="l" t="t" r="r" b="b"/>
            <a:pathLst>
              <a:path w="13027" h="9109" extrusionOk="0">
                <a:moveTo>
                  <a:pt x="7918" y="3251"/>
                </a:moveTo>
                <a:lnTo>
                  <a:pt x="6490" y="5858"/>
                </a:lnTo>
                <a:lnTo>
                  <a:pt x="4942" y="3251"/>
                </a:lnTo>
                <a:close/>
                <a:moveTo>
                  <a:pt x="4406" y="3632"/>
                </a:moveTo>
                <a:lnTo>
                  <a:pt x="5930" y="6180"/>
                </a:lnTo>
                <a:lnTo>
                  <a:pt x="3132" y="6180"/>
                </a:lnTo>
                <a:lnTo>
                  <a:pt x="4406" y="3632"/>
                </a:lnTo>
                <a:close/>
                <a:moveTo>
                  <a:pt x="2584" y="4561"/>
                </a:moveTo>
                <a:lnTo>
                  <a:pt x="2894" y="4572"/>
                </a:lnTo>
                <a:lnTo>
                  <a:pt x="3168" y="4644"/>
                </a:lnTo>
                <a:lnTo>
                  <a:pt x="2358" y="6275"/>
                </a:lnTo>
                <a:lnTo>
                  <a:pt x="2322" y="6358"/>
                </a:lnTo>
                <a:lnTo>
                  <a:pt x="2334" y="6561"/>
                </a:lnTo>
                <a:lnTo>
                  <a:pt x="2429" y="6728"/>
                </a:lnTo>
                <a:lnTo>
                  <a:pt x="2596" y="6823"/>
                </a:lnTo>
                <a:lnTo>
                  <a:pt x="2703" y="6835"/>
                </a:lnTo>
                <a:lnTo>
                  <a:pt x="4525" y="6835"/>
                </a:lnTo>
                <a:lnTo>
                  <a:pt x="4501" y="7001"/>
                </a:lnTo>
                <a:lnTo>
                  <a:pt x="4382" y="7335"/>
                </a:lnTo>
                <a:lnTo>
                  <a:pt x="4215" y="7621"/>
                </a:lnTo>
                <a:lnTo>
                  <a:pt x="3989" y="7883"/>
                </a:lnTo>
                <a:lnTo>
                  <a:pt x="3739" y="8097"/>
                </a:lnTo>
                <a:lnTo>
                  <a:pt x="3441" y="8275"/>
                </a:lnTo>
                <a:lnTo>
                  <a:pt x="3120" y="8395"/>
                </a:lnTo>
                <a:lnTo>
                  <a:pt x="2763" y="8454"/>
                </a:lnTo>
                <a:lnTo>
                  <a:pt x="2584" y="8466"/>
                </a:lnTo>
                <a:lnTo>
                  <a:pt x="2382" y="8454"/>
                </a:lnTo>
                <a:lnTo>
                  <a:pt x="2013" y="8383"/>
                </a:lnTo>
                <a:lnTo>
                  <a:pt x="1655" y="8228"/>
                </a:lnTo>
                <a:lnTo>
                  <a:pt x="1346" y="8025"/>
                </a:lnTo>
                <a:lnTo>
                  <a:pt x="1084" y="7763"/>
                </a:lnTo>
                <a:lnTo>
                  <a:pt x="870" y="7454"/>
                </a:lnTo>
                <a:lnTo>
                  <a:pt x="715" y="7097"/>
                </a:lnTo>
                <a:lnTo>
                  <a:pt x="643" y="6716"/>
                </a:lnTo>
                <a:lnTo>
                  <a:pt x="631" y="6513"/>
                </a:lnTo>
                <a:lnTo>
                  <a:pt x="643" y="6311"/>
                </a:lnTo>
                <a:lnTo>
                  <a:pt x="715" y="5918"/>
                </a:lnTo>
                <a:lnTo>
                  <a:pt x="870" y="5573"/>
                </a:lnTo>
                <a:lnTo>
                  <a:pt x="1084" y="5263"/>
                </a:lnTo>
                <a:lnTo>
                  <a:pt x="1346" y="5001"/>
                </a:lnTo>
                <a:lnTo>
                  <a:pt x="1655" y="4787"/>
                </a:lnTo>
                <a:lnTo>
                  <a:pt x="2013" y="4644"/>
                </a:lnTo>
                <a:lnTo>
                  <a:pt x="2382" y="4561"/>
                </a:lnTo>
                <a:close/>
                <a:moveTo>
                  <a:pt x="10609" y="4561"/>
                </a:moveTo>
                <a:lnTo>
                  <a:pt x="10990" y="4644"/>
                </a:lnTo>
                <a:lnTo>
                  <a:pt x="11347" y="4787"/>
                </a:lnTo>
                <a:lnTo>
                  <a:pt x="11657" y="5001"/>
                </a:lnTo>
                <a:lnTo>
                  <a:pt x="11919" y="5263"/>
                </a:lnTo>
                <a:lnTo>
                  <a:pt x="12133" y="5573"/>
                </a:lnTo>
                <a:lnTo>
                  <a:pt x="12276" y="5930"/>
                </a:lnTo>
                <a:lnTo>
                  <a:pt x="12360" y="6311"/>
                </a:lnTo>
                <a:lnTo>
                  <a:pt x="12371" y="6513"/>
                </a:lnTo>
                <a:lnTo>
                  <a:pt x="12360" y="6716"/>
                </a:lnTo>
                <a:lnTo>
                  <a:pt x="12288" y="7097"/>
                </a:lnTo>
                <a:lnTo>
                  <a:pt x="12133" y="7442"/>
                </a:lnTo>
                <a:lnTo>
                  <a:pt x="11931" y="7752"/>
                </a:lnTo>
                <a:lnTo>
                  <a:pt x="11669" y="8014"/>
                </a:lnTo>
                <a:lnTo>
                  <a:pt x="11359" y="8228"/>
                </a:lnTo>
                <a:lnTo>
                  <a:pt x="11002" y="8383"/>
                </a:lnTo>
                <a:lnTo>
                  <a:pt x="10621" y="8454"/>
                </a:lnTo>
                <a:lnTo>
                  <a:pt x="10419" y="8466"/>
                </a:lnTo>
                <a:lnTo>
                  <a:pt x="10216" y="8454"/>
                </a:lnTo>
                <a:lnTo>
                  <a:pt x="9823" y="8383"/>
                </a:lnTo>
                <a:lnTo>
                  <a:pt x="9478" y="8228"/>
                </a:lnTo>
                <a:lnTo>
                  <a:pt x="9169" y="8025"/>
                </a:lnTo>
                <a:lnTo>
                  <a:pt x="8895" y="7752"/>
                </a:lnTo>
                <a:lnTo>
                  <a:pt x="8692" y="7442"/>
                </a:lnTo>
                <a:lnTo>
                  <a:pt x="8549" y="7097"/>
                </a:lnTo>
                <a:lnTo>
                  <a:pt x="8466" y="6716"/>
                </a:lnTo>
                <a:lnTo>
                  <a:pt x="8466" y="6513"/>
                </a:lnTo>
                <a:lnTo>
                  <a:pt x="8454" y="6513"/>
                </a:lnTo>
                <a:lnTo>
                  <a:pt x="8466" y="6275"/>
                </a:lnTo>
                <a:lnTo>
                  <a:pt x="8573" y="5835"/>
                </a:lnTo>
                <a:lnTo>
                  <a:pt x="8776" y="5442"/>
                </a:lnTo>
                <a:lnTo>
                  <a:pt x="9061" y="5096"/>
                </a:lnTo>
                <a:lnTo>
                  <a:pt x="9228" y="4954"/>
                </a:lnTo>
                <a:lnTo>
                  <a:pt x="10121" y="6668"/>
                </a:lnTo>
                <a:lnTo>
                  <a:pt x="10193" y="6775"/>
                </a:lnTo>
                <a:lnTo>
                  <a:pt x="10443" y="6847"/>
                </a:lnTo>
                <a:lnTo>
                  <a:pt x="10562" y="6799"/>
                </a:lnTo>
                <a:lnTo>
                  <a:pt x="10669" y="6728"/>
                </a:lnTo>
                <a:lnTo>
                  <a:pt x="10752" y="6478"/>
                </a:lnTo>
                <a:lnTo>
                  <a:pt x="10705" y="6358"/>
                </a:lnTo>
                <a:lnTo>
                  <a:pt x="9811" y="4656"/>
                </a:lnTo>
                <a:lnTo>
                  <a:pt x="10097" y="4572"/>
                </a:lnTo>
                <a:lnTo>
                  <a:pt x="10419" y="4561"/>
                </a:lnTo>
                <a:close/>
                <a:moveTo>
                  <a:pt x="6180" y="0"/>
                </a:moveTo>
                <a:lnTo>
                  <a:pt x="6049" y="12"/>
                </a:lnTo>
                <a:lnTo>
                  <a:pt x="5870" y="191"/>
                </a:lnTo>
                <a:lnTo>
                  <a:pt x="5858" y="322"/>
                </a:lnTo>
                <a:lnTo>
                  <a:pt x="5870" y="453"/>
                </a:lnTo>
                <a:lnTo>
                  <a:pt x="6049" y="631"/>
                </a:lnTo>
                <a:lnTo>
                  <a:pt x="6180" y="655"/>
                </a:lnTo>
                <a:lnTo>
                  <a:pt x="6966" y="655"/>
                </a:lnTo>
                <a:lnTo>
                  <a:pt x="7990" y="2608"/>
                </a:lnTo>
                <a:lnTo>
                  <a:pt x="4549" y="2608"/>
                </a:lnTo>
                <a:lnTo>
                  <a:pt x="3858" y="1465"/>
                </a:lnTo>
                <a:lnTo>
                  <a:pt x="3810" y="1393"/>
                </a:lnTo>
                <a:lnTo>
                  <a:pt x="3668" y="1310"/>
                </a:lnTo>
                <a:lnTo>
                  <a:pt x="3572" y="1298"/>
                </a:lnTo>
                <a:lnTo>
                  <a:pt x="2275" y="1298"/>
                </a:lnTo>
                <a:lnTo>
                  <a:pt x="2144" y="1322"/>
                </a:lnTo>
                <a:lnTo>
                  <a:pt x="1965" y="1501"/>
                </a:lnTo>
                <a:lnTo>
                  <a:pt x="1953" y="1632"/>
                </a:lnTo>
                <a:lnTo>
                  <a:pt x="1965" y="1751"/>
                </a:lnTo>
                <a:lnTo>
                  <a:pt x="2144" y="1929"/>
                </a:lnTo>
                <a:lnTo>
                  <a:pt x="2275" y="1953"/>
                </a:lnTo>
                <a:lnTo>
                  <a:pt x="3394" y="1953"/>
                </a:lnTo>
                <a:lnTo>
                  <a:pt x="4001" y="2977"/>
                </a:lnTo>
                <a:lnTo>
                  <a:pt x="3465" y="4049"/>
                </a:lnTo>
                <a:lnTo>
                  <a:pt x="3263" y="3977"/>
                </a:lnTo>
                <a:lnTo>
                  <a:pt x="2834" y="3894"/>
                </a:lnTo>
                <a:lnTo>
                  <a:pt x="2608" y="3882"/>
                </a:lnTo>
                <a:lnTo>
                  <a:pt x="2334" y="3894"/>
                </a:lnTo>
                <a:lnTo>
                  <a:pt x="1822" y="4001"/>
                </a:lnTo>
                <a:lnTo>
                  <a:pt x="1358" y="4203"/>
                </a:lnTo>
                <a:lnTo>
                  <a:pt x="941" y="4489"/>
                </a:lnTo>
                <a:lnTo>
                  <a:pt x="596" y="4846"/>
                </a:lnTo>
                <a:lnTo>
                  <a:pt x="310" y="5263"/>
                </a:lnTo>
                <a:lnTo>
                  <a:pt x="107" y="5727"/>
                </a:lnTo>
                <a:lnTo>
                  <a:pt x="12" y="6239"/>
                </a:lnTo>
                <a:lnTo>
                  <a:pt x="0" y="6513"/>
                </a:lnTo>
                <a:lnTo>
                  <a:pt x="12" y="6775"/>
                </a:lnTo>
                <a:lnTo>
                  <a:pt x="107" y="7287"/>
                </a:lnTo>
                <a:lnTo>
                  <a:pt x="310" y="7752"/>
                </a:lnTo>
                <a:lnTo>
                  <a:pt x="596" y="8168"/>
                </a:lnTo>
                <a:lnTo>
                  <a:pt x="941" y="8526"/>
                </a:lnTo>
                <a:lnTo>
                  <a:pt x="1358" y="8799"/>
                </a:lnTo>
                <a:lnTo>
                  <a:pt x="1822" y="9002"/>
                </a:lnTo>
                <a:lnTo>
                  <a:pt x="2334" y="9109"/>
                </a:lnTo>
                <a:lnTo>
                  <a:pt x="2846" y="9109"/>
                </a:lnTo>
                <a:lnTo>
                  <a:pt x="3322" y="9014"/>
                </a:lnTo>
                <a:lnTo>
                  <a:pt x="3763" y="8847"/>
                </a:lnTo>
                <a:lnTo>
                  <a:pt x="4156" y="8609"/>
                </a:lnTo>
                <a:lnTo>
                  <a:pt x="4501" y="8299"/>
                </a:lnTo>
                <a:lnTo>
                  <a:pt x="4787" y="7930"/>
                </a:lnTo>
                <a:lnTo>
                  <a:pt x="5001" y="7525"/>
                </a:lnTo>
                <a:lnTo>
                  <a:pt x="5144" y="7073"/>
                </a:lnTo>
                <a:lnTo>
                  <a:pt x="5192" y="6835"/>
                </a:lnTo>
                <a:lnTo>
                  <a:pt x="6513" y="6835"/>
                </a:lnTo>
                <a:lnTo>
                  <a:pt x="6597" y="6823"/>
                </a:lnTo>
                <a:lnTo>
                  <a:pt x="6751" y="6740"/>
                </a:lnTo>
                <a:lnTo>
                  <a:pt x="6799" y="6668"/>
                </a:lnTo>
                <a:lnTo>
                  <a:pt x="8490" y="3549"/>
                </a:lnTo>
                <a:lnTo>
                  <a:pt x="8930" y="4370"/>
                </a:lnTo>
                <a:lnTo>
                  <a:pt x="8680" y="4561"/>
                </a:lnTo>
                <a:lnTo>
                  <a:pt x="8276" y="5025"/>
                </a:lnTo>
                <a:lnTo>
                  <a:pt x="7978" y="5573"/>
                </a:lnTo>
                <a:lnTo>
                  <a:pt x="7823" y="6180"/>
                </a:lnTo>
                <a:lnTo>
                  <a:pt x="7811" y="6513"/>
                </a:lnTo>
                <a:lnTo>
                  <a:pt x="7823" y="6775"/>
                </a:lnTo>
                <a:lnTo>
                  <a:pt x="7930" y="7287"/>
                </a:lnTo>
                <a:lnTo>
                  <a:pt x="8121" y="7752"/>
                </a:lnTo>
                <a:lnTo>
                  <a:pt x="8407" y="8168"/>
                </a:lnTo>
                <a:lnTo>
                  <a:pt x="8752" y="8526"/>
                </a:lnTo>
                <a:lnTo>
                  <a:pt x="9169" y="8799"/>
                </a:lnTo>
                <a:lnTo>
                  <a:pt x="9645" y="9002"/>
                </a:lnTo>
                <a:lnTo>
                  <a:pt x="10145" y="9109"/>
                </a:lnTo>
                <a:lnTo>
                  <a:pt x="10681" y="9109"/>
                </a:lnTo>
                <a:lnTo>
                  <a:pt x="11193" y="9002"/>
                </a:lnTo>
                <a:lnTo>
                  <a:pt x="11657" y="8799"/>
                </a:lnTo>
                <a:lnTo>
                  <a:pt x="12074" y="8526"/>
                </a:lnTo>
                <a:lnTo>
                  <a:pt x="12431" y="8168"/>
                </a:lnTo>
                <a:lnTo>
                  <a:pt x="12717" y="7752"/>
                </a:lnTo>
                <a:lnTo>
                  <a:pt x="12907" y="7287"/>
                </a:lnTo>
                <a:lnTo>
                  <a:pt x="13014" y="6775"/>
                </a:lnTo>
                <a:lnTo>
                  <a:pt x="13026" y="6513"/>
                </a:lnTo>
                <a:lnTo>
                  <a:pt x="13014" y="6239"/>
                </a:lnTo>
                <a:lnTo>
                  <a:pt x="12907" y="5727"/>
                </a:lnTo>
                <a:lnTo>
                  <a:pt x="12717" y="5263"/>
                </a:lnTo>
                <a:lnTo>
                  <a:pt x="12431" y="4846"/>
                </a:lnTo>
                <a:lnTo>
                  <a:pt x="12074" y="4501"/>
                </a:lnTo>
                <a:lnTo>
                  <a:pt x="11657" y="4215"/>
                </a:lnTo>
                <a:lnTo>
                  <a:pt x="11193" y="4013"/>
                </a:lnTo>
                <a:lnTo>
                  <a:pt x="10681" y="3918"/>
                </a:lnTo>
                <a:lnTo>
                  <a:pt x="10419" y="3906"/>
                </a:lnTo>
                <a:lnTo>
                  <a:pt x="10181" y="3918"/>
                </a:lnTo>
                <a:lnTo>
                  <a:pt x="9704" y="4001"/>
                </a:lnTo>
                <a:lnTo>
                  <a:pt x="9478" y="4072"/>
                </a:lnTo>
                <a:lnTo>
                  <a:pt x="7490" y="262"/>
                </a:lnTo>
                <a:lnTo>
                  <a:pt x="7418" y="143"/>
                </a:lnTo>
                <a:lnTo>
                  <a:pt x="7192" y="12"/>
                </a:lnTo>
                <a:lnTo>
                  <a:pt x="70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56"/>
          <p:cNvSpPr/>
          <p:nvPr/>
        </p:nvSpPr>
        <p:spPr>
          <a:xfrm>
            <a:off x="2493364" y="4730467"/>
            <a:ext cx="669422" cy="372161"/>
          </a:xfrm>
          <a:custGeom>
            <a:avLst/>
            <a:gdLst/>
            <a:ahLst/>
            <a:cxnLst/>
            <a:rect l="l" t="t" r="r" b="b"/>
            <a:pathLst>
              <a:path w="11717" h="6514" extrusionOk="0">
                <a:moveTo>
                  <a:pt x="4882" y="1953"/>
                </a:moveTo>
                <a:lnTo>
                  <a:pt x="5013" y="1977"/>
                </a:lnTo>
                <a:lnTo>
                  <a:pt x="5192" y="2155"/>
                </a:lnTo>
                <a:lnTo>
                  <a:pt x="5204" y="2286"/>
                </a:lnTo>
                <a:lnTo>
                  <a:pt x="5204" y="4239"/>
                </a:lnTo>
                <a:lnTo>
                  <a:pt x="5192" y="4370"/>
                </a:lnTo>
                <a:lnTo>
                  <a:pt x="5013" y="4549"/>
                </a:lnTo>
                <a:lnTo>
                  <a:pt x="4882" y="4560"/>
                </a:lnTo>
                <a:lnTo>
                  <a:pt x="2275" y="4560"/>
                </a:lnTo>
                <a:lnTo>
                  <a:pt x="2144" y="4549"/>
                </a:lnTo>
                <a:lnTo>
                  <a:pt x="1965" y="4370"/>
                </a:lnTo>
                <a:lnTo>
                  <a:pt x="1953" y="4239"/>
                </a:lnTo>
                <a:lnTo>
                  <a:pt x="1953" y="2286"/>
                </a:lnTo>
                <a:lnTo>
                  <a:pt x="1965" y="2155"/>
                </a:lnTo>
                <a:lnTo>
                  <a:pt x="2144" y="1977"/>
                </a:lnTo>
                <a:lnTo>
                  <a:pt x="2275" y="1953"/>
                </a:lnTo>
                <a:close/>
                <a:moveTo>
                  <a:pt x="11395" y="1953"/>
                </a:moveTo>
                <a:lnTo>
                  <a:pt x="11264" y="1977"/>
                </a:lnTo>
                <a:lnTo>
                  <a:pt x="11086" y="2155"/>
                </a:lnTo>
                <a:lnTo>
                  <a:pt x="11062" y="2286"/>
                </a:lnTo>
                <a:lnTo>
                  <a:pt x="11062" y="4239"/>
                </a:lnTo>
                <a:lnTo>
                  <a:pt x="11086" y="4370"/>
                </a:lnTo>
                <a:lnTo>
                  <a:pt x="11264" y="4549"/>
                </a:lnTo>
                <a:lnTo>
                  <a:pt x="11395" y="4560"/>
                </a:lnTo>
                <a:lnTo>
                  <a:pt x="11514" y="4549"/>
                </a:lnTo>
                <a:lnTo>
                  <a:pt x="11693" y="4370"/>
                </a:lnTo>
                <a:lnTo>
                  <a:pt x="11717" y="4239"/>
                </a:lnTo>
                <a:lnTo>
                  <a:pt x="11717" y="2286"/>
                </a:lnTo>
                <a:lnTo>
                  <a:pt x="11693" y="2155"/>
                </a:lnTo>
                <a:lnTo>
                  <a:pt x="11514" y="1977"/>
                </a:lnTo>
                <a:lnTo>
                  <a:pt x="11395" y="1953"/>
                </a:lnTo>
                <a:close/>
                <a:moveTo>
                  <a:pt x="2275" y="1310"/>
                </a:moveTo>
                <a:lnTo>
                  <a:pt x="2072" y="1322"/>
                </a:lnTo>
                <a:lnTo>
                  <a:pt x="1727" y="1465"/>
                </a:lnTo>
                <a:lnTo>
                  <a:pt x="1453" y="1739"/>
                </a:lnTo>
                <a:lnTo>
                  <a:pt x="1310" y="2084"/>
                </a:lnTo>
                <a:lnTo>
                  <a:pt x="1299" y="2286"/>
                </a:lnTo>
                <a:lnTo>
                  <a:pt x="1299" y="4239"/>
                </a:lnTo>
                <a:lnTo>
                  <a:pt x="1310" y="4429"/>
                </a:lnTo>
                <a:lnTo>
                  <a:pt x="1453" y="4787"/>
                </a:lnTo>
                <a:lnTo>
                  <a:pt x="1727" y="5049"/>
                </a:lnTo>
                <a:lnTo>
                  <a:pt x="2072" y="5203"/>
                </a:lnTo>
                <a:lnTo>
                  <a:pt x="2275" y="5215"/>
                </a:lnTo>
                <a:lnTo>
                  <a:pt x="4882" y="5215"/>
                </a:lnTo>
                <a:lnTo>
                  <a:pt x="5073" y="5203"/>
                </a:lnTo>
                <a:lnTo>
                  <a:pt x="5430" y="5049"/>
                </a:lnTo>
                <a:lnTo>
                  <a:pt x="5692" y="4787"/>
                </a:lnTo>
                <a:lnTo>
                  <a:pt x="5835" y="4429"/>
                </a:lnTo>
                <a:lnTo>
                  <a:pt x="5859" y="4239"/>
                </a:lnTo>
                <a:lnTo>
                  <a:pt x="5859" y="2286"/>
                </a:lnTo>
                <a:lnTo>
                  <a:pt x="5835" y="2084"/>
                </a:lnTo>
                <a:lnTo>
                  <a:pt x="5692" y="1739"/>
                </a:lnTo>
                <a:lnTo>
                  <a:pt x="5430" y="1465"/>
                </a:lnTo>
                <a:lnTo>
                  <a:pt x="5073" y="1322"/>
                </a:lnTo>
                <a:lnTo>
                  <a:pt x="4882" y="1310"/>
                </a:lnTo>
                <a:close/>
                <a:moveTo>
                  <a:pt x="8788" y="655"/>
                </a:moveTo>
                <a:lnTo>
                  <a:pt x="8978" y="667"/>
                </a:lnTo>
                <a:lnTo>
                  <a:pt x="9336" y="822"/>
                </a:lnTo>
                <a:lnTo>
                  <a:pt x="9598" y="1084"/>
                </a:lnTo>
                <a:lnTo>
                  <a:pt x="9752" y="1429"/>
                </a:lnTo>
                <a:lnTo>
                  <a:pt x="9764" y="1631"/>
                </a:lnTo>
                <a:lnTo>
                  <a:pt x="9764" y="4894"/>
                </a:lnTo>
                <a:lnTo>
                  <a:pt x="9752" y="5084"/>
                </a:lnTo>
                <a:lnTo>
                  <a:pt x="9598" y="5442"/>
                </a:lnTo>
                <a:lnTo>
                  <a:pt x="9336" y="5703"/>
                </a:lnTo>
                <a:lnTo>
                  <a:pt x="8978" y="5846"/>
                </a:lnTo>
                <a:lnTo>
                  <a:pt x="8788" y="5870"/>
                </a:lnTo>
                <a:lnTo>
                  <a:pt x="1620" y="5870"/>
                </a:lnTo>
                <a:lnTo>
                  <a:pt x="1429" y="5846"/>
                </a:lnTo>
                <a:lnTo>
                  <a:pt x="1072" y="5703"/>
                </a:lnTo>
                <a:lnTo>
                  <a:pt x="810" y="5442"/>
                </a:lnTo>
                <a:lnTo>
                  <a:pt x="656" y="5084"/>
                </a:lnTo>
                <a:lnTo>
                  <a:pt x="644" y="4894"/>
                </a:lnTo>
                <a:lnTo>
                  <a:pt x="644" y="1631"/>
                </a:lnTo>
                <a:lnTo>
                  <a:pt x="656" y="1429"/>
                </a:lnTo>
                <a:lnTo>
                  <a:pt x="810" y="1084"/>
                </a:lnTo>
                <a:lnTo>
                  <a:pt x="1072" y="822"/>
                </a:lnTo>
                <a:lnTo>
                  <a:pt x="1429" y="667"/>
                </a:lnTo>
                <a:lnTo>
                  <a:pt x="1620" y="655"/>
                </a:lnTo>
                <a:close/>
                <a:moveTo>
                  <a:pt x="1620" y="0"/>
                </a:moveTo>
                <a:lnTo>
                  <a:pt x="1453" y="12"/>
                </a:lnTo>
                <a:lnTo>
                  <a:pt x="1144" y="72"/>
                </a:lnTo>
                <a:lnTo>
                  <a:pt x="846" y="203"/>
                </a:lnTo>
                <a:lnTo>
                  <a:pt x="584" y="369"/>
                </a:lnTo>
                <a:lnTo>
                  <a:pt x="370" y="595"/>
                </a:lnTo>
                <a:lnTo>
                  <a:pt x="191" y="857"/>
                </a:lnTo>
                <a:lnTo>
                  <a:pt x="60" y="1143"/>
                </a:lnTo>
                <a:lnTo>
                  <a:pt x="1" y="1465"/>
                </a:lnTo>
                <a:lnTo>
                  <a:pt x="1" y="1631"/>
                </a:lnTo>
                <a:lnTo>
                  <a:pt x="1" y="4894"/>
                </a:lnTo>
                <a:lnTo>
                  <a:pt x="1" y="5060"/>
                </a:lnTo>
                <a:lnTo>
                  <a:pt x="60" y="5370"/>
                </a:lnTo>
                <a:lnTo>
                  <a:pt x="191" y="5668"/>
                </a:lnTo>
                <a:lnTo>
                  <a:pt x="370" y="5930"/>
                </a:lnTo>
                <a:lnTo>
                  <a:pt x="584" y="6144"/>
                </a:lnTo>
                <a:lnTo>
                  <a:pt x="846" y="6323"/>
                </a:lnTo>
                <a:lnTo>
                  <a:pt x="1144" y="6442"/>
                </a:lnTo>
                <a:lnTo>
                  <a:pt x="1453" y="6513"/>
                </a:lnTo>
                <a:lnTo>
                  <a:pt x="8955" y="6513"/>
                </a:lnTo>
                <a:lnTo>
                  <a:pt x="9276" y="6442"/>
                </a:lnTo>
                <a:lnTo>
                  <a:pt x="9562" y="6323"/>
                </a:lnTo>
                <a:lnTo>
                  <a:pt x="9824" y="6144"/>
                </a:lnTo>
                <a:lnTo>
                  <a:pt x="10038" y="5930"/>
                </a:lnTo>
                <a:lnTo>
                  <a:pt x="10217" y="5668"/>
                </a:lnTo>
                <a:lnTo>
                  <a:pt x="10348" y="5370"/>
                </a:lnTo>
                <a:lnTo>
                  <a:pt x="10407" y="5060"/>
                </a:lnTo>
                <a:lnTo>
                  <a:pt x="10419" y="4894"/>
                </a:lnTo>
                <a:lnTo>
                  <a:pt x="10419" y="1631"/>
                </a:lnTo>
                <a:lnTo>
                  <a:pt x="10407" y="1465"/>
                </a:lnTo>
                <a:lnTo>
                  <a:pt x="10348" y="1143"/>
                </a:lnTo>
                <a:lnTo>
                  <a:pt x="10217" y="857"/>
                </a:lnTo>
                <a:lnTo>
                  <a:pt x="10038" y="595"/>
                </a:lnTo>
                <a:lnTo>
                  <a:pt x="9824" y="369"/>
                </a:lnTo>
                <a:lnTo>
                  <a:pt x="9562" y="203"/>
                </a:lnTo>
                <a:lnTo>
                  <a:pt x="9264" y="72"/>
                </a:lnTo>
                <a:lnTo>
                  <a:pt x="8955" y="12"/>
                </a:lnTo>
                <a:lnTo>
                  <a:pt x="87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56"/>
          <p:cNvSpPr/>
          <p:nvPr/>
        </p:nvSpPr>
        <p:spPr>
          <a:xfrm>
            <a:off x="3628074" y="4730467"/>
            <a:ext cx="669422" cy="372161"/>
          </a:xfrm>
          <a:custGeom>
            <a:avLst/>
            <a:gdLst/>
            <a:ahLst/>
            <a:cxnLst/>
            <a:rect l="l" t="t" r="r" b="b"/>
            <a:pathLst>
              <a:path w="11717" h="6514" extrusionOk="0">
                <a:moveTo>
                  <a:pt x="2274" y="1953"/>
                </a:moveTo>
                <a:lnTo>
                  <a:pt x="2405" y="1977"/>
                </a:lnTo>
                <a:lnTo>
                  <a:pt x="2584" y="2155"/>
                </a:lnTo>
                <a:lnTo>
                  <a:pt x="2608" y="2286"/>
                </a:lnTo>
                <a:lnTo>
                  <a:pt x="2608" y="4239"/>
                </a:lnTo>
                <a:lnTo>
                  <a:pt x="2584" y="4370"/>
                </a:lnTo>
                <a:lnTo>
                  <a:pt x="2405" y="4549"/>
                </a:lnTo>
                <a:lnTo>
                  <a:pt x="2274" y="4560"/>
                </a:lnTo>
                <a:lnTo>
                  <a:pt x="2143" y="4549"/>
                </a:lnTo>
                <a:lnTo>
                  <a:pt x="1965" y="4370"/>
                </a:lnTo>
                <a:lnTo>
                  <a:pt x="1953" y="4239"/>
                </a:lnTo>
                <a:lnTo>
                  <a:pt x="1953" y="2286"/>
                </a:lnTo>
                <a:lnTo>
                  <a:pt x="1965" y="2155"/>
                </a:lnTo>
                <a:lnTo>
                  <a:pt x="2143" y="1977"/>
                </a:lnTo>
                <a:lnTo>
                  <a:pt x="2274" y="1953"/>
                </a:lnTo>
                <a:close/>
                <a:moveTo>
                  <a:pt x="11395" y="1953"/>
                </a:moveTo>
                <a:lnTo>
                  <a:pt x="11264" y="1977"/>
                </a:lnTo>
                <a:lnTo>
                  <a:pt x="11085" y="2155"/>
                </a:lnTo>
                <a:lnTo>
                  <a:pt x="11073" y="2286"/>
                </a:lnTo>
                <a:lnTo>
                  <a:pt x="11073" y="4239"/>
                </a:lnTo>
                <a:lnTo>
                  <a:pt x="11085" y="4370"/>
                </a:lnTo>
                <a:lnTo>
                  <a:pt x="11264" y="4549"/>
                </a:lnTo>
                <a:lnTo>
                  <a:pt x="11395" y="4560"/>
                </a:lnTo>
                <a:lnTo>
                  <a:pt x="11526" y="4549"/>
                </a:lnTo>
                <a:lnTo>
                  <a:pt x="11704" y="4370"/>
                </a:lnTo>
                <a:lnTo>
                  <a:pt x="11716" y="4239"/>
                </a:lnTo>
                <a:lnTo>
                  <a:pt x="11716" y="2286"/>
                </a:lnTo>
                <a:lnTo>
                  <a:pt x="11704" y="2155"/>
                </a:lnTo>
                <a:lnTo>
                  <a:pt x="11526" y="1977"/>
                </a:lnTo>
                <a:lnTo>
                  <a:pt x="11395" y="1953"/>
                </a:lnTo>
                <a:close/>
                <a:moveTo>
                  <a:pt x="2274" y="1310"/>
                </a:moveTo>
                <a:lnTo>
                  <a:pt x="2084" y="1322"/>
                </a:lnTo>
                <a:lnTo>
                  <a:pt x="1727" y="1465"/>
                </a:lnTo>
                <a:lnTo>
                  <a:pt x="1465" y="1739"/>
                </a:lnTo>
                <a:lnTo>
                  <a:pt x="1310" y="2084"/>
                </a:lnTo>
                <a:lnTo>
                  <a:pt x="1298" y="2286"/>
                </a:lnTo>
                <a:lnTo>
                  <a:pt x="1298" y="4239"/>
                </a:lnTo>
                <a:lnTo>
                  <a:pt x="1310" y="4429"/>
                </a:lnTo>
                <a:lnTo>
                  <a:pt x="1465" y="4787"/>
                </a:lnTo>
                <a:lnTo>
                  <a:pt x="1727" y="5049"/>
                </a:lnTo>
                <a:lnTo>
                  <a:pt x="2084" y="5203"/>
                </a:lnTo>
                <a:lnTo>
                  <a:pt x="2274" y="5215"/>
                </a:lnTo>
                <a:lnTo>
                  <a:pt x="2477" y="5203"/>
                </a:lnTo>
                <a:lnTo>
                  <a:pt x="2822" y="5049"/>
                </a:lnTo>
                <a:lnTo>
                  <a:pt x="3096" y="4787"/>
                </a:lnTo>
                <a:lnTo>
                  <a:pt x="3239" y="4429"/>
                </a:lnTo>
                <a:lnTo>
                  <a:pt x="3251" y="4239"/>
                </a:lnTo>
                <a:lnTo>
                  <a:pt x="3251" y="2286"/>
                </a:lnTo>
                <a:lnTo>
                  <a:pt x="3239" y="2084"/>
                </a:lnTo>
                <a:lnTo>
                  <a:pt x="3096" y="1739"/>
                </a:lnTo>
                <a:lnTo>
                  <a:pt x="2822" y="1465"/>
                </a:lnTo>
                <a:lnTo>
                  <a:pt x="2477" y="1322"/>
                </a:lnTo>
                <a:lnTo>
                  <a:pt x="2274" y="1310"/>
                </a:lnTo>
                <a:close/>
                <a:moveTo>
                  <a:pt x="8787" y="655"/>
                </a:moveTo>
                <a:lnTo>
                  <a:pt x="8990" y="667"/>
                </a:lnTo>
                <a:lnTo>
                  <a:pt x="9335" y="822"/>
                </a:lnTo>
                <a:lnTo>
                  <a:pt x="9609" y="1084"/>
                </a:lnTo>
                <a:lnTo>
                  <a:pt x="9752" y="1429"/>
                </a:lnTo>
                <a:lnTo>
                  <a:pt x="9764" y="1631"/>
                </a:lnTo>
                <a:lnTo>
                  <a:pt x="9764" y="4894"/>
                </a:lnTo>
                <a:lnTo>
                  <a:pt x="9752" y="5084"/>
                </a:lnTo>
                <a:lnTo>
                  <a:pt x="9609" y="5442"/>
                </a:lnTo>
                <a:lnTo>
                  <a:pt x="9335" y="5703"/>
                </a:lnTo>
                <a:lnTo>
                  <a:pt x="8990" y="5846"/>
                </a:lnTo>
                <a:lnTo>
                  <a:pt x="8787" y="5870"/>
                </a:lnTo>
                <a:lnTo>
                  <a:pt x="1631" y="5870"/>
                </a:lnTo>
                <a:lnTo>
                  <a:pt x="1429" y="5846"/>
                </a:lnTo>
                <a:lnTo>
                  <a:pt x="1072" y="5703"/>
                </a:lnTo>
                <a:lnTo>
                  <a:pt x="810" y="5442"/>
                </a:lnTo>
                <a:lnTo>
                  <a:pt x="667" y="5084"/>
                </a:lnTo>
                <a:lnTo>
                  <a:pt x="655" y="4894"/>
                </a:lnTo>
                <a:lnTo>
                  <a:pt x="655" y="1631"/>
                </a:lnTo>
                <a:lnTo>
                  <a:pt x="667" y="1429"/>
                </a:lnTo>
                <a:lnTo>
                  <a:pt x="810" y="1084"/>
                </a:lnTo>
                <a:lnTo>
                  <a:pt x="1072" y="822"/>
                </a:lnTo>
                <a:lnTo>
                  <a:pt x="1429" y="667"/>
                </a:lnTo>
                <a:lnTo>
                  <a:pt x="1631" y="655"/>
                </a:lnTo>
                <a:close/>
                <a:moveTo>
                  <a:pt x="1631" y="0"/>
                </a:moveTo>
                <a:lnTo>
                  <a:pt x="1465" y="12"/>
                </a:lnTo>
                <a:lnTo>
                  <a:pt x="1143" y="72"/>
                </a:lnTo>
                <a:lnTo>
                  <a:pt x="846" y="203"/>
                </a:lnTo>
                <a:lnTo>
                  <a:pt x="595" y="369"/>
                </a:lnTo>
                <a:lnTo>
                  <a:pt x="369" y="595"/>
                </a:lnTo>
                <a:lnTo>
                  <a:pt x="191" y="857"/>
                </a:lnTo>
                <a:lnTo>
                  <a:pt x="72" y="1143"/>
                </a:lnTo>
                <a:lnTo>
                  <a:pt x="0" y="1465"/>
                </a:lnTo>
                <a:lnTo>
                  <a:pt x="0" y="1631"/>
                </a:lnTo>
                <a:lnTo>
                  <a:pt x="0" y="4894"/>
                </a:lnTo>
                <a:lnTo>
                  <a:pt x="0" y="5060"/>
                </a:lnTo>
                <a:lnTo>
                  <a:pt x="72" y="5370"/>
                </a:lnTo>
                <a:lnTo>
                  <a:pt x="191" y="5668"/>
                </a:lnTo>
                <a:lnTo>
                  <a:pt x="369" y="5930"/>
                </a:lnTo>
                <a:lnTo>
                  <a:pt x="595" y="6144"/>
                </a:lnTo>
                <a:lnTo>
                  <a:pt x="846" y="6323"/>
                </a:lnTo>
                <a:lnTo>
                  <a:pt x="1143" y="6442"/>
                </a:lnTo>
                <a:lnTo>
                  <a:pt x="1465" y="6513"/>
                </a:lnTo>
                <a:lnTo>
                  <a:pt x="8954" y="6513"/>
                </a:lnTo>
                <a:lnTo>
                  <a:pt x="9275" y="6442"/>
                </a:lnTo>
                <a:lnTo>
                  <a:pt x="9561" y="6323"/>
                </a:lnTo>
                <a:lnTo>
                  <a:pt x="9823" y="6144"/>
                </a:lnTo>
                <a:lnTo>
                  <a:pt x="10049" y="5930"/>
                </a:lnTo>
                <a:lnTo>
                  <a:pt x="10228" y="5668"/>
                </a:lnTo>
                <a:lnTo>
                  <a:pt x="10347" y="5370"/>
                </a:lnTo>
                <a:lnTo>
                  <a:pt x="10407" y="5060"/>
                </a:lnTo>
                <a:lnTo>
                  <a:pt x="10419" y="4894"/>
                </a:lnTo>
                <a:lnTo>
                  <a:pt x="10419" y="1631"/>
                </a:lnTo>
                <a:lnTo>
                  <a:pt x="10407" y="1465"/>
                </a:lnTo>
                <a:lnTo>
                  <a:pt x="10347" y="1143"/>
                </a:lnTo>
                <a:lnTo>
                  <a:pt x="10228" y="857"/>
                </a:lnTo>
                <a:lnTo>
                  <a:pt x="10049" y="595"/>
                </a:lnTo>
                <a:lnTo>
                  <a:pt x="9823" y="369"/>
                </a:lnTo>
                <a:lnTo>
                  <a:pt x="9561" y="203"/>
                </a:lnTo>
                <a:lnTo>
                  <a:pt x="9275" y="72"/>
                </a:lnTo>
                <a:lnTo>
                  <a:pt x="8954" y="12"/>
                </a:lnTo>
                <a:lnTo>
                  <a:pt x="87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56"/>
          <p:cNvSpPr/>
          <p:nvPr/>
        </p:nvSpPr>
        <p:spPr>
          <a:xfrm>
            <a:off x="4837571" y="4618887"/>
            <a:ext cx="520420" cy="595264"/>
          </a:xfrm>
          <a:custGeom>
            <a:avLst/>
            <a:gdLst/>
            <a:ahLst/>
            <a:cxnLst/>
            <a:rect l="l" t="t" r="r" b="b"/>
            <a:pathLst>
              <a:path w="9109" h="10419" extrusionOk="0">
                <a:moveTo>
                  <a:pt x="4811" y="1310"/>
                </a:moveTo>
                <a:lnTo>
                  <a:pt x="5323" y="1417"/>
                </a:lnTo>
                <a:lnTo>
                  <a:pt x="5787" y="1620"/>
                </a:lnTo>
                <a:lnTo>
                  <a:pt x="6204" y="1894"/>
                </a:lnTo>
                <a:lnTo>
                  <a:pt x="6561" y="2251"/>
                </a:lnTo>
                <a:lnTo>
                  <a:pt x="6847" y="2668"/>
                </a:lnTo>
                <a:lnTo>
                  <a:pt x="7037" y="3132"/>
                </a:lnTo>
                <a:lnTo>
                  <a:pt x="7144" y="3644"/>
                </a:lnTo>
                <a:lnTo>
                  <a:pt x="7156" y="3906"/>
                </a:lnTo>
                <a:lnTo>
                  <a:pt x="7156" y="4501"/>
                </a:lnTo>
                <a:lnTo>
                  <a:pt x="7168" y="4894"/>
                </a:lnTo>
                <a:lnTo>
                  <a:pt x="7323" y="5668"/>
                </a:lnTo>
                <a:lnTo>
                  <a:pt x="7621" y="6394"/>
                </a:lnTo>
                <a:lnTo>
                  <a:pt x="8061" y="7049"/>
                </a:lnTo>
                <a:lnTo>
                  <a:pt x="8335" y="7335"/>
                </a:lnTo>
                <a:lnTo>
                  <a:pt x="8383" y="7395"/>
                </a:lnTo>
                <a:lnTo>
                  <a:pt x="8442" y="7466"/>
                </a:lnTo>
                <a:lnTo>
                  <a:pt x="8454" y="7561"/>
                </a:lnTo>
                <a:lnTo>
                  <a:pt x="8442" y="7668"/>
                </a:lnTo>
                <a:lnTo>
                  <a:pt x="8311" y="7799"/>
                </a:lnTo>
                <a:lnTo>
                  <a:pt x="8204" y="7811"/>
                </a:lnTo>
                <a:lnTo>
                  <a:pt x="893" y="7811"/>
                </a:lnTo>
                <a:lnTo>
                  <a:pt x="798" y="7799"/>
                </a:lnTo>
                <a:lnTo>
                  <a:pt x="643" y="7668"/>
                </a:lnTo>
                <a:lnTo>
                  <a:pt x="631" y="7561"/>
                </a:lnTo>
                <a:lnTo>
                  <a:pt x="655" y="7466"/>
                </a:lnTo>
                <a:lnTo>
                  <a:pt x="715" y="7395"/>
                </a:lnTo>
                <a:lnTo>
                  <a:pt x="774" y="7335"/>
                </a:lnTo>
                <a:lnTo>
                  <a:pt x="1048" y="7049"/>
                </a:lnTo>
                <a:lnTo>
                  <a:pt x="1477" y="6394"/>
                </a:lnTo>
                <a:lnTo>
                  <a:pt x="1774" y="5668"/>
                </a:lnTo>
                <a:lnTo>
                  <a:pt x="1917" y="4894"/>
                </a:lnTo>
                <a:lnTo>
                  <a:pt x="1929" y="4501"/>
                </a:lnTo>
                <a:lnTo>
                  <a:pt x="1929" y="3906"/>
                </a:lnTo>
                <a:lnTo>
                  <a:pt x="1941" y="3644"/>
                </a:lnTo>
                <a:lnTo>
                  <a:pt x="2048" y="3132"/>
                </a:lnTo>
                <a:lnTo>
                  <a:pt x="2251" y="2668"/>
                </a:lnTo>
                <a:lnTo>
                  <a:pt x="2525" y="2251"/>
                </a:lnTo>
                <a:lnTo>
                  <a:pt x="2882" y="1894"/>
                </a:lnTo>
                <a:lnTo>
                  <a:pt x="3298" y="1620"/>
                </a:lnTo>
                <a:lnTo>
                  <a:pt x="3763" y="1417"/>
                </a:lnTo>
                <a:lnTo>
                  <a:pt x="4275" y="1310"/>
                </a:lnTo>
                <a:close/>
                <a:moveTo>
                  <a:pt x="4537" y="0"/>
                </a:moveTo>
                <a:lnTo>
                  <a:pt x="4418" y="24"/>
                </a:lnTo>
                <a:lnTo>
                  <a:pt x="4227" y="203"/>
                </a:lnTo>
                <a:lnTo>
                  <a:pt x="4215" y="334"/>
                </a:lnTo>
                <a:lnTo>
                  <a:pt x="4227" y="667"/>
                </a:lnTo>
                <a:lnTo>
                  <a:pt x="3918" y="715"/>
                </a:lnTo>
                <a:lnTo>
                  <a:pt x="3346" y="882"/>
                </a:lnTo>
                <a:lnTo>
                  <a:pt x="2822" y="1155"/>
                </a:lnTo>
                <a:lnTo>
                  <a:pt x="2346" y="1513"/>
                </a:lnTo>
                <a:lnTo>
                  <a:pt x="1953" y="1941"/>
                </a:lnTo>
                <a:lnTo>
                  <a:pt x="1643" y="2441"/>
                </a:lnTo>
                <a:lnTo>
                  <a:pt x="1429" y="3001"/>
                </a:lnTo>
                <a:lnTo>
                  <a:pt x="1310" y="3596"/>
                </a:lnTo>
                <a:lnTo>
                  <a:pt x="1298" y="3906"/>
                </a:lnTo>
                <a:lnTo>
                  <a:pt x="1298" y="4501"/>
                </a:lnTo>
                <a:lnTo>
                  <a:pt x="1286" y="4835"/>
                </a:lnTo>
                <a:lnTo>
                  <a:pt x="1155" y="5478"/>
                </a:lnTo>
                <a:lnTo>
                  <a:pt x="905" y="6085"/>
                </a:lnTo>
                <a:lnTo>
                  <a:pt x="548" y="6632"/>
                </a:lnTo>
                <a:lnTo>
                  <a:pt x="322" y="6871"/>
                </a:lnTo>
                <a:lnTo>
                  <a:pt x="262" y="6930"/>
                </a:lnTo>
                <a:lnTo>
                  <a:pt x="143" y="7061"/>
                </a:lnTo>
                <a:lnTo>
                  <a:pt x="12" y="7383"/>
                </a:lnTo>
                <a:lnTo>
                  <a:pt x="0" y="7573"/>
                </a:lnTo>
                <a:lnTo>
                  <a:pt x="12" y="7752"/>
                </a:lnTo>
                <a:lnTo>
                  <a:pt x="143" y="8073"/>
                </a:lnTo>
                <a:lnTo>
                  <a:pt x="393" y="8323"/>
                </a:lnTo>
                <a:lnTo>
                  <a:pt x="715" y="8454"/>
                </a:lnTo>
                <a:lnTo>
                  <a:pt x="893" y="8466"/>
                </a:lnTo>
                <a:lnTo>
                  <a:pt x="8216" y="8466"/>
                </a:lnTo>
                <a:lnTo>
                  <a:pt x="8395" y="8454"/>
                </a:lnTo>
                <a:lnTo>
                  <a:pt x="8716" y="8323"/>
                </a:lnTo>
                <a:lnTo>
                  <a:pt x="8966" y="8073"/>
                </a:lnTo>
                <a:lnTo>
                  <a:pt x="9097" y="7752"/>
                </a:lnTo>
                <a:lnTo>
                  <a:pt x="9109" y="7573"/>
                </a:lnTo>
                <a:lnTo>
                  <a:pt x="9097" y="7383"/>
                </a:lnTo>
                <a:lnTo>
                  <a:pt x="8966" y="7061"/>
                </a:lnTo>
                <a:lnTo>
                  <a:pt x="8847" y="6930"/>
                </a:lnTo>
                <a:lnTo>
                  <a:pt x="8788" y="6871"/>
                </a:lnTo>
                <a:lnTo>
                  <a:pt x="8561" y="6632"/>
                </a:lnTo>
                <a:lnTo>
                  <a:pt x="8204" y="6085"/>
                </a:lnTo>
                <a:lnTo>
                  <a:pt x="7954" y="5478"/>
                </a:lnTo>
                <a:lnTo>
                  <a:pt x="7823" y="4835"/>
                </a:lnTo>
                <a:lnTo>
                  <a:pt x="7811" y="4501"/>
                </a:lnTo>
                <a:lnTo>
                  <a:pt x="7811" y="3906"/>
                </a:lnTo>
                <a:lnTo>
                  <a:pt x="7799" y="3596"/>
                </a:lnTo>
                <a:lnTo>
                  <a:pt x="7680" y="3001"/>
                </a:lnTo>
                <a:lnTo>
                  <a:pt x="7466" y="2441"/>
                </a:lnTo>
                <a:lnTo>
                  <a:pt x="7156" y="1941"/>
                </a:lnTo>
                <a:lnTo>
                  <a:pt x="6763" y="1513"/>
                </a:lnTo>
                <a:lnTo>
                  <a:pt x="6287" y="1155"/>
                </a:lnTo>
                <a:lnTo>
                  <a:pt x="5763" y="882"/>
                </a:lnTo>
                <a:lnTo>
                  <a:pt x="5180" y="715"/>
                </a:lnTo>
                <a:lnTo>
                  <a:pt x="4882" y="667"/>
                </a:lnTo>
                <a:lnTo>
                  <a:pt x="4882" y="334"/>
                </a:lnTo>
                <a:lnTo>
                  <a:pt x="4858" y="203"/>
                </a:lnTo>
                <a:lnTo>
                  <a:pt x="4680" y="24"/>
                </a:lnTo>
                <a:lnTo>
                  <a:pt x="4537" y="0"/>
                </a:lnTo>
                <a:close/>
                <a:moveTo>
                  <a:pt x="3584" y="9109"/>
                </a:moveTo>
                <a:lnTo>
                  <a:pt x="3525" y="9133"/>
                </a:lnTo>
                <a:lnTo>
                  <a:pt x="3406" y="9204"/>
                </a:lnTo>
                <a:lnTo>
                  <a:pt x="3298" y="9419"/>
                </a:lnTo>
                <a:lnTo>
                  <a:pt x="3322" y="9550"/>
                </a:lnTo>
                <a:lnTo>
                  <a:pt x="3406" y="9740"/>
                </a:lnTo>
                <a:lnTo>
                  <a:pt x="3644" y="10050"/>
                </a:lnTo>
                <a:lnTo>
                  <a:pt x="3953" y="10288"/>
                </a:lnTo>
                <a:lnTo>
                  <a:pt x="4334" y="10407"/>
                </a:lnTo>
                <a:lnTo>
                  <a:pt x="4537" y="10419"/>
                </a:lnTo>
                <a:lnTo>
                  <a:pt x="4751" y="10407"/>
                </a:lnTo>
                <a:lnTo>
                  <a:pt x="5144" y="10288"/>
                </a:lnTo>
                <a:lnTo>
                  <a:pt x="5466" y="10050"/>
                </a:lnTo>
                <a:lnTo>
                  <a:pt x="5704" y="9740"/>
                </a:lnTo>
                <a:lnTo>
                  <a:pt x="5787" y="9550"/>
                </a:lnTo>
                <a:lnTo>
                  <a:pt x="5811" y="9419"/>
                </a:lnTo>
                <a:lnTo>
                  <a:pt x="5704" y="9204"/>
                </a:lnTo>
                <a:lnTo>
                  <a:pt x="5585" y="9133"/>
                </a:lnTo>
                <a:lnTo>
                  <a:pt x="5513" y="9109"/>
                </a:lnTo>
                <a:lnTo>
                  <a:pt x="5394" y="9121"/>
                </a:lnTo>
                <a:lnTo>
                  <a:pt x="5227" y="9216"/>
                </a:lnTo>
                <a:lnTo>
                  <a:pt x="5168" y="9335"/>
                </a:lnTo>
                <a:lnTo>
                  <a:pt x="5132" y="9431"/>
                </a:lnTo>
                <a:lnTo>
                  <a:pt x="5013" y="9585"/>
                </a:lnTo>
                <a:lnTo>
                  <a:pt x="4846" y="9704"/>
                </a:lnTo>
                <a:lnTo>
                  <a:pt x="4644" y="9764"/>
                </a:lnTo>
                <a:lnTo>
                  <a:pt x="4537" y="9776"/>
                </a:lnTo>
                <a:lnTo>
                  <a:pt x="4537" y="9764"/>
                </a:lnTo>
                <a:lnTo>
                  <a:pt x="4442" y="9764"/>
                </a:lnTo>
                <a:lnTo>
                  <a:pt x="4251" y="9704"/>
                </a:lnTo>
                <a:lnTo>
                  <a:pt x="4096" y="9585"/>
                </a:lnTo>
                <a:lnTo>
                  <a:pt x="3977" y="9431"/>
                </a:lnTo>
                <a:lnTo>
                  <a:pt x="3941" y="9335"/>
                </a:lnTo>
                <a:lnTo>
                  <a:pt x="3882" y="9216"/>
                </a:lnTo>
                <a:lnTo>
                  <a:pt x="3715" y="9121"/>
                </a:lnTo>
                <a:lnTo>
                  <a:pt x="3584" y="910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56"/>
          <p:cNvSpPr/>
          <p:nvPr/>
        </p:nvSpPr>
        <p:spPr>
          <a:xfrm>
            <a:off x="5934802" y="4693731"/>
            <a:ext cx="595321" cy="446262"/>
          </a:xfrm>
          <a:custGeom>
            <a:avLst/>
            <a:gdLst/>
            <a:ahLst/>
            <a:cxnLst/>
            <a:rect l="l" t="t" r="r" b="b"/>
            <a:pathLst>
              <a:path w="10420" h="7811" extrusionOk="0">
                <a:moveTo>
                  <a:pt x="4240" y="0"/>
                </a:moveTo>
                <a:lnTo>
                  <a:pt x="4109" y="12"/>
                </a:lnTo>
                <a:lnTo>
                  <a:pt x="3930" y="191"/>
                </a:lnTo>
                <a:lnTo>
                  <a:pt x="3906" y="322"/>
                </a:lnTo>
                <a:lnTo>
                  <a:pt x="3930" y="453"/>
                </a:lnTo>
                <a:lnTo>
                  <a:pt x="4109" y="631"/>
                </a:lnTo>
                <a:lnTo>
                  <a:pt x="4240" y="643"/>
                </a:lnTo>
                <a:lnTo>
                  <a:pt x="4883" y="643"/>
                </a:lnTo>
                <a:lnTo>
                  <a:pt x="4883" y="1643"/>
                </a:lnTo>
                <a:lnTo>
                  <a:pt x="4442" y="1691"/>
                </a:lnTo>
                <a:lnTo>
                  <a:pt x="3609" y="1905"/>
                </a:lnTo>
                <a:lnTo>
                  <a:pt x="2847" y="2274"/>
                </a:lnTo>
                <a:lnTo>
                  <a:pt x="2168" y="2774"/>
                </a:lnTo>
                <a:lnTo>
                  <a:pt x="1608" y="3382"/>
                </a:lnTo>
                <a:lnTo>
                  <a:pt x="1156" y="4096"/>
                </a:lnTo>
                <a:lnTo>
                  <a:pt x="834" y="4882"/>
                </a:lnTo>
                <a:lnTo>
                  <a:pt x="668" y="5739"/>
                </a:lnTo>
                <a:lnTo>
                  <a:pt x="656" y="6180"/>
                </a:lnTo>
                <a:lnTo>
                  <a:pt x="668" y="6311"/>
                </a:lnTo>
                <a:lnTo>
                  <a:pt x="846" y="6489"/>
                </a:lnTo>
                <a:lnTo>
                  <a:pt x="977" y="6513"/>
                </a:lnTo>
                <a:lnTo>
                  <a:pt x="1108" y="6489"/>
                </a:lnTo>
                <a:lnTo>
                  <a:pt x="1287" y="6311"/>
                </a:lnTo>
                <a:lnTo>
                  <a:pt x="1299" y="6180"/>
                </a:lnTo>
                <a:lnTo>
                  <a:pt x="1323" y="5787"/>
                </a:lnTo>
                <a:lnTo>
                  <a:pt x="1477" y="5025"/>
                </a:lnTo>
                <a:lnTo>
                  <a:pt x="1775" y="4322"/>
                </a:lnTo>
                <a:lnTo>
                  <a:pt x="2192" y="3691"/>
                </a:lnTo>
                <a:lnTo>
                  <a:pt x="2728" y="3167"/>
                </a:lnTo>
                <a:lnTo>
                  <a:pt x="3347" y="2739"/>
                </a:lnTo>
                <a:lnTo>
                  <a:pt x="4049" y="2441"/>
                </a:lnTo>
                <a:lnTo>
                  <a:pt x="4811" y="2286"/>
                </a:lnTo>
                <a:lnTo>
                  <a:pt x="5216" y="2274"/>
                </a:lnTo>
                <a:lnTo>
                  <a:pt x="5609" y="2286"/>
                </a:lnTo>
                <a:lnTo>
                  <a:pt x="6371" y="2441"/>
                </a:lnTo>
                <a:lnTo>
                  <a:pt x="7074" y="2739"/>
                </a:lnTo>
                <a:lnTo>
                  <a:pt x="7693" y="3167"/>
                </a:lnTo>
                <a:lnTo>
                  <a:pt x="8228" y="3691"/>
                </a:lnTo>
                <a:lnTo>
                  <a:pt x="8645" y="4322"/>
                </a:lnTo>
                <a:lnTo>
                  <a:pt x="8943" y="5025"/>
                </a:lnTo>
                <a:lnTo>
                  <a:pt x="9098" y="5787"/>
                </a:lnTo>
                <a:lnTo>
                  <a:pt x="9121" y="6180"/>
                </a:lnTo>
                <a:lnTo>
                  <a:pt x="9133" y="6311"/>
                </a:lnTo>
                <a:lnTo>
                  <a:pt x="9312" y="6489"/>
                </a:lnTo>
                <a:lnTo>
                  <a:pt x="9443" y="6513"/>
                </a:lnTo>
                <a:lnTo>
                  <a:pt x="9574" y="6489"/>
                </a:lnTo>
                <a:lnTo>
                  <a:pt x="9753" y="6311"/>
                </a:lnTo>
                <a:lnTo>
                  <a:pt x="9764" y="6180"/>
                </a:lnTo>
                <a:lnTo>
                  <a:pt x="9753" y="5739"/>
                </a:lnTo>
                <a:lnTo>
                  <a:pt x="9586" y="4882"/>
                </a:lnTo>
                <a:lnTo>
                  <a:pt x="9264" y="4096"/>
                </a:lnTo>
                <a:lnTo>
                  <a:pt x="8812" y="3382"/>
                </a:lnTo>
                <a:lnTo>
                  <a:pt x="8240" y="2774"/>
                </a:lnTo>
                <a:lnTo>
                  <a:pt x="7562" y="2274"/>
                </a:lnTo>
                <a:lnTo>
                  <a:pt x="6812" y="1905"/>
                </a:lnTo>
                <a:lnTo>
                  <a:pt x="5978" y="1691"/>
                </a:lnTo>
                <a:lnTo>
                  <a:pt x="5538" y="1643"/>
                </a:lnTo>
                <a:lnTo>
                  <a:pt x="5538" y="643"/>
                </a:lnTo>
                <a:lnTo>
                  <a:pt x="6192" y="643"/>
                </a:lnTo>
                <a:lnTo>
                  <a:pt x="6323" y="631"/>
                </a:lnTo>
                <a:lnTo>
                  <a:pt x="6490" y="453"/>
                </a:lnTo>
                <a:lnTo>
                  <a:pt x="6514" y="322"/>
                </a:lnTo>
                <a:lnTo>
                  <a:pt x="6490" y="191"/>
                </a:lnTo>
                <a:lnTo>
                  <a:pt x="6323" y="12"/>
                </a:lnTo>
                <a:lnTo>
                  <a:pt x="6192" y="0"/>
                </a:lnTo>
                <a:close/>
                <a:moveTo>
                  <a:pt x="322" y="7156"/>
                </a:moveTo>
                <a:lnTo>
                  <a:pt x="203" y="7180"/>
                </a:lnTo>
                <a:lnTo>
                  <a:pt x="25" y="7359"/>
                </a:lnTo>
                <a:lnTo>
                  <a:pt x="1" y="7490"/>
                </a:lnTo>
                <a:lnTo>
                  <a:pt x="25" y="7609"/>
                </a:lnTo>
                <a:lnTo>
                  <a:pt x="203" y="7787"/>
                </a:lnTo>
                <a:lnTo>
                  <a:pt x="322" y="7811"/>
                </a:lnTo>
                <a:lnTo>
                  <a:pt x="10098" y="7811"/>
                </a:lnTo>
                <a:lnTo>
                  <a:pt x="10229" y="7787"/>
                </a:lnTo>
                <a:lnTo>
                  <a:pt x="10407" y="7609"/>
                </a:lnTo>
                <a:lnTo>
                  <a:pt x="10419" y="7490"/>
                </a:lnTo>
                <a:lnTo>
                  <a:pt x="10407" y="7359"/>
                </a:lnTo>
                <a:lnTo>
                  <a:pt x="10229" y="7180"/>
                </a:lnTo>
                <a:lnTo>
                  <a:pt x="10098" y="715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56"/>
          <p:cNvSpPr/>
          <p:nvPr/>
        </p:nvSpPr>
        <p:spPr>
          <a:xfrm>
            <a:off x="7106935" y="4618887"/>
            <a:ext cx="521106" cy="595264"/>
          </a:xfrm>
          <a:custGeom>
            <a:avLst/>
            <a:gdLst/>
            <a:ahLst/>
            <a:cxnLst/>
            <a:rect l="l" t="t" r="r" b="b"/>
            <a:pathLst>
              <a:path w="9121" h="10419" extrusionOk="0">
                <a:moveTo>
                  <a:pt x="4549" y="2287"/>
                </a:moveTo>
                <a:lnTo>
                  <a:pt x="4418" y="2298"/>
                </a:lnTo>
                <a:lnTo>
                  <a:pt x="4239" y="2477"/>
                </a:lnTo>
                <a:lnTo>
                  <a:pt x="4215" y="2608"/>
                </a:lnTo>
                <a:lnTo>
                  <a:pt x="4215" y="4882"/>
                </a:lnTo>
                <a:lnTo>
                  <a:pt x="4239" y="5013"/>
                </a:lnTo>
                <a:lnTo>
                  <a:pt x="4418" y="5192"/>
                </a:lnTo>
                <a:lnTo>
                  <a:pt x="4549" y="5216"/>
                </a:lnTo>
                <a:lnTo>
                  <a:pt x="4680" y="5192"/>
                </a:lnTo>
                <a:lnTo>
                  <a:pt x="4870" y="5013"/>
                </a:lnTo>
                <a:lnTo>
                  <a:pt x="4882" y="4882"/>
                </a:lnTo>
                <a:lnTo>
                  <a:pt x="4882" y="2608"/>
                </a:lnTo>
                <a:lnTo>
                  <a:pt x="4870" y="2477"/>
                </a:lnTo>
                <a:lnTo>
                  <a:pt x="4680" y="2298"/>
                </a:lnTo>
                <a:lnTo>
                  <a:pt x="4549" y="2287"/>
                </a:lnTo>
                <a:close/>
                <a:moveTo>
                  <a:pt x="4453" y="5704"/>
                </a:moveTo>
                <a:lnTo>
                  <a:pt x="4275" y="5787"/>
                </a:lnTo>
                <a:lnTo>
                  <a:pt x="4144" y="5918"/>
                </a:lnTo>
                <a:lnTo>
                  <a:pt x="4060" y="6085"/>
                </a:lnTo>
                <a:lnTo>
                  <a:pt x="4060" y="6192"/>
                </a:lnTo>
                <a:lnTo>
                  <a:pt x="4060" y="6287"/>
                </a:lnTo>
                <a:lnTo>
                  <a:pt x="4144" y="6466"/>
                </a:lnTo>
                <a:lnTo>
                  <a:pt x="4275" y="6597"/>
                </a:lnTo>
                <a:lnTo>
                  <a:pt x="4453" y="6668"/>
                </a:lnTo>
                <a:lnTo>
                  <a:pt x="4549" y="6680"/>
                </a:lnTo>
                <a:lnTo>
                  <a:pt x="4644" y="6668"/>
                </a:lnTo>
                <a:lnTo>
                  <a:pt x="4834" y="6597"/>
                </a:lnTo>
                <a:lnTo>
                  <a:pt x="4965" y="6466"/>
                </a:lnTo>
                <a:lnTo>
                  <a:pt x="5037" y="6287"/>
                </a:lnTo>
                <a:lnTo>
                  <a:pt x="5049" y="6192"/>
                </a:lnTo>
                <a:lnTo>
                  <a:pt x="5037" y="6085"/>
                </a:lnTo>
                <a:lnTo>
                  <a:pt x="4965" y="5918"/>
                </a:lnTo>
                <a:lnTo>
                  <a:pt x="4834" y="5787"/>
                </a:lnTo>
                <a:lnTo>
                  <a:pt x="4644" y="5704"/>
                </a:lnTo>
                <a:close/>
                <a:moveTo>
                  <a:pt x="4811" y="1310"/>
                </a:moveTo>
                <a:lnTo>
                  <a:pt x="5323" y="1417"/>
                </a:lnTo>
                <a:lnTo>
                  <a:pt x="5799" y="1620"/>
                </a:lnTo>
                <a:lnTo>
                  <a:pt x="6216" y="1894"/>
                </a:lnTo>
                <a:lnTo>
                  <a:pt x="6573" y="2251"/>
                </a:lnTo>
                <a:lnTo>
                  <a:pt x="6847" y="2668"/>
                </a:lnTo>
                <a:lnTo>
                  <a:pt x="7049" y="3132"/>
                </a:lnTo>
                <a:lnTo>
                  <a:pt x="7156" y="3644"/>
                </a:lnTo>
                <a:lnTo>
                  <a:pt x="7168" y="3906"/>
                </a:lnTo>
                <a:lnTo>
                  <a:pt x="7168" y="4501"/>
                </a:lnTo>
                <a:lnTo>
                  <a:pt x="7180" y="4894"/>
                </a:lnTo>
                <a:lnTo>
                  <a:pt x="7335" y="5668"/>
                </a:lnTo>
                <a:lnTo>
                  <a:pt x="7632" y="6394"/>
                </a:lnTo>
                <a:lnTo>
                  <a:pt x="8061" y="7049"/>
                </a:lnTo>
                <a:lnTo>
                  <a:pt x="8335" y="7335"/>
                </a:lnTo>
                <a:lnTo>
                  <a:pt x="8394" y="7395"/>
                </a:lnTo>
                <a:lnTo>
                  <a:pt x="8454" y="7466"/>
                </a:lnTo>
                <a:lnTo>
                  <a:pt x="8466" y="7561"/>
                </a:lnTo>
                <a:lnTo>
                  <a:pt x="8454" y="7668"/>
                </a:lnTo>
                <a:lnTo>
                  <a:pt x="8311" y="7799"/>
                </a:lnTo>
                <a:lnTo>
                  <a:pt x="8216" y="7811"/>
                </a:lnTo>
                <a:lnTo>
                  <a:pt x="905" y="7811"/>
                </a:lnTo>
                <a:lnTo>
                  <a:pt x="798" y="7799"/>
                </a:lnTo>
                <a:lnTo>
                  <a:pt x="655" y="7668"/>
                </a:lnTo>
                <a:lnTo>
                  <a:pt x="631" y="7561"/>
                </a:lnTo>
                <a:lnTo>
                  <a:pt x="655" y="7466"/>
                </a:lnTo>
                <a:lnTo>
                  <a:pt x="727" y="7395"/>
                </a:lnTo>
                <a:lnTo>
                  <a:pt x="786" y="7335"/>
                </a:lnTo>
                <a:lnTo>
                  <a:pt x="1060" y="7049"/>
                </a:lnTo>
                <a:lnTo>
                  <a:pt x="1489" y="6394"/>
                </a:lnTo>
                <a:lnTo>
                  <a:pt x="1774" y="5668"/>
                </a:lnTo>
                <a:lnTo>
                  <a:pt x="1929" y="4894"/>
                </a:lnTo>
                <a:lnTo>
                  <a:pt x="1941" y="4501"/>
                </a:lnTo>
                <a:lnTo>
                  <a:pt x="1941" y="3906"/>
                </a:lnTo>
                <a:lnTo>
                  <a:pt x="1953" y="3644"/>
                </a:lnTo>
                <a:lnTo>
                  <a:pt x="2048" y="3132"/>
                </a:lnTo>
                <a:lnTo>
                  <a:pt x="2251" y="2668"/>
                </a:lnTo>
                <a:lnTo>
                  <a:pt x="2536" y="2251"/>
                </a:lnTo>
                <a:lnTo>
                  <a:pt x="2894" y="1894"/>
                </a:lnTo>
                <a:lnTo>
                  <a:pt x="3310" y="1620"/>
                </a:lnTo>
                <a:lnTo>
                  <a:pt x="3775" y="1417"/>
                </a:lnTo>
                <a:lnTo>
                  <a:pt x="4275" y="1310"/>
                </a:lnTo>
                <a:close/>
                <a:moveTo>
                  <a:pt x="4549" y="0"/>
                </a:moveTo>
                <a:lnTo>
                  <a:pt x="4418" y="24"/>
                </a:lnTo>
                <a:lnTo>
                  <a:pt x="4239" y="203"/>
                </a:lnTo>
                <a:lnTo>
                  <a:pt x="4215" y="334"/>
                </a:lnTo>
                <a:lnTo>
                  <a:pt x="4239" y="667"/>
                </a:lnTo>
                <a:lnTo>
                  <a:pt x="3929" y="715"/>
                </a:lnTo>
                <a:lnTo>
                  <a:pt x="3358" y="882"/>
                </a:lnTo>
                <a:lnTo>
                  <a:pt x="2822" y="1155"/>
                </a:lnTo>
                <a:lnTo>
                  <a:pt x="2358" y="1513"/>
                </a:lnTo>
                <a:lnTo>
                  <a:pt x="1965" y="1941"/>
                </a:lnTo>
                <a:lnTo>
                  <a:pt x="1655" y="2441"/>
                </a:lnTo>
                <a:lnTo>
                  <a:pt x="1429" y="3001"/>
                </a:lnTo>
                <a:lnTo>
                  <a:pt x="1310" y="3596"/>
                </a:lnTo>
                <a:lnTo>
                  <a:pt x="1310" y="3906"/>
                </a:lnTo>
                <a:lnTo>
                  <a:pt x="1310" y="4501"/>
                </a:lnTo>
                <a:lnTo>
                  <a:pt x="1298" y="4835"/>
                </a:lnTo>
                <a:lnTo>
                  <a:pt x="1167" y="5478"/>
                </a:lnTo>
                <a:lnTo>
                  <a:pt x="917" y="6085"/>
                </a:lnTo>
                <a:lnTo>
                  <a:pt x="548" y="6632"/>
                </a:lnTo>
                <a:lnTo>
                  <a:pt x="322" y="6871"/>
                </a:lnTo>
                <a:lnTo>
                  <a:pt x="262" y="6930"/>
                </a:lnTo>
                <a:lnTo>
                  <a:pt x="155" y="7061"/>
                </a:lnTo>
                <a:lnTo>
                  <a:pt x="12" y="7383"/>
                </a:lnTo>
                <a:lnTo>
                  <a:pt x="0" y="7573"/>
                </a:lnTo>
                <a:lnTo>
                  <a:pt x="12" y="7752"/>
                </a:lnTo>
                <a:lnTo>
                  <a:pt x="155" y="8073"/>
                </a:lnTo>
                <a:lnTo>
                  <a:pt x="393" y="8323"/>
                </a:lnTo>
                <a:lnTo>
                  <a:pt x="715" y="8454"/>
                </a:lnTo>
                <a:lnTo>
                  <a:pt x="905" y="8466"/>
                </a:lnTo>
                <a:lnTo>
                  <a:pt x="8216" y="8466"/>
                </a:lnTo>
                <a:lnTo>
                  <a:pt x="8406" y="8454"/>
                </a:lnTo>
                <a:lnTo>
                  <a:pt x="8728" y="8323"/>
                </a:lnTo>
                <a:lnTo>
                  <a:pt x="8966" y="8073"/>
                </a:lnTo>
                <a:lnTo>
                  <a:pt x="9109" y="7752"/>
                </a:lnTo>
                <a:lnTo>
                  <a:pt x="9121" y="7573"/>
                </a:lnTo>
                <a:lnTo>
                  <a:pt x="9109" y="7383"/>
                </a:lnTo>
                <a:lnTo>
                  <a:pt x="8966" y="7061"/>
                </a:lnTo>
                <a:lnTo>
                  <a:pt x="8859" y="6930"/>
                </a:lnTo>
                <a:lnTo>
                  <a:pt x="8799" y="6871"/>
                </a:lnTo>
                <a:lnTo>
                  <a:pt x="8573" y="6632"/>
                </a:lnTo>
                <a:lnTo>
                  <a:pt x="8204" y="6085"/>
                </a:lnTo>
                <a:lnTo>
                  <a:pt x="7954" y="5478"/>
                </a:lnTo>
                <a:lnTo>
                  <a:pt x="7823" y="4835"/>
                </a:lnTo>
                <a:lnTo>
                  <a:pt x="7823" y="4501"/>
                </a:lnTo>
                <a:lnTo>
                  <a:pt x="7823" y="3906"/>
                </a:lnTo>
                <a:lnTo>
                  <a:pt x="7811" y="3596"/>
                </a:lnTo>
                <a:lnTo>
                  <a:pt x="7692" y="3001"/>
                </a:lnTo>
                <a:lnTo>
                  <a:pt x="7478" y="2441"/>
                </a:lnTo>
                <a:lnTo>
                  <a:pt x="7156" y="1941"/>
                </a:lnTo>
                <a:lnTo>
                  <a:pt x="6763" y="1513"/>
                </a:lnTo>
                <a:lnTo>
                  <a:pt x="6299" y="1155"/>
                </a:lnTo>
                <a:lnTo>
                  <a:pt x="5775" y="882"/>
                </a:lnTo>
                <a:lnTo>
                  <a:pt x="5192" y="715"/>
                </a:lnTo>
                <a:lnTo>
                  <a:pt x="4882" y="667"/>
                </a:lnTo>
                <a:lnTo>
                  <a:pt x="4882" y="334"/>
                </a:lnTo>
                <a:lnTo>
                  <a:pt x="4870" y="203"/>
                </a:lnTo>
                <a:lnTo>
                  <a:pt x="4680" y="24"/>
                </a:lnTo>
                <a:lnTo>
                  <a:pt x="4549" y="0"/>
                </a:lnTo>
                <a:close/>
                <a:moveTo>
                  <a:pt x="3596" y="9109"/>
                </a:moveTo>
                <a:lnTo>
                  <a:pt x="3537" y="9133"/>
                </a:lnTo>
                <a:lnTo>
                  <a:pt x="3417" y="9204"/>
                </a:lnTo>
                <a:lnTo>
                  <a:pt x="3310" y="9419"/>
                </a:lnTo>
                <a:lnTo>
                  <a:pt x="3334" y="9550"/>
                </a:lnTo>
                <a:lnTo>
                  <a:pt x="3406" y="9740"/>
                </a:lnTo>
                <a:lnTo>
                  <a:pt x="3644" y="10050"/>
                </a:lnTo>
                <a:lnTo>
                  <a:pt x="3965" y="10288"/>
                </a:lnTo>
                <a:lnTo>
                  <a:pt x="4334" y="10407"/>
                </a:lnTo>
                <a:lnTo>
                  <a:pt x="4549" y="10419"/>
                </a:lnTo>
                <a:lnTo>
                  <a:pt x="4763" y="10407"/>
                </a:lnTo>
                <a:lnTo>
                  <a:pt x="5156" y="10288"/>
                </a:lnTo>
                <a:lnTo>
                  <a:pt x="5477" y="10050"/>
                </a:lnTo>
                <a:lnTo>
                  <a:pt x="5715" y="9740"/>
                </a:lnTo>
                <a:lnTo>
                  <a:pt x="5787" y="9550"/>
                </a:lnTo>
                <a:lnTo>
                  <a:pt x="5811" y="9419"/>
                </a:lnTo>
                <a:lnTo>
                  <a:pt x="5704" y="9204"/>
                </a:lnTo>
                <a:lnTo>
                  <a:pt x="5596" y="9133"/>
                </a:lnTo>
                <a:lnTo>
                  <a:pt x="5525" y="9109"/>
                </a:lnTo>
                <a:lnTo>
                  <a:pt x="5394" y="9121"/>
                </a:lnTo>
                <a:lnTo>
                  <a:pt x="5239" y="9216"/>
                </a:lnTo>
                <a:lnTo>
                  <a:pt x="5180" y="9335"/>
                </a:lnTo>
                <a:lnTo>
                  <a:pt x="5132" y="9431"/>
                </a:lnTo>
                <a:lnTo>
                  <a:pt x="5013" y="9585"/>
                </a:lnTo>
                <a:lnTo>
                  <a:pt x="4858" y="9704"/>
                </a:lnTo>
                <a:lnTo>
                  <a:pt x="4656" y="9764"/>
                </a:lnTo>
                <a:lnTo>
                  <a:pt x="4549" y="9776"/>
                </a:lnTo>
                <a:lnTo>
                  <a:pt x="4549" y="9764"/>
                </a:lnTo>
                <a:lnTo>
                  <a:pt x="4441" y="9764"/>
                </a:lnTo>
                <a:lnTo>
                  <a:pt x="4263" y="9704"/>
                </a:lnTo>
                <a:lnTo>
                  <a:pt x="4108" y="9585"/>
                </a:lnTo>
                <a:lnTo>
                  <a:pt x="3989" y="9431"/>
                </a:lnTo>
                <a:lnTo>
                  <a:pt x="3953" y="9335"/>
                </a:lnTo>
                <a:lnTo>
                  <a:pt x="3882" y="9216"/>
                </a:lnTo>
                <a:lnTo>
                  <a:pt x="3727" y="9121"/>
                </a:lnTo>
                <a:lnTo>
                  <a:pt x="3596" y="910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56"/>
          <p:cNvSpPr/>
          <p:nvPr/>
        </p:nvSpPr>
        <p:spPr>
          <a:xfrm>
            <a:off x="8130008" y="4618202"/>
            <a:ext cx="744265" cy="595949"/>
          </a:xfrm>
          <a:custGeom>
            <a:avLst/>
            <a:gdLst/>
            <a:ahLst/>
            <a:cxnLst/>
            <a:rect l="l" t="t" r="r" b="b"/>
            <a:pathLst>
              <a:path w="13027" h="10431" extrusionOk="0">
                <a:moveTo>
                  <a:pt x="1001" y="1"/>
                </a:moveTo>
                <a:lnTo>
                  <a:pt x="763" y="84"/>
                </a:lnTo>
                <a:lnTo>
                  <a:pt x="692" y="191"/>
                </a:lnTo>
                <a:lnTo>
                  <a:pt x="644" y="322"/>
                </a:lnTo>
                <a:lnTo>
                  <a:pt x="727" y="560"/>
                </a:lnTo>
                <a:lnTo>
                  <a:pt x="834" y="632"/>
                </a:lnTo>
                <a:lnTo>
                  <a:pt x="2144" y="1286"/>
                </a:lnTo>
                <a:lnTo>
                  <a:pt x="2263" y="1322"/>
                </a:lnTo>
                <a:lnTo>
                  <a:pt x="2501" y="1239"/>
                </a:lnTo>
                <a:lnTo>
                  <a:pt x="2573" y="1132"/>
                </a:lnTo>
                <a:lnTo>
                  <a:pt x="2620" y="1013"/>
                </a:lnTo>
                <a:lnTo>
                  <a:pt x="2537" y="774"/>
                </a:lnTo>
                <a:lnTo>
                  <a:pt x="2430" y="703"/>
                </a:lnTo>
                <a:lnTo>
                  <a:pt x="1132" y="48"/>
                </a:lnTo>
                <a:lnTo>
                  <a:pt x="1001" y="1"/>
                </a:lnTo>
                <a:close/>
                <a:moveTo>
                  <a:pt x="12027" y="1"/>
                </a:moveTo>
                <a:lnTo>
                  <a:pt x="11908" y="48"/>
                </a:lnTo>
                <a:lnTo>
                  <a:pt x="10598" y="703"/>
                </a:lnTo>
                <a:lnTo>
                  <a:pt x="10491" y="774"/>
                </a:lnTo>
                <a:lnTo>
                  <a:pt x="10419" y="1013"/>
                </a:lnTo>
                <a:lnTo>
                  <a:pt x="10455" y="1132"/>
                </a:lnTo>
                <a:lnTo>
                  <a:pt x="10527" y="1251"/>
                </a:lnTo>
                <a:lnTo>
                  <a:pt x="10765" y="1322"/>
                </a:lnTo>
                <a:lnTo>
                  <a:pt x="10896" y="1286"/>
                </a:lnTo>
                <a:lnTo>
                  <a:pt x="12193" y="632"/>
                </a:lnTo>
                <a:lnTo>
                  <a:pt x="12313" y="560"/>
                </a:lnTo>
                <a:lnTo>
                  <a:pt x="12384" y="322"/>
                </a:lnTo>
                <a:lnTo>
                  <a:pt x="12348" y="191"/>
                </a:lnTo>
                <a:lnTo>
                  <a:pt x="12265" y="84"/>
                </a:lnTo>
                <a:lnTo>
                  <a:pt x="12027" y="1"/>
                </a:lnTo>
                <a:close/>
                <a:moveTo>
                  <a:pt x="334" y="3251"/>
                </a:moveTo>
                <a:lnTo>
                  <a:pt x="203" y="3275"/>
                </a:lnTo>
                <a:lnTo>
                  <a:pt x="25" y="3453"/>
                </a:lnTo>
                <a:lnTo>
                  <a:pt x="1" y="3573"/>
                </a:lnTo>
                <a:lnTo>
                  <a:pt x="25" y="3715"/>
                </a:lnTo>
                <a:lnTo>
                  <a:pt x="203" y="3882"/>
                </a:lnTo>
                <a:lnTo>
                  <a:pt x="334" y="3906"/>
                </a:lnTo>
                <a:lnTo>
                  <a:pt x="1966" y="3906"/>
                </a:lnTo>
                <a:lnTo>
                  <a:pt x="2085" y="3882"/>
                </a:lnTo>
                <a:lnTo>
                  <a:pt x="2263" y="3715"/>
                </a:lnTo>
                <a:lnTo>
                  <a:pt x="2287" y="3573"/>
                </a:lnTo>
                <a:lnTo>
                  <a:pt x="2263" y="3453"/>
                </a:lnTo>
                <a:lnTo>
                  <a:pt x="2085" y="3275"/>
                </a:lnTo>
                <a:lnTo>
                  <a:pt x="1966" y="3251"/>
                </a:lnTo>
                <a:close/>
                <a:moveTo>
                  <a:pt x="11074" y="3251"/>
                </a:moveTo>
                <a:lnTo>
                  <a:pt x="10943" y="3275"/>
                </a:lnTo>
                <a:lnTo>
                  <a:pt x="10765" y="3453"/>
                </a:lnTo>
                <a:lnTo>
                  <a:pt x="10753" y="3573"/>
                </a:lnTo>
                <a:lnTo>
                  <a:pt x="10765" y="3715"/>
                </a:lnTo>
                <a:lnTo>
                  <a:pt x="10943" y="3882"/>
                </a:lnTo>
                <a:lnTo>
                  <a:pt x="11074" y="3906"/>
                </a:lnTo>
                <a:lnTo>
                  <a:pt x="12705" y="3906"/>
                </a:lnTo>
                <a:lnTo>
                  <a:pt x="12836" y="3882"/>
                </a:lnTo>
                <a:lnTo>
                  <a:pt x="13015" y="3715"/>
                </a:lnTo>
                <a:lnTo>
                  <a:pt x="13027" y="3573"/>
                </a:lnTo>
                <a:lnTo>
                  <a:pt x="13015" y="3453"/>
                </a:lnTo>
                <a:lnTo>
                  <a:pt x="12836" y="3275"/>
                </a:lnTo>
                <a:lnTo>
                  <a:pt x="12705" y="3251"/>
                </a:lnTo>
                <a:close/>
                <a:moveTo>
                  <a:pt x="6508" y="1299"/>
                </a:moveTo>
                <a:lnTo>
                  <a:pt x="6776" y="1310"/>
                </a:lnTo>
                <a:lnTo>
                  <a:pt x="7288" y="1417"/>
                </a:lnTo>
                <a:lnTo>
                  <a:pt x="7752" y="1608"/>
                </a:lnTo>
                <a:lnTo>
                  <a:pt x="8169" y="1894"/>
                </a:lnTo>
                <a:lnTo>
                  <a:pt x="8526" y="2251"/>
                </a:lnTo>
                <a:lnTo>
                  <a:pt x="8812" y="2668"/>
                </a:lnTo>
                <a:lnTo>
                  <a:pt x="9002" y="3132"/>
                </a:lnTo>
                <a:lnTo>
                  <a:pt x="9110" y="3632"/>
                </a:lnTo>
                <a:lnTo>
                  <a:pt x="9122" y="3906"/>
                </a:lnTo>
                <a:lnTo>
                  <a:pt x="9122" y="4513"/>
                </a:lnTo>
                <a:lnTo>
                  <a:pt x="9133" y="4906"/>
                </a:lnTo>
                <a:lnTo>
                  <a:pt x="9288" y="5680"/>
                </a:lnTo>
                <a:lnTo>
                  <a:pt x="9586" y="6406"/>
                </a:lnTo>
                <a:lnTo>
                  <a:pt x="10026" y="7049"/>
                </a:lnTo>
                <a:lnTo>
                  <a:pt x="10300" y="7347"/>
                </a:lnTo>
                <a:lnTo>
                  <a:pt x="10348" y="7395"/>
                </a:lnTo>
                <a:lnTo>
                  <a:pt x="10407" y="7478"/>
                </a:lnTo>
                <a:lnTo>
                  <a:pt x="10419" y="7573"/>
                </a:lnTo>
                <a:lnTo>
                  <a:pt x="10407" y="7680"/>
                </a:lnTo>
                <a:lnTo>
                  <a:pt x="10277" y="7811"/>
                </a:lnTo>
                <a:lnTo>
                  <a:pt x="10169" y="7823"/>
                </a:lnTo>
                <a:lnTo>
                  <a:pt x="2859" y="7823"/>
                </a:lnTo>
                <a:lnTo>
                  <a:pt x="2763" y="7811"/>
                </a:lnTo>
                <a:lnTo>
                  <a:pt x="2620" y="7680"/>
                </a:lnTo>
                <a:lnTo>
                  <a:pt x="2609" y="7573"/>
                </a:lnTo>
                <a:lnTo>
                  <a:pt x="2620" y="7478"/>
                </a:lnTo>
                <a:lnTo>
                  <a:pt x="2680" y="7395"/>
                </a:lnTo>
                <a:lnTo>
                  <a:pt x="2740" y="7347"/>
                </a:lnTo>
                <a:lnTo>
                  <a:pt x="3013" y="7049"/>
                </a:lnTo>
                <a:lnTo>
                  <a:pt x="3442" y="6406"/>
                </a:lnTo>
                <a:lnTo>
                  <a:pt x="3740" y="5680"/>
                </a:lnTo>
                <a:lnTo>
                  <a:pt x="3894" y="4906"/>
                </a:lnTo>
                <a:lnTo>
                  <a:pt x="3918" y="4513"/>
                </a:lnTo>
                <a:lnTo>
                  <a:pt x="3918" y="3906"/>
                </a:lnTo>
                <a:lnTo>
                  <a:pt x="3918" y="3632"/>
                </a:lnTo>
                <a:lnTo>
                  <a:pt x="4025" y="3132"/>
                </a:lnTo>
                <a:lnTo>
                  <a:pt x="4228" y="2668"/>
                </a:lnTo>
                <a:lnTo>
                  <a:pt x="4502" y="2251"/>
                </a:lnTo>
                <a:lnTo>
                  <a:pt x="4859" y="1894"/>
                </a:lnTo>
                <a:lnTo>
                  <a:pt x="5276" y="1608"/>
                </a:lnTo>
                <a:lnTo>
                  <a:pt x="5740" y="1417"/>
                </a:lnTo>
                <a:lnTo>
                  <a:pt x="6252" y="1310"/>
                </a:lnTo>
                <a:lnTo>
                  <a:pt x="6508" y="1299"/>
                </a:lnTo>
                <a:close/>
                <a:moveTo>
                  <a:pt x="6514" y="12"/>
                </a:moveTo>
                <a:lnTo>
                  <a:pt x="6383" y="36"/>
                </a:lnTo>
                <a:lnTo>
                  <a:pt x="6204" y="203"/>
                </a:lnTo>
                <a:lnTo>
                  <a:pt x="6192" y="322"/>
                </a:lnTo>
                <a:lnTo>
                  <a:pt x="6192" y="679"/>
                </a:lnTo>
                <a:lnTo>
                  <a:pt x="5883" y="715"/>
                </a:lnTo>
                <a:lnTo>
                  <a:pt x="5311" y="894"/>
                </a:lnTo>
                <a:lnTo>
                  <a:pt x="4776" y="1155"/>
                </a:lnTo>
                <a:lnTo>
                  <a:pt x="4311" y="1513"/>
                </a:lnTo>
                <a:lnTo>
                  <a:pt x="3918" y="1953"/>
                </a:lnTo>
                <a:lnTo>
                  <a:pt x="3609" y="2441"/>
                </a:lnTo>
                <a:lnTo>
                  <a:pt x="3382" y="3001"/>
                </a:lnTo>
                <a:lnTo>
                  <a:pt x="3263" y="3596"/>
                </a:lnTo>
                <a:lnTo>
                  <a:pt x="3263" y="3906"/>
                </a:lnTo>
                <a:lnTo>
                  <a:pt x="3263" y="4513"/>
                </a:lnTo>
                <a:lnTo>
                  <a:pt x="3252" y="4847"/>
                </a:lnTo>
                <a:lnTo>
                  <a:pt x="3121" y="5490"/>
                </a:lnTo>
                <a:lnTo>
                  <a:pt x="2871" y="6097"/>
                </a:lnTo>
                <a:lnTo>
                  <a:pt x="2501" y="6644"/>
                </a:lnTo>
                <a:lnTo>
                  <a:pt x="2275" y="6883"/>
                </a:lnTo>
                <a:lnTo>
                  <a:pt x="2204" y="6942"/>
                </a:lnTo>
                <a:lnTo>
                  <a:pt x="2097" y="7073"/>
                </a:lnTo>
                <a:lnTo>
                  <a:pt x="1966" y="7395"/>
                </a:lnTo>
                <a:lnTo>
                  <a:pt x="1954" y="7573"/>
                </a:lnTo>
                <a:lnTo>
                  <a:pt x="1966" y="7764"/>
                </a:lnTo>
                <a:lnTo>
                  <a:pt x="2108" y="8085"/>
                </a:lnTo>
                <a:lnTo>
                  <a:pt x="2347" y="8323"/>
                </a:lnTo>
                <a:lnTo>
                  <a:pt x="2680" y="8466"/>
                </a:lnTo>
                <a:lnTo>
                  <a:pt x="2859" y="8478"/>
                </a:lnTo>
                <a:lnTo>
                  <a:pt x="10169" y="8478"/>
                </a:lnTo>
                <a:lnTo>
                  <a:pt x="10360" y="8466"/>
                </a:lnTo>
                <a:lnTo>
                  <a:pt x="10681" y="8323"/>
                </a:lnTo>
                <a:lnTo>
                  <a:pt x="10931" y="8085"/>
                </a:lnTo>
                <a:lnTo>
                  <a:pt x="11062" y="7764"/>
                </a:lnTo>
                <a:lnTo>
                  <a:pt x="11074" y="7573"/>
                </a:lnTo>
                <a:lnTo>
                  <a:pt x="11062" y="7395"/>
                </a:lnTo>
                <a:lnTo>
                  <a:pt x="10931" y="7073"/>
                </a:lnTo>
                <a:lnTo>
                  <a:pt x="10812" y="6942"/>
                </a:lnTo>
                <a:lnTo>
                  <a:pt x="10753" y="6883"/>
                </a:lnTo>
                <a:lnTo>
                  <a:pt x="10527" y="6644"/>
                </a:lnTo>
                <a:lnTo>
                  <a:pt x="10169" y="6097"/>
                </a:lnTo>
                <a:lnTo>
                  <a:pt x="9919" y="5490"/>
                </a:lnTo>
                <a:lnTo>
                  <a:pt x="9788" y="4847"/>
                </a:lnTo>
                <a:lnTo>
                  <a:pt x="9776" y="4513"/>
                </a:lnTo>
                <a:lnTo>
                  <a:pt x="9776" y="3906"/>
                </a:lnTo>
                <a:lnTo>
                  <a:pt x="9765" y="3596"/>
                </a:lnTo>
                <a:lnTo>
                  <a:pt x="9645" y="3001"/>
                </a:lnTo>
                <a:lnTo>
                  <a:pt x="9431" y="2441"/>
                </a:lnTo>
                <a:lnTo>
                  <a:pt x="9122" y="1953"/>
                </a:lnTo>
                <a:lnTo>
                  <a:pt x="8717" y="1513"/>
                </a:lnTo>
                <a:lnTo>
                  <a:pt x="8252" y="1155"/>
                </a:lnTo>
                <a:lnTo>
                  <a:pt x="7728" y="894"/>
                </a:lnTo>
                <a:lnTo>
                  <a:pt x="7145" y="727"/>
                </a:lnTo>
                <a:lnTo>
                  <a:pt x="6847" y="679"/>
                </a:lnTo>
                <a:lnTo>
                  <a:pt x="6847" y="322"/>
                </a:lnTo>
                <a:lnTo>
                  <a:pt x="6824" y="203"/>
                </a:lnTo>
                <a:lnTo>
                  <a:pt x="6645" y="36"/>
                </a:lnTo>
                <a:lnTo>
                  <a:pt x="6514" y="12"/>
                </a:lnTo>
                <a:close/>
                <a:moveTo>
                  <a:pt x="5550" y="9121"/>
                </a:moveTo>
                <a:lnTo>
                  <a:pt x="5490" y="9145"/>
                </a:lnTo>
                <a:lnTo>
                  <a:pt x="5371" y="9204"/>
                </a:lnTo>
                <a:lnTo>
                  <a:pt x="5264" y="9431"/>
                </a:lnTo>
                <a:lnTo>
                  <a:pt x="5288" y="9562"/>
                </a:lnTo>
                <a:lnTo>
                  <a:pt x="5359" y="9752"/>
                </a:lnTo>
                <a:lnTo>
                  <a:pt x="5597" y="10062"/>
                </a:lnTo>
                <a:lnTo>
                  <a:pt x="5919" y="10300"/>
                </a:lnTo>
                <a:lnTo>
                  <a:pt x="6312" y="10419"/>
                </a:lnTo>
                <a:lnTo>
                  <a:pt x="6514" y="10431"/>
                </a:lnTo>
                <a:lnTo>
                  <a:pt x="6728" y="10419"/>
                </a:lnTo>
                <a:lnTo>
                  <a:pt x="7109" y="10300"/>
                </a:lnTo>
                <a:lnTo>
                  <a:pt x="7431" y="10062"/>
                </a:lnTo>
                <a:lnTo>
                  <a:pt x="7669" y="9752"/>
                </a:lnTo>
                <a:lnTo>
                  <a:pt x="7752" y="9562"/>
                </a:lnTo>
                <a:lnTo>
                  <a:pt x="7776" y="9431"/>
                </a:lnTo>
                <a:lnTo>
                  <a:pt x="7669" y="9204"/>
                </a:lnTo>
                <a:lnTo>
                  <a:pt x="7550" y="9145"/>
                </a:lnTo>
                <a:lnTo>
                  <a:pt x="7478" y="9121"/>
                </a:lnTo>
                <a:lnTo>
                  <a:pt x="7359" y="9133"/>
                </a:lnTo>
                <a:lnTo>
                  <a:pt x="7193" y="9228"/>
                </a:lnTo>
                <a:lnTo>
                  <a:pt x="7133" y="9347"/>
                </a:lnTo>
                <a:lnTo>
                  <a:pt x="7097" y="9443"/>
                </a:lnTo>
                <a:lnTo>
                  <a:pt x="6978" y="9597"/>
                </a:lnTo>
                <a:lnTo>
                  <a:pt x="6812" y="9716"/>
                </a:lnTo>
                <a:lnTo>
                  <a:pt x="6621" y="9776"/>
                </a:lnTo>
                <a:lnTo>
                  <a:pt x="6407" y="9776"/>
                </a:lnTo>
                <a:lnTo>
                  <a:pt x="6216" y="9716"/>
                </a:lnTo>
                <a:lnTo>
                  <a:pt x="6062" y="9597"/>
                </a:lnTo>
                <a:lnTo>
                  <a:pt x="5942" y="9443"/>
                </a:lnTo>
                <a:lnTo>
                  <a:pt x="5907" y="9347"/>
                </a:lnTo>
                <a:lnTo>
                  <a:pt x="5847" y="9228"/>
                </a:lnTo>
                <a:lnTo>
                  <a:pt x="5680" y="9133"/>
                </a:lnTo>
                <a:lnTo>
                  <a:pt x="5550" y="912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56"/>
          <p:cNvSpPr/>
          <p:nvPr/>
        </p:nvSpPr>
        <p:spPr>
          <a:xfrm>
            <a:off x="1358025" y="4730467"/>
            <a:ext cx="670107" cy="372161"/>
          </a:xfrm>
          <a:custGeom>
            <a:avLst/>
            <a:gdLst/>
            <a:ahLst/>
            <a:cxnLst/>
            <a:rect l="l" t="t" r="r" b="b"/>
            <a:pathLst>
              <a:path w="11729" h="6514" extrusionOk="0">
                <a:moveTo>
                  <a:pt x="8145" y="1953"/>
                </a:moveTo>
                <a:lnTo>
                  <a:pt x="8276" y="1977"/>
                </a:lnTo>
                <a:lnTo>
                  <a:pt x="8454" y="2155"/>
                </a:lnTo>
                <a:lnTo>
                  <a:pt x="8466" y="2286"/>
                </a:lnTo>
                <a:lnTo>
                  <a:pt x="8466" y="4239"/>
                </a:lnTo>
                <a:lnTo>
                  <a:pt x="8454" y="4370"/>
                </a:lnTo>
                <a:lnTo>
                  <a:pt x="8276" y="4549"/>
                </a:lnTo>
                <a:lnTo>
                  <a:pt x="8145" y="4560"/>
                </a:lnTo>
                <a:lnTo>
                  <a:pt x="2286" y="4560"/>
                </a:lnTo>
                <a:lnTo>
                  <a:pt x="2155" y="4549"/>
                </a:lnTo>
                <a:lnTo>
                  <a:pt x="1977" y="4370"/>
                </a:lnTo>
                <a:lnTo>
                  <a:pt x="1953" y="4239"/>
                </a:lnTo>
                <a:lnTo>
                  <a:pt x="1953" y="2286"/>
                </a:lnTo>
                <a:lnTo>
                  <a:pt x="1977" y="2155"/>
                </a:lnTo>
                <a:lnTo>
                  <a:pt x="2155" y="1977"/>
                </a:lnTo>
                <a:lnTo>
                  <a:pt x="2286" y="1953"/>
                </a:lnTo>
                <a:close/>
                <a:moveTo>
                  <a:pt x="11395" y="1953"/>
                </a:moveTo>
                <a:lnTo>
                  <a:pt x="11264" y="1977"/>
                </a:lnTo>
                <a:lnTo>
                  <a:pt x="11085" y="2155"/>
                </a:lnTo>
                <a:lnTo>
                  <a:pt x="11074" y="2286"/>
                </a:lnTo>
                <a:lnTo>
                  <a:pt x="11074" y="4239"/>
                </a:lnTo>
                <a:lnTo>
                  <a:pt x="11085" y="4370"/>
                </a:lnTo>
                <a:lnTo>
                  <a:pt x="11264" y="4549"/>
                </a:lnTo>
                <a:lnTo>
                  <a:pt x="11395" y="4560"/>
                </a:lnTo>
                <a:lnTo>
                  <a:pt x="11526" y="4549"/>
                </a:lnTo>
                <a:lnTo>
                  <a:pt x="11705" y="4370"/>
                </a:lnTo>
                <a:lnTo>
                  <a:pt x="11728" y="4239"/>
                </a:lnTo>
                <a:lnTo>
                  <a:pt x="11728" y="2286"/>
                </a:lnTo>
                <a:lnTo>
                  <a:pt x="11705" y="2155"/>
                </a:lnTo>
                <a:lnTo>
                  <a:pt x="11526" y="1977"/>
                </a:lnTo>
                <a:lnTo>
                  <a:pt x="11395" y="1953"/>
                </a:lnTo>
                <a:close/>
                <a:moveTo>
                  <a:pt x="2286" y="1310"/>
                </a:moveTo>
                <a:lnTo>
                  <a:pt x="2084" y="1322"/>
                </a:lnTo>
                <a:lnTo>
                  <a:pt x="1727" y="1465"/>
                </a:lnTo>
                <a:lnTo>
                  <a:pt x="1465" y="1739"/>
                </a:lnTo>
                <a:lnTo>
                  <a:pt x="1322" y="2084"/>
                </a:lnTo>
                <a:lnTo>
                  <a:pt x="1310" y="2286"/>
                </a:lnTo>
                <a:lnTo>
                  <a:pt x="1310" y="4239"/>
                </a:lnTo>
                <a:lnTo>
                  <a:pt x="1322" y="4429"/>
                </a:lnTo>
                <a:lnTo>
                  <a:pt x="1465" y="4787"/>
                </a:lnTo>
                <a:lnTo>
                  <a:pt x="1727" y="5049"/>
                </a:lnTo>
                <a:lnTo>
                  <a:pt x="2084" y="5203"/>
                </a:lnTo>
                <a:lnTo>
                  <a:pt x="2286" y="5215"/>
                </a:lnTo>
                <a:lnTo>
                  <a:pt x="8145" y="5215"/>
                </a:lnTo>
                <a:lnTo>
                  <a:pt x="8347" y="5203"/>
                </a:lnTo>
                <a:lnTo>
                  <a:pt x="8692" y="5049"/>
                </a:lnTo>
                <a:lnTo>
                  <a:pt x="8954" y="4787"/>
                </a:lnTo>
                <a:lnTo>
                  <a:pt x="9109" y="4429"/>
                </a:lnTo>
                <a:lnTo>
                  <a:pt x="9121" y="4239"/>
                </a:lnTo>
                <a:lnTo>
                  <a:pt x="9121" y="2286"/>
                </a:lnTo>
                <a:lnTo>
                  <a:pt x="9109" y="2084"/>
                </a:lnTo>
                <a:lnTo>
                  <a:pt x="8954" y="1739"/>
                </a:lnTo>
                <a:lnTo>
                  <a:pt x="8692" y="1465"/>
                </a:lnTo>
                <a:lnTo>
                  <a:pt x="8347" y="1322"/>
                </a:lnTo>
                <a:lnTo>
                  <a:pt x="8145" y="1310"/>
                </a:lnTo>
                <a:close/>
                <a:moveTo>
                  <a:pt x="8799" y="655"/>
                </a:moveTo>
                <a:lnTo>
                  <a:pt x="8990" y="667"/>
                </a:lnTo>
                <a:lnTo>
                  <a:pt x="9347" y="822"/>
                </a:lnTo>
                <a:lnTo>
                  <a:pt x="9609" y="1084"/>
                </a:lnTo>
                <a:lnTo>
                  <a:pt x="9752" y="1429"/>
                </a:lnTo>
                <a:lnTo>
                  <a:pt x="9776" y="1631"/>
                </a:lnTo>
                <a:lnTo>
                  <a:pt x="9776" y="4894"/>
                </a:lnTo>
                <a:lnTo>
                  <a:pt x="9752" y="5084"/>
                </a:lnTo>
                <a:lnTo>
                  <a:pt x="9609" y="5442"/>
                </a:lnTo>
                <a:lnTo>
                  <a:pt x="9347" y="5703"/>
                </a:lnTo>
                <a:lnTo>
                  <a:pt x="8990" y="5846"/>
                </a:lnTo>
                <a:lnTo>
                  <a:pt x="8799" y="5870"/>
                </a:lnTo>
                <a:lnTo>
                  <a:pt x="1632" y="5870"/>
                </a:lnTo>
                <a:lnTo>
                  <a:pt x="1429" y="5846"/>
                </a:lnTo>
                <a:lnTo>
                  <a:pt x="1084" y="5703"/>
                </a:lnTo>
                <a:lnTo>
                  <a:pt x="822" y="5442"/>
                </a:lnTo>
                <a:lnTo>
                  <a:pt x="667" y="5084"/>
                </a:lnTo>
                <a:lnTo>
                  <a:pt x="655" y="4894"/>
                </a:lnTo>
                <a:lnTo>
                  <a:pt x="655" y="1631"/>
                </a:lnTo>
                <a:lnTo>
                  <a:pt x="667" y="1429"/>
                </a:lnTo>
                <a:lnTo>
                  <a:pt x="822" y="1084"/>
                </a:lnTo>
                <a:lnTo>
                  <a:pt x="1084" y="822"/>
                </a:lnTo>
                <a:lnTo>
                  <a:pt x="1429" y="667"/>
                </a:lnTo>
                <a:lnTo>
                  <a:pt x="1632" y="655"/>
                </a:lnTo>
                <a:close/>
                <a:moveTo>
                  <a:pt x="1632" y="0"/>
                </a:moveTo>
                <a:lnTo>
                  <a:pt x="1465" y="12"/>
                </a:lnTo>
                <a:lnTo>
                  <a:pt x="1143" y="72"/>
                </a:lnTo>
                <a:lnTo>
                  <a:pt x="858" y="203"/>
                </a:lnTo>
                <a:lnTo>
                  <a:pt x="596" y="369"/>
                </a:lnTo>
                <a:lnTo>
                  <a:pt x="369" y="595"/>
                </a:lnTo>
                <a:lnTo>
                  <a:pt x="203" y="857"/>
                </a:lnTo>
                <a:lnTo>
                  <a:pt x="72" y="1143"/>
                </a:lnTo>
                <a:lnTo>
                  <a:pt x="12" y="1465"/>
                </a:lnTo>
                <a:lnTo>
                  <a:pt x="0" y="1631"/>
                </a:lnTo>
                <a:lnTo>
                  <a:pt x="0" y="4894"/>
                </a:lnTo>
                <a:lnTo>
                  <a:pt x="12" y="5060"/>
                </a:lnTo>
                <a:lnTo>
                  <a:pt x="72" y="5370"/>
                </a:lnTo>
                <a:lnTo>
                  <a:pt x="203" y="5668"/>
                </a:lnTo>
                <a:lnTo>
                  <a:pt x="369" y="5930"/>
                </a:lnTo>
                <a:lnTo>
                  <a:pt x="596" y="6144"/>
                </a:lnTo>
                <a:lnTo>
                  <a:pt x="858" y="6323"/>
                </a:lnTo>
                <a:lnTo>
                  <a:pt x="1143" y="6442"/>
                </a:lnTo>
                <a:lnTo>
                  <a:pt x="1465" y="6513"/>
                </a:lnTo>
                <a:lnTo>
                  <a:pt x="8966" y="6513"/>
                </a:lnTo>
                <a:lnTo>
                  <a:pt x="9276" y="6442"/>
                </a:lnTo>
                <a:lnTo>
                  <a:pt x="9573" y="6323"/>
                </a:lnTo>
                <a:lnTo>
                  <a:pt x="9835" y="6144"/>
                </a:lnTo>
                <a:lnTo>
                  <a:pt x="10050" y="5930"/>
                </a:lnTo>
                <a:lnTo>
                  <a:pt x="10228" y="5668"/>
                </a:lnTo>
                <a:lnTo>
                  <a:pt x="10347" y="5370"/>
                </a:lnTo>
                <a:lnTo>
                  <a:pt x="10419" y="5060"/>
                </a:lnTo>
                <a:lnTo>
                  <a:pt x="10419" y="4894"/>
                </a:lnTo>
                <a:lnTo>
                  <a:pt x="10419" y="1631"/>
                </a:lnTo>
                <a:lnTo>
                  <a:pt x="10419" y="1465"/>
                </a:lnTo>
                <a:lnTo>
                  <a:pt x="10347" y="1143"/>
                </a:lnTo>
                <a:lnTo>
                  <a:pt x="10228" y="857"/>
                </a:lnTo>
                <a:lnTo>
                  <a:pt x="10050" y="595"/>
                </a:lnTo>
                <a:lnTo>
                  <a:pt x="9835" y="369"/>
                </a:lnTo>
                <a:lnTo>
                  <a:pt x="9573" y="203"/>
                </a:lnTo>
                <a:lnTo>
                  <a:pt x="9276" y="72"/>
                </a:lnTo>
                <a:lnTo>
                  <a:pt x="8966" y="12"/>
                </a:lnTo>
                <a:lnTo>
                  <a:pt x="87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56"/>
          <p:cNvSpPr/>
          <p:nvPr/>
        </p:nvSpPr>
        <p:spPr>
          <a:xfrm>
            <a:off x="10549059" y="4618887"/>
            <a:ext cx="446319" cy="595264"/>
          </a:xfrm>
          <a:custGeom>
            <a:avLst/>
            <a:gdLst/>
            <a:ahLst/>
            <a:cxnLst/>
            <a:rect l="l" t="t" r="r" b="b"/>
            <a:pathLst>
              <a:path w="7812" h="10419" extrusionOk="0">
                <a:moveTo>
                  <a:pt x="4477" y="655"/>
                </a:moveTo>
                <a:lnTo>
                  <a:pt x="3358" y="3465"/>
                </a:lnTo>
                <a:lnTo>
                  <a:pt x="3322" y="3549"/>
                </a:lnTo>
                <a:lnTo>
                  <a:pt x="3346" y="3703"/>
                </a:lnTo>
                <a:lnTo>
                  <a:pt x="3430" y="3822"/>
                </a:lnTo>
                <a:lnTo>
                  <a:pt x="3572" y="3906"/>
                </a:lnTo>
                <a:lnTo>
                  <a:pt x="7013" y="3906"/>
                </a:lnTo>
                <a:lnTo>
                  <a:pt x="3418" y="9145"/>
                </a:lnTo>
                <a:lnTo>
                  <a:pt x="4180" y="5585"/>
                </a:lnTo>
                <a:lnTo>
                  <a:pt x="4192" y="5525"/>
                </a:lnTo>
                <a:lnTo>
                  <a:pt x="4156" y="5382"/>
                </a:lnTo>
                <a:lnTo>
                  <a:pt x="4072" y="5287"/>
                </a:lnTo>
                <a:lnTo>
                  <a:pt x="3942" y="5216"/>
                </a:lnTo>
                <a:lnTo>
                  <a:pt x="667" y="5216"/>
                </a:lnTo>
                <a:lnTo>
                  <a:pt x="1274" y="655"/>
                </a:lnTo>
                <a:close/>
                <a:moveTo>
                  <a:pt x="1143" y="0"/>
                </a:moveTo>
                <a:lnTo>
                  <a:pt x="1048" y="12"/>
                </a:lnTo>
                <a:lnTo>
                  <a:pt x="881" y="72"/>
                </a:lnTo>
                <a:lnTo>
                  <a:pt x="750" y="191"/>
                </a:lnTo>
                <a:lnTo>
                  <a:pt x="667" y="346"/>
                </a:lnTo>
                <a:lnTo>
                  <a:pt x="655" y="429"/>
                </a:lnTo>
                <a:lnTo>
                  <a:pt x="0" y="5311"/>
                </a:lnTo>
                <a:lnTo>
                  <a:pt x="0" y="5418"/>
                </a:lnTo>
                <a:lnTo>
                  <a:pt x="60" y="5609"/>
                </a:lnTo>
                <a:lnTo>
                  <a:pt x="119" y="5692"/>
                </a:lnTo>
                <a:lnTo>
                  <a:pt x="191" y="5775"/>
                </a:lnTo>
                <a:lnTo>
                  <a:pt x="381" y="5859"/>
                </a:lnTo>
                <a:lnTo>
                  <a:pt x="3465" y="5859"/>
                </a:lnTo>
                <a:lnTo>
                  <a:pt x="2608" y="9812"/>
                </a:lnTo>
                <a:lnTo>
                  <a:pt x="2596" y="9895"/>
                </a:lnTo>
                <a:lnTo>
                  <a:pt x="2620" y="10062"/>
                </a:lnTo>
                <a:lnTo>
                  <a:pt x="2703" y="10216"/>
                </a:lnTo>
                <a:lnTo>
                  <a:pt x="2822" y="10324"/>
                </a:lnTo>
                <a:lnTo>
                  <a:pt x="2894" y="10371"/>
                </a:lnTo>
                <a:lnTo>
                  <a:pt x="2989" y="10419"/>
                </a:lnTo>
                <a:lnTo>
                  <a:pt x="3096" y="10419"/>
                </a:lnTo>
                <a:lnTo>
                  <a:pt x="3203" y="10407"/>
                </a:lnTo>
                <a:lnTo>
                  <a:pt x="3418" y="10300"/>
                </a:lnTo>
                <a:lnTo>
                  <a:pt x="3489" y="10205"/>
                </a:lnTo>
                <a:lnTo>
                  <a:pt x="3489" y="10216"/>
                </a:lnTo>
                <a:lnTo>
                  <a:pt x="7728" y="4025"/>
                </a:lnTo>
                <a:lnTo>
                  <a:pt x="7787" y="3906"/>
                </a:lnTo>
                <a:lnTo>
                  <a:pt x="7811" y="3644"/>
                </a:lnTo>
                <a:lnTo>
                  <a:pt x="7752" y="3525"/>
                </a:lnTo>
                <a:lnTo>
                  <a:pt x="7680" y="3406"/>
                </a:lnTo>
                <a:lnTo>
                  <a:pt x="7454" y="3275"/>
                </a:lnTo>
                <a:lnTo>
                  <a:pt x="7323" y="3263"/>
                </a:lnTo>
                <a:lnTo>
                  <a:pt x="4132" y="3263"/>
                </a:lnTo>
                <a:lnTo>
                  <a:pt x="5168" y="679"/>
                </a:lnTo>
                <a:lnTo>
                  <a:pt x="5204" y="560"/>
                </a:lnTo>
                <a:lnTo>
                  <a:pt x="5180" y="322"/>
                </a:lnTo>
                <a:lnTo>
                  <a:pt x="5120" y="215"/>
                </a:lnTo>
                <a:lnTo>
                  <a:pt x="5049" y="120"/>
                </a:lnTo>
                <a:lnTo>
                  <a:pt x="4835" y="12"/>
                </a:lnTo>
                <a:lnTo>
                  <a:pt x="47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56"/>
          <p:cNvSpPr/>
          <p:nvPr/>
        </p:nvSpPr>
        <p:spPr>
          <a:xfrm>
            <a:off x="11646976" y="4618887"/>
            <a:ext cx="520477" cy="595264"/>
          </a:xfrm>
          <a:custGeom>
            <a:avLst/>
            <a:gdLst/>
            <a:ahLst/>
            <a:cxnLst/>
            <a:rect l="l" t="t" r="r" b="b"/>
            <a:pathLst>
              <a:path w="9110" h="10419" extrusionOk="0">
                <a:moveTo>
                  <a:pt x="3894" y="2608"/>
                </a:moveTo>
                <a:lnTo>
                  <a:pt x="3775" y="2632"/>
                </a:lnTo>
                <a:lnTo>
                  <a:pt x="3597" y="2810"/>
                </a:lnTo>
                <a:lnTo>
                  <a:pt x="3573" y="2941"/>
                </a:lnTo>
                <a:lnTo>
                  <a:pt x="3597" y="3060"/>
                </a:lnTo>
                <a:lnTo>
                  <a:pt x="3775" y="3239"/>
                </a:lnTo>
                <a:lnTo>
                  <a:pt x="3894" y="3263"/>
                </a:lnTo>
                <a:lnTo>
                  <a:pt x="7157" y="3263"/>
                </a:lnTo>
                <a:lnTo>
                  <a:pt x="7288" y="3239"/>
                </a:lnTo>
                <a:lnTo>
                  <a:pt x="7466" y="3060"/>
                </a:lnTo>
                <a:lnTo>
                  <a:pt x="7478" y="2941"/>
                </a:lnTo>
                <a:lnTo>
                  <a:pt x="7466" y="2810"/>
                </a:lnTo>
                <a:lnTo>
                  <a:pt x="7288" y="2632"/>
                </a:lnTo>
                <a:lnTo>
                  <a:pt x="7157" y="2608"/>
                </a:lnTo>
                <a:close/>
                <a:moveTo>
                  <a:pt x="3894" y="4561"/>
                </a:moveTo>
                <a:lnTo>
                  <a:pt x="3775" y="4585"/>
                </a:lnTo>
                <a:lnTo>
                  <a:pt x="3597" y="4763"/>
                </a:lnTo>
                <a:lnTo>
                  <a:pt x="3573" y="4894"/>
                </a:lnTo>
                <a:lnTo>
                  <a:pt x="3597" y="5013"/>
                </a:lnTo>
                <a:lnTo>
                  <a:pt x="3775" y="5192"/>
                </a:lnTo>
                <a:lnTo>
                  <a:pt x="3894" y="5216"/>
                </a:lnTo>
                <a:lnTo>
                  <a:pt x="7157" y="5216"/>
                </a:lnTo>
                <a:lnTo>
                  <a:pt x="7288" y="5192"/>
                </a:lnTo>
                <a:lnTo>
                  <a:pt x="7466" y="5013"/>
                </a:lnTo>
                <a:lnTo>
                  <a:pt x="7478" y="4894"/>
                </a:lnTo>
                <a:lnTo>
                  <a:pt x="7466" y="4763"/>
                </a:lnTo>
                <a:lnTo>
                  <a:pt x="7288" y="4585"/>
                </a:lnTo>
                <a:lnTo>
                  <a:pt x="7157" y="4561"/>
                </a:lnTo>
                <a:close/>
                <a:moveTo>
                  <a:pt x="8133" y="655"/>
                </a:moveTo>
                <a:lnTo>
                  <a:pt x="8264" y="679"/>
                </a:lnTo>
                <a:lnTo>
                  <a:pt x="8443" y="846"/>
                </a:lnTo>
                <a:lnTo>
                  <a:pt x="8455" y="977"/>
                </a:lnTo>
                <a:lnTo>
                  <a:pt x="8455" y="7490"/>
                </a:lnTo>
                <a:lnTo>
                  <a:pt x="8443" y="7621"/>
                </a:lnTo>
                <a:lnTo>
                  <a:pt x="8264" y="7799"/>
                </a:lnTo>
                <a:lnTo>
                  <a:pt x="8133" y="7823"/>
                </a:lnTo>
                <a:lnTo>
                  <a:pt x="2597" y="7823"/>
                </a:lnTo>
                <a:lnTo>
                  <a:pt x="2597" y="655"/>
                </a:lnTo>
                <a:close/>
                <a:moveTo>
                  <a:pt x="1954" y="655"/>
                </a:moveTo>
                <a:lnTo>
                  <a:pt x="1954" y="7823"/>
                </a:lnTo>
                <a:lnTo>
                  <a:pt x="1120" y="7823"/>
                </a:lnTo>
                <a:lnTo>
                  <a:pt x="799" y="7918"/>
                </a:lnTo>
                <a:lnTo>
                  <a:pt x="644" y="8002"/>
                </a:lnTo>
                <a:lnTo>
                  <a:pt x="644" y="1632"/>
                </a:lnTo>
                <a:lnTo>
                  <a:pt x="656" y="1429"/>
                </a:lnTo>
                <a:lnTo>
                  <a:pt x="811" y="1084"/>
                </a:lnTo>
                <a:lnTo>
                  <a:pt x="1072" y="822"/>
                </a:lnTo>
                <a:lnTo>
                  <a:pt x="1430" y="667"/>
                </a:lnTo>
                <a:lnTo>
                  <a:pt x="1620" y="655"/>
                </a:lnTo>
                <a:close/>
                <a:moveTo>
                  <a:pt x="7812" y="8466"/>
                </a:moveTo>
                <a:lnTo>
                  <a:pt x="7812" y="9776"/>
                </a:lnTo>
                <a:lnTo>
                  <a:pt x="1299" y="9776"/>
                </a:lnTo>
                <a:lnTo>
                  <a:pt x="1168" y="9764"/>
                </a:lnTo>
                <a:lnTo>
                  <a:pt x="930" y="9669"/>
                </a:lnTo>
                <a:lnTo>
                  <a:pt x="751" y="9490"/>
                </a:lnTo>
                <a:lnTo>
                  <a:pt x="656" y="9252"/>
                </a:lnTo>
                <a:lnTo>
                  <a:pt x="644" y="9121"/>
                </a:lnTo>
                <a:lnTo>
                  <a:pt x="656" y="8990"/>
                </a:lnTo>
                <a:lnTo>
                  <a:pt x="751" y="8752"/>
                </a:lnTo>
                <a:lnTo>
                  <a:pt x="930" y="8573"/>
                </a:lnTo>
                <a:lnTo>
                  <a:pt x="1168" y="8478"/>
                </a:lnTo>
                <a:lnTo>
                  <a:pt x="1299" y="8466"/>
                </a:lnTo>
                <a:close/>
                <a:moveTo>
                  <a:pt x="1620" y="0"/>
                </a:moveTo>
                <a:lnTo>
                  <a:pt x="1453" y="12"/>
                </a:lnTo>
                <a:lnTo>
                  <a:pt x="1144" y="72"/>
                </a:lnTo>
                <a:lnTo>
                  <a:pt x="846" y="203"/>
                </a:lnTo>
                <a:lnTo>
                  <a:pt x="584" y="370"/>
                </a:lnTo>
                <a:lnTo>
                  <a:pt x="370" y="596"/>
                </a:lnTo>
                <a:lnTo>
                  <a:pt x="191" y="858"/>
                </a:lnTo>
                <a:lnTo>
                  <a:pt x="60" y="1143"/>
                </a:lnTo>
                <a:lnTo>
                  <a:pt x="1" y="1465"/>
                </a:lnTo>
                <a:lnTo>
                  <a:pt x="1" y="1632"/>
                </a:lnTo>
                <a:lnTo>
                  <a:pt x="1" y="9121"/>
                </a:lnTo>
                <a:lnTo>
                  <a:pt x="13" y="9383"/>
                </a:lnTo>
                <a:lnTo>
                  <a:pt x="215" y="9847"/>
                </a:lnTo>
                <a:lnTo>
                  <a:pt x="560" y="10205"/>
                </a:lnTo>
                <a:lnTo>
                  <a:pt x="1037" y="10407"/>
                </a:lnTo>
                <a:lnTo>
                  <a:pt x="1299" y="10419"/>
                </a:lnTo>
                <a:lnTo>
                  <a:pt x="8788" y="10419"/>
                </a:lnTo>
                <a:lnTo>
                  <a:pt x="8919" y="10407"/>
                </a:lnTo>
                <a:lnTo>
                  <a:pt x="9098" y="10228"/>
                </a:lnTo>
                <a:lnTo>
                  <a:pt x="9110" y="10097"/>
                </a:lnTo>
                <a:lnTo>
                  <a:pt x="9098" y="9966"/>
                </a:lnTo>
                <a:lnTo>
                  <a:pt x="8919" y="9788"/>
                </a:lnTo>
                <a:lnTo>
                  <a:pt x="8788" y="9776"/>
                </a:lnTo>
                <a:lnTo>
                  <a:pt x="8455" y="9776"/>
                </a:lnTo>
                <a:lnTo>
                  <a:pt x="8455" y="8407"/>
                </a:lnTo>
                <a:lnTo>
                  <a:pt x="8598" y="8347"/>
                </a:lnTo>
                <a:lnTo>
                  <a:pt x="8836" y="8168"/>
                </a:lnTo>
                <a:lnTo>
                  <a:pt x="9002" y="7930"/>
                </a:lnTo>
                <a:lnTo>
                  <a:pt x="9098" y="7645"/>
                </a:lnTo>
                <a:lnTo>
                  <a:pt x="9110" y="7490"/>
                </a:lnTo>
                <a:lnTo>
                  <a:pt x="9110" y="977"/>
                </a:lnTo>
                <a:lnTo>
                  <a:pt x="9098" y="786"/>
                </a:lnTo>
                <a:lnTo>
                  <a:pt x="8955" y="429"/>
                </a:lnTo>
                <a:lnTo>
                  <a:pt x="8681" y="167"/>
                </a:lnTo>
                <a:lnTo>
                  <a:pt x="8336" y="12"/>
                </a:lnTo>
                <a:lnTo>
                  <a:pt x="81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56"/>
          <p:cNvSpPr/>
          <p:nvPr/>
        </p:nvSpPr>
        <p:spPr>
          <a:xfrm>
            <a:off x="12670106" y="4618887"/>
            <a:ext cx="743579" cy="595264"/>
          </a:xfrm>
          <a:custGeom>
            <a:avLst/>
            <a:gdLst/>
            <a:ahLst/>
            <a:cxnLst/>
            <a:rect l="l" t="t" r="r" b="b"/>
            <a:pathLst>
              <a:path w="13015" h="10419" extrusionOk="0">
                <a:moveTo>
                  <a:pt x="2108" y="655"/>
                </a:moveTo>
                <a:lnTo>
                  <a:pt x="4192" y="977"/>
                </a:lnTo>
                <a:lnTo>
                  <a:pt x="6180" y="1286"/>
                </a:lnTo>
                <a:lnTo>
                  <a:pt x="6180" y="8407"/>
                </a:lnTo>
                <a:lnTo>
                  <a:pt x="1953" y="7466"/>
                </a:lnTo>
                <a:lnTo>
                  <a:pt x="1953" y="810"/>
                </a:lnTo>
                <a:lnTo>
                  <a:pt x="1965" y="739"/>
                </a:lnTo>
                <a:lnTo>
                  <a:pt x="2001" y="703"/>
                </a:lnTo>
                <a:lnTo>
                  <a:pt x="2025" y="667"/>
                </a:lnTo>
                <a:lnTo>
                  <a:pt x="2108" y="655"/>
                </a:lnTo>
                <a:close/>
                <a:moveTo>
                  <a:pt x="10967" y="655"/>
                </a:moveTo>
                <a:lnTo>
                  <a:pt x="11050" y="739"/>
                </a:lnTo>
                <a:lnTo>
                  <a:pt x="11062" y="810"/>
                </a:lnTo>
                <a:lnTo>
                  <a:pt x="11062" y="7466"/>
                </a:lnTo>
                <a:lnTo>
                  <a:pt x="6835" y="8407"/>
                </a:lnTo>
                <a:lnTo>
                  <a:pt x="6835" y="1286"/>
                </a:lnTo>
                <a:lnTo>
                  <a:pt x="8824" y="977"/>
                </a:lnTo>
                <a:lnTo>
                  <a:pt x="10919" y="655"/>
                </a:lnTo>
                <a:close/>
                <a:moveTo>
                  <a:pt x="2096" y="0"/>
                </a:moveTo>
                <a:lnTo>
                  <a:pt x="1941" y="12"/>
                </a:lnTo>
                <a:lnTo>
                  <a:pt x="1656" y="131"/>
                </a:lnTo>
                <a:lnTo>
                  <a:pt x="1429" y="346"/>
                </a:lnTo>
                <a:lnTo>
                  <a:pt x="1310" y="643"/>
                </a:lnTo>
                <a:lnTo>
                  <a:pt x="1298" y="810"/>
                </a:lnTo>
                <a:lnTo>
                  <a:pt x="1298" y="7466"/>
                </a:lnTo>
                <a:lnTo>
                  <a:pt x="1310" y="7585"/>
                </a:lnTo>
                <a:lnTo>
                  <a:pt x="1382" y="7787"/>
                </a:lnTo>
                <a:lnTo>
                  <a:pt x="1513" y="7954"/>
                </a:lnTo>
                <a:lnTo>
                  <a:pt x="1703" y="8073"/>
                </a:lnTo>
                <a:lnTo>
                  <a:pt x="1810" y="8109"/>
                </a:lnTo>
                <a:lnTo>
                  <a:pt x="6228" y="9085"/>
                </a:lnTo>
                <a:lnTo>
                  <a:pt x="6371" y="9121"/>
                </a:lnTo>
                <a:lnTo>
                  <a:pt x="6656" y="9121"/>
                </a:lnTo>
                <a:lnTo>
                  <a:pt x="6787" y="9085"/>
                </a:lnTo>
                <a:lnTo>
                  <a:pt x="11205" y="8109"/>
                </a:lnTo>
                <a:lnTo>
                  <a:pt x="11324" y="8073"/>
                </a:lnTo>
                <a:lnTo>
                  <a:pt x="11503" y="7954"/>
                </a:lnTo>
                <a:lnTo>
                  <a:pt x="11633" y="7787"/>
                </a:lnTo>
                <a:lnTo>
                  <a:pt x="11717" y="7585"/>
                </a:lnTo>
                <a:lnTo>
                  <a:pt x="11717" y="7466"/>
                </a:lnTo>
                <a:lnTo>
                  <a:pt x="11717" y="810"/>
                </a:lnTo>
                <a:lnTo>
                  <a:pt x="11705" y="643"/>
                </a:lnTo>
                <a:lnTo>
                  <a:pt x="11586" y="346"/>
                </a:lnTo>
                <a:lnTo>
                  <a:pt x="11360" y="131"/>
                </a:lnTo>
                <a:lnTo>
                  <a:pt x="11074" y="12"/>
                </a:lnTo>
                <a:lnTo>
                  <a:pt x="10919" y="0"/>
                </a:lnTo>
                <a:lnTo>
                  <a:pt x="10895" y="0"/>
                </a:lnTo>
                <a:lnTo>
                  <a:pt x="10729" y="24"/>
                </a:lnTo>
                <a:lnTo>
                  <a:pt x="6514" y="679"/>
                </a:lnTo>
                <a:lnTo>
                  <a:pt x="2275" y="24"/>
                </a:lnTo>
                <a:lnTo>
                  <a:pt x="2120" y="0"/>
                </a:lnTo>
                <a:close/>
                <a:moveTo>
                  <a:pt x="322" y="655"/>
                </a:moveTo>
                <a:lnTo>
                  <a:pt x="191" y="679"/>
                </a:lnTo>
                <a:lnTo>
                  <a:pt x="13" y="846"/>
                </a:lnTo>
                <a:lnTo>
                  <a:pt x="1" y="977"/>
                </a:lnTo>
                <a:lnTo>
                  <a:pt x="1" y="7811"/>
                </a:lnTo>
                <a:lnTo>
                  <a:pt x="13" y="8097"/>
                </a:lnTo>
                <a:lnTo>
                  <a:pt x="203" y="8621"/>
                </a:lnTo>
                <a:lnTo>
                  <a:pt x="560" y="9050"/>
                </a:lnTo>
                <a:lnTo>
                  <a:pt x="1036" y="9335"/>
                </a:lnTo>
                <a:lnTo>
                  <a:pt x="1310" y="9407"/>
                </a:lnTo>
                <a:lnTo>
                  <a:pt x="6442" y="10419"/>
                </a:lnTo>
                <a:lnTo>
                  <a:pt x="6573" y="10419"/>
                </a:lnTo>
                <a:lnTo>
                  <a:pt x="11705" y="9407"/>
                </a:lnTo>
                <a:lnTo>
                  <a:pt x="11979" y="9335"/>
                </a:lnTo>
                <a:lnTo>
                  <a:pt x="12455" y="9050"/>
                </a:lnTo>
                <a:lnTo>
                  <a:pt x="12812" y="8621"/>
                </a:lnTo>
                <a:lnTo>
                  <a:pt x="13003" y="8097"/>
                </a:lnTo>
                <a:lnTo>
                  <a:pt x="13015" y="7811"/>
                </a:lnTo>
                <a:lnTo>
                  <a:pt x="13015" y="977"/>
                </a:lnTo>
                <a:lnTo>
                  <a:pt x="13003" y="846"/>
                </a:lnTo>
                <a:lnTo>
                  <a:pt x="12824" y="679"/>
                </a:lnTo>
                <a:lnTo>
                  <a:pt x="12693" y="655"/>
                </a:lnTo>
                <a:lnTo>
                  <a:pt x="12562" y="679"/>
                </a:lnTo>
                <a:lnTo>
                  <a:pt x="12384" y="846"/>
                </a:lnTo>
                <a:lnTo>
                  <a:pt x="12372" y="977"/>
                </a:lnTo>
                <a:lnTo>
                  <a:pt x="12372" y="7811"/>
                </a:lnTo>
                <a:lnTo>
                  <a:pt x="12360" y="7978"/>
                </a:lnTo>
                <a:lnTo>
                  <a:pt x="12241" y="8299"/>
                </a:lnTo>
                <a:lnTo>
                  <a:pt x="12038" y="8549"/>
                </a:lnTo>
                <a:lnTo>
                  <a:pt x="11753" y="8728"/>
                </a:lnTo>
                <a:lnTo>
                  <a:pt x="11586" y="8764"/>
                </a:lnTo>
                <a:lnTo>
                  <a:pt x="6514" y="9764"/>
                </a:lnTo>
                <a:lnTo>
                  <a:pt x="1441" y="8764"/>
                </a:lnTo>
                <a:lnTo>
                  <a:pt x="1263" y="8728"/>
                </a:lnTo>
                <a:lnTo>
                  <a:pt x="989" y="8549"/>
                </a:lnTo>
                <a:lnTo>
                  <a:pt x="775" y="8299"/>
                </a:lnTo>
                <a:lnTo>
                  <a:pt x="655" y="7978"/>
                </a:lnTo>
                <a:lnTo>
                  <a:pt x="644" y="7811"/>
                </a:lnTo>
                <a:lnTo>
                  <a:pt x="644" y="977"/>
                </a:lnTo>
                <a:lnTo>
                  <a:pt x="632" y="846"/>
                </a:lnTo>
                <a:lnTo>
                  <a:pt x="453" y="679"/>
                </a:lnTo>
                <a:lnTo>
                  <a:pt x="322" y="6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56"/>
          <p:cNvSpPr/>
          <p:nvPr/>
        </p:nvSpPr>
        <p:spPr>
          <a:xfrm>
            <a:off x="13878918" y="4618887"/>
            <a:ext cx="596006" cy="595264"/>
          </a:xfrm>
          <a:custGeom>
            <a:avLst/>
            <a:gdLst/>
            <a:ahLst/>
            <a:cxnLst/>
            <a:rect l="l" t="t" r="r" b="b"/>
            <a:pathLst>
              <a:path w="10432" h="10419" extrusionOk="0">
                <a:moveTo>
                  <a:pt x="2287" y="655"/>
                </a:moveTo>
                <a:lnTo>
                  <a:pt x="2418" y="667"/>
                </a:lnTo>
                <a:lnTo>
                  <a:pt x="2597" y="846"/>
                </a:lnTo>
                <a:lnTo>
                  <a:pt x="2608" y="977"/>
                </a:lnTo>
                <a:lnTo>
                  <a:pt x="2608" y="1953"/>
                </a:lnTo>
                <a:lnTo>
                  <a:pt x="656" y="1953"/>
                </a:lnTo>
                <a:lnTo>
                  <a:pt x="656" y="977"/>
                </a:lnTo>
                <a:lnTo>
                  <a:pt x="680" y="846"/>
                </a:lnTo>
                <a:lnTo>
                  <a:pt x="846" y="667"/>
                </a:lnTo>
                <a:lnTo>
                  <a:pt x="977" y="655"/>
                </a:lnTo>
                <a:close/>
                <a:moveTo>
                  <a:pt x="4883" y="655"/>
                </a:moveTo>
                <a:lnTo>
                  <a:pt x="5014" y="667"/>
                </a:lnTo>
                <a:lnTo>
                  <a:pt x="5192" y="846"/>
                </a:lnTo>
                <a:lnTo>
                  <a:pt x="5216" y="977"/>
                </a:lnTo>
                <a:lnTo>
                  <a:pt x="5216" y="1953"/>
                </a:lnTo>
                <a:lnTo>
                  <a:pt x="3263" y="1953"/>
                </a:lnTo>
                <a:lnTo>
                  <a:pt x="3263" y="977"/>
                </a:lnTo>
                <a:lnTo>
                  <a:pt x="3275" y="846"/>
                </a:lnTo>
                <a:lnTo>
                  <a:pt x="3454" y="667"/>
                </a:lnTo>
                <a:lnTo>
                  <a:pt x="3585" y="655"/>
                </a:lnTo>
                <a:close/>
                <a:moveTo>
                  <a:pt x="7252" y="655"/>
                </a:moveTo>
                <a:lnTo>
                  <a:pt x="7359" y="667"/>
                </a:lnTo>
                <a:lnTo>
                  <a:pt x="7526" y="798"/>
                </a:lnTo>
                <a:lnTo>
                  <a:pt x="7574" y="893"/>
                </a:lnTo>
                <a:lnTo>
                  <a:pt x="7824" y="1834"/>
                </a:lnTo>
                <a:lnTo>
                  <a:pt x="5942" y="2334"/>
                </a:lnTo>
                <a:lnTo>
                  <a:pt x="5871" y="2072"/>
                </a:lnTo>
                <a:lnTo>
                  <a:pt x="5871" y="1024"/>
                </a:lnTo>
                <a:lnTo>
                  <a:pt x="5883" y="1013"/>
                </a:lnTo>
                <a:lnTo>
                  <a:pt x="5919" y="1001"/>
                </a:lnTo>
                <a:lnTo>
                  <a:pt x="7169" y="667"/>
                </a:lnTo>
                <a:lnTo>
                  <a:pt x="7204" y="655"/>
                </a:lnTo>
                <a:close/>
                <a:moveTo>
                  <a:pt x="5216" y="2608"/>
                </a:moveTo>
                <a:lnTo>
                  <a:pt x="5216" y="7811"/>
                </a:lnTo>
                <a:lnTo>
                  <a:pt x="3275" y="7811"/>
                </a:lnTo>
                <a:lnTo>
                  <a:pt x="3275" y="2608"/>
                </a:lnTo>
                <a:close/>
                <a:moveTo>
                  <a:pt x="2608" y="2608"/>
                </a:moveTo>
                <a:lnTo>
                  <a:pt x="2608" y="7799"/>
                </a:lnTo>
                <a:lnTo>
                  <a:pt x="656" y="7823"/>
                </a:lnTo>
                <a:lnTo>
                  <a:pt x="656" y="2608"/>
                </a:lnTo>
                <a:close/>
                <a:moveTo>
                  <a:pt x="7990" y="2453"/>
                </a:moveTo>
                <a:lnTo>
                  <a:pt x="9336" y="7466"/>
                </a:lnTo>
                <a:lnTo>
                  <a:pt x="7455" y="7966"/>
                </a:lnTo>
                <a:lnTo>
                  <a:pt x="6109" y="2953"/>
                </a:lnTo>
                <a:lnTo>
                  <a:pt x="7990" y="2453"/>
                </a:lnTo>
                <a:close/>
                <a:moveTo>
                  <a:pt x="9502" y="8085"/>
                </a:moveTo>
                <a:lnTo>
                  <a:pt x="9764" y="9026"/>
                </a:lnTo>
                <a:lnTo>
                  <a:pt x="9776" y="9181"/>
                </a:lnTo>
                <a:lnTo>
                  <a:pt x="9729" y="9276"/>
                </a:lnTo>
                <a:lnTo>
                  <a:pt x="9681" y="9347"/>
                </a:lnTo>
                <a:lnTo>
                  <a:pt x="9538" y="9419"/>
                </a:lnTo>
                <a:lnTo>
                  <a:pt x="8276" y="9752"/>
                </a:lnTo>
                <a:lnTo>
                  <a:pt x="8228" y="9764"/>
                </a:lnTo>
                <a:lnTo>
                  <a:pt x="8193" y="9764"/>
                </a:lnTo>
                <a:lnTo>
                  <a:pt x="8086" y="9752"/>
                </a:lnTo>
                <a:lnTo>
                  <a:pt x="7919" y="9633"/>
                </a:lnTo>
                <a:lnTo>
                  <a:pt x="7871" y="9526"/>
                </a:lnTo>
                <a:lnTo>
                  <a:pt x="7621" y="8597"/>
                </a:lnTo>
                <a:lnTo>
                  <a:pt x="9502" y="8085"/>
                </a:lnTo>
                <a:close/>
                <a:moveTo>
                  <a:pt x="2608" y="8466"/>
                </a:moveTo>
                <a:lnTo>
                  <a:pt x="2608" y="9442"/>
                </a:lnTo>
                <a:lnTo>
                  <a:pt x="2597" y="9573"/>
                </a:lnTo>
                <a:lnTo>
                  <a:pt x="2418" y="9752"/>
                </a:lnTo>
                <a:lnTo>
                  <a:pt x="2287" y="9776"/>
                </a:lnTo>
                <a:lnTo>
                  <a:pt x="989" y="9776"/>
                </a:lnTo>
                <a:lnTo>
                  <a:pt x="858" y="9752"/>
                </a:lnTo>
                <a:lnTo>
                  <a:pt x="680" y="9573"/>
                </a:lnTo>
                <a:lnTo>
                  <a:pt x="656" y="9442"/>
                </a:lnTo>
                <a:lnTo>
                  <a:pt x="656" y="8466"/>
                </a:lnTo>
                <a:close/>
                <a:moveTo>
                  <a:pt x="5216" y="8466"/>
                </a:moveTo>
                <a:lnTo>
                  <a:pt x="5216" y="9442"/>
                </a:lnTo>
                <a:lnTo>
                  <a:pt x="5192" y="9573"/>
                </a:lnTo>
                <a:lnTo>
                  <a:pt x="5026" y="9752"/>
                </a:lnTo>
                <a:lnTo>
                  <a:pt x="4895" y="9776"/>
                </a:lnTo>
                <a:lnTo>
                  <a:pt x="3585" y="9776"/>
                </a:lnTo>
                <a:lnTo>
                  <a:pt x="3454" y="9752"/>
                </a:lnTo>
                <a:lnTo>
                  <a:pt x="3275" y="9573"/>
                </a:lnTo>
                <a:lnTo>
                  <a:pt x="3263" y="9442"/>
                </a:lnTo>
                <a:lnTo>
                  <a:pt x="3263" y="8490"/>
                </a:lnTo>
                <a:lnTo>
                  <a:pt x="5216" y="8466"/>
                </a:lnTo>
                <a:close/>
                <a:moveTo>
                  <a:pt x="977" y="0"/>
                </a:moveTo>
                <a:lnTo>
                  <a:pt x="787" y="12"/>
                </a:lnTo>
                <a:lnTo>
                  <a:pt x="430" y="167"/>
                </a:lnTo>
                <a:lnTo>
                  <a:pt x="168" y="429"/>
                </a:lnTo>
                <a:lnTo>
                  <a:pt x="25" y="774"/>
                </a:lnTo>
                <a:lnTo>
                  <a:pt x="1" y="977"/>
                </a:lnTo>
                <a:lnTo>
                  <a:pt x="1" y="9442"/>
                </a:lnTo>
                <a:lnTo>
                  <a:pt x="25" y="9645"/>
                </a:lnTo>
                <a:lnTo>
                  <a:pt x="168" y="9990"/>
                </a:lnTo>
                <a:lnTo>
                  <a:pt x="430" y="10264"/>
                </a:lnTo>
                <a:lnTo>
                  <a:pt x="787" y="10407"/>
                </a:lnTo>
                <a:lnTo>
                  <a:pt x="977" y="10419"/>
                </a:lnTo>
                <a:lnTo>
                  <a:pt x="2287" y="10419"/>
                </a:lnTo>
                <a:lnTo>
                  <a:pt x="2466" y="10407"/>
                </a:lnTo>
                <a:lnTo>
                  <a:pt x="2799" y="10276"/>
                </a:lnTo>
                <a:lnTo>
                  <a:pt x="2942" y="10169"/>
                </a:lnTo>
                <a:lnTo>
                  <a:pt x="3073" y="10276"/>
                </a:lnTo>
                <a:lnTo>
                  <a:pt x="3406" y="10407"/>
                </a:lnTo>
                <a:lnTo>
                  <a:pt x="3585" y="10419"/>
                </a:lnTo>
                <a:lnTo>
                  <a:pt x="4895" y="10419"/>
                </a:lnTo>
                <a:lnTo>
                  <a:pt x="5085" y="10407"/>
                </a:lnTo>
                <a:lnTo>
                  <a:pt x="5442" y="10264"/>
                </a:lnTo>
                <a:lnTo>
                  <a:pt x="5704" y="9990"/>
                </a:lnTo>
                <a:lnTo>
                  <a:pt x="5847" y="9645"/>
                </a:lnTo>
                <a:lnTo>
                  <a:pt x="5871" y="9442"/>
                </a:lnTo>
                <a:lnTo>
                  <a:pt x="5871" y="4573"/>
                </a:lnTo>
                <a:lnTo>
                  <a:pt x="7252" y="9704"/>
                </a:lnTo>
                <a:lnTo>
                  <a:pt x="7300" y="9859"/>
                </a:lnTo>
                <a:lnTo>
                  <a:pt x="7478" y="10121"/>
                </a:lnTo>
                <a:lnTo>
                  <a:pt x="7728" y="10312"/>
                </a:lnTo>
                <a:lnTo>
                  <a:pt x="8026" y="10407"/>
                </a:lnTo>
                <a:lnTo>
                  <a:pt x="8193" y="10419"/>
                </a:lnTo>
                <a:lnTo>
                  <a:pt x="8312" y="10419"/>
                </a:lnTo>
                <a:lnTo>
                  <a:pt x="8443" y="10383"/>
                </a:lnTo>
                <a:lnTo>
                  <a:pt x="9705" y="10050"/>
                </a:lnTo>
                <a:lnTo>
                  <a:pt x="9883" y="9990"/>
                </a:lnTo>
                <a:lnTo>
                  <a:pt x="10193" y="9752"/>
                </a:lnTo>
                <a:lnTo>
                  <a:pt x="10372" y="9431"/>
                </a:lnTo>
                <a:lnTo>
                  <a:pt x="10431" y="9050"/>
                </a:lnTo>
                <a:lnTo>
                  <a:pt x="10395" y="8859"/>
                </a:lnTo>
                <a:lnTo>
                  <a:pt x="8205" y="727"/>
                </a:lnTo>
                <a:lnTo>
                  <a:pt x="8145" y="560"/>
                </a:lnTo>
                <a:lnTo>
                  <a:pt x="7967" y="298"/>
                </a:lnTo>
                <a:lnTo>
                  <a:pt x="7716" y="108"/>
                </a:lnTo>
                <a:lnTo>
                  <a:pt x="7419" y="12"/>
                </a:lnTo>
                <a:lnTo>
                  <a:pt x="7264" y="0"/>
                </a:lnTo>
                <a:lnTo>
                  <a:pt x="7133" y="12"/>
                </a:lnTo>
                <a:lnTo>
                  <a:pt x="7002" y="36"/>
                </a:lnTo>
                <a:lnTo>
                  <a:pt x="5752" y="370"/>
                </a:lnTo>
                <a:lnTo>
                  <a:pt x="5716" y="381"/>
                </a:lnTo>
                <a:lnTo>
                  <a:pt x="5680" y="393"/>
                </a:lnTo>
                <a:lnTo>
                  <a:pt x="5526" y="227"/>
                </a:lnTo>
                <a:lnTo>
                  <a:pt x="5121" y="24"/>
                </a:lnTo>
                <a:lnTo>
                  <a:pt x="4895" y="0"/>
                </a:lnTo>
                <a:lnTo>
                  <a:pt x="3585" y="0"/>
                </a:lnTo>
                <a:lnTo>
                  <a:pt x="3406" y="12"/>
                </a:lnTo>
                <a:lnTo>
                  <a:pt x="3073" y="143"/>
                </a:lnTo>
                <a:lnTo>
                  <a:pt x="2942" y="250"/>
                </a:lnTo>
                <a:lnTo>
                  <a:pt x="2799" y="143"/>
                </a:lnTo>
                <a:lnTo>
                  <a:pt x="2466" y="12"/>
                </a:lnTo>
                <a:lnTo>
                  <a:pt x="22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56"/>
          <p:cNvSpPr/>
          <p:nvPr/>
        </p:nvSpPr>
        <p:spPr>
          <a:xfrm>
            <a:off x="15013628" y="4656309"/>
            <a:ext cx="595949" cy="521106"/>
          </a:xfrm>
          <a:custGeom>
            <a:avLst/>
            <a:gdLst/>
            <a:ahLst/>
            <a:cxnLst/>
            <a:rect l="l" t="t" r="r" b="b"/>
            <a:pathLst>
              <a:path w="10431" h="9121" extrusionOk="0">
                <a:moveTo>
                  <a:pt x="9442" y="655"/>
                </a:moveTo>
                <a:lnTo>
                  <a:pt x="9573" y="667"/>
                </a:lnTo>
                <a:lnTo>
                  <a:pt x="9752" y="846"/>
                </a:lnTo>
                <a:lnTo>
                  <a:pt x="9776" y="977"/>
                </a:lnTo>
                <a:lnTo>
                  <a:pt x="9776" y="1953"/>
                </a:lnTo>
                <a:lnTo>
                  <a:pt x="655" y="1953"/>
                </a:lnTo>
                <a:lnTo>
                  <a:pt x="655" y="977"/>
                </a:lnTo>
                <a:lnTo>
                  <a:pt x="679" y="846"/>
                </a:lnTo>
                <a:lnTo>
                  <a:pt x="858" y="667"/>
                </a:lnTo>
                <a:lnTo>
                  <a:pt x="977" y="655"/>
                </a:lnTo>
                <a:close/>
                <a:moveTo>
                  <a:pt x="3584" y="3906"/>
                </a:moveTo>
                <a:lnTo>
                  <a:pt x="3453" y="3930"/>
                </a:lnTo>
                <a:lnTo>
                  <a:pt x="3275" y="4096"/>
                </a:lnTo>
                <a:lnTo>
                  <a:pt x="3263" y="4227"/>
                </a:lnTo>
                <a:lnTo>
                  <a:pt x="3275" y="4358"/>
                </a:lnTo>
                <a:lnTo>
                  <a:pt x="3453" y="4537"/>
                </a:lnTo>
                <a:lnTo>
                  <a:pt x="3584" y="4561"/>
                </a:lnTo>
                <a:lnTo>
                  <a:pt x="6847" y="4561"/>
                </a:lnTo>
                <a:lnTo>
                  <a:pt x="6978" y="4537"/>
                </a:lnTo>
                <a:lnTo>
                  <a:pt x="7156" y="4358"/>
                </a:lnTo>
                <a:lnTo>
                  <a:pt x="7168" y="4227"/>
                </a:lnTo>
                <a:lnTo>
                  <a:pt x="7156" y="4096"/>
                </a:lnTo>
                <a:lnTo>
                  <a:pt x="6978" y="3930"/>
                </a:lnTo>
                <a:lnTo>
                  <a:pt x="6847" y="3906"/>
                </a:lnTo>
                <a:close/>
                <a:moveTo>
                  <a:pt x="9121" y="2608"/>
                </a:moveTo>
                <a:lnTo>
                  <a:pt x="9121" y="7811"/>
                </a:lnTo>
                <a:lnTo>
                  <a:pt x="9109" y="7942"/>
                </a:lnTo>
                <a:lnTo>
                  <a:pt x="9014" y="8180"/>
                </a:lnTo>
                <a:lnTo>
                  <a:pt x="8835" y="8359"/>
                </a:lnTo>
                <a:lnTo>
                  <a:pt x="8609" y="8454"/>
                </a:lnTo>
                <a:lnTo>
                  <a:pt x="8466" y="8466"/>
                </a:lnTo>
                <a:lnTo>
                  <a:pt x="1965" y="8466"/>
                </a:lnTo>
                <a:lnTo>
                  <a:pt x="1822" y="8454"/>
                </a:lnTo>
                <a:lnTo>
                  <a:pt x="1596" y="8359"/>
                </a:lnTo>
                <a:lnTo>
                  <a:pt x="1417" y="8180"/>
                </a:lnTo>
                <a:lnTo>
                  <a:pt x="1322" y="7942"/>
                </a:lnTo>
                <a:lnTo>
                  <a:pt x="1310" y="7811"/>
                </a:lnTo>
                <a:lnTo>
                  <a:pt x="1310" y="2608"/>
                </a:lnTo>
                <a:close/>
                <a:moveTo>
                  <a:pt x="977" y="0"/>
                </a:moveTo>
                <a:lnTo>
                  <a:pt x="786" y="12"/>
                </a:lnTo>
                <a:lnTo>
                  <a:pt x="429" y="155"/>
                </a:lnTo>
                <a:lnTo>
                  <a:pt x="167" y="429"/>
                </a:lnTo>
                <a:lnTo>
                  <a:pt x="24" y="774"/>
                </a:lnTo>
                <a:lnTo>
                  <a:pt x="0" y="977"/>
                </a:lnTo>
                <a:lnTo>
                  <a:pt x="0" y="2274"/>
                </a:lnTo>
                <a:lnTo>
                  <a:pt x="24" y="2405"/>
                </a:lnTo>
                <a:lnTo>
                  <a:pt x="203" y="2584"/>
                </a:lnTo>
                <a:lnTo>
                  <a:pt x="334" y="2608"/>
                </a:lnTo>
                <a:lnTo>
                  <a:pt x="655" y="2608"/>
                </a:lnTo>
                <a:lnTo>
                  <a:pt x="655" y="7811"/>
                </a:lnTo>
                <a:lnTo>
                  <a:pt x="679" y="8073"/>
                </a:lnTo>
                <a:lnTo>
                  <a:pt x="870" y="8549"/>
                </a:lnTo>
                <a:lnTo>
                  <a:pt x="1227" y="8895"/>
                </a:lnTo>
                <a:lnTo>
                  <a:pt x="1691" y="9097"/>
                </a:lnTo>
                <a:lnTo>
                  <a:pt x="1965" y="9121"/>
                </a:lnTo>
                <a:lnTo>
                  <a:pt x="8466" y="9121"/>
                </a:lnTo>
                <a:lnTo>
                  <a:pt x="8740" y="9097"/>
                </a:lnTo>
                <a:lnTo>
                  <a:pt x="9204" y="8895"/>
                </a:lnTo>
                <a:lnTo>
                  <a:pt x="9561" y="8549"/>
                </a:lnTo>
                <a:lnTo>
                  <a:pt x="9752" y="8073"/>
                </a:lnTo>
                <a:lnTo>
                  <a:pt x="9776" y="7811"/>
                </a:lnTo>
                <a:lnTo>
                  <a:pt x="9776" y="2608"/>
                </a:lnTo>
                <a:lnTo>
                  <a:pt x="10097" y="2608"/>
                </a:lnTo>
                <a:lnTo>
                  <a:pt x="10228" y="2584"/>
                </a:lnTo>
                <a:lnTo>
                  <a:pt x="10407" y="2405"/>
                </a:lnTo>
                <a:lnTo>
                  <a:pt x="10431" y="2274"/>
                </a:lnTo>
                <a:lnTo>
                  <a:pt x="10431" y="977"/>
                </a:lnTo>
                <a:lnTo>
                  <a:pt x="10419" y="977"/>
                </a:lnTo>
                <a:lnTo>
                  <a:pt x="10407" y="774"/>
                </a:lnTo>
                <a:lnTo>
                  <a:pt x="10264" y="429"/>
                </a:lnTo>
                <a:lnTo>
                  <a:pt x="10002" y="155"/>
                </a:lnTo>
                <a:lnTo>
                  <a:pt x="9645" y="12"/>
                </a:lnTo>
                <a:lnTo>
                  <a:pt x="9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56"/>
          <p:cNvSpPr/>
          <p:nvPr/>
        </p:nvSpPr>
        <p:spPr>
          <a:xfrm>
            <a:off x="16186389" y="4656309"/>
            <a:ext cx="520477" cy="520420"/>
          </a:xfrm>
          <a:custGeom>
            <a:avLst/>
            <a:gdLst/>
            <a:ahLst/>
            <a:cxnLst/>
            <a:rect l="l" t="t" r="r" b="b"/>
            <a:pathLst>
              <a:path w="9110" h="9109" extrusionOk="0">
                <a:moveTo>
                  <a:pt x="4227" y="655"/>
                </a:moveTo>
                <a:lnTo>
                  <a:pt x="4227" y="2608"/>
                </a:lnTo>
                <a:lnTo>
                  <a:pt x="858" y="2608"/>
                </a:lnTo>
                <a:lnTo>
                  <a:pt x="1548" y="1036"/>
                </a:lnTo>
                <a:lnTo>
                  <a:pt x="1644" y="869"/>
                </a:lnTo>
                <a:lnTo>
                  <a:pt x="1953" y="667"/>
                </a:lnTo>
                <a:lnTo>
                  <a:pt x="2144" y="655"/>
                </a:lnTo>
                <a:close/>
                <a:moveTo>
                  <a:pt x="6966" y="655"/>
                </a:moveTo>
                <a:lnTo>
                  <a:pt x="7157" y="667"/>
                </a:lnTo>
                <a:lnTo>
                  <a:pt x="7466" y="869"/>
                </a:lnTo>
                <a:lnTo>
                  <a:pt x="7561" y="1036"/>
                </a:lnTo>
                <a:lnTo>
                  <a:pt x="8252" y="2608"/>
                </a:lnTo>
                <a:lnTo>
                  <a:pt x="4882" y="2608"/>
                </a:lnTo>
                <a:lnTo>
                  <a:pt x="4882" y="655"/>
                </a:lnTo>
                <a:close/>
                <a:moveTo>
                  <a:pt x="6061" y="4251"/>
                </a:moveTo>
                <a:lnTo>
                  <a:pt x="5954" y="4322"/>
                </a:lnTo>
                <a:lnTo>
                  <a:pt x="3906" y="6370"/>
                </a:lnTo>
                <a:lnTo>
                  <a:pt x="2989" y="5465"/>
                </a:lnTo>
                <a:lnTo>
                  <a:pt x="2894" y="5382"/>
                </a:lnTo>
                <a:lnTo>
                  <a:pt x="2644" y="5382"/>
                </a:lnTo>
                <a:lnTo>
                  <a:pt x="2537" y="5465"/>
                </a:lnTo>
                <a:lnTo>
                  <a:pt x="2453" y="5573"/>
                </a:lnTo>
                <a:lnTo>
                  <a:pt x="2453" y="5823"/>
                </a:lnTo>
                <a:lnTo>
                  <a:pt x="2537" y="5930"/>
                </a:lnTo>
                <a:lnTo>
                  <a:pt x="3680" y="7061"/>
                </a:lnTo>
                <a:lnTo>
                  <a:pt x="3775" y="7144"/>
                </a:lnTo>
                <a:lnTo>
                  <a:pt x="4025" y="7144"/>
                </a:lnTo>
                <a:lnTo>
                  <a:pt x="4132" y="7061"/>
                </a:lnTo>
                <a:lnTo>
                  <a:pt x="6406" y="4787"/>
                </a:lnTo>
                <a:lnTo>
                  <a:pt x="6490" y="4680"/>
                </a:lnTo>
                <a:lnTo>
                  <a:pt x="6490" y="4430"/>
                </a:lnTo>
                <a:lnTo>
                  <a:pt x="6406" y="4322"/>
                </a:lnTo>
                <a:lnTo>
                  <a:pt x="6311" y="4251"/>
                </a:lnTo>
                <a:close/>
                <a:moveTo>
                  <a:pt x="8466" y="3251"/>
                </a:moveTo>
                <a:lnTo>
                  <a:pt x="8466" y="7811"/>
                </a:lnTo>
                <a:lnTo>
                  <a:pt x="8454" y="7942"/>
                </a:lnTo>
                <a:lnTo>
                  <a:pt x="8359" y="8180"/>
                </a:lnTo>
                <a:lnTo>
                  <a:pt x="8181" y="8359"/>
                </a:lnTo>
                <a:lnTo>
                  <a:pt x="7942" y="8454"/>
                </a:lnTo>
                <a:lnTo>
                  <a:pt x="7811" y="8466"/>
                </a:lnTo>
                <a:lnTo>
                  <a:pt x="1298" y="8466"/>
                </a:lnTo>
                <a:lnTo>
                  <a:pt x="1167" y="8454"/>
                </a:lnTo>
                <a:lnTo>
                  <a:pt x="929" y="8359"/>
                </a:lnTo>
                <a:lnTo>
                  <a:pt x="751" y="8180"/>
                </a:lnTo>
                <a:lnTo>
                  <a:pt x="655" y="7942"/>
                </a:lnTo>
                <a:lnTo>
                  <a:pt x="644" y="7811"/>
                </a:lnTo>
                <a:lnTo>
                  <a:pt x="644" y="3251"/>
                </a:lnTo>
                <a:close/>
                <a:moveTo>
                  <a:pt x="2144" y="0"/>
                </a:moveTo>
                <a:lnTo>
                  <a:pt x="1953" y="12"/>
                </a:lnTo>
                <a:lnTo>
                  <a:pt x="1596" y="119"/>
                </a:lnTo>
                <a:lnTo>
                  <a:pt x="1287" y="322"/>
                </a:lnTo>
                <a:lnTo>
                  <a:pt x="1036" y="596"/>
                </a:lnTo>
                <a:lnTo>
                  <a:pt x="953" y="774"/>
                </a:lnTo>
                <a:lnTo>
                  <a:pt x="108" y="2679"/>
                </a:lnTo>
                <a:lnTo>
                  <a:pt x="60" y="2798"/>
                </a:lnTo>
                <a:lnTo>
                  <a:pt x="1" y="3072"/>
                </a:lnTo>
                <a:lnTo>
                  <a:pt x="1" y="3203"/>
                </a:lnTo>
                <a:lnTo>
                  <a:pt x="1" y="7811"/>
                </a:lnTo>
                <a:lnTo>
                  <a:pt x="12" y="8073"/>
                </a:lnTo>
                <a:lnTo>
                  <a:pt x="215" y="8549"/>
                </a:lnTo>
                <a:lnTo>
                  <a:pt x="560" y="8895"/>
                </a:lnTo>
                <a:lnTo>
                  <a:pt x="1036" y="9097"/>
                </a:lnTo>
                <a:lnTo>
                  <a:pt x="1298" y="9109"/>
                </a:lnTo>
                <a:lnTo>
                  <a:pt x="7811" y="9109"/>
                </a:lnTo>
                <a:lnTo>
                  <a:pt x="8073" y="9097"/>
                </a:lnTo>
                <a:lnTo>
                  <a:pt x="8538" y="8895"/>
                </a:lnTo>
                <a:lnTo>
                  <a:pt x="8895" y="8549"/>
                </a:lnTo>
                <a:lnTo>
                  <a:pt x="9097" y="8073"/>
                </a:lnTo>
                <a:lnTo>
                  <a:pt x="9109" y="7811"/>
                </a:lnTo>
                <a:lnTo>
                  <a:pt x="9109" y="3203"/>
                </a:lnTo>
                <a:lnTo>
                  <a:pt x="9109" y="3072"/>
                </a:lnTo>
                <a:lnTo>
                  <a:pt x="9050" y="2798"/>
                </a:lnTo>
                <a:lnTo>
                  <a:pt x="9002" y="2679"/>
                </a:lnTo>
                <a:lnTo>
                  <a:pt x="8157" y="774"/>
                </a:lnTo>
                <a:lnTo>
                  <a:pt x="8073" y="596"/>
                </a:lnTo>
                <a:lnTo>
                  <a:pt x="7823" y="322"/>
                </a:lnTo>
                <a:lnTo>
                  <a:pt x="7514" y="119"/>
                </a:lnTo>
                <a:lnTo>
                  <a:pt x="7157" y="12"/>
                </a:lnTo>
                <a:lnTo>
                  <a:pt x="69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56"/>
          <p:cNvSpPr/>
          <p:nvPr/>
        </p:nvSpPr>
        <p:spPr>
          <a:xfrm>
            <a:off x="9376984" y="5695722"/>
            <a:ext cx="595264" cy="595321"/>
          </a:xfrm>
          <a:custGeom>
            <a:avLst/>
            <a:gdLst/>
            <a:ahLst/>
            <a:cxnLst/>
            <a:rect l="l" t="t" r="r" b="b"/>
            <a:pathLst>
              <a:path w="10419" h="10420" extrusionOk="0">
                <a:moveTo>
                  <a:pt x="5203" y="1"/>
                </a:moveTo>
                <a:lnTo>
                  <a:pt x="5072" y="13"/>
                </a:lnTo>
                <a:lnTo>
                  <a:pt x="4894" y="191"/>
                </a:lnTo>
                <a:lnTo>
                  <a:pt x="4882" y="322"/>
                </a:lnTo>
                <a:lnTo>
                  <a:pt x="4882" y="2120"/>
                </a:lnTo>
                <a:lnTo>
                  <a:pt x="4894" y="2251"/>
                </a:lnTo>
                <a:lnTo>
                  <a:pt x="5072" y="2418"/>
                </a:lnTo>
                <a:lnTo>
                  <a:pt x="5203" y="2442"/>
                </a:lnTo>
                <a:lnTo>
                  <a:pt x="5334" y="2418"/>
                </a:lnTo>
                <a:lnTo>
                  <a:pt x="5513" y="2251"/>
                </a:lnTo>
                <a:lnTo>
                  <a:pt x="5525" y="2120"/>
                </a:lnTo>
                <a:lnTo>
                  <a:pt x="5525" y="322"/>
                </a:lnTo>
                <a:lnTo>
                  <a:pt x="5513" y="191"/>
                </a:lnTo>
                <a:lnTo>
                  <a:pt x="5334" y="13"/>
                </a:lnTo>
                <a:lnTo>
                  <a:pt x="5203" y="1"/>
                </a:lnTo>
                <a:close/>
                <a:moveTo>
                  <a:pt x="1631" y="1442"/>
                </a:moveTo>
                <a:lnTo>
                  <a:pt x="1524" y="1525"/>
                </a:lnTo>
                <a:lnTo>
                  <a:pt x="1441" y="1632"/>
                </a:lnTo>
                <a:lnTo>
                  <a:pt x="1441" y="1882"/>
                </a:lnTo>
                <a:lnTo>
                  <a:pt x="1524" y="1989"/>
                </a:lnTo>
                <a:lnTo>
                  <a:pt x="2679" y="3132"/>
                </a:lnTo>
                <a:lnTo>
                  <a:pt x="2774" y="3216"/>
                </a:lnTo>
                <a:lnTo>
                  <a:pt x="3024" y="3216"/>
                </a:lnTo>
                <a:lnTo>
                  <a:pt x="3132" y="3132"/>
                </a:lnTo>
                <a:lnTo>
                  <a:pt x="3215" y="3037"/>
                </a:lnTo>
                <a:lnTo>
                  <a:pt x="3215" y="2775"/>
                </a:lnTo>
                <a:lnTo>
                  <a:pt x="3132" y="2680"/>
                </a:lnTo>
                <a:lnTo>
                  <a:pt x="1988" y="1525"/>
                </a:lnTo>
                <a:lnTo>
                  <a:pt x="1881" y="1442"/>
                </a:lnTo>
                <a:close/>
                <a:moveTo>
                  <a:pt x="8537" y="1442"/>
                </a:moveTo>
                <a:lnTo>
                  <a:pt x="8430" y="1525"/>
                </a:lnTo>
                <a:lnTo>
                  <a:pt x="7168" y="2787"/>
                </a:lnTo>
                <a:lnTo>
                  <a:pt x="7085" y="2894"/>
                </a:lnTo>
                <a:lnTo>
                  <a:pt x="7085" y="3144"/>
                </a:lnTo>
                <a:lnTo>
                  <a:pt x="7168" y="3251"/>
                </a:lnTo>
                <a:lnTo>
                  <a:pt x="7263" y="3335"/>
                </a:lnTo>
                <a:lnTo>
                  <a:pt x="7513" y="3335"/>
                </a:lnTo>
                <a:lnTo>
                  <a:pt x="7620" y="3251"/>
                </a:lnTo>
                <a:lnTo>
                  <a:pt x="8882" y="1989"/>
                </a:lnTo>
                <a:lnTo>
                  <a:pt x="8966" y="1882"/>
                </a:lnTo>
                <a:lnTo>
                  <a:pt x="8966" y="1632"/>
                </a:lnTo>
                <a:lnTo>
                  <a:pt x="8882" y="1525"/>
                </a:lnTo>
                <a:lnTo>
                  <a:pt x="8787" y="1442"/>
                </a:lnTo>
                <a:close/>
                <a:moveTo>
                  <a:pt x="322" y="4883"/>
                </a:moveTo>
                <a:lnTo>
                  <a:pt x="191" y="4906"/>
                </a:lnTo>
                <a:lnTo>
                  <a:pt x="12" y="5073"/>
                </a:lnTo>
                <a:lnTo>
                  <a:pt x="0" y="5204"/>
                </a:lnTo>
                <a:lnTo>
                  <a:pt x="12" y="5335"/>
                </a:lnTo>
                <a:lnTo>
                  <a:pt x="191" y="5514"/>
                </a:lnTo>
                <a:lnTo>
                  <a:pt x="322" y="5537"/>
                </a:lnTo>
                <a:lnTo>
                  <a:pt x="1953" y="5537"/>
                </a:lnTo>
                <a:lnTo>
                  <a:pt x="2084" y="5514"/>
                </a:lnTo>
                <a:lnTo>
                  <a:pt x="2262" y="5335"/>
                </a:lnTo>
                <a:lnTo>
                  <a:pt x="2274" y="5204"/>
                </a:lnTo>
                <a:lnTo>
                  <a:pt x="2262" y="5073"/>
                </a:lnTo>
                <a:lnTo>
                  <a:pt x="2084" y="4906"/>
                </a:lnTo>
                <a:lnTo>
                  <a:pt x="1953" y="4883"/>
                </a:lnTo>
                <a:close/>
                <a:moveTo>
                  <a:pt x="8299" y="4883"/>
                </a:moveTo>
                <a:lnTo>
                  <a:pt x="8168" y="4906"/>
                </a:lnTo>
                <a:lnTo>
                  <a:pt x="7989" y="5085"/>
                </a:lnTo>
                <a:lnTo>
                  <a:pt x="7978" y="5204"/>
                </a:lnTo>
                <a:lnTo>
                  <a:pt x="7989" y="5335"/>
                </a:lnTo>
                <a:lnTo>
                  <a:pt x="8168" y="5514"/>
                </a:lnTo>
                <a:lnTo>
                  <a:pt x="8299" y="5537"/>
                </a:lnTo>
                <a:lnTo>
                  <a:pt x="10085" y="5537"/>
                </a:lnTo>
                <a:lnTo>
                  <a:pt x="10216" y="5514"/>
                </a:lnTo>
                <a:lnTo>
                  <a:pt x="10395" y="5335"/>
                </a:lnTo>
                <a:lnTo>
                  <a:pt x="10418" y="5204"/>
                </a:lnTo>
                <a:lnTo>
                  <a:pt x="10395" y="5085"/>
                </a:lnTo>
                <a:lnTo>
                  <a:pt x="10216" y="4906"/>
                </a:lnTo>
                <a:lnTo>
                  <a:pt x="10085" y="4883"/>
                </a:lnTo>
                <a:close/>
                <a:moveTo>
                  <a:pt x="5203" y="3906"/>
                </a:moveTo>
                <a:lnTo>
                  <a:pt x="5465" y="3930"/>
                </a:lnTo>
                <a:lnTo>
                  <a:pt x="5942" y="4121"/>
                </a:lnTo>
                <a:lnTo>
                  <a:pt x="6287" y="4478"/>
                </a:lnTo>
                <a:lnTo>
                  <a:pt x="6489" y="4942"/>
                </a:lnTo>
                <a:lnTo>
                  <a:pt x="6501" y="5204"/>
                </a:lnTo>
                <a:lnTo>
                  <a:pt x="6489" y="5478"/>
                </a:lnTo>
                <a:lnTo>
                  <a:pt x="6287" y="5942"/>
                </a:lnTo>
                <a:lnTo>
                  <a:pt x="5942" y="6299"/>
                </a:lnTo>
                <a:lnTo>
                  <a:pt x="5465" y="6490"/>
                </a:lnTo>
                <a:lnTo>
                  <a:pt x="5203" y="6514"/>
                </a:lnTo>
                <a:lnTo>
                  <a:pt x="4941" y="6490"/>
                </a:lnTo>
                <a:lnTo>
                  <a:pt x="4477" y="6299"/>
                </a:lnTo>
                <a:lnTo>
                  <a:pt x="4120" y="5942"/>
                </a:lnTo>
                <a:lnTo>
                  <a:pt x="3917" y="5478"/>
                </a:lnTo>
                <a:lnTo>
                  <a:pt x="3905" y="5204"/>
                </a:lnTo>
                <a:lnTo>
                  <a:pt x="3917" y="4942"/>
                </a:lnTo>
                <a:lnTo>
                  <a:pt x="4120" y="4478"/>
                </a:lnTo>
                <a:lnTo>
                  <a:pt x="4477" y="4121"/>
                </a:lnTo>
                <a:lnTo>
                  <a:pt x="4941" y="3930"/>
                </a:lnTo>
                <a:lnTo>
                  <a:pt x="5203" y="3906"/>
                </a:lnTo>
                <a:close/>
                <a:moveTo>
                  <a:pt x="5203" y="3251"/>
                </a:moveTo>
                <a:lnTo>
                  <a:pt x="5001" y="3263"/>
                </a:lnTo>
                <a:lnTo>
                  <a:pt x="4620" y="3335"/>
                </a:lnTo>
                <a:lnTo>
                  <a:pt x="4263" y="3489"/>
                </a:lnTo>
                <a:lnTo>
                  <a:pt x="3953" y="3692"/>
                </a:lnTo>
                <a:lnTo>
                  <a:pt x="3691" y="3954"/>
                </a:lnTo>
                <a:lnTo>
                  <a:pt x="3477" y="4263"/>
                </a:lnTo>
                <a:lnTo>
                  <a:pt x="3334" y="4621"/>
                </a:lnTo>
                <a:lnTo>
                  <a:pt x="3262" y="5002"/>
                </a:lnTo>
                <a:lnTo>
                  <a:pt x="3251" y="5204"/>
                </a:lnTo>
                <a:lnTo>
                  <a:pt x="3262" y="5406"/>
                </a:lnTo>
                <a:lnTo>
                  <a:pt x="3334" y="5787"/>
                </a:lnTo>
                <a:lnTo>
                  <a:pt x="3489" y="6145"/>
                </a:lnTo>
                <a:lnTo>
                  <a:pt x="3691" y="6454"/>
                </a:lnTo>
                <a:lnTo>
                  <a:pt x="3965" y="6716"/>
                </a:lnTo>
                <a:lnTo>
                  <a:pt x="4275" y="6931"/>
                </a:lnTo>
                <a:lnTo>
                  <a:pt x="4620" y="7073"/>
                </a:lnTo>
                <a:lnTo>
                  <a:pt x="5001" y="7157"/>
                </a:lnTo>
                <a:lnTo>
                  <a:pt x="5406" y="7157"/>
                </a:lnTo>
                <a:lnTo>
                  <a:pt x="5787" y="7073"/>
                </a:lnTo>
                <a:lnTo>
                  <a:pt x="6132" y="6931"/>
                </a:lnTo>
                <a:lnTo>
                  <a:pt x="6454" y="6728"/>
                </a:lnTo>
                <a:lnTo>
                  <a:pt x="6715" y="6454"/>
                </a:lnTo>
                <a:lnTo>
                  <a:pt x="6930" y="6145"/>
                </a:lnTo>
                <a:lnTo>
                  <a:pt x="7073" y="5799"/>
                </a:lnTo>
                <a:lnTo>
                  <a:pt x="7156" y="5406"/>
                </a:lnTo>
                <a:lnTo>
                  <a:pt x="7156" y="5204"/>
                </a:lnTo>
                <a:lnTo>
                  <a:pt x="7156" y="5002"/>
                </a:lnTo>
                <a:lnTo>
                  <a:pt x="7073" y="4621"/>
                </a:lnTo>
                <a:lnTo>
                  <a:pt x="6930" y="4263"/>
                </a:lnTo>
                <a:lnTo>
                  <a:pt x="6715" y="3954"/>
                </a:lnTo>
                <a:lnTo>
                  <a:pt x="6454" y="3692"/>
                </a:lnTo>
                <a:lnTo>
                  <a:pt x="6144" y="3489"/>
                </a:lnTo>
                <a:lnTo>
                  <a:pt x="5799" y="3335"/>
                </a:lnTo>
                <a:lnTo>
                  <a:pt x="5406" y="3263"/>
                </a:lnTo>
                <a:lnTo>
                  <a:pt x="5203" y="3251"/>
                </a:lnTo>
                <a:close/>
                <a:moveTo>
                  <a:pt x="2774" y="7204"/>
                </a:moveTo>
                <a:lnTo>
                  <a:pt x="2679" y="7276"/>
                </a:lnTo>
                <a:lnTo>
                  <a:pt x="1524" y="8431"/>
                </a:lnTo>
                <a:lnTo>
                  <a:pt x="1441" y="8538"/>
                </a:lnTo>
                <a:lnTo>
                  <a:pt x="1441" y="8788"/>
                </a:lnTo>
                <a:lnTo>
                  <a:pt x="1524" y="8895"/>
                </a:lnTo>
                <a:lnTo>
                  <a:pt x="1631" y="8967"/>
                </a:lnTo>
                <a:lnTo>
                  <a:pt x="1881" y="8967"/>
                </a:lnTo>
                <a:lnTo>
                  <a:pt x="1988" y="8895"/>
                </a:lnTo>
                <a:lnTo>
                  <a:pt x="3132" y="7740"/>
                </a:lnTo>
                <a:lnTo>
                  <a:pt x="3215" y="7633"/>
                </a:lnTo>
                <a:lnTo>
                  <a:pt x="3215" y="7383"/>
                </a:lnTo>
                <a:lnTo>
                  <a:pt x="3132" y="7276"/>
                </a:lnTo>
                <a:lnTo>
                  <a:pt x="3024" y="7204"/>
                </a:lnTo>
                <a:close/>
                <a:moveTo>
                  <a:pt x="7263" y="7085"/>
                </a:moveTo>
                <a:lnTo>
                  <a:pt x="7168" y="7169"/>
                </a:lnTo>
                <a:lnTo>
                  <a:pt x="7085" y="7276"/>
                </a:lnTo>
                <a:lnTo>
                  <a:pt x="7085" y="7526"/>
                </a:lnTo>
                <a:lnTo>
                  <a:pt x="7168" y="7621"/>
                </a:lnTo>
                <a:lnTo>
                  <a:pt x="8430" y="8895"/>
                </a:lnTo>
                <a:lnTo>
                  <a:pt x="8537" y="8967"/>
                </a:lnTo>
                <a:lnTo>
                  <a:pt x="8787" y="8967"/>
                </a:lnTo>
                <a:lnTo>
                  <a:pt x="8882" y="8895"/>
                </a:lnTo>
                <a:lnTo>
                  <a:pt x="8966" y="8788"/>
                </a:lnTo>
                <a:lnTo>
                  <a:pt x="8966" y="8538"/>
                </a:lnTo>
                <a:lnTo>
                  <a:pt x="8882" y="8431"/>
                </a:lnTo>
                <a:lnTo>
                  <a:pt x="7620" y="7169"/>
                </a:lnTo>
                <a:lnTo>
                  <a:pt x="7513" y="7085"/>
                </a:lnTo>
                <a:close/>
                <a:moveTo>
                  <a:pt x="5203" y="8133"/>
                </a:moveTo>
                <a:lnTo>
                  <a:pt x="5072" y="8157"/>
                </a:lnTo>
                <a:lnTo>
                  <a:pt x="4894" y="8336"/>
                </a:lnTo>
                <a:lnTo>
                  <a:pt x="4882" y="8466"/>
                </a:lnTo>
                <a:lnTo>
                  <a:pt x="4882" y="10086"/>
                </a:lnTo>
                <a:lnTo>
                  <a:pt x="4894" y="10217"/>
                </a:lnTo>
                <a:lnTo>
                  <a:pt x="5072" y="10395"/>
                </a:lnTo>
                <a:lnTo>
                  <a:pt x="5203" y="10419"/>
                </a:lnTo>
                <a:lnTo>
                  <a:pt x="5334" y="10395"/>
                </a:lnTo>
                <a:lnTo>
                  <a:pt x="5513" y="10217"/>
                </a:lnTo>
                <a:lnTo>
                  <a:pt x="5525" y="10086"/>
                </a:lnTo>
                <a:lnTo>
                  <a:pt x="5525" y="8466"/>
                </a:lnTo>
                <a:lnTo>
                  <a:pt x="5513" y="8336"/>
                </a:lnTo>
                <a:lnTo>
                  <a:pt x="5334" y="8157"/>
                </a:lnTo>
                <a:lnTo>
                  <a:pt x="5203" y="813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56"/>
          <p:cNvSpPr/>
          <p:nvPr/>
        </p:nvSpPr>
        <p:spPr>
          <a:xfrm>
            <a:off x="2507647" y="5695722"/>
            <a:ext cx="715013" cy="593264"/>
          </a:xfrm>
          <a:custGeom>
            <a:avLst/>
            <a:gdLst/>
            <a:ahLst/>
            <a:cxnLst/>
            <a:rect l="l" t="t" r="r" b="b"/>
            <a:pathLst>
              <a:path w="12515" h="10384" extrusionOk="0">
                <a:moveTo>
                  <a:pt x="4942" y="1"/>
                </a:moveTo>
                <a:lnTo>
                  <a:pt x="4668" y="13"/>
                </a:lnTo>
                <a:lnTo>
                  <a:pt x="4168" y="108"/>
                </a:lnTo>
                <a:lnTo>
                  <a:pt x="3704" y="310"/>
                </a:lnTo>
                <a:lnTo>
                  <a:pt x="3287" y="596"/>
                </a:lnTo>
                <a:lnTo>
                  <a:pt x="2930" y="941"/>
                </a:lnTo>
                <a:lnTo>
                  <a:pt x="2644" y="1358"/>
                </a:lnTo>
                <a:lnTo>
                  <a:pt x="2442" y="1823"/>
                </a:lnTo>
                <a:lnTo>
                  <a:pt x="2346" y="2335"/>
                </a:lnTo>
                <a:lnTo>
                  <a:pt x="2334" y="2608"/>
                </a:lnTo>
                <a:lnTo>
                  <a:pt x="2346" y="2739"/>
                </a:lnTo>
                <a:lnTo>
                  <a:pt x="2537" y="2906"/>
                </a:lnTo>
                <a:lnTo>
                  <a:pt x="2656" y="2930"/>
                </a:lnTo>
                <a:lnTo>
                  <a:pt x="2799" y="2906"/>
                </a:lnTo>
                <a:lnTo>
                  <a:pt x="2965" y="2739"/>
                </a:lnTo>
                <a:lnTo>
                  <a:pt x="2989" y="2608"/>
                </a:lnTo>
                <a:lnTo>
                  <a:pt x="2989" y="2406"/>
                </a:lnTo>
                <a:lnTo>
                  <a:pt x="3073" y="2025"/>
                </a:lnTo>
                <a:lnTo>
                  <a:pt x="3216" y="1668"/>
                </a:lnTo>
                <a:lnTo>
                  <a:pt x="3430" y="1358"/>
                </a:lnTo>
                <a:lnTo>
                  <a:pt x="3692" y="1096"/>
                </a:lnTo>
                <a:lnTo>
                  <a:pt x="4001" y="882"/>
                </a:lnTo>
                <a:lnTo>
                  <a:pt x="4359" y="739"/>
                </a:lnTo>
                <a:lnTo>
                  <a:pt x="4740" y="656"/>
                </a:lnTo>
                <a:lnTo>
                  <a:pt x="5144" y="656"/>
                </a:lnTo>
                <a:lnTo>
                  <a:pt x="5525" y="739"/>
                </a:lnTo>
                <a:lnTo>
                  <a:pt x="5883" y="882"/>
                </a:lnTo>
                <a:lnTo>
                  <a:pt x="6192" y="1096"/>
                </a:lnTo>
                <a:lnTo>
                  <a:pt x="6466" y="1358"/>
                </a:lnTo>
                <a:lnTo>
                  <a:pt x="6668" y="1668"/>
                </a:lnTo>
                <a:lnTo>
                  <a:pt x="6823" y="2025"/>
                </a:lnTo>
                <a:lnTo>
                  <a:pt x="6895" y="2406"/>
                </a:lnTo>
                <a:lnTo>
                  <a:pt x="6907" y="2608"/>
                </a:lnTo>
                <a:lnTo>
                  <a:pt x="6930" y="2739"/>
                </a:lnTo>
                <a:lnTo>
                  <a:pt x="7097" y="2906"/>
                </a:lnTo>
                <a:lnTo>
                  <a:pt x="7228" y="2930"/>
                </a:lnTo>
                <a:lnTo>
                  <a:pt x="7359" y="2906"/>
                </a:lnTo>
                <a:lnTo>
                  <a:pt x="7538" y="2739"/>
                </a:lnTo>
                <a:lnTo>
                  <a:pt x="7562" y="2608"/>
                </a:lnTo>
                <a:lnTo>
                  <a:pt x="7550" y="2335"/>
                </a:lnTo>
                <a:lnTo>
                  <a:pt x="7442" y="1823"/>
                </a:lnTo>
                <a:lnTo>
                  <a:pt x="7240" y="1358"/>
                </a:lnTo>
                <a:lnTo>
                  <a:pt x="6954" y="941"/>
                </a:lnTo>
                <a:lnTo>
                  <a:pt x="6597" y="596"/>
                </a:lnTo>
                <a:lnTo>
                  <a:pt x="6180" y="310"/>
                </a:lnTo>
                <a:lnTo>
                  <a:pt x="5704" y="108"/>
                </a:lnTo>
                <a:lnTo>
                  <a:pt x="5204" y="13"/>
                </a:lnTo>
                <a:lnTo>
                  <a:pt x="4942" y="1"/>
                </a:lnTo>
                <a:close/>
                <a:moveTo>
                  <a:pt x="9490" y="322"/>
                </a:moveTo>
                <a:lnTo>
                  <a:pt x="9264" y="429"/>
                </a:lnTo>
                <a:lnTo>
                  <a:pt x="9205" y="549"/>
                </a:lnTo>
                <a:lnTo>
                  <a:pt x="8550" y="2501"/>
                </a:lnTo>
                <a:lnTo>
                  <a:pt x="8526" y="2632"/>
                </a:lnTo>
                <a:lnTo>
                  <a:pt x="8645" y="2858"/>
                </a:lnTo>
                <a:lnTo>
                  <a:pt x="8752" y="2918"/>
                </a:lnTo>
                <a:lnTo>
                  <a:pt x="8883" y="2930"/>
                </a:lnTo>
                <a:lnTo>
                  <a:pt x="9109" y="2823"/>
                </a:lnTo>
                <a:lnTo>
                  <a:pt x="9169" y="2704"/>
                </a:lnTo>
                <a:lnTo>
                  <a:pt x="9824" y="751"/>
                </a:lnTo>
                <a:lnTo>
                  <a:pt x="9836" y="620"/>
                </a:lnTo>
                <a:lnTo>
                  <a:pt x="9729" y="406"/>
                </a:lnTo>
                <a:lnTo>
                  <a:pt x="9621" y="346"/>
                </a:lnTo>
                <a:lnTo>
                  <a:pt x="9490" y="322"/>
                </a:lnTo>
                <a:close/>
                <a:moveTo>
                  <a:pt x="1310" y="3930"/>
                </a:moveTo>
                <a:lnTo>
                  <a:pt x="5668" y="4442"/>
                </a:lnTo>
                <a:lnTo>
                  <a:pt x="4347" y="6299"/>
                </a:lnTo>
                <a:lnTo>
                  <a:pt x="4275" y="6371"/>
                </a:lnTo>
                <a:lnTo>
                  <a:pt x="4109" y="6430"/>
                </a:lnTo>
                <a:lnTo>
                  <a:pt x="4001" y="6419"/>
                </a:lnTo>
                <a:lnTo>
                  <a:pt x="763" y="5680"/>
                </a:lnTo>
                <a:lnTo>
                  <a:pt x="703" y="5645"/>
                </a:lnTo>
                <a:lnTo>
                  <a:pt x="632" y="5526"/>
                </a:lnTo>
                <a:lnTo>
                  <a:pt x="656" y="5454"/>
                </a:lnTo>
                <a:lnTo>
                  <a:pt x="1310" y="3930"/>
                </a:lnTo>
                <a:close/>
                <a:moveTo>
                  <a:pt x="11205" y="3930"/>
                </a:moveTo>
                <a:lnTo>
                  <a:pt x="11860" y="5454"/>
                </a:lnTo>
                <a:lnTo>
                  <a:pt x="11872" y="5526"/>
                </a:lnTo>
                <a:lnTo>
                  <a:pt x="11812" y="5645"/>
                </a:lnTo>
                <a:lnTo>
                  <a:pt x="11753" y="5680"/>
                </a:lnTo>
                <a:lnTo>
                  <a:pt x="8502" y="6419"/>
                </a:lnTo>
                <a:lnTo>
                  <a:pt x="8407" y="6430"/>
                </a:lnTo>
                <a:lnTo>
                  <a:pt x="8228" y="6371"/>
                </a:lnTo>
                <a:lnTo>
                  <a:pt x="8169" y="6299"/>
                </a:lnTo>
                <a:lnTo>
                  <a:pt x="6847" y="4442"/>
                </a:lnTo>
                <a:lnTo>
                  <a:pt x="11205" y="3930"/>
                </a:lnTo>
                <a:close/>
                <a:moveTo>
                  <a:pt x="1275" y="3275"/>
                </a:moveTo>
                <a:lnTo>
                  <a:pt x="1072" y="3323"/>
                </a:lnTo>
                <a:lnTo>
                  <a:pt x="894" y="3430"/>
                </a:lnTo>
                <a:lnTo>
                  <a:pt x="751" y="3585"/>
                </a:lnTo>
                <a:lnTo>
                  <a:pt x="703" y="3680"/>
                </a:lnTo>
                <a:lnTo>
                  <a:pt x="60" y="5192"/>
                </a:lnTo>
                <a:lnTo>
                  <a:pt x="1" y="5371"/>
                </a:lnTo>
                <a:lnTo>
                  <a:pt x="13" y="5728"/>
                </a:lnTo>
                <a:lnTo>
                  <a:pt x="167" y="6026"/>
                </a:lnTo>
                <a:lnTo>
                  <a:pt x="441" y="6252"/>
                </a:lnTo>
                <a:lnTo>
                  <a:pt x="620" y="6311"/>
                </a:lnTo>
                <a:lnTo>
                  <a:pt x="3859" y="7061"/>
                </a:lnTo>
                <a:lnTo>
                  <a:pt x="4001" y="7085"/>
                </a:lnTo>
                <a:lnTo>
                  <a:pt x="4287" y="7061"/>
                </a:lnTo>
                <a:lnTo>
                  <a:pt x="4561" y="6966"/>
                </a:lnTo>
                <a:lnTo>
                  <a:pt x="4787" y="6788"/>
                </a:lnTo>
                <a:lnTo>
                  <a:pt x="4871" y="6669"/>
                </a:lnTo>
                <a:lnTo>
                  <a:pt x="6240" y="4740"/>
                </a:lnTo>
                <a:lnTo>
                  <a:pt x="7633" y="6669"/>
                </a:lnTo>
                <a:lnTo>
                  <a:pt x="7728" y="6788"/>
                </a:lnTo>
                <a:lnTo>
                  <a:pt x="7954" y="6966"/>
                </a:lnTo>
                <a:lnTo>
                  <a:pt x="8228" y="7061"/>
                </a:lnTo>
                <a:lnTo>
                  <a:pt x="8502" y="7085"/>
                </a:lnTo>
                <a:lnTo>
                  <a:pt x="8657" y="7061"/>
                </a:lnTo>
                <a:lnTo>
                  <a:pt x="11872" y="6311"/>
                </a:lnTo>
                <a:lnTo>
                  <a:pt x="12062" y="6252"/>
                </a:lnTo>
                <a:lnTo>
                  <a:pt x="12348" y="6026"/>
                </a:lnTo>
                <a:lnTo>
                  <a:pt x="12503" y="5728"/>
                </a:lnTo>
                <a:lnTo>
                  <a:pt x="12515" y="5371"/>
                </a:lnTo>
                <a:lnTo>
                  <a:pt x="12455" y="5192"/>
                </a:lnTo>
                <a:lnTo>
                  <a:pt x="11800" y="3680"/>
                </a:lnTo>
                <a:lnTo>
                  <a:pt x="11765" y="3585"/>
                </a:lnTo>
                <a:lnTo>
                  <a:pt x="11622" y="3430"/>
                </a:lnTo>
                <a:lnTo>
                  <a:pt x="11443" y="3323"/>
                </a:lnTo>
                <a:lnTo>
                  <a:pt x="11241" y="3275"/>
                </a:lnTo>
                <a:lnTo>
                  <a:pt x="11134" y="3287"/>
                </a:lnTo>
                <a:lnTo>
                  <a:pt x="6252" y="3847"/>
                </a:lnTo>
                <a:lnTo>
                  <a:pt x="1382" y="3287"/>
                </a:lnTo>
                <a:lnTo>
                  <a:pt x="1275" y="3275"/>
                </a:lnTo>
                <a:close/>
                <a:moveTo>
                  <a:pt x="6240" y="6490"/>
                </a:moveTo>
                <a:lnTo>
                  <a:pt x="6121" y="6514"/>
                </a:lnTo>
                <a:lnTo>
                  <a:pt x="5930" y="6704"/>
                </a:lnTo>
                <a:lnTo>
                  <a:pt x="5918" y="6835"/>
                </a:lnTo>
                <a:lnTo>
                  <a:pt x="5918" y="9669"/>
                </a:lnTo>
                <a:lnTo>
                  <a:pt x="1942" y="8669"/>
                </a:lnTo>
                <a:lnTo>
                  <a:pt x="1834" y="8633"/>
                </a:lnTo>
                <a:lnTo>
                  <a:pt x="1691" y="8466"/>
                </a:lnTo>
                <a:lnTo>
                  <a:pt x="1680" y="8347"/>
                </a:lnTo>
                <a:lnTo>
                  <a:pt x="1680" y="7097"/>
                </a:lnTo>
                <a:lnTo>
                  <a:pt x="1025" y="6907"/>
                </a:lnTo>
                <a:lnTo>
                  <a:pt x="1025" y="8347"/>
                </a:lnTo>
                <a:lnTo>
                  <a:pt x="1037" y="8514"/>
                </a:lnTo>
                <a:lnTo>
                  <a:pt x="1144" y="8824"/>
                </a:lnTo>
                <a:lnTo>
                  <a:pt x="1346" y="9074"/>
                </a:lnTo>
                <a:lnTo>
                  <a:pt x="1632" y="9252"/>
                </a:lnTo>
                <a:lnTo>
                  <a:pt x="1787" y="9300"/>
                </a:lnTo>
                <a:lnTo>
                  <a:pt x="6026" y="10360"/>
                </a:lnTo>
                <a:lnTo>
                  <a:pt x="6133" y="10383"/>
                </a:lnTo>
                <a:lnTo>
                  <a:pt x="6371" y="10383"/>
                </a:lnTo>
                <a:lnTo>
                  <a:pt x="6490" y="10360"/>
                </a:lnTo>
                <a:lnTo>
                  <a:pt x="10729" y="9300"/>
                </a:lnTo>
                <a:lnTo>
                  <a:pt x="10883" y="9252"/>
                </a:lnTo>
                <a:lnTo>
                  <a:pt x="11157" y="9074"/>
                </a:lnTo>
                <a:lnTo>
                  <a:pt x="11348" y="8824"/>
                </a:lnTo>
                <a:lnTo>
                  <a:pt x="11455" y="8514"/>
                </a:lnTo>
                <a:lnTo>
                  <a:pt x="11467" y="8347"/>
                </a:lnTo>
                <a:lnTo>
                  <a:pt x="11467" y="6907"/>
                </a:lnTo>
                <a:lnTo>
                  <a:pt x="10800" y="7097"/>
                </a:lnTo>
                <a:lnTo>
                  <a:pt x="10800" y="8347"/>
                </a:lnTo>
                <a:lnTo>
                  <a:pt x="10788" y="8466"/>
                </a:lnTo>
                <a:lnTo>
                  <a:pt x="10669" y="8633"/>
                </a:lnTo>
                <a:lnTo>
                  <a:pt x="10574" y="8669"/>
                </a:lnTo>
                <a:lnTo>
                  <a:pt x="6585" y="9669"/>
                </a:lnTo>
                <a:lnTo>
                  <a:pt x="6585" y="6835"/>
                </a:lnTo>
                <a:lnTo>
                  <a:pt x="6561" y="6704"/>
                </a:lnTo>
                <a:lnTo>
                  <a:pt x="6383" y="6514"/>
                </a:lnTo>
                <a:lnTo>
                  <a:pt x="6240" y="649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56"/>
          <p:cNvSpPr/>
          <p:nvPr/>
        </p:nvSpPr>
        <p:spPr>
          <a:xfrm>
            <a:off x="3665439" y="5695722"/>
            <a:ext cx="669479" cy="595321"/>
          </a:xfrm>
          <a:custGeom>
            <a:avLst/>
            <a:gdLst/>
            <a:ahLst/>
            <a:cxnLst/>
            <a:rect l="l" t="t" r="r" b="b"/>
            <a:pathLst>
              <a:path w="11718" h="10420" extrusionOk="0">
                <a:moveTo>
                  <a:pt x="6181" y="656"/>
                </a:moveTo>
                <a:lnTo>
                  <a:pt x="6181" y="1632"/>
                </a:lnTo>
                <a:lnTo>
                  <a:pt x="5526" y="1632"/>
                </a:lnTo>
                <a:lnTo>
                  <a:pt x="5526" y="656"/>
                </a:lnTo>
                <a:close/>
                <a:moveTo>
                  <a:pt x="7419" y="656"/>
                </a:moveTo>
                <a:lnTo>
                  <a:pt x="7598" y="727"/>
                </a:lnTo>
                <a:lnTo>
                  <a:pt x="7728" y="870"/>
                </a:lnTo>
                <a:lnTo>
                  <a:pt x="7800" y="1037"/>
                </a:lnTo>
                <a:lnTo>
                  <a:pt x="7812" y="1144"/>
                </a:lnTo>
                <a:lnTo>
                  <a:pt x="7812" y="3418"/>
                </a:lnTo>
                <a:lnTo>
                  <a:pt x="7800" y="3513"/>
                </a:lnTo>
                <a:lnTo>
                  <a:pt x="7728" y="3692"/>
                </a:lnTo>
                <a:lnTo>
                  <a:pt x="7598" y="3823"/>
                </a:lnTo>
                <a:lnTo>
                  <a:pt x="7419" y="3894"/>
                </a:lnTo>
                <a:lnTo>
                  <a:pt x="7324" y="3906"/>
                </a:lnTo>
                <a:lnTo>
                  <a:pt x="4395" y="3906"/>
                </a:lnTo>
                <a:lnTo>
                  <a:pt x="4287" y="3894"/>
                </a:lnTo>
                <a:lnTo>
                  <a:pt x="4109" y="3823"/>
                </a:lnTo>
                <a:lnTo>
                  <a:pt x="3978" y="3692"/>
                </a:lnTo>
                <a:lnTo>
                  <a:pt x="3906" y="3513"/>
                </a:lnTo>
                <a:lnTo>
                  <a:pt x="3906" y="3418"/>
                </a:lnTo>
                <a:lnTo>
                  <a:pt x="3906" y="1144"/>
                </a:lnTo>
                <a:lnTo>
                  <a:pt x="3906" y="1037"/>
                </a:lnTo>
                <a:lnTo>
                  <a:pt x="3978" y="870"/>
                </a:lnTo>
                <a:lnTo>
                  <a:pt x="4109" y="727"/>
                </a:lnTo>
                <a:lnTo>
                  <a:pt x="4287" y="656"/>
                </a:lnTo>
                <a:lnTo>
                  <a:pt x="4883" y="656"/>
                </a:lnTo>
                <a:lnTo>
                  <a:pt x="4883" y="1632"/>
                </a:lnTo>
                <a:lnTo>
                  <a:pt x="4883" y="1763"/>
                </a:lnTo>
                <a:lnTo>
                  <a:pt x="4990" y="1989"/>
                </a:lnTo>
                <a:lnTo>
                  <a:pt x="5157" y="2168"/>
                </a:lnTo>
                <a:lnTo>
                  <a:pt x="5395" y="2275"/>
                </a:lnTo>
                <a:lnTo>
                  <a:pt x="6312" y="2275"/>
                </a:lnTo>
                <a:lnTo>
                  <a:pt x="6550" y="2168"/>
                </a:lnTo>
                <a:lnTo>
                  <a:pt x="6728" y="1989"/>
                </a:lnTo>
                <a:lnTo>
                  <a:pt x="6824" y="1763"/>
                </a:lnTo>
                <a:lnTo>
                  <a:pt x="6835" y="1632"/>
                </a:lnTo>
                <a:lnTo>
                  <a:pt x="6835" y="656"/>
                </a:lnTo>
                <a:close/>
                <a:moveTo>
                  <a:pt x="4395" y="1"/>
                </a:moveTo>
                <a:lnTo>
                  <a:pt x="4156" y="13"/>
                </a:lnTo>
                <a:lnTo>
                  <a:pt x="3752" y="191"/>
                </a:lnTo>
                <a:lnTo>
                  <a:pt x="3442" y="501"/>
                </a:lnTo>
                <a:lnTo>
                  <a:pt x="3263" y="906"/>
                </a:lnTo>
                <a:lnTo>
                  <a:pt x="3252" y="1144"/>
                </a:lnTo>
                <a:lnTo>
                  <a:pt x="3252" y="3418"/>
                </a:lnTo>
                <a:lnTo>
                  <a:pt x="3263" y="3656"/>
                </a:lnTo>
                <a:lnTo>
                  <a:pt x="3442" y="4061"/>
                </a:lnTo>
                <a:lnTo>
                  <a:pt x="3752" y="4371"/>
                </a:lnTo>
                <a:lnTo>
                  <a:pt x="4156" y="4537"/>
                </a:lnTo>
                <a:lnTo>
                  <a:pt x="4395" y="4561"/>
                </a:lnTo>
                <a:lnTo>
                  <a:pt x="7324" y="4561"/>
                </a:lnTo>
                <a:lnTo>
                  <a:pt x="7550" y="4537"/>
                </a:lnTo>
                <a:lnTo>
                  <a:pt x="7967" y="4371"/>
                </a:lnTo>
                <a:lnTo>
                  <a:pt x="8276" y="4061"/>
                </a:lnTo>
                <a:lnTo>
                  <a:pt x="8443" y="3644"/>
                </a:lnTo>
                <a:lnTo>
                  <a:pt x="8467" y="3418"/>
                </a:lnTo>
                <a:lnTo>
                  <a:pt x="8467" y="1144"/>
                </a:lnTo>
                <a:lnTo>
                  <a:pt x="8443" y="906"/>
                </a:lnTo>
                <a:lnTo>
                  <a:pt x="8276" y="501"/>
                </a:lnTo>
                <a:lnTo>
                  <a:pt x="7967" y="191"/>
                </a:lnTo>
                <a:lnTo>
                  <a:pt x="7550" y="13"/>
                </a:lnTo>
                <a:lnTo>
                  <a:pt x="7324" y="1"/>
                </a:lnTo>
                <a:close/>
                <a:moveTo>
                  <a:pt x="2930" y="6514"/>
                </a:moveTo>
                <a:lnTo>
                  <a:pt x="2930" y="7490"/>
                </a:lnTo>
                <a:lnTo>
                  <a:pt x="2275" y="7490"/>
                </a:lnTo>
                <a:lnTo>
                  <a:pt x="2275" y="6514"/>
                </a:lnTo>
                <a:close/>
                <a:moveTo>
                  <a:pt x="9443" y="6514"/>
                </a:moveTo>
                <a:lnTo>
                  <a:pt x="9443" y="7490"/>
                </a:lnTo>
                <a:lnTo>
                  <a:pt x="8788" y="7490"/>
                </a:lnTo>
                <a:lnTo>
                  <a:pt x="8788" y="6514"/>
                </a:lnTo>
                <a:close/>
                <a:moveTo>
                  <a:pt x="4168" y="6514"/>
                </a:moveTo>
                <a:lnTo>
                  <a:pt x="4335" y="6597"/>
                </a:lnTo>
                <a:lnTo>
                  <a:pt x="4466" y="6728"/>
                </a:lnTo>
                <a:lnTo>
                  <a:pt x="4549" y="6895"/>
                </a:lnTo>
                <a:lnTo>
                  <a:pt x="4549" y="7002"/>
                </a:lnTo>
                <a:lnTo>
                  <a:pt x="4549" y="9276"/>
                </a:lnTo>
                <a:lnTo>
                  <a:pt x="4549" y="9383"/>
                </a:lnTo>
                <a:lnTo>
                  <a:pt x="4466" y="9550"/>
                </a:lnTo>
                <a:lnTo>
                  <a:pt x="4335" y="9681"/>
                </a:lnTo>
                <a:lnTo>
                  <a:pt x="4168" y="9764"/>
                </a:lnTo>
                <a:lnTo>
                  <a:pt x="1037" y="9764"/>
                </a:lnTo>
                <a:lnTo>
                  <a:pt x="858" y="9681"/>
                </a:lnTo>
                <a:lnTo>
                  <a:pt x="727" y="9550"/>
                </a:lnTo>
                <a:lnTo>
                  <a:pt x="656" y="9383"/>
                </a:lnTo>
                <a:lnTo>
                  <a:pt x="644" y="9276"/>
                </a:lnTo>
                <a:lnTo>
                  <a:pt x="644" y="7002"/>
                </a:lnTo>
                <a:lnTo>
                  <a:pt x="656" y="6895"/>
                </a:lnTo>
                <a:lnTo>
                  <a:pt x="727" y="6728"/>
                </a:lnTo>
                <a:lnTo>
                  <a:pt x="858" y="6597"/>
                </a:lnTo>
                <a:lnTo>
                  <a:pt x="1037" y="6514"/>
                </a:lnTo>
                <a:lnTo>
                  <a:pt x="1620" y="6514"/>
                </a:lnTo>
                <a:lnTo>
                  <a:pt x="1620" y="7490"/>
                </a:lnTo>
                <a:lnTo>
                  <a:pt x="1632" y="7621"/>
                </a:lnTo>
                <a:lnTo>
                  <a:pt x="1727" y="7859"/>
                </a:lnTo>
                <a:lnTo>
                  <a:pt x="1906" y="8026"/>
                </a:lnTo>
                <a:lnTo>
                  <a:pt x="2144" y="8133"/>
                </a:lnTo>
                <a:lnTo>
                  <a:pt x="2275" y="8145"/>
                </a:lnTo>
                <a:lnTo>
                  <a:pt x="2930" y="8145"/>
                </a:lnTo>
                <a:lnTo>
                  <a:pt x="3061" y="8133"/>
                </a:lnTo>
                <a:lnTo>
                  <a:pt x="3287" y="8026"/>
                </a:lnTo>
                <a:lnTo>
                  <a:pt x="3466" y="7859"/>
                </a:lnTo>
                <a:lnTo>
                  <a:pt x="3573" y="7621"/>
                </a:lnTo>
                <a:lnTo>
                  <a:pt x="3573" y="7490"/>
                </a:lnTo>
                <a:lnTo>
                  <a:pt x="3573" y="6514"/>
                </a:lnTo>
                <a:close/>
                <a:moveTo>
                  <a:pt x="10681" y="6514"/>
                </a:moveTo>
                <a:lnTo>
                  <a:pt x="10848" y="6597"/>
                </a:lnTo>
                <a:lnTo>
                  <a:pt x="10979" y="6728"/>
                </a:lnTo>
                <a:lnTo>
                  <a:pt x="11062" y="6895"/>
                </a:lnTo>
                <a:lnTo>
                  <a:pt x="11062" y="7002"/>
                </a:lnTo>
                <a:lnTo>
                  <a:pt x="11062" y="9276"/>
                </a:lnTo>
                <a:lnTo>
                  <a:pt x="11062" y="9383"/>
                </a:lnTo>
                <a:lnTo>
                  <a:pt x="10979" y="9550"/>
                </a:lnTo>
                <a:lnTo>
                  <a:pt x="10848" y="9681"/>
                </a:lnTo>
                <a:lnTo>
                  <a:pt x="10681" y="9764"/>
                </a:lnTo>
                <a:lnTo>
                  <a:pt x="7550" y="9764"/>
                </a:lnTo>
                <a:lnTo>
                  <a:pt x="7371" y="9681"/>
                </a:lnTo>
                <a:lnTo>
                  <a:pt x="7240" y="9550"/>
                </a:lnTo>
                <a:lnTo>
                  <a:pt x="7169" y="9383"/>
                </a:lnTo>
                <a:lnTo>
                  <a:pt x="7157" y="9276"/>
                </a:lnTo>
                <a:lnTo>
                  <a:pt x="7157" y="7002"/>
                </a:lnTo>
                <a:lnTo>
                  <a:pt x="7169" y="6895"/>
                </a:lnTo>
                <a:lnTo>
                  <a:pt x="7240" y="6728"/>
                </a:lnTo>
                <a:lnTo>
                  <a:pt x="7371" y="6597"/>
                </a:lnTo>
                <a:lnTo>
                  <a:pt x="7550" y="6514"/>
                </a:lnTo>
                <a:lnTo>
                  <a:pt x="8133" y="6514"/>
                </a:lnTo>
                <a:lnTo>
                  <a:pt x="8133" y="7490"/>
                </a:lnTo>
                <a:lnTo>
                  <a:pt x="8145" y="7621"/>
                </a:lnTo>
                <a:lnTo>
                  <a:pt x="8240" y="7859"/>
                </a:lnTo>
                <a:lnTo>
                  <a:pt x="8419" y="8038"/>
                </a:lnTo>
                <a:lnTo>
                  <a:pt x="8657" y="8133"/>
                </a:lnTo>
                <a:lnTo>
                  <a:pt x="8788" y="8145"/>
                </a:lnTo>
                <a:lnTo>
                  <a:pt x="9443" y="8145"/>
                </a:lnTo>
                <a:lnTo>
                  <a:pt x="9574" y="8133"/>
                </a:lnTo>
                <a:lnTo>
                  <a:pt x="9800" y="8038"/>
                </a:lnTo>
                <a:lnTo>
                  <a:pt x="9979" y="7859"/>
                </a:lnTo>
                <a:lnTo>
                  <a:pt x="10074" y="7621"/>
                </a:lnTo>
                <a:lnTo>
                  <a:pt x="10086" y="7490"/>
                </a:lnTo>
                <a:lnTo>
                  <a:pt x="10086" y="6514"/>
                </a:lnTo>
                <a:close/>
                <a:moveTo>
                  <a:pt x="1132" y="5859"/>
                </a:moveTo>
                <a:lnTo>
                  <a:pt x="906" y="5871"/>
                </a:lnTo>
                <a:lnTo>
                  <a:pt x="489" y="6049"/>
                </a:lnTo>
                <a:lnTo>
                  <a:pt x="180" y="6359"/>
                </a:lnTo>
                <a:lnTo>
                  <a:pt x="13" y="6764"/>
                </a:lnTo>
                <a:lnTo>
                  <a:pt x="1" y="7002"/>
                </a:lnTo>
                <a:lnTo>
                  <a:pt x="1" y="9276"/>
                </a:lnTo>
                <a:lnTo>
                  <a:pt x="13" y="9514"/>
                </a:lnTo>
                <a:lnTo>
                  <a:pt x="180" y="9919"/>
                </a:lnTo>
                <a:lnTo>
                  <a:pt x="489" y="10229"/>
                </a:lnTo>
                <a:lnTo>
                  <a:pt x="906" y="10407"/>
                </a:lnTo>
                <a:lnTo>
                  <a:pt x="1132" y="10419"/>
                </a:lnTo>
                <a:lnTo>
                  <a:pt x="4061" y="10419"/>
                </a:lnTo>
                <a:lnTo>
                  <a:pt x="4299" y="10407"/>
                </a:lnTo>
                <a:lnTo>
                  <a:pt x="4704" y="10229"/>
                </a:lnTo>
                <a:lnTo>
                  <a:pt x="5014" y="9919"/>
                </a:lnTo>
                <a:lnTo>
                  <a:pt x="5192" y="9514"/>
                </a:lnTo>
                <a:lnTo>
                  <a:pt x="5204" y="9276"/>
                </a:lnTo>
                <a:lnTo>
                  <a:pt x="5204" y="7002"/>
                </a:lnTo>
                <a:lnTo>
                  <a:pt x="5192" y="6764"/>
                </a:lnTo>
                <a:lnTo>
                  <a:pt x="5014" y="6359"/>
                </a:lnTo>
                <a:lnTo>
                  <a:pt x="4704" y="6049"/>
                </a:lnTo>
                <a:lnTo>
                  <a:pt x="4299" y="5871"/>
                </a:lnTo>
                <a:lnTo>
                  <a:pt x="4061" y="5859"/>
                </a:lnTo>
                <a:close/>
                <a:moveTo>
                  <a:pt x="7645" y="5859"/>
                </a:moveTo>
                <a:lnTo>
                  <a:pt x="7419" y="5871"/>
                </a:lnTo>
                <a:lnTo>
                  <a:pt x="7002" y="6049"/>
                </a:lnTo>
                <a:lnTo>
                  <a:pt x="6693" y="6359"/>
                </a:lnTo>
                <a:lnTo>
                  <a:pt x="6526" y="6764"/>
                </a:lnTo>
                <a:lnTo>
                  <a:pt x="6502" y="7002"/>
                </a:lnTo>
                <a:lnTo>
                  <a:pt x="6502" y="9276"/>
                </a:lnTo>
                <a:lnTo>
                  <a:pt x="6526" y="9514"/>
                </a:lnTo>
                <a:lnTo>
                  <a:pt x="6693" y="9919"/>
                </a:lnTo>
                <a:lnTo>
                  <a:pt x="7002" y="10229"/>
                </a:lnTo>
                <a:lnTo>
                  <a:pt x="7419" y="10407"/>
                </a:lnTo>
                <a:lnTo>
                  <a:pt x="7645" y="10419"/>
                </a:lnTo>
                <a:lnTo>
                  <a:pt x="10574" y="10419"/>
                </a:lnTo>
                <a:lnTo>
                  <a:pt x="10812" y="10407"/>
                </a:lnTo>
                <a:lnTo>
                  <a:pt x="11217" y="10229"/>
                </a:lnTo>
                <a:lnTo>
                  <a:pt x="11527" y="9919"/>
                </a:lnTo>
                <a:lnTo>
                  <a:pt x="11705" y="9514"/>
                </a:lnTo>
                <a:lnTo>
                  <a:pt x="11717" y="9276"/>
                </a:lnTo>
                <a:lnTo>
                  <a:pt x="11717" y="7002"/>
                </a:lnTo>
                <a:lnTo>
                  <a:pt x="11705" y="6764"/>
                </a:lnTo>
                <a:lnTo>
                  <a:pt x="11527" y="6359"/>
                </a:lnTo>
                <a:lnTo>
                  <a:pt x="11217" y="6049"/>
                </a:lnTo>
                <a:lnTo>
                  <a:pt x="10812" y="5871"/>
                </a:lnTo>
                <a:lnTo>
                  <a:pt x="10574" y="58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56"/>
          <p:cNvSpPr/>
          <p:nvPr/>
        </p:nvSpPr>
        <p:spPr>
          <a:xfrm>
            <a:off x="4837571" y="5695722"/>
            <a:ext cx="595264" cy="595321"/>
          </a:xfrm>
          <a:custGeom>
            <a:avLst/>
            <a:gdLst/>
            <a:ahLst/>
            <a:cxnLst/>
            <a:rect l="l" t="t" r="r" b="b"/>
            <a:pathLst>
              <a:path w="10419" h="10420" extrusionOk="0">
                <a:moveTo>
                  <a:pt x="3882" y="656"/>
                </a:moveTo>
                <a:lnTo>
                  <a:pt x="4084" y="668"/>
                </a:lnTo>
                <a:lnTo>
                  <a:pt x="4442" y="810"/>
                </a:lnTo>
                <a:lnTo>
                  <a:pt x="4703" y="1084"/>
                </a:lnTo>
                <a:lnTo>
                  <a:pt x="4846" y="1430"/>
                </a:lnTo>
                <a:lnTo>
                  <a:pt x="4858" y="1632"/>
                </a:lnTo>
                <a:lnTo>
                  <a:pt x="4858" y="8788"/>
                </a:lnTo>
                <a:lnTo>
                  <a:pt x="4846" y="8990"/>
                </a:lnTo>
                <a:lnTo>
                  <a:pt x="4703" y="9348"/>
                </a:lnTo>
                <a:lnTo>
                  <a:pt x="4442" y="9610"/>
                </a:lnTo>
                <a:lnTo>
                  <a:pt x="4084" y="9752"/>
                </a:lnTo>
                <a:lnTo>
                  <a:pt x="3882" y="9764"/>
                </a:lnTo>
                <a:lnTo>
                  <a:pt x="3739" y="9764"/>
                </a:lnTo>
                <a:lnTo>
                  <a:pt x="3465" y="9669"/>
                </a:lnTo>
                <a:lnTo>
                  <a:pt x="3227" y="9502"/>
                </a:lnTo>
                <a:lnTo>
                  <a:pt x="3048" y="9276"/>
                </a:lnTo>
                <a:lnTo>
                  <a:pt x="2989" y="9145"/>
                </a:lnTo>
                <a:lnTo>
                  <a:pt x="2894" y="8871"/>
                </a:lnTo>
                <a:lnTo>
                  <a:pt x="2632" y="8943"/>
                </a:lnTo>
                <a:lnTo>
                  <a:pt x="2536" y="8955"/>
                </a:lnTo>
                <a:lnTo>
                  <a:pt x="2417" y="8955"/>
                </a:lnTo>
                <a:lnTo>
                  <a:pt x="2191" y="8943"/>
                </a:lnTo>
                <a:lnTo>
                  <a:pt x="1786" y="8764"/>
                </a:lnTo>
                <a:lnTo>
                  <a:pt x="1477" y="8455"/>
                </a:lnTo>
                <a:lnTo>
                  <a:pt x="1298" y="8050"/>
                </a:lnTo>
                <a:lnTo>
                  <a:pt x="1286" y="7812"/>
                </a:lnTo>
                <a:lnTo>
                  <a:pt x="1310" y="7585"/>
                </a:lnTo>
                <a:lnTo>
                  <a:pt x="1393" y="7371"/>
                </a:lnTo>
                <a:lnTo>
                  <a:pt x="1501" y="7109"/>
                </a:lnTo>
                <a:lnTo>
                  <a:pt x="1262" y="6966"/>
                </a:lnTo>
                <a:lnTo>
                  <a:pt x="1131" y="6871"/>
                </a:lnTo>
                <a:lnTo>
                  <a:pt x="893" y="6645"/>
                </a:lnTo>
                <a:lnTo>
                  <a:pt x="727" y="6359"/>
                </a:lnTo>
                <a:lnTo>
                  <a:pt x="643" y="6038"/>
                </a:lnTo>
                <a:lnTo>
                  <a:pt x="631" y="5859"/>
                </a:lnTo>
                <a:lnTo>
                  <a:pt x="631" y="5716"/>
                </a:lnTo>
                <a:lnTo>
                  <a:pt x="703" y="5442"/>
                </a:lnTo>
                <a:lnTo>
                  <a:pt x="893" y="5073"/>
                </a:lnTo>
                <a:lnTo>
                  <a:pt x="1096" y="4883"/>
                </a:lnTo>
                <a:lnTo>
                  <a:pt x="1251" y="4728"/>
                </a:lnTo>
                <a:lnTo>
                  <a:pt x="1191" y="4513"/>
                </a:lnTo>
                <a:lnTo>
                  <a:pt x="1131" y="4394"/>
                </a:lnTo>
                <a:lnTo>
                  <a:pt x="1120" y="4228"/>
                </a:lnTo>
                <a:lnTo>
                  <a:pt x="1131" y="4073"/>
                </a:lnTo>
                <a:lnTo>
                  <a:pt x="1227" y="3799"/>
                </a:lnTo>
                <a:lnTo>
                  <a:pt x="1393" y="3561"/>
                </a:lnTo>
                <a:lnTo>
                  <a:pt x="1632" y="3382"/>
                </a:lnTo>
                <a:lnTo>
                  <a:pt x="1763" y="3323"/>
                </a:lnTo>
                <a:lnTo>
                  <a:pt x="2024" y="3216"/>
                </a:lnTo>
                <a:lnTo>
                  <a:pt x="1965" y="2954"/>
                </a:lnTo>
                <a:lnTo>
                  <a:pt x="1953" y="2858"/>
                </a:lnTo>
                <a:lnTo>
                  <a:pt x="1953" y="2763"/>
                </a:lnTo>
                <a:lnTo>
                  <a:pt x="1953" y="2596"/>
                </a:lnTo>
                <a:lnTo>
                  <a:pt x="2072" y="2287"/>
                </a:lnTo>
                <a:lnTo>
                  <a:pt x="2263" y="2049"/>
                </a:lnTo>
                <a:lnTo>
                  <a:pt x="2525" y="1870"/>
                </a:lnTo>
                <a:lnTo>
                  <a:pt x="2691" y="1823"/>
                </a:lnTo>
                <a:lnTo>
                  <a:pt x="2906" y="1763"/>
                </a:lnTo>
                <a:lnTo>
                  <a:pt x="2929" y="1537"/>
                </a:lnTo>
                <a:lnTo>
                  <a:pt x="2965" y="1358"/>
                </a:lnTo>
                <a:lnTo>
                  <a:pt x="3120" y="1037"/>
                </a:lnTo>
                <a:lnTo>
                  <a:pt x="3382" y="799"/>
                </a:lnTo>
                <a:lnTo>
                  <a:pt x="3703" y="668"/>
                </a:lnTo>
                <a:lnTo>
                  <a:pt x="3882" y="656"/>
                </a:lnTo>
                <a:close/>
                <a:moveTo>
                  <a:pt x="6490" y="632"/>
                </a:moveTo>
                <a:lnTo>
                  <a:pt x="6680" y="644"/>
                </a:lnTo>
                <a:lnTo>
                  <a:pt x="7013" y="775"/>
                </a:lnTo>
                <a:lnTo>
                  <a:pt x="7287" y="1025"/>
                </a:lnTo>
                <a:lnTo>
                  <a:pt x="7454" y="1346"/>
                </a:lnTo>
                <a:lnTo>
                  <a:pt x="7478" y="1537"/>
                </a:lnTo>
                <a:lnTo>
                  <a:pt x="7502" y="1763"/>
                </a:lnTo>
                <a:lnTo>
                  <a:pt x="7728" y="1823"/>
                </a:lnTo>
                <a:lnTo>
                  <a:pt x="7883" y="1870"/>
                </a:lnTo>
                <a:lnTo>
                  <a:pt x="8145" y="2037"/>
                </a:lnTo>
                <a:lnTo>
                  <a:pt x="8347" y="2287"/>
                </a:lnTo>
                <a:lnTo>
                  <a:pt x="8454" y="2585"/>
                </a:lnTo>
                <a:lnTo>
                  <a:pt x="8454" y="2751"/>
                </a:lnTo>
                <a:lnTo>
                  <a:pt x="8454" y="2858"/>
                </a:lnTo>
                <a:lnTo>
                  <a:pt x="8442" y="2954"/>
                </a:lnTo>
                <a:lnTo>
                  <a:pt x="8395" y="3216"/>
                </a:lnTo>
                <a:lnTo>
                  <a:pt x="8645" y="3311"/>
                </a:lnTo>
                <a:lnTo>
                  <a:pt x="8776" y="3370"/>
                </a:lnTo>
                <a:lnTo>
                  <a:pt x="9014" y="3549"/>
                </a:lnTo>
                <a:lnTo>
                  <a:pt x="9180" y="3787"/>
                </a:lnTo>
                <a:lnTo>
                  <a:pt x="9264" y="4061"/>
                </a:lnTo>
                <a:lnTo>
                  <a:pt x="9276" y="4216"/>
                </a:lnTo>
                <a:lnTo>
                  <a:pt x="9264" y="4382"/>
                </a:lnTo>
                <a:lnTo>
                  <a:pt x="9228" y="4513"/>
                </a:lnTo>
                <a:lnTo>
                  <a:pt x="9157" y="4716"/>
                </a:lnTo>
                <a:lnTo>
                  <a:pt x="9323" y="4883"/>
                </a:lnTo>
                <a:lnTo>
                  <a:pt x="9514" y="5073"/>
                </a:lnTo>
                <a:lnTo>
                  <a:pt x="9692" y="5430"/>
                </a:lnTo>
                <a:lnTo>
                  <a:pt x="9752" y="5704"/>
                </a:lnTo>
                <a:lnTo>
                  <a:pt x="9764" y="5835"/>
                </a:lnTo>
                <a:lnTo>
                  <a:pt x="9752" y="6014"/>
                </a:lnTo>
                <a:lnTo>
                  <a:pt x="9669" y="6347"/>
                </a:lnTo>
                <a:lnTo>
                  <a:pt x="9502" y="6633"/>
                </a:lnTo>
                <a:lnTo>
                  <a:pt x="9276" y="6871"/>
                </a:lnTo>
                <a:lnTo>
                  <a:pt x="9145" y="6966"/>
                </a:lnTo>
                <a:lnTo>
                  <a:pt x="8907" y="7109"/>
                </a:lnTo>
                <a:lnTo>
                  <a:pt x="9026" y="7371"/>
                </a:lnTo>
                <a:lnTo>
                  <a:pt x="9097" y="7573"/>
                </a:lnTo>
                <a:lnTo>
                  <a:pt x="9109" y="7812"/>
                </a:lnTo>
                <a:lnTo>
                  <a:pt x="9097" y="8050"/>
                </a:lnTo>
                <a:lnTo>
                  <a:pt x="8918" y="8455"/>
                </a:lnTo>
                <a:lnTo>
                  <a:pt x="8609" y="8764"/>
                </a:lnTo>
                <a:lnTo>
                  <a:pt x="8204" y="8931"/>
                </a:lnTo>
                <a:lnTo>
                  <a:pt x="7966" y="8955"/>
                </a:lnTo>
                <a:lnTo>
                  <a:pt x="7871" y="8955"/>
                </a:lnTo>
                <a:lnTo>
                  <a:pt x="7775" y="8931"/>
                </a:lnTo>
                <a:lnTo>
                  <a:pt x="7513" y="8871"/>
                </a:lnTo>
                <a:lnTo>
                  <a:pt x="7418" y="9145"/>
                </a:lnTo>
                <a:lnTo>
                  <a:pt x="7359" y="9276"/>
                </a:lnTo>
                <a:lnTo>
                  <a:pt x="7180" y="9502"/>
                </a:lnTo>
                <a:lnTo>
                  <a:pt x="6942" y="9669"/>
                </a:lnTo>
                <a:lnTo>
                  <a:pt x="6656" y="9752"/>
                </a:lnTo>
                <a:lnTo>
                  <a:pt x="6501" y="9764"/>
                </a:lnTo>
                <a:lnTo>
                  <a:pt x="6311" y="9752"/>
                </a:lnTo>
                <a:lnTo>
                  <a:pt x="5954" y="9610"/>
                </a:lnTo>
                <a:lnTo>
                  <a:pt x="5692" y="9336"/>
                </a:lnTo>
                <a:lnTo>
                  <a:pt x="5549" y="8990"/>
                </a:lnTo>
                <a:lnTo>
                  <a:pt x="5525" y="8788"/>
                </a:lnTo>
                <a:lnTo>
                  <a:pt x="5513" y="1608"/>
                </a:lnTo>
                <a:lnTo>
                  <a:pt x="5525" y="1418"/>
                </a:lnTo>
                <a:lnTo>
                  <a:pt x="5680" y="1060"/>
                </a:lnTo>
                <a:lnTo>
                  <a:pt x="5954" y="799"/>
                </a:lnTo>
                <a:lnTo>
                  <a:pt x="6299" y="644"/>
                </a:lnTo>
                <a:lnTo>
                  <a:pt x="6490" y="632"/>
                </a:lnTo>
                <a:close/>
                <a:moveTo>
                  <a:pt x="3906" y="1"/>
                </a:moveTo>
                <a:lnTo>
                  <a:pt x="3620" y="13"/>
                </a:lnTo>
                <a:lnTo>
                  <a:pt x="3096" y="203"/>
                </a:lnTo>
                <a:lnTo>
                  <a:pt x="2679" y="537"/>
                </a:lnTo>
                <a:lnTo>
                  <a:pt x="2394" y="989"/>
                </a:lnTo>
                <a:lnTo>
                  <a:pt x="2322" y="1263"/>
                </a:lnTo>
                <a:lnTo>
                  <a:pt x="2096" y="1358"/>
                </a:lnTo>
                <a:lnTo>
                  <a:pt x="1727" y="1656"/>
                </a:lnTo>
                <a:lnTo>
                  <a:pt x="1453" y="2049"/>
                </a:lnTo>
                <a:lnTo>
                  <a:pt x="1310" y="2513"/>
                </a:lnTo>
                <a:lnTo>
                  <a:pt x="1298" y="2763"/>
                </a:lnTo>
                <a:lnTo>
                  <a:pt x="1298" y="2823"/>
                </a:lnTo>
                <a:lnTo>
                  <a:pt x="1120" y="2930"/>
                </a:lnTo>
                <a:lnTo>
                  <a:pt x="822" y="3228"/>
                </a:lnTo>
                <a:lnTo>
                  <a:pt x="608" y="3597"/>
                </a:lnTo>
                <a:lnTo>
                  <a:pt x="489" y="4013"/>
                </a:lnTo>
                <a:lnTo>
                  <a:pt x="489" y="4228"/>
                </a:lnTo>
                <a:lnTo>
                  <a:pt x="489" y="4382"/>
                </a:lnTo>
                <a:lnTo>
                  <a:pt x="512" y="4525"/>
                </a:lnTo>
                <a:lnTo>
                  <a:pt x="393" y="4656"/>
                </a:lnTo>
                <a:lnTo>
                  <a:pt x="203" y="4966"/>
                </a:lnTo>
                <a:lnTo>
                  <a:pt x="72" y="5311"/>
                </a:lnTo>
                <a:lnTo>
                  <a:pt x="0" y="5668"/>
                </a:lnTo>
                <a:lnTo>
                  <a:pt x="0" y="5859"/>
                </a:lnTo>
                <a:lnTo>
                  <a:pt x="0" y="6085"/>
                </a:lnTo>
                <a:lnTo>
                  <a:pt x="96" y="6514"/>
                </a:lnTo>
                <a:lnTo>
                  <a:pt x="286" y="6895"/>
                </a:lnTo>
                <a:lnTo>
                  <a:pt x="548" y="7216"/>
                </a:lnTo>
                <a:lnTo>
                  <a:pt x="703" y="7347"/>
                </a:lnTo>
                <a:lnTo>
                  <a:pt x="655" y="7585"/>
                </a:lnTo>
                <a:lnTo>
                  <a:pt x="643" y="7812"/>
                </a:lnTo>
                <a:lnTo>
                  <a:pt x="655" y="8002"/>
                </a:lnTo>
                <a:lnTo>
                  <a:pt x="727" y="8347"/>
                </a:lnTo>
                <a:lnTo>
                  <a:pt x="858" y="8669"/>
                </a:lnTo>
                <a:lnTo>
                  <a:pt x="1048" y="8955"/>
                </a:lnTo>
                <a:lnTo>
                  <a:pt x="1298" y="9193"/>
                </a:lnTo>
                <a:lnTo>
                  <a:pt x="1584" y="9395"/>
                </a:lnTo>
                <a:lnTo>
                  <a:pt x="1905" y="9526"/>
                </a:lnTo>
                <a:lnTo>
                  <a:pt x="2251" y="9598"/>
                </a:lnTo>
                <a:lnTo>
                  <a:pt x="2441" y="9610"/>
                </a:lnTo>
                <a:lnTo>
                  <a:pt x="2465" y="9598"/>
                </a:lnTo>
                <a:lnTo>
                  <a:pt x="2489" y="9586"/>
                </a:lnTo>
                <a:lnTo>
                  <a:pt x="2608" y="9764"/>
                </a:lnTo>
                <a:lnTo>
                  <a:pt x="2894" y="10074"/>
                </a:lnTo>
                <a:lnTo>
                  <a:pt x="3263" y="10288"/>
                </a:lnTo>
                <a:lnTo>
                  <a:pt x="3680" y="10407"/>
                </a:lnTo>
                <a:lnTo>
                  <a:pt x="3906" y="10419"/>
                </a:lnTo>
                <a:lnTo>
                  <a:pt x="4096" y="10407"/>
                </a:lnTo>
                <a:lnTo>
                  <a:pt x="4465" y="10324"/>
                </a:lnTo>
                <a:lnTo>
                  <a:pt x="4799" y="10145"/>
                </a:lnTo>
                <a:lnTo>
                  <a:pt x="5085" y="9907"/>
                </a:lnTo>
                <a:lnTo>
                  <a:pt x="5204" y="9764"/>
                </a:lnTo>
                <a:lnTo>
                  <a:pt x="5323" y="9907"/>
                </a:lnTo>
                <a:lnTo>
                  <a:pt x="5608" y="10145"/>
                </a:lnTo>
                <a:lnTo>
                  <a:pt x="5942" y="10324"/>
                </a:lnTo>
                <a:lnTo>
                  <a:pt x="6311" y="10407"/>
                </a:lnTo>
                <a:lnTo>
                  <a:pt x="6501" y="10419"/>
                </a:lnTo>
                <a:lnTo>
                  <a:pt x="6728" y="10407"/>
                </a:lnTo>
                <a:lnTo>
                  <a:pt x="7144" y="10288"/>
                </a:lnTo>
                <a:lnTo>
                  <a:pt x="7502" y="10074"/>
                </a:lnTo>
                <a:lnTo>
                  <a:pt x="7799" y="9764"/>
                </a:lnTo>
                <a:lnTo>
                  <a:pt x="7918" y="9586"/>
                </a:lnTo>
                <a:lnTo>
                  <a:pt x="7942" y="9598"/>
                </a:lnTo>
                <a:lnTo>
                  <a:pt x="7966" y="9610"/>
                </a:lnTo>
                <a:lnTo>
                  <a:pt x="8156" y="9598"/>
                </a:lnTo>
                <a:lnTo>
                  <a:pt x="8502" y="9526"/>
                </a:lnTo>
                <a:lnTo>
                  <a:pt x="8823" y="9395"/>
                </a:lnTo>
                <a:lnTo>
                  <a:pt x="9109" y="9193"/>
                </a:lnTo>
                <a:lnTo>
                  <a:pt x="9359" y="8955"/>
                </a:lnTo>
                <a:lnTo>
                  <a:pt x="9550" y="8669"/>
                </a:lnTo>
                <a:lnTo>
                  <a:pt x="9681" y="8347"/>
                </a:lnTo>
                <a:lnTo>
                  <a:pt x="9752" y="8002"/>
                </a:lnTo>
                <a:lnTo>
                  <a:pt x="9764" y="7812"/>
                </a:lnTo>
                <a:lnTo>
                  <a:pt x="9752" y="7585"/>
                </a:lnTo>
                <a:lnTo>
                  <a:pt x="9704" y="7347"/>
                </a:lnTo>
                <a:lnTo>
                  <a:pt x="9859" y="7216"/>
                </a:lnTo>
                <a:lnTo>
                  <a:pt x="10121" y="6895"/>
                </a:lnTo>
                <a:lnTo>
                  <a:pt x="10312" y="6514"/>
                </a:lnTo>
                <a:lnTo>
                  <a:pt x="10407" y="6085"/>
                </a:lnTo>
                <a:lnTo>
                  <a:pt x="10419" y="5859"/>
                </a:lnTo>
                <a:lnTo>
                  <a:pt x="10407" y="5668"/>
                </a:lnTo>
                <a:lnTo>
                  <a:pt x="10335" y="5311"/>
                </a:lnTo>
                <a:lnTo>
                  <a:pt x="10204" y="4966"/>
                </a:lnTo>
                <a:lnTo>
                  <a:pt x="10014" y="4656"/>
                </a:lnTo>
                <a:lnTo>
                  <a:pt x="9895" y="4525"/>
                </a:lnTo>
                <a:lnTo>
                  <a:pt x="9919" y="4382"/>
                </a:lnTo>
                <a:lnTo>
                  <a:pt x="9931" y="4228"/>
                </a:lnTo>
                <a:lnTo>
                  <a:pt x="9919" y="4013"/>
                </a:lnTo>
                <a:lnTo>
                  <a:pt x="9800" y="3597"/>
                </a:lnTo>
                <a:lnTo>
                  <a:pt x="9585" y="3228"/>
                </a:lnTo>
                <a:lnTo>
                  <a:pt x="9276" y="2942"/>
                </a:lnTo>
                <a:lnTo>
                  <a:pt x="9097" y="2823"/>
                </a:lnTo>
                <a:lnTo>
                  <a:pt x="9097" y="2799"/>
                </a:lnTo>
                <a:lnTo>
                  <a:pt x="9109" y="2763"/>
                </a:lnTo>
                <a:lnTo>
                  <a:pt x="9097" y="2513"/>
                </a:lnTo>
                <a:lnTo>
                  <a:pt x="8954" y="2049"/>
                </a:lnTo>
                <a:lnTo>
                  <a:pt x="8680" y="1656"/>
                </a:lnTo>
                <a:lnTo>
                  <a:pt x="8311" y="1358"/>
                </a:lnTo>
                <a:lnTo>
                  <a:pt x="8097" y="1263"/>
                </a:lnTo>
                <a:lnTo>
                  <a:pt x="8014" y="989"/>
                </a:lnTo>
                <a:lnTo>
                  <a:pt x="7728" y="537"/>
                </a:lnTo>
                <a:lnTo>
                  <a:pt x="7311" y="203"/>
                </a:lnTo>
                <a:lnTo>
                  <a:pt x="6787" y="13"/>
                </a:lnTo>
                <a:lnTo>
                  <a:pt x="6501" y="1"/>
                </a:lnTo>
                <a:lnTo>
                  <a:pt x="6311" y="13"/>
                </a:lnTo>
                <a:lnTo>
                  <a:pt x="5942" y="96"/>
                </a:lnTo>
                <a:lnTo>
                  <a:pt x="5608" y="263"/>
                </a:lnTo>
                <a:lnTo>
                  <a:pt x="5323" y="501"/>
                </a:lnTo>
                <a:lnTo>
                  <a:pt x="5204" y="656"/>
                </a:lnTo>
                <a:lnTo>
                  <a:pt x="5085" y="501"/>
                </a:lnTo>
                <a:lnTo>
                  <a:pt x="4799" y="263"/>
                </a:lnTo>
                <a:lnTo>
                  <a:pt x="4465" y="96"/>
                </a:lnTo>
                <a:lnTo>
                  <a:pt x="4096" y="13"/>
                </a:lnTo>
                <a:lnTo>
                  <a:pt x="39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56"/>
          <p:cNvSpPr/>
          <p:nvPr/>
        </p:nvSpPr>
        <p:spPr>
          <a:xfrm>
            <a:off x="5972224" y="5695722"/>
            <a:ext cx="595321" cy="595321"/>
          </a:xfrm>
          <a:custGeom>
            <a:avLst/>
            <a:gdLst/>
            <a:ahLst/>
            <a:cxnLst/>
            <a:rect l="l" t="t" r="r" b="b"/>
            <a:pathLst>
              <a:path w="10420" h="10420" extrusionOk="0">
                <a:moveTo>
                  <a:pt x="3585" y="2608"/>
                </a:moveTo>
                <a:lnTo>
                  <a:pt x="3704" y="2620"/>
                </a:lnTo>
                <a:lnTo>
                  <a:pt x="3882" y="2799"/>
                </a:lnTo>
                <a:lnTo>
                  <a:pt x="3906" y="2930"/>
                </a:lnTo>
                <a:lnTo>
                  <a:pt x="3882" y="3061"/>
                </a:lnTo>
                <a:lnTo>
                  <a:pt x="3704" y="3239"/>
                </a:lnTo>
                <a:lnTo>
                  <a:pt x="3585" y="3251"/>
                </a:lnTo>
                <a:lnTo>
                  <a:pt x="3454" y="3239"/>
                </a:lnTo>
                <a:lnTo>
                  <a:pt x="3275" y="3061"/>
                </a:lnTo>
                <a:lnTo>
                  <a:pt x="3251" y="2930"/>
                </a:lnTo>
                <a:lnTo>
                  <a:pt x="3275" y="2799"/>
                </a:lnTo>
                <a:lnTo>
                  <a:pt x="3454" y="2620"/>
                </a:lnTo>
                <a:lnTo>
                  <a:pt x="3585" y="2608"/>
                </a:lnTo>
                <a:close/>
                <a:moveTo>
                  <a:pt x="7157" y="4228"/>
                </a:moveTo>
                <a:lnTo>
                  <a:pt x="7288" y="4251"/>
                </a:lnTo>
                <a:lnTo>
                  <a:pt x="7466" y="4430"/>
                </a:lnTo>
                <a:lnTo>
                  <a:pt x="7490" y="4561"/>
                </a:lnTo>
                <a:lnTo>
                  <a:pt x="7466" y="4692"/>
                </a:lnTo>
                <a:lnTo>
                  <a:pt x="7288" y="4871"/>
                </a:lnTo>
                <a:lnTo>
                  <a:pt x="7157" y="4883"/>
                </a:lnTo>
                <a:lnTo>
                  <a:pt x="7026" y="4871"/>
                </a:lnTo>
                <a:lnTo>
                  <a:pt x="6847" y="4692"/>
                </a:lnTo>
                <a:lnTo>
                  <a:pt x="6835" y="4561"/>
                </a:lnTo>
                <a:lnTo>
                  <a:pt x="6847" y="4430"/>
                </a:lnTo>
                <a:lnTo>
                  <a:pt x="7026" y="4251"/>
                </a:lnTo>
                <a:lnTo>
                  <a:pt x="7157" y="4228"/>
                </a:lnTo>
                <a:close/>
                <a:moveTo>
                  <a:pt x="3251" y="6835"/>
                </a:moveTo>
                <a:lnTo>
                  <a:pt x="3382" y="6859"/>
                </a:lnTo>
                <a:lnTo>
                  <a:pt x="3561" y="7038"/>
                </a:lnTo>
                <a:lnTo>
                  <a:pt x="3585" y="7169"/>
                </a:lnTo>
                <a:lnTo>
                  <a:pt x="3561" y="7288"/>
                </a:lnTo>
                <a:lnTo>
                  <a:pt x="3382" y="7466"/>
                </a:lnTo>
                <a:lnTo>
                  <a:pt x="3251" y="7490"/>
                </a:lnTo>
                <a:lnTo>
                  <a:pt x="3120" y="7466"/>
                </a:lnTo>
                <a:lnTo>
                  <a:pt x="2942" y="7288"/>
                </a:lnTo>
                <a:lnTo>
                  <a:pt x="2930" y="7169"/>
                </a:lnTo>
                <a:lnTo>
                  <a:pt x="2942" y="7038"/>
                </a:lnTo>
                <a:lnTo>
                  <a:pt x="3120" y="6859"/>
                </a:lnTo>
                <a:lnTo>
                  <a:pt x="3251" y="6835"/>
                </a:lnTo>
                <a:close/>
                <a:moveTo>
                  <a:pt x="7490" y="7157"/>
                </a:moveTo>
                <a:lnTo>
                  <a:pt x="7609" y="7181"/>
                </a:lnTo>
                <a:lnTo>
                  <a:pt x="7788" y="7359"/>
                </a:lnTo>
                <a:lnTo>
                  <a:pt x="7812" y="7490"/>
                </a:lnTo>
                <a:lnTo>
                  <a:pt x="7788" y="7621"/>
                </a:lnTo>
                <a:lnTo>
                  <a:pt x="7609" y="7800"/>
                </a:lnTo>
                <a:lnTo>
                  <a:pt x="7490" y="7812"/>
                </a:lnTo>
                <a:lnTo>
                  <a:pt x="7359" y="7800"/>
                </a:lnTo>
                <a:lnTo>
                  <a:pt x="7181" y="7621"/>
                </a:lnTo>
                <a:lnTo>
                  <a:pt x="7157" y="7490"/>
                </a:lnTo>
                <a:lnTo>
                  <a:pt x="7181" y="7359"/>
                </a:lnTo>
                <a:lnTo>
                  <a:pt x="7359" y="7181"/>
                </a:lnTo>
                <a:lnTo>
                  <a:pt x="7490" y="7157"/>
                </a:lnTo>
                <a:close/>
                <a:moveTo>
                  <a:pt x="6502" y="632"/>
                </a:moveTo>
                <a:lnTo>
                  <a:pt x="6692" y="644"/>
                </a:lnTo>
                <a:lnTo>
                  <a:pt x="7026" y="775"/>
                </a:lnTo>
                <a:lnTo>
                  <a:pt x="7288" y="1025"/>
                </a:lnTo>
                <a:lnTo>
                  <a:pt x="7454" y="1346"/>
                </a:lnTo>
                <a:lnTo>
                  <a:pt x="7478" y="1537"/>
                </a:lnTo>
                <a:lnTo>
                  <a:pt x="7502" y="1763"/>
                </a:lnTo>
                <a:lnTo>
                  <a:pt x="7728" y="1823"/>
                </a:lnTo>
                <a:lnTo>
                  <a:pt x="7883" y="1870"/>
                </a:lnTo>
                <a:lnTo>
                  <a:pt x="8145" y="2037"/>
                </a:lnTo>
                <a:lnTo>
                  <a:pt x="8347" y="2287"/>
                </a:lnTo>
                <a:lnTo>
                  <a:pt x="8455" y="2585"/>
                </a:lnTo>
                <a:lnTo>
                  <a:pt x="8466" y="2751"/>
                </a:lnTo>
                <a:lnTo>
                  <a:pt x="8455" y="2858"/>
                </a:lnTo>
                <a:lnTo>
                  <a:pt x="8443" y="2954"/>
                </a:lnTo>
                <a:lnTo>
                  <a:pt x="8395" y="3216"/>
                </a:lnTo>
                <a:lnTo>
                  <a:pt x="8645" y="3323"/>
                </a:lnTo>
                <a:lnTo>
                  <a:pt x="8788" y="3382"/>
                </a:lnTo>
                <a:lnTo>
                  <a:pt x="9014" y="3561"/>
                </a:lnTo>
                <a:lnTo>
                  <a:pt x="9181" y="3787"/>
                </a:lnTo>
                <a:lnTo>
                  <a:pt x="9264" y="4061"/>
                </a:lnTo>
                <a:lnTo>
                  <a:pt x="9276" y="4216"/>
                </a:lnTo>
                <a:lnTo>
                  <a:pt x="9264" y="4382"/>
                </a:lnTo>
                <a:lnTo>
                  <a:pt x="9229" y="4513"/>
                </a:lnTo>
                <a:lnTo>
                  <a:pt x="9157" y="4716"/>
                </a:lnTo>
                <a:lnTo>
                  <a:pt x="9324" y="4883"/>
                </a:lnTo>
                <a:lnTo>
                  <a:pt x="9514" y="5073"/>
                </a:lnTo>
                <a:lnTo>
                  <a:pt x="9693" y="5442"/>
                </a:lnTo>
                <a:lnTo>
                  <a:pt x="9764" y="5704"/>
                </a:lnTo>
                <a:lnTo>
                  <a:pt x="9764" y="5847"/>
                </a:lnTo>
                <a:lnTo>
                  <a:pt x="9752" y="6026"/>
                </a:lnTo>
                <a:lnTo>
                  <a:pt x="9669" y="6347"/>
                </a:lnTo>
                <a:lnTo>
                  <a:pt x="9502" y="6633"/>
                </a:lnTo>
                <a:lnTo>
                  <a:pt x="9276" y="6871"/>
                </a:lnTo>
                <a:lnTo>
                  <a:pt x="9145" y="6966"/>
                </a:lnTo>
                <a:lnTo>
                  <a:pt x="8907" y="7109"/>
                </a:lnTo>
                <a:lnTo>
                  <a:pt x="9026" y="7371"/>
                </a:lnTo>
                <a:lnTo>
                  <a:pt x="9098" y="7573"/>
                </a:lnTo>
                <a:lnTo>
                  <a:pt x="9109" y="7812"/>
                </a:lnTo>
                <a:lnTo>
                  <a:pt x="9098" y="8050"/>
                </a:lnTo>
                <a:lnTo>
                  <a:pt x="8919" y="8455"/>
                </a:lnTo>
                <a:lnTo>
                  <a:pt x="8609" y="8764"/>
                </a:lnTo>
                <a:lnTo>
                  <a:pt x="8205" y="8943"/>
                </a:lnTo>
                <a:lnTo>
                  <a:pt x="7966" y="8955"/>
                </a:lnTo>
                <a:lnTo>
                  <a:pt x="7871" y="8955"/>
                </a:lnTo>
                <a:lnTo>
                  <a:pt x="7776" y="8931"/>
                </a:lnTo>
                <a:lnTo>
                  <a:pt x="7514" y="8871"/>
                </a:lnTo>
                <a:lnTo>
                  <a:pt x="7419" y="9145"/>
                </a:lnTo>
                <a:lnTo>
                  <a:pt x="7359" y="9276"/>
                </a:lnTo>
                <a:lnTo>
                  <a:pt x="7181" y="9502"/>
                </a:lnTo>
                <a:lnTo>
                  <a:pt x="6942" y="9669"/>
                </a:lnTo>
                <a:lnTo>
                  <a:pt x="6657" y="9764"/>
                </a:lnTo>
                <a:lnTo>
                  <a:pt x="6514" y="9764"/>
                </a:lnTo>
                <a:lnTo>
                  <a:pt x="6311" y="9752"/>
                </a:lnTo>
                <a:lnTo>
                  <a:pt x="5954" y="9610"/>
                </a:lnTo>
                <a:lnTo>
                  <a:pt x="5692" y="9336"/>
                </a:lnTo>
                <a:lnTo>
                  <a:pt x="5549" y="8990"/>
                </a:lnTo>
                <a:lnTo>
                  <a:pt x="5537" y="8788"/>
                </a:lnTo>
                <a:lnTo>
                  <a:pt x="5537" y="7812"/>
                </a:lnTo>
                <a:lnTo>
                  <a:pt x="6740" y="7812"/>
                </a:lnTo>
                <a:lnTo>
                  <a:pt x="6788" y="7919"/>
                </a:lnTo>
                <a:lnTo>
                  <a:pt x="6942" y="8097"/>
                </a:lnTo>
                <a:lnTo>
                  <a:pt x="7133" y="8228"/>
                </a:lnTo>
                <a:lnTo>
                  <a:pt x="7359" y="8300"/>
                </a:lnTo>
                <a:lnTo>
                  <a:pt x="7490" y="8300"/>
                </a:lnTo>
                <a:lnTo>
                  <a:pt x="7657" y="8288"/>
                </a:lnTo>
                <a:lnTo>
                  <a:pt x="7943" y="8169"/>
                </a:lnTo>
                <a:lnTo>
                  <a:pt x="8169" y="7943"/>
                </a:lnTo>
                <a:lnTo>
                  <a:pt x="8288" y="7657"/>
                </a:lnTo>
                <a:lnTo>
                  <a:pt x="8300" y="7490"/>
                </a:lnTo>
                <a:lnTo>
                  <a:pt x="8288" y="7323"/>
                </a:lnTo>
                <a:lnTo>
                  <a:pt x="8169" y="7026"/>
                </a:lnTo>
                <a:lnTo>
                  <a:pt x="7943" y="6811"/>
                </a:lnTo>
                <a:lnTo>
                  <a:pt x="7657" y="6680"/>
                </a:lnTo>
                <a:lnTo>
                  <a:pt x="7359" y="6680"/>
                </a:lnTo>
                <a:lnTo>
                  <a:pt x="7133" y="6752"/>
                </a:lnTo>
                <a:lnTo>
                  <a:pt x="6942" y="6883"/>
                </a:lnTo>
                <a:lnTo>
                  <a:pt x="6788" y="7061"/>
                </a:lnTo>
                <a:lnTo>
                  <a:pt x="6740" y="7169"/>
                </a:lnTo>
                <a:lnTo>
                  <a:pt x="5537" y="7169"/>
                </a:lnTo>
                <a:lnTo>
                  <a:pt x="5526" y="7157"/>
                </a:lnTo>
                <a:lnTo>
                  <a:pt x="5526" y="3228"/>
                </a:lnTo>
                <a:lnTo>
                  <a:pt x="6502" y="3228"/>
                </a:lnTo>
                <a:lnTo>
                  <a:pt x="6633" y="3251"/>
                </a:lnTo>
                <a:lnTo>
                  <a:pt x="6811" y="3442"/>
                </a:lnTo>
                <a:lnTo>
                  <a:pt x="6835" y="3561"/>
                </a:lnTo>
                <a:lnTo>
                  <a:pt x="6835" y="3811"/>
                </a:lnTo>
                <a:lnTo>
                  <a:pt x="6728" y="3859"/>
                </a:lnTo>
                <a:lnTo>
                  <a:pt x="6549" y="4013"/>
                </a:lnTo>
                <a:lnTo>
                  <a:pt x="6419" y="4204"/>
                </a:lnTo>
                <a:lnTo>
                  <a:pt x="6347" y="4418"/>
                </a:lnTo>
                <a:lnTo>
                  <a:pt x="6347" y="4537"/>
                </a:lnTo>
                <a:lnTo>
                  <a:pt x="6359" y="4704"/>
                </a:lnTo>
                <a:lnTo>
                  <a:pt x="6478" y="5002"/>
                </a:lnTo>
                <a:lnTo>
                  <a:pt x="6704" y="5216"/>
                </a:lnTo>
                <a:lnTo>
                  <a:pt x="6990" y="5335"/>
                </a:lnTo>
                <a:lnTo>
                  <a:pt x="7157" y="5347"/>
                </a:lnTo>
                <a:lnTo>
                  <a:pt x="7323" y="5335"/>
                </a:lnTo>
                <a:lnTo>
                  <a:pt x="7621" y="5216"/>
                </a:lnTo>
                <a:lnTo>
                  <a:pt x="7835" y="5002"/>
                </a:lnTo>
                <a:lnTo>
                  <a:pt x="7966" y="4704"/>
                </a:lnTo>
                <a:lnTo>
                  <a:pt x="7966" y="4537"/>
                </a:lnTo>
                <a:lnTo>
                  <a:pt x="7966" y="4418"/>
                </a:lnTo>
                <a:lnTo>
                  <a:pt x="7895" y="4204"/>
                </a:lnTo>
                <a:lnTo>
                  <a:pt x="7764" y="4013"/>
                </a:lnTo>
                <a:lnTo>
                  <a:pt x="7585" y="3859"/>
                </a:lnTo>
                <a:lnTo>
                  <a:pt x="7478" y="3811"/>
                </a:lnTo>
                <a:lnTo>
                  <a:pt x="7478" y="3561"/>
                </a:lnTo>
                <a:lnTo>
                  <a:pt x="7466" y="3370"/>
                </a:lnTo>
                <a:lnTo>
                  <a:pt x="7323" y="3013"/>
                </a:lnTo>
                <a:lnTo>
                  <a:pt x="7061" y="2751"/>
                </a:lnTo>
                <a:lnTo>
                  <a:pt x="6704" y="2596"/>
                </a:lnTo>
                <a:lnTo>
                  <a:pt x="6502" y="2585"/>
                </a:lnTo>
                <a:lnTo>
                  <a:pt x="5526" y="2585"/>
                </a:lnTo>
                <a:lnTo>
                  <a:pt x="5526" y="1608"/>
                </a:lnTo>
                <a:lnTo>
                  <a:pt x="5549" y="1418"/>
                </a:lnTo>
                <a:lnTo>
                  <a:pt x="5692" y="1060"/>
                </a:lnTo>
                <a:lnTo>
                  <a:pt x="5954" y="799"/>
                </a:lnTo>
                <a:lnTo>
                  <a:pt x="6311" y="644"/>
                </a:lnTo>
                <a:lnTo>
                  <a:pt x="6502" y="632"/>
                </a:lnTo>
                <a:close/>
                <a:moveTo>
                  <a:pt x="3895" y="656"/>
                </a:moveTo>
                <a:lnTo>
                  <a:pt x="4097" y="668"/>
                </a:lnTo>
                <a:lnTo>
                  <a:pt x="4442" y="822"/>
                </a:lnTo>
                <a:lnTo>
                  <a:pt x="4704" y="1084"/>
                </a:lnTo>
                <a:lnTo>
                  <a:pt x="4847" y="1430"/>
                </a:lnTo>
                <a:lnTo>
                  <a:pt x="4859" y="1632"/>
                </a:lnTo>
                <a:lnTo>
                  <a:pt x="4859" y="2608"/>
                </a:lnTo>
                <a:lnTo>
                  <a:pt x="4323" y="2608"/>
                </a:lnTo>
                <a:lnTo>
                  <a:pt x="4275" y="2501"/>
                </a:lnTo>
                <a:lnTo>
                  <a:pt x="4121" y="2323"/>
                </a:lnTo>
                <a:lnTo>
                  <a:pt x="3930" y="2192"/>
                </a:lnTo>
                <a:lnTo>
                  <a:pt x="3692" y="2132"/>
                </a:lnTo>
                <a:lnTo>
                  <a:pt x="3561" y="2120"/>
                </a:lnTo>
                <a:lnTo>
                  <a:pt x="3406" y="2132"/>
                </a:lnTo>
                <a:lnTo>
                  <a:pt x="3108" y="2251"/>
                </a:lnTo>
                <a:lnTo>
                  <a:pt x="2882" y="2477"/>
                </a:lnTo>
                <a:lnTo>
                  <a:pt x="2763" y="2763"/>
                </a:lnTo>
                <a:lnTo>
                  <a:pt x="2751" y="2930"/>
                </a:lnTo>
                <a:lnTo>
                  <a:pt x="2763" y="3097"/>
                </a:lnTo>
                <a:lnTo>
                  <a:pt x="2882" y="3394"/>
                </a:lnTo>
                <a:lnTo>
                  <a:pt x="3108" y="3609"/>
                </a:lnTo>
                <a:lnTo>
                  <a:pt x="3406" y="3740"/>
                </a:lnTo>
                <a:lnTo>
                  <a:pt x="3561" y="3751"/>
                </a:lnTo>
                <a:lnTo>
                  <a:pt x="3692" y="3740"/>
                </a:lnTo>
                <a:lnTo>
                  <a:pt x="3930" y="3668"/>
                </a:lnTo>
                <a:lnTo>
                  <a:pt x="4121" y="3537"/>
                </a:lnTo>
                <a:lnTo>
                  <a:pt x="4275" y="3370"/>
                </a:lnTo>
                <a:lnTo>
                  <a:pt x="4323" y="3263"/>
                </a:lnTo>
                <a:lnTo>
                  <a:pt x="4859" y="3263"/>
                </a:lnTo>
                <a:lnTo>
                  <a:pt x="4859" y="5537"/>
                </a:lnTo>
                <a:lnTo>
                  <a:pt x="3882" y="5537"/>
                </a:lnTo>
                <a:lnTo>
                  <a:pt x="3704" y="5549"/>
                </a:lnTo>
                <a:lnTo>
                  <a:pt x="3382" y="5680"/>
                </a:lnTo>
                <a:lnTo>
                  <a:pt x="3120" y="5907"/>
                </a:lnTo>
                <a:lnTo>
                  <a:pt x="2966" y="6228"/>
                </a:lnTo>
                <a:lnTo>
                  <a:pt x="2930" y="6419"/>
                </a:lnTo>
                <a:lnTo>
                  <a:pt x="2823" y="6466"/>
                </a:lnTo>
                <a:lnTo>
                  <a:pt x="2632" y="6621"/>
                </a:lnTo>
                <a:lnTo>
                  <a:pt x="2501" y="6811"/>
                </a:lnTo>
                <a:lnTo>
                  <a:pt x="2430" y="7038"/>
                </a:lnTo>
                <a:lnTo>
                  <a:pt x="2418" y="7169"/>
                </a:lnTo>
                <a:lnTo>
                  <a:pt x="2430" y="7335"/>
                </a:lnTo>
                <a:lnTo>
                  <a:pt x="2561" y="7621"/>
                </a:lnTo>
                <a:lnTo>
                  <a:pt x="2787" y="7847"/>
                </a:lnTo>
                <a:lnTo>
                  <a:pt x="3073" y="7966"/>
                </a:lnTo>
                <a:lnTo>
                  <a:pt x="3239" y="7978"/>
                </a:lnTo>
                <a:lnTo>
                  <a:pt x="3406" y="7966"/>
                </a:lnTo>
                <a:lnTo>
                  <a:pt x="3704" y="7847"/>
                </a:lnTo>
                <a:lnTo>
                  <a:pt x="3918" y="7621"/>
                </a:lnTo>
                <a:lnTo>
                  <a:pt x="4037" y="7335"/>
                </a:lnTo>
                <a:lnTo>
                  <a:pt x="4049" y="7169"/>
                </a:lnTo>
                <a:lnTo>
                  <a:pt x="4049" y="7050"/>
                </a:lnTo>
                <a:lnTo>
                  <a:pt x="3978" y="6823"/>
                </a:lnTo>
                <a:lnTo>
                  <a:pt x="3859" y="6633"/>
                </a:lnTo>
                <a:lnTo>
                  <a:pt x="3692" y="6478"/>
                </a:lnTo>
                <a:lnTo>
                  <a:pt x="3597" y="6430"/>
                </a:lnTo>
                <a:lnTo>
                  <a:pt x="3632" y="6323"/>
                </a:lnTo>
                <a:lnTo>
                  <a:pt x="3787" y="6204"/>
                </a:lnTo>
                <a:lnTo>
                  <a:pt x="3882" y="6192"/>
                </a:lnTo>
                <a:lnTo>
                  <a:pt x="4859" y="6192"/>
                </a:lnTo>
                <a:lnTo>
                  <a:pt x="4859" y="8800"/>
                </a:lnTo>
                <a:lnTo>
                  <a:pt x="4847" y="8990"/>
                </a:lnTo>
                <a:lnTo>
                  <a:pt x="4704" y="9348"/>
                </a:lnTo>
                <a:lnTo>
                  <a:pt x="4442" y="9610"/>
                </a:lnTo>
                <a:lnTo>
                  <a:pt x="4097" y="9752"/>
                </a:lnTo>
                <a:lnTo>
                  <a:pt x="3882" y="9776"/>
                </a:lnTo>
                <a:lnTo>
                  <a:pt x="3739" y="9764"/>
                </a:lnTo>
                <a:lnTo>
                  <a:pt x="3466" y="9669"/>
                </a:lnTo>
                <a:lnTo>
                  <a:pt x="3228" y="9502"/>
                </a:lnTo>
                <a:lnTo>
                  <a:pt x="3049" y="9276"/>
                </a:lnTo>
                <a:lnTo>
                  <a:pt x="2989" y="9145"/>
                </a:lnTo>
                <a:lnTo>
                  <a:pt x="2894" y="8883"/>
                </a:lnTo>
                <a:lnTo>
                  <a:pt x="2632" y="8943"/>
                </a:lnTo>
                <a:lnTo>
                  <a:pt x="2537" y="8955"/>
                </a:lnTo>
                <a:lnTo>
                  <a:pt x="2418" y="8955"/>
                </a:lnTo>
                <a:lnTo>
                  <a:pt x="2192" y="8943"/>
                </a:lnTo>
                <a:lnTo>
                  <a:pt x="1787" y="8764"/>
                </a:lnTo>
                <a:lnTo>
                  <a:pt x="1477" y="8455"/>
                </a:lnTo>
                <a:lnTo>
                  <a:pt x="1299" y="8050"/>
                </a:lnTo>
                <a:lnTo>
                  <a:pt x="1287" y="7812"/>
                </a:lnTo>
                <a:lnTo>
                  <a:pt x="1311" y="7585"/>
                </a:lnTo>
                <a:lnTo>
                  <a:pt x="1394" y="7371"/>
                </a:lnTo>
                <a:lnTo>
                  <a:pt x="1501" y="7121"/>
                </a:lnTo>
                <a:lnTo>
                  <a:pt x="1263" y="6966"/>
                </a:lnTo>
                <a:lnTo>
                  <a:pt x="1132" y="6871"/>
                </a:lnTo>
                <a:lnTo>
                  <a:pt x="894" y="6645"/>
                </a:lnTo>
                <a:lnTo>
                  <a:pt x="727" y="6359"/>
                </a:lnTo>
                <a:lnTo>
                  <a:pt x="644" y="6038"/>
                </a:lnTo>
                <a:lnTo>
                  <a:pt x="632" y="5859"/>
                </a:lnTo>
                <a:lnTo>
                  <a:pt x="632" y="5716"/>
                </a:lnTo>
                <a:lnTo>
                  <a:pt x="703" y="5442"/>
                </a:lnTo>
                <a:lnTo>
                  <a:pt x="894" y="5073"/>
                </a:lnTo>
                <a:lnTo>
                  <a:pt x="1096" y="4883"/>
                </a:lnTo>
                <a:lnTo>
                  <a:pt x="1251" y="4728"/>
                </a:lnTo>
                <a:lnTo>
                  <a:pt x="1191" y="4525"/>
                </a:lnTo>
                <a:lnTo>
                  <a:pt x="1132" y="4394"/>
                </a:lnTo>
                <a:lnTo>
                  <a:pt x="1120" y="4228"/>
                </a:lnTo>
                <a:lnTo>
                  <a:pt x="1132" y="4085"/>
                </a:lnTo>
                <a:lnTo>
                  <a:pt x="1227" y="3799"/>
                </a:lnTo>
                <a:lnTo>
                  <a:pt x="1394" y="3561"/>
                </a:lnTo>
                <a:lnTo>
                  <a:pt x="1632" y="3382"/>
                </a:lnTo>
                <a:lnTo>
                  <a:pt x="1763" y="3323"/>
                </a:lnTo>
                <a:lnTo>
                  <a:pt x="2025" y="3228"/>
                </a:lnTo>
                <a:lnTo>
                  <a:pt x="1965" y="2954"/>
                </a:lnTo>
                <a:lnTo>
                  <a:pt x="1953" y="2858"/>
                </a:lnTo>
                <a:lnTo>
                  <a:pt x="1953" y="2763"/>
                </a:lnTo>
                <a:lnTo>
                  <a:pt x="1965" y="2596"/>
                </a:lnTo>
                <a:lnTo>
                  <a:pt x="2073" y="2299"/>
                </a:lnTo>
                <a:lnTo>
                  <a:pt x="2263" y="2049"/>
                </a:lnTo>
                <a:lnTo>
                  <a:pt x="2537" y="1870"/>
                </a:lnTo>
                <a:lnTo>
                  <a:pt x="2692" y="1823"/>
                </a:lnTo>
                <a:lnTo>
                  <a:pt x="2906" y="1763"/>
                </a:lnTo>
                <a:lnTo>
                  <a:pt x="2930" y="1537"/>
                </a:lnTo>
                <a:lnTo>
                  <a:pt x="2966" y="1358"/>
                </a:lnTo>
                <a:lnTo>
                  <a:pt x="3120" y="1037"/>
                </a:lnTo>
                <a:lnTo>
                  <a:pt x="3382" y="799"/>
                </a:lnTo>
                <a:lnTo>
                  <a:pt x="3716" y="668"/>
                </a:lnTo>
                <a:lnTo>
                  <a:pt x="3895" y="656"/>
                </a:lnTo>
                <a:close/>
                <a:moveTo>
                  <a:pt x="3906" y="1"/>
                </a:moveTo>
                <a:lnTo>
                  <a:pt x="3620" y="13"/>
                </a:lnTo>
                <a:lnTo>
                  <a:pt x="3108" y="203"/>
                </a:lnTo>
                <a:lnTo>
                  <a:pt x="2680" y="537"/>
                </a:lnTo>
                <a:lnTo>
                  <a:pt x="2394" y="989"/>
                </a:lnTo>
                <a:lnTo>
                  <a:pt x="2323" y="1263"/>
                </a:lnTo>
                <a:lnTo>
                  <a:pt x="2096" y="1358"/>
                </a:lnTo>
                <a:lnTo>
                  <a:pt x="1727" y="1656"/>
                </a:lnTo>
                <a:lnTo>
                  <a:pt x="1465" y="2049"/>
                </a:lnTo>
                <a:lnTo>
                  <a:pt x="1311" y="2513"/>
                </a:lnTo>
                <a:lnTo>
                  <a:pt x="1299" y="2763"/>
                </a:lnTo>
                <a:lnTo>
                  <a:pt x="1299" y="2823"/>
                </a:lnTo>
                <a:lnTo>
                  <a:pt x="1120" y="2930"/>
                </a:lnTo>
                <a:lnTo>
                  <a:pt x="822" y="3228"/>
                </a:lnTo>
                <a:lnTo>
                  <a:pt x="608" y="3597"/>
                </a:lnTo>
                <a:lnTo>
                  <a:pt x="501" y="4013"/>
                </a:lnTo>
                <a:lnTo>
                  <a:pt x="489" y="4228"/>
                </a:lnTo>
                <a:lnTo>
                  <a:pt x="489" y="4382"/>
                </a:lnTo>
                <a:lnTo>
                  <a:pt x="513" y="4525"/>
                </a:lnTo>
                <a:lnTo>
                  <a:pt x="394" y="4656"/>
                </a:lnTo>
                <a:lnTo>
                  <a:pt x="203" y="4966"/>
                </a:lnTo>
                <a:lnTo>
                  <a:pt x="72" y="5311"/>
                </a:lnTo>
                <a:lnTo>
                  <a:pt x="1" y="5668"/>
                </a:lnTo>
                <a:lnTo>
                  <a:pt x="1" y="5859"/>
                </a:lnTo>
                <a:lnTo>
                  <a:pt x="1" y="6085"/>
                </a:lnTo>
                <a:lnTo>
                  <a:pt x="108" y="6514"/>
                </a:lnTo>
                <a:lnTo>
                  <a:pt x="287" y="6895"/>
                </a:lnTo>
                <a:lnTo>
                  <a:pt x="548" y="7216"/>
                </a:lnTo>
                <a:lnTo>
                  <a:pt x="703" y="7347"/>
                </a:lnTo>
                <a:lnTo>
                  <a:pt x="656" y="7585"/>
                </a:lnTo>
                <a:lnTo>
                  <a:pt x="656" y="7812"/>
                </a:lnTo>
                <a:lnTo>
                  <a:pt x="656" y="8002"/>
                </a:lnTo>
                <a:lnTo>
                  <a:pt x="727" y="8347"/>
                </a:lnTo>
                <a:lnTo>
                  <a:pt x="858" y="8669"/>
                </a:lnTo>
                <a:lnTo>
                  <a:pt x="1060" y="8955"/>
                </a:lnTo>
                <a:lnTo>
                  <a:pt x="1299" y="9193"/>
                </a:lnTo>
                <a:lnTo>
                  <a:pt x="1584" y="9395"/>
                </a:lnTo>
                <a:lnTo>
                  <a:pt x="1906" y="9526"/>
                </a:lnTo>
                <a:lnTo>
                  <a:pt x="2251" y="9598"/>
                </a:lnTo>
                <a:lnTo>
                  <a:pt x="2442" y="9610"/>
                </a:lnTo>
                <a:lnTo>
                  <a:pt x="2465" y="9598"/>
                </a:lnTo>
                <a:lnTo>
                  <a:pt x="2501" y="9586"/>
                </a:lnTo>
                <a:lnTo>
                  <a:pt x="2608" y="9764"/>
                </a:lnTo>
                <a:lnTo>
                  <a:pt x="2906" y="10074"/>
                </a:lnTo>
                <a:lnTo>
                  <a:pt x="3263" y="10288"/>
                </a:lnTo>
                <a:lnTo>
                  <a:pt x="3680" y="10407"/>
                </a:lnTo>
                <a:lnTo>
                  <a:pt x="3906" y="10419"/>
                </a:lnTo>
                <a:lnTo>
                  <a:pt x="4097" y="10407"/>
                </a:lnTo>
                <a:lnTo>
                  <a:pt x="4478" y="10324"/>
                </a:lnTo>
                <a:lnTo>
                  <a:pt x="4811" y="10145"/>
                </a:lnTo>
                <a:lnTo>
                  <a:pt x="5085" y="9907"/>
                </a:lnTo>
                <a:lnTo>
                  <a:pt x="5204" y="9764"/>
                </a:lnTo>
                <a:lnTo>
                  <a:pt x="5323" y="9907"/>
                </a:lnTo>
                <a:lnTo>
                  <a:pt x="5609" y="10145"/>
                </a:lnTo>
                <a:lnTo>
                  <a:pt x="5942" y="10324"/>
                </a:lnTo>
                <a:lnTo>
                  <a:pt x="6311" y="10407"/>
                </a:lnTo>
                <a:lnTo>
                  <a:pt x="6514" y="10419"/>
                </a:lnTo>
                <a:lnTo>
                  <a:pt x="6728" y="10407"/>
                </a:lnTo>
                <a:lnTo>
                  <a:pt x="7145" y="10288"/>
                </a:lnTo>
                <a:lnTo>
                  <a:pt x="7514" y="10074"/>
                </a:lnTo>
                <a:lnTo>
                  <a:pt x="7800" y="9764"/>
                </a:lnTo>
                <a:lnTo>
                  <a:pt x="7919" y="9586"/>
                </a:lnTo>
                <a:lnTo>
                  <a:pt x="7943" y="9598"/>
                </a:lnTo>
                <a:lnTo>
                  <a:pt x="7978" y="9610"/>
                </a:lnTo>
                <a:lnTo>
                  <a:pt x="8157" y="9598"/>
                </a:lnTo>
                <a:lnTo>
                  <a:pt x="8502" y="9526"/>
                </a:lnTo>
                <a:lnTo>
                  <a:pt x="8824" y="9395"/>
                </a:lnTo>
                <a:lnTo>
                  <a:pt x="9109" y="9193"/>
                </a:lnTo>
                <a:lnTo>
                  <a:pt x="9359" y="8955"/>
                </a:lnTo>
                <a:lnTo>
                  <a:pt x="9550" y="8669"/>
                </a:lnTo>
                <a:lnTo>
                  <a:pt x="9681" y="8347"/>
                </a:lnTo>
                <a:lnTo>
                  <a:pt x="9752" y="8002"/>
                </a:lnTo>
                <a:lnTo>
                  <a:pt x="9764" y="7812"/>
                </a:lnTo>
                <a:lnTo>
                  <a:pt x="9752" y="7585"/>
                </a:lnTo>
                <a:lnTo>
                  <a:pt x="9705" y="7347"/>
                </a:lnTo>
                <a:lnTo>
                  <a:pt x="9860" y="7216"/>
                </a:lnTo>
                <a:lnTo>
                  <a:pt x="10122" y="6895"/>
                </a:lnTo>
                <a:lnTo>
                  <a:pt x="10312" y="6514"/>
                </a:lnTo>
                <a:lnTo>
                  <a:pt x="10407" y="6085"/>
                </a:lnTo>
                <a:lnTo>
                  <a:pt x="10419" y="5859"/>
                </a:lnTo>
                <a:lnTo>
                  <a:pt x="10407" y="5668"/>
                </a:lnTo>
                <a:lnTo>
                  <a:pt x="10336" y="5311"/>
                </a:lnTo>
                <a:lnTo>
                  <a:pt x="10205" y="4966"/>
                </a:lnTo>
                <a:lnTo>
                  <a:pt x="10014" y="4656"/>
                </a:lnTo>
                <a:lnTo>
                  <a:pt x="9895" y="4525"/>
                </a:lnTo>
                <a:lnTo>
                  <a:pt x="9919" y="4382"/>
                </a:lnTo>
                <a:lnTo>
                  <a:pt x="9931" y="4228"/>
                </a:lnTo>
                <a:lnTo>
                  <a:pt x="9919" y="4013"/>
                </a:lnTo>
                <a:lnTo>
                  <a:pt x="9800" y="3597"/>
                </a:lnTo>
                <a:lnTo>
                  <a:pt x="9586" y="3228"/>
                </a:lnTo>
                <a:lnTo>
                  <a:pt x="9276" y="2942"/>
                </a:lnTo>
                <a:lnTo>
                  <a:pt x="9098" y="2823"/>
                </a:lnTo>
                <a:lnTo>
                  <a:pt x="9109" y="2799"/>
                </a:lnTo>
                <a:lnTo>
                  <a:pt x="9109" y="2763"/>
                </a:lnTo>
                <a:lnTo>
                  <a:pt x="9098" y="2513"/>
                </a:lnTo>
                <a:lnTo>
                  <a:pt x="8955" y="2049"/>
                </a:lnTo>
                <a:lnTo>
                  <a:pt x="8681" y="1656"/>
                </a:lnTo>
                <a:lnTo>
                  <a:pt x="8312" y="1358"/>
                </a:lnTo>
                <a:lnTo>
                  <a:pt x="8097" y="1263"/>
                </a:lnTo>
                <a:lnTo>
                  <a:pt x="8014" y="989"/>
                </a:lnTo>
                <a:lnTo>
                  <a:pt x="7728" y="537"/>
                </a:lnTo>
                <a:lnTo>
                  <a:pt x="7312" y="203"/>
                </a:lnTo>
                <a:lnTo>
                  <a:pt x="6800" y="13"/>
                </a:lnTo>
                <a:lnTo>
                  <a:pt x="6514" y="1"/>
                </a:lnTo>
                <a:lnTo>
                  <a:pt x="6311" y="13"/>
                </a:lnTo>
                <a:lnTo>
                  <a:pt x="5942" y="96"/>
                </a:lnTo>
                <a:lnTo>
                  <a:pt x="5609" y="263"/>
                </a:lnTo>
                <a:lnTo>
                  <a:pt x="5323" y="501"/>
                </a:lnTo>
                <a:lnTo>
                  <a:pt x="5204" y="656"/>
                </a:lnTo>
                <a:lnTo>
                  <a:pt x="5085" y="501"/>
                </a:lnTo>
                <a:lnTo>
                  <a:pt x="4811" y="263"/>
                </a:lnTo>
                <a:lnTo>
                  <a:pt x="4478" y="96"/>
                </a:lnTo>
                <a:lnTo>
                  <a:pt x="4097" y="13"/>
                </a:lnTo>
                <a:lnTo>
                  <a:pt x="39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56"/>
          <p:cNvSpPr/>
          <p:nvPr/>
        </p:nvSpPr>
        <p:spPr>
          <a:xfrm>
            <a:off x="7032091" y="5695722"/>
            <a:ext cx="744951" cy="595321"/>
          </a:xfrm>
          <a:custGeom>
            <a:avLst/>
            <a:gdLst/>
            <a:ahLst/>
            <a:cxnLst/>
            <a:rect l="l" t="t" r="r" b="b"/>
            <a:pathLst>
              <a:path w="13039" h="10420" extrusionOk="0">
                <a:moveTo>
                  <a:pt x="2941" y="1501"/>
                </a:moveTo>
                <a:lnTo>
                  <a:pt x="3215" y="1846"/>
                </a:lnTo>
                <a:lnTo>
                  <a:pt x="3870" y="2418"/>
                </a:lnTo>
                <a:lnTo>
                  <a:pt x="4239" y="2644"/>
                </a:lnTo>
                <a:lnTo>
                  <a:pt x="4239" y="5204"/>
                </a:lnTo>
                <a:lnTo>
                  <a:pt x="2941" y="5204"/>
                </a:lnTo>
                <a:lnTo>
                  <a:pt x="2941" y="1501"/>
                </a:lnTo>
                <a:close/>
                <a:moveTo>
                  <a:pt x="4894" y="2954"/>
                </a:moveTo>
                <a:lnTo>
                  <a:pt x="5204" y="3061"/>
                </a:lnTo>
                <a:lnTo>
                  <a:pt x="5859" y="3204"/>
                </a:lnTo>
                <a:lnTo>
                  <a:pt x="6192" y="3239"/>
                </a:lnTo>
                <a:lnTo>
                  <a:pt x="6192" y="5204"/>
                </a:lnTo>
                <a:lnTo>
                  <a:pt x="4894" y="5204"/>
                </a:lnTo>
                <a:lnTo>
                  <a:pt x="4894" y="2954"/>
                </a:lnTo>
                <a:close/>
                <a:moveTo>
                  <a:pt x="8145" y="2954"/>
                </a:moveTo>
                <a:lnTo>
                  <a:pt x="8145" y="5204"/>
                </a:lnTo>
                <a:lnTo>
                  <a:pt x="6847" y="5204"/>
                </a:lnTo>
                <a:lnTo>
                  <a:pt x="6847" y="3239"/>
                </a:lnTo>
                <a:lnTo>
                  <a:pt x="7180" y="3204"/>
                </a:lnTo>
                <a:lnTo>
                  <a:pt x="7835" y="3061"/>
                </a:lnTo>
                <a:lnTo>
                  <a:pt x="8145" y="2954"/>
                </a:lnTo>
                <a:close/>
                <a:moveTo>
                  <a:pt x="10097" y="1501"/>
                </a:moveTo>
                <a:lnTo>
                  <a:pt x="10097" y="5204"/>
                </a:lnTo>
                <a:lnTo>
                  <a:pt x="8800" y="5204"/>
                </a:lnTo>
                <a:lnTo>
                  <a:pt x="8800" y="2644"/>
                </a:lnTo>
                <a:lnTo>
                  <a:pt x="9169" y="2418"/>
                </a:lnTo>
                <a:lnTo>
                  <a:pt x="9824" y="1846"/>
                </a:lnTo>
                <a:lnTo>
                  <a:pt x="10097" y="1501"/>
                </a:lnTo>
                <a:close/>
                <a:moveTo>
                  <a:pt x="2620" y="1"/>
                </a:moveTo>
                <a:lnTo>
                  <a:pt x="2513" y="13"/>
                </a:lnTo>
                <a:lnTo>
                  <a:pt x="2346" y="132"/>
                </a:lnTo>
                <a:lnTo>
                  <a:pt x="2298" y="227"/>
                </a:lnTo>
                <a:lnTo>
                  <a:pt x="2179" y="560"/>
                </a:lnTo>
                <a:lnTo>
                  <a:pt x="1751" y="1203"/>
                </a:lnTo>
                <a:lnTo>
                  <a:pt x="1191" y="1763"/>
                </a:lnTo>
                <a:lnTo>
                  <a:pt x="548" y="2215"/>
                </a:lnTo>
                <a:lnTo>
                  <a:pt x="215" y="2370"/>
                </a:lnTo>
                <a:lnTo>
                  <a:pt x="96" y="2430"/>
                </a:lnTo>
                <a:lnTo>
                  <a:pt x="0" y="2656"/>
                </a:lnTo>
                <a:lnTo>
                  <a:pt x="36" y="2775"/>
                </a:lnTo>
                <a:lnTo>
                  <a:pt x="96" y="2894"/>
                </a:lnTo>
                <a:lnTo>
                  <a:pt x="322" y="3001"/>
                </a:lnTo>
                <a:lnTo>
                  <a:pt x="453" y="2966"/>
                </a:lnTo>
                <a:lnTo>
                  <a:pt x="703" y="2858"/>
                </a:lnTo>
                <a:lnTo>
                  <a:pt x="1203" y="2573"/>
                </a:lnTo>
                <a:lnTo>
                  <a:pt x="1667" y="2215"/>
                </a:lnTo>
                <a:lnTo>
                  <a:pt x="2096" y="1799"/>
                </a:lnTo>
                <a:lnTo>
                  <a:pt x="2287" y="1561"/>
                </a:lnTo>
                <a:lnTo>
                  <a:pt x="2287" y="5216"/>
                </a:lnTo>
                <a:lnTo>
                  <a:pt x="334" y="5216"/>
                </a:lnTo>
                <a:lnTo>
                  <a:pt x="203" y="5228"/>
                </a:lnTo>
                <a:lnTo>
                  <a:pt x="24" y="5406"/>
                </a:lnTo>
                <a:lnTo>
                  <a:pt x="12" y="5537"/>
                </a:lnTo>
                <a:lnTo>
                  <a:pt x="24" y="5668"/>
                </a:lnTo>
                <a:lnTo>
                  <a:pt x="203" y="5847"/>
                </a:lnTo>
                <a:lnTo>
                  <a:pt x="334" y="5859"/>
                </a:lnTo>
                <a:lnTo>
                  <a:pt x="12705" y="5859"/>
                </a:lnTo>
                <a:lnTo>
                  <a:pt x="12836" y="5847"/>
                </a:lnTo>
                <a:lnTo>
                  <a:pt x="13015" y="5668"/>
                </a:lnTo>
                <a:lnTo>
                  <a:pt x="13038" y="5537"/>
                </a:lnTo>
                <a:lnTo>
                  <a:pt x="13015" y="5406"/>
                </a:lnTo>
                <a:lnTo>
                  <a:pt x="12836" y="5228"/>
                </a:lnTo>
                <a:lnTo>
                  <a:pt x="12705" y="5216"/>
                </a:lnTo>
                <a:lnTo>
                  <a:pt x="10752" y="5216"/>
                </a:lnTo>
                <a:lnTo>
                  <a:pt x="10752" y="1561"/>
                </a:lnTo>
                <a:lnTo>
                  <a:pt x="10943" y="1787"/>
                </a:lnTo>
                <a:lnTo>
                  <a:pt x="11371" y="2215"/>
                </a:lnTo>
                <a:lnTo>
                  <a:pt x="11836" y="2573"/>
                </a:lnTo>
                <a:lnTo>
                  <a:pt x="12336" y="2858"/>
                </a:lnTo>
                <a:lnTo>
                  <a:pt x="12586" y="2966"/>
                </a:lnTo>
                <a:lnTo>
                  <a:pt x="12717" y="3001"/>
                </a:lnTo>
                <a:lnTo>
                  <a:pt x="12943" y="2894"/>
                </a:lnTo>
                <a:lnTo>
                  <a:pt x="13015" y="2775"/>
                </a:lnTo>
                <a:lnTo>
                  <a:pt x="13038" y="2656"/>
                </a:lnTo>
                <a:lnTo>
                  <a:pt x="12943" y="2430"/>
                </a:lnTo>
                <a:lnTo>
                  <a:pt x="12824" y="2370"/>
                </a:lnTo>
                <a:lnTo>
                  <a:pt x="12491" y="2215"/>
                </a:lnTo>
                <a:lnTo>
                  <a:pt x="11836" y="1763"/>
                </a:lnTo>
                <a:lnTo>
                  <a:pt x="11288" y="1203"/>
                </a:lnTo>
                <a:lnTo>
                  <a:pt x="10871" y="560"/>
                </a:lnTo>
                <a:lnTo>
                  <a:pt x="10740" y="227"/>
                </a:lnTo>
                <a:lnTo>
                  <a:pt x="10693" y="132"/>
                </a:lnTo>
                <a:lnTo>
                  <a:pt x="10538" y="13"/>
                </a:lnTo>
                <a:lnTo>
                  <a:pt x="10431" y="1"/>
                </a:lnTo>
                <a:lnTo>
                  <a:pt x="10336" y="13"/>
                </a:lnTo>
                <a:lnTo>
                  <a:pt x="10181" y="108"/>
                </a:lnTo>
                <a:lnTo>
                  <a:pt x="10133" y="191"/>
                </a:lnTo>
                <a:lnTo>
                  <a:pt x="10002" y="453"/>
                </a:lnTo>
                <a:lnTo>
                  <a:pt x="9871" y="703"/>
                </a:lnTo>
                <a:lnTo>
                  <a:pt x="9562" y="1144"/>
                </a:lnTo>
                <a:lnTo>
                  <a:pt x="9204" y="1537"/>
                </a:lnTo>
                <a:lnTo>
                  <a:pt x="8788" y="1882"/>
                </a:lnTo>
                <a:lnTo>
                  <a:pt x="8335" y="2156"/>
                </a:lnTo>
                <a:lnTo>
                  <a:pt x="7847" y="2370"/>
                </a:lnTo>
                <a:lnTo>
                  <a:pt x="7335" y="2525"/>
                </a:lnTo>
                <a:lnTo>
                  <a:pt x="6799" y="2596"/>
                </a:lnTo>
                <a:lnTo>
                  <a:pt x="6525" y="2608"/>
                </a:lnTo>
                <a:lnTo>
                  <a:pt x="6252" y="2596"/>
                </a:lnTo>
                <a:lnTo>
                  <a:pt x="5704" y="2525"/>
                </a:lnTo>
                <a:lnTo>
                  <a:pt x="5192" y="2370"/>
                </a:lnTo>
                <a:lnTo>
                  <a:pt x="4704" y="2156"/>
                </a:lnTo>
                <a:lnTo>
                  <a:pt x="4251" y="1882"/>
                </a:lnTo>
                <a:lnTo>
                  <a:pt x="3846" y="1537"/>
                </a:lnTo>
                <a:lnTo>
                  <a:pt x="3477" y="1144"/>
                </a:lnTo>
                <a:lnTo>
                  <a:pt x="3168" y="703"/>
                </a:lnTo>
                <a:lnTo>
                  <a:pt x="3049" y="453"/>
                </a:lnTo>
                <a:lnTo>
                  <a:pt x="2906" y="191"/>
                </a:lnTo>
                <a:lnTo>
                  <a:pt x="2858" y="108"/>
                </a:lnTo>
                <a:lnTo>
                  <a:pt x="2715" y="13"/>
                </a:lnTo>
                <a:lnTo>
                  <a:pt x="2620" y="1"/>
                </a:lnTo>
                <a:close/>
                <a:moveTo>
                  <a:pt x="334" y="6514"/>
                </a:moveTo>
                <a:lnTo>
                  <a:pt x="203" y="6526"/>
                </a:lnTo>
                <a:lnTo>
                  <a:pt x="36" y="6704"/>
                </a:lnTo>
                <a:lnTo>
                  <a:pt x="12" y="6835"/>
                </a:lnTo>
                <a:lnTo>
                  <a:pt x="36" y="6966"/>
                </a:lnTo>
                <a:lnTo>
                  <a:pt x="203" y="7145"/>
                </a:lnTo>
                <a:lnTo>
                  <a:pt x="334" y="7169"/>
                </a:lnTo>
                <a:lnTo>
                  <a:pt x="667" y="7169"/>
                </a:lnTo>
                <a:lnTo>
                  <a:pt x="929" y="7181"/>
                </a:lnTo>
                <a:lnTo>
                  <a:pt x="1394" y="7383"/>
                </a:lnTo>
                <a:lnTo>
                  <a:pt x="1751" y="7728"/>
                </a:lnTo>
                <a:lnTo>
                  <a:pt x="1953" y="8205"/>
                </a:lnTo>
                <a:lnTo>
                  <a:pt x="1965" y="8466"/>
                </a:lnTo>
                <a:lnTo>
                  <a:pt x="1965" y="9443"/>
                </a:lnTo>
                <a:lnTo>
                  <a:pt x="1977" y="9645"/>
                </a:lnTo>
                <a:lnTo>
                  <a:pt x="2132" y="9991"/>
                </a:lnTo>
                <a:lnTo>
                  <a:pt x="2394" y="10252"/>
                </a:lnTo>
                <a:lnTo>
                  <a:pt x="2739" y="10407"/>
                </a:lnTo>
                <a:lnTo>
                  <a:pt x="2941" y="10419"/>
                </a:lnTo>
                <a:lnTo>
                  <a:pt x="3596" y="10419"/>
                </a:lnTo>
                <a:lnTo>
                  <a:pt x="3799" y="10407"/>
                </a:lnTo>
                <a:lnTo>
                  <a:pt x="4144" y="10252"/>
                </a:lnTo>
                <a:lnTo>
                  <a:pt x="4406" y="9991"/>
                </a:lnTo>
                <a:lnTo>
                  <a:pt x="4561" y="9645"/>
                </a:lnTo>
                <a:lnTo>
                  <a:pt x="4573" y="9443"/>
                </a:lnTo>
                <a:lnTo>
                  <a:pt x="4573" y="9121"/>
                </a:lnTo>
                <a:lnTo>
                  <a:pt x="4573" y="8907"/>
                </a:lnTo>
                <a:lnTo>
                  <a:pt x="4656" y="8526"/>
                </a:lnTo>
                <a:lnTo>
                  <a:pt x="4799" y="8181"/>
                </a:lnTo>
                <a:lnTo>
                  <a:pt x="5013" y="7859"/>
                </a:lnTo>
                <a:lnTo>
                  <a:pt x="5275" y="7597"/>
                </a:lnTo>
                <a:lnTo>
                  <a:pt x="5597" y="7395"/>
                </a:lnTo>
                <a:lnTo>
                  <a:pt x="5942" y="7252"/>
                </a:lnTo>
                <a:lnTo>
                  <a:pt x="6323" y="7169"/>
                </a:lnTo>
                <a:lnTo>
                  <a:pt x="6728" y="7169"/>
                </a:lnTo>
                <a:lnTo>
                  <a:pt x="7109" y="7240"/>
                </a:lnTo>
                <a:lnTo>
                  <a:pt x="7454" y="7395"/>
                </a:lnTo>
                <a:lnTo>
                  <a:pt x="7764" y="7597"/>
                </a:lnTo>
                <a:lnTo>
                  <a:pt x="8038" y="7859"/>
                </a:lnTo>
                <a:lnTo>
                  <a:pt x="8240" y="8169"/>
                </a:lnTo>
                <a:lnTo>
                  <a:pt x="8395" y="8526"/>
                </a:lnTo>
                <a:lnTo>
                  <a:pt x="8466" y="8907"/>
                </a:lnTo>
                <a:lnTo>
                  <a:pt x="8478" y="9121"/>
                </a:lnTo>
                <a:lnTo>
                  <a:pt x="8478" y="9443"/>
                </a:lnTo>
                <a:lnTo>
                  <a:pt x="8490" y="9645"/>
                </a:lnTo>
                <a:lnTo>
                  <a:pt x="8633" y="9991"/>
                </a:lnTo>
                <a:lnTo>
                  <a:pt x="8907" y="10252"/>
                </a:lnTo>
                <a:lnTo>
                  <a:pt x="9252" y="10407"/>
                </a:lnTo>
                <a:lnTo>
                  <a:pt x="9454" y="10419"/>
                </a:lnTo>
                <a:lnTo>
                  <a:pt x="10109" y="10419"/>
                </a:lnTo>
                <a:lnTo>
                  <a:pt x="10300" y="10407"/>
                </a:lnTo>
                <a:lnTo>
                  <a:pt x="10657" y="10252"/>
                </a:lnTo>
                <a:lnTo>
                  <a:pt x="10919" y="9991"/>
                </a:lnTo>
                <a:lnTo>
                  <a:pt x="11062" y="9645"/>
                </a:lnTo>
                <a:lnTo>
                  <a:pt x="11086" y="9443"/>
                </a:lnTo>
                <a:lnTo>
                  <a:pt x="11086" y="8466"/>
                </a:lnTo>
                <a:lnTo>
                  <a:pt x="11098" y="8205"/>
                </a:lnTo>
                <a:lnTo>
                  <a:pt x="11300" y="7728"/>
                </a:lnTo>
                <a:lnTo>
                  <a:pt x="11645" y="7383"/>
                </a:lnTo>
                <a:lnTo>
                  <a:pt x="12122" y="7181"/>
                </a:lnTo>
                <a:lnTo>
                  <a:pt x="12384" y="7169"/>
                </a:lnTo>
                <a:lnTo>
                  <a:pt x="12705" y="7169"/>
                </a:lnTo>
                <a:lnTo>
                  <a:pt x="12836" y="7145"/>
                </a:lnTo>
                <a:lnTo>
                  <a:pt x="13015" y="6966"/>
                </a:lnTo>
                <a:lnTo>
                  <a:pt x="13038" y="6835"/>
                </a:lnTo>
                <a:lnTo>
                  <a:pt x="13015" y="6704"/>
                </a:lnTo>
                <a:lnTo>
                  <a:pt x="12836" y="6526"/>
                </a:lnTo>
                <a:lnTo>
                  <a:pt x="12705" y="6514"/>
                </a:lnTo>
                <a:lnTo>
                  <a:pt x="12181" y="6514"/>
                </a:lnTo>
                <a:lnTo>
                  <a:pt x="11800" y="6597"/>
                </a:lnTo>
                <a:lnTo>
                  <a:pt x="11443" y="6740"/>
                </a:lnTo>
                <a:lnTo>
                  <a:pt x="11133" y="6954"/>
                </a:lnTo>
                <a:lnTo>
                  <a:pt x="10871" y="7216"/>
                </a:lnTo>
                <a:lnTo>
                  <a:pt x="10657" y="7526"/>
                </a:lnTo>
                <a:lnTo>
                  <a:pt x="10514" y="7871"/>
                </a:lnTo>
                <a:lnTo>
                  <a:pt x="10443" y="8264"/>
                </a:lnTo>
                <a:lnTo>
                  <a:pt x="10431" y="8466"/>
                </a:lnTo>
                <a:lnTo>
                  <a:pt x="10431" y="9443"/>
                </a:lnTo>
                <a:lnTo>
                  <a:pt x="10407" y="9574"/>
                </a:lnTo>
                <a:lnTo>
                  <a:pt x="10240" y="9752"/>
                </a:lnTo>
                <a:lnTo>
                  <a:pt x="10109" y="9764"/>
                </a:lnTo>
                <a:lnTo>
                  <a:pt x="9454" y="9764"/>
                </a:lnTo>
                <a:lnTo>
                  <a:pt x="9323" y="9752"/>
                </a:lnTo>
                <a:lnTo>
                  <a:pt x="9145" y="9574"/>
                </a:lnTo>
                <a:lnTo>
                  <a:pt x="9133" y="9443"/>
                </a:lnTo>
                <a:lnTo>
                  <a:pt x="9133" y="9109"/>
                </a:lnTo>
                <a:lnTo>
                  <a:pt x="9121" y="8847"/>
                </a:lnTo>
                <a:lnTo>
                  <a:pt x="9014" y="8336"/>
                </a:lnTo>
                <a:lnTo>
                  <a:pt x="8811" y="7871"/>
                </a:lnTo>
                <a:lnTo>
                  <a:pt x="8538" y="7454"/>
                </a:lnTo>
                <a:lnTo>
                  <a:pt x="8180" y="7097"/>
                </a:lnTo>
                <a:lnTo>
                  <a:pt x="7764" y="6823"/>
                </a:lnTo>
                <a:lnTo>
                  <a:pt x="7299" y="6621"/>
                </a:lnTo>
                <a:lnTo>
                  <a:pt x="6787" y="6514"/>
                </a:lnTo>
                <a:lnTo>
                  <a:pt x="6252" y="6514"/>
                </a:lnTo>
                <a:lnTo>
                  <a:pt x="5751" y="6621"/>
                </a:lnTo>
                <a:lnTo>
                  <a:pt x="5275" y="6823"/>
                </a:lnTo>
                <a:lnTo>
                  <a:pt x="4858" y="7097"/>
                </a:lnTo>
                <a:lnTo>
                  <a:pt x="4513" y="7454"/>
                </a:lnTo>
                <a:lnTo>
                  <a:pt x="4227" y="7871"/>
                </a:lnTo>
                <a:lnTo>
                  <a:pt x="4037" y="8336"/>
                </a:lnTo>
                <a:lnTo>
                  <a:pt x="3930" y="8847"/>
                </a:lnTo>
                <a:lnTo>
                  <a:pt x="3918" y="9109"/>
                </a:lnTo>
                <a:lnTo>
                  <a:pt x="3918" y="9443"/>
                </a:lnTo>
                <a:lnTo>
                  <a:pt x="3894" y="9574"/>
                </a:lnTo>
                <a:lnTo>
                  <a:pt x="3727" y="9752"/>
                </a:lnTo>
                <a:lnTo>
                  <a:pt x="3596" y="9764"/>
                </a:lnTo>
                <a:lnTo>
                  <a:pt x="2941" y="9764"/>
                </a:lnTo>
                <a:lnTo>
                  <a:pt x="2810" y="9752"/>
                </a:lnTo>
                <a:lnTo>
                  <a:pt x="2632" y="9574"/>
                </a:lnTo>
                <a:lnTo>
                  <a:pt x="2620" y="9443"/>
                </a:lnTo>
                <a:lnTo>
                  <a:pt x="2620" y="8466"/>
                </a:lnTo>
                <a:lnTo>
                  <a:pt x="2608" y="8264"/>
                </a:lnTo>
                <a:lnTo>
                  <a:pt x="2525" y="7871"/>
                </a:lnTo>
                <a:lnTo>
                  <a:pt x="2382" y="7526"/>
                </a:lnTo>
                <a:lnTo>
                  <a:pt x="2168" y="7216"/>
                </a:lnTo>
                <a:lnTo>
                  <a:pt x="1906" y="6954"/>
                </a:lnTo>
                <a:lnTo>
                  <a:pt x="1596" y="6740"/>
                </a:lnTo>
                <a:lnTo>
                  <a:pt x="1239" y="6597"/>
                </a:lnTo>
                <a:lnTo>
                  <a:pt x="858" y="651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56"/>
          <p:cNvSpPr/>
          <p:nvPr/>
        </p:nvSpPr>
        <p:spPr>
          <a:xfrm>
            <a:off x="8242273" y="5695722"/>
            <a:ext cx="595264" cy="557899"/>
          </a:xfrm>
          <a:custGeom>
            <a:avLst/>
            <a:gdLst/>
            <a:ahLst/>
            <a:cxnLst/>
            <a:rect l="l" t="t" r="r" b="b"/>
            <a:pathLst>
              <a:path w="10419" h="9765" extrusionOk="0">
                <a:moveTo>
                  <a:pt x="6835" y="656"/>
                </a:moveTo>
                <a:lnTo>
                  <a:pt x="6966" y="668"/>
                </a:lnTo>
                <a:lnTo>
                  <a:pt x="7133" y="846"/>
                </a:lnTo>
                <a:lnTo>
                  <a:pt x="7157" y="977"/>
                </a:lnTo>
                <a:lnTo>
                  <a:pt x="7157" y="1953"/>
                </a:lnTo>
                <a:lnTo>
                  <a:pt x="3251" y="1953"/>
                </a:lnTo>
                <a:lnTo>
                  <a:pt x="3251" y="977"/>
                </a:lnTo>
                <a:lnTo>
                  <a:pt x="3263" y="846"/>
                </a:lnTo>
                <a:lnTo>
                  <a:pt x="3442" y="668"/>
                </a:lnTo>
                <a:lnTo>
                  <a:pt x="3573" y="656"/>
                </a:lnTo>
                <a:close/>
                <a:moveTo>
                  <a:pt x="9240" y="2608"/>
                </a:moveTo>
                <a:lnTo>
                  <a:pt x="9478" y="2716"/>
                </a:lnTo>
                <a:lnTo>
                  <a:pt x="9657" y="2882"/>
                </a:lnTo>
                <a:lnTo>
                  <a:pt x="9752" y="3120"/>
                </a:lnTo>
                <a:lnTo>
                  <a:pt x="9764" y="3251"/>
                </a:lnTo>
                <a:lnTo>
                  <a:pt x="9764" y="5204"/>
                </a:lnTo>
                <a:lnTo>
                  <a:pt x="644" y="5204"/>
                </a:lnTo>
                <a:lnTo>
                  <a:pt x="644" y="3251"/>
                </a:lnTo>
                <a:lnTo>
                  <a:pt x="655" y="3120"/>
                </a:lnTo>
                <a:lnTo>
                  <a:pt x="751" y="2882"/>
                </a:lnTo>
                <a:lnTo>
                  <a:pt x="929" y="2716"/>
                </a:lnTo>
                <a:lnTo>
                  <a:pt x="1167" y="2608"/>
                </a:lnTo>
                <a:close/>
                <a:moveTo>
                  <a:pt x="6180" y="5859"/>
                </a:moveTo>
                <a:lnTo>
                  <a:pt x="6180" y="6835"/>
                </a:lnTo>
                <a:lnTo>
                  <a:pt x="4227" y="6835"/>
                </a:lnTo>
                <a:lnTo>
                  <a:pt x="4227" y="5859"/>
                </a:lnTo>
                <a:close/>
                <a:moveTo>
                  <a:pt x="9764" y="5859"/>
                </a:moveTo>
                <a:lnTo>
                  <a:pt x="9764" y="8466"/>
                </a:lnTo>
                <a:lnTo>
                  <a:pt x="9752" y="8597"/>
                </a:lnTo>
                <a:lnTo>
                  <a:pt x="9657" y="8836"/>
                </a:lnTo>
                <a:lnTo>
                  <a:pt x="9478" y="9002"/>
                </a:lnTo>
                <a:lnTo>
                  <a:pt x="9240" y="9109"/>
                </a:lnTo>
                <a:lnTo>
                  <a:pt x="9109" y="9121"/>
                </a:lnTo>
                <a:lnTo>
                  <a:pt x="1298" y="9121"/>
                </a:lnTo>
                <a:lnTo>
                  <a:pt x="1167" y="9109"/>
                </a:lnTo>
                <a:lnTo>
                  <a:pt x="929" y="9002"/>
                </a:lnTo>
                <a:lnTo>
                  <a:pt x="751" y="8836"/>
                </a:lnTo>
                <a:lnTo>
                  <a:pt x="655" y="8597"/>
                </a:lnTo>
                <a:lnTo>
                  <a:pt x="644" y="8466"/>
                </a:lnTo>
                <a:lnTo>
                  <a:pt x="644" y="5859"/>
                </a:lnTo>
                <a:lnTo>
                  <a:pt x="3573" y="5859"/>
                </a:lnTo>
                <a:lnTo>
                  <a:pt x="3573" y="7157"/>
                </a:lnTo>
                <a:lnTo>
                  <a:pt x="3596" y="7288"/>
                </a:lnTo>
                <a:lnTo>
                  <a:pt x="3775" y="7466"/>
                </a:lnTo>
                <a:lnTo>
                  <a:pt x="3906" y="7490"/>
                </a:lnTo>
                <a:lnTo>
                  <a:pt x="6502" y="7490"/>
                </a:lnTo>
                <a:lnTo>
                  <a:pt x="6633" y="7466"/>
                </a:lnTo>
                <a:lnTo>
                  <a:pt x="6811" y="7288"/>
                </a:lnTo>
                <a:lnTo>
                  <a:pt x="6835" y="7157"/>
                </a:lnTo>
                <a:lnTo>
                  <a:pt x="6835" y="5859"/>
                </a:lnTo>
                <a:close/>
                <a:moveTo>
                  <a:pt x="3573" y="1"/>
                </a:moveTo>
                <a:lnTo>
                  <a:pt x="3382" y="13"/>
                </a:lnTo>
                <a:lnTo>
                  <a:pt x="3025" y="156"/>
                </a:lnTo>
                <a:lnTo>
                  <a:pt x="2763" y="429"/>
                </a:lnTo>
                <a:lnTo>
                  <a:pt x="2608" y="775"/>
                </a:lnTo>
                <a:lnTo>
                  <a:pt x="2596" y="977"/>
                </a:lnTo>
                <a:lnTo>
                  <a:pt x="2596" y="1953"/>
                </a:lnTo>
                <a:lnTo>
                  <a:pt x="1298" y="1953"/>
                </a:lnTo>
                <a:lnTo>
                  <a:pt x="1036" y="1965"/>
                </a:lnTo>
                <a:lnTo>
                  <a:pt x="560" y="2168"/>
                </a:lnTo>
                <a:lnTo>
                  <a:pt x="215" y="2525"/>
                </a:lnTo>
                <a:lnTo>
                  <a:pt x="12" y="2989"/>
                </a:lnTo>
                <a:lnTo>
                  <a:pt x="1" y="3251"/>
                </a:lnTo>
                <a:lnTo>
                  <a:pt x="1" y="8466"/>
                </a:lnTo>
                <a:lnTo>
                  <a:pt x="12" y="8728"/>
                </a:lnTo>
                <a:lnTo>
                  <a:pt x="215" y="9193"/>
                </a:lnTo>
                <a:lnTo>
                  <a:pt x="560" y="9550"/>
                </a:lnTo>
                <a:lnTo>
                  <a:pt x="1036" y="9752"/>
                </a:lnTo>
                <a:lnTo>
                  <a:pt x="1298" y="9764"/>
                </a:lnTo>
                <a:lnTo>
                  <a:pt x="9109" y="9764"/>
                </a:lnTo>
                <a:lnTo>
                  <a:pt x="9371" y="9752"/>
                </a:lnTo>
                <a:lnTo>
                  <a:pt x="9847" y="9550"/>
                </a:lnTo>
                <a:lnTo>
                  <a:pt x="10193" y="9193"/>
                </a:lnTo>
                <a:lnTo>
                  <a:pt x="10395" y="8728"/>
                </a:lnTo>
                <a:lnTo>
                  <a:pt x="10419" y="8466"/>
                </a:lnTo>
                <a:lnTo>
                  <a:pt x="10419" y="3251"/>
                </a:lnTo>
                <a:lnTo>
                  <a:pt x="10395" y="2989"/>
                </a:lnTo>
                <a:lnTo>
                  <a:pt x="10193" y="2525"/>
                </a:lnTo>
                <a:lnTo>
                  <a:pt x="9847" y="2168"/>
                </a:lnTo>
                <a:lnTo>
                  <a:pt x="9371" y="1965"/>
                </a:lnTo>
                <a:lnTo>
                  <a:pt x="9109" y="1953"/>
                </a:lnTo>
                <a:lnTo>
                  <a:pt x="7811" y="1953"/>
                </a:lnTo>
                <a:lnTo>
                  <a:pt x="7811" y="977"/>
                </a:lnTo>
                <a:lnTo>
                  <a:pt x="7800" y="775"/>
                </a:lnTo>
                <a:lnTo>
                  <a:pt x="7645" y="429"/>
                </a:lnTo>
                <a:lnTo>
                  <a:pt x="7383" y="156"/>
                </a:lnTo>
                <a:lnTo>
                  <a:pt x="7026" y="13"/>
                </a:lnTo>
                <a:lnTo>
                  <a:pt x="683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56"/>
          <p:cNvSpPr/>
          <p:nvPr/>
        </p:nvSpPr>
        <p:spPr>
          <a:xfrm>
            <a:off x="1372994" y="5752855"/>
            <a:ext cx="715013" cy="498710"/>
          </a:xfrm>
          <a:custGeom>
            <a:avLst/>
            <a:gdLst/>
            <a:ahLst/>
            <a:cxnLst/>
            <a:rect l="l" t="t" r="r" b="b"/>
            <a:pathLst>
              <a:path w="12515" h="8729" extrusionOk="0">
                <a:moveTo>
                  <a:pt x="1298" y="656"/>
                </a:moveTo>
                <a:lnTo>
                  <a:pt x="5668" y="1156"/>
                </a:lnTo>
                <a:lnTo>
                  <a:pt x="4346" y="3013"/>
                </a:lnTo>
                <a:lnTo>
                  <a:pt x="4275" y="3085"/>
                </a:lnTo>
                <a:lnTo>
                  <a:pt x="4096" y="3156"/>
                </a:lnTo>
                <a:lnTo>
                  <a:pt x="4001" y="3144"/>
                </a:lnTo>
                <a:lnTo>
                  <a:pt x="762" y="2394"/>
                </a:lnTo>
                <a:lnTo>
                  <a:pt x="691" y="2370"/>
                </a:lnTo>
                <a:lnTo>
                  <a:pt x="631" y="2239"/>
                </a:lnTo>
                <a:lnTo>
                  <a:pt x="655" y="2168"/>
                </a:lnTo>
                <a:lnTo>
                  <a:pt x="1298" y="656"/>
                </a:lnTo>
                <a:close/>
                <a:moveTo>
                  <a:pt x="11205" y="656"/>
                </a:moveTo>
                <a:lnTo>
                  <a:pt x="11859" y="2168"/>
                </a:lnTo>
                <a:lnTo>
                  <a:pt x="11871" y="2239"/>
                </a:lnTo>
                <a:lnTo>
                  <a:pt x="11812" y="2370"/>
                </a:lnTo>
                <a:lnTo>
                  <a:pt x="11740" y="2394"/>
                </a:lnTo>
                <a:lnTo>
                  <a:pt x="8502" y="3144"/>
                </a:lnTo>
                <a:lnTo>
                  <a:pt x="8406" y="3156"/>
                </a:lnTo>
                <a:lnTo>
                  <a:pt x="8228" y="3085"/>
                </a:lnTo>
                <a:lnTo>
                  <a:pt x="8168" y="3013"/>
                </a:lnTo>
                <a:lnTo>
                  <a:pt x="6835" y="1156"/>
                </a:lnTo>
                <a:lnTo>
                  <a:pt x="11205" y="656"/>
                </a:lnTo>
                <a:close/>
                <a:moveTo>
                  <a:pt x="1274" y="1"/>
                </a:moveTo>
                <a:lnTo>
                  <a:pt x="1072" y="49"/>
                </a:lnTo>
                <a:lnTo>
                  <a:pt x="893" y="144"/>
                </a:lnTo>
                <a:lnTo>
                  <a:pt x="750" y="299"/>
                </a:lnTo>
                <a:lnTo>
                  <a:pt x="703" y="394"/>
                </a:lnTo>
                <a:lnTo>
                  <a:pt x="60" y="1918"/>
                </a:lnTo>
                <a:lnTo>
                  <a:pt x="0" y="2097"/>
                </a:lnTo>
                <a:lnTo>
                  <a:pt x="12" y="2442"/>
                </a:lnTo>
                <a:lnTo>
                  <a:pt x="167" y="2751"/>
                </a:lnTo>
                <a:lnTo>
                  <a:pt x="441" y="2978"/>
                </a:lnTo>
                <a:lnTo>
                  <a:pt x="619" y="3025"/>
                </a:lnTo>
                <a:lnTo>
                  <a:pt x="3858" y="3775"/>
                </a:lnTo>
                <a:lnTo>
                  <a:pt x="4001" y="3799"/>
                </a:lnTo>
                <a:lnTo>
                  <a:pt x="4287" y="3787"/>
                </a:lnTo>
                <a:lnTo>
                  <a:pt x="4561" y="3680"/>
                </a:lnTo>
                <a:lnTo>
                  <a:pt x="4787" y="3513"/>
                </a:lnTo>
                <a:lnTo>
                  <a:pt x="4870" y="3394"/>
                </a:lnTo>
                <a:lnTo>
                  <a:pt x="6251" y="1465"/>
                </a:lnTo>
                <a:lnTo>
                  <a:pt x="7632" y="3394"/>
                </a:lnTo>
                <a:lnTo>
                  <a:pt x="7728" y="3513"/>
                </a:lnTo>
                <a:lnTo>
                  <a:pt x="7954" y="3680"/>
                </a:lnTo>
                <a:lnTo>
                  <a:pt x="8216" y="3787"/>
                </a:lnTo>
                <a:lnTo>
                  <a:pt x="8502" y="3799"/>
                </a:lnTo>
                <a:lnTo>
                  <a:pt x="8656" y="3775"/>
                </a:lnTo>
                <a:lnTo>
                  <a:pt x="11871" y="3025"/>
                </a:lnTo>
                <a:lnTo>
                  <a:pt x="12062" y="2978"/>
                </a:lnTo>
                <a:lnTo>
                  <a:pt x="12336" y="2751"/>
                </a:lnTo>
                <a:lnTo>
                  <a:pt x="12502" y="2442"/>
                </a:lnTo>
                <a:lnTo>
                  <a:pt x="12514" y="2097"/>
                </a:lnTo>
                <a:lnTo>
                  <a:pt x="12455" y="1918"/>
                </a:lnTo>
                <a:lnTo>
                  <a:pt x="11800" y="394"/>
                </a:lnTo>
                <a:lnTo>
                  <a:pt x="11752" y="299"/>
                </a:lnTo>
                <a:lnTo>
                  <a:pt x="11621" y="144"/>
                </a:lnTo>
                <a:lnTo>
                  <a:pt x="11443" y="49"/>
                </a:lnTo>
                <a:lnTo>
                  <a:pt x="11240" y="1"/>
                </a:lnTo>
                <a:lnTo>
                  <a:pt x="11133" y="13"/>
                </a:lnTo>
                <a:lnTo>
                  <a:pt x="6251" y="572"/>
                </a:lnTo>
                <a:lnTo>
                  <a:pt x="1381" y="13"/>
                </a:lnTo>
                <a:lnTo>
                  <a:pt x="1274" y="1"/>
                </a:lnTo>
                <a:close/>
                <a:moveTo>
                  <a:pt x="6251" y="2894"/>
                </a:moveTo>
                <a:lnTo>
                  <a:pt x="6120" y="2906"/>
                </a:lnTo>
                <a:lnTo>
                  <a:pt x="5942" y="3097"/>
                </a:lnTo>
                <a:lnTo>
                  <a:pt x="5930" y="3216"/>
                </a:lnTo>
                <a:lnTo>
                  <a:pt x="5930" y="8014"/>
                </a:lnTo>
                <a:lnTo>
                  <a:pt x="1941" y="7014"/>
                </a:lnTo>
                <a:lnTo>
                  <a:pt x="1834" y="6978"/>
                </a:lnTo>
                <a:lnTo>
                  <a:pt x="1703" y="6812"/>
                </a:lnTo>
                <a:lnTo>
                  <a:pt x="1691" y="6704"/>
                </a:lnTo>
                <a:lnTo>
                  <a:pt x="1691" y="3811"/>
                </a:lnTo>
                <a:lnTo>
                  <a:pt x="1048" y="3633"/>
                </a:lnTo>
                <a:lnTo>
                  <a:pt x="1048" y="6704"/>
                </a:lnTo>
                <a:lnTo>
                  <a:pt x="1048" y="6871"/>
                </a:lnTo>
                <a:lnTo>
                  <a:pt x="1155" y="7169"/>
                </a:lnTo>
                <a:lnTo>
                  <a:pt x="1358" y="7419"/>
                </a:lnTo>
                <a:lnTo>
                  <a:pt x="1620" y="7597"/>
                </a:lnTo>
                <a:lnTo>
                  <a:pt x="1786" y="7645"/>
                </a:lnTo>
                <a:lnTo>
                  <a:pt x="6013" y="8705"/>
                </a:lnTo>
                <a:lnTo>
                  <a:pt x="6132" y="8729"/>
                </a:lnTo>
                <a:lnTo>
                  <a:pt x="6370" y="8729"/>
                </a:lnTo>
                <a:lnTo>
                  <a:pt x="6489" y="8705"/>
                </a:lnTo>
                <a:lnTo>
                  <a:pt x="10728" y="7645"/>
                </a:lnTo>
                <a:lnTo>
                  <a:pt x="10883" y="7597"/>
                </a:lnTo>
                <a:lnTo>
                  <a:pt x="11157" y="7419"/>
                </a:lnTo>
                <a:lnTo>
                  <a:pt x="11347" y="7169"/>
                </a:lnTo>
                <a:lnTo>
                  <a:pt x="11455" y="6871"/>
                </a:lnTo>
                <a:lnTo>
                  <a:pt x="11466" y="6704"/>
                </a:lnTo>
                <a:lnTo>
                  <a:pt x="11466" y="3633"/>
                </a:lnTo>
                <a:lnTo>
                  <a:pt x="10812" y="3811"/>
                </a:lnTo>
                <a:lnTo>
                  <a:pt x="10812" y="6704"/>
                </a:lnTo>
                <a:lnTo>
                  <a:pt x="10800" y="6812"/>
                </a:lnTo>
                <a:lnTo>
                  <a:pt x="10669" y="6978"/>
                </a:lnTo>
                <a:lnTo>
                  <a:pt x="10562" y="7014"/>
                </a:lnTo>
                <a:lnTo>
                  <a:pt x="6585" y="8014"/>
                </a:lnTo>
                <a:lnTo>
                  <a:pt x="6585" y="3216"/>
                </a:lnTo>
                <a:lnTo>
                  <a:pt x="6561" y="3097"/>
                </a:lnTo>
                <a:lnTo>
                  <a:pt x="6382" y="2906"/>
                </a:lnTo>
                <a:lnTo>
                  <a:pt x="6251" y="289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56"/>
          <p:cNvSpPr/>
          <p:nvPr/>
        </p:nvSpPr>
        <p:spPr>
          <a:xfrm>
            <a:off x="10511637" y="5733144"/>
            <a:ext cx="595264" cy="520477"/>
          </a:xfrm>
          <a:custGeom>
            <a:avLst/>
            <a:gdLst/>
            <a:ahLst/>
            <a:cxnLst/>
            <a:rect l="l" t="t" r="r" b="b"/>
            <a:pathLst>
              <a:path w="10419" h="9110" extrusionOk="0">
                <a:moveTo>
                  <a:pt x="2608" y="644"/>
                </a:moveTo>
                <a:lnTo>
                  <a:pt x="2608" y="1953"/>
                </a:lnTo>
                <a:lnTo>
                  <a:pt x="655" y="1953"/>
                </a:lnTo>
                <a:lnTo>
                  <a:pt x="655" y="1298"/>
                </a:lnTo>
                <a:lnTo>
                  <a:pt x="667" y="1168"/>
                </a:lnTo>
                <a:lnTo>
                  <a:pt x="763" y="929"/>
                </a:lnTo>
                <a:lnTo>
                  <a:pt x="941" y="751"/>
                </a:lnTo>
                <a:lnTo>
                  <a:pt x="1167" y="656"/>
                </a:lnTo>
                <a:lnTo>
                  <a:pt x="1310" y="644"/>
                </a:lnTo>
                <a:close/>
                <a:moveTo>
                  <a:pt x="9121" y="644"/>
                </a:moveTo>
                <a:lnTo>
                  <a:pt x="9252" y="656"/>
                </a:lnTo>
                <a:lnTo>
                  <a:pt x="9490" y="751"/>
                </a:lnTo>
                <a:lnTo>
                  <a:pt x="9657" y="929"/>
                </a:lnTo>
                <a:lnTo>
                  <a:pt x="9764" y="1168"/>
                </a:lnTo>
                <a:lnTo>
                  <a:pt x="9776" y="1298"/>
                </a:lnTo>
                <a:lnTo>
                  <a:pt x="9776" y="1953"/>
                </a:lnTo>
                <a:lnTo>
                  <a:pt x="3263" y="1953"/>
                </a:lnTo>
                <a:lnTo>
                  <a:pt x="3263" y="1941"/>
                </a:lnTo>
                <a:lnTo>
                  <a:pt x="3263" y="644"/>
                </a:lnTo>
                <a:close/>
                <a:moveTo>
                  <a:pt x="9776" y="2596"/>
                </a:moveTo>
                <a:lnTo>
                  <a:pt x="9776" y="7811"/>
                </a:lnTo>
                <a:lnTo>
                  <a:pt x="9764" y="7942"/>
                </a:lnTo>
                <a:lnTo>
                  <a:pt x="9669" y="8181"/>
                </a:lnTo>
                <a:lnTo>
                  <a:pt x="9490" y="8347"/>
                </a:lnTo>
                <a:lnTo>
                  <a:pt x="9252" y="8454"/>
                </a:lnTo>
                <a:lnTo>
                  <a:pt x="9121" y="8466"/>
                </a:lnTo>
                <a:lnTo>
                  <a:pt x="1310" y="8466"/>
                </a:lnTo>
                <a:lnTo>
                  <a:pt x="1167" y="8454"/>
                </a:lnTo>
                <a:lnTo>
                  <a:pt x="941" y="8347"/>
                </a:lnTo>
                <a:lnTo>
                  <a:pt x="763" y="8181"/>
                </a:lnTo>
                <a:lnTo>
                  <a:pt x="667" y="7942"/>
                </a:lnTo>
                <a:lnTo>
                  <a:pt x="655" y="7811"/>
                </a:lnTo>
                <a:lnTo>
                  <a:pt x="655" y="2596"/>
                </a:lnTo>
                <a:close/>
                <a:moveTo>
                  <a:pt x="1310" y="1"/>
                </a:moveTo>
                <a:lnTo>
                  <a:pt x="1036" y="13"/>
                </a:lnTo>
                <a:lnTo>
                  <a:pt x="572" y="215"/>
                </a:lnTo>
                <a:lnTo>
                  <a:pt x="215" y="560"/>
                </a:lnTo>
                <a:lnTo>
                  <a:pt x="24" y="1037"/>
                </a:lnTo>
                <a:lnTo>
                  <a:pt x="0" y="1298"/>
                </a:lnTo>
                <a:lnTo>
                  <a:pt x="0" y="7811"/>
                </a:lnTo>
                <a:lnTo>
                  <a:pt x="24" y="8073"/>
                </a:lnTo>
                <a:lnTo>
                  <a:pt x="215" y="8538"/>
                </a:lnTo>
                <a:lnTo>
                  <a:pt x="572" y="8895"/>
                </a:lnTo>
                <a:lnTo>
                  <a:pt x="1036" y="9097"/>
                </a:lnTo>
                <a:lnTo>
                  <a:pt x="1310" y="9109"/>
                </a:lnTo>
                <a:lnTo>
                  <a:pt x="9121" y="9109"/>
                </a:lnTo>
                <a:lnTo>
                  <a:pt x="9383" y="9097"/>
                </a:lnTo>
                <a:lnTo>
                  <a:pt x="9847" y="8895"/>
                </a:lnTo>
                <a:lnTo>
                  <a:pt x="10205" y="8538"/>
                </a:lnTo>
                <a:lnTo>
                  <a:pt x="10407" y="8073"/>
                </a:lnTo>
                <a:lnTo>
                  <a:pt x="10419" y="7811"/>
                </a:lnTo>
                <a:lnTo>
                  <a:pt x="10419" y="1298"/>
                </a:lnTo>
                <a:lnTo>
                  <a:pt x="10407" y="1037"/>
                </a:lnTo>
                <a:lnTo>
                  <a:pt x="10205" y="560"/>
                </a:lnTo>
                <a:lnTo>
                  <a:pt x="9847" y="215"/>
                </a:lnTo>
                <a:lnTo>
                  <a:pt x="9383" y="13"/>
                </a:lnTo>
                <a:lnTo>
                  <a:pt x="91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56"/>
          <p:cNvSpPr/>
          <p:nvPr/>
        </p:nvSpPr>
        <p:spPr>
          <a:xfrm>
            <a:off x="11683712" y="5695722"/>
            <a:ext cx="521163" cy="595321"/>
          </a:xfrm>
          <a:custGeom>
            <a:avLst/>
            <a:gdLst/>
            <a:ahLst/>
            <a:cxnLst/>
            <a:rect l="l" t="t" r="r" b="b"/>
            <a:pathLst>
              <a:path w="9122" h="10420" extrusionOk="0">
                <a:moveTo>
                  <a:pt x="4228" y="1"/>
                </a:moveTo>
                <a:lnTo>
                  <a:pt x="3930" y="13"/>
                </a:lnTo>
                <a:lnTo>
                  <a:pt x="3359" y="132"/>
                </a:lnTo>
                <a:lnTo>
                  <a:pt x="2835" y="346"/>
                </a:lnTo>
                <a:lnTo>
                  <a:pt x="2370" y="668"/>
                </a:lnTo>
                <a:lnTo>
                  <a:pt x="1965" y="1060"/>
                </a:lnTo>
                <a:lnTo>
                  <a:pt x="1656" y="1537"/>
                </a:lnTo>
                <a:lnTo>
                  <a:pt x="1430" y="2061"/>
                </a:lnTo>
                <a:lnTo>
                  <a:pt x="1311" y="2632"/>
                </a:lnTo>
                <a:lnTo>
                  <a:pt x="1299" y="2930"/>
                </a:lnTo>
                <a:lnTo>
                  <a:pt x="1322" y="3061"/>
                </a:lnTo>
                <a:lnTo>
                  <a:pt x="1501" y="3239"/>
                </a:lnTo>
                <a:lnTo>
                  <a:pt x="1632" y="3251"/>
                </a:lnTo>
                <a:lnTo>
                  <a:pt x="1763" y="3239"/>
                </a:lnTo>
                <a:lnTo>
                  <a:pt x="1942" y="3061"/>
                </a:lnTo>
                <a:lnTo>
                  <a:pt x="1954" y="2930"/>
                </a:lnTo>
                <a:lnTo>
                  <a:pt x="1965" y="2692"/>
                </a:lnTo>
                <a:lnTo>
                  <a:pt x="2049" y="2251"/>
                </a:lnTo>
                <a:lnTo>
                  <a:pt x="2227" y="1846"/>
                </a:lnTo>
                <a:lnTo>
                  <a:pt x="2477" y="1477"/>
                </a:lnTo>
                <a:lnTo>
                  <a:pt x="2787" y="1168"/>
                </a:lnTo>
                <a:lnTo>
                  <a:pt x="3144" y="918"/>
                </a:lnTo>
                <a:lnTo>
                  <a:pt x="3549" y="751"/>
                </a:lnTo>
                <a:lnTo>
                  <a:pt x="4001" y="656"/>
                </a:lnTo>
                <a:lnTo>
                  <a:pt x="5121" y="656"/>
                </a:lnTo>
                <a:lnTo>
                  <a:pt x="5561" y="751"/>
                </a:lnTo>
                <a:lnTo>
                  <a:pt x="5978" y="918"/>
                </a:lnTo>
                <a:lnTo>
                  <a:pt x="6335" y="1168"/>
                </a:lnTo>
                <a:lnTo>
                  <a:pt x="6645" y="1477"/>
                </a:lnTo>
                <a:lnTo>
                  <a:pt x="6895" y="1846"/>
                </a:lnTo>
                <a:lnTo>
                  <a:pt x="7062" y="2251"/>
                </a:lnTo>
                <a:lnTo>
                  <a:pt x="7157" y="2692"/>
                </a:lnTo>
                <a:lnTo>
                  <a:pt x="7169" y="2930"/>
                </a:lnTo>
                <a:lnTo>
                  <a:pt x="7181" y="3061"/>
                </a:lnTo>
                <a:lnTo>
                  <a:pt x="7359" y="3239"/>
                </a:lnTo>
                <a:lnTo>
                  <a:pt x="7490" y="3251"/>
                </a:lnTo>
                <a:lnTo>
                  <a:pt x="7621" y="3239"/>
                </a:lnTo>
                <a:lnTo>
                  <a:pt x="7800" y="3061"/>
                </a:lnTo>
                <a:lnTo>
                  <a:pt x="7812" y="2930"/>
                </a:lnTo>
                <a:lnTo>
                  <a:pt x="7812" y="2632"/>
                </a:lnTo>
                <a:lnTo>
                  <a:pt x="7693" y="2061"/>
                </a:lnTo>
                <a:lnTo>
                  <a:pt x="7466" y="1525"/>
                </a:lnTo>
                <a:lnTo>
                  <a:pt x="7145" y="1060"/>
                </a:lnTo>
                <a:lnTo>
                  <a:pt x="6752" y="668"/>
                </a:lnTo>
                <a:lnTo>
                  <a:pt x="6288" y="346"/>
                </a:lnTo>
                <a:lnTo>
                  <a:pt x="5764" y="132"/>
                </a:lnTo>
                <a:lnTo>
                  <a:pt x="5192" y="13"/>
                </a:lnTo>
                <a:lnTo>
                  <a:pt x="4883" y="1"/>
                </a:lnTo>
                <a:close/>
                <a:moveTo>
                  <a:pt x="7895" y="4561"/>
                </a:moveTo>
                <a:lnTo>
                  <a:pt x="7276" y="9467"/>
                </a:lnTo>
                <a:lnTo>
                  <a:pt x="7252" y="9586"/>
                </a:lnTo>
                <a:lnTo>
                  <a:pt x="7073" y="9752"/>
                </a:lnTo>
                <a:lnTo>
                  <a:pt x="6954" y="9764"/>
                </a:lnTo>
                <a:lnTo>
                  <a:pt x="2168" y="9764"/>
                </a:lnTo>
                <a:lnTo>
                  <a:pt x="2049" y="9752"/>
                </a:lnTo>
                <a:lnTo>
                  <a:pt x="1870" y="9586"/>
                </a:lnTo>
                <a:lnTo>
                  <a:pt x="1846" y="9467"/>
                </a:lnTo>
                <a:lnTo>
                  <a:pt x="1227" y="4561"/>
                </a:lnTo>
                <a:close/>
                <a:moveTo>
                  <a:pt x="334" y="3906"/>
                </a:moveTo>
                <a:lnTo>
                  <a:pt x="203" y="3930"/>
                </a:lnTo>
                <a:lnTo>
                  <a:pt x="25" y="4097"/>
                </a:lnTo>
                <a:lnTo>
                  <a:pt x="1" y="4228"/>
                </a:lnTo>
                <a:lnTo>
                  <a:pt x="25" y="4359"/>
                </a:lnTo>
                <a:lnTo>
                  <a:pt x="203" y="4537"/>
                </a:lnTo>
                <a:lnTo>
                  <a:pt x="322" y="4561"/>
                </a:lnTo>
                <a:lnTo>
                  <a:pt x="572" y="4561"/>
                </a:lnTo>
                <a:lnTo>
                  <a:pt x="1203" y="9550"/>
                </a:lnTo>
                <a:lnTo>
                  <a:pt x="1227" y="9729"/>
                </a:lnTo>
                <a:lnTo>
                  <a:pt x="1394" y="10038"/>
                </a:lnTo>
                <a:lnTo>
                  <a:pt x="1656" y="10276"/>
                </a:lnTo>
                <a:lnTo>
                  <a:pt x="1989" y="10407"/>
                </a:lnTo>
                <a:lnTo>
                  <a:pt x="2168" y="10419"/>
                </a:lnTo>
                <a:lnTo>
                  <a:pt x="6954" y="10419"/>
                </a:lnTo>
                <a:lnTo>
                  <a:pt x="7133" y="10407"/>
                </a:lnTo>
                <a:lnTo>
                  <a:pt x="7466" y="10276"/>
                </a:lnTo>
                <a:lnTo>
                  <a:pt x="7728" y="10038"/>
                </a:lnTo>
                <a:lnTo>
                  <a:pt x="7895" y="9729"/>
                </a:lnTo>
                <a:lnTo>
                  <a:pt x="7931" y="9550"/>
                </a:lnTo>
                <a:lnTo>
                  <a:pt x="8550" y="4561"/>
                </a:lnTo>
                <a:lnTo>
                  <a:pt x="8800" y="4561"/>
                </a:lnTo>
                <a:lnTo>
                  <a:pt x="8919" y="4537"/>
                </a:lnTo>
                <a:lnTo>
                  <a:pt x="9098" y="4359"/>
                </a:lnTo>
                <a:lnTo>
                  <a:pt x="9121" y="4228"/>
                </a:lnTo>
                <a:lnTo>
                  <a:pt x="9098" y="4097"/>
                </a:lnTo>
                <a:lnTo>
                  <a:pt x="8919" y="3930"/>
                </a:lnTo>
                <a:lnTo>
                  <a:pt x="8800" y="390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56"/>
          <p:cNvSpPr/>
          <p:nvPr/>
        </p:nvSpPr>
        <p:spPr>
          <a:xfrm>
            <a:off x="12781686" y="5695722"/>
            <a:ext cx="595264" cy="594635"/>
          </a:xfrm>
          <a:custGeom>
            <a:avLst/>
            <a:gdLst/>
            <a:ahLst/>
            <a:cxnLst/>
            <a:rect l="l" t="t" r="r" b="b"/>
            <a:pathLst>
              <a:path w="10419" h="10408" extrusionOk="0">
                <a:moveTo>
                  <a:pt x="5204" y="656"/>
                </a:moveTo>
                <a:lnTo>
                  <a:pt x="5477" y="668"/>
                </a:lnTo>
                <a:lnTo>
                  <a:pt x="5942" y="870"/>
                </a:lnTo>
                <a:lnTo>
                  <a:pt x="6287" y="1215"/>
                </a:lnTo>
                <a:lnTo>
                  <a:pt x="6489" y="1692"/>
                </a:lnTo>
                <a:lnTo>
                  <a:pt x="6513" y="1953"/>
                </a:lnTo>
                <a:lnTo>
                  <a:pt x="3906" y="1953"/>
                </a:lnTo>
                <a:lnTo>
                  <a:pt x="3918" y="1692"/>
                </a:lnTo>
                <a:lnTo>
                  <a:pt x="4120" y="1215"/>
                </a:lnTo>
                <a:lnTo>
                  <a:pt x="4477" y="870"/>
                </a:lnTo>
                <a:lnTo>
                  <a:pt x="4942" y="668"/>
                </a:lnTo>
                <a:lnTo>
                  <a:pt x="5204" y="656"/>
                </a:lnTo>
                <a:close/>
                <a:moveTo>
                  <a:pt x="5204" y="1"/>
                </a:moveTo>
                <a:lnTo>
                  <a:pt x="5001" y="13"/>
                </a:lnTo>
                <a:lnTo>
                  <a:pt x="4620" y="84"/>
                </a:lnTo>
                <a:lnTo>
                  <a:pt x="4263" y="239"/>
                </a:lnTo>
                <a:lnTo>
                  <a:pt x="3953" y="441"/>
                </a:lnTo>
                <a:lnTo>
                  <a:pt x="3691" y="703"/>
                </a:lnTo>
                <a:lnTo>
                  <a:pt x="3477" y="1025"/>
                </a:lnTo>
                <a:lnTo>
                  <a:pt x="3334" y="1370"/>
                </a:lnTo>
                <a:lnTo>
                  <a:pt x="3263" y="1751"/>
                </a:lnTo>
                <a:lnTo>
                  <a:pt x="3251" y="1953"/>
                </a:lnTo>
                <a:lnTo>
                  <a:pt x="3251" y="2025"/>
                </a:lnTo>
                <a:lnTo>
                  <a:pt x="3263" y="2144"/>
                </a:lnTo>
                <a:lnTo>
                  <a:pt x="3346" y="2346"/>
                </a:lnTo>
                <a:lnTo>
                  <a:pt x="3501" y="2513"/>
                </a:lnTo>
                <a:lnTo>
                  <a:pt x="3715" y="2596"/>
                </a:lnTo>
                <a:lnTo>
                  <a:pt x="3834" y="2608"/>
                </a:lnTo>
                <a:lnTo>
                  <a:pt x="6585" y="2608"/>
                </a:lnTo>
                <a:lnTo>
                  <a:pt x="6704" y="2596"/>
                </a:lnTo>
                <a:lnTo>
                  <a:pt x="6906" y="2513"/>
                </a:lnTo>
                <a:lnTo>
                  <a:pt x="7061" y="2346"/>
                </a:lnTo>
                <a:lnTo>
                  <a:pt x="7144" y="2144"/>
                </a:lnTo>
                <a:lnTo>
                  <a:pt x="7156" y="2025"/>
                </a:lnTo>
                <a:lnTo>
                  <a:pt x="7156" y="1953"/>
                </a:lnTo>
                <a:lnTo>
                  <a:pt x="7156" y="1751"/>
                </a:lnTo>
                <a:lnTo>
                  <a:pt x="7073" y="1370"/>
                </a:lnTo>
                <a:lnTo>
                  <a:pt x="6930" y="1025"/>
                </a:lnTo>
                <a:lnTo>
                  <a:pt x="6716" y="715"/>
                </a:lnTo>
                <a:lnTo>
                  <a:pt x="6454" y="441"/>
                </a:lnTo>
                <a:lnTo>
                  <a:pt x="6144" y="239"/>
                </a:lnTo>
                <a:lnTo>
                  <a:pt x="5799" y="84"/>
                </a:lnTo>
                <a:lnTo>
                  <a:pt x="5406" y="13"/>
                </a:lnTo>
                <a:lnTo>
                  <a:pt x="5204" y="1"/>
                </a:lnTo>
                <a:close/>
                <a:moveTo>
                  <a:pt x="6501" y="3906"/>
                </a:moveTo>
                <a:lnTo>
                  <a:pt x="6787" y="3966"/>
                </a:lnTo>
                <a:lnTo>
                  <a:pt x="7168" y="4144"/>
                </a:lnTo>
                <a:lnTo>
                  <a:pt x="7573" y="4549"/>
                </a:lnTo>
                <a:lnTo>
                  <a:pt x="7752" y="4930"/>
                </a:lnTo>
                <a:lnTo>
                  <a:pt x="7799" y="5216"/>
                </a:lnTo>
                <a:lnTo>
                  <a:pt x="7811" y="5371"/>
                </a:lnTo>
                <a:lnTo>
                  <a:pt x="7811" y="6514"/>
                </a:lnTo>
                <a:lnTo>
                  <a:pt x="7799" y="6764"/>
                </a:lnTo>
                <a:lnTo>
                  <a:pt x="7716" y="7228"/>
                </a:lnTo>
                <a:lnTo>
                  <a:pt x="7537" y="7669"/>
                </a:lnTo>
                <a:lnTo>
                  <a:pt x="7299" y="8062"/>
                </a:lnTo>
                <a:lnTo>
                  <a:pt x="6990" y="8407"/>
                </a:lnTo>
                <a:lnTo>
                  <a:pt x="6632" y="8693"/>
                </a:lnTo>
                <a:lnTo>
                  <a:pt x="6216" y="8919"/>
                </a:lnTo>
                <a:lnTo>
                  <a:pt x="5775" y="9062"/>
                </a:lnTo>
                <a:lnTo>
                  <a:pt x="5537" y="9098"/>
                </a:lnTo>
                <a:lnTo>
                  <a:pt x="5537" y="5204"/>
                </a:lnTo>
                <a:lnTo>
                  <a:pt x="5513" y="5073"/>
                </a:lnTo>
                <a:lnTo>
                  <a:pt x="5335" y="4906"/>
                </a:lnTo>
                <a:lnTo>
                  <a:pt x="5204" y="4883"/>
                </a:lnTo>
                <a:lnTo>
                  <a:pt x="5073" y="4906"/>
                </a:lnTo>
                <a:lnTo>
                  <a:pt x="4894" y="5073"/>
                </a:lnTo>
                <a:lnTo>
                  <a:pt x="4882" y="5204"/>
                </a:lnTo>
                <a:lnTo>
                  <a:pt x="4882" y="9098"/>
                </a:lnTo>
                <a:lnTo>
                  <a:pt x="4644" y="9062"/>
                </a:lnTo>
                <a:lnTo>
                  <a:pt x="4191" y="8919"/>
                </a:lnTo>
                <a:lnTo>
                  <a:pt x="3775" y="8693"/>
                </a:lnTo>
                <a:lnTo>
                  <a:pt x="3418" y="8407"/>
                </a:lnTo>
                <a:lnTo>
                  <a:pt x="3108" y="8062"/>
                </a:lnTo>
                <a:lnTo>
                  <a:pt x="2870" y="7669"/>
                </a:lnTo>
                <a:lnTo>
                  <a:pt x="2703" y="7228"/>
                </a:lnTo>
                <a:lnTo>
                  <a:pt x="2608" y="6764"/>
                </a:lnTo>
                <a:lnTo>
                  <a:pt x="2596" y="6514"/>
                </a:lnTo>
                <a:lnTo>
                  <a:pt x="2608" y="6514"/>
                </a:lnTo>
                <a:lnTo>
                  <a:pt x="2608" y="5371"/>
                </a:lnTo>
                <a:lnTo>
                  <a:pt x="2608" y="5216"/>
                </a:lnTo>
                <a:lnTo>
                  <a:pt x="2667" y="4930"/>
                </a:lnTo>
                <a:lnTo>
                  <a:pt x="2846" y="4549"/>
                </a:lnTo>
                <a:lnTo>
                  <a:pt x="3239" y="4144"/>
                </a:lnTo>
                <a:lnTo>
                  <a:pt x="3632" y="3966"/>
                </a:lnTo>
                <a:lnTo>
                  <a:pt x="3918" y="3906"/>
                </a:lnTo>
                <a:close/>
                <a:moveTo>
                  <a:pt x="846" y="1965"/>
                </a:moveTo>
                <a:lnTo>
                  <a:pt x="739" y="2049"/>
                </a:lnTo>
                <a:lnTo>
                  <a:pt x="667" y="2156"/>
                </a:lnTo>
                <a:lnTo>
                  <a:pt x="667" y="2406"/>
                </a:lnTo>
                <a:lnTo>
                  <a:pt x="739" y="2513"/>
                </a:lnTo>
                <a:lnTo>
                  <a:pt x="2358" y="4121"/>
                </a:lnTo>
                <a:lnTo>
                  <a:pt x="2179" y="4394"/>
                </a:lnTo>
                <a:lnTo>
                  <a:pt x="1965" y="5014"/>
                </a:lnTo>
                <a:lnTo>
                  <a:pt x="1953" y="5359"/>
                </a:lnTo>
                <a:lnTo>
                  <a:pt x="1953" y="5514"/>
                </a:lnTo>
                <a:lnTo>
                  <a:pt x="322" y="5514"/>
                </a:lnTo>
                <a:lnTo>
                  <a:pt x="191" y="5537"/>
                </a:lnTo>
                <a:lnTo>
                  <a:pt x="12" y="5716"/>
                </a:lnTo>
                <a:lnTo>
                  <a:pt x="0" y="5847"/>
                </a:lnTo>
                <a:lnTo>
                  <a:pt x="12" y="5978"/>
                </a:lnTo>
                <a:lnTo>
                  <a:pt x="191" y="6157"/>
                </a:lnTo>
                <a:lnTo>
                  <a:pt x="322" y="6168"/>
                </a:lnTo>
                <a:lnTo>
                  <a:pt x="1953" y="6168"/>
                </a:lnTo>
                <a:lnTo>
                  <a:pt x="1953" y="6490"/>
                </a:lnTo>
                <a:lnTo>
                  <a:pt x="1953" y="6728"/>
                </a:lnTo>
                <a:lnTo>
                  <a:pt x="2013" y="7181"/>
                </a:lnTo>
                <a:lnTo>
                  <a:pt x="2132" y="7609"/>
                </a:lnTo>
                <a:lnTo>
                  <a:pt x="2310" y="8002"/>
                </a:lnTo>
                <a:lnTo>
                  <a:pt x="2417" y="8193"/>
                </a:lnTo>
                <a:lnTo>
                  <a:pt x="739" y="9860"/>
                </a:lnTo>
                <a:lnTo>
                  <a:pt x="667" y="9967"/>
                </a:lnTo>
                <a:lnTo>
                  <a:pt x="667" y="10217"/>
                </a:lnTo>
                <a:lnTo>
                  <a:pt x="739" y="10324"/>
                </a:lnTo>
                <a:lnTo>
                  <a:pt x="846" y="10407"/>
                </a:lnTo>
                <a:lnTo>
                  <a:pt x="1096" y="10407"/>
                </a:lnTo>
                <a:lnTo>
                  <a:pt x="1203" y="10324"/>
                </a:lnTo>
                <a:lnTo>
                  <a:pt x="2810" y="8717"/>
                </a:lnTo>
                <a:lnTo>
                  <a:pt x="3037" y="8955"/>
                </a:lnTo>
                <a:lnTo>
                  <a:pt x="3572" y="9336"/>
                </a:lnTo>
                <a:lnTo>
                  <a:pt x="4180" y="9610"/>
                </a:lnTo>
                <a:lnTo>
                  <a:pt x="4858" y="9752"/>
                </a:lnTo>
                <a:lnTo>
                  <a:pt x="5204" y="9764"/>
                </a:lnTo>
                <a:lnTo>
                  <a:pt x="5561" y="9752"/>
                </a:lnTo>
                <a:lnTo>
                  <a:pt x="6228" y="9610"/>
                </a:lnTo>
                <a:lnTo>
                  <a:pt x="6835" y="9336"/>
                </a:lnTo>
                <a:lnTo>
                  <a:pt x="7371" y="8955"/>
                </a:lnTo>
                <a:lnTo>
                  <a:pt x="7597" y="8717"/>
                </a:lnTo>
                <a:lnTo>
                  <a:pt x="9204" y="10324"/>
                </a:lnTo>
                <a:lnTo>
                  <a:pt x="9311" y="10407"/>
                </a:lnTo>
                <a:lnTo>
                  <a:pt x="9561" y="10407"/>
                </a:lnTo>
                <a:lnTo>
                  <a:pt x="9669" y="10324"/>
                </a:lnTo>
                <a:lnTo>
                  <a:pt x="9752" y="10217"/>
                </a:lnTo>
                <a:lnTo>
                  <a:pt x="9752" y="9967"/>
                </a:lnTo>
                <a:lnTo>
                  <a:pt x="9669" y="9860"/>
                </a:lnTo>
                <a:lnTo>
                  <a:pt x="7990" y="8193"/>
                </a:lnTo>
                <a:lnTo>
                  <a:pt x="8097" y="8002"/>
                </a:lnTo>
                <a:lnTo>
                  <a:pt x="8275" y="7609"/>
                </a:lnTo>
                <a:lnTo>
                  <a:pt x="8395" y="7181"/>
                </a:lnTo>
                <a:lnTo>
                  <a:pt x="8454" y="6740"/>
                </a:lnTo>
                <a:lnTo>
                  <a:pt x="8454" y="6514"/>
                </a:lnTo>
                <a:lnTo>
                  <a:pt x="8454" y="6180"/>
                </a:lnTo>
                <a:lnTo>
                  <a:pt x="10085" y="6180"/>
                </a:lnTo>
                <a:lnTo>
                  <a:pt x="10216" y="6168"/>
                </a:lnTo>
                <a:lnTo>
                  <a:pt x="10395" y="5990"/>
                </a:lnTo>
                <a:lnTo>
                  <a:pt x="10419" y="5859"/>
                </a:lnTo>
                <a:lnTo>
                  <a:pt x="10395" y="5728"/>
                </a:lnTo>
                <a:lnTo>
                  <a:pt x="10216" y="5549"/>
                </a:lnTo>
                <a:lnTo>
                  <a:pt x="10085" y="5537"/>
                </a:lnTo>
                <a:lnTo>
                  <a:pt x="8454" y="5537"/>
                </a:lnTo>
                <a:lnTo>
                  <a:pt x="8454" y="5371"/>
                </a:lnTo>
                <a:lnTo>
                  <a:pt x="8454" y="5192"/>
                </a:lnTo>
                <a:lnTo>
                  <a:pt x="8395" y="4859"/>
                </a:lnTo>
                <a:lnTo>
                  <a:pt x="8287" y="4549"/>
                </a:lnTo>
                <a:lnTo>
                  <a:pt x="8133" y="4251"/>
                </a:lnTo>
                <a:lnTo>
                  <a:pt x="8037" y="4121"/>
                </a:lnTo>
                <a:lnTo>
                  <a:pt x="9669" y="2513"/>
                </a:lnTo>
                <a:lnTo>
                  <a:pt x="9740" y="2406"/>
                </a:lnTo>
                <a:lnTo>
                  <a:pt x="9740" y="2156"/>
                </a:lnTo>
                <a:lnTo>
                  <a:pt x="9669" y="2049"/>
                </a:lnTo>
                <a:lnTo>
                  <a:pt x="9561" y="1965"/>
                </a:lnTo>
                <a:lnTo>
                  <a:pt x="9311" y="1965"/>
                </a:lnTo>
                <a:lnTo>
                  <a:pt x="9204" y="2049"/>
                </a:lnTo>
                <a:lnTo>
                  <a:pt x="7597" y="3668"/>
                </a:lnTo>
                <a:lnTo>
                  <a:pt x="7323" y="3478"/>
                </a:lnTo>
                <a:lnTo>
                  <a:pt x="6692" y="3275"/>
                </a:lnTo>
                <a:lnTo>
                  <a:pt x="6347" y="3251"/>
                </a:lnTo>
                <a:lnTo>
                  <a:pt x="4061" y="3251"/>
                </a:lnTo>
                <a:lnTo>
                  <a:pt x="3715" y="3275"/>
                </a:lnTo>
                <a:lnTo>
                  <a:pt x="3084" y="3478"/>
                </a:lnTo>
                <a:lnTo>
                  <a:pt x="2810" y="3668"/>
                </a:lnTo>
                <a:lnTo>
                  <a:pt x="1203" y="2049"/>
                </a:lnTo>
                <a:lnTo>
                  <a:pt x="1096" y="1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56"/>
          <p:cNvSpPr/>
          <p:nvPr/>
        </p:nvSpPr>
        <p:spPr>
          <a:xfrm>
            <a:off x="13990497" y="5695722"/>
            <a:ext cx="447005" cy="595321"/>
          </a:xfrm>
          <a:custGeom>
            <a:avLst/>
            <a:gdLst/>
            <a:ahLst/>
            <a:cxnLst/>
            <a:rect l="l" t="t" r="r" b="b"/>
            <a:pathLst>
              <a:path w="7824" h="10420" extrusionOk="0">
                <a:moveTo>
                  <a:pt x="2608" y="2608"/>
                </a:moveTo>
                <a:lnTo>
                  <a:pt x="2608" y="3251"/>
                </a:lnTo>
                <a:lnTo>
                  <a:pt x="1965" y="3251"/>
                </a:lnTo>
                <a:lnTo>
                  <a:pt x="1965" y="2608"/>
                </a:lnTo>
                <a:close/>
                <a:moveTo>
                  <a:pt x="5871" y="2608"/>
                </a:moveTo>
                <a:lnTo>
                  <a:pt x="5871" y="3251"/>
                </a:lnTo>
                <a:lnTo>
                  <a:pt x="5216" y="3251"/>
                </a:lnTo>
                <a:lnTo>
                  <a:pt x="5216" y="2608"/>
                </a:lnTo>
                <a:close/>
                <a:moveTo>
                  <a:pt x="1799" y="1953"/>
                </a:moveTo>
                <a:lnTo>
                  <a:pt x="1691" y="1965"/>
                </a:lnTo>
                <a:lnTo>
                  <a:pt x="1525" y="2037"/>
                </a:lnTo>
                <a:lnTo>
                  <a:pt x="1394" y="2168"/>
                </a:lnTo>
                <a:lnTo>
                  <a:pt x="1310" y="2346"/>
                </a:lnTo>
                <a:lnTo>
                  <a:pt x="1310" y="2442"/>
                </a:lnTo>
                <a:lnTo>
                  <a:pt x="1310" y="3418"/>
                </a:lnTo>
                <a:lnTo>
                  <a:pt x="1310" y="3513"/>
                </a:lnTo>
                <a:lnTo>
                  <a:pt x="1394" y="3692"/>
                </a:lnTo>
                <a:lnTo>
                  <a:pt x="1525" y="3823"/>
                </a:lnTo>
                <a:lnTo>
                  <a:pt x="1691" y="3894"/>
                </a:lnTo>
                <a:lnTo>
                  <a:pt x="1799" y="3906"/>
                </a:lnTo>
                <a:lnTo>
                  <a:pt x="2775" y="3906"/>
                </a:lnTo>
                <a:lnTo>
                  <a:pt x="2870" y="3894"/>
                </a:lnTo>
                <a:lnTo>
                  <a:pt x="3049" y="3823"/>
                </a:lnTo>
                <a:lnTo>
                  <a:pt x="3180" y="3692"/>
                </a:lnTo>
                <a:lnTo>
                  <a:pt x="3251" y="3513"/>
                </a:lnTo>
                <a:lnTo>
                  <a:pt x="3263" y="3418"/>
                </a:lnTo>
                <a:lnTo>
                  <a:pt x="3263" y="2442"/>
                </a:lnTo>
                <a:lnTo>
                  <a:pt x="3251" y="2346"/>
                </a:lnTo>
                <a:lnTo>
                  <a:pt x="3180" y="2168"/>
                </a:lnTo>
                <a:lnTo>
                  <a:pt x="3049" y="2037"/>
                </a:lnTo>
                <a:lnTo>
                  <a:pt x="2870" y="1965"/>
                </a:lnTo>
                <a:lnTo>
                  <a:pt x="2775" y="1953"/>
                </a:lnTo>
                <a:close/>
                <a:moveTo>
                  <a:pt x="5049" y="1953"/>
                </a:moveTo>
                <a:lnTo>
                  <a:pt x="4954" y="1965"/>
                </a:lnTo>
                <a:lnTo>
                  <a:pt x="4775" y="2037"/>
                </a:lnTo>
                <a:lnTo>
                  <a:pt x="4644" y="2168"/>
                </a:lnTo>
                <a:lnTo>
                  <a:pt x="4573" y="2346"/>
                </a:lnTo>
                <a:lnTo>
                  <a:pt x="4561" y="2442"/>
                </a:lnTo>
                <a:lnTo>
                  <a:pt x="4561" y="3418"/>
                </a:lnTo>
                <a:lnTo>
                  <a:pt x="4573" y="3513"/>
                </a:lnTo>
                <a:lnTo>
                  <a:pt x="4644" y="3692"/>
                </a:lnTo>
                <a:lnTo>
                  <a:pt x="4775" y="3823"/>
                </a:lnTo>
                <a:lnTo>
                  <a:pt x="4954" y="3894"/>
                </a:lnTo>
                <a:lnTo>
                  <a:pt x="5049" y="3906"/>
                </a:lnTo>
                <a:lnTo>
                  <a:pt x="6025" y="3906"/>
                </a:lnTo>
                <a:lnTo>
                  <a:pt x="6133" y="3894"/>
                </a:lnTo>
                <a:lnTo>
                  <a:pt x="6299" y="3823"/>
                </a:lnTo>
                <a:lnTo>
                  <a:pt x="6430" y="3692"/>
                </a:lnTo>
                <a:lnTo>
                  <a:pt x="6514" y="3513"/>
                </a:lnTo>
                <a:lnTo>
                  <a:pt x="6514" y="3418"/>
                </a:lnTo>
                <a:lnTo>
                  <a:pt x="6514" y="2442"/>
                </a:lnTo>
                <a:lnTo>
                  <a:pt x="6514" y="2346"/>
                </a:lnTo>
                <a:lnTo>
                  <a:pt x="6430" y="2168"/>
                </a:lnTo>
                <a:lnTo>
                  <a:pt x="6299" y="2037"/>
                </a:lnTo>
                <a:lnTo>
                  <a:pt x="6133" y="1965"/>
                </a:lnTo>
                <a:lnTo>
                  <a:pt x="6025" y="1953"/>
                </a:lnTo>
                <a:close/>
                <a:moveTo>
                  <a:pt x="2608" y="5204"/>
                </a:moveTo>
                <a:lnTo>
                  <a:pt x="2608" y="5859"/>
                </a:lnTo>
                <a:lnTo>
                  <a:pt x="1965" y="5859"/>
                </a:lnTo>
                <a:lnTo>
                  <a:pt x="1965" y="5204"/>
                </a:lnTo>
                <a:close/>
                <a:moveTo>
                  <a:pt x="5871" y="5204"/>
                </a:moveTo>
                <a:lnTo>
                  <a:pt x="5871" y="5859"/>
                </a:lnTo>
                <a:lnTo>
                  <a:pt x="5216" y="5859"/>
                </a:lnTo>
                <a:lnTo>
                  <a:pt x="5216" y="5204"/>
                </a:lnTo>
                <a:close/>
                <a:moveTo>
                  <a:pt x="1691" y="4561"/>
                </a:moveTo>
                <a:lnTo>
                  <a:pt x="1525" y="4644"/>
                </a:lnTo>
                <a:lnTo>
                  <a:pt x="1394" y="4775"/>
                </a:lnTo>
                <a:lnTo>
                  <a:pt x="1310" y="4942"/>
                </a:lnTo>
                <a:lnTo>
                  <a:pt x="1310" y="5049"/>
                </a:lnTo>
                <a:lnTo>
                  <a:pt x="1310" y="6026"/>
                </a:lnTo>
                <a:lnTo>
                  <a:pt x="1310" y="6121"/>
                </a:lnTo>
                <a:lnTo>
                  <a:pt x="1394" y="6299"/>
                </a:lnTo>
                <a:lnTo>
                  <a:pt x="1525" y="6430"/>
                </a:lnTo>
                <a:lnTo>
                  <a:pt x="1691" y="6502"/>
                </a:lnTo>
                <a:lnTo>
                  <a:pt x="1799" y="6514"/>
                </a:lnTo>
                <a:lnTo>
                  <a:pt x="2775" y="6514"/>
                </a:lnTo>
                <a:lnTo>
                  <a:pt x="2870" y="6502"/>
                </a:lnTo>
                <a:lnTo>
                  <a:pt x="3049" y="6430"/>
                </a:lnTo>
                <a:lnTo>
                  <a:pt x="3180" y="6299"/>
                </a:lnTo>
                <a:lnTo>
                  <a:pt x="3251" y="6121"/>
                </a:lnTo>
                <a:lnTo>
                  <a:pt x="3263" y="6026"/>
                </a:lnTo>
                <a:lnTo>
                  <a:pt x="3263" y="5049"/>
                </a:lnTo>
                <a:lnTo>
                  <a:pt x="3251" y="4942"/>
                </a:lnTo>
                <a:lnTo>
                  <a:pt x="3180" y="4775"/>
                </a:lnTo>
                <a:lnTo>
                  <a:pt x="3049" y="4644"/>
                </a:lnTo>
                <a:lnTo>
                  <a:pt x="2870" y="4561"/>
                </a:lnTo>
                <a:close/>
                <a:moveTo>
                  <a:pt x="4954" y="4561"/>
                </a:moveTo>
                <a:lnTo>
                  <a:pt x="4775" y="4644"/>
                </a:lnTo>
                <a:lnTo>
                  <a:pt x="4644" y="4775"/>
                </a:lnTo>
                <a:lnTo>
                  <a:pt x="4573" y="4942"/>
                </a:lnTo>
                <a:lnTo>
                  <a:pt x="4561" y="5049"/>
                </a:lnTo>
                <a:lnTo>
                  <a:pt x="4561" y="6026"/>
                </a:lnTo>
                <a:lnTo>
                  <a:pt x="4573" y="6121"/>
                </a:lnTo>
                <a:lnTo>
                  <a:pt x="4644" y="6299"/>
                </a:lnTo>
                <a:lnTo>
                  <a:pt x="4775" y="6430"/>
                </a:lnTo>
                <a:lnTo>
                  <a:pt x="4954" y="6502"/>
                </a:lnTo>
                <a:lnTo>
                  <a:pt x="5049" y="6514"/>
                </a:lnTo>
                <a:lnTo>
                  <a:pt x="6025" y="6514"/>
                </a:lnTo>
                <a:lnTo>
                  <a:pt x="6133" y="6502"/>
                </a:lnTo>
                <a:lnTo>
                  <a:pt x="6299" y="6430"/>
                </a:lnTo>
                <a:lnTo>
                  <a:pt x="6430" y="6299"/>
                </a:lnTo>
                <a:lnTo>
                  <a:pt x="6514" y="6121"/>
                </a:lnTo>
                <a:lnTo>
                  <a:pt x="6514" y="6026"/>
                </a:lnTo>
                <a:lnTo>
                  <a:pt x="6514" y="5049"/>
                </a:lnTo>
                <a:lnTo>
                  <a:pt x="6514" y="4942"/>
                </a:lnTo>
                <a:lnTo>
                  <a:pt x="6430" y="4775"/>
                </a:lnTo>
                <a:lnTo>
                  <a:pt x="6299" y="4644"/>
                </a:lnTo>
                <a:lnTo>
                  <a:pt x="6133" y="4561"/>
                </a:lnTo>
                <a:close/>
                <a:moveTo>
                  <a:pt x="3918" y="7812"/>
                </a:moveTo>
                <a:lnTo>
                  <a:pt x="4049" y="7824"/>
                </a:lnTo>
                <a:lnTo>
                  <a:pt x="4275" y="7919"/>
                </a:lnTo>
                <a:lnTo>
                  <a:pt x="4454" y="8097"/>
                </a:lnTo>
                <a:lnTo>
                  <a:pt x="4549" y="8336"/>
                </a:lnTo>
                <a:lnTo>
                  <a:pt x="4561" y="8466"/>
                </a:lnTo>
                <a:lnTo>
                  <a:pt x="4561" y="9764"/>
                </a:lnTo>
                <a:lnTo>
                  <a:pt x="3263" y="9764"/>
                </a:lnTo>
                <a:lnTo>
                  <a:pt x="3263" y="8466"/>
                </a:lnTo>
                <a:lnTo>
                  <a:pt x="3275" y="8336"/>
                </a:lnTo>
                <a:lnTo>
                  <a:pt x="3370" y="8097"/>
                </a:lnTo>
                <a:lnTo>
                  <a:pt x="3549" y="7919"/>
                </a:lnTo>
                <a:lnTo>
                  <a:pt x="3775" y="7824"/>
                </a:lnTo>
                <a:lnTo>
                  <a:pt x="3918" y="7812"/>
                </a:lnTo>
                <a:close/>
                <a:moveTo>
                  <a:pt x="6645" y="656"/>
                </a:moveTo>
                <a:lnTo>
                  <a:pt x="6883" y="763"/>
                </a:lnTo>
                <a:lnTo>
                  <a:pt x="7061" y="930"/>
                </a:lnTo>
                <a:lnTo>
                  <a:pt x="7157" y="1168"/>
                </a:lnTo>
                <a:lnTo>
                  <a:pt x="7168" y="1299"/>
                </a:lnTo>
                <a:lnTo>
                  <a:pt x="7168" y="9121"/>
                </a:lnTo>
                <a:lnTo>
                  <a:pt x="7157" y="9252"/>
                </a:lnTo>
                <a:lnTo>
                  <a:pt x="7061" y="9479"/>
                </a:lnTo>
                <a:lnTo>
                  <a:pt x="6883" y="9657"/>
                </a:lnTo>
                <a:lnTo>
                  <a:pt x="6645" y="9752"/>
                </a:lnTo>
                <a:lnTo>
                  <a:pt x="6514" y="9764"/>
                </a:lnTo>
                <a:lnTo>
                  <a:pt x="5216" y="9764"/>
                </a:lnTo>
                <a:lnTo>
                  <a:pt x="5216" y="8466"/>
                </a:lnTo>
                <a:lnTo>
                  <a:pt x="5192" y="8205"/>
                </a:lnTo>
                <a:lnTo>
                  <a:pt x="5001" y="7728"/>
                </a:lnTo>
                <a:lnTo>
                  <a:pt x="4644" y="7383"/>
                </a:lnTo>
                <a:lnTo>
                  <a:pt x="4180" y="7181"/>
                </a:lnTo>
                <a:lnTo>
                  <a:pt x="3918" y="7169"/>
                </a:lnTo>
                <a:lnTo>
                  <a:pt x="3644" y="7181"/>
                </a:lnTo>
                <a:lnTo>
                  <a:pt x="3180" y="7383"/>
                </a:lnTo>
                <a:lnTo>
                  <a:pt x="2822" y="7728"/>
                </a:lnTo>
                <a:lnTo>
                  <a:pt x="2632" y="8205"/>
                </a:lnTo>
                <a:lnTo>
                  <a:pt x="2608" y="8466"/>
                </a:lnTo>
                <a:lnTo>
                  <a:pt x="2608" y="9764"/>
                </a:lnTo>
                <a:lnTo>
                  <a:pt x="1310" y="9764"/>
                </a:lnTo>
                <a:lnTo>
                  <a:pt x="1179" y="9752"/>
                </a:lnTo>
                <a:lnTo>
                  <a:pt x="941" y="9657"/>
                </a:lnTo>
                <a:lnTo>
                  <a:pt x="763" y="9479"/>
                </a:lnTo>
                <a:lnTo>
                  <a:pt x="667" y="9252"/>
                </a:lnTo>
                <a:lnTo>
                  <a:pt x="655" y="9121"/>
                </a:lnTo>
                <a:lnTo>
                  <a:pt x="655" y="1299"/>
                </a:lnTo>
                <a:lnTo>
                  <a:pt x="667" y="1168"/>
                </a:lnTo>
                <a:lnTo>
                  <a:pt x="763" y="930"/>
                </a:lnTo>
                <a:lnTo>
                  <a:pt x="941" y="763"/>
                </a:lnTo>
                <a:lnTo>
                  <a:pt x="1179" y="656"/>
                </a:lnTo>
                <a:close/>
                <a:moveTo>
                  <a:pt x="1310" y="1"/>
                </a:moveTo>
                <a:lnTo>
                  <a:pt x="1036" y="13"/>
                </a:lnTo>
                <a:lnTo>
                  <a:pt x="572" y="215"/>
                </a:lnTo>
                <a:lnTo>
                  <a:pt x="227" y="572"/>
                </a:lnTo>
                <a:lnTo>
                  <a:pt x="24" y="1037"/>
                </a:lnTo>
                <a:lnTo>
                  <a:pt x="1" y="1299"/>
                </a:lnTo>
                <a:lnTo>
                  <a:pt x="1" y="9121"/>
                </a:lnTo>
                <a:lnTo>
                  <a:pt x="24" y="9383"/>
                </a:lnTo>
                <a:lnTo>
                  <a:pt x="227" y="9848"/>
                </a:lnTo>
                <a:lnTo>
                  <a:pt x="572" y="10205"/>
                </a:lnTo>
                <a:lnTo>
                  <a:pt x="1036" y="10395"/>
                </a:lnTo>
                <a:lnTo>
                  <a:pt x="1310" y="10419"/>
                </a:lnTo>
                <a:lnTo>
                  <a:pt x="6514" y="10419"/>
                </a:lnTo>
                <a:lnTo>
                  <a:pt x="6787" y="10395"/>
                </a:lnTo>
                <a:lnTo>
                  <a:pt x="7252" y="10205"/>
                </a:lnTo>
                <a:lnTo>
                  <a:pt x="7597" y="9848"/>
                </a:lnTo>
                <a:lnTo>
                  <a:pt x="7800" y="9383"/>
                </a:lnTo>
                <a:lnTo>
                  <a:pt x="7823" y="9121"/>
                </a:lnTo>
                <a:lnTo>
                  <a:pt x="7823" y="1299"/>
                </a:lnTo>
                <a:lnTo>
                  <a:pt x="7800" y="1037"/>
                </a:lnTo>
                <a:lnTo>
                  <a:pt x="7597" y="572"/>
                </a:lnTo>
                <a:lnTo>
                  <a:pt x="7252" y="215"/>
                </a:lnTo>
                <a:lnTo>
                  <a:pt x="6787" y="13"/>
                </a:lnTo>
                <a:lnTo>
                  <a:pt x="65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56"/>
          <p:cNvSpPr/>
          <p:nvPr/>
        </p:nvSpPr>
        <p:spPr>
          <a:xfrm>
            <a:off x="15051050" y="5695722"/>
            <a:ext cx="595264" cy="595321"/>
          </a:xfrm>
          <a:custGeom>
            <a:avLst/>
            <a:gdLst/>
            <a:ahLst/>
            <a:cxnLst/>
            <a:rect l="l" t="t" r="r" b="b"/>
            <a:pathLst>
              <a:path w="10419" h="10420" extrusionOk="0">
                <a:moveTo>
                  <a:pt x="5215" y="2275"/>
                </a:moveTo>
                <a:lnTo>
                  <a:pt x="5311" y="2287"/>
                </a:lnTo>
                <a:lnTo>
                  <a:pt x="5489" y="2358"/>
                </a:lnTo>
                <a:lnTo>
                  <a:pt x="5620" y="2489"/>
                </a:lnTo>
                <a:lnTo>
                  <a:pt x="5692" y="2668"/>
                </a:lnTo>
                <a:lnTo>
                  <a:pt x="5704" y="2763"/>
                </a:lnTo>
                <a:lnTo>
                  <a:pt x="5692" y="2870"/>
                </a:lnTo>
                <a:lnTo>
                  <a:pt x="5620" y="3037"/>
                </a:lnTo>
                <a:lnTo>
                  <a:pt x="5489" y="3180"/>
                </a:lnTo>
                <a:lnTo>
                  <a:pt x="5311" y="3251"/>
                </a:lnTo>
                <a:lnTo>
                  <a:pt x="5108" y="3251"/>
                </a:lnTo>
                <a:lnTo>
                  <a:pt x="4942" y="3180"/>
                </a:lnTo>
                <a:lnTo>
                  <a:pt x="4811" y="3037"/>
                </a:lnTo>
                <a:lnTo>
                  <a:pt x="4727" y="2870"/>
                </a:lnTo>
                <a:lnTo>
                  <a:pt x="4727" y="2763"/>
                </a:lnTo>
                <a:lnTo>
                  <a:pt x="4727" y="2668"/>
                </a:lnTo>
                <a:lnTo>
                  <a:pt x="4811" y="2489"/>
                </a:lnTo>
                <a:lnTo>
                  <a:pt x="4942" y="2358"/>
                </a:lnTo>
                <a:lnTo>
                  <a:pt x="5108" y="2287"/>
                </a:lnTo>
                <a:lnTo>
                  <a:pt x="5215" y="2275"/>
                </a:lnTo>
                <a:close/>
                <a:moveTo>
                  <a:pt x="5215" y="703"/>
                </a:moveTo>
                <a:lnTo>
                  <a:pt x="9728" y="3251"/>
                </a:lnTo>
                <a:lnTo>
                  <a:pt x="6251" y="3251"/>
                </a:lnTo>
                <a:lnTo>
                  <a:pt x="6299" y="3144"/>
                </a:lnTo>
                <a:lnTo>
                  <a:pt x="6347" y="2894"/>
                </a:lnTo>
                <a:lnTo>
                  <a:pt x="6358" y="2763"/>
                </a:lnTo>
                <a:lnTo>
                  <a:pt x="6335" y="2537"/>
                </a:lnTo>
                <a:lnTo>
                  <a:pt x="6168" y="2120"/>
                </a:lnTo>
                <a:lnTo>
                  <a:pt x="5858" y="1823"/>
                </a:lnTo>
                <a:lnTo>
                  <a:pt x="5454" y="1644"/>
                </a:lnTo>
                <a:lnTo>
                  <a:pt x="5215" y="1632"/>
                </a:lnTo>
                <a:lnTo>
                  <a:pt x="4977" y="1644"/>
                </a:lnTo>
                <a:lnTo>
                  <a:pt x="4572" y="1823"/>
                </a:lnTo>
                <a:lnTo>
                  <a:pt x="4263" y="2132"/>
                </a:lnTo>
                <a:lnTo>
                  <a:pt x="4096" y="2537"/>
                </a:lnTo>
                <a:lnTo>
                  <a:pt x="4072" y="2763"/>
                </a:lnTo>
                <a:lnTo>
                  <a:pt x="4084" y="2894"/>
                </a:lnTo>
                <a:lnTo>
                  <a:pt x="4132" y="3144"/>
                </a:lnTo>
                <a:lnTo>
                  <a:pt x="4191" y="3251"/>
                </a:lnTo>
                <a:lnTo>
                  <a:pt x="703" y="3251"/>
                </a:lnTo>
                <a:lnTo>
                  <a:pt x="5215" y="703"/>
                </a:lnTo>
                <a:close/>
                <a:moveTo>
                  <a:pt x="5132" y="1"/>
                </a:moveTo>
                <a:lnTo>
                  <a:pt x="5049" y="37"/>
                </a:lnTo>
                <a:lnTo>
                  <a:pt x="322" y="2716"/>
                </a:lnTo>
                <a:lnTo>
                  <a:pt x="191" y="2823"/>
                </a:lnTo>
                <a:lnTo>
                  <a:pt x="24" y="3108"/>
                </a:lnTo>
                <a:lnTo>
                  <a:pt x="0" y="3275"/>
                </a:lnTo>
                <a:lnTo>
                  <a:pt x="12" y="3406"/>
                </a:lnTo>
                <a:lnTo>
                  <a:pt x="107" y="3632"/>
                </a:lnTo>
                <a:lnTo>
                  <a:pt x="286" y="3799"/>
                </a:lnTo>
                <a:lnTo>
                  <a:pt x="512" y="3894"/>
                </a:lnTo>
                <a:lnTo>
                  <a:pt x="643" y="3906"/>
                </a:lnTo>
                <a:lnTo>
                  <a:pt x="9788" y="3906"/>
                </a:lnTo>
                <a:lnTo>
                  <a:pt x="9919" y="3894"/>
                </a:lnTo>
                <a:lnTo>
                  <a:pt x="10145" y="3799"/>
                </a:lnTo>
                <a:lnTo>
                  <a:pt x="10323" y="3632"/>
                </a:lnTo>
                <a:lnTo>
                  <a:pt x="10419" y="3406"/>
                </a:lnTo>
                <a:lnTo>
                  <a:pt x="10419" y="3275"/>
                </a:lnTo>
                <a:lnTo>
                  <a:pt x="10407" y="3108"/>
                </a:lnTo>
                <a:lnTo>
                  <a:pt x="10228" y="2823"/>
                </a:lnTo>
                <a:lnTo>
                  <a:pt x="10097" y="2716"/>
                </a:lnTo>
                <a:lnTo>
                  <a:pt x="5370" y="37"/>
                </a:lnTo>
                <a:lnTo>
                  <a:pt x="5287" y="1"/>
                </a:lnTo>
                <a:close/>
                <a:moveTo>
                  <a:pt x="1310" y="4561"/>
                </a:moveTo>
                <a:lnTo>
                  <a:pt x="1310" y="7169"/>
                </a:lnTo>
                <a:lnTo>
                  <a:pt x="1179" y="7181"/>
                </a:lnTo>
                <a:lnTo>
                  <a:pt x="1000" y="7359"/>
                </a:lnTo>
                <a:lnTo>
                  <a:pt x="988" y="7490"/>
                </a:lnTo>
                <a:lnTo>
                  <a:pt x="1000" y="7621"/>
                </a:lnTo>
                <a:lnTo>
                  <a:pt x="1179" y="7800"/>
                </a:lnTo>
                <a:lnTo>
                  <a:pt x="1310" y="7812"/>
                </a:lnTo>
                <a:lnTo>
                  <a:pt x="9121" y="7812"/>
                </a:lnTo>
                <a:lnTo>
                  <a:pt x="9252" y="7800"/>
                </a:lnTo>
                <a:lnTo>
                  <a:pt x="9430" y="7621"/>
                </a:lnTo>
                <a:lnTo>
                  <a:pt x="9454" y="7490"/>
                </a:lnTo>
                <a:lnTo>
                  <a:pt x="9430" y="7359"/>
                </a:lnTo>
                <a:lnTo>
                  <a:pt x="9252" y="7181"/>
                </a:lnTo>
                <a:lnTo>
                  <a:pt x="9121" y="7169"/>
                </a:lnTo>
                <a:lnTo>
                  <a:pt x="9121" y="4561"/>
                </a:lnTo>
                <a:lnTo>
                  <a:pt x="8478" y="4561"/>
                </a:lnTo>
                <a:lnTo>
                  <a:pt x="8478" y="7169"/>
                </a:lnTo>
                <a:lnTo>
                  <a:pt x="6847" y="7169"/>
                </a:lnTo>
                <a:lnTo>
                  <a:pt x="6847" y="4561"/>
                </a:lnTo>
                <a:lnTo>
                  <a:pt x="6192" y="4561"/>
                </a:lnTo>
                <a:lnTo>
                  <a:pt x="6192" y="7169"/>
                </a:lnTo>
                <a:lnTo>
                  <a:pt x="4239" y="7169"/>
                </a:lnTo>
                <a:lnTo>
                  <a:pt x="4239" y="4561"/>
                </a:lnTo>
                <a:lnTo>
                  <a:pt x="3584" y="4561"/>
                </a:lnTo>
                <a:lnTo>
                  <a:pt x="3584" y="7169"/>
                </a:lnTo>
                <a:lnTo>
                  <a:pt x="1965" y="7169"/>
                </a:lnTo>
                <a:lnTo>
                  <a:pt x="1965" y="4561"/>
                </a:lnTo>
                <a:close/>
                <a:moveTo>
                  <a:pt x="822" y="8466"/>
                </a:moveTo>
                <a:lnTo>
                  <a:pt x="691" y="8478"/>
                </a:lnTo>
                <a:lnTo>
                  <a:pt x="512" y="8657"/>
                </a:lnTo>
                <a:lnTo>
                  <a:pt x="488" y="8788"/>
                </a:lnTo>
                <a:lnTo>
                  <a:pt x="512" y="8919"/>
                </a:lnTo>
                <a:lnTo>
                  <a:pt x="691" y="9098"/>
                </a:lnTo>
                <a:lnTo>
                  <a:pt x="822" y="9121"/>
                </a:lnTo>
                <a:lnTo>
                  <a:pt x="9609" y="9121"/>
                </a:lnTo>
                <a:lnTo>
                  <a:pt x="9740" y="9098"/>
                </a:lnTo>
                <a:lnTo>
                  <a:pt x="9919" y="8919"/>
                </a:lnTo>
                <a:lnTo>
                  <a:pt x="9930" y="8788"/>
                </a:lnTo>
                <a:lnTo>
                  <a:pt x="9919" y="8657"/>
                </a:lnTo>
                <a:lnTo>
                  <a:pt x="9740" y="8478"/>
                </a:lnTo>
                <a:lnTo>
                  <a:pt x="9609" y="8466"/>
                </a:lnTo>
                <a:close/>
                <a:moveTo>
                  <a:pt x="334" y="9764"/>
                </a:moveTo>
                <a:lnTo>
                  <a:pt x="203" y="9788"/>
                </a:lnTo>
                <a:lnTo>
                  <a:pt x="24" y="9967"/>
                </a:lnTo>
                <a:lnTo>
                  <a:pt x="0" y="10098"/>
                </a:lnTo>
                <a:lnTo>
                  <a:pt x="24" y="10229"/>
                </a:lnTo>
                <a:lnTo>
                  <a:pt x="203" y="10395"/>
                </a:lnTo>
                <a:lnTo>
                  <a:pt x="334" y="10419"/>
                </a:lnTo>
                <a:lnTo>
                  <a:pt x="10097" y="10419"/>
                </a:lnTo>
                <a:lnTo>
                  <a:pt x="10228" y="10395"/>
                </a:lnTo>
                <a:lnTo>
                  <a:pt x="10407" y="10229"/>
                </a:lnTo>
                <a:lnTo>
                  <a:pt x="10419" y="10098"/>
                </a:lnTo>
                <a:lnTo>
                  <a:pt x="10407" y="9967"/>
                </a:lnTo>
                <a:lnTo>
                  <a:pt x="10228" y="9788"/>
                </a:lnTo>
                <a:lnTo>
                  <a:pt x="10097" y="976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56"/>
          <p:cNvSpPr/>
          <p:nvPr/>
        </p:nvSpPr>
        <p:spPr>
          <a:xfrm>
            <a:off x="16186389" y="5700521"/>
            <a:ext cx="595264" cy="590522"/>
          </a:xfrm>
          <a:custGeom>
            <a:avLst/>
            <a:gdLst/>
            <a:ahLst/>
            <a:cxnLst/>
            <a:rect l="l" t="t" r="r" b="b"/>
            <a:pathLst>
              <a:path w="10419" h="10336" extrusionOk="0">
                <a:moveTo>
                  <a:pt x="10098" y="3810"/>
                </a:moveTo>
                <a:lnTo>
                  <a:pt x="9967" y="3822"/>
                </a:lnTo>
                <a:lnTo>
                  <a:pt x="9788" y="4013"/>
                </a:lnTo>
                <a:lnTo>
                  <a:pt x="9764" y="4132"/>
                </a:lnTo>
                <a:lnTo>
                  <a:pt x="9764" y="5430"/>
                </a:lnTo>
                <a:lnTo>
                  <a:pt x="9788" y="5572"/>
                </a:lnTo>
                <a:lnTo>
                  <a:pt x="9967" y="5739"/>
                </a:lnTo>
                <a:lnTo>
                  <a:pt x="10098" y="5763"/>
                </a:lnTo>
                <a:lnTo>
                  <a:pt x="10217" y="5739"/>
                </a:lnTo>
                <a:lnTo>
                  <a:pt x="10395" y="5572"/>
                </a:lnTo>
                <a:lnTo>
                  <a:pt x="10419" y="5430"/>
                </a:lnTo>
                <a:lnTo>
                  <a:pt x="10419" y="4132"/>
                </a:lnTo>
                <a:lnTo>
                  <a:pt x="10395" y="4013"/>
                </a:lnTo>
                <a:lnTo>
                  <a:pt x="10217" y="3822"/>
                </a:lnTo>
                <a:lnTo>
                  <a:pt x="10098" y="3810"/>
                </a:lnTo>
                <a:close/>
                <a:moveTo>
                  <a:pt x="3906" y="3108"/>
                </a:moveTo>
                <a:lnTo>
                  <a:pt x="3906" y="6489"/>
                </a:lnTo>
                <a:lnTo>
                  <a:pt x="3727" y="6465"/>
                </a:lnTo>
                <a:lnTo>
                  <a:pt x="3549" y="6465"/>
                </a:lnTo>
                <a:lnTo>
                  <a:pt x="2942" y="6406"/>
                </a:lnTo>
                <a:lnTo>
                  <a:pt x="1167" y="6406"/>
                </a:lnTo>
                <a:lnTo>
                  <a:pt x="929" y="6311"/>
                </a:lnTo>
                <a:lnTo>
                  <a:pt x="751" y="6132"/>
                </a:lnTo>
                <a:lnTo>
                  <a:pt x="655" y="5894"/>
                </a:lnTo>
                <a:lnTo>
                  <a:pt x="644" y="5763"/>
                </a:lnTo>
                <a:lnTo>
                  <a:pt x="644" y="3810"/>
                </a:lnTo>
                <a:lnTo>
                  <a:pt x="655" y="3679"/>
                </a:lnTo>
                <a:lnTo>
                  <a:pt x="751" y="3441"/>
                </a:lnTo>
                <a:lnTo>
                  <a:pt x="929" y="3263"/>
                </a:lnTo>
                <a:lnTo>
                  <a:pt x="1167" y="3167"/>
                </a:lnTo>
                <a:lnTo>
                  <a:pt x="1298" y="3155"/>
                </a:lnTo>
                <a:lnTo>
                  <a:pt x="2942" y="3155"/>
                </a:lnTo>
                <a:lnTo>
                  <a:pt x="3549" y="3144"/>
                </a:lnTo>
                <a:lnTo>
                  <a:pt x="3727" y="3132"/>
                </a:lnTo>
                <a:lnTo>
                  <a:pt x="3906" y="3108"/>
                </a:lnTo>
                <a:close/>
                <a:moveTo>
                  <a:pt x="8264" y="643"/>
                </a:moveTo>
                <a:lnTo>
                  <a:pt x="8407" y="679"/>
                </a:lnTo>
                <a:lnTo>
                  <a:pt x="8454" y="762"/>
                </a:lnTo>
                <a:lnTo>
                  <a:pt x="8466" y="810"/>
                </a:lnTo>
                <a:lnTo>
                  <a:pt x="8466" y="822"/>
                </a:lnTo>
                <a:lnTo>
                  <a:pt x="8466" y="8787"/>
                </a:lnTo>
                <a:lnTo>
                  <a:pt x="8454" y="8835"/>
                </a:lnTo>
                <a:lnTo>
                  <a:pt x="8407" y="8918"/>
                </a:lnTo>
                <a:lnTo>
                  <a:pt x="8311" y="8954"/>
                </a:lnTo>
                <a:lnTo>
                  <a:pt x="8228" y="8930"/>
                </a:lnTo>
                <a:lnTo>
                  <a:pt x="8181" y="8894"/>
                </a:lnTo>
                <a:lnTo>
                  <a:pt x="7704" y="8382"/>
                </a:lnTo>
                <a:lnTo>
                  <a:pt x="7371" y="8049"/>
                </a:lnTo>
                <a:lnTo>
                  <a:pt x="6645" y="7478"/>
                </a:lnTo>
                <a:lnTo>
                  <a:pt x="5859" y="7037"/>
                </a:lnTo>
                <a:lnTo>
                  <a:pt x="5001" y="6716"/>
                </a:lnTo>
                <a:lnTo>
                  <a:pt x="4561" y="6596"/>
                </a:lnTo>
                <a:lnTo>
                  <a:pt x="4561" y="3001"/>
                </a:lnTo>
                <a:lnTo>
                  <a:pt x="5001" y="2893"/>
                </a:lnTo>
                <a:lnTo>
                  <a:pt x="5859" y="2560"/>
                </a:lnTo>
                <a:lnTo>
                  <a:pt x="6645" y="2108"/>
                </a:lnTo>
                <a:lnTo>
                  <a:pt x="7371" y="1548"/>
                </a:lnTo>
                <a:lnTo>
                  <a:pt x="7704" y="1215"/>
                </a:lnTo>
                <a:lnTo>
                  <a:pt x="8181" y="703"/>
                </a:lnTo>
                <a:lnTo>
                  <a:pt x="8264" y="643"/>
                </a:lnTo>
                <a:close/>
                <a:moveTo>
                  <a:pt x="2918" y="7085"/>
                </a:moveTo>
                <a:lnTo>
                  <a:pt x="3251" y="7097"/>
                </a:lnTo>
                <a:lnTo>
                  <a:pt x="3251" y="9192"/>
                </a:lnTo>
                <a:lnTo>
                  <a:pt x="3251" y="9299"/>
                </a:lnTo>
                <a:lnTo>
                  <a:pt x="3168" y="9466"/>
                </a:lnTo>
                <a:lnTo>
                  <a:pt x="3037" y="9597"/>
                </a:lnTo>
                <a:lnTo>
                  <a:pt x="2870" y="9680"/>
                </a:lnTo>
                <a:lnTo>
                  <a:pt x="2334" y="9680"/>
                </a:lnTo>
                <a:lnTo>
                  <a:pt x="2168" y="9597"/>
                </a:lnTo>
                <a:lnTo>
                  <a:pt x="2037" y="9466"/>
                </a:lnTo>
                <a:lnTo>
                  <a:pt x="1953" y="9299"/>
                </a:lnTo>
                <a:lnTo>
                  <a:pt x="1953" y="9192"/>
                </a:lnTo>
                <a:lnTo>
                  <a:pt x="1953" y="7085"/>
                </a:lnTo>
                <a:close/>
                <a:moveTo>
                  <a:pt x="8252" y="0"/>
                </a:moveTo>
                <a:lnTo>
                  <a:pt x="8014" y="48"/>
                </a:lnTo>
                <a:lnTo>
                  <a:pt x="7788" y="167"/>
                </a:lnTo>
                <a:lnTo>
                  <a:pt x="7692" y="262"/>
                </a:lnTo>
                <a:lnTo>
                  <a:pt x="7692" y="250"/>
                </a:lnTo>
                <a:lnTo>
                  <a:pt x="7216" y="762"/>
                </a:lnTo>
                <a:lnTo>
                  <a:pt x="6847" y="1143"/>
                </a:lnTo>
                <a:lnTo>
                  <a:pt x="6002" y="1750"/>
                </a:lnTo>
                <a:lnTo>
                  <a:pt x="5049" y="2191"/>
                </a:lnTo>
                <a:lnTo>
                  <a:pt x="4037" y="2441"/>
                </a:lnTo>
                <a:lnTo>
                  <a:pt x="3513" y="2489"/>
                </a:lnTo>
                <a:lnTo>
                  <a:pt x="2918" y="2501"/>
                </a:lnTo>
                <a:lnTo>
                  <a:pt x="1298" y="2501"/>
                </a:lnTo>
                <a:lnTo>
                  <a:pt x="1036" y="2524"/>
                </a:lnTo>
                <a:lnTo>
                  <a:pt x="560" y="2727"/>
                </a:lnTo>
                <a:lnTo>
                  <a:pt x="215" y="3084"/>
                </a:lnTo>
                <a:lnTo>
                  <a:pt x="12" y="3548"/>
                </a:lnTo>
                <a:lnTo>
                  <a:pt x="1" y="3798"/>
                </a:lnTo>
                <a:lnTo>
                  <a:pt x="1" y="5751"/>
                </a:lnTo>
                <a:lnTo>
                  <a:pt x="12" y="6025"/>
                </a:lnTo>
                <a:lnTo>
                  <a:pt x="215" y="6501"/>
                </a:lnTo>
                <a:lnTo>
                  <a:pt x="560" y="6858"/>
                </a:lnTo>
                <a:lnTo>
                  <a:pt x="1036" y="7061"/>
                </a:lnTo>
                <a:lnTo>
                  <a:pt x="1298" y="7073"/>
                </a:lnTo>
                <a:lnTo>
                  <a:pt x="1298" y="9192"/>
                </a:lnTo>
                <a:lnTo>
                  <a:pt x="1310" y="9430"/>
                </a:lnTo>
                <a:lnTo>
                  <a:pt x="1489" y="9835"/>
                </a:lnTo>
                <a:lnTo>
                  <a:pt x="1798" y="10145"/>
                </a:lnTo>
                <a:lnTo>
                  <a:pt x="2203" y="10323"/>
                </a:lnTo>
                <a:lnTo>
                  <a:pt x="2441" y="10335"/>
                </a:lnTo>
                <a:lnTo>
                  <a:pt x="2763" y="10335"/>
                </a:lnTo>
                <a:lnTo>
                  <a:pt x="3001" y="10323"/>
                </a:lnTo>
                <a:lnTo>
                  <a:pt x="3406" y="10145"/>
                </a:lnTo>
                <a:lnTo>
                  <a:pt x="3715" y="9835"/>
                </a:lnTo>
                <a:lnTo>
                  <a:pt x="3894" y="9430"/>
                </a:lnTo>
                <a:lnTo>
                  <a:pt x="3906" y="9192"/>
                </a:lnTo>
                <a:lnTo>
                  <a:pt x="3906" y="7144"/>
                </a:lnTo>
                <a:lnTo>
                  <a:pt x="4370" y="7216"/>
                </a:lnTo>
                <a:lnTo>
                  <a:pt x="5275" y="7501"/>
                </a:lnTo>
                <a:lnTo>
                  <a:pt x="6121" y="7930"/>
                </a:lnTo>
                <a:lnTo>
                  <a:pt x="6883" y="8490"/>
                </a:lnTo>
                <a:lnTo>
                  <a:pt x="7228" y="8835"/>
                </a:lnTo>
                <a:lnTo>
                  <a:pt x="7692" y="9347"/>
                </a:lnTo>
                <a:lnTo>
                  <a:pt x="7788" y="9442"/>
                </a:lnTo>
                <a:lnTo>
                  <a:pt x="8014" y="9561"/>
                </a:lnTo>
                <a:lnTo>
                  <a:pt x="8252" y="9597"/>
                </a:lnTo>
                <a:lnTo>
                  <a:pt x="8490" y="9573"/>
                </a:lnTo>
                <a:lnTo>
                  <a:pt x="8704" y="9490"/>
                </a:lnTo>
                <a:lnTo>
                  <a:pt x="8895" y="9347"/>
                </a:lnTo>
                <a:lnTo>
                  <a:pt x="9026" y="9156"/>
                </a:lnTo>
                <a:lnTo>
                  <a:pt x="9109" y="8918"/>
                </a:lnTo>
                <a:lnTo>
                  <a:pt x="9109" y="8787"/>
                </a:lnTo>
                <a:lnTo>
                  <a:pt x="9109" y="810"/>
                </a:lnTo>
                <a:lnTo>
                  <a:pt x="9109" y="679"/>
                </a:lnTo>
                <a:lnTo>
                  <a:pt x="9026" y="441"/>
                </a:lnTo>
                <a:lnTo>
                  <a:pt x="8895" y="250"/>
                </a:lnTo>
                <a:lnTo>
                  <a:pt x="8704" y="107"/>
                </a:lnTo>
                <a:lnTo>
                  <a:pt x="8490" y="24"/>
                </a:lnTo>
                <a:lnTo>
                  <a:pt x="82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56"/>
          <p:cNvSpPr/>
          <p:nvPr/>
        </p:nvSpPr>
        <p:spPr>
          <a:xfrm>
            <a:off x="9457255" y="6772614"/>
            <a:ext cx="446262" cy="595264"/>
          </a:xfrm>
          <a:custGeom>
            <a:avLst/>
            <a:gdLst/>
            <a:ahLst/>
            <a:cxnLst/>
            <a:rect l="l" t="t" r="r" b="b"/>
            <a:pathLst>
              <a:path w="7811" h="10419" extrusionOk="0">
                <a:moveTo>
                  <a:pt x="6501" y="643"/>
                </a:moveTo>
                <a:lnTo>
                  <a:pt x="6644" y="655"/>
                </a:lnTo>
                <a:lnTo>
                  <a:pt x="6870" y="750"/>
                </a:lnTo>
                <a:lnTo>
                  <a:pt x="7049" y="929"/>
                </a:lnTo>
                <a:lnTo>
                  <a:pt x="7144" y="1167"/>
                </a:lnTo>
                <a:lnTo>
                  <a:pt x="7156" y="1298"/>
                </a:lnTo>
                <a:lnTo>
                  <a:pt x="7156" y="2596"/>
                </a:lnTo>
                <a:lnTo>
                  <a:pt x="643" y="2596"/>
                </a:lnTo>
                <a:lnTo>
                  <a:pt x="643" y="1298"/>
                </a:lnTo>
                <a:lnTo>
                  <a:pt x="655" y="1167"/>
                </a:lnTo>
                <a:lnTo>
                  <a:pt x="750" y="929"/>
                </a:lnTo>
                <a:lnTo>
                  <a:pt x="929" y="750"/>
                </a:lnTo>
                <a:lnTo>
                  <a:pt x="1167" y="655"/>
                </a:lnTo>
                <a:lnTo>
                  <a:pt x="1298" y="643"/>
                </a:lnTo>
                <a:close/>
                <a:moveTo>
                  <a:pt x="1941" y="4060"/>
                </a:moveTo>
                <a:lnTo>
                  <a:pt x="1846" y="4072"/>
                </a:lnTo>
                <a:lnTo>
                  <a:pt x="1667" y="4144"/>
                </a:lnTo>
                <a:lnTo>
                  <a:pt x="1536" y="4275"/>
                </a:lnTo>
                <a:lnTo>
                  <a:pt x="1465" y="4453"/>
                </a:lnTo>
                <a:lnTo>
                  <a:pt x="1453" y="4549"/>
                </a:lnTo>
                <a:lnTo>
                  <a:pt x="1465" y="4656"/>
                </a:lnTo>
                <a:lnTo>
                  <a:pt x="1536" y="4822"/>
                </a:lnTo>
                <a:lnTo>
                  <a:pt x="1667" y="4965"/>
                </a:lnTo>
                <a:lnTo>
                  <a:pt x="1846" y="5037"/>
                </a:lnTo>
                <a:lnTo>
                  <a:pt x="2048" y="5037"/>
                </a:lnTo>
                <a:lnTo>
                  <a:pt x="2227" y="4965"/>
                </a:lnTo>
                <a:lnTo>
                  <a:pt x="2358" y="4822"/>
                </a:lnTo>
                <a:lnTo>
                  <a:pt x="2429" y="4656"/>
                </a:lnTo>
                <a:lnTo>
                  <a:pt x="2429" y="4549"/>
                </a:lnTo>
                <a:lnTo>
                  <a:pt x="2429" y="4453"/>
                </a:lnTo>
                <a:lnTo>
                  <a:pt x="2358" y="4275"/>
                </a:lnTo>
                <a:lnTo>
                  <a:pt x="2227" y="4144"/>
                </a:lnTo>
                <a:lnTo>
                  <a:pt x="2048" y="4072"/>
                </a:lnTo>
                <a:lnTo>
                  <a:pt x="1941" y="4060"/>
                </a:lnTo>
                <a:close/>
                <a:moveTo>
                  <a:pt x="3894" y="4060"/>
                </a:moveTo>
                <a:lnTo>
                  <a:pt x="3798" y="4072"/>
                </a:lnTo>
                <a:lnTo>
                  <a:pt x="3620" y="4144"/>
                </a:lnTo>
                <a:lnTo>
                  <a:pt x="3489" y="4275"/>
                </a:lnTo>
                <a:lnTo>
                  <a:pt x="3417" y="4453"/>
                </a:lnTo>
                <a:lnTo>
                  <a:pt x="3405" y="4549"/>
                </a:lnTo>
                <a:lnTo>
                  <a:pt x="3417" y="4656"/>
                </a:lnTo>
                <a:lnTo>
                  <a:pt x="3489" y="4822"/>
                </a:lnTo>
                <a:lnTo>
                  <a:pt x="3620" y="4965"/>
                </a:lnTo>
                <a:lnTo>
                  <a:pt x="3798" y="5037"/>
                </a:lnTo>
                <a:lnTo>
                  <a:pt x="4001" y="5037"/>
                </a:lnTo>
                <a:lnTo>
                  <a:pt x="4179" y="4965"/>
                </a:lnTo>
                <a:lnTo>
                  <a:pt x="4310" y="4822"/>
                </a:lnTo>
                <a:lnTo>
                  <a:pt x="4382" y="4656"/>
                </a:lnTo>
                <a:lnTo>
                  <a:pt x="4382" y="4549"/>
                </a:lnTo>
                <a:lnTo>
                  <a:pt x="4382" y="4453"/>
                </a:lnTo>
                <a:lnTo>
                  <a:pt x="4310" y="4275"/>
                </a:lnTo>
                <a:lnTo>
                  <a:pt x="4179" y="4144"/>
                </a:lnTo>
                <a:lnTo>
                  <a:pt x="4001" y="4072"/>
                </a:lnTo>
                <a:lnTo>
                  <a:pt x="3894" y="4060"/>
                </a:lnTo>
                <a:close/>
                <a:moveTo>
                  <a:pt x="5846" y="4060"/>
                </a:moveTo>
                <a:lnTo>
                  <a:pt x="5751" y="4072"/>
                </a:lnTo>
                <a:lnTo>
                  <a:pt x="5572" y="4144"/>
                </a:lnTo>
                <a:lnTo>
                  <a:pt x="5441" y="4275"/>
                </a:lnTo>
                <a:lnTo>
                  <a:pt x="5370" y="4453"/>
                </a:lnTo>
                <a:lnTo>
                  <a:pt x="5358" y="4549"/>
                </a:lnTo>
                <a:lnTo>
                  <a:pt x="5370" y="4656"/>
                </a:lnTo>
                <a:lnTo>
                  <a:pt x="5441" y="4822"/>
                </a:lnTo>
                <a:lnTo>
                  <a:pt x="5572" y="4965"/>
                </a:lnTo>
                <a:lnTo>
                  <a:pt x="5751" y="5037"/>
                </a:lnTo>
                <a:lnTo>
                  <a:pt x="5953" y="5037"/>
                </a:lnTo>
                <a:lnTo>
                  <a:pt x="6132" y="4965"/>
                </a:lnTo>
                <a:lnTo>
                  <a:pt x="6263" y="4822"/>
                </a:lnTo>
                <a:lnTo>
                  <a:pt x="6334" y="4656"/>
                </a:lnTo>
                <a:lnTo>
                  <a:pt x="6334" y="4549"/>
                </a:lnTo>
                <a:lnTo>
                  <a:pt x="6334" y="4453"/>
                </a:lnTo>
                <a:lnTo>
                  <a:pt x="6263" y="4275"/>
                </a:lnTo>
                <a:lnTo>
                  <a:pt x="6132" y="4144"/>
                </a:lnTo>
                <a:lnTo>
                  <a:pt x="5953" y="4072"/>
                </a:lnTo>
                <a:lnTo>
                  <a:pt x="5846" y="4060"/>
                </a:lnTo>
                <a:close/>
                <a:moveTo>
                  <a:pt x="1941" y="6013"/>
                </a:moveTo>
                <a:lnTo>
                  <a:pt x="1846" y="6025"/>
                </a:lnTo>
                <a:lnTo>
                  <a:pt x="1667" y="6096"/>
                </a:lnTo>
                <a:lnTo>
                  <a:pt x="1536" y="6227"/>
                </a:lnTo>
                <a:lnTo>
                  <a:pt x="1465" y="6406"/>
                </a:lnTo>
                <a:lnTo>
                  <a:pt x="1453" y="6501"/>
                </a:lnTo>
                <a:lnTo>
                  <a:pt x="1465" y="6608"/>
                </a:lnTo>
                <a:lnTo>
                  <a:pt x="1536" y="6775"/>
                </a:lnTo>
                <a:lnTo>
                  <a:pt x="1667" y="6918"/>
                </a:lnTo>
                <a:lnTo>
                  <a:pt x="1846" y="6989"/>
                </a:lnTo>
                <a:lnTo>
                  <a:pt x="2048" y="6989"/>
                </a:lnTo>
                <a:lnTo>
                  <a:pt x="2227" y="6918"/>
                </a:lnTo>
                <a:lnTo>
                  <a:pt x="2358" y="6775"/>
                </a:lnTo>
                <a:lnTo>
                  <a:pt x="2429" y="6608"/>
                </a:lnTo>
                <a:lnTo>
                  <a:pt x="2429" y="6501"/>
                </a:lnTo>
                <a:lnTo>
                  <a:pt x="2429" y="6406"/>
                </a:lnTo>
                <a:lnTo>
                  <a:pt x="2358" y="6227"/>
                </a:lnTo>
                <a:lnTo>
                  <a:pt x="2227" y="6096"/>
                </a:lnTo>
                <a:lnTo>
                  <a:pt x="2048" y="6025"/>
                </a:lnTo>
                <a:lnTo>
                  <a:pt x="1941" y="6013"/>
                </a:lnTo>
                <a:close/>
                <a:moveTo>
                  <a:pt x="3894" y="6013"/>
                </a:moveTo>
                <a:lnTo>
                  <a:pt x="3798" y="6025"/>
                </a:lnTo>
                <a:lnTo>
                  <a:pt x="3620" y="6096"/>
                </a:lnTo>
                <a:lnTo>
                  <a:pt x="3489" y="6227"/>
                </a:lnTo>
                <a:lnTo>
                  <a:pt x="3417" y="6406"/>
                </a:lnTo>
                <a:lnTo>
                  <a:pt x="3405" y="6501"/>
                </a:lnTo>
                <a:lnTo>
                  <a:pt x="3417" y="6608"/>
                </a:lnTo>
                <a:lnTo>
                  <a:pt x="3489" y="6775"/>
                </a:lnTo>
                <a:lnTo>
                  <a:pt x="3620" y="6918"/>
                </a:lnTo>
                <a:lnTo>
                  <a:pt x="3798" y="6989"/>
                </a:lnTo>
                <a:lnTo>
                  <a:pt x="4001" y="6989"/>
                </a:lnTo>
                <a:lnTo>
                  <a:pt x="4179" y="6918"/>
                </a:lnTo>
                <a:lnTo>
                  <a:pt x="4310" y="6775"/>
                </a:lnTo>
                <a:lnTo>
                  <a:pt x="4382" y="6608"/>
                </a:lnTo>
                <a:lnTo>
                  <a:pt x="4382" y="6501"/>
                </a:lnTo>
                <a:lnTo>
                  <a:pt x="4382" y="6406"/>
                </a:lnTo>
                <a:lnTo>
                  <a:pt x="4310" y="6227"/>
                </a:lnTo>
                <a:lnTo>
                  <a:pt x="4179" y="6096"/>
                </a:lnTo>
                <a:lnTo>
                  <a:pt x="4001" y="6025"/>
                </a:lnTo>
                <a:lnTo>
                  <a:pt x="3894" y="6013"/>
                </a:lnTo>
                <a:close/>
                <a:moveTo>
                  <a:pt x="5846" y="6013"/>
                </a:moveTo>
                <a:lnTo>
                  <a:pt x="5751" y="6025"/>
                </a:lnTo>
                <a:lnTo>
                  <a:pt x="5572" y="6096"/>
                </a:lnTo>
                <a:lnTo>
                  <a:pt x="5441" y="6227"/>
                </a:lnTo>
                <a:lnTo>
                  <a:pt x="5370" y="6406"/>
                </a:lnTo>
                <a:lnTo>
                  <a:pt x="5358" y="6501"/>
                </a:lnTo>
                <a:lnTo>
                  <a:pt x="5370" y="6608"/>
                </a:lnTo>
                <a:lnTo>
                  <a:pt x="5441" y="6775"/>
                </a:lnTo>
                <a:lnTo>
                  <a:pt x="5572" y="6918"/>
                </a:lnTo>
                <a:lnTo>
                  <a:pt x="5751" y="6989"/>
                </a:lnTo>
                <a:lnTo>
                  <a:pt x="5953" y="6989"/>
                </a:lnTo>
                <a:lnTo>
                  <a:pt x="6132" y="6918"/>
                </a:lnTo>
                <a:lnTo>
                  <a:pt x="6263" y="6775"/>
                </a:lnTo>
                <a:lnTo>
                  <a:pt x="6334" y="6608"/>
                </a:lnTo>
                <a:lnTo>
                  <a:pt x="6334" y="6501"/>
                </a:lnTo>
                <a:lnTo>
                  <a:pt x="6334" y="6406"/>
                </a:lnTo>
                <a:lnTo>
                  <a:pt x="6263" y="6227"/>
                </a:lnTo>
                <a:lnTo>
                  <a:pt x="6132" y="6096"/>
                </a:lnTo>
                <a:lnTo>
                  <a:pt x="5953" y="6025"/>
                </a:lnTo>
                <a:lnTo>
                  <a:pt x="5846" y="6013"/>
                </a:lnTo>
                <a:close/>
                <a:moveTo>
                  <a:pt x="1619" y="8132"/>
                </a:moveTo>
                <a:lnTo>
                  <a:pt x="1488" y="8156"/>
                </a:lnTo>
                <a:lnTo>
                  <a:pt x="1310" y="8335"/>
                </a:lnTo>
                <a:lnTo>
                  <a:pt x="1298" y="8466"/>
                </a:lnTo>
                <a:lnTo>
                  <a:pt x="1310" y="8585"/>
                </a:lnTo>
                <a:lnTo>
                  <a:pt x="1488" y="8764"/>
                </a:lnTo>
                <a:lnTo>
                  <a:pt x="1619" y="8787"/>
                </a:lnTo>
                <a:lnTo>
                  <a:pt x="4227" y="8787"/>
                </a:lnTo>
                <a:lnTo>
                  <a:pt x="4358" y="8764"/>
                </a:lnTo>
                <a:lnTo>
                  <a:pt x="4537" y="8585"/>
                </a:lnTo>
                <a:lnTo>
                  <a:pt x="4548" y="8466"/>
                </a:lnTo>
                <a:lnTo>
                  <a:pt x="4537" y="8335"/>
                </a:lnTo>
                <a:lnTo>
                  <a:pt x="4358" y="8156"/>
                </a:lnTo>
                <a:lnTo>
                  <a:pt x="4227" y="8132"/>
                </a:lnTo>
                <a:close/>
                <a:moveTo>
                  <a:pt x="5846" y="7966"/>
                </a:moveTo>
                <a:lnTo>
                  <a:pt x="5751" y="7978"/>
                </a:lnTo>
                <a:lnTo>
                  <a:pt x="5572" y="8049"/>
                </a:lnTo>
                <a:lnTo>
                  <a:pt x="5441" y="8180"/>
                </a:lnTo>
                <a:lnTo>
                  <a:pt x="5370" y="8359"/>
                </a:lnTo>
                <a:lnTo>
                  <a:pt x="5358" y="8454"/>
                </a:lnTo>
                <a:lnTo>
                  <a:pt x="5370" y="8561"/>
                </a:lnTo>
                <a:lnTo>
                  <a:pt x="5441" y="8728"/>
                </a:lnTo>
                <a:lnTo>
                  <a:pt x="5572" y="8871"/>
                </a:lnTo>
                <a:lnTo>
                  <a:pt x="5751" y="8942"/>
                </a:lnTo>
                <a:lnTo>
                  <a:pt x="5953" y="8942"/>
                </a:lnTo>
                <a:lnTo>
                  <a:pt x="6132" y="8871"/>
                </a:lnTo>
                <a:lnTo>
                  <a:pt x="6263" y="8728"/>
                </a:lnTo>
                <a:lnTo>
                  <a:pt x="6334" y="8561"/>
                </a:lnTo>
                <a:lnTo>
                  <a:pt x="6334" y="8454"/>
                </a:lnTo>
                <a:lnTo>
                  <a:pt x="6334" y="8359"/>
                </a:lnTo>
                <a:lnTo>
                  <a:pt x="6263" y="8180"/>
                </a:lnTo>
                <a:lnTo>
                  <a:pt x="6132" y="8049"/>
                </a:lnTo>
                <a:lnTo>
                  <a:pt x="5953" y="7978"/>
                </a:lnTo>
                <a:lnTo>
                  <a:pt x="5846" y="7966"/>
                </a:lnTo>
                <a:close/>
                <a:moveTo>
                  <a:pt x="7156" y="3251"/>
                </a:moveTo>
                <a:lnTo>
                  <a:pt x="7156" y="9109"/>
                </a:lnTo>
                <a:lnTo>
                  <a:pt x="7144" y="9240"/>
                </a:lnTo>
                <a:lnTo>
                  <a:pt x="7049" y="9478"/>
                </a:lnTo>
                <a:lnTo>
                  <a:pt x="6870" y="9657"/>
                </a:lnTo>
                <a:lnTo>
                  <a:pt x="6644" y="9752"/>
                </a:lnTo>
                <a:lnTo>
                  <a:pt x="6501" y="9764"/>
                </a:lnTo>
                <a:lnTo>
                  <a:pt x="1298" y="9764"/>
                </a:lnTo>
                <a:lnTo>
                  <a:pt x="1167" y="9752"/>
                </a:lnTo>
                <a:lnTo>
                  <a:pt x="929" y="9657"/>
                </a:lnTo>
                <a:lnTo>
                  <a:pt x="750" y="9478"/>
                </a:lnTo>
                <a:lnTo>
                  <a:pt x="655" y="9240"/>
                </a:lnTo>
                <a:lnTo>
                  <a:pt x="643" y="9109"/>
                </a:lnTo>
                <a:lnTo>
                  <a:pt x="643" y="3251"/>
                </a:lnTo>
                <a:close/>
                <a:moveTo>
                  <a:pt x="1298" y="0"/>
                </a:moveTo>
                <a:lnTo>
                  <a:pt x="1036" y="12"/>
                </a:lnTo>
                <a:lnTo>
                  <a:pt x="560" y="214"/>
                </a:lnTo>
                <a:lnTo>
                  <a:pt x="214" y="560"/>
                </a:lnTo>
                <a:lnTo>
                  <a:pt x="12" y="1036"/>
                </a:lnTo>
                <a:lnTo>
                  <a:pt x="0" y="1298"/>
                </a:lnTo>
                <a:lnTo>
                  <a:pt x="0" y="9109"/>
                </a:lnTo>
                <a:lnTo>
                  <a:pt x="12" y="9383"/>
                </a:lnTo>
                <a:lnTo>
                  <a:pt x="214" y="9847"/>
                </a:lnTo>
                <a:lnTo>
                  <a:pt x="560" y="10192"/>
                </a:lnTo>
                <a:lnTo>
                  <a:pt x="1036" y="10395"/>
                </a:lnTo>
                <a:lnTo>
                  <a:pt x="1298" y="10419"/>
                </a:lnTo>
                <a:lnTo>
                  <a:pt x="6501" y="10419"/>
                </a:lnTo>
                <a:lnTo>
                  <a:pt x="6775" y="10395"/>
                </a:lnTo>
                <a:lnTo>
                  <a:pt x="7239" y="10192"/>
                </a:lnTo>
                <a:lnTo>
                  <a:pt x="7597" y="9847"/>
                </a:lnTo>
                <a:lnTo>
                  <a:pt x="7787" y="9383"/>
                </a:lnTo>
                <a:lnTo>
                  <a:pt x="7811" y="9109"/>
                </a:lnTo>
                <a:lnTo>
                  <a:pt x="7811" y="1298"/>
                </a:lnTo>
                <a:lnTo>
                  <a:pt x="7787" y="1036"/>
                </a:lnTo>
                <a:lnTo>
                  <a:pt x="7597" y="560"/>
                </a:lnTo>
                <a:lnTo>
                  <a:pt x="7239" y="214"/>
                </a:lnTo>
                <a:lnTo>
                  <a:pt x="6775" y="12"/>
                </a:lnTo>
                <a:lnTo>
                  <a:pt x="65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56"/>
          <p:cNvSpPr/>
          <p:nvPr/>
        </p:nvSpPr>
        <p:spPr>
          <a:xfrm>
            <a:off x="2504962" y="6772614"/>
            <a:ext cx="595264" cy="595264"/>
          </a:xfrm>
          <a:custGeom>
            <a:avLst/>
            <a:gdLst/>
            <a:ahLst/>
            <a:cxnLst/>
            <a:rect l="l" t="t" r="r" b="b"/>
            <a:pathLst>
              <a:path w="10419" h="10419" extrusionOk="0">
                <a:moveTo>
                  <a:pt x="7811" y="905"/>
                </a:moveTo>
                <a:lnTo>
                  <a:pt x="8085" y="1858"/>
                </a:lnTo>
                <a:lnTo>
                  <a:pt x="7049" y="2905"/>
                </a:lnTo>
                <a:lnTo>
                  <a:pt x="6882" y="1929"/>
                </a:lnTo>
                <a:lnTo>
                  <a:pt x="6882" y="1846"/>
                </a:lnTo>
                <a:lnTo>
                  <a:pt x="6930" y="1691"/>
                </a:lnTo>
                <a:lnTo>
                  <a:pt x="6989" y="1631"/>
                </a:lnTo>
                <a:lnTo>
                  <a:pt x="7811" y="905"/>
                </a:lnTo>
                <a:close/>
                <a:moveTo>
                  <a:pt x="8549" y="2322"/>
                </a:moveTo>
                <a:lnTo>
                  <a:pt x="9502" y="2608"/>
                </a:lnTo>
                <a:lnTo>
                  <a:pt x="8775" y="3417"/>
                </a:lnTo>
                <a:lnTo>
                  <a:pt x="8716" y="3477"/>
                </a:lnTo>
                <a:lnTo>
                  <a:pt x="8561" y="3525"/>
                </a:lnTo>
                <a:lnTo>
                  <a:pt x="8478" y="3525"/>
                </a:lnTo>
                <a:lnTo>
                  <a:pt x="7513" y="3358"/>
                </a:lnTo>
                <a:lnTo>
                  <a:pt x="8549" y="2322"/>
                </a:lnTo>
                <a:close/>
                <a:moveTo>
                  <a:pt x="7894" y="119"/>
                </a:moveTo>
                <a:lnTo>
                  <a:pt x="7656" y="167"/>
                </a:lnTo>
                <a:lnTo>
                  <a:pt x="7549" y="250"/>
                </a:lnTo>
                <a:lnTo>
                  <a:pt x="6561" y="1143"/>
                </a:lnTo>
                <a:lnTo>
                  <a:pt x="6465" y="1227"/>
                </a:lnTo>
                <a:lnTo>
                  <a:pt x="6334" y="1429"/>
                </a:lnTo>
                <a:lnTo>
                  <a:pt x="6251" y="1667"/>
                </a:lnTo>
                <a:lnTo>
                  <a:pt x="6227" y="1905"/>
                </a:lnTo>
                <a:lnTo>
                  <a:pt x="6239" y="2036"/>
                </a:lnTo>
                <a:lnTo>
                  <a:pt x="6477" y="3465"/>
                </a:lnTo>
                <a:lnTo>
                  <a:pt x="4977" y="4977"/>
                </a:lnTo>
                <a:lnTo>
                  <a:pt x="4894" y="5084"/>
                </a:lnTo>
                <a:lnTo>
                  <a:pt x="4894" y="5334"/>
                </a:lnTo>
                <a:lnTo>
                  <a:pt x="4977" y="5430"/>
                </a:lnTo>
                <a:lnTo>
                  <a:pt x="5072" y="5513"/>
                </a:lnTo>
                <a:lnTo>
                  <a:pt x="5322" y="5513"/>
                </a:lnTo>
                <a:lnTo>
                  <a:pt x="5430" y="5430"/>
                </a:lnTo>
                <a:lnTo>
                  <a:pt x="6942" y="3929"/>
                </a:lnTo>
                <a:lnTo>
                  <a:pt x="8371" y="4168"/>
                </a:lnTo>
                <a:lnTo>
                  <a:pt x="8502" y="4179"/>
                </a:lnTo>
                <a:lnTo>
                  <a:pt x="8740" y="4156"/>
                </a:lnTo>
                <a:lnTo>
                  <a:pt x="8978" y="4072"/>
                </a:lnTo>
                <a:lnTo>
                  <a:pt x="9180" y="3941"/>
                </a:lnTo>
                <a:lnTo>
                  <a:pt x="9264" y="3846"/>
                </a:lnTo>
                <a:lnTo>
                  <a:pt x="10157" y="2846"/>
                </a:lnTo>
                <a:lnTo>
                  <a:pt x="10240" y="2739"/>
                </a:lnTo>
                <a:lnTo>
                  <a:pt x="10288" y="2501"/>
                </a:lnTo>
                <a:lnTo>
                  <a:pt x="10228" y="2274"/>
                </a:lnTo>
                <a:lnTo>
                  <a:pt x="10061" y="2096"/>
                </a:lnTo>
                <a:lnTo>
                  <a:pt x="9942" y="2048"/>
                </a:lnTo>
                <a:lnTo>
                  <a:pt x="8716" y="1691"/>
                </a:lnTo>
                <a:lnTo>
                  <a:pt x="8359" y="476"/>
                </a:lnTo>
                <a:lnTo>
                  <a:pt x="8311" y="345"/>
                </a:lnTo>
                <a:lnTo>
                  <a:pt x="8132" y="179"/>
                </a:lnTo>
                <a:lnTo>
                  <a:pt x="7894" y="119"/>
                </a:lnTo>
                <a:close/>
                <a:moveTo>
                  <a:pt x="5203" y="1929"/>
                </a:moveTo>
                <a:lnTo>
                  <a:pt x="4870" y="1941"/>
                </a:lnTo>
                <a:lnTo>
                  <a:pt x="4227" y="2072"/>
                </a:lnTo>
                <a:lnTo>
                  <a:pt x="3644" y="2310"/>
                </a:lnTo>
                <a:lnTo>
                  <a:pt x="3132" y="2667"/>
                </a:lnTo>
                <a:lnTo>
                  <a:pt x="2679" y="3108"/>
                </a:lnTo>
                <a:lnTo>
                  <a:pt x="2334" y="3620"/>
                </a:lnTo>
                <a:lnTo>
                  <a:pt x="2084" y="4203"/>
                </a:lnTo>
                <a:lnTo>
                  <a:pt x="1953" y="4846"/>
                </a:lnTo>
                <a:lnTo>
                  <a:pt x="1941" y="5191"/>
                </a:lnTo>
                <a:lnTo>
                  <a:pt x="1953" y="5525"/>
                </a:lnTo>
                <a:lnTo>
                  <a:pt x="2084" y="6168"/>
                </a:lnTo>
                <a:lnTo>
                  <a:pt x="2334" y="6751"/>
                </a:lnTo>
                <a:lnTo>
                  <a:pt x="2679" y="7275"/>
                </a:lnTo>
                <a:lnTo>
                  <a:pt x="3132" y="7716"/>
                </a:lnTo>
                <a:lnTo>
                  <a:pt x="3644" y="8073"/>
                </a:lnTo>
                <a:lnTo>
                  <a:pt x="4227" y="8323"/>
                </a:lnTo>
                <a:lnTo>
                  <a:pt x="4870" y="8454"/>
                </a:lnTo>
                <a:lnTo>
                  <a:pt x="5203" y="8466"/>
                </a:lnTo>
                <a:lnTo>
                  <a:pt x="5537" y="8454"/>
                </a:lnTo>
                <a:lnTo>
                  <a:pt x="6168" y="8323"/>
                </a:lnTo>
                <a:lnTo>
                  <a:pt x="6763" y="8073"/>
                </a:lnTo>
                <a:lnTo>
                  <a:pt x="7275" y="7716"/>
                </a:lnTo>
                <a:lnTo>
                  <a:pt x="7716" y="7275"/>
                </a:lnTo>
                <a:lnTo>
                  <a:pt x="8073" y="6751"/>
                </a:lnTo>
                <a:lnTo>
                  <a:pt x="8311" y="6168"/>
                </a:lnTo>
                <a:lnTo>
                  <a:pt x="8442" y="5525"/>
                </a:lnTo>
                <a:lnTo>
                  <a:pt x="8454" y="5191"/>
                </a:lnTo>
                <a:lnTo>
                  <a:pt x="8454" y="5013"/>
                </a:lnTo>
                <a:lnTo>
                  <a:pt x="8442" y="4822"/>
                </a:lnTo>
                <a:lnTo>
                  <a:pt x="8359" y="4822"/>
                </a:lnTo>
                <a:lnTo>
                  <a:pt x="8275" y="4810"/>
                </a:lnTo>
                <a:lnTo>
                  <a:pt x="7763" y="4727"/>
                </a:lnTo>
                <a:lnTo>
                  <a:pt x="7763" y="4727"/>
                </a:lnTo>
                <a:lnTo>
                  <a:pt x="7799" y="4953"/>
                </a:lnTo>
                <a:lnTo>
                  <a:pt x="7811" y="5191"/>
                </a:lnTo>
                <a:lnTo>
                  <a:pt x="7799" y="5453"/>
                </a:lnTo>
                <a:lnTo>
                  <a:pt x="7692" y="5977"/>
                </a:lnTo>
                <a:lnTo>
                  <a:pt x="7489" y="6442"/>
                </a:lnTo>
                <a:lnTo>
                  <a:pt x="7204" y="6858"/>
                </a:lnTo>
                <a:lnTo>
                  <a:pt x="6846" y="7216"/>
                </a:lnTo>
                <a:lnTo>
                  <a:pt x="6418" y="7501"/>
                </a:lnTo>
                <a:lnTo>
                  <a:pt x="5953" y="7692"/>
                </a:lnTo>
                <a:lnTo>
                  <a:pt x="5453" y="7799"/>
                </a:lnTo>
                <a:lnTo>
                  <a:pt x="5180" y="7811"/>
                </a:lnTo>
                <a:lnTo>
                  <a:pt x="4918" y="7799"/>
                </a:lnTo>
                <a:lnTo>
                  <a:pt x="4417" y="7692"/>
                </a:lnTo>
                <a:lnTo>
                  <a:pt x="3953" y="7489"/>
                </a:lnTo>
                <a:lnTo>
                  <a:pt x="3536" y="7204"/>
                </a:lnTo>
                <a:lnTo>
                  <a:pt x="3179" y="6847"/>
                </a:lnTo>
                <a:lnTo>
                  <a:pt x="2893" y="6430"/>
                </a:lnTo>
                <a:lnTo>
                  <a:pt x="2691" y="5954"/>
                </a:lnTo>
                <a:lnTo>
                  <a:pt x="2584" y="5453"/>
                </a:lnTo>
                <a:lnTo>
                  <a:pt x="2584" y="5191"/>
                </a:lnTo>
                <a:lnTo>
                  <a:pt x="2584" y="4918"/>
                </a:lnTo>
                <a:lnTo>
                  <a:pt x="2691" y="4418"/>
                </a:lnTo>
                <a:lnTo>
                  <a:pt x="2893" y="3953"/>
                </a:lnTo>
                <a:lnTo>
                  <a:pt x="3179" y="3536"/>
                </a:lnTo>
                <a:lnTo>
                  <a:pt x="3536" y="3179"/>
                </a:lnTo>
                <a:lnTo>
                  <a:pt x="3953" y="2893"/>
                </a:lnTo>
                <a:lnTo>
                  <a:pt x="4417" y="2703"/>
                </a:lnTo>
                <a:lnTo>
                  <a:pt x="4918" y="2596"/>
                </a:lnTo>
                <a:lnTo>
                  <a:pt x="5180" y="2584"/>
                </a:lnTo>
                <a:lnTo>
                  <a:pt x="5453" y="2596"/>
                </a:lnTo>
                <a:lnTo>
                  <a:pt x="5680" y="2643"/>
                </a:lnTo>
                <a:lnTo>
                  <a:pt x="5596" y="2131"/>
                </a:lnTo>
                <a:lnTo>
                  <a:pt x="5584" y="2048"/>
                </a:lnTo>
                <a:lnTo>
                  <a:pt x="5584" y="1965"/>
                </a:lnTo>
                <a:lnTo>
                  <a:pt x="5394" y="1941"/>
                </a:lnTo>
                <a:lnTo>
                  <a:pt x="5203" y="1929"/>
                </a:lnTo>
                <a:close/>
                <a:moveTo>
                  <a:pt x="5203" y="0"/>
                </a:moveTo>
                <a:lnTo>
                  <a:pt x="4668" y="12"/>
                </a:lnTo>
                <a:lnTo>
                  <a:pt x="3655" y="226"/>
                </a:lnTo>
                <a:lnTo>
                  <a:pt x="2715" y="619"/>
                </a:lnTo>
                <a:lnTo>
                  <a:pt x="1881" y="1179"/>
                </a:lnTo>
                <a:lnTo>
                  <a:pt x="1179" y="1881"/>
                </a:lnTo>
                <a:lnTo>
                  <a:pt x="619" y="2715"/>
                </a:lnTo>
                <a:lnTo>
                  <a:pt x="226" y="3656"/>
                </a:lnTo>
                <a:lnTo>
                  <a:pt x="12" y="4668"/>
                </a:lnTo>
                <a:lnTo>
                  <a:pt x="0" y="5203"/>
                </a:lnTo>
                <a:lnTo>
                  <a:pt x="12" y="5739"/>
                </a:lnTo>
                <a:lnTo>
                  <a:pt x="226" y="6763"/>
                </a:lnTo>
                <a:lnTo>
                  <a:pt x="619" y="7692"/>
                </a:lnTo>
                <a:lnTo>
                  <a:pt x="1179" y="8525"/>
                </a:lnTo>
                <a:lnTo>
                  <a:pt x="1881" y="9228"/>
                </a:lnTo>
                <a:lnTo>
                  <a:pt x="2715" y="9787"/>
                </a:lnTo>
                <a:lnTo>
                  <a:pt x="3655" y="10192"/>
                </a:lnTo>
                <a:lnTo>
                  <a:pt x="4668" y="10395"/>
                </a:lnTo>
                <a:lnTo>
                  <a:pt x="5203" y="10419"/>
                </a:lnTo>
                <a:lnTo>
                  <a:pt x="5739" y="10395"/>
                </a:lnTo>
                <a:lnTo>
                  <a:pt x="6751" y="10192"/>
                </a:lnTo>
                <a:lnTo>
                  <a:pt x="7692" y="9787"/>
                </a:lnTo>
                <a:lnTo>
                  <a:pt x="8525" y="9228"/>
                </a:lnTo>
                <a:lnTo>
                  <a:pt x="9228" y="8525"/>
                </a:lnTo>
                <a:lnTo>
                  <a:pt x="9787" y="7692"/>
                </a:lnTo>
                <a:lnTo>
                  <a:pt x="10180" y="6763"/>
                </a:lnTo>
                <a:lnTo>
                  <a:pt x="10395" y="5739"/>
                </a:lnTo>
                <a:lnTo>
                  <a:pt x="10418" y="5203"/>
                </a:lnTo>
                <a:lnTo>
                  <a:pt x="10407" y="4834"/>
                </a:lnTo>
                <a:lnTo>
                  <a:pt x="10299" y="4120"/>
                </a:lnTo>
                <a:lnTo>
                  <a:pt x="10216" y="3775"/>
                </a:lnTo>
                <a:lnTo>
                  <a:pt x="9752" y="4287"/>
                </a:lnTo>
                <a:lnTo>
                  <a:pt x="9716" y="4322"/>
                </a:lnTo>
                <a:lnTo>
                  <a:pt x="9680" y="4358"/>
                </a:lnTo>
                <a:lnTo>
                  <a:pt x="9752" y="4775"/>
                </a:lnTo>
                <a:lnTo>
                  <a:pt x="9764" y="5203"/>
                </a:lnTo>
                <a:lnTo>
                  <a:pt x="9740" y="5668"/>
                </a:lnTo>
                <a:lnTo>
                  <a:pt x="9561" y="6561"/>
                </a:lnTo>
                <a:lnTo>
                  <a:pt x="9216" y="7382"/>
                </a:lnTo>
                <a:lnTo>
                  <a:pt x="8728" y="8109"/>
                </a:lnTo>
                <a:lnTo>
                  <a:pt x="8109" y="8728"/>
                </a:lnTo>
                <a:lnTo>
                  <a:pt x="7382" y="9216"/>
                </a:lnTo>
                <a:lnTo>
                  <a:pt x="6561" y="9561"/>
                </a:lnTo>
                <a:lnTo>
                  <a:pt x="5668" y="9740"/>
                </a:lnTo>
                <a:lnTo>
                  <a:pt x="5203" y="9764"/>
                </a:lnTo>
                <a:lnTo>
                  <a:pt x="4739" y="9740"/>
                </a:lnTo>
                <a:lnTo>
                  <a:pt x="3846" y="9561"/>
                </a:lnTo>
                <a:lnTo>
                  <a:pt x="3024" y="9216"/>
                </a:lnTo>
                <a:lnTo>
                  <a:pt x="2298" y="8728"/>
                </a:lnTo>
                <a:lnTo>
                  <a:pt x="1679" y="8109"/>
                </a:lnTo>
                <a:lnTo>
                  <a:pt x="1191" y="7382"/>
                </a:lnTo>
                <a:lnTo>
                  <a:pt x="845" y="6561"/>
                </a:lnTo>
                <a:lnTo>
                  <a:pt x="667" y="5668"/>
                </a:lnTo>
                <a:lnTo>
                  <a:pt x="643" y="5203"/>
                </a:lnTo>
                <a:lnTo>
                  <a:pt x="667" y="4739"/>
                </a:lnTo>
                <a:lnTo>
                  <a:pt x="845" y="3846"/>
                </a:lnTo>
                <a:lnTo>
                  <a:pt x="1191" y="3024"/>
                </a:lnTo>
                <a:lnTo>
                  <a:pt x="1679" y="2298"/>
                </a:lnTo>
                <a:lnTo>
                  <a:pt x="2298" y="1679"/>
                </a:lnTo>
                <a:lnTo>
                  <a:pt x="3024" y="1191"/>
                </a:lnTo>
                <a:lnTo>
                  <a:pt x="3846" y="846"/>
                </a:lnTo>
                <a:lnTo>
                  <a:pt x="4739" y="667"/>
                </a:lnTo>
                <a:lnTo>
                  <a:pt x="5203" y="643"/>
                </a:lnTo>
                <a:lnTo>
                  <a:pt x="5632" y="655"/>
                </a:lnTo>
                <a:lnTo>
                  <a:pt x="6049" y="726"/>
                </a:lnTo>
                <a:lnTo>
                  <a:pt x="6084" y="691"/>
                </a:lnTo>
                <a:lnTo>
                  <a:pt x="6120" y="655"/>
                </a:lnTo>
                <a:lnTo>
                  <a:pt x="6632" y="191"/>
                </a:lnTo>
                <a:lnTo>
                  <a:pt x="6287" y="107"/>
                </a:lnTo>
                <a:lnTo>
                  <a:pt x="55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56"/>
          <p:cNvSpPr/>
          <p:nvPr/>
        </p:nvSpPr>
        <p:spPr>
          <a:xfrm>
            <a:off x="3650527" y="6771929"/>
            <a:ext cx="595264" cy="595264"/>
          </a:xfrm>
          <a:custGeom>
            <a:avLst/>
            <a:gdLst/>
            <a:ahLst/>
            <a:cxnLst/>
            <a:rect l="l" t="t" r="r" b="b"/>
            <a:pathLst>
              <a:path w="10419" h="10419" extrusionOk="0">
                <a:moveTo>
                  <a:pt x="5203" y="1941"/>
                </a:moveTo>
                <a:lnTo>
                  <a:pt x="4870" y="1953"/>
                </a:lnTo>
                <a:lnTo>
                  <a:pt x="4239" y="2084"/>
                </a:lnTo>
                <a:lnTo>
                  <a:pt x="3655" y="2334"/>
                </a:lnTo>
                <a:lnTo>
                  <a:pt x="3132" y="2691"/>
                </a:lnTo>
                <a:lnTo>
                  <a:pt x="2691" y="3132"/>
                </a:lnTo>
                <a:lnTo>
                  <a:pt x="2334" y="3644"/>
                </a:lnTo>
                <a:lnTo>
                  <a:pt x="2084" y="4227"/>
                </a:lnTo>
                <a:lnTo>
                  <a:pt x="1953" y="4870"/>
                </a:lnTo>
                <a:lnTo>
                  <a:pt x="1941" y="5192"/>
                </a:lnTo>
                <a:lnTo>
                  <a:pt x="1953" y="5299"/>
                </a:lnTo>
                <a:lnTo>
                  <a:pt x="1965" y="5370"/>
                </a:lnTo>
                <a:lnTo>
                  <a:pt x="2608" y="5120"/>
                </a:lnTo>
                <a:lnTo>
                  <a:pt x="2631" y="4858"/>
                </a:lnTo>
                <a:lnTo>
                  <a:pt x="2739" y="4370"/>
                </a:lnTo>
                <a:lnTo>
                  <a:pt x="2941" y="3918"/>
                </a:lnTo>
                <a:lnTo>
                  <a:pt x="3227" y="3525"/>
                </a:lnTo>
                <a:lnTo>
                  <a:pt x="3572" y="3179"/>
                </a:lnTo>
                <a:lnTo>
                  <a:pt x="3977" y="2905"/>
                </a:lnTo>
                <a:lnTo>
                  <a:pt x="4441" y="2715"/>
                </a:lnTo>
                <a:lnTo>
                  <a:pt x="4953" y="2620"/>
                </a:lnTo>
                <a:lnTo>
                  <a:pt x="5215" y="2608"/>
                </a:lnTo>
                <a:lnTo>
                  <a:pt x="5477" y="2620"/>
                </a:lnTo>
                <a:lnTo>
                  <a:pt x="5989" y="2727"/>
                </a:lnTo>
                <a:lnTo>
                  <a:pt x="6454" y="2929"/>
                </a:lnTo>
                <a:lnTo>
                  <a:pt x="6870" y="3215"/>
                </a:lnTo>
                <a:lnTo>
                  <a:pt x="7227" y="3572"/>
                </a:lnTo>
                <a:lnTo>
                  <a:pt x="7513" y="3989"/>
                </a:lnTo>
                <a:lnTo>
                  <a:pt x="7704" y="4453"/>
                </a:lnTo>
                <a:lnTo>
                  <a:pt x="7811" y="4953"/>
                </a:lnTo>
                <a:lnTo>
                  <a:pt x="7823" y="5215"/>
                </a:lnTo>
                <a:lnTo>
                  <a:pt x="7811" y="5477"/>
                </a:lnTo>
                <a:lnTo>
                  <a:pt x="7716" y="5977"/>
                </a:lnTo>
                <a:lnTo>
                  <a:pt x="7525" y="6442"/>
                </a:lnTo>
                <a:lnTo>
                  <a:pt x="7251" y="6847"/>
                </a:lnTo>
                <a:lnTo>
                  <a:pt x="6906" y="7204"/>
                </a:lnTo>
                <a:lnTo>
                  <a:pt x="6501" y="7478"/>
                </a:lnTo>
                <a:lnTo>
                  <a:pt x="6049" y="7692"/>
                </a:lnTo>
                <a:lnTo>
                  <a:pt x="5561" y="7799"/>
                </a:lnTo>
                <a:lnTo>
                  <a:pt x="5299" y="7823"/>
                </a:lnTo>
                <a:lnTo>
                  <a:pt x="5060" y="8466"/>
                </a:lnTo>
                <a:lnTo>
                  <a:pt x="5203" y="8466"/>
                </a:lnTo>
                <a:lnTo>
                  <a:pt x="5537" y="8454"/>
                </a:lnTo>
                <a:lnTo>
                  <a:pt x="6180" y="8323"/>
                </a:lnTo>
                <a:lnTo>
                  <a:pt x="6763" y="8073"/>
                </a:lnTo>
                <a:lnTo>
                  <a:pt x="7287" y="7716"/>
                </a:lnTo>
                <a:lnTo>
                  <a:pt x="7728" y="7275"/>
                </a:lnTo>
                <a:lnTo>
                  <a:pt x="8085" y="6751"/>
                </a:lnTo>
                <a:lnTo>
                  <a:pt x="8335" y="6156"/>
                </a:lnTo>
                <a:lnTo>
                  <a:pt x="8466" y="5525"/>
                </a:lnTo>
                <a:lnTo>
                  <a:pt x="8478" y="5192"/>
                </a:lnTo>
                <a:lnTo>
                  <a:pt x="8466" y="4870"/>
                </a:lnTo>
                <a:lnTo>
                  <a:pt x="8323" y="4227"/>
                </a:lnTo>
                <a:lnTo>
                  <a:pt x="8073" y="3644"/>
                </a:lnTo>
                <a:lnTo>
                  <a:pt x="7716" y="3132"/>
                </a:lnTo>
                <a:lnTo>
                  <a:pt x="7275" y="2679"/>
                </a:lnTo>
                <a:lnTo>
                  <a:pt x="6751" y="2334"/>
                </a:lnTo>
                <a:lnTo>
                  <a:pt x="6168" y="2084"/>
                </a:lnTo>
                <a:lnTo>
                  <a:pt x="5525" y="1953"/>
                </a:lnTo>
                <a:lnTo>
                  <a:pt x="5203" y="1941"/>
                </a:lnTo>
                <a:close/>
                <a:moveTo>
                  <a:pt x="4667" y="5751"/>
                </a:moveTo>
                <a:lnTo>
                  <a:pt x="3572" y="8692"/>
                </a:lnTo>
                <a:lnTo>
                  <a:pt x="3096" y="7513"/>
                </a:lnTo>
                <a:lnTo>
                  <a:pt x="3036" y="7394"/>
                </a:lnTo>
                <a:lnTo>
                  <a:pt x="2917" y="7335"/>
                </a:lnTo>
                <a:lnTo>
                  <a:pt x="1738" y="6847"/>
                </a:lnTo>
                <a:lnTo>
                  <a:pt x="4667" y="5751"/>
                </a:lnTo>
                <a:close/>
                <a:moveTo>
                  <a:pt x="5191" y="4882"/>
                </a:moveTo>
                <a:lnTo>
                  <a:pt x="5108" y="4894"/>
                </a:lnTo>
                <a:lnTo>
                  <a:pt x="726" y="6525"/>
                </a:lnTo>
                <a:lnTo>
                  <a:pt x="643" y="6561"/>
                </a:lnTo>
                <a:lnTo>
                  <a:pt x="536" y="6728"/>
                </a:lnTo>
                <a:lnTo>
                  <a:pt x="524" y="6823"/>
                </a:lnTo>
                <a:lnTo>
                  <a:pt x="524" y="6918"/>
                </a:lnTo>
                <a:lnTo>
                  <a:pt x="631" y="7073"/>
                </a:lnTo>
                <a:lnTo>
                  <a:pt x="714" y="7109"/>
                </a:lnTo>
                <a:lnTo>
                  <a:pt x="2227" y="7752"/>
                </a:lnTo>
                <a:lnTo>
                  <a:pt x="107" y="9871"/>
                </a:lnTo>
                <a:lnTo>
                  <a:pt x="24" y="9978"/>
                </a:lnTo>
                <a:lnTo>
                  <a:pt x="24" y="10228"/>
                </a:lnTo>
                <a:lnTo>
                  <a:pt x="107" y="10323"/>
                </a:lnTo>
                <a:lnTo>
                  <a:pt x="202" y="10407"/>
                </a:lnTo>
                <a:lnTo>
                  <a:pt x="453" y="10407"/>
                </a:lnTo>
                <a:lnTo>
                  <a:pt x="560" y="10323"/>
                </a:lnTo>
                <a:lnTo>
                  <a:pt x="2679" y="8204"/>
                </a:lnTo>
                <a:lnTo>
                  <a:pt x="3298" y="9716"/>
                </a:lnTo>
                <a:lnTo>
                  <a:pt x="3346" y="9799"/>
                </a:lnTo>
                <a:lnTo>
                  <a:pt x="3513" y="9895"/>
                </a:lnTo>
                <a:lnTo>
                  <a:pt x="3703" y="9895"/>
                </a:lnTo>
                <a:lnTo>
                  <a:pt x="3870" y="9788"/>
                </a:lnTo>
                <a:lnTo>
                  <a:pt x="3905" y="9704"/>
                </a:lnTo>
                <a:lnTo>
                  <a:pt x="3917" y="9704"/>
                </a:lnTo>
                <a:lnTo>
                  <a:pt x="5525" y="5323"/>
                </a:lnTo>
                <a:lnTo>
                  <a:pt x="5549" y="5239"/>
                </a:lnTo>
                <a:lnTo>
                  <a:pt x="5513" y="5061"/>
                </a:lnTo>
                <a:lnTo>
                  <a:pt x="5453" y="4989"/>
                </a:lnTo>
                <a:lnTo>
                  <a:pt x="5370" y="4930"/>
                </a:lnTo>
                <a:lnTo>
                  <a:pt x="5191" y="4882"/>
                </a:lnTo>
                <a:close/>
                <a:moveTo>
                  <a:pt x="5215" y="0"/>
                </a:moveTo>
                <a:lnTo>
                  <a:pt x="4679" y="24"/>
                </a:lnTo>
                <a:lnTo>
                  <a:pt x="3655" y="238"/>
                </a:lnTo>
                <a:lnTo>
                  <a:pt x="2727" y="631"/>
                </a:lnTo>
                <a:lnTo>
                  <a:pt x="1893" y="1191"/>
                </a:lnTo>
                <a:lnTo>
                  <a:pt x="1191" y="1893"/>
                </a:lnTo>
                <a:lnTo>
                  <a:pt x="631" y="2727"/>
                </a:lnTo>
                <a:lnTo>
                  <a:pt x="226" y="3668"/>
                </a:lnTo>
                <a:lnTo>
                  <a:pt x="24" y="4680"/>
                </a:lnTo>
                <a:lnTo>
                  <a:pt x="0" y="5215"/>
                </a:lnTo>
                <a:lnTo>
                  <a:pt x="24" y="5715"/>
                </a:lnTo>
                <a:lnTo>
                  <a:pt x="95" y="6192"/>
                </a:lnTo>
                <a:lnTo>
                  <a:pt x="179" y="6108"/>
                </a:lnTo>
                <a:lnTo>
                  <a:pt x="381" y="5966"/>
                </a:lnTo>
                <a:lnTo>
                  <a:pt x="500" y="5918"/>
                </a:lnTo>
                <a:lnTo>
                  <a:pt x="703" y="5835"/>
                </a:lnTo>
                <a:lnTo>
                  <a:pt x="667" y="5537"/>
                </a:lnTo>
                <a:lnTo>
                  <a:pt x="655" y="5215"/>
                </a:lnTo>
                <a:lnTo>
                  <a:pt x="679" y="4751"/>
                </a:lnTo>
                <a:lnTo>
                  <a:pt x="857" y="3858"/>
                </a:lnTo>
                <a:lnTo>
                  <a:pt x="1203" y="3036"/>
                </a:lnTo>
                <a:lnTo>
                  <a:pt x="1691" y="2310"/>
                </a:lnTo>
                <a:lnTo>
                  <a:pt x="2310" y="1691"/>
                </a:lnTo>
                <a:lnTo>
                  <a:pt x="3036" y="1203"/>
                </a:lnTo>
                <a:lnTo>
                  <a:pt x="3858" y="858"/>
                </a:lnTo>
                <a:lnTo>
                  <a:pt x="4751" y="679"/>
                </a:lnTo>
                <a:lnTo>
                  <a:pt x="5215" y="655"/>
                </a:lnTo>
                <a:lnTo>
                  <a:pt x="5680" y="679"/>
                </a:lnTo>
                <a:lnTo>
                  <a:pt x="6573" y="858"/>
                </a:lnTo>
                <a:lnTo>
                  <a:pt x="7394" y="1203"/>
                </a:lnTo>
                <a:lnTo>
                  <a:pt x="8120" y="1691"/>
                </a:lnTo>
                <a:lnTo>
                  <a:pt x="8740" y="2310"/>
                </a:lnTo>
                <a:lnTo>
                  <a:pt x="9228" y="3036"/>
                </a:lnTo>
                <a:lnTo>
                  <a:pt x="9573" y="3858"/>
                </a:lnTo>
                <a:lnTo>
                  <a:pt x="9752" y="4751"/>
                </a:lnTo>
                <a:lnTo>
                  <a:pt x="9775" y="5215"/>
                </a:lnTo>
                <a:lnTo>
                  <a:pt x="9752" y="5680"/>
                </a:lnTo>
                <a:lnTo>
                  <a:pt x="9573" y="6573"/>
                </a:lnTo>
                <a:lnTo>
                  <a:pt x="9228" y="7394"/>
                </a:lnTo>
                <a:lnTo>
                  <a:pt x="8740" y="8121"/>
                </a:lnTo>
                <a:lnTo>
                  <a:pt x="8120" y="8740"/>
                </a:lnTo>
                <a:lnTo>
                  <a:pt x="7394" y="9228"/>
                </a:lnTo>
                <a:lnTo>
                  <a:pt x="6573" y="9573"/>
                </a:lnTo>
                <a:lnTo>
                  <a:pt x="5680" y="9764"/>
                </a:lnTo>
                <a:lnTo>
                  <a:pt x="5215" y="9776"/>
                </a:lnTo>
                <a:lnTo>
                  <a:pt x="4894" y="9764"/>
                </a:lnTo>
                <a:lnTo>
                  <a:pt x="4584" y="9728"/>
                </a:lnTo>
                <a:lnTo>
                  <a:pt x="4513" y="9930"/>
                </a:lnTo>
                <a:lnTo>
                  <a:pt x="4406" y="10157"/>
                </a:lnTo>
                <a:lnTo>
                  <a:pt x="4239" y="10335"/>
                </a:lnTo>
                <a:lnTo>
                  <a:pt x="4715" y="10407"/>
                </a:lnTo>
                <a:lnTo>
                  <a:pt x="5215" y="10419"/>
                </a:lnTo>
                <a:lnTo>
                  <a:pt x="5751" y="10407"/>
                </a:lnTo>
                <a:lnTo>
                  <a:pt x="6763" y="10192"/>
                </a:lnTo>
                <a:lnTo>
                  <a:pt x="7704" y="9799"/>
                </a:lnTo>
                <a:lnTo>
                  <a:pt x="8537" y="9240"/>
                </a:lnTo>
                <a:lnTo>
                  <a:pt x="9240" y="8537"/>
                </a:lnTo>
                <a:lnTo>
                  <a:pt x="9799" y="7704"/>
                </a:lnTo>
                <a:lnTo>
                  <a:pt x="10192" y="6763"/>
                </a:lnTo>
                <a:lnTo>
                  <a:pt x="10407" y="5751"/>
                </a:lnTo>
                <a:lnTo>
                  <a:pt x="10418" y="5215"/>
                </a:lnTo>
                <a:lnTo>
                  <a:pt x="10407" y="4680"/>
                </a:lnTo>
                <a:lnTo>
                  <a:pt x="10192" y="3668"/>
                </a:lnTo>
                <a:lnTo>
                  <a:pt x="9799" y="2727"/>
                </a:lnTo>
                <a:lnTo>
                  <a:pt x="9240" y="1893"/>
                </a:lnTo>
                <a:lnTo>
                  <a:pt x="8537" y="1191"/>
                </a:lnTo>
                <a:lnTo>
                  <a:pt x="7704" y="631"/>
                </a:lnTo>
                <a:lnTo>
                  <a:pt x="6763" y="238"/>
                </a:lnTo>
                <a:lnTo>
                  <a:pt x="5751" y="24"/>
                </a:lnTo>
                <a:lnTo>
                  <a:pt x="5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56"/>
          <p:cNvSpPr/>
          <p:nvPr/>
        </p:nvSpPr>
        <p:spPr>
          <a:xfrm>
            <a:off x="4722620" y="6772614"/>
            <a:ext cx="744265" cy="595264"/>
          </a:xfrm>
          <a:custGeom>
            <a:avLst/>
            <a:gdLst/>
            <a:ahLst/>
            <a:cxnLst/>
            <a:rect l="l" t="t" r="r" b="b"/>
            <a:pathLst>
              <a:path w="13027" h="10419" extrusionOk="0">
                <a:moveTo>
                  <a:pt x="9085" y="4870"/>
                </a:moveTo>
                <a:lnTo>
                  <a:pt x="9002" y="4906"/>
                </a:lnTo>
                <a:lnTo>
                  <a:pt x="8906" y="4953"/>
                </a:lnTo>
                <a:lnTo>
                  <a:pt x="8847" y="5025"/>
                </a:lnTo>
                <a:lnTo>
                  <a:pt x="8811" y="5108"/>
                </a:lnTo>
                <a:lnTo>
                  <a:pt x="8799" y="5203"/>
                </a:lnTo>
                <a:lnTo>
                  <a:pt x="8811" y="5334"/>
                </a:lnTo>
                <a:lnTo>
                  <a:pt x="8894" y="5430"/>
                </a:lnTo>
                <a:lnTo>
                  <a:pt x="8990" y="5513"/>
                </a:lnTo>
                <a:lnTo>
                  <a:pt x="9121" y="5525"/>
                </a:lnTo>
                <a:lnTo>
                  <a:pt x="9216" y="5513"/>
                </a:lnTo>
                <a:lnTo>
                  <a:pt x="9299" y="5477"/>
                </a:lnTo>
                <a:lnTo>
                  <a:pt x="9383" y="5418"/>
                </a:lnTo>
                <a:lnTo>
                  <a:pt x="9418" y="5322"/>
                </a:lnTo>
                <a:lnTo>
                  <a:pt x="9442" y="5227"/>
                </a:lnTo>
                <a:lnTo>
                  <a:pt x="9442" y="5144"/>
                </a:lnTo>
                <a:lnTo>
                  <a:pt x="9418" y="5049"/>
                </a:lnTo>
                <a:lnTo>
                  <a:pt x="9347" y="4977"/>
                </a:lnTo>
                <a:lnTo>
                  <a:pt x="9275" y="4918"/>
                </a:lnTo>
                <a:lnTo>
                  <a:pt x="9180" y="4882"/>
                </a:lnTo>
                <a:lnTo>
                  <a:pt x="9085" y="4870"/>
                </a:lnTo>
                <a:close/>
                <a:moveTo>
                  <a:pt x="7466" y="5203"/>
                </a:moveTo>
                <a:lnTo>
                  <a:pt x="7370" y="5227"/>
                </a:lnTo>
                <a:lnTo>
                  <a:pt x="7275" y="5275"/>
                </a:lnTo>
                <a:lnTo>
                  <a:pt x="7227" y="5346"/>
                </a:lnTo>
                <a:lnTo>
                  <a:pt x="7180" y="5430"/>
                </a:lnTo>
                <a:lnTo>
                  <a:pt x="7168" y="5525"/>
                </a:lnTo>
                <a:lnTo>
                  <a:pt x="7180" y="5656"/>
                </a:lnTo>
                <a:lnTo>
                  <a:pt x="7263" y="5763"/>
                </a:lnTo>
                <a:lnTo>
                  <a:pt x="7370" y="5834"/>
                </a:lnTo>
                <a:lnTo>
                  <a:pt x="7489" y="5858"/>
                </a:lnTo>
                <a:lnTo>
                  <a:pt x="7585" y="5846"/>
                </a:lnTo>
                <a:lnTo>
                  <a:pt x="7680" y="5799"/>
                </a:lnTo>
                <a:lnTo>
                  <a:pt x="7751" y="5739"/>
                </a:lnTo>
                <a:lnTo>
                  <a:pt x="7799" y="5656"/>
                </a:lnTo>
                <a:lnTo>
                  <a:pt x="7811" y="5549"/>
                </a:lnTo>
                <a:lnTo>
                  <a:pt x="7811" y="5465"/>
                </a:lnTo>
                <a:lnTo>
                  <a:pt x="7787" y="5370"/>
                </a:lnTo>
                <a:lnTo>
                  <a:pt x="7728" y="5299"/>
                </a:lnTo>
                <a:lnTo>
                  <a:pt x="7644" y="5239"/>
                </a:lnTo>
                <a:lnTo>
                  <a:pt x="7561" y="5215"/>
                </a:lnTo>
                <a:lnTo>
                  <a:pt x="7466" y="5203"/>
                </a:lnTo>
                <a:close/>
                <a:moveTo>
                  <a:pt x="10716" y="5203"/>
                </a:moveTo>
                <a:lnTo>
                  <a:pt x="10621" y="5227"/>
                </a:lnTo>
                <a:lnTo>
                  <a:pt x="10538" y="5275"/>
                </a:lnTo>
                <a:lnTo>
                  <a:pt x="10478" y="5346"/>
                </a:lnTo>
                <a:lnTo>
                  <a:pt x="10430" y="5430"/>
                </a:lnTo>
                <a:lnTo>
                  <a:pt x="10430" y="5525"/>
                </a:lnTo>
                <a:lnTo>
                  <a:pt x="10442" y="5656"/>
                </a:lnTo>
                <a:lnTo>
                  <a:pt x="10526" y="5763"/>
                </a:lnTo>
                <a:lnTo>
                  <a:pt x="10621" y="5834"/>
                </a:lnTo>
                <a:lnTo>
                  <a:pt x="10752" y="5858"/>
                </a:lnTo>
                <a:lnTo>
                  <a:pt x="10847" y="5846"/>
                </a:lnTo>
                <a:lnTo>
                  <a:pt x="10930" y="5799"/>
                </a:lnTo>
                <a:lnTo>
                  <a:pt x="11002" y="5739"/>
                </a:lnTo>
                <a:lnTo>
                  <a:pt x="11050" y="5656"/>
                </a:lnTo>
                <a:lnTo>
                  <a:pt x="11073" y="5549"/>
                </a:lnTo>
                <a:lnTo>
                  <a:pt x="11073" y="5465"/>
                </a:lnTo>
                <a:lnTo>
                  <a:pt x="11038" y="5370"/>
                </a:lnTo>
                <a:lnTo>
                  <a:pt x="10978" y="5299"/>
                </a:lnTo>
                <a:lnTo>
                  <a:pt x="10907" y="5239"/>
                </a:lnTo>
                <a:lnTo>
                  <a:pt x="10811" y="5215"/>
                </a:lnTo>
                <a:lnTo>
                  <a:pt x="10716" y="5203"/>
                </a:lnTo>
                <a:close/>
                <a:moveTo>
                  <a:pt x="9442" y="4239"/>
                </a:moveTo>
                <a:lnTo>
                  <a:pt x="10145" y="4334"/>
                </a:lnTo>
                <a:lnTo>
                  <a:pt x="10811" y="4560"/>
                </a:lnTo>
                <a:lnTo>
                  <a:pt x="11395" y="4906"/>
                </a:lnTo>
                <a:lnTo>
                  <a:pt x="11633" y="5132"/>
                </a:lnTo>
                <a:lnTo>
                  <a:pt x="11800" y="5311"/>
                </a:lnTo>
                <a:lnTo>
                  <a:pt x="11931" y="5537"/>
                </a:lnTo>
                <a:lnTo>
                  <a:pt x="12026" y="5763"/>
                </a:lnTo>
                <a:lnTo>
                  <a:pt x="12050" y="6013"/>
                </a:lnTo>
                <a:lnTo>
                  <a:pt x="12050" y="6525"/>
                </a:lnTo>
                <a:lnTo>
                  <a:pt x="11966" y="6513"/>
                </a:lnTo>
                <a:lnTo>
                  <a:pt x="11883" y="6501"/>
                </a:lnTo>
                <a:lnTo>
                  <a:pt x="6358" y="6501"/>
                </a:lnTo>
                <a:lnTo>
                  <a:pt x="6275" y="6513"/>
                </a:lnTo>
                <a:lnTo>
                  <a:pt x="6192" y="6525"/>
                </a:lnTo>
                <a:lnTo>
                  <a:pt x="6192" y="6013"/>
                </a:lnTo>
                <a:lnTo>
                  <a:pt x="6215" y="5763"/>
                </a:lnTo>
                <a:lnTo>
                  <a:pt x="6299" y="5537"/>
                </a:lnTo>
                <a:lnTo>
                  <a:pt x="6418" y="5311"/>
                </a:lnTo>
                <a:lnTo>
                  <a:pt x="6596" y="5132"/>
                </a:lnTo>
                <a:lnTo>
                  <a:pt x="6823" y="4918"/>
                </a:lnTo>
                <a:lnTo>
                  <a:pt x="7370" y="4584"/>
                </a:lnTo>
                <a:lnTo>
                  <a:pt x="8013" y="4358"/>
                </a:lnTo>
                <a:lnTo>
                  <a:pt x="8716" y="4239"/>
                </a:lnTo>
                <a:close/>
                <a:moveTo>
                  <a:pt x="11883" y="7156"/>
                </a:moveTo>
                <a:lnTo>
                  <a:pt x="11978" y="7168"/>
                </a:lnTo>
                <a:lnTo>
                  <a:pt x="12157" y="7239"/>
                </a:lnTo>
                <a:lnTo>
                  <a:pt x="12216" y="7299"/>
                </a:lnTo>
                <a:lnTo>
                  <a:pt x="12288" y="7370"/>
                </a:lnTo>
                <a:lnTo>
                  <a:pt x="12371" y="7549"/>
                </a:lnTo>
                <a:lnTo>
                  <a:pt x="12371" y="7644"/>
                </a:lnTo>
                <a:lnTo>
                  <a:pt x="12371" y="7740"/>
                </a:lnTo>
                <a:lnTo>
                  <a:pt x="12288" y="7906"/>
                </a:lnTo>
                <a:lnTo>
                  <a:pt x="12216" y="7978"/>
                </a:lnTo>
                <a:lnTo>
                  <a:pt x="12157" y="8049"/>
                </a:lnTo>
                <a:lnTo>
                  <a:pt x="11990" y="8132"/>
                </a:lnTo>
                <a:lnTo>
                  <a:pt x="6251" y="8132"/>
                </a:lnTo>
                <a:lnTo>
                  <a:pt x="6084" y="8049"/>
                </a:lnTo>
                <a:lnTo>
                  <a:pt x="6013" y="7978"/>
                </a:lnTo>
                <a:lnTo>
                  <a:pt x="5942" y="7906"/>
                </a:lnTo>
                <a:lnTo>
                  <a:pt x="5870" y="7740"/>
                </a:lnTo>
                <a:lnTo>
                  <a:pt x="5870" y="7644"/>
                </a:lnTo>
                <a:lnTo>
                  <a:pt x="5870" y="7549"/>
                </a:lnTo>
                <a:lnTo>
                  <a:pt x="5942" y="7370"/>
                </a:lnTo>
                <a:lnTo>
                  <a:pt x="6013" y="7299"/>
                </a:lnTo>
                <a:lnTo>
                  <a:pt x="6084" y="7239"/>
                </a:lnTo>
                <a:lnTo>
                  <a:pt x="6251" y="7168"/>
                </a:lnTo>
                <a:lnTo>
                  <a:pt x="6358" y="7156"/>
                </a:lnTo>
                <a:close/>
                <a:moveTo>
                  <a:pt x="12050" y="8764"/>
                </a:moveTo>
                <a:lnTo>
                  <a:pt x="12050" y="9359"/>
                </a:lnTo>
                <a:lnTo>
                  <a:pt x="12050" y="9430"/>
                </a:lnTo>
                <a:lnTo>
                  <a:pt x="11990" y="9585"/>
                </a:lnTo>
                <a:lnTo>
                  <a:pt x="11931" y="9645"/>
                </a:lnTo>
                <a:lnTo>
                  <a:pt x="11871" y="9692"/>
                </a:lnTo>
                <a:lnTo>
                  <a:pt x="11728" y="9752"/>
                </a:lnTo>
                <a:lnTo>
                  <a:pt x="11645" y="9764"/>
                </a:lnTo>
                <a:lnTo>
                  <a:pt x="6596" y="9764"/>
                </a:lnTo>
                <a:lnTo>
                  <a:pt x="6513" y="9752"/>
                </a:lnTo>
                <a:lnTo>
                  <a:pt x="6370" y="9692"/>
                </a:lnTo>
                <a:lnTo>
                  <a:pt x="6311" y="9645"/>
                </a:lnTo>
                <a:lnTo>
                  <a:pt x="6263" y="9585"/>
                </a:lnTo>
                <a:lnTo>
                  <a:pt x="6192" y="9430"/>
                </a:lnTo>
                <a:lnTo>
                  <a:pt x="6192" y="9359"/>
                </a:lnTo>
                <a:lnTo>
                  <a:pt x="6192" y="8764"/>
                </a:lnTo>
                <a:lnTo>
                  <a:pt x="6275" y="8775"/>
                </a:lnTo>
                <a:lnTo>
                  <a:pt x="6358" y="8787"/>
                </a:lnTo>
                <a:lnTo>
                  <a:pt x="11895" y="8787"/>
                </a:lnTo>
                <a:lnTo>
                  <a:pt x="11966" y="8775"/>
                </a:lnTo>
                <a:lnTo>
                  <a:pt x="12050" y="8764"/>
                </a:lnTo>
                <a:close/>
                <a:moveTo>
                  <a:pt x="4703" y="0"/>
                </a:moveTo>
                <a:lnTo>
                  <a:pt x="4501" y="72"/>
                </a:lnTo>
                <a:lnTo>
                  <a:pt x="4417" y="131"/>
                </a:lnTo>
                <a:lnTo>
                  <a:pt x="4334" y="203"/>
                </a:lnTo>
                <a:lnTo>
                  <a:pt x="4215" y="381"/>
                </a:lnTo>
                <a:lnTo>
                  <a:pt x="4179" y="488"/>
                </a:lnTo>
                <a:lnTo>
                  <a:pt x="3655" y="2596"/>
                </a:lnTo>
                <a:lnTo>
                  <a:pt x="333" y="2596"/>
                </a:lnTo>
                <a:lnTo>
                  <a:pt x="202" y="2620"/>
                </a:lnTo>
                <a:lnTo>
                  <a:pt x="95" y="2691"/>
                </a:lnTo>
                <a:lnTo>
                  <a:pt x="24" y="2798"/>
                </a:lnTo>
                <a:lnTo>
                  <a:pt x="0" y="2929"/>
                </a:lnTo>
                <a:lnTo>
                  <a:pt x="24" y="3048"/>
                </a:lnTo>
                <a:lnTo>
                  <a:pt x="95" y="3155"/>
                </a:lnTo>
                <a:lnTo>
                  <a:pt x="202" y="3227"/>
                </a:lnTo>
                <a:lnTo>
                  <a:pt x="333" y="3251"/>
                </a:lnTo>
                <a:lnTo>
                  <a:pt x="655" y="3251"/>
                </a:lnTo>
                <a:lnTo>
                  <a:pt x="1310" y="9811"/>
                </a:lnTo>
                <a:lnTo>
                  <a:pt x="1322" y="9930"/>
                </a:lnTo>
                <a:lnTo>
                  <a:pt x="1429" y="10145"/>
                </a:lnTo>
                <a:lnTo>
                  <a:pt x="1512" y="10240"/>
                </a:lnTo>
                <a:lnTo>
                  <a:pt x="1607" y="10311"/>
                </a:lnTo>
                <a:lnTo>
                  <a:pt x="1834" y="10407"/>
                </a:lnTo>
                <a:lnTo>
                  <a:pt x="4560" y="10407"/>
                </a:lnTo>
                <a:lnTo>
                  <a:pt x="4691" y="10395"/>
                </a:lnTo>
                <a:lnTo>
                  <a:pt x="4787" y="10311"/>
                </a:lnTo>
                <a:lnTo>
                  <a:pt x="4870" y="10216"/>
                </a:lnTo>
                <a:lnTo>
                  <a:pt x="4882" y="10085"/>
                </a:lnTo>
                <a:lnTo>
                  <a:pt x="4870" y="9966"/>
                </a:lnTo>
                <a:lnTo>
                  <a:pt x="4787" y="9859"/>
                </a:lnTo>
                <a:lnTo>
                  <a:pt x="4691" y="9776"/>
                </a:lnTo>
                <a:lnTo>
                  <a:pt x="4560" y="9764"/>
                </a:lnTo>
                <a:lnTo>
                  <a:pt x="1953" y="9740"/>
                </a:lnTo>
                <a:lnTo>
                  <a:pt x="1298" y="3251"/>
                </a:lnTo>
                <a:lnTo>
                  <a:pt x="6835" y="3251"/>
                </a:lnTo>
                <a:lnTo>
                  <a:pt x="6966" y="3239"/>
                </a:lnTo>
                <a:lnTo>
                  <a:pt x="7073" y="3155"/>
                </a:lnTo>
                <a:lnTo>
                  <a:pt x="7144" y="3048"/>
                </a:lnTo>
                <a:lnTo>
                  <a:pt x="7168" y="2929"/>
                </a:lnTo>
                <a:lnTo>
                  <a:pt x="7144" y="2798"/>
                </a:lnTo>
                <a:lnTo>
                  <a:pt x="7073" y="2703"/>
                </a:lnTo>
                <a:lnTo>
                  <a:pt x="6966" y="2620"/>
                </a:lnTo>
                <a:lnTo>
                  <a:pt x="6835" y="2608"/>
                </a:lnTo>
                <a:lnTo>
                  <a:pt x="4322" y="2608"/>
                </a:lnTo>
                <a:lnTo>
                  <a:pt x="4810" y="655"/>
                </a:lnTo>
                <a:lnTo>
                  <a:pt x="5537" y="655"/>
                </a:lnTo>
                <a:lnTo>
                  <a:pt x="5668" y="631"/>
                </a:lnTo>
                <a:lnTo>
                  <a:pt x="5763" y="560"/>
                </a:lnTo>
                <a:lnTo>
                  <a:pt x="5846" y="453"/>
                </a:lnTo>
                <a:lnTo>
                  <a:pt x="5858" y="322"/>
                </a:lnTo>
                <a:lnTo>
                  <a:pt x="5846" y="191"/>
                </a:lnTo>
                <a:lnTo>
                  <a:pt x="5763" y="95"/>
                </a:lnTo>
                <a:lnTo>
                  <a:pt x="5668" y="12"/>
                </a:lnTo>
                <a:lnTo>
                  <a:pt x="5537" y="0"/>
                </a:lnTo>
                <a:close/>
                <a:moveTo>
                  <a:pt x="9121" y="3572"/>
                </a:moveTo>
                <a:lnTo>
                  <a:pt x="8716" y="3584"/>
                </a:lnTo>
                <a:lnTo>
                  <a:pt x="7918" y="3727"/>
                </a:lnTo>
                <a:lnTo>
                  <a:pt x="7156" y="4001"/>
                </a:lnTo>
                <a:lnTo>
                  <a:pt x="6465" y="4418"/>
                </a:lnTo>
                <a:lnTo>
                  <a:pt x="6144" y="4668"/>
                </a:lnTo>
                <a:lnTo>
                  <a:pt x="6001" y="4799"/>
                </a:lnTo>
                <a:lnTo>
                  <a:pt x="5787" y="5108"/>
                </a:lnTo>
                <a:lnTo>
                  <a:pt x="5703" y="5275"/>
                </a:lnTo>
                <a:lnTo>
                  <a:pt x="5620" y="5453"/>
                </a:lnTo>
                <a:lnTo>
                  <a:pt x="5549" y="5823"/>
                </a:lnTo>
                <a:lnTo>
                  <a:pt x="5537" y="6013"/>
                </a:lnTo>
                <a:lnTo>
                  <a:pt x="5537" y="6835"/>
                </a:lnTo>
                <a:lnTo>
                  <a:pt x="5549" y="6847"/>
                </a:lnTo>
                <a:lnTo>
                  <a:pt x="5394" y="7013"/>
                </a:lnTo>
                <a:lnTo>
                  <a:pt x="5227" y="7418"/>
                </a:lnTo>
                <a:lnTo>
                  <a:pt x="5215" y="7644"/>
                </a:lnTo>
                <a:lnTo>
                  <a:pt x="5227" y="7871"/>
                </a:lnTo>
                <a:lnTo>
                  <a:pt x="5394" y="8275"/>
                </a:lnTo>
                <a:lnTo>
                  <a:pt x="5549" y="8442"/>
                </a:lnTo>
                <a:lnTo>
                  <a:pt x="5537" y="8454"/>
                </a:lnTo>
                <a:lnTo>
                  <a:pt x="5537" y="9359"/>
                </a:lnTo>
                <a:lnTo>
                  <a:pt x="5549" y="9561"/>
                </a:lnTo>
                <a:lnTo>
                  <a:pt x="5715" y="9942"/>
                </a:lnTo>
                <a:lnTo>
                  <a:pt x="5846" y="10109"/>
                </a:lnTo>
                <a:lnTo>
                  <a:pt x="6001" y="10240"/>
                </a:lnTo>
                <a:lnTo>
                  <a:pt x="6382" y="10395"/>
                </a:lnTo>
                <a:lnTo>
                  <a:pt x="6596" y="10419"/>
                </a:lnTo>
                <a:lnTo>
                  <a:pt x="11645" y="10419"/>
                </a:lnTo>
                <a:lnTo>
                  <a:pt x="11847" y="10395"/>
                </a:lnTo>
                <a:lnTo>
                  <a:pt x="12228" y="10240"/>
                </a:lnTo>
                <a:lnTo>
                  <a:pt x="12395" y="10109"/>
                </a:lnTo>
                <a:lnTo>
                  <a:pt x="12526" y="9942"/>
                </a:lnTo>
                <a:lnTo>
                  <a:pt x="12681" y="9561"/>
                </a:lnTo>
                <a:lnTo>
                  <a:pt x="12705" y="9359"/>
                </a:lnTo>
                <a:lnTo>
                  <a:pt x="12705" y="8442"/>
                </a:lnTo>
                <a:lnTo>
                  <a:pt x="12847" y="8275"/>
                </a:lnTo>
                <a:lnTo>
                  <a:pt x="13014" y="7871"/>
                </a:lnTo>
                <a:lnTo>
                  <a:pt x="13026" y="7644"/>
                </a:lnTo>
                <a:lnTo>
                  <a:pt x="13014" y="7418"/>
                </a:lnTo>
                <a:lnTo>
                  <a:pt x="12847" y="7013"/>
                </a:lnTo>
                <a:lnTo>
                  <a:pt x="12705" y="6847"/>
                </a:lnTo>
                <a:lnTo>
                  <a:pt x="12705" y="6013"/>
                </a:lnTo>
                <a:lnTo>
                  <a:pt x="12693" y="5823"/>
                </a:lnTo>
                <a:lnTo>
                  <a:pt x="12609" y="5453"/>
                </a:lnTo>
                <a:lnTo>
                  <a:pt x="12538" y="5275"/>
                </a:lnTo>
                <a:lnTo>
                  <a:pt x="12455" y="5108"/>
                </a:lnTo>
                <a:lnTo>
                  <a:pt x="12240" y="4799"/>
                </a:lnTo>
                <a:lnTo>
                  <a:pt x="12097" y="4668"/>
                </a:lnTo>
                <a:lnTo>
                  <a:pt x="11776" y="4418"/>
                </a:lnTo>
                <a:lnTo>
                  <a:pt x="11085" y="4001"/>
                </a:lnTo>
                <a:lnTo>
                  <a:pt x="10323" y="3727"/>
                </a:lnTo>
                <a:lnTo>
                  <a:pt x="9525" y="3584"/>
                </a:lnTo>
                <a:lnTo>
                  <a:pt x="9121" y="35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56"/>
          <p:cNvSpPr/>
          <p:nvPr/>
        </p:nvSpPr>
        <p:spPr>
          <a:xfrm>
            <a:off x="5943658" y="6771929"/>
            <a:ext cx="595321" cy="595949"/>
          </a:xfrm>
          <a:custGeom>
            <a:avLst/>
            <a:gdLst/>
            <a:ahLst/>
            <a:cxnLst/>
            <a:rect l="l" t="t" r="r" b="b"/>
            <a:pathLst>
              <a:path w="10420" h="10431" extrusionOk="0">
                <a:moveTo>
                  <a:pt x="5216" y="1024"/>
                </a:moveTo>
                <a:lnTo>
                  <a:pt x="5764" y="2691"/>
                </a:lnTo>
                <a:lnTo>
                  <a:pt x="5811" y="2834"/>
                </a:lnTo>
                <a:lnTo>
                  <a:pt x="5978" y="3036"/>
                </a:lnTo>
                <a:lnTo>
                  <a:pt x="6097" y="3096"/>
                </a:lnTo>
                <a:lnTo>
                  <a:pt x="6216" y="3144"/>
                </a:lnTo>
                <a:lnTo>
                  <a:pt x="6478" y="3167"/>
                </a:lnTo>
                <a:lnTo>
                  <a:pt x="6597" y="3132"/>
                </a:lnTo>
                <a:lnTo>
                  <a:pt x="7704" y="2727"/>
                </a:lnTo>
                <a:lnTo>
                  <a:pt x="7300" y="3822"/>
                </a:lnTo>
                <a:lnTo>
                  <a:pt x="7264" y="3953"/>
                </a:lnTo>
                <a:lnTo>
                  <a:pt x="7276" y="4215"/>
                </a:lnTo>
                <a:lnTo>
                  <a:pt x="7323" y="4334"/>
                </a:lnTo>
                <a:lnTo>
                  <a:pt x="7395" y="4453"/>
                </a:lnTo>
                <a:lnTo>
                  <a:pt x="7597" y="4620"/>
                </a:lnTo>
                <a:lnTo>
                  <a:pt x="7716" y="4668"/>
                </a:lnTo>
                <a:lnTo>
                  <a:pt x="9407" y="5215"/>
                </a:lnTo>
                <a:lnTo>
                  <a:pt x="7788" y="5739"/>
                </a:lnTo>
                <a:lnTo>
                  <a:pt x="7657" y="5799"/>
                </a:lnTo>
                <a:lnTo>
                  <a:pt x="7442" y="5989"/>
                </a:lnTo>
                <a:lnTo>
                  <a:pt x="7383" y="6120"/>
                </a:lnTo>
                <a:lnTo>
                  <a:pt x="7335" y="6251"/>
                </a:lnTo>
                <a:lnTo>
                  <a:pt x="7347" y="6537"/>
                </a:lnTo>
                <a:lnTo>
                  <a:pt x="7407" y="6668"/>
                </a:lnTo>
                <a:lnTo>
                  <a:pt x="8240" y="8252"/>
                </a:lnTo>
                <a:lnTo>
                  <a:pt x="6657" y="7418"/>
                </a:lnTo>
                <a:lnTo>
                  <a:pt x="6526" y="7359"/>
                </a:lnTo>
                <a:lnTo>
                  <a:pt x="6240" y="7347"/>
                </a:lnTo>
                <a:lnTo>
                  <a:pt x="6109" y="7394"/>
                </a:lnTo>
                <a:lnTo>
                  <a:pt x="5978" y="7454"/>
                </a:lnTo>
                <a:lnTo>
                  <a:pt x="5787" y="7656"/>
                </a:lnTo>
                <a:lnTo>
                  <a:pt x="5728" y="7799"/>
                </a:lnTo>
                <a:lnTo>
                  <a:pt x="5204" y="9407"/>
                </a:lnTo>
                <a:lnTo>
                  <a:pt x="4680" y="7799"/>
                </a:lnTo>
                <a:lnTo>
                  <a:pt x="4632" y="7656"/>
                </a:lnTo>
                <a:lnTo>
                  <a:pt x="4442" y="7454"/>
                </a:lnTo>
                <a:lnTo>
                  <a:pt x="4311" y="7394"/>
                </a:lnTo>
                <a:lnTo>
                  <a:pt x="4168" y="7347"/>
                </a:lnTo>
                <a:lnTo>
                  <a:pt x="3894" y="7359"/>
                </a:lnTo>
                <a:lnTo>
                  <a:pt x="3763" y="7418"/>
                </a:lnTo>
                <a:lnTo>
                  <a:pt x="2180" y="8252"/>
                </a:lnTo>
                <a:lnTo>
                  <a:pt x="2989" y="6668"/>
                </a:lnTo>
                <a:lnTo>
                  <a:pt x="3061" y="6537"/>
                </a:lnTo>
                <a:lnTo>
                  <a:pt x="3085" y="6251"/>
                </a:lnTo>
                <a:lnTo>
                  <a:pt x="3037" y="6120"/>
                </a:lnTo>
                <a:lnTo>
                  <a:pt x="2977" y="5989"/>
                </a:lnTo>
                <a:lnTo>
                  <a:pt x="2763" y="5799"/>
                </a:lnTo>
                <a:lnTo>
                  <a:pt x="2632" y="5739"/>
                </a:lnTo>
                <a:lnTo>
                  <a:pt x="1013" y="5215"/>
                </a:lnTo>
                <a:lnTo>
                  <a:pt x="2561" y="4715"/>
                </a:lnTo>
                <a:lnTo>
                  <a:pt x="2704" y="4656"/>
                </a:lnTo>
                <a:lnTo>
                  <a:pt x="2918" y="4441"/>
                </a:lnTo>
                <a:lnTo>
                  <a:pt x="2977" y="4310"/>
                </a:lnTo>
                <a:lnTo>
                  <a:pt x="3025" y="4156"/>
                </a:lnTo>
                <a:lnTo>
                  <a:pt x="2977" y="3858"/>
                </a:lnTo>
                <a:lnTo>
                  <a:pt x="2906" y="3727"/>
                </a:lnTo>
                <a:lnTo>
                  <a:pt x="1120" y="1131"/>
                </a:lnTo>
                <a:lnTo>
                  <a:pt x="3728" y="2905"/>
                </a:lnTo>
                <a:lnTo>
                  <a:pt x="3858" y="2989"/>
                </a:lnTo>
                <a:lnTo>
                  <a:pt x="4156" y="3025"/>
                </a:lnTo>
                <a:lnTo>
                  <a:pt x="4299" y="2989"/>
                </a:lnTo>
                <a:lnTo>
                  <a:pt x="4442" y="2929"/>
                </a:lnTo>
                <a:lnTo>
                  <a:pt x="4656" y="2715"/>
                </a:lnTo>
                <a:lnTo>
                  <a:pt x="4704" y="2572"/>
                </a:lnTo>
                <a:lnTo>
                  <a:pt x="5216" y="1024"/>
                </a:lnTo>
                <a:close/>
                <a:moveTo>
                  <a:pt x="525" y="0"/>
                </a:moveTo>
                <a:lnTo>
                  <a:pt x="358" y="24"/>
                </a:lnTo>
                <a:lnTo>
                  <a:pt x="203" y="96"/>
                </a:lnTo>
                <a:lnTo>
                  <a:pt x="144" y="155"/>
                </a:lnTo>
                <a:lnTo>
                  <a:pt x="84" y="215"/>
                </a:lnTo>
                <a:lnTo>
                  <a:pt x="13" y="369"/>
                </a:lnTo>
                <a:lnTo>
                  <a:pt x="1" y="536"/>
                </a:lnTo>
                <a:lnTo>
                  <a:pt x="36" y="691"/>
                </a:lnTo>
                <a:lnTo>
                  <a:pt x="84" y="774"/>
                </a:lnTo>
                <a:lnTo>
                  <a:pt x="2358" y="4096"/>
                </a:lnTo>
                <a:lnTo>
                  <a:pt x="334" y="4751"/>
                </a:lnTo>
                <a:lnTo>
                  <a:pt x="191" y="4822"/>
                </a:lnTo>
                <a:lnTo>
                  <a:pt x="13" y="5061"/>
                </a:lnTo>
                <a:lnTo>
                  <a:pt x="1" y="5215"/>
                </a:lnTo>
                <a:lnTo>
                  <a:pt x="13" y="5370"/>
                </a:lnTo>
                <a:lnTo>
                  <a:pt x="191" y="5620"/>
                </a:lnTo>
                <a:lnTo>
                  <a:pt x="334" y="5680"/>
                </a:lnTo>
                <a:lnTo>
                  <a:pt x="2430" y="6358"/>
                </a:lnTo>
                <a:lnTo>
                  <a:pt x="1358" y="8406"/>
                </a:lnTo>
                <a:lnTo>
                  <a:pt x="1299" y="8549"/>
                </a:lnTo>
                <a:lnTo>
                  <a:pt x="1346" y="8847"/>
                </a:lnTo>
                <a:lnTo>
                  <a:pt x="1441" y="8966"/>
                </a:lnTo>
                <a:lnTo>
                  <a:pt x="1572" y="9073"/>
                </a:lnTo>
                <a:lnTo>
                  <a:pt x="1870" y="9121"/>
                </a:lnTo>
                <a:lnTo>
                  <a:pt x="2013" y="9073"/>
                </a:lnTo>
                <a:lnTo>
                  <a:pt x="4061" y="7990"/>
                </a:lnTo>
                <a:lnTo>
                  <a:pt x="4740" y="10085"/>
                </a:lnTo>
                <a:lnTo>
                  <a:pt x="4811" y="10228"/>
                </a:lnTo>
                <a:lnTo>
                  <a:pt x="5049" y="10407"/>
                </a:lnTo>
                <a:lnTo>
                  <a:pt x="5204" y="10431"/>
                </a:lnTo>
                <a:lnTo>
                  <a:pt x="5359" y="10407"/>
                </a:lnTo>
                <a:lnTo>
                  <a:pt x="5609" y="10228"/>
                </a:lnTo>
                <a:lnTo>
                  <a:pt x="5668" y="10085"/>
                </a:lnTo>
                <a:lnTo>
                  <a:pt x="6347" y="7990"/>
                </a:lnTo>
                <a:lnTo>
                  <a:pt x="8395" y="9073"/>
                </a:lnTo>
                <a:lnTo>
                  <a:pt x="8550" y="9121"/>
                </a:lnTo>
                <a:lnTo>
                  <a:pt x="8847" y="9073"/>
                </a:lnTo>
                <a:lnTo>
                  <a:pt x="8955" y="8966"/>
                </a:lnTo>
                <a:lnTo>
                  <a:pt x="9062" y="8847"/>
                </a:lnTo>
                <a:lnTo>
                  <a:pt x="9121" y="8549"/>
                </a:lnTo>
                <a:lnTo>
                  <a:pt x="9062" y="8406"/>
                </a:lnTo>
                <a:lnTo>
                  <a:pt x="7978" y="6358"/>
                </a:lnTo>
                <a:lnTo>
                  <a:pt x="10086" y="5680"/>
                </a:lnTo>
                <a:lnTo>
                  <a:pt x="10229" y="5620"/>
                </a:lnTo>
                <a:lnTo>
                  <a:pt x="10407" y="5370"/>
                </a:lnTo>
                <a:lnTo>
                  <a:pt x="10419" y="5215"/>
                </a:lnTo>
                <a:lnTo>
                  <a:pt x="10407" y="5061"/>
                </a:lnTo>
                <a:lnTo>
                  <a:pt x="10229" y="4822"/>
                </a:lnTo>
                <a:lnTo>
                  <a:pt x="10086" y="4751"/>
                </a:lnTo>
                <a:lnTo>
                  <a:pt x="7919" y="4049"/>
                </a:lnTo>
                <a:lnTo>
                  <a:pt x="8443" y="2620"/>
                </a:lnTo>
                <a:lnTo>
                  <a:pt x="8466" y="2477"/>
                </a:lnTo>
                <a:lnTo>
                  <a:pt x="8407" y="2215"/>
                </a:lnTo>
                <a:lnTo>
                  <a:pt x="8300" y="2108"/>
                </a:lnTo>
                <a:lnTo>
                  <a:pt x="8204" y="2012"/>
                </a:lnTo>
                <a:lnTo>
                  <a:pt x="7942" y="1953"/>
                </a:lnTo>
                <a:lnTo>
                  <a:pt x="7812" y="1989"/>
                </a:lnTo>
                <a:lnTo>
                  <a:pt x="6371" y="2513"/>
                </a:lnTo>
                <a:lnTo>
                  <a:pt x="5668" y="346"/>
                </a:lnTo>
                <a:lnTo>
                  <a:pt x="5609" y="203"/>
                </a:lnTo>
                <a:lnTo>
                  <a:pt x="5359" y="24"/>
                </a:lnTo>
                <a:lnTo>
                  <a:pt x="5204" y="12"/>
                </a:lnTo>
                <a:lnTo>
                  <a:pt x="5049" y="24"/>
                </a:lnTo>
                <a:lnTo>
                  <a:pt x="4811" y="203"/>
                </a:lnTo>
                <a:lnTo>
                  <a:pt x="4740" y="346"/>
                </a:lnTo>
                <a:lnTo>
                  <a:pt x="4085" y="2370"/>
                </a:lnTo>
                <a:lnTo>
                  <a:pt x="763" y="96"/>
                </a:lnTo>
                <a:lnTo>
                  <a:pt x="691" y="48"/>
                </a:lnTo>
                <a:lnTo>
                  <a:pt x="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56"/>
          <p:cNvSpPr/>
          <p:nvPr/>
        </p:nvSpPr>
        <p:spPr>
          <a:xfrm>
            <a:off x="7052487" y="6772614"/>
            <a:ext cx="669422" cy="595264"/>
          </a:xfrm>
          <a:custGeom>
            <a:avLst/>
            <a:gdLst/>
            <a:ahLst/>
            <a:cxnLst/>
            <a:rect l="l" t="t" r="r" b="b"/>
            <a:pathLst>
              <a:path w="11717" h="10419" extrusionOk="0">
                <a:moveTo>
                  <a:pt x="4882" y="1298"/>
                </a:moveTo>
                <a:lnTo>
                  <a:pt x="4751" y="1310"/>
                </a:lnTo>
                <a:lnTo>
                  <a:pt x="4585" y="1488"/>
                </a:lnTo>
                <a:lnTo>
                  <a:pt x="4561" y="1619"/>
                </a:lnTo>
                <a:lnTo>
                  <a:pt x="4585" y="1750"/>
                </a:lnTo>
                <a:lnTo>
                  <a:pt x="4751" y="1929"/>
                </a:lnTo>
                <a:lnTo>
                  <a:pt x="4882" y="1953"/>
                </a:lnTo>
                <a:lnTo>
                  <a:pt x="6835" y="1953"/>
                </a:lnTo>
                <a:lnTo>
                  <a:pt x="6966" y="1929"/>
                </a:lnTo>
                <a:lnTo>
                  <a:pt x="7145" y="1750"/>
                </a:lnTo>
                <a:lnTo>
                  <a:pt x="7169" y="1619"/>
                </a:lnTo>
                <a:lnTo>
                  <a:pt x="7145" y="1488"/>
                </a:lnTo>
                <a:lnTo>
                  <a:pt x="6966" y="1310"/>
                </a:lnTo>
                <a:lnTo>
                  <a:pt x="6835" y="1298"/>
                </a:lnTo>
                <a:close/>
                <a:moveTo>
                  <a:pt x="5859" y="643"/>
                </a:moveTo>
                <a:lnTo>
                  <a:pt x="6335" y="655"/>
                </a:lnTo>
                <a:lnTo>
                  <a:pt x="7157" y="715"/>
                </a:lnTo>
                <a:lnTo>
                  <a:pt x="7847" y="834"/>
                </a:lnTo>
                <a:lnTo>
                  <a:pt x="8419" y="988"/>
                </a:lnTo>
                <a:lnTo>
                  <a:pt x="9086" y="1274"/>
                </a:lnTo>
                <a:lnTo>
                  <a:pt x="9609" y="1655"/>
                </a:lnTo>
                <a:lnTo>
                  <a:pt x="9740" y="1822"/>
                </a:lnTo>
                <a:lnTo>
                  <a:pt x="9764" y="1846"/>
                </a:lnTo>
                <a:lnTo>
                  <a:pt x="9776" y="1929"/>
                </a:lnTo>
                <a:lnTo>
                  <a:pt x="9776" y="2596"/>
                </a:lnTo>
                <a:lnTo>
                  <a:pt x="1953" y="2596"/>
                </a:lnTo>
                <a:lnTo>
                  <a:pt x="1953" y="1929"/>
                </a:lnTo>
                <a:lnTo>
                  <a:pt x="1965" y="1858"/>
                </a:lnTo>
                <a:lnTo>
                  <a:pt x="1977" y="1834"/>
                </a:lnTo>
                <a:lnTo>
                  <a:pt x="2132" y="1667"/>
                </a:lnTo>
                <a:lnTo>
                  <a:pt x="2704" y="1274"/>
                </a:lnTo>
                <a:lnTo>
                  <a:pt x="3394" y="1000"/>
                </a:lnTo>
                <a:lnTo>
                  <a:pt x="3966" y="834"/>
                </a:lnTo>
                <a:lnTo>
                  <a:pt x="4632" y="715"/>
                </a:lnTo>
                <a:lnTo>
                  <a:pt x="5418" y="655"/>
                </a:lnTo>
                <a:lnTo>
                  <a:pt x="5859" y="643"/>
                </a:lnTo>
                <a:close/>
                <a:moveTo>
                  <a:pt x="334" y="2596"/>
                </a:moveTo>
                <a:lnTo>
                  <a:pt x="203" y="2620"/>
                </a:lnTo>
                <a:lnTo>
                  <a:pt x="25" y="2798"/>
                </a:lnTo>
                <a:lnTo>
                  <a:pt x="1" y="2929"/>
                </a:lnTo>
                <a:lnTo>
                  <a:pt x="1" y="4882"/>
                </a:lnTo>
                <a:lnTo>
                  <a:pt x="25" y="5013"/>
                </a:lnTo>
                <a:lnTo>
                  <a:pt x="203" y="5191"/>
                </a:lnTo>
                <a:lnTo>
                  <a:pt x="334" y="5203"/>
                </a:lnTo>
                <a:lnTo>
                  <a:pt x="453" y="5191"/>
                </a:lnTo>
                <a:lnTo>
                  <a:pt x="632" y="5013"/>
                </a:lnTo>
                <a:lnTo>
                  <a:pt x="656" y="4882"/>
                </a:lnTo>
                <a:lnTo>
                  <a:pt x="656" y="2929"/>
                </a:lnTo>
                <a:lnTo>
                  <a:pt x="632" y="2798"/>
                </a:lnTo>
                <a:lnTo>
                  <a:pt x="453" y="2620"/>
                </a:lnTo>
                <a:lnTo>
                  <a:pt x="334" y="2596"/>
                </a:lnTo>
                <a:close/>
                <a:moveTo>
                  <a:pt x="5537" y="3251"/>
                </a:moveTo>
                <a:lnTo>
                  <a:pt x="5537" y="5203"/>
                </a:lnTo>
                <a:lnTo>
                  <a:pt x="1953" y="5203"/>
                </a:lnTo>
                <a:lnTo>
                  <a:pt x="1953" y="3251"/>
                </a:lnTo>
                <a:close/>
                <a:moveTo>
                  <a:pt x="9764" y="3251"/>
                </a:moveTo>
                <a:lnTo>
                  <a:pt x="9764" y="5203"/>
                </a:lnTo>
                <a:lnTo>
                  <a:pt x="6192" y="5203"/>
                </a:lnTo>
                <a:lnTo>
                  <a:pt x="6192" y="3251"/>
                </a:lnTo>
                <a:close/>
                <a:moveTo>
                  <a:pt x="11395" y="2596"/>
                </a:moveTo>
                <a:lnTo>
                  <a:pt x="11264" y="2620"/>
                </a:lnTo>
                <a:lnTo>
                  <a:pt x="11086" y="2798"/>
                </a:lnTo>
                <a:lnTo>
                  <a:pt x="11074" y="2929"/>
                </a:lnTo>
                <a:lnTo>
                  <a:pt x="11074" y="4882"/>
                </a:lnTo>
                <a:lnTo>
                  <a:pt x="11086" y="5013"/>
                </a:lnTo>
                <a:lnTo>
                  <a:pt x="11264" y="5180"/>
                </a:lnTo>
                <a:lnTo>
                  <a:pt x="11395" y="5203"/>
                </a:lnTo>
                <a:lnTo>
                  <a:pt x="11526" y="5180"/>
                </a:lnTo>
                <a:lnTo>
                  <a:pt x="11705" y="5013"/>
                </a:lnTo>
                <a:lnTo>
                  <a:pt x="11717" y="4882"/>
                </a:lnTo>
                <a:lnTo>
                  <a:pt x="11717" y="2929"/>
                </a:lnTo>
                <a:lnTo>
                  <a:pt x="11705" y="2798"/>
                </a:lnTo>
                <a:lnTo>
                  <a:pt x="11526" y="2620"/>
                </a:lnTo>
                <a:lnTo>
                  <a:pt x="11395" y="2596"/>
                </a:lnTo>
                <a:close/>
                <a:moveTo>
                  <a:pt x="3263" y="6668"/>
                </a:moveTo>
                <a:lnTo>
                  <a:pt x="3156" y="6680"/>
                </a:lnTo>
                <a:lnTo>
                  <a:pt x="2989" y="6751"/>
                </a:lnTo>
                <a:lnTo>
                  <a:pt x="2846" y="6882"/>
                </a:lnTo>
                <a:lnTo>
                  <a:pt x="2775" y="7061"/>
                </a:lnTo>
                <a:lnTo>
                  <a:pt x="2775" y="7156"/>
                </a:lnTo>
                <a:lnTo>
                  <a:pt x="2775" y="7263"/>
                </a:lnTo>
                <a:lnTo>
                  <a:pt x="2846" y="7430"/>
                </a:lnTo>
                <a:lnTo>
                  <a:pt x="2989" y="7561"/>
                </a:lnTo>
                <a:lnTo>
                  <a:pt x="3156" y="7644"/>
                </a:lnTo>
                <a:lnTo>
                  <a:pt x="3358" y="7644"/>
                </a:lnTo>
                <a:lnTo>
                  <a:pt x="3537" y="7561"/>
                </a:lnTo>
                <a:lnTo>
                  <a:pt x="3668" y="7430"/>
                </a:lnTo>
                <a:lnTo>
                  <a:pt x="3739" y="7263"/>
                </a:lnTo>
                <a:lnTo>
                  <a:pt x="3751" y="7156"/>
                </a:lnTo>
                <a:lnTo>
                  <a:pt x="3739" y="7061"/>
                </a:lnTo>
                <a:lnTo>
                  <a:pt x="3668" y="6882"/>
                </a:lnTo>
                <a:lnTo>
                  <a:pt x="3537" y="6751"/>
                </a:lnTo>
                <a:lnTo>
                  <a:pt x="3358" y="6680"/>
                </a:lnTo>
                <a:lnTo>
                  <a:pt x="3263" y="6668"/>
                </a:lnTo>
                <a:close/>
                <a:moveTo>
                  <a:pt x="8466" y="6668"/>
                </a:moveTo>
                <a:lnTo>
                  <a:pt x="8371" y="6680"/>
                </a:lnTo>
                <a:lnTo>
                  <a:pt x="8193" y="6751"/>
                </a:lnTo>
                <a:lnTo>
                  <a:pt x="8062" y="6882"/>
                </a:lnTo>
                <a:lnTo>
                  <a:pt x="7990" y="7061"/>
                </a:lnTo>
                <a:lnTo>
                  <a:pt x="7978" y="7156"/>
                </a:lnTo>
                <a:lnTo>
                  <a:pt x="7990" y="7251"/>
                </a:lnTo>
                <a:lnTo>
                  <a:pt x="8062" y="7430"/>
                </a:lnTo>
                <a:lnTo>
                  <a:pt x="8193" y="7561"/>
                </a:lnTo>
                <a:lnTo>
                  <a:pt x="8371" y="7632"/>
                </a:lnTo>
                <a:lnTo>
                  <a:pt x="8466" y="7644"/>
                </a:lnTo>
                <a:lnTo>
                  <a:pt x="8562" y="7632"/>
                </a:lnTo>
                <a:lnTo>
                  <a:pt x="8740" y="7561"/>
                </a:lnTo>
                <a:lnTo>
                  <a:pt x="8871" y="7430"/>
                </a:lnTo>
                <a:lnTo>
                  <a:pt x="8943" y="7251"/>
                </a:lnTo>
                <a:lnTo>
                  <a:pt x="8955" y="7156"/>
                </a:lnTo>
                <a:lnTo>
                  <a:pt x="8943" y="7061"/>
                </a:lnTo>
                <a:lnTo>
                  <a:pt x="8871" y="6882"/>
                </a:lnTo>
                <a:lnTo>
                  <a:pt x="8740" y="6751"/>
                </a:lnTo>
                <a:lnTo>
                  <a:pt x="8562" y="6680"/>
                </a:lnTo>
                <a:lnTo>
                  <a:pt x="8466" y="6668"/>
                </a:lnTo>
                <a:close/>
                <a:moveTo>
                  <a:pt x="9764" y="5858"/>
                </a:moveTo>
                <a:lnTo>
                  <a:pt x="9764" y="7811"/>
                </a:lnTo>
                <a:lnTo>
                  <a:pt x="9764" y="7942"/>
                </a:lnTo>
                <a:lnTo>
                  <a:pt x="9657" y="8180"/>
                </a:lnTo>
                <a:lnTo>
                  <a:pt x="9490" y="8347"/>
                </a:lnTo>
                <a:lnTo>
                  <a:pt x="9252" y="8454"/>
                </a:lnTo>
                <a:lnTo>
                  <a:pt x="9121" y="8466"/>
                </a:lnTo>
                <a:lnTo>
                  <a:pt x="2608" y="8466"/>
                </a:lnTo>
                <a:lnTo>
                  <a:pt x="2477" y="8454"/>
                </a:lnTo>
                <a:lnTo>
                  <a:pt x="2239" y="8347"/>
                </a:lnTo>
                <a:lnTo>
                  <a:pt x="2061" y="8180"/>
                </a:lnTo>
                <a:lnTo>
                  <a:pt x="1965" y="7942"/>
                </a:lnTo>
                <a:lnTo>
                  <a:pt x="1953" y="7811"/>
                </a:lnTo>
                <a:lnTo>
                  <a:pt x="1953" y="5858"/>
                </a:lnTo>
                <a:close/>
                <a:moveTo>
                  <a:pt x="5394" y="0"/>
                </a:moveTo>
                <a:lnTo>
                  <a:pt x="4561" y="72"/>
                </a:lnTo>
                <a:lnTo>
                  <a:pt x="3823" y="203"/>
                </a:lnTo>
                <a:lnTo>
                  <a:pt x="3192" y="381"/>
                </a:lnTo>
                <a:lnTo>
                  <a:pt x="2644" y="584"/>
                </a:lnTo>
                <a:lnTo>
                  <a:pt x="2203" y="822"/>
                </a:lnTo>
                <a:lnTo>
                  <a:pt x="1691" y="1179"/>
                </a:lnTo>
                <a:lnTo>
                  <a:pt x="1477" y="1417"/>
                </a:lnTo>
                <a:lnTo>
                  <a:pt x="1465" y="1417"/>
                </a:lnTo>
                <a:lnTo>
                  <a:pt x="1382" y="1548"/>
                </a:lnTo>
                <a:lnTo>
                  <a:pt x="1310" y="1810"/>
                </a:lnTo>
                <a:lnTo>
                  <a:pt x="1299" y="1929"/>
                </a:lnTo>
                <a:lnTo>
                  <a:pt x="1299" y="7811"/>
                </a:lnTo>
                <a:lnTo>
                  <a:pt x="1310" y="7990"/>
                </a:lnTo>
                <a:lnTo>
                  <a:pt x="1406" y="8323"/>
                </a:lnTo>
                <a:lnTo>
                  <a:pt x="1572" y="8609"/>
                </a:lnTo>
                <a:lnTo>
                  <a:pt x="1811" y="8847"/>
                </a:lnTo>
                <a:lnTo>
                  <a:pt x="1953" y="8942"/>
                </a:lnTo>
                <a:lnTo>
                  <a:pt x="1953" y="10085"/>
                </a:lnTo>
                <a:lnTo>
                  <a:pt x="1977" y="10216"/>
                </a:lnTo>
                <a:lnTo>
                  <a:pt x="2156" y="10395"/>
                </a:lnTo>
                <a:lnTo>
                  <a:pt x="2275" y="10419"/>
                </a:lnTo>
                <a:lnTo>
                  <a:pt x="2406" y="10395"/>
                </a:lnTo>
                <a:lnTo>
                  <a:pt x="2584" y="10216"/>
                </a:lnTo>
                <a:lnTo>
                  <a:pt x="2608" y="10085"/>
                </a:lnTo>
                <a:lnTo>
                  <a:pt x="2608" y="9109"/>
                </a:lnTo>
                <a:lnTo>
                  <a:pt x="9121" y="9109"/>
                </a:lnTo>
                <a:lnTo>
                  <a:pt x="9121" y="10085"/>
                </a:lnTo>
                <a:lnTo>
                  <a:pt x="9133" y="10216"/>
                </a:lnTo>
                <a:lnTo>
                  <a:pt x="9312" y="10395"/>
                </a:lnTo>
                <a:lnTo>
                  <a:pt x="9443" y="10419"/>
                </a:lnTo>
                <a:lnTo>
                  <a:pt x="9574" y="10395"/>
                </a:lnTo>
                <a:lnTo>
                  <a:pt x="9752" y="10216"/>
                </a:lnTo>
                <a:lnTo>
                  <a:pt x="9776" y="10085"/>
                </a:lnTo>
                <a:lnTo>
                  <a:pt x="9776" y="8942"/>
                </a:lnTo>
                <a:lnTo>
                  <a:pt x="9907" y="8847"/>
                </a:lnTo>
                <a:lnTo>
                  <a:pt x="10145" y="8609"/>
                </a:lnTo>
                <a:lnTo>
                  <a:pt x="10324" y="8323"/>
                </a:lnTo>
                <a:lnTo>
                  <a:pt x="10419" y="7990"/>
                </a:lnTo>
                <a:lnTo>
                  <a:pt x="10419" y="7811"/>
                </a:lnTo>
                <a:lnTo>
                  <a:pt x="10419" y="1929"/>
                </a:lnTo>
                <a:lnTo>
                  <a:pt x="10419" y="1810"/>
                </a:lnTo>
                <a:lnTo>
                  <a:pt x="10348" y="1548"/>
                </a:lnTo>
                <a:lnTo>
                  <a:pt x="10264" y="1429"/>
                </a:lnTo>
                <a:lnTo>
                  <a:pt x="10062" y="1191"/>
                </a:lnTo>
                <a:lnTo>
                  <a:pt x="9586" y="822"/>
                </a:lnTo>
                <a:lnTo>
                  <a:pt x="9157" y="584"/>
                </a:lnTo>
                <a:lnTo>
                  <a:pt x="8621" y="381"/>
                </a:lnTo>
                <a:lnTo>
                  <a:pt x="7990" y="203"/>
                </a:lnTo>
                <a:lnTo>
                  <a:pt x="7240" y="72"/>
                </a:lnTo>
                <a:lnTo>
                  <a:pt x="635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56"/>
          <p:cNvSpPr/>
          <p:nvPr/>
        </p:nvSpPr>
        <p:spPr>
          <a:xfrm>
            <a:off x="8236160" y="6772614"/>
            <a:ext cx="595264" cy="595264"/>
          </a:xfrm>
          <a:custGeom>
            <a:avLst/>
            <a:gdLst/>
            <a:ahLst/>
            <a:cxnLst/>
            <a:rect l="l" t="t" r="r" b="b"/>
            <a:pathLst>
              <a:path w="10419" h="10419" extrusionOk="0">
                <a:moveTo>
                  <a:pt x="4882" y="2596"/>
                </a:moveTo>
                <a:lnTo>
                  <a:pt x="4751" y="2620"/>
                </a:lnTo>
                <a:lnTo>
                  <a:pt x="4585" y="2798"/>
                </a:lnTo>
                <a:lnTo>
                  <a:pt x="4561" y="2929"/>
                </a:lnTo>
                <a:lnTo>
                  <a:pt x="4585" y="3048"/>
                </a:lnTo>
                <a:lnTo>
                  <a:pt x="4751" y="3215"/>
                </a:lnTo>
                <a:lnTo>
                  <a:pt x="4882" y="3227"/>
                </a:lnTo>
                <a:lnTo>
                  <a:pt x="5013" y="3215"/>
                </a:lnTo>
                <a:lnTo>
                  <a:pt x="5192" y="3048"/>
                </a:lnTo>
                <a:lnTo>
                  <a:pt x="5216" y="2929"/>
                </a:lnTo>
                <a:lnTo>
                  <a:pt x="5192" y="2798"/>
                </a:lnTo>
                <a:lnTo>
                  <a:pt x="5013" y="2620"/>
                </a:lnTo>
                <a:lnTo>
                  <a:pt x="4882" y="2596"/>
                </a:lnTo>
                <a:close/>
                <a:moveTo>
                  <a:pt x="1239" y="2620"/>
                </a:moveTo>
                <a:lnTo>
                  <a:pt x="1417" y="2703"/>
                </a:lnTo>
                <a:lnTo>
                  <a:pt x="1548" y="2834"/>
                </a:lnTo>
                <a:lnTo>
                  <a:pt x="1620" y="3001"/>
                </a:lnTo>
                <a:lnTo>
                  <a:pt x="1632" y="3108"/>
                </a:lnTo>
                <a:lnTo>
                  <a:pt x="1632" y="3763"/>
                </a:lnTo>
                <a:lnTo>
                  <a:pt x="1644" y="3917"/>
                </a:lnTo>
                <a:lnTo>
                  <a:pt x="1763" y="4215"/>
                </a:lnTo>
                <a:lnTo>
                  <a:pt x="1989" y="4441"/>
                </a:lnTo>
                <a:lnTo>
                  <a:pt x="2275" y="4560"/>
                </a:lnTo>
                <a:lnTo>
                  <a:pt x="2441" y="4572"/>
                </a:lnTo>
                <a:lnTo>
                  <a:pt x="3263" y="4549"/>
                </a:lnTo>
                <a:lnTo>
                  <a:pt x="3263" y="5525"/>
                </a:lnTo>
                <a:lnTo>
                  <a:pt x="2263" y="5525"/>
                </a:lnTo>
                <a:lnTo>
                  <a:pt x="1906" y="5453"/>
                </a:lnTo>
                <a:lnTo>
                  <a:pt x="1584" y="5311"/>
                </a:lnTo>
                <a:lnTo>
                  <a:pt x="1298" y="5120"/>
                </a:lnTo>
                <a:lnTo>
                  <a:pt x="1060" y="4882"/>
                </a:lnTo>
                <a:lnTo>
                  <a:pt x="870" y="4596"/>
                </a:lnTo>
                <a:lnTo>
                  <a:pt x="727" y="4287"/>
                </a:lnTo>
                <a:lnTo>
                  <a:pt x="655" y="3941"/>
                </a:lnTo>
                <a:lnTo>
                  <a:pt x="655" y="3763"/>
                </a:lnTo>
                <a:lnTo>
                  <a:pt x="655" y="3108"/>
                </a:lnTo>
                <a:lnTo>
                  <a:pt x="655" y="3001"/>
                </a:lnTo>
                <a:lnTo>
                  <a:pt x="739" y="2834"/>
                </a:lnTo>
                <a:lnTo>
                  <a:pt x="870" y="2703"/>
                </a:lnTo>
                <a:lnTo>
                  <a:pt x="1048" y="2620"/>
                </a:lnTo>
                <a:close/>
                <a:moveTo>
                  <a:pt x="5537" y="7156"/>
                </a:moveTo>
                <a:lnTo>
                  <a:pt x="5406" y="7180"/>
                </a:lnTo>
                <a:lnTo>
                  <a:pt x="5227" y="7347"/>
                </a:lnTo>
                <a:lnTo>
                  <a:pt x="5216" y="7478"/>
                </a:lnTo>
                <a:lnTo>
                  <a:pt x="5227" y="7609"/>
                </a:lnTo>
                <a:lnTo>
                  <a:pt x="5406" y="7775"/>
                </a:lnTo>
                <a:lnTo>
                  <a:pt x="5537" y="7787"/>
                </a:lnTo>
                <a:lnTo>
                  <a:pt x="5668" y="7775"/>
                </a:lnTo>
                <a:lnTo>
                  <a:pt x="5847" y="7597"/>
                </a:lnTo>
                <a:lnTo>
                  <a:pt x="5870" y="7478"/>
                </a:lnTo>
                <a:lnTo>
                  <a:pt x="5847" y="7359"/>
                </a:lnTo>
                <a:lnTo>
                  <a:pt x="5668" y="7180"/>
                </a:lnTo>
                <a:lnTo>
                  <a:pt x="5537" y="7156"/>
                </a:lnTo>
                <a:close/>
                <a:moveTo>
                  <a:pt x="9383" y="4918"/>
                </a:moveTo>
                <a:lnTo>
                  <a:pt x="9562" y="4989"/>
                </a:lnTo>
                <a:lnTo>
                  <a:pt x="9693" y="5108"/>
                </a:lnTo>
                <a:lnTo>
                  <a:pt x="9764" y="5263"/>
                </a:lnTo>
                <a:lnTo>
                  <a:pt x="9776" y="5370"/>
                </a:lnTo>
                <a:lnTo>
                  <a:pt x="9776" y="6013"/>
                </a:lnTo>
                <a:lnTo>
                  <a:pt x="9764" y="6204"/>
                </a:lnTo>
                <a:lnTo>
                  <a:pt x="9693" y="6549"/>
                </a:lnTo>
                <a:lnTo>
                  <a:pt x="9562" y="6870"/>
                </a:lnTo>
                <a:lnTo>
                  <a:pt x="9359" y="7156"/>
                </a:lnTo>
                <a:lnTo>
                  <a:pt x="9121" y="7406"/>
                </a:lnTo>
                <a:lnTo>
                  <a:pt x="8835" y="7597"/>
                </a:lnTo>
                <a:lnTo>
                  <a:pt x="8514" y="7728"/>
                </a:lnTo>
                <a:lnTo>
                  <a:pt x="8168" y="7799"/>
                </a:lnTo>
                <a:lnTo>
                  <a:pt x="7978" y="7811"/>
                </a:lnTo>
                <a:lnTo>
                  <a:pt x="7168" y="7811"/>
                </a:lnTo>
                <a:lnTo>
                  <a:pt x="7168" y="6847"/>
                </a:lnTo>
                <a:lnTo>
                  <a:pt x="7978" y="6847"/>
                </a:lnTo>
                <a:lnTo>
                  <a:pt x="8145" y="6835"/>
                </a:lnTo>
                <a:lnTo>
                  <a:pt x="8442" y="6716"/>
                </a:lnTo>
                <a:lnTo>
                  <a:pt x="8657" y="6489"/>
                </a:lnTo>
                <a:lnTo>
                  <a:pt x="8788" y="6204"/>
                </a:lnTo>
                <a:lnTo>
                  <a:pt x="8800" y="6037"/>
                </a:lnTo>
                <a:lnTo>
                  <a:pt x="8800" y="5382"/>
                </a:lnTo>
                <a:lnTo>
                  <a:pt x="8800" y="5287"/>
                </a:lnTo>
                <a:lnTo>
                  <a:pt x="8871" y="5120"/>
                </a:lnTo>
                <a:lnTo>
                  <a:pt x="9014" y="4989"/>
                </a:lnTo>
                <a:lnTo>
                  <a:pt x="9181" y="4918"/>
                </a:lnTo>
                <a:close/>
                <a:moveTo>
                  <a:pt x="5216" y="667"/>
                </a:moveTo>
                <a:lnTo>
                  <a:pt x="5478" y="679"/>
                </a:lnTo>
                <a:lnTo>
                  <a:pt x="5942" y="881"/>
                </a:lnTo>
                <a:lnTo>
                  <a:pt x="6299" y="1227"/>
                </a:lnTo>
                <a:lnTo>
                  <a:pt x="6502" y="1691"/>
                </a:lnTo>
                <a:lnTo>
                  <a:pt x="6513" y="1953"/>
                </a:lnTo>
                <a:lnTo>
                  <a:pt x="6513" y="9764"/>
                </a:lnTo>
                <a:lnTo>
                  <a:pt x="3906" y="9764"/>
                </a:lnTo>
                <a:lnTo>
                  <a:pt x="3906" y="1953"/>
                </a:lnTo>
                <a:lnTo>
                  <a:pt x="3930" y="1679"/>
                </a:lnTo>
                <a:lnTo>
                  <a:pt x="4120" y="1227"/>
                </a:lnTo>
                <a:lnTo>
                  <a:pt x="4477" y="869"/>
                </a:lnTo>
                <a:lnTo>
                  <a:pt x="4942" y="679"/>
                </a:lnTo>
                <a:lnTo>
                  <a:pt x="5216" y="667"/>
                </a:lnTo>
                <a:close/>
                <a:moveTo>
                  <a:pt x="5108" y="0"/>
                </a:moveTo>
                <a:lnTo>
                  <a:pt x="4727" y="48"/>
                </a:lnTo>
                <a:lnTo>
                  <a:pt x="4346" y="191"/>
                </a:lnTo>
                <a:lnTo>
                  <a:pt x="4001" y="393"/>
                </a:lnTo>
                <a:lnTo>
                  <a:pt x="3846" y="536"/>
                </a:lnTo>
                <a:lnTo>
                  <a:pt x="3715" y="679"/>
                </a:lnTo>
                <a:lnTo>
                  <a:pt x="3489" y="1000"/>
                </a:lnTo>
                <a:lnTo>
                  <a:pt x="3346" y="1358"/>
                </a:lnTo>
                <a:lnTo>
                  <a:pt x="3263" y="1750"/>
                </a:lnTo>
                <a:lnTo>
                  <a:pt x="3251" y="1953"/>
                </a:lnTo>
                <a:lnTo>
                  <a:pt x="3251" y="3906"/>
                </a:lnTo>
                <a:lnTo>
                  <a:pt x="2441" y="3906"/>
                </a:lnTo>
                <a:lnTo>
                  <a:pt x="2382" y="3894"/>
                </a:lnTo>
                <a:lnTo>
                  <a:pt x="2287" y="3798"/>
                </a:lnTo>
                <a:lnTo>
                  <a:pt x="2275" y="3739"/>
                </a:lnTo>
                <a:lnTo>
                  <a:pt x="2275" y="3155"/>
                </a:lnTo>
                <a:lnTo>
                  <a:pt x="2263" y="2941"/>
                </a:lnTo>
                <a:lnTo>
                  <a:pt x="2132" y="2548"/>
                </a:lnTo>
                <a:lnTo>
                  <a:pt x="1882" y="2227"/>
                </a:lnTo>
                <a:lnTo>
                  <a:pt x="1536" y="2012"/>
                </a:lnTo>
                <a:lnTo>
                  <a:pt x="1334" y="1965"/>
                </a:lnTo>
                <a:lnTo>
                  <a:pt x="1084" y="1941"/>
                </a:lnTo>
                <a:lnTo>
                  <a:pt x="608" y="2072"/>
                </a:lnTo>
                <a:lnTo>
                  <a:pt x="405" y="2215"/>
                </a:lnTo>
                <a:lnTo>
                  <a:pt x="227" y="2393"/>
                </a:lnTo>
                <a:lnTo>
                  <a:pt x="12" y="2834"/>
                </a:lnTo>
                <a:lnTo>
                  <a:pt x="0" y="3084"/>
                </a:lnTo>
                <a:lnTo>
                  <a:pt x="0" y="3739"/>
                </a:lnTo>
                <a:lnTo>
                  <a:pt x="12" y="3989"/>
                </a:lnTo>
                <a:lnTo>
                  <a:pt x="108" y="4465"/>
                </a:lnTo>
                <a:lnTo>
                  <a:pt x="286" y="4906"/>
                </a:lnTo>
                <a:lnTo>
                  <a:pt x="548" y="5287"/>
                </a:lnTo>
                <a:lnTo>
                  <a:pt x="882" y="5620"/>
                </a:lnTo>
                <a:lnTo>
                  <a:pt x="1274" y="5870"/>
                </a:lnTo>
                <a:lnTo>
                  <a:pt x="1715" y="6061"/>
                </a:lnTo>
                <a:lnTo>
                  <a:pt x="2191" y="6156"/>
                </a:lnTo>
                <a:lnTo>
                  <a:pt x="2441" y="6168"/>
                </a:lnTo>
                <a:lnTo>
                  <a:pt x="3251" y="6180"/>
                </a:lnTo>
                <a:lnTo>
                  <a:pt x="3251" y="10085"/>
                </a:lnTo>
                <a:lnTo>
                  <a:pt x="3275" y="10216"/>
                </a:lnTo>
                <a:lnTo>
                  <a:pt x="3453" y="10395"/>
                </a:lnTo>
                <a:lnTo>
                  <a:pt x="3584" y="10419"/>
                </a:lnTo>
                <a:lnTo>
                  <a:pt x="6835" y="10419"/>
                </a:lnTo>
                <a:lnTo>
                  <a:pt x="6966" y="10395"/>
                </a:lnTo>
                <a:lnTo>
                  <a:pt x="7144" y="10216"/>
                </a:lnTo>
                <a:lnTo>
                  <a:pt x="7168" y="10085"/>
                </a:lnTo>
                <a:lnTo>
                  <a:pt x="7168" y="8478"/>
                </a:lnTo>
                <a:lnTo>
                  <a:pt x="7978" y="8478"/>
                </a:lnTo>
                <a:lnTo>
                  <a:pt x="8228" y="8466"/>
                </a:lnTo>
                <a:lnTo>
                  <a:pt x="8704" y="8371"/>
                </a:lnTo>
                <a:lnTo>
                  <a:pt x="9145" y="8192"/>
                </a:lnTo>
                <a:lnTo>
                  <a:pt x="9538" y="7930"/>
                </a:lnTo>
                <a:lnTo>
                  <a:pt x="9871" y="7597"/>
                </a:lnTo>
                <a:lnTo>
                  <a:pt x="10133" y="7204"/>
                </a:lnTo>
                <a:lnTo>
                  <a:pt x="10312" y="6763"/>
                </a:lnTo>
                <a:lnTo>
                  <a:pt x="10407" y="6287"/>
                </a:lnTo>
                <a:lnTo>
                  <a:pt x="10419" y="6037"/>
                </a:lnTo>
                <a:lnTo>
                  <a:pt x="10419" y="5382"/>
                </a:lnTo>
                <a:lnTo>
                  <a:pt x="10395" y="5120"/>
                </a:lnTo>
                <a:lnTo>
                  <a:pt x="10193" y="4680"/>
                </a:lnTo>
                <a:lnTo>
                  <a:pt x="10014" y="4501"/>
                </a:lnTo>
                <a:lnTo>
                  <a:pt x="9812" y="4358"/>
                </a:lnTo>
                <a:lnTo>
                  <a:pt x="9335" y="4227"/>
                </a:lnTo>
                <a:lnTo>
                  <a:pt x="9085" y="4251"/>
                </a:lnTo>
                <a:lnTo>
                  <a:pt x="8883" y="4298"/>
                </a:lnTo>
                <a:lnTo>
                  <a:pt x="8538" y="4513"/>
                </a:lnTo>
                <a:lnTo>
                  <a:pt x="8288" y="4834"/>
                </a:lnTo>
                <a:lnTo>
                  <a:pt x="8157" y="5215"/>
                </a:lnTo>
                <a:lnTo>
                  <a:pt x="8145" y="5430"/>
                </a:lnTo>
                <a:lnTo>
                  <a:pt x="8145" y="6025"/>
                </a:lnTo>
                <a:lnTo>
                  <a:pt x="8133" y="6084"/>
                </a:lnTo>
                <a:lnTo>
                  <a:pt x="8037" y="6168"/>
                </a:lnTo>
                <a:lnTo>
                  <a:pt x="7978" y="6180"/>
                </a:lnTo>
                <a:lnTo>
                  <a:pt x="7168" y="6180"/>
                </a:lnTo>
                <a:lnTo>
                  <a:pt x="7168" y="2060"/>
                </a:lnTo>
                <a:lnTo>
                  <a:pt x="7156" y="1870"/>
                </a:lnTo>
                <a:lnTo>
                  <a:pt x="7085" y="1488"/>
                </a:lnTo>
                <a:lnTo>
                  <a:pt x="6954" y="1131"/>
                </a:lnTo>
                <a:lnTo>
                  <a:pt x="6752" y="810"/>
                </a:lnTo>
                <a:lnTo>
                  <a:pt x="6502" y="524"/>
                </a:lnTo>
                <a:lnTo>
                  <a:pt x="6216" y="286"/>
                </a:lnTo>
                <a:lnTo>
                  <a:pt x="5882" y="119"/>
                </a:lnTo>
                <a:lnTo>
                  <a:pt x="5513" y="12"/>
                </a:lnTo>
                <a:lnTo>
                  <a:pt x="53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56"/>
          <p:cNvSpPr/>
          <p:nvPr/>
        </p:nvSpPr>
        <p:spPr>
          <a:xfrm>
            <a:off x="1358025" y="6772614"/>
            <a:ext cx="595264" cy="595264"/>
          </a:xfrm>
          <a:custGeom>
            <a:avLst/>
            <a:gdLst/>
            <a:ahLst/>
            <a:cxnLst/>
            <a:rect l="l" t="t" r="r" b="b"/>
            <a:pathLst>
              <a:path w="10419" h="10419" extrusionOk="0">
                <a:moveTo>
                  <a:pt x="5215" y="4549"/>
                </a:moveTo>
                <a:lnTo>
                  <a:pt x="5346" y="4560"/>
                </a:lnTo>
                <a:lnTo>
                  <a:pt x="5585" y="4656"/>
                </a:lnTo>
                <a:lnTo>
                  <a:pt x="5751" y="4834"/>
                </a:lnTo>
                <a:lnTo>
                  <a:pt x="5858" y="5072"/>
                </a:lnTo>
                <a:lnTo>
                  <a:pt x="5870" y="5203"/>
                </a:lnTo>
                <a:lnTo>
                  <a:pt x="5858" y="5334"/>
                </a:lnTo>
                <a:lnTo>
                  <a:pt x="5751" y="5573"/>
                </a:lnTo>
                <a:lnTo>
                  <a:pt x="5585" y="5751"/>
                </a:lnTo>
                <a:lnTo>
                  <a:pt x="5346" y="5846"/>
                </a:lnTo>
                <a:lnTo>
                  <a:pt x="5215" y="5858"/>
                </a:lnTo>
                <a:lnTo>
                  <a:pt x="5084" y="5846"/>
                </a:lnTo>
                <a:lnTo>
                  <a:pt x="4846" y="5751"/>
                </a:lnTo>
                <a:lnTo>
                  <a:pt x="4668" y="5573"/>
                </a:lnTo>
                <a:lnTo>
                  <a:pt x="4573" y="5334"/>
                </a:lnTo>
                <a:lnTo>
                  <a:pt x="4561" y="5203"/>
                </a:lnTo>
                <a:lnTo>
                  <a:pt x="4573" y="5072"/>
                </a:lnTo>
                <a:lnTo>
                  <a:pt x="4668" y="4834"/>
                </a:lnTo>
                <a:lnTo>
                  <a:pt x="4846" y="4656"/>
                </a:lnTo>
                <a:lnTo>
                  <a:pt x="5084" y="4560"/>
                </a:lnTo>
                <a:lnTo>
                  <a:pt x="5215" y="4549"/>
                </a:lnTo>
                <a:close/>
                <a:moveTo>
                  <a:pt x="5215" y="3906"/>
                </a:moveTo>
                <a:lnTo>
                  <a:pt x="4942" y="3917"/>
                </a:lnTo>
                <a:lnTo>
                  <a:pt x="4477" y="4120"/>
                </a:lnTo>
                <a:lnTo>
                  <a:pt x="4132" y="4477"/>
                </a:lnTo>
                <a:lnTo>
                  <a:pt x="3930" y="4941"/>
                </a:lnTo>
                <a:lnTo>
                  <a:pt x="3906" y="5203"/>
                </a:lnTo>
                <a:lnTo>
                  <a:pt x="3930" y="5465"/>
                </a:lnTo>
                <a:lnTo>
                  <a:pt x="4132" y="5942"/>
                </a:lnTo>
                <a:lnTo>
                  <a:pt x="4477" y="6287"/>
                </a:lnTo>
                <a:lnTo>
                  <a:pt x="4942" y="6489"/>
                </a:lnTo>
                <a:lnTo>
                  <a:pt x="5215" y="6513"/>
                </a:lnTo>
                <a:lnTo>
                  <a:pt x="5477" y="6489"/>
                </a:lnTo>
                <a:lnTo>
                  <a:pt x="5942" y="6287"/>
                </a:lnTo>
                <a:lnTo>
                  <a:pt x="6299" y="5942"/>
                </a:lnTo>
                <a:lnTo>
                  <a:pt x="6501" y="5465"/>
                </a:lnTo>
                <a:lnTo>
                  <a:pt x="6513" y="5203"/>
                </a:lnTo>
                <a:lnTo>
                  <a:pt x="6501" y="4941"/>
                </a:lnTo>
                <a:lnTo>
                  <a:pt x="6299" y="4477"/>
                </a:lnTo>
                <a:lnTo>
                  <a:pt x="5942" y="4120"/>
                </a:lnTo>
                <a:lnTo>
                  <a:pt x="5477" y="3917"/>
                </a:lnTo>
                <a:lnTo>
                  <a:pt x="5215" y="3906"/>
                </a:lnTo>
                <a:close/>
                <a:moveTo>
                  <a:pt x="5215" y="2596"/>
                </a:moveTo>
                <a:lnTo>
                  <a:pt x="5477" y="2608"/>
                </a:lnTo>
                <a:lnTo>
                  <a:pt x="5989" y="2715"/>
                </a:lnTo>
                <a:lnTo>
                  <a:pt x="6454" y="2905"/>
                </a:lnTo>
                <a:lnTo>
                  <a:pt x="6871" y="3191"/>
                </a:lnTo>
                <a:lnTo>
                  <a:pt x="7228" y="3548"/>
                </a:lnTo>
                <a:lnTo>
                  <a:pt x="7502" y="3965"/>
                </a:lnTo>
                <a:lnTo>
                  <a:pt x="7704" y="4429"/>
                </a:lnTo>
                <a:lnTo>
                  <a:pt x="7811" y="4941"/>
                </a:lnTo>
                <a:lnTo>
                  <a:pt x="7823" y="5203"/>
                </a:lnTo>
                <a:lnTo>
                  <a:pt x="7811" y="5477"/>
                </a:lnTo>
                <a:lnTo>
                  <a:pt x="7704" y="5977"/>
                </a:lnTo>
                <a:lnTo>
                  <a:pt x="7502" y="6454"/>
                </a:lnTo>
                <a:lnTo>
                  <a:pt x="7228" y="6870"/>
                </a:lnTo>
                <a:lnTo>
                  <a:pt x="6871" y="7216"/>
                </a:lnTo>
                <a:lnTo>
                  <a:pt x="6454" y="7501"/>
                </a:lnTo>
                <a:lnTo>
                  <a:pt x="5989" y="7692"/>
                </a:lnTo>
                <a:lnTo>
                  <a:pt x="5477" y="7799"/>
                </a:lnTo>
                <a:lnTo>
                  <a:pt x="5215" y="7811"/>
                </a:lnTo>
                <a:lnTo>
                  <a:pt x="4942" y="7799"/>
                </a:lnTo>
                <a:lnTo>
                  <a:pt x="4442" y="7692"/>
                </a:lnTo>
                <a:lnTo>
                  <a:pt x="3965" y="7501"/>
                </a:lnTo>
                <a:lnTo>
                  <a:pt x="3549" y="7216"/>
                </a:lnTo>
                <a:lnTo>
                  <a:pt x="3203" y="6870"/>
                </a:lnTo>
                <a:lnTo>
                  <a:pt x="2917" y="6454"/>
                </a:lnTo>
                <a:lnTo>
                  <a:pt x="2727" y="5977"/>
                </a:lnTo>
                <a:lnTo>
                  <a:pt x="2620" y="5477"/>
                </a:lnTo>
                <a:lnTo>
                  <a:pt x="2608" y="5203"/>
                </a:lnTo>
                <a:lnTo>
                  <a:pt x="2620" y="4941"/>
                </a:lnTo>
                <a:lnTo>
                  <a:pt x="2727" y="4429"/>
                </a:lnTo>
                <a:lnTo>
                  <a:pt x="2917" y="3965"/>
                </a:lnTo>
                <a:lnTo>
                  <a:pt x="3203" y="3548"/>
                </a:lnTo>
                <a:lnTo>
                  <a:pt x="3549" y="3191"/>
                </a:lnTo>
                <a:lnTo>
                  <a:pt x="3965" y="2905"/>
                </a:lnTo>
                <a:lnTo>
                  <a:pt x="4442" y="2715"/>
                </a:lnTo>
                <a:lnTo>
                  <a:pt x="4942" y="2608"/>
                </a:lnTo>
                <a:lnTo>
                  <a:pt x="5215" y="2596"/>
                </a:lnTo>
                <a:close/>
                <a:moveTo>
                  <a:pt x="5215" y="1953"/>
                </a:moveTo>
                <a:lnTo>
                  <a:pt x="4882" y="1965"/>
                </a:lnTo>
                <a:lnTo>
                  <a:pt x="4239" y="2096"/>
                </a:lnTo>
                <a:lnTo>
                  <a:pt x="3656" y="2334"/>
                </a:lnTo>
                <a:lnTo>
                  <a:pt x="3132" y="2691"/>
                </a:lnTo>
                <a:lnTo>
                  <a:pt x="2691" y="3132"/>
                </a:lnTo>
                <a:lnTo>
                  <a:pt x="2346" y="3644"/>
                </a:lnTo>
                <a:lnTo>
                  <a:pt x="2096" y="4239"/>
                </a:lnTo>
                <a:lnTo>
                  <a:pt x="1965" y="4870"/>
                </a:lnTo>
                <a:lnTo>
                  <a:pt x="1953" y="5203"/>
                </a:lnTo>
                <a:lnTo>
                  <a:pt x="1965" y="5537"/>
                </a:lnTo>
                <a:lnTo>
                  <a:pt x="2096" y="6180"/>
                </a:lnTo>
                <a:lnTo>
                  <a:pt x="2346" y="6763"/>
                </a:lnTo>
                <a:lnTo>
                  <a:pt x="2691" y="7275"/>
                </a:lnTo>
                <a:lnTo>
                  <a:pt x="3132" y="7728"/>
                </a:lnTo>
                <a:lnTo>
                  <a:pt x="3656" y="8073"/>
                </a:lnTo>
                <a:lnTo>
                  <a:pt x="4239" y="8323"/>
                </a:lnTo>
                <a:lnTo>
                  <a:pt x="4882" y="8454"/>
                </a:lnTo>
                <a:lnTo>
                  <a:pt x="5215" y="8466"/>
                </a:lnTo>
                <a:lnTo>
                  <a:pt x="5549" y="8454"/>
                </a:lnTo>
                <a:lnTo>
                  <a:pt x="6180" y="8323"/>
                </a:lnTo>
                <a:lnTo>
                  <a:pt x="6763" y="8073"/>
                </a:lnTo>
                <a:lnTo>
                  <a:pt x="7287" y="7728"/>
                </a:lnTo>
                <a:lnTo>
                  <a:pt x="7728" y="7275"/>
                </a:lnTo>
                <a:lnTo>
                  <a:pt x="8085" y="6763"/>
                </a:lnTo>
                <a:lnTo>
                  <a:pt x="8323" y="6180"/>
                </a:lnTo>
                <a:lnTo>
                  <a:pt x="8454" y="5537"/>
                </a:lnTo>
                <a:lnTo>
                  <a:pt x="8466" y="5203"/>
                </a:lnTo>
                <a:lnTo>
                  <a:pt x="8454" y="4870"/>
                </a:lnTo>
                <a:lnTo>
                  <a:pt x="8323" y="4239"/>
                </a:lnTo>
                <a:lnTo>
                  <a:pt x="8085" y="3644"/>
                </a:lnTo>
                <a:lnTo>
                  <a:pt x="7728" y="3132"/>
                </a:lnTo>
                <a:lnTo>
                  <a:pt x="7287" y="2691"/>
                </a:lnTo>
                <a:lnTo>
                  <a:pt x="6763" y="2334"/>
                </a:lnTo>
                <a:lnTo>
                  <a:pt x="6180" y="2096"/>
                </a:lnTo>
                <a:lnTo>
                  <a:pt x="5549" y="1965"/>
                </a:lnTo>
                <a:lnTo>
                  <a:pt x="5215" y="1953"/>
                </a:lnTo>
                <a:close/>
                <a:moveTo>
                  <a:pt x="5215" y="643"/>
                </a:moveTo>
                <a:lnTo>
                  <a:pt x="5680" y="667"/>
                </a:lnTo>
                <a:lnTo>
                  <a:pt x="6573" y="846"/>
                </a:lnTo>
                <a:lnTo>
                  <a:pt x="7394" y="1191"/>
                </a:lnTo>
                <a:lnTo>
                  <a:pt x="8121" y="1679"/>
                </a:lnTo>
                <a:lnTo>
                  <a:pt x="8740" y="2298"/>
                </a:lnTo>
                <a:lnTo>
                  <a:pt x="9228" y="3024"/>
                </a:lnTo>
                <a:lnTo>
                  <a:pt x="9573" y="3846"/>
                </a:lnTo>
                <a:lnTo>
                  <a:pt x="9752" y="4739"/>
                </a:lnTo>
                <a:lnTo>
                  <a:pt x="9776" y="5203"/>
                </a:lnTo>
                <a:lnTo>
                  <a:pt x="9752" y="5668"/>
                </a:lnTo>
                <a:lnTo>
                  <a:pt x="9573" y="6561"/>
                </a:lnTo>
                <a:lnTo>
                  <a:pt x="9228" y="7382"/>
                </a:lnTo>
                <a:lnTo>
                  <a:pt x="8740" y="8109"/>
                </a:lnTo>
                <a:lnTo>
                  <a:pt x="8121" y="8728"/>
                </a:lnTo>
                <a:lnTo>
                  <a:pt x="7394" y="9216"/>
                </a:lnTo>
                <a:lnTo>
                  <a:pt x="6573" y="9561"/>
                </a:lnTo>
                <a:lnTo>
                  <a:pt x="5680" y="9752"/>
                </a:lnTo>
                <a:lnTo>
                  <a:pt x="5215" y="9764"/>
                </a:lnTo>
                <a:lnTo>
                  <a:pt x="4739" y="9752"/>
                </a:lnTo>
                <a:lnTo>
                  <a:pt x="3858" y="9561"/>
                </a:lnTo>
                <a:lnTo>
                  <a:pt x="3037" y="9216"/>
                </a:lnTo>
                <a:lnTo>
                  <a:pt x="2310" y="8728"/>
                </a:lnTo>
                <a:lnTo>
                  <a:pt x="1691" y="8109"/>
                </a:lnTo>
                <a:lnTo>
                  <a:pt x="1203" y="7382"/>
                </a:lnTo>
                <a:lnTo>
                  <a:pt x="858" y="6561"/>
                </a:lnTo>
                <a:lnTo>
                  <a:pt x="667" y="5668"/>
                </a:lnTo>
                <a:lnTo>
                  <a:pt x="655" y="5203"/>
                </a:lnTo>
                <a:lnTo>
                  <a:pt x="667" y="4739"/>
                </a:lnTo>
                <a:lnTo>
                  <a:pt x="858" y="3846"/>
                </a:lnTo>
                <a:lnTo>
                  <a:pt x="1203" y="3024"/>
                </a:lnTo>
                <a:lnTo>
                  <a:pt x="1691" y="2298"/>
                </a:lnTo>
                <a:lnTo>
                  <a:pt x="2310" y="1679"/>
                </a:lnTo>
                <a:lnTo>
                  <a:pt x="3037" y="1191"/>
                </a:lnTo>
                <a:lnTo>
                  <a:pt x="3858" y="846"/>
                </a:lnTo>
                <a:lnTo>
                  <a:pt x="4739" y="667"/>
                </a:lnTo>
                <a:lnTo>
                  <a:pt x="5215" y="643"/>
                </a:lnTo>
                <a:close/>
                <a:moveTo>
                  <a:pt x="5215" y="0"/>
                </a:moveTo>
                <a:lnTo>
                  <a:pt x="4680" y="12"/>
                </a:lnTo>
                <a:lnTo>
                  <a:pt x="3656" y="226"/>
                </a:lnTo>
                <a:lnTo>
                  <a:pt x="2727" y="619"/>
                </a:lnTo>
                <a:lnTo>
                  <a:pt x="1893" y="1179"/>
                </a:lnTo>
                <a:lnTo>
                  <a:pt x="1191" y="1881"/>
                </a:lnTo>
                <a:lnTo>
                  <a:pt x="619" y="2715"/>
                </a:lnTo>
                <a:lnTo>
                  <a:pt x="227" y="3656"/>
                </a:lnTo>
                <a:lnTo>
                  <a:pt x="24" y="4668"/>
                </a:lnTo>
                <a:lnTo>
                  <a:pt x="0" y="5203"/>
                </a:lnTo>
                <a:lnTo>
                  <a:pt x="24" y="5739"/>
                </a:lnTo>
                <a:lnTo>
                  <a:pt x="227" y="6763"/>
                </a:lnTo>
                <a:lnTo>
                  <a:pt x="619" y="7692"/>
                </a:lnTo>
                <a:lnTo>
                  <a:pt x="1191" y="8525"/>
                </a:lnTo>
                <a:lnTo>
                  <a:pt x="1893" y="9228"/>
                </a:lnTo>
                <a:lnTo>
                  <a:pt x="2727" y="9787"/>
                </a:lnTo>
                <a:lnTo>
                  <a:pt x="3656" y="10192"/>
                </a:lnTo>
                <a:lnTo>
                  <a:pt x="4680" y="10395"/>
                </a:lnTo>
                <a:lnTo>
                  <a:pt x="5215" y="10419"/>
                </a:lnTo>
                <a:lnTo>
                  <a:pt x="5751" y="10395"/>
                </a:lnTo>
                <a:lnTo>
                  <a:pt x="6763" y="10192"/>
                </a:lnTo>
                <a:lnTo>
                  <a:pt x="7704" y="9787"/>
                </a:lnTo>
                <a:lnTo>
                  <a:pt x="8526" y="9228"/>
                </a:lnTo>
                <a:lnTo>
                  <a:pt x="9240" y="8525"/>
                </a:lnTo>
                <a:lnTo>
                  <a:pt x="9800" y="7692"/>
                </a:lnTo>
                <a:lnTo>
                  <a:pt x="10192" y="6763"/>
                </a:lnTo>
                <a:lnTo>
                  <a:pt x="10407" y="5739"/>
                </a:lnTo>
                <a:lnTo>
                  <a:pt x="10419" y="5203"/>
                </a:lnTo>
                <a:lnTo>
                  <a:pt x="10407" y="4668"/>
                </a:lnTo>
                <a:lnTo>
                  <a:pt x="10192" y="3656"/>
                </a:lnTo>
                <a:lnTo>
                  <a:pt x="9800" y="2715"/>
                </a:lnTo>
                <a:lnTo>
                  <a:pt x="9240" y="1881"/>
                </a:lnTo>
                <a:lnTo>
                  <a:pt x="8526" y="1179"/>
                </a:lnTo>
                <a:lnTo>
                  <a:pt x="7704" y="619"/>
                </a:lnTo>
                <a:lnTo>
                  <a:pt x="6763" y="226"/>
                </a:lnTo>
                <a:lnTo>
                  <a:pt x="5751" y="12"/>
                </a:lnTo>
                <a:lnTo>
                  <a:pt x="5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56"/>
          <p:cNvSpPr/>
          <p:nvPr/>
        </p:nvSpPr>
        <p:spPr>
          <a:xfrm>
            <a:off x="10566084" y="6772614"/>
            <a:ext cx="521106" cy="595264"/>
          </a:xfrm>
          <a:custGeom>
            <a:avLst/>
            <a:gdLst/>
            <a:ahLst/>
            <a:cxnLst/>
            <a:rect l="l" t="t" r="r" b="b"/>
            <a:pathLst>
              <a:path w="9121" h="10419" extrusionOk="0">
                <a:moveTo>
                  <a:pt x="7942" y="1953"/>
                </a:moveTo>
                <a:lnTo>
                  <a:pt x="8180" y="2060"/>
                </a:lnTo>
                <a:lnTo>
                  <a:pt x="8359" y="2239"/>
                </a:lnTo>
                <a:lnTo>
                  <a:pt x="8454" y="2465"/>
                </a:lnTo>
                <a:lnTo>
                  <a:pt x="8466" y="2596"/>
                </a:lnTo>
                <a:lnTo>
                  <a:pt x="8466" y="3251"/>
                </a:lnTo>
                <a:lnTo>
                  <a:pt x="655" y="3251"/>
                </a:lnTo>
                <a:lnTo>
                  <a:pt x="655" y="2596"/>
                </a:lnTo>
                <a:lnTo>
                  <a:pt x="655" y="2465"/>
                </a:lnTo>
                <a:lnTo>
                  <a:pt x="762" y="2239"/>
                </a:lnTo>
                <a:lnTo>
                  <a:pt x="941" y="2060"/>
                </a:lnTo>
                <a:lnTo>
                  <a:pt x="1167" y="1953"/>
                </a:lnTo>
                <a:close/>
                <a:moveTo>
                  <a:pt x="6394" y="5215"/>
                </a:moveTo>
                <a:lnTo>
                  <a:pt x="6287" y="5299"/>
                </a:lnTo>
                <a:lnTo>
                  <a:pt x="4239" y="7347"/>
                </a:lnTo>
                <a:lnTo>
                  <a:pt x="3167" y="6275"/>
                </a:lnTo>
                <a:lnTo>
                  <a:pt x="3060" y="6192"/>
                </a:lnTo>
                <a:lnTo>
                  <a:pt x="2810" y="6192"/>
                </a:lnTo>
                <a:lnTo>
                  <a:pt x="2703" y="6275"/>
                </a:lnTo>
                <a:lnTo>
                  <a:pt x="2620" y="6382"/>
                </a:lnTo>
                <a:lnTo>
                  <a:pt x="2620" y="6632"/>
                </a:lnTo>
                <a:lnTo>
                  <a:pt x="2703" y="6739"/>
                </a:lnTo>
                <a:lnTo>
                  <a:pt x="4001" y="8037"/>
                </a:lnTo>
                <a:lnTo>
                  <a:pt x="4108" y="8121"/>
                </a:lnTo>
                <a:lnTo>
                  <a:pt x="4358" y="8121"/>
                </a:lnTo>
                <a:lnTo>
                  <a:pt x="4465" y="8037"/>
                </a:lnTo>
                <a:lnTo>
                  <a:pt x="6739" y="5763"/>
                </a:lnTo>
                <a:lnTo>
                  <a:pt x="6823" y="5656"/>
                </a:lnTo>
                <a:lnTo>
                  <a:pt x="6823" y="5406"/>
                </a:lnTo>
                <a:lnTo>
                  <a:pt x="6739" y="5299"/>
                </a:lnTo>
                <a:lnTo>
                  <a:pt x="6644" y="5215"/>
                </a:lnTo>
                <a:close/>
                <a:moveTo>
                  <a:pt x="8466" y="3906"/>
                </a:moveTo>
                <a:lnTo>
                  <a:pt x="8466" y="9109"/>
                </a:lnTo>
                <a:lnTo>
                  <a:pt x="8454" y="9240"/>
                </a:lnTo>
                <a:lnTo>
                  <a:pt x="8359" y="9478"/>
                </a:lnTo>
                <a:lnTo>
                  <a:pt x="8180" y="9657"/>
                </a:lnTo>
                <a:lnTo>
                  <a:pt x="7954" y="9752"/>
                </a:lnTo>
                <a:lnTo>
                  <a:pt x="7811" y="9764"/>
                </a:lnTo>
                <a:lnTo>
                  <a:pt x="1310" y="9764"/>
                </a:lnTo>
                <a:lnTo>
                  <a:pt x="1167" y="9752"/>
                </a:lnTo>
                <a:lnTo>
                  <a:pt x="941" y="9657"/>
                </a:lnTo>
                <a:lnTo>
                  <a:pt x="762" y="9478"/>
                </a:lnTo>
                <a:lnTo>
                  <a:pt x="667" y="9240"/>
                </a:lnTo>
                <a:lnTo>
                  <a:pt x="655" y="9109"/>
                </a:lnTo>
                <a:lnTo>
                  <a:pt x="655" y="3906"/>
                </a:lnTo>
                <a:close/>
                <a:moveTo>
                  <a:pt x="2286" y="0"/>
                </a:moveTo>
                <a:lnTo>
                  <a:pt x="2155" y="12"/>
                </a:lnTo>
                <a:lnTo>
                  <a:pt x="1977" y="191"/>
                </a:lnTo>
                <a:lnTo>
                  <a:pt x="1953" y="322"/>
                </a:lnTo>
                <a:lnTo>
                  <a:pt x="1953" y="1298"/>
                </a:lnTo>
                <a:lnTo>
                  <a:pt x="1310" y="1298"/>
                </a:lnTo>
                <a:lnTo>
                  <a:pt x="1036" y="1322"/>
                </a:lnTo>
                <a:lnTo>
                  <a:pt x="572" y="1512"/>
                </a:lnTo>
                <a:lnTo>
                  <a:pt x="214" y="1870"/>
                </a:lnTo>
                <a:lnTo>
                  <a:pt x="24" y="2334"/>
                </a:lnTo>
                <a:lnTo>
                  <a:pt x="0" y="2596"/>
                </a:lnTo>
                <a:lnTo>
                  <a:pt x="0" y="9109"/>
                </a:lnTo>
                <a:lnTo>
                  <a:pt x="24" y="9383"/>
                </a:lnTo>
                <a:lnTo>
                  <a:pt x="214" y="9847"/>
                </a:lnTo>
                <a:lnTo>
                  <a:pt x="572" y="10192"/>
                </a:lnTo>
                <a:lnTo>
                  <a:pt x="1036" y="10395"/>
                </a:lnTo>
                <a:lnTo>
                  <a:pt x="1310" y="10419"/>
                </a:lnTo>
                <a:lnTo>
                  <a:pt x="7811" y="10419"/>
                </a:lnTo>
                <a:lnTo>
                  <a:pt x="8085" y="10395"/>
                </a:lnTo>
                <a:lnTo>
                  <a:pt x="8549" y="10192"/>
                </a:lnTo>
                <a:lnTo>
                  <a:pt x="8906" y="9847"/>
                </a:lnTo>
                <a:lnTo>
                  <a:pt x="9097" y="9383"/>
                </a:lnTo>
                <a:lnTo>
                  <a:pt x="9121" y="9109"/>
                </a:lnTo>
                <a:lnTo>
                  <a:pt x="9121" y="2596"/>
                </a:lnTo>
                <a:lnTo>
                  <a:pt x="9097" y="2334"/>
                </a:lnTo>
                <a:lnTo>
                  <a:pt x="8906" y="1870"/>
                </a:lnTo>
                <a:lnTo>
                  <a:pt x="8549" y="1512"/>
                </a:lnTo>
                <a:lnTo>
                  <a:pt x="8085" y="1322"/>
                </a:lnTo>
                <a:lnTo>
                  <a:pt x="7811" y="1298"/>
                </a:lnTo>
                <a:lnTo>
                  <a:pt x="7168" y="1298"/>
                </a:lnTo>
                <a:lnTo>
                  <a:pt x="7168" y="322"/>
                </a:lnTo>
                <a:lnTo>
                  <a:pt x="7144" y="191"/>
                </a:lnTo>
                <a:lnTo>
                  <a:pt x="6965" y="12"/>
                </a:lnTo>
                <a:lnTo>
                  <a:pt x="6835" y="0"/>
                </a:lnTo>
                <a:lnTo>
                  <a:pt x="6704" y="12"/>
                </a:lnTo>
                <a:lnTo>
                  <a:pt x="6525" y="191"/>
                </a:lnTo>
                <a:lnTo>
                  <a:pt x="6513" y="322"/>
                </a:lnTo>
                <a:lnTo>
                  <a:pt x="6513" y="1298"/>
                </a:lnTo>
                <a:lnTo>
                  <a:pt x="2608" y="1298"/>
                </a:lnTo>
                <a:lnTo>
                  <a:pt x="2608" y="322"/>
                </a:lnTo>
                <a:lnTo>
                  <a:pt x="2584" y="191"/>
                </a:lnTo>
                <a:lnTo>
                  <a:pt x="2417" y="12"/>
                </a:lnTo>
                <a:lnTo>
                  <a:pt x="22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56"/>
          <p:cNvSpPr/>
          <p:nvPr/>
        </p:nvSpPr>
        <p:spPr>
          <a:xfrm>
            <a:off x="11674914" y="6772614"/>
            <a:ext cx="595949" cy="595264"/>
          </a:xfrm>
          <a:custGeom>
            <a:avLst/>
            <a:gdLst/>
            <a:ahLst/>
            <a:cxnLst/>
            <a:rect l="l" t="t" r="r" b="b"/>
            <a:pathLst>
              <a:path w="10431" h="10419" extrusionOk="0">
                <a:moveTo>
                  <a:pt x="4489" y="893"/>
                </a:moveTo>
                <a:lnTo>
                  <a:pt x="4906" y="1346"/>
                </a:lnTo>
                <a:lnTo>
                  <a:pt x="5263" y="1798"/>
                </a:lnTo>
                <a:lnTo>
                  <a:pt x="5751" y="2453"/>
                </a:lnTo>
                <a:lnTo>
                  <a:pt x="6287" y="1822"/>
                </a:lnTo>
                <a:lnTo>
                  <a:pt x="6394" y="1703"/>
                </a:lnTo>
                <a:lnTo>
                  <a:pt x="6501" y="1572"/>
                </a:lnTo>
                <a:lnTo>
                  <a:pt x="6727" y="1858"/>
                </a:lnTo>
                <a:lnTo>
                  <a:pt x="7096" y="2453"/>
                </a:lnTo>
                <a:lnTo>
                  <a:pt x="7346" y="3001"/>
                </a:lnTo>
                <a:lnTo>
                  <a:pt x="7477" y="3429"/>
                </a:lnTo>
                <a:lnTo>
                  <a:pt x="7489" y="3572"/>
                </a:lnTo>
                <a:lnTo>
                  <a:pt x="7489" y="3810"/>
                </a:lnTo>
                <a:lnTo>
                  <a:pt x="7394" y="4251"/>
                </a:lnTo>
                <a:lnTo>
                  <a:pt x="7216" y="4668"/>
                </a:lnTo>
                <a:lnTo>
                  <a:pt x="6977" y="5025"/>
                </a:lnTo>
                <a:lnTo>
                  <a:pt x="6668" y="5334"/>
                </a:lnTo>
                <a:lnTo>
                  <a:pt x="6299" y="5584"/>
                </a:lnTo>
                <a:lnTo>
                  <a:pt x="5894" y="5751"/>
                </a:lnTo>
                <a:lnTo>
                  <a:pt x="5453" y="5846"/>
                </a:lnTo>
                <a:lnTo>
                  <a:pt x="5215" y="5858"/>
                </a:lnTo>
                <a:lnTo>
                  <a:pt x="4977" y="5846"/>
                </a:lnTo>
                <a:lnTo>
                  <a:pt x="4537" y="5751"/>
                </a:lnTo>
                <a:lnTo>
                  <a:pt x="4132" y="5584"/>
                </a:lnTo>
                <a:lnTo>
                  <a:pt x="3763" y="5334"/>
                </a:lnTo>
                <a:lnTo>
                  <a:pt x="3453" y="5025"/>
                </a:lnTo>
                <a:lnTo>
                  <a:pt x="3215" y="4668"/>
                </a:lnTo>
                <a:lnTo>
                  <a:pt x="3036" y="4251"/>
                </a:lnTo>
                <a:lnTo>
                  <a:pt x="2941" y="3810"/>
                </a:lnTo>
                <a:lnTo>
                  <a:pt x="2941" y="3572"/>
                </a:lnTo>
                <a:lnTo>
                  <a:pt x="2953" y="3346"/>
                </a:lnTo>
                <a:lnTo>
                  <a:pt x="3167" y="2751"/>
                </a:lnTo>
                <a:lnTo>
                  <a:pt x="3560" y="2048"/>
                </a:lnTo>
                <a:lnTo>
                  <a:pt x="4132" y="1286"/>
                </a:lnTo>
                <a:lnTo>
                  <a:pt x="4489" y="893"/>
                </a:lnTo>
                <a:close/>
                <a:moveTo>
                  <a:pt x="4489" y="0"/>
                </a:moveTo>
                <a:lnTo>
                  <a:pt x="4013" y="441"/>
                </a:lnTo>
                <a:lnTo>
                  <a:pt x="3215" y="1393"/>
                </a:lnTo>
                <a:lnTo>
                  <a:pt x="2631" y="2358"/>
                </a:lnTo>
                <a:lnTo>
                  <a:pt x="2369" y="3013"/>
                </a:lnTo>
                <a:lnTo>
                  <a:pt x="2286" y="3405"/>
                </a:lnTo>
                <a:lnTo>
                  <a:pt x="2286" y="3572"/>
                </a:lnTo>
                <a:lnTo>
                  <a:pt x="2298" y="3882"/>
                </a:lnTo>
                <a:lnTo>
                  <a:pt x="2417" y="4453"/>
                </a:lnTo>
                <a:lnTo>
                  <a:pt x="2631" y="4977"/>
                </a:lnTo>
                <a:lnTo>
                  <a:pt x="2953" y="5442"/>
                </a:lnTo>
                <a:lnTo>
                  <a:pt x="3346" y="5846"/>
                </a:lnTo>
                <a:lnTo>
                  <a:pt x="3822" y="6156"/>
                </a:lnTo>
                <a:lnTo>
                  <a:pt x="4346" y="6382"/>
                </a:lnTo>
                <a:lnTo>
                  <a:pt x="4918" y="6501"/>
                </a:lnTo>
                <a:lnTo>
                  <a:pt x="5215" y="6513"/>
                </a:lnTo>
                <a:lnTo>
                  <a:pt x="5513" y="6501"/>
                </a:lnTo>
                <a:lnTo>
                  <a:pt x="6084" y="6382"/>
                </a:lnTo>
                <a:lnTo>
                  <a:pt x="6608" y="6156"/>
                </a:lnTo>
                <a:lnTo>
                  <a:pt x="7085" y="5846"/>
                </a:lnTo>
                <a:lnTo>
                  <a:pt x="7477" y="5442"/>
                </a:lnTo>
                <a:lnTo>
                  <a:pt x="7799" y="4977"/>
                </a:lnTo>
                <a:lnTo>
                  <a:pt x="8013" y="4453"/>
                </a:lnTo>
                <a:lnTo>
                  <a:pt x="8132" y="3882"/>
                </a:lnTo>
                <a:lnTo>
                  <a:pt x="8144" y="3572"/>
                </a:lnTo>
                <a:lnTo>
                  <a:pt x="8120" y="3298"/>
                </a:lnTo>
                <a:lnTo>
                  <a:pt x="7894" y="2584"/>
                </a:lnTo>
                <a:lnTo>
                  <a:pt x="7454" y="1774"/>
                </a:lnTo>
                <a:lnTo>
                  <a:pt x="6870" y="988"/>
                </a:lnTo>
                <a:lnTo>
                  <a:pt x="6513" y="643"/>
                </a:lnTo>
                <a:lnTo>
                  <a:pt x="6120" y="1024"/>
                </a:lnTo>
                <a:lnTo>
                  <a:pt x="5787" y="1405"/>
                </a:lnTo>
                <a:lnTo>
                  <a:pt x="5501" y="1048"/>
                </a:lnTo>
                <a:lnTo>
                  <a:pt x="4846" y="334"/>
                </a:lnTo>
                <a:lnTo>
                  <a:pt x="4489" y="0"/>
                </a:lnTo>
                <a:close/>
                <a:moveTo>
                  <a:pt x="322" y="6156"/>
                </a:moveTo>
                <a:lnTo>
                  <a:pt x="83" y="6263"/>
                </a:lnTo>
                <a:lnTo>
                  <a:pt x="24" y="6382"/>
                </a:lnTo>
                <a:lnTo>
                  <a:pt x="0" y="6501"/>
                </a:lnTo>
                <a:lnTo>
                  <a:pt x="107" y="6727"/>
                </a:lnTo>
                <a:lnTo>
                  <a:pt x="226" y="6799"/>
                </a:lnTo>
                <a:lnTo>
                  <a:pt x="4275" y="8299"/>
                </a:lnTo>
                <a:lnTo>
                  <a:pt x="226" y="9787"/>
                </a:lnTo>
                <a:lnTo>
                  <a:pt x="107" y="9847"/>
                </a:lnTo>
                <a:lnTo>
                  <a:pt x="0" y="10073"/>
                </a:lnTo>
                <a:lnTo>
                  <a:pt x="24" y="10204"/>
                </a:lnTo>
                <a:lnTo>
                  <a:pt x="71" y="10288"/>
                </a:lnTo>
                <a:lnTo>
                  <a:pt x="238" y="10407"/>
                </a:lnTo>
                <a:lnTo>
                  <a:pt x="333" y="10419"/>
                </a:lnTo>
                <a:lnTo>
                  <a:pt x="393" y="10407"/>
                </a:lnTo>
                <a:lnTo>
                  <a:pt x="441" y="10395"/>
                </a:lnTo>
                <a:lnTo>
                  <a:pt x="5215" y="8644"/>
                </a:lnTo>
                <a:lnTo>
                  <a:pt x="9990" y="10395"/>
                </a:lnTo>
                <a:lnTo>
                  <a:pt x="10037" y="10407"/>
                </a:lnTo>
                <a:lnTo>
                  <a:pt x="10097" y="10419"/>
                </a:lnTo>
                <a:lnTo>
                  <a:pt x="10192" y="10407"/>
                </a:lnTo>
                <a:lnTo>
                  <a:pt x="10359" y="10288"/>
                </a:lnTo>
                <a:lnTo>
                  <a:pt x="10407" y="10204"/>
                </a:lnTo>
                <a:lnTo>
                  <a:pt x="10430" y="10073"/>
                </a:lnTo>
                <a:lnTo>
                  <a:pt x="10335" y="9835"/>
                </a:lnTo>
                <a:lnTo>
                  <a:pt x="10216" y="9764"/>
                </a:lnTo>
                <a:lnTo>
                  <a:pt x="6168" y="8299"/>
                </a:lnTo>
                <a:lnTo>
                  <a:pt x="10216" y="6811"/>
                </a:lnTo>
                <a:lnTo>
                  <a:pt x="10335" y="6751"/>
                </a:lnTo>
                <a:lnTo>
                  <a:pt x="10430" y="6525"/>
                </a:lnTo>
                <a:lnTo>
                  <a:pt x="10407" y="6394"/>
                </a:lnTo>
                <a:lnTo>
                  <a:pt x="10347" y="6275"/>
                </a:lnTo>
                <a:lnTo>
                  <a:pt x="10121" y="6168"/>
                </a:lnTo>
                <a:lnTo>
                  <a:pt x="9990" y="6204"/>
                </a:lnTo>
                <a:lnTo>
                  <a:pt x="5215" y="7954"/>
                </a:lnTo>
                <a:lnTo>
                  <a:pt x="441" y="6180"/>
                </a:lnTo>
                <a:lnTo>
                  <a:pt x="322" y="615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56"/>
          <p:cNvSpPr/>
          <p:nvPr/>
        </p:nvSpPr>
        <p:spPr>
          <a:xfrm>
            <a:off x="12821108" y="6809351"/>
            <a:ext cx="595321" cy="521106"/>
          </a:xfrm>
          <a:custGeom>
            <a:avLst/>
            <a:gdLst/>
            <a:ahLst/>
            <a:cxnLst/>
            <a:rect l="l" t="t" r="r" b="b"/>
            <a:pathLst>
              <a:path w="10420" h="9121" extrusionOk="0">
                <a:moveTo>
                  <a:pt x="7181" y="655"/>
                </a:moveTo>
                <a:lnTo>
                  <a:pt x="7335" y="667"/>
                </a:lnTo>
                <a:lnTo>
                  <a:pt x="7633" y="762"/>
                </a:lnTo>
                <a:lnTo>
                  <a:pt x="7883" y="941"/>
                </a:lnTo>
                <a:lnTo>
                  <a:pt x="8062" y="1203"/>
                </a:lnTo>
                <a:lnTo>
                  <a:pt x="8109" y="1346"/>
                </a:lnTo>
                <a:lnTo>
                  <a:pt x="8693" y="3274"/>
                </a:lnTo>
                <a:lnTo>
                  <a:pt x="8586" y="3263"/>
                </a:lnTo>
                <a:lnTo>
                  <a:pt x="1846" y="3263"/>
                </a:lnTo>
                <a:lnTo>
                  <a:pt x="1739" y="3274"/>
                </a:lnTo>
                <a:lnTo>
                  <a:pt x="1739" y="3274"/>
                </a:lnTo>
                <a:lnTo>
                  <a:pt x="2323" y="1346"/>
                </a:lnTo>
                <a:lnTo>
                  <a:pt x="2370" y="1203"/>
                </a:lnTo>
                <a:lnTo>
                  <a:pt x="2549" y="941"/>
                </a:lnTo>
                <a:lnTo>
                  <a:pt x="2799" y="762"/>
                </a:lnTo>
                <a:lnTo>
                  <a:pt x="3097" y="667"/>
                </a:lnTo>
                <a:lnTo>
                  <a:pt x="3251" y="655"/>
                </a:lnTo>
                <a:close/>
                <a:moveTo>
                  <a:pt x="2120" y="4882"/>
                </a:moveTo>
                <a:lnTo>
                  <a:pt x="2025" y="4894"/>
                </a:lnTo>
                <a:lnTo>
                  <a:pt x="1846" y="4965"/>
                </a:lnTo>
                <a:lnTo>
                  <a:pt x="1715" y="5096"/>
                </a:lnTo>
                <a:lnTo>
                  <a:pt x="1644" y="5275"/>
                </a:lnTo>
                <a:lnTo>
                  <a:pt x="1632" y="5370"/>
                </a:lnTo>
                <a:lnTo>
                  <a:pt x="1644" y="5477"/>
                </a:lnTo>
                <a:lnTo>
                  <a:pt x="1715" y="5644"/>
                </a:lnTo>
                <a:lnTo>
                  <a:pt x="1846" y="5787"/>
                </a:lnTo>
                <a:lnTo>
                  <a:pt x="2025" y="5858"/>
                </a:lnTo>
                <a:lnTo>
                  <a:pt x="2227" y="5858"/>
                </a:lnTo>
                <a:lnTo>
                  <a:pt x="2394" y="5787"/>
                </a:lnTo>
                <a:lnTo>
                  <a:pt x="2525" y="5644"/>
                </a:lnTo>
                <a:lnTo>
                  <a:pt x="2608" y="5477"/>
                </a:lnTo>
                <a:lnTo>
                  <a:pt x="2608" y="5370"/>
                </a:lnTo>
                <a:lnTo>
                  <a:pt x="2608" y="5275"/>
                </a:lnTo>
                <a:lnTo>
                  <a:pt x="2525" y="5096"/>
                </a:lnTo>
                <a:lnTo>
                  <a:pt x="2394" y="4965"/>
                </a:lnTo>
                <a:lnTo>
                  <a:pt x="2227" y="4894"/>
                </a:lnTo>
                <a:lnTo>
                  <a:pt x="2120" y="4882"/>
                </a:lnTo>
                <a:close/>
                <a:moveTo>
                  <a:pt x="8312" y="4882"/>
                </a:moveTo>
                <a:lnTo>
                  <a:pt x="8205" y="4894"/>
                </a:lnTo>
                <a:lnTo>
                  <a:pt x="8038" y="4965"/>
                </a:lnTo>
                <a:lnTo>
                  <a:pt x="7907" y="5096"/>
                </a:lnTo>
                <a:lnTo>
                  <a:pt x="7824" y="5275"/>
                </a:lnTo>
                <a:lnTo>
                  <a:pt x="7824" y="5370"/>
                </a:lnTo>
                <a:lnTo>
                  <a:pt x="7824" y="5477"/>
                </a:lnTo>
                <a:lnTo>
                  <a:pt x="7907" y="5644"/>
                </a:lnTo>
                <a:lnTo>
                  <a:pt x="8038" y="5787"/>
                </a:lnTo>
                <a:lnTo>
                  <a:pt x="8205" y="5858"/>
                </a:lnTo>
                <a:lnTo>
                  <a:pt x="8407" y="5858"/>
                </a:lnTo>
                <a:lnTo>
                  <a:pt x="8586" y="5787"/>
                </a:lnTo>
                <a:lnTo>
                  <a:pt x="8717" y="5644"/>
                </a:lnTo>
                <a:lnTo>
                  <a:pt x="8788" y="5477"/>
                </a:lnTo>
                <a:lnTo>
                  <a:pt x="8800" y="5370"/>
                </a:lnTo>
                <a:lnTo>
                  <a:pt x="8788" y="5275"/>
                </a:lnTo>
                <a:lnTo>
                  <a:pt x="8717" y="5096"/>
                </a:lnTo>
                <a:lnTo>
                  <a:pt x="8586" y="4965"/>
                </a:lnTo>
                <a:lnTo>
                  <a:pt x="8407" y="4894"/>
                </a:lnTo>
                <a:lnTo>
                  <a:pt x="8312" y="4882"/>
                </a:lnTo>
                <a:close/>
                <a:moveTo>
                  <a:pt x="8479" y="3906"/>
                </a:moveTo>
                <a:lnTo>
                  <a:pt x="8693" y="3929"/>
                </a:lnTo>
                <a:lnTo>
                  <a:pt x="8907" y="3989"/>
                </a:lnTo>
                <a:lnTo>
                  <a:pt x="8919" y="3989"/>
                </a:lnTo>
                <a:lnTo>
                  <a:pt x="9098" y="4060"/>
                </a:lnTo>
                <a:lnTo>
                  <a:pt x="9407" y="4298"/>
                </a:lnTo>
                <a:lnTo>
                  <a:pt x="9633" y="4620"/>
                </a:lnTo>
                <a:lnTo>
                  <a:pt x="9764" y="5001"/>
                </a:lnTo>
                <a:lnTo>
                  <a:pt x="9776" y="5215"/>
                </a:lnTo>
                <a:lnTo>
                  <a:pt x="9776" y="7168"/>
                </a:lnTo>
                <a:lnTo>
                  <a:pt x="656" y="7168"/>
                </a:lnTo>
                <a:lnTo>
                  <a:pt x="656" y="5215"/>
                </a:lnTo>
                <a:lnTo>
                  <a:pt x="668" y="5001"/>
                </a:lnTo>
                <a:lnTo>
                  <a:pt x="799" y="4620"/>
                </a:lnTo>
                <a:lnTo>
                  <a:pt x="1025" y="4298"/>
                </a:lnTo>
                <a:lnTo>
                  <a:pt x="1334" y="4060"/>
                </a:lnTo>
                <a:lnTo>
                  <a:pt x="1525" y="3989"/>
                </a:lnTo>
                <a:lnTo>
                  <a:pt x="1537" y="3989"/>
                </a:lnTo>
                <a:lnTo>
                  <a:pt x="1739" y="3929"/>
                </a:lnTo>
                <a:lnTo>
                  <a:pt x="1966" y="3906"/>
                </a:lnTo>
                <a:close/>
                <a:moveTo>
                  <a:pt x="3251" y="0"/>
                </a:moveTo>
                <a:lnTo>
                  <a:pt x="2989" y="12"/>
                </a:lnTo>
                <a:lnTo>
                  <a:pt x="2501" y="179"/>
                </a:lnTo>
                <a:lnTo>
                  <a:pt x="2085" y="488"/>
                </a:lnTo>
                <a:lnTo>
                  <a:pt x="1787" y="905"/>
                </a:lnTo>
                <a:lnTo>
                  <a:pt x="1692" y="1167"/>
                </a:lnTo>
                <a:lnTo>
                  <a:pt x="989" y="3513"/>
                </a:lnTo>
                <a:lnTo>
                  <a:pt x="775" y="3655"/>
                </a:lnTo>
                <a:lnTo>
                  <a:pt x="418" y="4001"/>
                </a:lnTo>
                <a:lnTo>
                  <a:pt x="156" y="4441"/>
                </a:lnTo>
                <a:lnTo>
                  <a:pt x="13" y="4941"/>
                </a:lnTo>
                <a:lnTo>
                  <a:pt x="1" y="5215"/>
                </a:lnTo>
                <a:lnTo>
                  <a:pt x="1" y="8799"/>
                </a:lnTo>
                <a:lnTo>
                  <a:pt x="25" y="8918"/>
                </a:lnTo>
                <a:lnTo>
                  <a:pt x="203" y="9097"/>
                </a:lnTo>
                <a:lnTo>
                  <a:pt x="334" y="9121"/>
                </a:lnTo>
                <a:lnTo>
                  <a:pt x="465" y="9097"/>
                </a:lnTo>
                <a:lnTo>
                  <a:pt x="632" y="8918"/>
                </a:lnTo>
                <a:lnTo>
                  <a:pt x="656" y="8799"/>
                </a:lnTo>
                <a:lnTo>
                  <a:pt x="656" y="7823"/>
                </a:lnTo>
                <a:lnTo>
                  <a:pt x="9776" y="7823"/>
                </a:lnTo>
                <a:lnTo>
                  <a:pt x="9776" y="8799"/>
                </a:lnTo>
                <a:lnTo>
                  <a:pt x="9788" y="8918"/>
                </a:lnTo>
                <a:lnTo>
                  <a:pt x="9967" y="9097"/>
                </a:lnTo>
                <a:lnTo>
                  <a:pt x="10098" y="9121"/>
                </a:lnTo>
                <a:lnTo>
                  <a:pt x="10229" y="9097"/>
                </a:lnTo>
                <a:lnTo>
                  <a:pt x="10407" y="8918"/>
                </a:lnTo>
                <a:lnTo>
                  <a:pt x="10419" y="8799"/>
                </a:lnTo>
                <a:lnTo>
                  <a:pt x="10419" y="5215"/>
                </a:lnTo>
                <a:lnTo>
                  <a:pt x="10407" y="4941"/>
                </a:lnTo>
                <a:lnTo>
                  <a:pt x="10276" y="4441"/>
                </a:lnTo>
                <a:lnTo>
                  <a:pt x="10014" y="4001"/>
                </a:lnTo>
                <a:lnTo>
                  <a:pt x="9657" y="3655"/>
                </a:lnTo>
                <a:lnTo>
                  <a:pt x="9443" y="3513"/>
                </a:lnTo>
                <a:lnTo>
                  <a:pt x="8740" y="1167"/>
                </a:lnTo>
                <a:lnTo>
                  <a:pt x="8645" y="917"/>
                </a:lnTo>
                <a:lnTo>
                  <a:pt x="8348" y="488"/>
                </a:lnTo>
                <a:lnTo>
                  <a:pt x="7931" y="179"/>
                </a:lnTo>
                <a:lnTo>
                  <a:pt x="7443" y="12"/>
                </a:lnTo>
                <a:lnTo>
                  <a:pt x="7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56"/>
          <p:cNvSpPr/>
          <p:nvPr/>
        </p:nvSpPr>
        <p:spPr>
          <a:xfrm>
            <a:off x="13935422" y="6781413"/>
            <a:ext cx="669422" cy="585780"/>
          </a:xfrm>
          <a:custGeom>
            <a:avLst/>
            <a:gdLst/>
            <a:ahLst/>
            <a:cxnLst/>
            <a:rect l="l" t="t" r="r" b="b"/>
            <a:pathLst>
              <a:path w="11717" h="10253" extrusionOk="0">
                <a:moveTo>
                  <a:pt x="5620" y="656"/>
                </a:moveTo>
                <a:lnTo>
                  <a:pt x="5930" y="680"/>
                </a:lnTo>
                <a:lnTo>
                  <a:pt x="6215" y="799"/>
                </a:lnTo>
                <a:lnTo>
                  <a:pt x="6454" y="989"/>
                </a:lnTo>
                <a:lnTo>
                  <a:pt x="6537" y="1120"/>
                </a:lnTo>
                <a:lnTo>
                  <a:pt x="7525" y="2716"/>
                </a:lnTo>
                <a:lnTo>
                  <a:pt x="7382" y="2728"/>
                </a:lnTo>
                <a:lnTo>
                  <a:pt x="7239" y="2763"/>
                </a:lnTo>
                <a:lnTo>
                  <a:pt x="1441" y="4323"/>
                </a:lnTo>
                <a:lnTo>
                  <a:pt x="1298" y="4359"/>
                </a:lnTo>
                <a:lnTo>
                  <a:pt x="1167" y="4418"/>
                </a:lnTo>
                <a:lnTo>
                  <a:pt x="1227" y="2549"/>
                </a:lnTo>
                <a:lnTo>
                  <a:pt x="1238" y="2394"/>
                </a:lnTo>
                <a:lnTo>
                  <a:pt x="1346" y="2097"/>
                </a:lnTo>
                <a:lnTo>
                  <a:pt x="1536" y="1858"/>
                </a:lnTo>
                <a:lnTo>
                  <a:pt x="1798" y="1680"/>
                </a:lnTo>
                <a:lnTo>
                  <a:pt x="1941" y="1632"/>
                </a:lnTo>
                <a:lnTo>
                  <a:pt x="5453" y="692"/>
                </a:lnTo>
                <a:lnTo>
                  <a:pt x="5620" y="656"/>
                </a:lnTo>
                <a:close/>
                <a:moveTo>
                  <a:pt x="7668" y="4252"/>
                </a:moveTo>
                <a:lnTo>
                  <a:pt x="7585" y="4275"/>
                </a:lnTo>
                <a:lnTo>
                  <a:pt x="7489" y="4311"/>
                </a:lnTo>
                <a:lnTo>
                  <a:pt x="7347" y="4418"/>
                </a:lnTo>
                <a:lnTo>
                  <a:pt x="7263" y="4573"/>
                </a:lnTo>
                <a:lnTo>
                  <a:pt x="7239" y="4752"/>
                </a:lnTo>
                <a:lnTo>
                  <a:pt x="7251" y="4847"/>
                </a:lnTo>
                <a:lnTo>
                  <a:pt x="7287" y="4930"/>
                </a:lnTo>
                <a:lnTo>
                  <a:pt x="7394" y="5073"/>
                </a:lnTo>
                <a:lnTo>
                  <a:pt x="7549" y="5168"/>
                </a:lnTo>
                <a:lnTo>
                  <a:pt x="7728" y="5192"/>
                </a:lnTo>
                <a:lnTo>
                  <a:pt x="7823" y="5168"/>
                </a:lnTo>
                <a:lnTo>
                  <a:pt x="7906" y="5145"/>
                </a:lnTo>
                <a:lnTo>
                  <a:pt x="8049" y="5026"/>
                </a:lnTo>
                <a:lnTo>
                  <a:pt x="8144" y="4871"/>
                </a:lnTo>
                <a:lnTo>
                  <a:pt x="8168" y="4692"/>
                </a:lnTo>
                <a:lnTo>
                  <a:pt x="8156" y="4609"/>
                </a:lnTo>
                <a:lnTo>
                  <a:pt x="8121" y="4514"/>
                </a:lnTo>
                <a:lnTo>
                  <a:pt x="8013" y="4371"/>
                </a:lnTo>
                <a:lnTo>
                  <a:pt x="7859" y="4287"/>
                </a:lnTo>
                <a:lnTo>
                  <a:pt x="7668" y="4252"/>
                </a:lnTo>
                <a:close/>
                <a:moveTo>
                  <a:pt x="1989" y="5788"/>
                </a:moveTo>
                <a:lnTo>
                  <a:pt x="1893" y="5800"/>
                </a:lnTo>
                <a:lnTo>
                  <a:pt x="1810" y="5835"/>
                </a:lnTo>
                <a:lnTo>
                  <a:pt x="1655" y="5942"/>
                </a:lnTo>
                <a:lnTo>
                  <a:pt x="1572" y="6097"/>
                </a:lnTo>
                <a:lnTo>
                  <a:pt x="1548" y="6276"/>
                </a:lnTo>
                <a:lnTo>
                  <a:pt x="1572" y="6371"/>
                </a:lnTo>
                <a:lnTo>
                  <a:pt x="1596" y="6454"/>
                </a:lnTo>
                <a:lnTo>
                  <a:pt x="1715" y="6597"/>
                </a:lnTo>
                <a:lnTo>
                  <a:pt x="1870" y="6693"/>
                </a:lnTo>
                <a:lnTo>
                  <a:pt x="2048" y="6716"/>
                </a:lnTo>
                <a:lnTo>
                  <a:pt x="2143" y="6693"/>
                </a:lnTo>
                <a:lnTo>
                  <a:pt x="2227" y="6669"/>
                </a:lnTo>
                <a:lnTo>
                  <a:pt x="2370" y="6550"/>
                </a:lnTo>
                <a:lnTo>
                  <a:pt x="2465" y="6395"/>
                </a:lnTo>
                <a:lnTo>
                  <a:pt x="2489" y="6216"/>
                </a:lnTo>
                <a:lnTo>
                  <a:pt x="2465" y="6121"/>
                </a:lnTo>
                <a:lnTo>
                  <a:pt x="2465" y="6133"/>
                </a:lnTo>
                <a:lnTo>
                  <a:pt x="2429" y="6038"/>
                </a:lnTo>
                <a:lnTo>
                  <a:pt x="2322" y="5895"/>
                </a:lnTo>
                <a:lnTo>
                  <a:pt x="2167" y="5811"/>
                </a:lnTo>
                <a:lnTo>
                  <a:pt x="1989" y="5788"/>
                </a:lnTo>
                <a:close/>
                <a:moveTo>
                  <a:pt x="7668" y="3347"/>
                </a:moveTo>
                <a:lnTo>
                  <a:pt x="8168" y="3418"/>
                </a:lnTo>
                <a:lnTo>
                  <a:pt x="8609" y="3668"/>
                </a:lnTo>
                <a:lnTo>
                  <a:pt x="8918" y="4061"/>
                </a:lnTo>
                <a:lnTo>
                  <a:pt x="9002" y="4323"/>
                </a:lnTo>
                <a:lnTo>
                  <a:pt x="9442" y="5966"/>
                </a:lnTo>
                <a:lnTo>
                  <a:pt x="1131" y="8217"/>
                </a:lnTo>
                <a:lnTo>
                  <a:pt x="691" y="6538"/>
                </a:lnTo>
                <a:lnTo>
                  <a:pt x="631" y="6288"/>
                </a:lnTo>
                <a:lnTo>
                  <a:pt x="703" y="5776"/>
                </a:lnTo>
                <a:lnTo>
                  <a:pt x="953" y="5347"/>
                </a:lnTo>
                <a:lnTo>
                  <a:pt x="1358" y="5037"/>
                </a:lnTo>
                <a:lnTo>
                  <a:pt x="1608" y="4942"/>
                </a:lnTo>
                <a:lnTo>
                  <a:pt x="7406" y="3394"/>
                </a:lnTo>
                <a:lnTo>
                  <a:pt x="7668" y="3347"/>
                </a:lnTo>
                <a:close/>
                <a:moveTo>
                  <a:pt x="5549" y="1"/>
                </a:moveTo>
                <a:lnTo>
                  <a:pt x="5287" y="49"/>
                </a:lnTo>
                <a:lnTo>
                  <a:pt x="1774" y="1013"/>
                </a:lnTo>
                <a:lnTo>
                  <a:pt x="1524" y="1084"/>
                </a:lnTo>
                <a:lnTo>
                  <a:pt x="1096" y="1382"/>
                </a:lnTo>
                <a:lnTo>
                  <a:pt x="774" y="1775"/>
                </a:lnTo>
                <a:lnTo>
                  <a:pt x="595" y="2263"/>
                </a:lnTo>
                <a:lnTo>
                  <a:pt x="572" y="2525"/>
                </a:lnTo>
                <a:lnTo>
                  <a:pt x="500" y="4883"/>
                </a:lnTo>
                <a:lnTo>
                  <a:pt x="345" y="5073"/>
                </a:lnTo>
                <a:lnTo>
                  <a:pt x="119" y="5502"/>
                </a:lnTo>
                <a:lnTo>
                  <a:pt x="0" y="5966"/>
                </a:lnTo>
                <a:lnTo>
                  <a:pt x="12" y="6454"/>
                </a:lnTo>
                <a:lnTo>
                  <a:pt x="60" y="6704"/>
                </a:lnTo>
                <a:lnTo>
                  <a:pt x="917" y="9907"/>
                </a:lnTo>
                <a:lnTo>
                  <a:pt x="965" y="10026"/>
                </a:lnTo>
                <a:lnTo>
                  <a:pt x="1179" y="10145"/>
                </a:lnTo>
                <a:lnTo>
                  <a:pt x="1298" y="10122"/>
                </a:lnTo>
                <a:lnTo>
                  <a:pt x="1417" y="10074"/>
                </a:lnTo>
                <a:lnTo>
                  <a:pt x="1536" y="9860"/>
                </a:lnTo>
                <a:lnTo>
                  <a:pt x="1512" y="9753"/>
                </a:lnTo>
                <a:lnTo>
                  <a:pt x="1274" y="8848"/>
                </a:lnTo>
                <a:lnTo>
                  <a:pt x="9657" y="6609"/>
                </a:lnTo>
                <a:lnTo>
                  <a:pt x="9895" y="7502"/>
                </a:lnTo>
                <a:lnTo>
                  <a:pt x="9942" y="7621"/>
                </a:lnTo>
                <a:lnTo>
                  <a:pt x="10145" y="7740"/>
                </a:lnTo>
                <a:lnTo>
                  <a:pt x="10276" y="7728"/>
                </a:lnTo>
                <a:lnTo>
                  <a:pt x="10383" y="7681"/>
                </a:lnTo>
                <a:lnTo>
                  <a:pt x="10502" y="7466"/>
                </a:lnTo>
                <a:lnTo>
                  <a:pt x="10490" y="7347"/>
                </a:lnTo>
                <a:lnTo>
                  <a:pt x="9633" y="4144"/>
                </a:lnTo>
                <a:lnTo>
                  <a:pt x="9549" y="3906"/>
                </a:lnTo>
                <a:lnTo>
                  <a:pt x="9311" y="3478"/>
                </a:lnTo>
                <a:lnTo>
                  <a:pt x="8966" y="3121"/>
                </a:lnTo>
                <a:lnTo>
                  <a:pt x="8561" y="2870"/>
                </a:lnTo>
                <a:lnTo>
                  <a:pt x="8335" y="2787"/>
                </a:lnTo>
                <a:lnTo>
                  <a:pt x="7097" y="787"/>
                </a:lnTo>
                <a:lnTo>
                  <a:pt x="6942" y="561"/>
                </a:lnTo>
                <a:lnTo>
                  <a:pt x="6549" y="227"/>
                </a:lnTo>
                <a:lnTo>
                  <a:pt x="6073" y="37"/>
                </a:lnTo>
                <a:lnTo>
                  <a:pt x="5549" y="1"/>
                </a:lnTo>
                <a:close/>
                <a:moveTo>
                  <a:pt x="9716" y="8312"/>
                </a:moveTo>
                <a:lnTo>
                  <a:pt x="9383" y="8371"/>
                </a:lnTo>
                <a:lnTo>
                  <a:pt x="9073" y="8490"/>
                </a:lnTo>
                <a:lnTo>
                  <a:pt x="8799" y="8657"/>
                </a:lnTo>
                <a:lnTo>
                  <a:pt x="8549" y="8871"/>
                </a:lnTo>
                <a:lnTo>
                  <a:pt x="8347" y="9122"/>
                </a:lnTo>
                <a:lnTo>
                  <a:pt x="8192" y="9407"/>
                </a:lnTo>
                <a:lnTo>
                  <a:pt x="8085" y="9717"/>
                </a:lnTo>
                <a:lnTo>
                  <a:pt x="8061" y="9884"/>
                </a:lnTo>
                <a:lnTo>
                  <a:pt x="8061" y="10015"/>
                </a:lnTo>
                <a:lnTo>
                  <a:pt x="8204" y="10217"/>
                </a:lnTo>
                <a:lnTo>
                  <a:pt x="8335" y="10253"/>
                </a:lnTo>
                <a:lnTo>
                  <a:pt x="8466" y="10253"/>
                </a:lnTo>
                <a:lnTo>
                  <a:pt x="8668" y="10110"/>
                </a:lnTo>
                <a:lnTo>
                  <a:pt x="8704" y="9979"/>
                </a:lnTo>
                <a:lnTo>
                  <a:pt x="8752" y="9764"/>
                </a:lnTo>
                <a:lnTo>
                  <a:pt x="8954" y="9395"/>
                </a:lnTo>
                <a:lnTo>
                  <a:pt x="9264" y="9122"/>
                </a:lnTo>
                <a:lnTo>
                  <a:pt x="9657" y="8967"/>
                </a:lnTo>
                <a:lnTo>
                  <a:pt x="9883" y="8955"/>
                </a:lnTo>
                <a:lnTo>
                  <a:pt x="10109" y="8967"/>
                </a:lnTo>
                <a:lnTo>
                  <a:pt x="10502" y="9122"/>
                </a:lnTo>
                <a:lnTo>
                  <a:pt x="10811" y="9395"/>
                </a:lnTo>
                <a:lnTo>
                  <a:pt x="11014" y="9764"/>
                </a:lnTo>
                <a:lnTo>
                  <a:pt x="11050" y="9979"/>
                </a:lnTo>
                <a:lnTo>
                  <a:pt x="11097" y="10110"/>
                </a:lnTo>
                <a:lnTo>
                  <a:pt x="11300" y="10253"/>
                </a:lnTo>
                <a:lnTo>
                  <a:pt x="11431" y="10253"/>
                </a:lnTo>
                <a:lnTo>
                  <a:pt x="11562" y="10217"/>
                </a:lnTo>
                <a:lnTo>
                  <a:pt x="11716" y="10015"/>
                </a:lnTo>
                <a:lnTo>
                  <a:pt x="11716" y="9884"/>
                </a:lnTo>
                <a:lnTo>
                  <a:pt x="11681" y="9717"/>
                </a:lnTo>
                <a:lnTo>
                  <a:pt x="11574" y="9407"/>
                </a:lnTo>
                <a:lnTo>
                  <a:pt x="11419" y="9122"/>
                </a:lnTo>
                <a:lnTo>
                  <a:pt x="11216" y="8871"/>
                </a:lnTo>
                <a:lnTo>
                  <a:pt x="10978" y="8657"/>
                </a:lnTo>
                <a:lnTo>
                  <a:pt x="10692" y="8490"/>
                </a:lnTo>
                <a:lnTo>
                  <a:pt x="10383" y="8371"/>
                </a:lnTo>
                <a:lnTo>
                  <a:pt x="10061" y="83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56"/>
          <p:cNvSpPr/>
          <p:nvPr/>
        </p:nvSpPr>
        <p:spPr>
          <a:xfrm>
            <a:off x="15039452" y="6771929"/>
            <a:ext cx="744265" cy="595949"/>
          </a:xfrm>
          <a:custGeom>
            <a:avLst/>
            <a:gdLst/>
            <a:ahLst/>
            <a:cxnLst/>
            <a:rect l="l" t="t" r="r" b="b"/>
            <a:pathLst>
              <a:path w="13027" h="10431" extrusionOk="0">
                <a:moveTo>
                  <a:pt x="10895" y="3263"/>
                </a:moveTo>
                <a:lnTo>
                  <a:pt x="10979" y="3322"/>
                </a:lnTo>
                <a:lnTo>
                  <a:pt x="11062" y="3417"/>
                </a:lnTo>
                <a:lnTo>
                  <a:pt x="11074" y="3668"/>
                </a:lnTo>
                <a:lnTo>
                  <a:pt x="10991" y="3775"/>
                </a:lnTo>
                <a:lnTo>
                  <a:pt x="10264" y="4525"/>
                </a:lnTo>
                <a:lnTo>
                  <a:pt x="9538" y="3775"/>
                </a:lnTo>
                <a:lnTo>
                  <a:pt x="9467" y="3668"/>
                </a:lnTo>
                <a:lnTo>
                  <a:pt x="9467" y="3417"/>
                </a:lnTo>
                <a:lnTo>
                  <a:pt x="9562" y="3322"/>
                </a:lnTo>
                <a:lnTo>
                  <a:pt x="9645" y="3275"/>
                </a:lnTo>
                <a:lnTo>
                  <a:pt x="9848" y="3287"/>
                </a:lnTo>
                <a:lnTo>
                  <a:pt x="9943" y="3358"/>
                </a:lnTo>
                <a:lnTo>
                  <a:pt x="10276" y="3703"/>
                </a:lnTo>
                <a:lnTo>
                  <a:pt x="10586" y="3358"/>
                </a:lnTo>
                <a:lnTo>
                  <a:pt x="10681" y="3287"/>
                </a:lnTo>
                <a:lnTo>
                  <a:pt x="10895" y="3263"/>
                </a:lnTo>
                <a:close/>
                <a:moveTo>
                  <a:pt x="9550" y="2620"/>
                </a:moveTo>
                <a:lnTo>
                  <a:pt x="9264" y="2727"/>
                </a:lnTo>
                <a:lnTo>
                  <a:pt x="9133" y="2822"/>
                </a:lnTo>
                <a:lnTo>
                  <a:pt x="9133" y="2834"/>
                </a:lnTo>
                <a:lnTo>
                  <a:pt x="8990" y="2977"/>
                </a:lnTo>
                <a:lnTo>
                  <a:pt x="8824" y="3322"/>
                </a:lnTo>
                <a:lnTo>
                  <a:pt x="8800" y="3703"/>
                </a:lnTo>
                <a:lnTo>
                  <a:pt x="8943" y="4072"/>
                </a:lnTo>
                <a:lnTo>
                  <a:pt x="9074" y="4227"/>
                </a:lnTo>
                <a:lnTo>
                  <a:pt x="9931" y="5108"/>
                </a:lnTo>
                <a:lnTo>
                  <a:pt x="10002" y="5180"/>
                </a:lnTo>
                <a:lnTo>
                  <a:pt x="10181" y="5251"/>
                </a:lnTo>
                <a:lnTo>
                  <a:pt x="10360" y="5239"/>
                </a:lnTo>
                <a:lnTo>
                  <a:pt x="10526" y="5180"/>
                </a:lnTo>
                <a:lnTo>
                  <a:pt x="10598" y="5120"/>
                </a:lnTo>
                <a:lnTo>
                  <a:pt x="11467" y="4227"/>
                </a:lnTo>
                <a:lnTo>
                  <a:pt x="11586" y="4072"/>
                </a:lnTo>
                <a:lnTo>
                  <a:pt x="11729" y="3703"/>
                </a:lnTo>
                <a:lnTo>
                  <a:pt x="11705" y="3322"/>
                </a:lnTo>
                <a:lnTo>
                  <a:pt x="11550" y="2977"/>
                </a:lnTo>
                <a:lnTo>
                  <a:pt x="11396" y="2822"/>
                </a:lnTo>
                <a:lnTo>
                  <a:pt x="11265" y="2727"/>
                </a:lnTo>
                <a:lnTo>
                  <a:pt x="10979" y="2620"/>
                </a:lnTo>
                <a:lnTo>
                  <a:pt x="10669" y="2620"/>
                </a:lnTo>
                <a:lnTo>
                  <a:pt x="10383" y="2703"/>
                </a:lnTo>
                <a:lnTo>
                  <a:pt x="10253" y="2786"/>
                </a:lnTo>
                <a:lnTo>
                  <a:pt x="10122" y="2703"/>
                </a:lnTo>
                <a:lnTo>
                  <a:pt x="9848" y="2620"/>
                </a:lnTo>
                <a:close/>
                <a:moveTo>
                  <a:pt x="4097" y="4001"/>
                </a:moveTo>
                <a:lnTo>
                  <a:pt x="5930" y="4525"/>
                </a:lnTo>
                <a:lnTo>
                  <a:pt x="6038" y="4561"/>
                </a:lnTo>
                <a:lnTo>
                  <a:pt x="6204" y="4692"/>
                </a:lnTo>
                <a:lnTo>
                  <a:pt x="6299" y="4882"/>
                </a:lnTo>
                <a:lnTo>
                  <a:pt x="6311" y="5108"/>
                </a:lnTo>
                <a:lnTo>
                  <a:pt x="6288" y="5215"/>
                </a:lnTo>
                <a:lnTo>
                  <a:pt x="6288" y="5203"/>
                </a:lnTo>
                <a:lnTo>
                  <a:pt x="6252" y="5275"/>
                </a:lnTo>
                <a:lnTo>
                  <a:pt x="6145" y="5406"/>
                </a:lnTo>
                <a:lnTo>
                  <a:pt x="5978" y="5489"/>
                </a:lnTo>
                <a:lnTo>
                  <a:pt x="5787" y="5501"/>
                </a:lnTo>
                <a:lnTo>
                  <a:pt x="5680" y="5489"/>
                </a:lnTo>
                <a:lnTo>
                  <a:pt x="4787" y="5215"/>
                </a:lnTo>
                <a:lnTo>
                  <a:pt x="4597" y="6120"/>
                </a:lnTo>
                <a:lnTo>
                  <a:pt x="4561" y="6216"/>
                </a:lnTo>
                <a:lnTo>
                  <a:pt x="4442" y="6370"/>
                </a:lnTo>
                <a:lnTo>
                  <a:pt x="4216" y="6501"/>
                </a:lnTo>
                <a:lnTo>
                  <a:pt x="4049" y="6501"/>
                </a:lnTo>
                <a:lnTo>
                  <a:pt x="3942" y="6478"/>
                </a:lnTo>
                <a:lnTo>
                  <a:pt x="3763" y="6347"/>
                </a:lnTo>
                <a:lnTo>
                  <a:pt x="3656" y="6168"/>
                </a:lnTo>
                <a:lnTo>
                  <a:pt x="3620" y="5954"/>
                </a:lnTo>
                <a:lnTo>
                  <a:pt x="3632" y="5846"/>
                </a:lnTo>
                <a:lnTo>
                  <a:pt x="4097" y="4001"/>
                </a:lnTo>
                <a:close/>
                <a:moveTo>
                  <a:pt x="3787" y="3239"/>
                </a:moveTo>
                <a:lnTo>
                  <a:pt x="3597" y="3346"/>
                </a:lnTo>
                <a:lnTo>
                  <a:pt x="3561" y="3453"/>
                </a:lnTo>
                <a:lnTo>
                  <a:pt x="3001" y="5692"/>
                </a:lnTo>
                <a:lnTo>
                  <a:pt x="2966" y="5930"/>
                </a:lnTo>
                <a:lnTo>
                  <a:pt x="3049" y="6406"/>
                </a:lnTo>
                <a:lnTo>
                  <a:pt x="3299" y="6799"/>
                </a:lnTo>
                <a:lnTo>
                  <a:pt x="3692" y="7073"/>
                </a:lnTo>
                <a:lnTo>
                  <a:pt x="3930" y="7144"/>
                </a:lnTo>
                <a:lnTo>
                  <a:pt x="4121" y="7168"/>
                </a:lnTo>
                <a:lnTo>
                  <a:pt x="4478" y="7097"/>
                </a:lnTo>
                <a:lnTo>
                  <a:pt x="4799" y="6930"/>
                </a:lnTo>
                <a:lnTo>
                  <a:pt x="5049" y="6668"/>
                </a:lnTo>
                <a:lnTo>
                  <a:pt x="5145" y="6501"/>
                </a:lnTo>
                <a:lnTo>
                  <a:pt x="5192" y="6394"/>
                </a:lnTo>
                <a:lnTo>
                  <a:pt x="5228" y="6275"/>
                </a:lnTo>
                <a:lnTo>
                  <a:pt x="5275" y="6037"/>
                </a:lnTo>
                <a:lnTo>
                  <a:pt x="5502" y="6108"/>
                </a:lnTo>
                <a:lnTo>
                  <a:pt x="5645" y="6144"/>
                </a:lnTo>
                <a:lnTo>
                  <a:pt x="5799" y="6156"/>
                </a:lnTo>
                <a:lnTo>
                  <a:pt x="5966" y="6144"/>
                </a:lnTo>
                <a:lnTo>
                  <a:pt x="6311" y="6061"/>
                </a:lnTo>
                <a:lnTo>
                  <a:pt x="6609" y="5870"/>
                </a:lnTo>
                <a:lnTo>
                  <a:pt x="6835" y="5596"/>
                </a:lnTo>
                <a:lnTo>
                  <a:pt x="6907" y="5430"/>
                </a:lnTo>
                <a:lnTo>
                  <a:pt x="6966" y="5180"/>
                </a:lnTo>
                <a:lnTo>
                  <a:pt x="6919" y="4703"/>
                </a:lnTo>
                <a:lnTo>
                  <a:pt x="6704" y="4275"/>
                </a:lnTo>
                <a:lnTo>
                  <a:pt x="6347" y="3965"/>
                </a:lnTo>
                <a:lnTo>
                  <a:pt x="6109" y="3870"/>
                </a:lnTo>
                <a:lnTo>
                  <a:pt x="3894" y="3263"/>
                </a:lnTo>
                <a:lnTo>
                  <a:pt x="3787" y="3239"/>
                </a:lnTo>
                <a:close/>
                <a:moveTo>
                  <a:pt x="6240" y="6323"/>
                </a:moveTo>
                <a:lnTo>
                  <a:pt x="6121" y="6370"/>
                </a:lnTo>
                <a:lnTo>
                  <a:pt x="5145" y="6930"/>
                </a:lnTo>
                <a:lnTo>
                  <a:pt x="5037" y="7013"/>
                </a:lnTo>
                <a:lnTo>
                  <a:pt x="4966" y="7192"/>
                </a:lnTo>
                <a:lnTo>
                  <a:pt x="4990" y="7323"/>
                </a:lnTo>
                <a:lnTo>
                  <a:pt x="5025" y="7382"/>
                </a:lnTo>
                <a:lnTo>
                  <a:pt x="5097" y="7478"/>
                </a:lnTo>
                <a:lnTo>
                  <a:pt x="5347" y="7549"/>
                </a:lnTo>
                <a:lnTo>
                  <a:pt x="5466" y="7501"/>
                </a:lnTo>
                <a:lnTo>
                  <a:pt x="6442" y="6930"/>
                </a:lnTo>
                <a:lnTo>
                  <a:pt x="6550" y="6847"/>
                </a:lnTo>
                <a:lnTo>
                  <a:pt x="6621" y="6608"/>
                </a:lnTo>
                <a:lnTo>
                  <a:pt x="6561" y="6489"/>
                </a:lnTo>
                <a:lnTo>
                  <a:pt x="6490" y="6382"/>
                </a:lnTo>
                <a:lnTo>
                  <a:pt x="6240" y="6323"/>
                </a:lnTo>
                <a:close/>
                <a:moveTo>
                  <a:pt x="5097" y="655"/>
                </a:moveTo>
                <a:lnTo>
                  <a:pt x="5275" y="703"/>
                </a:lnTo>
                <a:lnTo>
                  <a:pt x="5430" y="822"/>
                </a:lnTo>
                <a:lnTo>
                  <a:pt x="5490" y="905"/>
                </a:lnTo>
                <a:lnTo>
                  <a:pt x="8871" y="6775"/>
                </a:lnTo>
                <a:lnTo>
                  <a:pt x="8919" y="6870"/>
                </a:lnTo>
                <a:lnTo>
                  <a:pt x="8943" y="7049"/>
                </a:lnTo>
                <a:lnTo>
                  <a:pt x="8895" y="7240"/>
                </a:lnTo>
                <a:lnTo>
                  <a:pt x="8788" y="7382"/>
                </a:lnTo>
                <a:lnTo>
                  <a:pt x="8705" y="7442"/>
                </a:lnTo>
                <a:lnTo>
                  <a:pt x="4775" y="9704"/>
                </a:lnTo>
                <a:lnTo>
                  <a:pt x="4680" y="9752"/>
                </a:lnTo>
                <a:lnTo>
                  <a:pt x="4502" y="9776"/>
                </a:lnTo>
                <a:lnTo>
                  <a:pt x="4323" y="9728"/>
                </a:lnTo>
                <a:lnTo>
                  <a:pt x="4168" y="9609"/>
                </a:lnTo>
                <a:lnTo>
                  <a:pt x="4121" y="9538"/>
                </a:lnTo>
                <a:lnTo>
                  <a:pt x="727" y="3644"/>
                </a:lnTo>
                <a:lnTo>
                  <a:pt x="715" y="3644"/>
                </a:lnTo>
                <a:lnTo>
                  <a:pt x="679" y="3548"/>
                </a:lnTo>
                <a:lnTo>
                  <a:pt x="656" y="3370"/>
                </a:lnTo>
                <a:lnTo>
                  <a:pt x="703" y="3191"/>
                </a:lnTo>
                <a:lnTo>
                  <a:pt x="822" y="3036"/>
                </a:lnTo>
                <a:lnTo>
                  <a:pt x="906" y="2989"/>
                </a:lnTo>
                <a:lnTo>
                  <a:pt x="4823" y="727"/>
                </a:lnTo>
                <a:lnTo>
                  <a:pt x="4906" y="679"/>
                </a:lnTo>
                <a:lnTo>
                  <a:pt x="5097" y="655"/>
                </a:lnTo>
                <a:close/>
                <a:moveTo>
                  <a:pt x="5145" y="0"/>
                </a:moveTo>
                <a:lnTo>
                  <a:pt x="4704" y="60"/>
                </a:lnTo>
                <a:lnTo>
                  <a:pt x="4502" y="155"/>
                </a:lnTo>
                <a:lnTo>
                  <a:pt x="572" y="2429"/>
                </a:lnTo>
                <a:lnTo>
                  <a:pt x="382" y="2548"/>
                </a:lnTo>
                <a:lnTo>
                  <a:pt x="120" y="2905"/>
                </a:lnTo>
                <a:lnTo>
                  <a:pt x="1" y="3322"/>
                </a:lnTo>
                <a:lnTo>
                  <a:pt x="48" y="3751"/>
                </a:lnTo>
                <a:lnTo>
                  <a:pt x="156" y="3965"/>
                </a:lnTo>
                <a:lnTo>
                  <a:pt x="156" y="3977"/>
                </a:lnTo>
                <a:lnTo>
                  <a:pt x="167" y="3977"/>
                </a:lnTo>
                <a:lnTo>
                  <a:pt x="3549" y="9859"/>
                </a:lnTo>
                <a:lnTo>
                  <a:pt x="3561" y="9859"/>
                </a:lnTo>
                <a:lnTo>
                  <a:pt x="3561" y="9871"/>
                </a:lnTo>
                <a:lnTo>
                  <a:pt x="3692" y="10061"/>
                </a:lnTo>
                <a:lnTo>
                  <a:pt x="4037" y="10323"/>
                </a:lnTo>
                <a:lnTo>
                  <a:pt x="4454" y="10431"/>
                </a:lnTo>
                <a:lnTo>
                  <a:pt x="4883" y="10383"/>
                </a:lnTo>
                <a:lnTo>
                  <a:pt x="5097" y="10276"/>
                </a:lnTo>
                <a:lnTo>
                  <a:pt x="5109" y="10276"/>
                </a:lnTo>
                <a:lnTo>
                  <a:pt x="9026" y="8013"/>
                </a:lnTo>
                <a:lnTo>
                  <a:pt x="9038" y="7990"/>
                </a:lnTo>
                <a:lnTo>
                  <a:pt x="9229" y="7859"/>
                </a:lnTo>
                <a:lnTo>
                  <a:pt x="9490" y="7513"/>
                </a:lnTo>
                <a:lnTo>
                  <a:pt x="9598" y="7109"/>
                </a:lnTo>
                <a:lnTo>
                  <a:pt x="9550" y="6668"/>
                </a:lnTo>
                <a:lnTo>
                  <a:pt x="9443" y="6466"/>
                </a:lnTo>
                <a:lnTo>
                  <a:pt x="6049" y="572"/>
                </a:lnTo>
                <a:lnTo>
                  <a:pt x="5918" y="381"/>
                </a:lnTo>
                <a:lnTo>
                  <a:pt x="5561" y="119"/>
                </a:lnTo>
                <a:lnTo>
                  <a:pt x="5145" y="0"/>
                </a:lnTo>
                <a:close/>
                <a:moveTo>
                  <a:pt x="7335" y="1286"/>
                </a:moveTo>
                <a:lnTo>
                  <a:pt x="7276" y="1298"/>
                </a:lnTo>
                <a:lnTo>
                  <a:pt x="7228" y="1310"/>
                </a:lnTo>
                <a:lnTo>
                  <a:pt x="7597" y="1941"/>
                </a:lnTo>
                <a:lnTo>
                  <a:pt x="11896" y="1941"/>
                </a:lnTo>
                <a:lnTo>
                  <a:pt x="11991" y="1953"/>
                </a:lnTo>
                <a:lnTo>
                  <a:pt x="12170" y="2024"/>
                </a:lnTo>
                <a:lnTo>
                  <a:pt x="12300" y="2167"/>
                </a:lnTo>
                <a:lnTo>
                  <a:pt x="12372" y="2334"/>
                </a:lnTo>
                <a:lnTo>
                  <a:pt x="12384" y="2429"/>
                </a:lnTo>
                <a:lnTo>
                  <a:pt x="12384" y="9288"/>
                </a:lnTo>
                <a:lnTo>
                  <a:pt x="12372" y="9383"/>
                </a:lnTo>
                <a:lnTo>
                  <a:pt x="12300" y="9561"/>
                </a:lnTo>
                <a:lnTo>
                  <a:pt x="12170" y="9692"/>
                </a:lnTo>
                <a:lnTo>
                  <a:pt x="11991" y="9764"/>
                </a:lnTo>
                <a:lnTo>
                  <a:pt x="11896" y="9776"/>
                </a:lnTo>
                <a:lnTo>
                  <a:pt x="7276" y="9776"/>
                </a:lnTo>
                <a:lnTo>
                  <a:pt x="6609" y="10145"/>
                </a:lnTo>
                <a:lnTo>
                  <a:pt x="6764" y="10264"/>
                </a:lnTo>
                <a:lnTo>
                  <a:pt x="7133" y="10407"/>
                </a:lnTo>
                <a:lnTo>
                  <a:pt x="7335" y="10431"/>
                </a:lnTo>
                <a:lnTo>
                  <a:pt x="11884" y="10431"/>
                </a:lnTo>
                <a:lnTo>
                  <a:pt x="12122" y="10407"/>
                </a:lnTo>
                <a:lnTo>
                  <a:pt x="12527" y="10240"/>
                </a:lnTo>
                <a:lnTo>
                  <a:pt x="12836" y="9930"/>
                </a:lnTo>
                <a:lnTo>
                  <a:pt x="13015" y="9514"/>
                </a:lnTo>
                <a:lnTo>
                  <a:pt x="13027" y="9288"/>
                </a:lnTo>
                <a:lnTo>
                  <a:pt x="13027" y="2429"/>
                </a:lnTo>
                <a:lnTo>
                  <a:pt x="13015" y="2203"/>
                </a:lnTo>
                <a:lnTo>
                  <a:pt x="12836" y="1798"/>
                </a:lnTo>
                <a:lnTo>
                  <a:pt x="12527" y="1489"/>
                </a:lnTo>
                <a:lnTo>
                  <a:pt x="12122" y="1310"/>
                </a:lnTo>
                <a:lnTo>
                  <a:pt x="11884" y="12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56"/>
          <p:cNvSpPr/>
          <p:nvPr/>
        </p:nvSpPr>
        <p:spPr>
          <a:xfrm>
            <a:off x="16185703" y="6771929"/>
            <a:ext cx="744265" cy="595949"/>
          </a:xfrm>
          <a:custGeom>
            <a:avLst/>
            <a:gdLst/>
            <a:ahLst/>
            <a:cxnLst/>
            <a:rect l="l" t="t" r="r" b="b"/>
            <a:pathLst>
              <a:path w="13027" h="10431" extrusionOk="0">
                <a:moveTo>
                  <a:pt x="5097" y="655"/>
                </a:moveTo>
                <a:lnTo>
                  <a:pt x="5275" y="703"/>
                </a:lnTo>
                <a:lnTo>
                  <a:pt x="5430" y="822"/>
                </a:lnTo>
                <a:lnTo>
                  <a:pt x="5490" y="905"/>
                </a:lnTo>
                <a:lnTo>
                  <a:pt x="8883" y="6775"/>
                </a:lnTo>
                <a:lnTo>
                  <a:pt x="8919" y="6870"/>
                </a:lnTo>
                <a:lnTo>
                  <a:pt x="8943" y="7049"/>
                </a:lnTo>
                <a:lnTo>
                  <a:pt x="8895" y="7240"/>
                </a:lnTo>
                <a:lnTo>
                  <a:pt x="8788" y="7382"/>
                </a:lnTo>
                <a:lnTo>
                  <a:pt x="8705" y="7442"/>
                </a:lnTo>
                <a:lnTo>
                  <a:pt x="4775" y="9716"/>
                </a:lnTo>
                <a:lnTo>
                  <a:pt x="4775" y="9704"/>
                </a:lnTo>
                <a:lnTo>
                  <a:pt x="4692" y="9752"/>
                </a:lnTo>
                <a:lnTo>
                  <a:pt x="4501" y="9776"/>
                </a:lnTo>
                <a:lnTo>
                  <a:pt x="4323" y="9728"/>
                </a:lnTo>
                <a:lnTo>
                  <a:pt x="4168" y="9609"/>
                </a:lnTo>
                <a:lnTo>
                  <a:pt x="4120" y="9538"/>
                </a:lnTo>
                <a:lnTo>
                  <a:pt x="727" y="3644"/>
                </a:lnTo>
                <a:lnTo>
                  <a:pt x="679" y="3548"/>
                </a:lnTo>
                <a:lnTo>
                  <a:pt x="656" y="3370"/>
                </a:lnTo>
                <a:lnTo>
                  <a:pt x="715" y="3191"/>
                </a:lnTo>
                <a:lnTo>
                  <a:pt x="822" y="3036"/>
                </a:lnTo>
                <a:lnTo>
                  <a:pt x="906" y="2989"/>
                </a:lnTo>
                <a:lnTo>
                  <a:pt x="4823" y="727"/>
                </a:lnTo>
                <a:lnTo>
                  <a:pt x="4906" y="679"/>
                </a:lnTo>
                <a:lnTo>
                  <a:pt x="5097" y="655"/>
                </a:lnTo>
                <a:close/>
                <a:moveTo>
                  <a:pt x="5144" y="0"/>
                </a:moveTo>
                <a:lnTo>
                  <a:pt x="4704" y="60"/>
                </a:lnTo>
                <a:lnTo>
                  <a:pt x="4501" y="155"/>
                </a:lnTo>
                <a:lnTo>
                  <a:pt x="572" y="2429"/>
                </a:lnTo>
                <a:lnTo>
                  <a:pt x="382" y="2548"/>
                </a:lnTo>
                <a:lnTo>
                  <a:pt x="120" y="2905"/>
                </a:lnTo>
                <a:lnTo>
                  <a:pt x="1" y="3322"/>
                </a:lnTo>
                <a:lnTo>
                  <a:pt x="48" y="3751"/>
                </a:lnTo>
                <a:lnTo>
                  <a:pt x="155" y="3965"/>
                </a:lnTo>
                <a:lnTo>
                  <a:pt x="155" y="3977"/>
                </a:lnTo>
                <a:lnTo>
                  <a:pt x="167" y="3977"/>
                </a:lnTo>
                <a:lnTo>
                  <a:pt x="3561" y="9859"/>
                </a:lnTo>
                <a:lnTo>
                  <a:pt x="3561" y="9871"/>
                </a:lnTo>
                <a:lnTo>
                  <a:pt x="3692" y="10061"/>
                </a:lnTo>
                <a:lnTo>
                  <a:pt x="4037" y="10323"/>
                </a:lnTo>
                <a:lnTo>
                  <a:pt x="4454" y="10431"/>
                </a:lnTo>
                <a:lnTo>
                  <a:pt x="4894" y="10383"/>
                </a:lnTo>
                <a:lnTo>
                  <a:pt x="5097" y="10276"/>
                </a:lnTo>
                <a:lnTo>
                  <a:pt x="5109" y="10276"/>
                </a:lnTo>
                <a:lnTo>
                  <a:pt x="9026" y="8013"/>
                </a:lnTo>
                <a:lnTo>
                  <a:pt x="9038" y="7990"/>
                </a:lnTo>
                <a:lnTo>
                  <a:pt x="9228" y="7859"/>
                </a:lnTo>
                <a:lnTo>
                  <a:pt x="9490" y="7513"/>
                </a:lnTo>
                <a:lnTo>
                  <a:pt x="9598" y="7109"/>
                </a:lnTo>
                <a:lnTo>
                  <a:pt x="9550" y="6668"/>
                </a:lnTo>
                <a:lnTo>
                  <a:pt x="9443" y="6466"/>
                </a:lnTo>
                <a:lnTo>
                  <a:pt x="6049" y="572"/>
                </a:lnTo>
                <a:lnTo>
                  <a:pt x="5918" y="381"/>
                </a:lnTo>
                <a:lnTo>
                  <a:pt x="5561" y="119"/>
                </a:lnTo>
                <a:lnTo>
                  <a:pt x="5144" y="0"/>
                </a:lnTo>
                <a:close/>
                <a:moveTo>
                  <a:pt x="7335" y="1286"/>
                </a:moveTo>
                <a:lnTo>
                  <a:pt x="7276" y="1298"/>
                </a:lnTo>
                <a:lnTo>
                  <a:pt x="7228" y="1310"/>
                </a:lnTo>
                <a:lnTo>
                  <a:pt x="7597" y="1941"/>
                </a:lnTo>
                <a:lnTo>
                  <a:pt x="11896" y="1941"/>
                </a:lnTo>
                <a:lnTo>
                  <a:pt x="11991" y="1953"/>
                </a:lnTo>
                <a:lnTo>
                  <a:pt x="12169" y="2024"/>
                </a:lnTo>
                <a:lnTo>
                  <a:pt x="12300" y="2167"/>
                </a:lnTo>
                <a:lnTo>
                  <a:pt x="12372" y="2334"/>
                </a:lnTo>
                <a:lnTo>
                  <a:pt x="12384" y="2429"/>
                </a:lnTo>
                <a:lnTo>
                  <a:pt x="12384" y="9288"/>
                </a:lnTo>
                <a:lnTo>
                  <a:pt x="12372" y="9383"/>
                </a:lnTo>
                <a:lnTo>
                  <a:pt x="12300" y="9561"/>
                </a:lnTo>
                <a:lnTo>
                  <a:pt x="12169" y="9692"/>
                </a:lnTo>
                <a:lnTo>
                  <a:pt x="11991" y="9764"/>
                </a:lnTo>
                <a:lnTo>
                  <a:pt x="11896" y="9776"/>
                </a:lnTo>
                <a:lnTo>
                  <a:pt x="7276" y="9776"/>
                </a:lnTo>
                <a:lnTo>
                  <a:pt x="6597" y="10145"/>
                </a:lnTo>
                <a:lnTo>
                  <a:pt x="6752" y="10276"/>
                </a:lnTo>
                <a:lnTo>
                  <a:pt x="7133" y="10419"/>
                </a:lnTo>
                <a:lnTo>
                  <a:pt x="7335" y="10431"/>
                </a:lnTo>
                <a:lnTo>
                  <a:pt x="11884" y="10431"/>
                </a:lnTo>
                <a:lnTo>
                  <a:pt x="12122" y="10407"/>
                </a:lnTo>
                <a:lnTo>
                  <a:pt x="12527" y="10240"/>
                </a:lnTo>
                <a:lnTo>
                  <a:pt x="12836" y="9930"/>
                </a:lnTo>
                <a:lnTo>
                  <a:pt x="13015" y="9514"/>
                </a:lnTo>
                <a:lnTo>
                  <a:pt x="13027" y="9288"/>
                </a:lnTo>
                <a:lnTo>
                  <a:pt x="13027" y="2429"/>
                </a:lnTo>
                <a:lnTo>
                  <a:pt x="13015" y="2203"/>
                </a:lnTo>
                <a:lnTo>
                  <a:pt x="12836" y="1798"/>
                </a:lnTo>
                <a:lnTo>
                  <a:pt x="12527" y="1489"/>
                </a:lnTo>
                <a:lnTo>
                  <a:pt x="12122" y="1310"/>
                </a:lnTo>
                <a:lnTo>
                  <a:pt x="11884" y="12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56"/>
          <p:cNvSpPr/>
          <p:nvPr/>
        </p:nvSpPr>
        <p:spPr>
          <a:xfrm>
            <a:off x="9376984" y="7886186"/>
            <a:ext cx="595264" cy="521163"/>
          </a:xfrm>
          <a:custGeom>
            <a:avLst/>
            <a:gdLst/>
            <a:ahLst/>
            <a:cxnLst/>
            <a:rect l="l" t="t" r="r" b="b"/>
            <a:pathLst>
              <a:path w="10419" h="9122" extrusionOk="0">
                <a:moveTo>
                  <a:pt x="9311" y="1965"/>
                </a:moveTo>
                <a:lnTo>
                  <a:pt x="9216" y="2048"/>
                </a:lnTo>
                <a:lnTo>
                  <a:pt x="6513" y="4751"/>
                </a:lnTo>
                <a:lnTo>
                  <a:pt x="4787" y="3025"/>
                </a:lnTo>
                <a:lnTo>
                  <a:pt x="4679" y="2941"/>
                </a:lnTo>
                <a:lnTo>
                  <a:pt x="4429" y="2941"/>
                </a:lnTo>
                <a:lnTo>
                  <a:pt x="4322" y="3025"/>
                </a:lnTo>
                <a:lnTo>
                  <a:pt x="2048" y="5299"/>
                </a:lnTo>
                <a:lnTo>
                  <a:pt x="1965" y="5406"/>
                </a:lnTo>
                <a:lnTo>
                  <a:pt x="1965" y="5656"/>
                </a:lnTo>
                <a:lnTo>
                  <a:pt x="2048" y="5763"/>
                </a:lnTo>
                <a:lnTo>
                  <a:pt x="2155" y="5847"/>
                </a:lnTo>
                <a:lnTo>
                  <a:pt x="2405" y="5847"/>
                </a:lnTo>
                <a:lnTo>
                  <a:pt x="2512" y="5763"/>
                </a:lnTo>
                <a:lnTo>
                  <a:pt x="4537" y="3715"/>
                </a:lnTo>
                <a:lnTo>
                  <a:pt x="6275" y="5442"/>
                </a:lnTo>
                <a:lnTo>
                  <a:pt x="6382" y="5513"/>
                </a:lnTo>
                <a:lnTo>
                  <a:pt x="6632" y="5513"/>
                </a:lnTo>
                <a:lnTo>
                  <a:pt x="6739" y="5442"/>
                </a:lnTo>
                <a:lnTo>
                  <a:pt x="9668" y="2513"/>
                </a:lnTo>
                <a:lnTo>
                  <a:pt x="9752" y="2406"/>
                </a:lnTo>
                <a:lnTo>
                  <a:pt x="9752" y="2156"/>
                </a:lnTo>
                <a:lnTo>
                  <a:pt x="9668" y="2048"/>
                </a:lnTo>
                <a:lnTo>
                  <a:pt x="9561" y="1965"/>
                </a:lnTo>
                <a:close/>
                <a:moveTo>
                  <a:pt x="322" y="0"/>
                </a:moveTo>
                <a:lnTo>
                  <a:pt x="191" y="24"/>
                </a:lnTo>
                <a:lnTo>
                  <a:pt x="12" y="191"/>
                </a:lnTo>
                <a:lnTo>
                  <a:pt x="0" y="322"/>
                </a:lnTo>
                <a:lnTo>
                  <a:pt x="0" y="7490"/>
                </a:lnTo>
                <a:lnTo>
                  <a:pt x="0" y="7657"/>
                </a:lnTo>
                <a:lnTo>
                  <a:pt x="71" y="7978"/>
                </a:lnTo>
                <a:lnTo>
                  <a:pt x="191" y="8264"/>
                </a:lnTo>
                <a:lnTo>
                  <a:pt x="369" y="8526"/>
                </a:lnTo>
                <a:lnTo>
                  <a:pt x="583" y="8752"/>
                </a:lnTo>
                <a:lnTo>
                  <a:pt x="845" y="8919"/>
                </a:lnTo>
                <a:lnTo>
                  <a:pt x="1143" y="9050"/>
                </a:lnTo>
                <a:lnTo>
                  <a:pt x="1453" y="9109"/>
                </a:lnTo>
                <a:lnTo>
                  <a:pt x="1631" y="9121"/>
                </a:lnTo>
                <a:lnTo>
                  <a:pt x="10097" y="9121"/>
                </a:lnTo>
                <a:lnTo>
                  <a:pt x="10216" y="9097"/>
                </a:lnTo>
                <a:lnTo>
                  <a:pt x="10395" y="8919"/>
                </a:lnTo>
                <a:lnTo>
                  <a:pt x="10418" y="8788"/>
                </a:lnTo>
                <a:lnTo>
                  <a:pt x="10395" y="8657"/>
                </a:lnTo>
                <a:lnTo>
                  <a:pt x="10216" y="8478"/>
                </a:lnTo>
                <a:lnTo>
                  <a:pt x="10097" y="8466"/>
                </a:lnTo>
                <a:lnTo>
                  <a:pt x="1619" y="8466"/>
                </a:lnTo>
                <a:lnTo>
                  <a:pt x="1429" y="8454"/>
                </a:lnTo>
                <a:lnTo>
                  <a:pt x="1072" y="8299"/>
                </a:lnTo>
                <a:lnTo>
                  <a:pt x="810" y="8038"/>
                </a:lnTo>
                <a:lnTo>
                  <a:pt x="667" y="7692"/>
                </a:lnTo>
                <a:lnTo>
                  <a:pt x="655" y="7490"/>
                </a:lnTo>
                <a:lnTo>
                  <a:pt x="655" y="322"/>
                </a:lnTo>
                <a:lnTo>
                  <a:pt x="631" y="191"/>
                </a:lnTo>
                <a:lnTo>
                  <a:pt x="453" y="24"/>
                </a:lnTo>
                <a:lnTo>
                  <a:pt x="3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56"/>
          <p:cNvSpPr/>
          <p:nvPr/>
        </p:nvSpPr>
        <p:spPr>
          <a:xfrm>
            <a:off x="2530100" y="7848764"/>
            <a:ext cx="667422" cy="595264"/>
          </a:xfrm>
          <a:custGeom>
            <a:avLst/>
            <a:gdLst/>
            <a:ahLst/>
            <a:cxnLst/>
            <a:rect l="l" t="t" r="r" b="b"/>
            <a:pathLst>
              <a:path w="11682" h="10419" extrusionOk="0">
                <a:moveTo>
                  <a:pt x="11026" y="1310"/>
                </a:moveTo>
                <a:lnTo>
                  <a:pt x="9931" y="5216"/>
                </a:lnTo>
                <a:lnTo>
                  <a:pt x="3061" y="5216"/>
                </a:lnTo>
                <a:lnTo>
                  <a:pt x="2191" y="1310"/>
                </a:lnTo>
                <a:close/>
                <a:moveTo>
                  <a:pt x="334" y="1"/>
                </a:moveTo>
                <a:lnTo>
                  <a:pt x="203" y="24"/>
                </a:lnTo>
                <a:lnTo>
                  <a:pt x="24" y="203"/>
                </a:lnTo>
                <a:lnTo>
                  <a:pt x="1" y="334"/>
                </a:lnTo>
                <a:lnTo>
                  <a:pt x="24" y="465"/>
                </a:lnTo>
                <a:lnTo>
                  <a:pt x="203" y="644"/>
                </a:lnTo>
                <a:lnTo>
                  <a:pt x="334" y="655"/>
                </a:lnTo>
                <a:lnTo>
                  <a:pt x="1370" y="655"/>
                </a:lnTo>
                <a:lnTo>
                  <a:pt x="2942" y="7561"/>
                </a:lnTo>
                <a:lnTo>
                  <a:pt x="2977" y="7669"/>
                </a:lnTo>
                <a:lnTo>
                  <a:pt x="3144" y="7811"/>
                </a:lnTo>
                <a:lnTo>
                  <a:pt x="3263" y="7823"/>
                </a:lnTo>
                <a:lnTo>
                  <a:pt x="10098" y="7823"/>
                </a:lnTo>
                <a:lnTo>
                  <a:pt x="10229" y="7800"/>
                </a:lnTo>
                <a:lnTo>
                  <a:pt x="10407" y="7621"/>
                </a:lnTo>
                <a:lnTo>
                  <a:pt x="10419" y="7490"/>
                </a:lnTo>
                <a:lnTo>
                  <a:pt x="10407" y="7359"/>
                </a:lnTo>
                <a:lnTo>
                  <a:pt x="10229" y="7192"/>
                </a:lnTo>
                <a:lnTo>
                  <a:pt x="10098" y="7168"/>
                </a:lnTo>
                <a:lnTo>
                  <a:pt x="3525" y="7168"/>
                </a:lnTo>
                <a:lnTo>
                  <a:pt x="3227" y="5871"/>
                </a:lnTo>
                <a:lnTo>
                  <a:pt x="9931" y="5871"/>
                </a:lnTo>
                <a:lnTo>
                  <a:pt x="10038" y="5859"/>
                </a:lnTo>
                <a:lnTo>
                  <a:pt x="10240" y="5787"/>
                </a:lnTo>
                <a:lnTo>
                  <a:pt x="10407" y="5668"/>
                </a:lnTo>
                <a:lnTo>
                  <a:pt x="10526" y="5490"/>
                </a:lnTo>
                <a:lnTo>
                  <a:pt x="10550" y="5394"/>
                </a:lnTo>
                <a:lnTo>
                  <a:pt x="11657" y="1489"/>
                </a:lnTo>
                <a:lnTo>
                  <a:pt x="11681" y="1322"/>
                </a:lnTo>
                <a:lnTo>
                  <a:pt x="11622" y="1036"/>
                </a:lnTo>
                <a:lnTo>
                  <a:pt x="11443" y="798"/>
                </a:lnTo>
                <a:lnTo>
                  <a:pt x="11181" y="667"/>
                </a:lnTo>
                <a:lnTo>
                  <a:pt x="11026" y="655"/>
                </a:lnTo>
                <a:lnTo>
                  <a:pt x="2037" y="655"/>
                </a:lnTo>
                <a:lnTo>
                  <a:pt x="1953" y="263"/>
                </a:lnTo>
                <a:lnTo>
                  <a:pt x="1918" y="155"/>
                </a:lnTo>
                <a:lnTo>
                  <a:pt x="1739" y="13"/>
                </a:lnTo>
                <a:lnTo>
                  <a:pt x="1632" y="1"/>
                </a:lnTo>
                <a:close/>
                <a:moveTo>
                  <a:pt x="3847" y="8800"/>
                </a:moveTo>
                <a:lnTo>
                  <a:pt x="4025" y="8871"/>
                </a:lnTo>
                <a:lnTo>
                  <a:pt x="4156" y="9014"/>
                </a:lnTo>
                <a:lnTo>
                  <a:pt x="4228" y="9181"/>
                </a:lnTo>
                <a:lnTo>
                  <a:pt x="4239" y="9288"/>
                </a:lnTo>
                <a:lnTo>
                  <a:pt x="4228" y="9383"/>
                </a:lnTo>
                <a:lnTo>
                  <a:pt x="4156" y="9562"/>
                </a:lnTo>
                <a:lnTo>
                  <a:pt x="4025" y="9693"/>
                </a:lnTo>
                <a:lnTo>
                  <a:pt x="3847" y="9764"/>
                </a:lnTo>
                <a:lnTo>
                  <a:pt x="3751" y="9776"/>
                </a:lnTo>
                <a:lnTo>
                  <a:pt x="3644" y="9764"/>
                </a:lnTo>
                <a:lnTo>
                  <a:pt x="3477" y="9693"/>
                </a:lnTo>
                <a:lnTo>
                  <a:pt x="3346" y="9562"/>
                </a:lnTo>
                <a:lnTo>
                  <a:pt x="3263" y="9383"/>
                </a:lnTo>
                <a:lnTo>
                  <a:pt x="3263" y="9288"/>
                </a:lnTo>
                <a:lnTo>
                  <a:pt x="3263" y="9181"/>
                </a:lnTo>
                <a:lnTo>
                  <a:pt x="3346" y="9014"/>
                </a:lnTo>
                <a:lnTo>
                  <a:pt x="3477" y="8871"/>
                </a:lnTo>
                <a:lnTo>
                  <a:pt x="3644" y="8800"/>
                </a:lnTo>
                <a:close/>
                <a:moveTo>
                  <a:pt x="9383" y="8800"/>
                </a:moveTo>
                <a:lnTo>
                  <a:pt x="9562" y="8871"/>
                </a:lnTo>
                <a:lnTo>
                  <a:pt x="9693" y="9014"/>
                </a:lnTo>
                <a:lnTo>
                  <a:pt x="9764" y="9181"/>
                </a:lnTo>
                <a:lnTo>
                  <a:pt x="9764" y="9288"/>
                </a:lnTo>
                <a:lnTo>
                  <a:pt x="9764" y="9383"/>
                </a:lnTo>
                <a:lnTo>
                  <a:pt x="9693" y="9562"/>
                </a:lnTo>
                <a:lnTo>
                  <a:pt x="9562" y="9693"/>
                </a:lnTo>
                <a:lnTo>
                  <a:pt x="9383" y="9764"/>
                </a:lnTo>
                <a:lnTo>
                  <a:pt x="9276" y="9776"/>
                </a:lnTo>
                <a:lnTo>
                  <a:pt x="9181" y="9764"/>
                </a:lnTo>
                <a:lnTo>
                  <a:pt x="9002" y="9693"/>
                </a:lnTo>
                <a:lnTo>
                  <a:pt x="8871" y="9562"/>
                </a:lnTo>
                <a:lnTo>
                  <a:pt x="8800" y="9383"/>
                </a:lnTo>
                <a:lnTo>
                  <a:pt x="8800" y="9288"/>
                </a:lnTo>
                <a:lnTo>
                  <a:pt x="8800" y="9181"/>
                </a:lnTo>
                <a:lnTo>
                  <a:pt x="8871" y="9014"/>
                </a:lnTo>
                <a:lnTo>
                  <a:pt x="9002" y="8871"/>
                </a:lnTo>
                <a:lnTo>
                  <a:pt x="9181" y="8800"/>
                </a:lnTo>
                <a:close/>
                <a:moveTo>
                  <a:pt x="3751" y="8145"/>
                </a:moveTo>
                <a:lnTo>
                  <a:pt x="3513" y="8157"/>
                </a:lnTo>
                <a:lnTo>
                  <a:pt x="3108" y="8335"/>
                </a:lnTo>
                <a:lnTo>
                  <a:pt x="2799" y="8645"/>
                </a:lnTo>
                <a:lnTo>
                  <a:pt x="2620" y="9050"/>
                </a:lnTo>
                <a:lnTo>
                  <a:pt x="2608" y="9288"/>
                </a:lnTo>
                <a:lnTo>
                  <a:pt x="2620" y="9514"/>
                </a:lnTo>
                <a:lnTo>
                  <a:pt x="2799" y="9931"/>
                </a:lnTo>
                <a:lnTo>
                  <a:pt x="3108" y="10228"/>
                </a:lnTo>
                <a:lnTo>
                  <a:pt x="3513" y="10407"/>
                </a:lnTo>
                <a:lnTo>
                  <a:pt x="3751" y="10419"/>
                </a:lnTo>
                <a:lnTo>
                  <a:pt x="3977" y="10407"/>
                </a:lnTo>
                <a:lnTo>
                  <a:pt x="4394" y="10228"/>
                </a:lnTo>
                <a:lnTo>
                  <a:pt x="4704" y="9931"/>
                </a:lnTo>
                <a:lnTo>
                  <a:pt x="4870" y="9514"/>
                </a:lnTo>
                <a:lnTo>
                  <a:pt x="4894" y="9288"/>
                </a:lnTo>
                <a:lnTo>
                  <a:pt x="4870" y="9050"/>
                </a:lnTo>
                <a:lnTo>
                  <a:pt x="4704" y="8645"/>
                </a:lnTo>
                <a:lnTo>
                  <a:pt x="4394" y="8335"/>
                </a:lnTo>
                <a:lnTo>
                  <a:pt x="3977" y="8157"/>
                </a:lnTo>
                <a:lnTo>
                  <a:pt x="3751" y="8145"/>
                </a:lnTo>
                <a:close/>
                <a:moveTo>
                  <a:pt x="9276" y="8145"/>
                </a:moveTo>
                <a:lnTo>
                  <a:pt x="9050" y="8157"/>
                </a:lnTo>
                <a:lnTo>
                  <a:pt x="8645" y="8335"/>
                </a:lnTo>
                <a:lnTo>
                  <a:pt x="8335" y="8645"/>
                </a:lnTo>
                <a:lnTo>
                  <a:pt x="8157" y="9050"/>
                </a:lnTo>
                <a:lnTo>
                  <a:pt x="8145" y="9288"/>
                </a:lnTo>
                <a:lnTo>
                  <a:pt x="8157" y="9514"/>
                </a:lnTo>
                <a:lnTo>
                  <a:pt x="8335" y="9931"/>
                </a:lnTo>
                <a:lnTo>
                  <a:pt x="8645" y="10228"/>
                </a:lnTo>
                <a:lnTo>
                  <a:pt x="9050" y="10407"/>
                </a:lnTo>
                <a:lnTo>
                  <a:pt x="9276" y="10419"/>
                </a:lnTo>
                <a:lnTo>
                  <a:pt x="9514" y="10407"/>
                </a:lnTo>
                <a:lnTo>
                  <a:pt x="9919" y="10228"/>
                </a:lnTo>
                <a:lnTo>
                  <a:pt x="10229" y="9919"/>
                </a:lnTo>
                <a:lnTo>
                  <a:pt x="10407" y="9514"/>
                </a:lnTo>
                <a:lnTo>
                  <a:pt x="10419" y="9288"/>
                </a:lnTo>
                <a:lnTo>
                  <a:pt x="10407" y="9050"/>
                </a:lnTo>
                <a:lnTo>
                  <a:pt x="10229" y="8645"/>
                </a:lnTo>
                <a:lnTo>
                  <a:pt x="9919" y="8335"/>
                </a:lnTo>
                <a:lnTo>
                  <a:pt x="9514" y="8157"/>
                </a:lnTo>
                <a:lnTo>
                  <a:pt x="9276" y="814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56"/>
          <p:cNvSpPr/>
          <p:nvPr/>
        </p:nvSpPr>
        <p:spPr>
          <a:xfrm>
            <a:off x="3702175" y="7848764"/>
            <a:ext cx="595321" cy="595264"/>
          </a:xfrm>
          <a:custGeom>
            <a:avLst/>
            <a:gdLst/>
            <a:ahLst/>
            <a:cxnLst/>
            <a:rect l="l" t="t" r="r" b="b"/>
            <a:pathLst>
              <a:path w="10420" h="10419" extrusionOk="0">
                <a:moveTo>
                  <a:pt x="5538" y="655"/>
                </a:moveTo>
                <a:lnTo>
                  <a:pt x="5669" y="667"/>
                </a:lnTo>
                <a:lnTo>
                  <a:pt x="5847" y="846"/>
                </a:lnTo>
                <a:lnTo>
                  <a:pt x="5871" y="977"/>
                </a:lnTo>
                <a:lnTo>
                  <a:pt x="5871" y="1632"/>
                </a:lnTo>
                <a:lnTo>
                  <a:pt x="5847" y="1763"/>
                </a:lnTo>
                <a:lnTo>
                  <a:pt x="5669" y="1941"/>
                </a:lnTo>
                <a:lnTo>
                  <a:pt x="5538" y="1953"/>
                </a:lnTo>
                <a:lnTo>
                  <a:pt x="1632" y="1953"/>
                </a:lnTo>
                <a:lnTo>
                  <a:pt x="1501" y="1941"/>
                </a:lnTo>
                <a:lnTo>
                  <a:pt x="1323" y="1763"/>
                </a:lnTo>
                <a:lnTo>
                  <a:pt x="1311" y="1632"/>
                </a:lnTo>
                <a:lnTo>
                  <a:pt x="1311" y="977"/>
                </a:lnTo>
                <a:lnTo>
                  <a:pt x="1323" y="846"/>
                </a:lnTo>
                <a:lnTo>
                  <a:pt x="1501" y="667"/>
                </a:lnTo>
                <a:lnTo>
                  <a:pt x="1632" y="655"/>
                </a:lnTo>
                <a:close/>
                <a:moveTo>
                  <a:pt x="2180" y="4728"/>
                </a:moveTo>
                <a:lnTo>
                  <a:pt x="2013" y="4799"/>
                </a:lnTo>
                <a:lnTo>
                  <a:pt x="1882" y="4942"/>
                </a:lnTo>
                <a:lnTo>
                  <a:pt x="1799" y="5109"/>
                </a:lnTo>
                <a:lnTo>
                  <a:pt x="1799" y="5216"/>
                </a:lnTo>
                <a:lnTo>
                  <a:pt x="1799" y="5311"/>
                </a:lnTo>
                <a:lnTo>
                  <a:pt x="1882" y="5490"/>
                </a:lnTo>
                <a:lnTo>
                  <a:pt x="2013" y="5621"/>
                </a:lnTo>
                <a:lnTo>
                  <a:pt x="2180" y="5692"/>
                </a:lnTo>
                <a:lnTo>
                  <a:pt x="2287" y="5704"/>
                </a:lnTo>
                <a:lnTo>
                  <a:pt x="2382" y="5692"/>
                </a:lnTo>
                <a:lnTo>
                  <a:pt x="2561" y="5621"/>
                </a:lnTo>
                <a:lnTo>
                  <a:pt x="2692" y="5490"/>
                </a:lnTo>
                <a:lnTo>
                  <a:pt x="2763" y="5311"/>
                </a:lnTo>
                <a:lnTo>
                  <a:pt x="2775" y="5216"/>
                </a:lnTo>
                <a:lnTo>
                  <a:pt x="2763" y="5109"/>
                </a:lnTo>
                <a:lnTo>
                  <a:pt x="2692" y="4942"/>
                </a:lnTo>
                <a:lnTo>
                  <a:pt x="2561" y="4799"/>
                </a:lnTo>
                <a:lnTo>
                  <a:pt x="2382" y="4728"/>
                </a:lnTo>
                <a:close/>
                <a:moveTo>
                  <a:pt x="4133" y="4728"/>
                </a:moveTo>
                <a:lnTo>
                  <a:pt x="3966" y="4799"/>
                </a:lnTo>
                <a:lnTo>
                  <a:pt x="3835" y="4942"/>
                </a:lnTo>
                <a:lnTo>
                  <a:pt x="3752" y="5109"/>
                </a:lnTo>
                <a:lnTo>
                  <a:pt x="3752" y="5216"/>
                </a:lnTo>
                <a:lnTo>
                  <a:pt x="3752" y="5311"/>
                </a:lnTo>
                <a:lnTo>
                  <a:pt x="3835" y="5490"/>
                </a:lnTo>
                <a:lnTo>
                  <a:pt x="3966" y="5621"/>
                </a:lnTo>
                <a:lnTo>
                  <a:pt x="4133" y="5692"/>
                </a:lnTo>
                <a:lnTo>
                  <a:pt x="4240" y="5704"/>
                </a:lnTo>
                <a:lnTo>
                  <a:pt x="4335" y="5692"/>
                </a:lnTo>
                <a:lnTo>
                  <a:pt x="4514" y="5621"/>
                </a:lnTo>
                <a:lnTo>
                  <a:pt x="4645" y="5490"/>
                </a:lnTo>
                <a:lnTo>
                  <a:pt x="4716" y="5311"/>
                </a:lnTo>
                <a:lnTo>
                  <a:pt x="4728" y="5216"/>
                </a:lnTo>
                <a:lnTo>
                  <a:pt x="4716" y="5109"/>
                </a:lnTo>
                <a:lnTo>
                  <a:pt x="4645" y="4942"/>
                </a:lnTo>
                <a:lnTo>
                  <a:pt x="4514" y="4799"/>
                </a:lnTo>
                <a:lnTo>
                  <a:pt x="4335" y="4728"/>
                </a:lnTo>
                <a:close/>
                <a:moveTo>
                  <a:pt x="6085" y="4728"/>
                </a:moveTo>
                <a:lnTo>
                  <a:pt x="5919" y="4799"/>
                </a:lnTo>
                <a:lnTo>
                  <a:pt x="5788" y="4942"/>
                </a:lnTo>
                <a:lnTo>
                  <a:pt x="5704" y="5109"/>
                </a:lnTo>
                <a:lnTo>
                  <a:pt x="5704" y="5216"/>
                </a:lnTo>
                <a:lnTo>
                  <a:pt x="5704" y="5311"/>
                </a:lnTo>
                <a:lnTo>
                  <a:pt x="5788" y="5490"/>
                </a:lnTo>
                <a:lnTo>
                  <a:pt x="5919" y="5621"/>
                </a:lnTo>
                <a:lnTo>
                  <a:pt x="6085" y="5692"/>
                </a:lnTo>
                <a:lnTo>
                  <a:pt x="6192" y="5704"/>
                </a:lnTo>
                <a:lnTo>
                  <a:pt x="6288" y="5692"/>
                </a:lnTo>
                <a:lnTo>
                  <a:pt x="6466" y="5621"/>
                </a:lnTo>
                <a:lnTo>
                  <a:pt x="6597" y="5490"/>
                </a:lnTo>
                <a:lnTo>
                  <a:pt x="6669" y="5311"/>
                </a:lnTo>
                <a:lnTo>
                  <a:pt x="6681" y="5216"/>
                </a:lnTo>
                <a:lnTo>
                  <a:pt x="6669" y="5109"/>
                </a:lnTo>
                <a:lnTo>
                  <a:pt x="6597" y="4942"/>
                </a:lnTo>
                <a:lnTo>
                  <a:pt x="6466" y="4799"/>
                </a:lnTo>
                <a:lnTo>
                  <a:pt x="6288" y="4728"/>
                </a:lnTo>
                <a:close/>
                <a:moveTo>
                  <a:pt x="8038" y="4728"/>
                </a:moveTo>
                <a:lnTo>
                  <a:pt x="7871" y="4799"/>
                </a:lnTo>
                <a:lnTo>
                  <a:pt x="7740" y="4942"/>
                </a:lnTo>
                <a:lnTo>
                  <a:pt x="7657" y="5109"/>
                </a:lnTo>
                <a:lnTo>
                  <a:pt x="7657" y="5216"/>
                </a:lnTo>
                <a:lnTo>
                  <a:pt x="7657" y="5311"/>
                </a:lnTo>
                <a:lnTo>
                  <a:pt x="7740" y="5490"/>
                </a:lnTo>
                <a:lnTo>
                  <a:pt x="7871" y="5621"/>
                </a:lnTo>
                <a:lnTo>
                  <a:pt x="8038" y="5692"/>
                </a:lnTo>
                <a:lnTo>
                  <a:pt x="8145" y="5704"/>
                </a:lnTo>
                <a:lnTo>
                  <a:pt x="8240" y="5692"/>
                </a:lnTo>
                <a:lnTo>
                  <a:pt x="8419" y="5621"/>
                </a:lnTo>
                <a:lnTo>
                  <a:pt x="8550" y="5490"/>
                </a:lnTo>
                <a:lnTo>
                  <a:pt x="8621" y="5311"/>
                </a:lnTo>
                <a:lnTo>
                  <a:pt x="8633" y="5216"/>
                </a:lnTo>
                <a:lnTo>
                  <a:pt x="8621" y="5109"/>
                </a:lnTo>
                <a:lnTo>
                  <a:pt x="8550" y="4942"/>
                </a:lnTo>
                <a:lnTo>
                  <a:pt x="8419" y="4799"/>
                </a:lnTo>
                <a:lnTo>
                  <a:pt x="8240" y="4728"/>
                </a:lnTo>
                <a:close/>
                <a:moveTo>
                  <a:pt x="3263" y="6347"/>
                </a:moveTo>
                <a:lnTo>
                  <a:pt x="3156" y="6359"/>
                </a:lnTo>
                <a:lnTo>
                  <a:pt x="2990" y="6430"/>
                </a:lnTo>
                <a:lnTo>
                  <a:pt x="2859" y="6561"/>
                </a:lnTo>
                <a:lnTo>
                  <a:pt x="2775" y="6740"/>
                </a:lnTo>
                <a:lnTo>
                  <a:pt x="2775" y="6835"/>
                </a:lnTo>
                <a:lnTo>
                  <a:pt x="2775" y="6942"/>
                </a:lnTo>
                <a:lnTo>
                  <a:pt x="2859" y="7109"/>
                </a:lnTo>
                <a:lnTo>
                  <a:pt x="2990" y="7252"/>
                </a:lnTo>
                <a:lnTo>
                  <a:pt x="3156" y="7323"/>
                </a:lnTo>
                <a:lnTo>
                  <a:pt x="3359" y="7323"/>
                </a:lnTo>
                <a:lnTo>
                  <a:pt x="3537" y="7252"/>
                </a:lnTo>
                <a:lnTo>
                  <a:pt x="3668" y="7109"/>
                </a:lnTo>
                <a:lnTo>
                  <a:pt x="3740" y="6942"/>
                </a:lnTo>
                <a:lnTo>
                  <a:pt x="3752" y="6835"/>
                </a:lnTo>
                <a:lnTo>
                  <a:pt x="3740" y="6740"/>
                </a:lnTo>
                <a:lnTo>
                  <a:pt x="3668" y="6561"/>
                </a:lnTo>
                <a:lnTo>
                  <a:pt x="3537" y="6430"/>
                </a:lnTo>
                <a:lnTo>
                  <a:pt x="3359" y="6359"/>
                </a:lnTo>
                <a:lnTo>
                  <a:pt x="3263" y="6347"/>
                </a:lnTo>
                <a:close/>
                <a:moveTo>
                  <a:pt x="5216" y="6347"/>
                </a:moveTo>
                <a:lnTo>
                  <a:pt x="5109" y="6359"/>
                </a:lnTo>
                <a:lnTo>
                  <a:pt x="4942" y="6430"/>
                </a:lnTo>
                <a:lnTo>
                  <a:pt x="4811" y="6561"/>
                </a:lnTo>
                <a:lnTo>
                  <a:pt x="4728" y="6740"/>
                </a:lnTo>
                <a:lnTo>
                  <a:pt x="4728" y="6835"/>
                </a:lnTo>
                <a:lnTo>
                  <a:pt x="4728" y="6942"/>
                </a:lnTo>
                <a:lnTo>
                  <a:pt x="4811" y="7109"/>
                </a:lnTo>
                <a:lnTo>
                  <a:pt x="4942" y="7252"/>
                </a:lnTo>
                <a:lnTo>
                  <a:pt x="5109" y="7323"/>
                </a:lnTo>
                <a:lnTo>
                  <a:pt x="5311" y="7323"/>
                </a:lnTo>
                <a:lnTo>
                  <a:pt x="5490" y="7252"/>
                </a:lnTo>
                <a:lnTo>
                  <a:pt x="5621" y="7109"/>
                </a:lnTo>
                <a:lnTo>
                  <a:pt x="5692" y="6942"/>
                </a:lnTo>
                <a:lnTo>
                  <a:pt x="5704" y="6835"/>
                </a:lnTo>
                <a:lnTo>
                  <a:pt x="5692" y="6740"/>
                </a:lnTo>
                <a:lnTo>
                  <a:pt x="5621" y="6561"/>
                </a:lnTo>
                <a:lnTo>
                  <a:pt x="5490" y="6430"/>
                </a:lnTo>
                <a:lnTo>
                  <a:pt x="5311" y="6359"/>
                </a:lnTo>
                <a:lnTo>
                  <a:pt x="5216" y="6347"/>
                </a:lnTo>
                <a:close/>
                <a:moveTo>
                  <a:pt x="7169" y="6347"/>
                </a:moveTo>
                <a:lnTo>
                  <a:pt x="7062" y="6359"/>
                </a:lnTo>
                <a:lnTo>
                  <a:pt x="6895" y="6430"/>
                </a:lnTo>
                <a:lnTo>
                  <a:pt x="6764" y="6561"/>
                </a:lnTo>
                <a:lnTo>
                  <a:pt x="6681" y="6740"/>
                </a:lnTo>
                <a:lnTo>
                  <a:pt x="6681" y="6835"/>
                </a:lnTo>
                <a:lnTo>
                  <a:pt x="6681" y="6942"/>
                </a:lnTo>
                <a:lnTo>
                  <a:pt x="6764" y="7109"/>
                </a:lnTo>
                <a:lnTo>
                  <a:pt x="6895" y="7252"/>
                </a:lnTo>
                <a:lnTo>
                  <a:pt x="7062" y="7323"/>
                </a:lnTo>
                <a:lnTo>
                  <a:pt x="7264" y="7323"/>
                </a:lnTo>
                <a:lnTo>
                  <a:pt x="7443" y="7252"/>
                </a:lnTo>
                <a:lnTo>
                  <a:pt x="7574" y="7109"/>
                </a:lnTo>
                <a:lnTo>
                  <a:pt x="7645" y="6942"/>
                </a:lnTo>
                <a:lnTo>
                  <a:pt x="7657" y="6835"/>
                </a:lnTo>
                <a:lnTo>
                  <a:pt x="7645" y="6740"/>
                </a:lnTo>
                <a:lnTo>
                  <a:pt x="7574" y="6561"/>
                </a:lnTo>
                <a:lnTo>
                  <a:pt x="7443" y="6430"/>
                </a:lnTo>
                <a:lnTo>
                  <a:pt x="7264" y="6359"/>
                </a:lnTo>
                <a:lnTo>
                  <a:pt x="7169" y="6347"/>
                </a:lnTo>
                <a:close/>
                <a:moveTo>
                  <a:pt x="8645" y="3906"/>
                </a:moveTo>
                <a:lnTo>
                  <a:pt x="8764" y="3918"/>
                </a:lnTo>
                <a:lnTo>
                  <a:pt x="8979" y="4001"/>
                </a:lnTo>
                <a:lnTo>
                  <a:pt x="9157" y="4144"/>
                </a:lnTo>
                <a:lnTo>
                  <a:pt x="9264" y="4347"/>
                </a:lnTo>
                <a:lnTo>
                  <a:pt x="9288" y="4466"/>
                </a:lnTo>
                <a:lnTo>
                  <a:pt x="9764" y="7823"/>
                </a:lnTo>
                <a:lnTo>
                  <a:pt x="668" y="7823"/>
                </a:lnTo>
                <a:lnTo>
                  <a:pt x="1144" y="4466"/>
                </a:lnTo>
                <a:lnTo>
                  <a:pt x="1168" y="4347"/>
                </a:lnTo>
                <a:lnTo>
                  <a:pt x="1275" y="4144"/>
                </a:lnTo>
                <a:lnTo>
                  <a:pt x="1454" y="4001"/>
                </a:lnTo>
                <a:lnTo>
                  <a:pt x="1668" y="3918"/>
                </a:lnTo>
                <a:lnTo>
                  <a:pt x="1787" y="3906"/>
                </a:lnTo>
                <a:close/>
                <a:moveTo>
                  <a:pt x="9776" y="8466"/>
                </a:moveTo>
                <a:lnTo>
                  <a:pt x="9776" y="9121"/>
                </a:lnTo>
                <a:lnTo>
                  <a:pt x="9764" y="9252"/>
                </a:lnTo>
                <a:lnTo>
                  <a:pt x="9669" y="9490"/>
                </a:lnTo>
                <a:lnTo>
                  <a:pt x="9491" y="9669"/>
                </a:lnTo>
                <a:lnTo>
                  <a:pt x="9253" y="9764"/>
                </a:lnTo>
                <a:lnTo>
                  <a:pt x="9122" y="9776"/>
                </a:lnTo>
                <a:lnTo>
                  <a:pt x="1311" y="9776"/>
                </a:lnTo>
                <a:lnTo>
                  <a:pt x="1180" y="9764"/>
                </a:lnTo>
                <a:lnTo>
                  <a:pt x="942" y="9669"/>
                </a:lnTo>
                <a:lnTo>
                  <a:pt x="763" y="9490"/>
                </a:lnTo>
                <a:lnTo>
                  <a:pt x="668" y="9252"/>
                </a:lnTo>
                <a:lnTo>
                  <a:pt x="656" y="9121"/>
                </a:lnTo>
                <a:lnTo>
                  <a:pt x="656" y="8466"/>
                </a:lnTo>
                <a:close/>
                <a:moveTo>
                  <a:pt x="1632" y="1"/>
                </a:moveTo>
                <a:lnTo>
                  <a:pt x="1430" y="24"/>
                </a:lnTo>
                <a:lnTo>
                  <a:pt x="1084" y="167"/>
                </a:lnTo>
                <a:lnTo>
                  <a:pt x="811" y="429"/>
                </a:lnTo>
                <a:lnTo>
                  <a:pt x="668" y="786"/>
                </a:lnTo>
                <a:lnTo>
                  <a:pt x="656" y="977"/>
                </a:lnTo>
                <a:lnTo>
                  <a:pt x="656" y="1632"/>
                </a:lnTo>
                <a:lnTo>
                  <a:pt x="668" y="1834"/>
                </a:lnTo>
                <a:lnTo>
                  <a:pt x="811" y="2180"/>
                </a:lnTo>
                <a:lnTo>
                  <a:pt x="1084" y="2453"/>
                </a:lnTo>
                <a:lnTo>
                  <a:pt x="1430" y="2596"/>
                </a:lnTo>
                <a:lnTo>
                  <a:pt x="1632" y="2608"/>
                </a:lnTo>
                <a:lnTo>
                  <a:pt x="3263" y="2608"/>
                </a:lnTo>
                <a:lnTo>
                  <a:pt x="3263" y="3263"/>
                </a:lnTo>
                <a:lnTo>
                  <a:pt x="1787" y="3263"/>
                </a:lnTo>
                <a:lnTo>
                  <a:pt x="1549" y="3275"/>
                </a:lnTo>
                <a:lnTo>
                  <a:pt x="1108" y="3442"/>
                </a:lnTo>
                <a:lnTo>
                  <a:pt x="763" y="3739"/>
                </a:lnTo>
                <a:lnTo>
                  <a:pt x="549" y="4144"/>
                </a:lnTo>
                <a:lnTo>
                  <a:pt x="489" y="4382"/>
                </a:lnTo>
                <a:lnTo>
                  <a:pt x="13" y="7728"/>
                </a:lnTo>
                <a:lnTo>
                  <a:pt x="1" y="7823"/>
                </a:lnTo>
                <a:lnTo>
                  <a:pt x="1" y="7907"/>
                </a:lnTo>
                <a:lnTo>
                  <a:pt x="1" y="9121"/>
                </a:lnTo>
                <a:lnTo>
                  <a:pt x="25" y="9383"/>
                </a:lnTo>
                <a:lnTo>
                  <a:pt x="215" y="9859"/>
                </a:lnTo>
                <a:lnTo>
                  <a:pt x="572" y="10205"/>
                </a:lnTo>
                <a:lnTo>
                  <a:pt x="1037" y="10407"/>
                </a:lnTo>
                <a:lnTo>
                  <a:pt x="1311" y="10419"/>
                </a:lnTo>
                <a:lnTo>
                  <a:pt x="9122" y="10419"/>
                </a:lnTo>
                <a:lnTo>
                  <a:pt x="9383" y="10407"/>
                </a:lnTo>
                <a:lnTo>
                  <a:pt x="9848" y="10205"/>
                </a:lnTo>
                <a:lnTo>
                  <a:pt x="10205" y="9859"/>
                </a:lnTo>
                <a:lnTo>
                  <a:pt x="10407" y="9383"/>
                </a:lnTo>
                <a:lnTo>
                  <a:pt x="10419" y="9121"/>
                </a:lnTo>
                <a:lnTo>
                  <a:pt x="10419" y="7907"/>
                </a:lnTo>
                <a:lnTo>
                  <a:pt x="10419" y="7823"/>
                </a:lnTo>
                <a:lnTo>
                  <a:pt x="10407" y="7728"/>
                </a:lnTo>
                <a:lnTo>
                  <a:pt x="9931" y="4382"/>
                </a:lnTo>
                <a:lnTo>
                  <a:pt x="9884" y="4144"/>
                </a:lnTo>
                <a:lnTo>
                  <a:pt x="9657" y="3739"/>
                </a:lnTo>
                <a:lnTo>
                  <a:pt x="9312" y="3442"/>
                </a:lnTo>
                <a:lnTo>
                  <a:pt x="8883" y="3275"/>
                </a:lnTo>
                <a:lnTo>
                  <a:pt x="8645" y="3263"/>
                </a:lnTo>
                <a:lnTo>
                  <a:pt x="3906" y="3263"/>
                </a:lnTo>
                <a:lnTo>
                  <a:pt x="3906" y="2608"/>
                </a:lnTo>
                <a:lnTo>
                  <a:pt x="5538" y="2608"/>
                </a:lnTo>
                <a:lnTo>
                  <a:pt x="5740" y="2596"/>
                </a:lnTo>
                <a:lnTo>
                  <a:pt x="6085" y="2453"/>
                </a:lnTo>
                <a:lnTo>
                  <a:pt x="6359" y="2180"/>
                </a:lnTo>
                <a:lnTo>
                  <a:pt x="6502" y="1834"/>
                </a:lnTo>
                <a:lnTo>
                  <a:pt x="6514" y="1632"/>
                </a:lnTo>
                <a:lnTo>
                  <a:pt x="6514" y="977"/>
                </a:lnTo>
                <a:lnTo>
                  <a:pt x="6502" y="786"/>
                </a:lnTo>
                <a:lnTo>
                  <a:pt x="6359" y="429"/>
                </a:lnTo>
                <a:lnTo>
                  <a:pt x="6085" y="167"/>
                </a:lnTo>
                <a:lnTo>
                  <a:pt x="5740" y="24"/>
                </a:lnTo>
                <a:lnTo>
                  <a:pt x="55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56"/>
          <p:cNvSpPr/>
          <p:nvPr/>
        </p:nvSpPr>
        <p:spPr>
          <a:xfrm>
            <a:off x="4800149" y="7848764"/>
            <a:ext cx="670107" cy="595264"/>
          </a:xfrm>
          <a:custGeom>
            <a:avLst/>
            <a:gdLst/>
            <a:ahLst/>
            <a:cxnLst/>
            <a:rect l="l" t="t" r="r" b="b"/>
            <a:pathLst>
              <a:path w="11729" h="10419" extrusionOk="0">
                <a:moveTo>
                  <a:pt x="8788" y="2608"/>
                </a:moveTo>
                <a:lnTo>
                  <a:pt x="8657" y="2632"/>
                </a:lnTo>
                <a:lnTo>
                  <a:pt x="8478" y="2799"/>
                </a:lnTo>
                <a:lnTo>
                  <a:pt x="8466" y="2930"/>
                </a:lnTo>
                <a:lnTo>
                  <a:pt x="8478" y="3061"/>
                </a:lnTo>
                <a:lnTo>
                  <a:pt x="8657" y="3239"/>
                </a:lnTo>
                <a:lnTo>
                  <a:pt x="8788" y="3263"/>
                </a:lnTo>
                <a:lnTo>
                  <a:pt x="8919" y="3239"/>
                </a:lnTo>
                <a:lnTo>
                  <a:pt x="9097" y="3061"/>
                </a:lnTo>
                <a:lnTo>
                  <a:pt x="9121" y="2930"/>
                </a:lnTo>
                <a:lnTo>
                  <a:pt x="9097" y="2799"/>
                </a:lnTo>
                <a:lnTo>
                  <a:pt x="8919" y="2632"/>
                </a:lnTo>
                <a:lnTo>
                  <a:pt x="8788" y="2608"/>
                </a:lnTo>
                <a:close/>
                <a:moveTo>
                  <a:pt x="10097" y="2608"/>
                </a:moveTo>
                <a:lnTo>
                  <a:pt x="9966" y="2632"/>
                </a:lnTo>
                <a:lnTo>
                  <a:pt x="9788" y="2799"/>
                </a:lnTo>
                <a:lnTo>
                  <a:pt x="9764" y="2930"/>
                </a:lnTo>
                <a:lnTo>
                  <a:pt x="9788" y="3061"/>
                </a:lnTo>
                <a:lnTo>
                  <a:pt x="9966" y="3239"/>
                </a:lnTo>
                <a:lnTo>
                  <a:pt x="10097" y="3263"/>
                </a:lnTo>
                <a:lnTo>
                  <a:pt x="10228" y="3239"/>
                </a:lnTo>
                <a:lnTo>
                  <a:pt x="10395" y="3061"/>
                </a:lnTo>
                <a:lnTo>
                  <a:pt x="10419" y="2930"/>
                </a:lnTo>
                <a:lnTo>
                  <a:pt x="10395" y="2799"/>
                </a:lnTo>
                <a:lnTo>
                  <a:pt x="10228" y="2632"/>
                </a:lnTo>
                <a:lnTo>
                  <a:pt x="10097" y="2608"/>
                </a:lnTo>
                <a:close/>
                <a:moveTo>
                  <a:pt x="11074" y="655"/>
                </a:moveTo>
                <a:lnTo>
                  <a:pt x="11074" y="3263"/>
                </a:lnTo>
                <a:lnTo>
                  <a:pt x="11062" y="3430"/>
                </a:lnTo>
                <a:lnTo>
                  <a:pt x="11002" y="3739"/>
                </a:lnTo>
                <a:lnTo>
                  <a:pt x="10871" y="4037"/>
                </a:lnTo>
                <a:lnTo>
                  <a:pt x="10705" y="4299"/>
                </a:lnTo>
                <a:lnTo>
                  <a:pt x="10478" y="4513"/>
                </a:lnTo>
                <a:lnTo>
                  <a:pt x="10216" y="4692"/>
                </a:lnTo>
                <a:lnTo>
                  <a:pt x="9931" y="4823"/>
                </a:lnTo>
                <a:lnTo>
                  <a:pt x="9609" y="4882"/>
                </a:lnTo>
                <a:lnTo>
                  <a:pt x="9443" y="4894"/>
                </a:lnTo>
                <a:lnTo>
                  <a:pt x="9276" y="4882"/>
                </a:lnTo>
                <a:lnTo>
                  <a:pt x="8954" y="4823"/>
                </a:lnTo>
                <a:lnTo>
                  <a:pt x="8669" y="4692"/>
                </a:lnTo>
                <a:lnTo>
                  <a:pt x="8407" y="4513"/>
                </a:lnTo>
                <a:lnTo>
                  <a:pt x="8180" y="4299"/>
                </a:lnTo>
                <a:lnTo>
                  <a:pt x="8002" y="4037"/>
                </a:lnTo>
                <a:lnTo>
                  <a:pt x="7883" y="3739"/>
                </a:lnTo>
                <a:lnTo>
                  <a:pt x="7823" y="3430"/>
                </a:lnTo>
                <a:lnTo>
                  <a:pt x="7811" y="3263"/>
                </a:lnTo>
                <a:lnTo>
                  <a:pt x="7811" y="655"/>
                </a:lnTo>
                <a:lnTo>
                  <a:pt x="8895" y="1953"/>
                </a:lnTo>
                <a:lnTo>
                  <a:pt x="9978" y="1953"/>
                </a:lnTo>
                <a:lnTo>
                  <a:pt x="11074" y="655"/>
                </a:lnTo>
                <a:close/>
                <a:moveTo>
                  <a:pt x="7264" y="3906"/>
                </a:moveTo>
                <a:lnTo>
                  <a:pt x="7323" y="4085"/>
                </a:lnTo>
                <a:lnTo>
                  <a:pt x="7478" y="4406"/>
                </a:lnTo>
                <a:lnTo>
                  <a:pt x="7799" y="4847"/>
                </a:lnTo>
                <a:lnTo>
                  <a:pt x="8216" y="5180"/>
                </a:lnTo>
                <a:lnTo>
                  <a:pt x="8538" y="5347"/>
                </a:lnTo>
                <a:lnTo>
                  <a:pt x="8883" y="5466"/>
                </a:lnTo>
                <a:lnTo>
                  <a:pt x="9252" y="5537"/>
                </a:lnTo>
                <a:lnTo>
                  <a:pt x="9443" y="5537"/>
                </a:lnTo>
                <a:lnTo>
                  <a:pt x="9609" y="5525"/>
                </a:lnTo>
                <a:lnTo>
                  <a:pt x="9764" y="5502"/>
                </a:lnTo>
                <a:lnTo>
                  <a:pt x="9764" y="9443"/>
                </a:lnTo>
                <a:lnTo>
                  <a:pt x="9752" y="9574"/>
                </a:lnTo>
                <a:lnTo>
                  <a:pt x="9573" y="9752"/>
                </a:lnTo>
                <a:lnTo>
                  <a:pt x="9443" y="9776"/>
                </a:lnTo>
                <a:lnTo>
                  <a:pt x="9312" y="9752"/>
                </a:lnTo>
                <a:lnTo>
                  <a:pt x="9133" y="9574"/>
                </a:lnTo>
                <a:lnTo>
                  <a:pt x="9121" y="9443"/>
                </a:lnTo>
                <a:lnTo>
                  <a:pt x="9121" y="7180"/>
                </a:lnTo>
                <a:lnTo>
                  <a:pt x="9109" y="7097"/>
                </a:lnTo>
                <a:lnTo>
                  <a:pt x="9026" y="6954"/>
                </a:lnTo>
                <a:lnTo>
                  <a:pt x="8895" y="6871"/>
                </a:lnTo>
                <a:lnTo>
                  <a:pt x="8740" y="6859"/>
                </a:lnTo>
                <a:lnTo>
                  <a:pt x="8657" y="6883"/>
                </a:lnTo>
                <a:lnTo>
                  <a:pt x="6168" y="7990"/>
                </a:lnTo>
                <a:lnTo>
                  <a:pt x="6132" y="7728"/>
                </a:lnTo>
                <a:lnTo>
                  <a:pt x="5942" y="7240"/>
                </a:lnTo>
                <a:lnTo>
                  <a:pt x="5644" y="6811"/>
                </a:lnTo>
                <a:lnTo>
                  <a:pt x="5251" y="6478"/>
                </a:lnTo>
                <a:lnTo>
                  <a:pt x="5013" y="6347"/>
                </a:lnTo>
                <a:lnTo>
                  <a:pt x="4942" y="6323"/>
                </a:lnTo>
                <a:lnTo>
                  <a:pt x="4799" y="6323"/>
                </a:lnTo>
                <a:lnTo>
                  <a:pt x="4668" y="6383"/>
                </a:lnTo>
                <a:lnTo>
                  <a:pt x="4573" y="6490"/>
                </a:lnTo>
                <a:lnTo>
                  <a:pt x="4549" y="6561"/>
                </a:lnTo>
                <a:lnTo>
                  <a:pt x="4537" y="6680"/>
                </a:lnTo>
                <a:lnTo>
                  <a:pt x="4632" y="6871"/>
                </a:lnTo>
                <a:lnTo>
                  <a:pt x="4727" y="6942"/>
                </a:lnTo>
                <a:lnTo>
                  <a:pt x="4894" y="7026"/>
                </a:lnTo>
                <a:lnTo>
                  <a:pt x="5192" y="7252"/>
                </a:lnTo>
                <a:lnTo>
                  <a:pt x="5406" y="7538"/>
                </a:lnTo>
                <a:lnTo>
                  <a:pt x="5525" y="7871"/>
                </a:lnTo>
                <a:lnTo>
                  <a:pt x="5537" y="8061"/>
                </a:lnTo>
                <a:lnTo>
                  <a:pt x="5537" y="9121"/>
                </a:lnTo>
                <a:lnTo>
                  <a:pt x="6513" y="9121"/>
                </a:lnTo>
                <a:lnTo>
                  <a:pt x="6644" y="9133"/>
                </a:lnTo>
                <a:lnTo>
                  <a:pt x="6883" y="9228"/>
                </a:lnTo>
                <a:lnTo>
                  <a:pt x="7049" y="9407"/>
                </a:lnTo>
                <a:lnTo>
                  <a:pt x="7156" y="9645"/>
                </a:lnTo>
                <a:lnTo>
                  <a:pt x="7156" y="9776"/>
                </a:lnTo>
                <a:lnTo>
                  <a:pt x="2930" y="9776"/>
                </a:lnTo>
                <a:lnTo>
                  <a:pt x="2739" y="9764"/>
                </a:lnTo>
                <a:lnTo>
                  <a:pt x="2394" y="9621"/>
                </a:lnTo>
                <a:lnTo>
                  <a:pt x="2120" y="9371"/>
                </a:lnTo>
                <a:lnTo>
                  <a:pt x="1965" y="9038"/>
                </a:lnTo>
                <a:lnTo>
                  <a:pt x="1953" y="8847"/>
                </a:lnTo>
                <a:lnTo>
                  <a:pt x="1965" y="8347"/>
                </a:lnTo>
                <a:lnTo>
                  <a:pt x="2156" y="7383"/>
                </a:lnTo>
                <a:lnTo>
                  <a:pt x="2525" y="6490"/>
                </a:lnTo>
                <a:lnTo>
                  <a:pt x="3049" y="5704"/>
                </a:lnTo>
                <a:lnTo>
                  <a:pt x="3715" y="5037"/>
                </a:lnTo>
                <a:lnTo>
                  <a:pt x="4489" y="4501"/>
                </a:lnTo>
                <a:lnTo>
                  <a:pt x="5370" y="4120"/>
                </a:lnTo>
                <a:lnTo>
                  <a:pt x="6335" y="3930"/>
                </a:lnTo>
                <a:lnTo>
                  <a:pt x="6835" y="3906"/>
                </a:lnTo>
                <a:close/>
                <a:moveTo>
                  <a:pt x="7859" y="1"/>
                </a:moveTo>
                <a:lnTo>
                  <a:pt x="7633" y="24"/>
                </a:lnTo>
                <a:lnTo>
                  <a:pt x="7526" y="72"/>
                </a:lnTo>
                <a:lnTo>
                  <a:pt x="7442" y="120"/>
                </a:lnTo>
                <a:lnTo>
                  <a:pt x="7311" y="239"/>
                </a:lnTo>
                <a:lnTo>
                  <a:pt x="7180" y="489"/>
                </a:lnTo>
                <a:lnTo>
                  <a:pt x="7168" y="691"/>
                </a:lnTo>
                <a:lnTo>
                  <a:pt x="7168" y="3263"/>
                </a:lnTo>
                <a:lnTo>
                  <a:pt x="6442" y="3263"/>
                </a:lnTo>
                <a:lnTo>
                  <a:pt x="5680" y="3370"/>
                </a:lnTo>
                <a:lnTo>
                  <a:pt x="4954" y="3585"/>
                </a:lnTo>
                <a:lnTo>
                  <a:pt x="4275" y="3882"/>
                </a:lnTo>
                <a:lnTo>
                  <a:pt x="3644" y="4275"/>
                </a:lnTo>
                <a:lnTo>
                  <a:pt x="3072" y="4739"/>
                </a:lnTo>
                <a:lnTo>
                  <a:pt x="2572" y="5275"/>
                </a:lnTo>
                <a:lnTo>
                  <a:pt x="2132" y="5871"/>
                </a:lnTo>
                <a:lnTo>
                  <a:pt x="1953" y="6192"/>
                </a:lnTo>
                <a:lnTo>
                  <a:pt x="1953" y="3585"/>
                </a:lnTo>
                <a:lnTo>
                  <a:pt x="1953" y="3418"/>
                </a:lnTo>
                <a:lnTo>
                  <a:pt x="1882" y="3096"/>
                </a:lnTo>
                <a:lnTo>
                  <a:pt x="1763" y="2811"/>
                </a:lnTo>
                <a:lnTo>
                  <a:pt x="1584" y="2549"/>
                </a:lnTo>
                <a:lnTo>
                  <a:pt x="1358" y="2322"/>
                </a:lnTo>
                <a:lnTo>
                  <a:pt x="1096" y="2156"/>
                </a:lnTo>
                <a:lnTo>
                  <a:pt x="810" y="2025"/>
                </a:lnTo>
                <a:lnTo>
                  <a:pt x="489" y="1965"/>
                </a:lnTo>
                <a:lnTo>
                  <a:pt x="322" y="1953"/>
                </a:lnTo>
                <a:lnTo>
                  <a:pt x="191" y="1977"/>
                </a:lnTo>
                <a:lnTo>
                  <a:pt x="12" y="2156"/>
                </a:lnTo>
                <a:lnTo>
                  <a:pt x="0" y="2287"/>
                </a:lnTo>
                <a:lnTo>
                  <a:pt x="12" y="2418"/>
                </a:lnTo>
                <a:lnTo>
                  <a:pt x="191" y="2584"/>
                </a:lnTo>
                <a:lnTo>
                  <a:pt x="322" y="2608"/>
                </a:lnTo>
                <a:lnTo>
                  <a:pt x="524" y="2620"/>
                </a:lnTo>
                <a:lnTo>
                  <a:pt x="870" y="2775"/>
                </a:lnTo>
                <a:lnTo>
                  <a:pt x="1144" y="3037"/>
                </a:lnTo>
                <a:lnTo>
                  <a:pt x="1286" y="3382"/>
                </a:lnTo>
                <a:lnTo>
                  <a:pt x="1298" y="3585"/>
                </a:lnTo>
                <a:lnTo>
                  <a:pt x="1298" y="8800"/>
                </a:lnTo>
                <a:lnTo>
                  <a:pt x="1310" y="8966"/>
                </a:lnTo>
                <a:lnTo>
                  <a:pt x="1370" y="9276"/>
                </a:lnTo>
                <a:lnTo>
                  <a:pt x="1501" y="9574"/>
                </a:lnTo>
                <a:lnTo>
                  <a:pt x="1667" y="9836"/>
                </a:lnTo>
                <a:lnTo>
                  <a:pt x="1894" y="10050"/>
                </a:lnTo>
                <a:lnTo>
                  <a:pt x="2156" y="10228"/>
                </a:lnTo>
                <a:lnTo>
                  <a:pt x="2441" y="10348"/>
                </a:lnTo>
                <a:lnTo>
                  <a:pt x="2763" y="10419"/>
                </a:lnTo>
                <a:lnTo>
                  <a:pt x="7145" y="10419"/>
                </a:lnTo>
                <a:lnTo>
                  <a:pt x="7287" y="10407"/>
                </a:lnTo>
                <a:lnTo>
                  <a:pt x="7526" y="10312"/>
                </a:lnTo>
                <a:lnTo>
                  <a:pt x="7704" y="10121"/>
                </a:lnTo>
                <a:lnTo>
                  <a:pt x="7811" y="9883"/>
                </a:lnTo>
                <a:lnTo>
                  <a:pt x="7811" y="9740"/>
                </a:lnTo>
                <a:lnTo>
                  <a:pt x="7787" y="9502"/>
                </a:lnTo>
                <a:lnTo>
                  <a:pt x="7609" y="9074"/>
                </a:lnTo>
                <a:lnTo>
                  <a:pt x="7299" y="8740"/>
                </a:lnTo>
                <a:lnTo>
                  <a:pt x="6883" y="8526"/>
                </a:lnTo>
                <a:lnTo>
                  <a:pt x="6644" y="8478"/>
                </a:lnTo>
                <a:lnTo>
                  <a:pt x="8466" y="7669"/>
                </a:lnTo>
                <a:lnTo>
                  <a:pt x="8466" y="9443"/>
                </a:lnTo>
                <a:lnTo>
                  <a:pt x="8478" y="9645"/>
                </a:lnTo>
                <a:lnTo>
                  <a:pt x="8633" y="9990"/>
                </a:lnTo>
                <a:lnTo>
                  <a:pt x="8895" y="10264"/>
                </a:lnTo>
                <a:lnTo>
                  <a:pt x="9240" y="10407"/>
                </a:lnTo>
                <a:lnTo>
                  <a:pt x="9443" y="10419"/>
                </a:lnTo>
                <a:lnTo>
                  <a:pt x="9645" y="10407"/>
                </a:lnTo>
                <a:lnTo>
                  <a:pt x="9990" y="10264"/>
                </a:lnTo>
                <a:lnTo>
                  <a:pt x="10252" y="9990"/>
                </a:lnTo>
                <a:lnTo>
                  <a:pt x="10407" y="9645"/>
                </a:lnTo>
                <a:lnTo>
                  <a:pt x="10419" y="9443"/>
                </a:lnTo>
                <a:lnTo>
                  <a:pt x="10419" y="5311"/>
                </a:lnTo>
                <a:lnTo>
                  <a:pt x="10693" y="5156"/>
                </a:lnTo>
                <a:lnTo>
                  <a:pt x="11169" y="4739"/>
                </a:lnTo>
                <a:lnTo>
                  <a:pt x="11514" y="4216"/>
                </a:lnTo>
                <a:lnTo>
                  <a:pt x="11705" y="3596"/>
                </a:lnTo>
                <a:lnTo>
                  <a:pt x="11717" y="3263"/>
                </a:lnTo>
                <a:lnTo>
                  <a:pt x="11717" y="655"/>
                </a:lnTo>
                <a:lnTo>
                  <a:pt x="11729" y="655"/>
                </a:lnTo>
                <a:lnTo>
                  <a:pt x="11717" y="525"/>
                </a:lnTo>
                <a:lnTo>
                  <a:pt x="11610" y="286"/>
                </a:lnTo>
                <a:lnTo>
                  <a:pt x="11443" y="108"/>
                </a:lnTo>
                <a:lnTo>
                  <a:pt x="11205" y="13"/>
                </a:lnTo>
                <a:lnTo>
                  <a:pt x="11074" y="1"/>
                </a:lnTo>
                <a:lnTo>
                  <a:pt x="10931" y="13"/>
                </a:lnTo>
                <a:lnTo>
                  <a:pt x="10669" y="132"/>
                </a:lnTo>
                <a:lnTo>
                  <a:pt x="10574" y="239"/>
                </a:lnTo>
                <a:lnTo>
                  <a:pt x="9681" y="1310"/>
                </a:lnTo>
                <a:lnTo>
                  <a:pt x="9204" y="1310"/>
                </a:lnTo>
                <a:lnTo>
                  <a:pt x="8311" y="239"/>
                </a:lnTo>
                <a:lnTo>
                  <a:pt x="8240" y="155"/>
                </a:lnTo>
                <a:lnTo>
                  <a:pt x="8061" y="48"/>
                </a:lnTo>
                <a:lnTo>
                  <a:pt x="78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56"/>
          <p:cNvSpPr/>
          <p:nvPr/>
        </p:nvSpPr>
        <p:spPr>
          <a:xfrm>
            <a:off x="5897438" y="7848764"/>
            <a:ext cx="744265" cy="595264"/>
          </a:xfrm>
          <a:custGeom>
            <a:avLst/>
            <a:gdLst/>
            <a:ahLst/>
            <a:cxnLst/>
            <a:rect l="l" t="t" r="r" b="b"/>
            <a:pathLst>
              <a:path w="13027" h="10419" extrusionOk="0">
                <a:moveTo>
                  <a:pt x="3262" y="3263"/>
                </a:moveTo>
                <a:lnTo>
                  <a:pt x="3524" y="3275"/>
                </a:lnTo>
                <a:lnTo>
                  <a:pt x="3989" y="3477"/>
                </a:lnTo>
                <a:lnTo>
                  <a:pt x="4346" y="3835"/>
                </a:lnTo>
                <a:lnTo>
                  <a:pt x="4548" y="4299"/>
                </a:lnTo>
                <a:lnTo>
                  <a:pt x="4560" y="4561"/>
                </a:lnTo>
                <a:lnTo>
                  <a:pt x="4548" y="4823"/>
                </a:lnTo>
                <a:lnTo>
                  <a:pt x="4346" y="5299"/>
                </a:lnTo>
                <a:lnTo>
                  <a:pt x="4001" y="5644"/>
                </a:lnTo>
                <a:lnTo>
                  <a:pt x="3524" y="5847"/>
                </a:lnTo>
                <a:lnTo>
                  <a:pt x="3262" y="5871"/>
                </a:lnTo>
                <a:lnTo>
                  <a:pt x="3001" y="5847"/>
                </a:lnTo>
                <a:lnTo>
                  <a:pt x="2524" y="5644"/>
                </a:lnTo>
                <a:lnTo>
                  <a:pt x="2179" y="5299"/>
                </a:lnTo>
                <a:lnTo>
                  <a:pt x="1977" y="4823"/>
                </a:lnTo>
                <a:lnTo>
                  <a:pt x="1965" y="4561"/>
                </a:lnTo>
                <a:lnTo>
                  <a:pt x="1977" y="4299"/>
                </a:lnTo>
                <a:lnTo>
                  <a:pt x="2179" y="3835"/>
                </a:lnTo>
                <a:lnTo>
                  <a:pt x="2536" y="3477"/>
                </a:lnTo>
                <a:lnTo>
                  <a:pt x="3001" y="3275"/>
                </a:lnTo>
                <a:lnTo>
                  <a:pt x="3262" y="3263"/>
                </a:lnTo>
                <a:close/>
                <a:moveTo>
                  <a:pt x="3262" y="2608"/>
                </a:moveTo>
                <a:lnTo>
                  <a:pt x="3060" y="2620"/>
                </a:lnTo>
                <a:lnTo>
                  <a:pt x="2667" y="2692"/>
                </a:lnTo>
                <a:lnTo>
                  <a:pt x="2322" y="2834"/>
                </a:lnTo>
                <a:lnTo>
                  <a:pt x="2012" y="3049"/>
                </a:lnTo>
                <a:lnTo>
                  <a:pt x="1750" y="3311"/>
                </a:lnTo>
                <a:lnTo>
                  <a:pt x="1536" y="3620"/>
                </a:lnTo>
                <a:lnTo>
                  <a:pt x="1393" y="3977"/>
                </a:lnTo>
                <a:lnTo>
                  <a:pt x="1310" y="4358"/>
                </a:lnTo>
                <a:lnTo>
                  <a:pt x="1310" y="4561"/>
                </a:lnTo>
                <a:lnTo>
                  <a:pt x="1310" y="4763"/>
                </a:lnTo>
                <a:lnTo>
                  <a:pt x="1393" y="5144"/>
                </a:lnTo>
                <a:lnTo>
                  <a:pt x="1536" y="5490"/>
                </a:lnTo>
                <a:lnTo>
                  <a:pt x="1750" y="5811"/>
                </a:lnTo>
                <a:lnTo>
                  <a:pt x="2012" y="6073"/>
                </a:lnTo>
                <a:lnTo>
                  <a:pt x="2334" y="6287"/>
                </a:lnTo>
                <a:lnTo>
                  <a:pt x="2679" y="6430"/>
                </a:lnTo>
                <a:lnTo>
                  <a:pt x="3060" y="6514"/>
                </a:lnTo>
                <a:lnTo>
                  <a:pt x="3465" y="6514"/>
                </a:lnTo>
                <a:lnTo>
                  <a:pt x="3846" y="6430"/>
                </a:lnTo>
                <a:lnTo>
                  <a:pt x="4191" y="6287"/>
                </a:lnTo>
                <a:lnTo>
                  <a:pt x="4501" y="6073"/>
                </a:lnTo>
                <a:lnTo>
                  <a:pt x="4775" y="5811"/>
                </a:lnTo>
                <a:lnTo>
                  <a:pt x="4977" y="5490"/>
                </a:lnTo>
                <a:lnTo>
                  <a:pt x="5132" y="5144"/>
                </a:lnTo>
                <a:lnTo>
                  <a:pt x="5203" y="4763"/>
                </a:lnTo>
                <a:lnTo>
                  <a:pt x="5215" y="4561"/>
                </a:lnTo>
                <a:lnTo>
                  <a:pt x="5203" y="4358"/>
                </a:lnTo>
                <a:lnTo>
                  <a:pt x="5132" y="3977"/>
                </a:lnTo>
                <a:lnTo>
                  <a:pt x="4989" y="3632"/>
                </a:lnTo>
                <a:lnTo>
                  <a:pt x="4775" y="3323"/>
                </a:lnTo>
                <a:lnTo>
                  <a:pt x="4513" y="3049"/>
                </a:lnTo>
                <a:lnTo>
                  <a:pt x="4203" y="2846"/>
                </a:lnTo>
                <a:lnTo>
                  <a:pt x="3846" y="2692"/>
                </a:lnTo>
                <a:lnTo>
                  <a:pt x="3465" y="2620"/>
                </a:lnTo>
                <a:lnTo>
                  <a:pt x="3262" y="2608"/>
                </a:lnTo>
                <a:close/>
                <a:moveTo>
                  <a:pt x="10752" y="6514"/>
                </a:moveTo>
                <a:lnTo>
                  <a:pt x="10883" y="6537"/>
                </a:lnTo>
                <a:lnTo>
                  <a:pt x="11061" y="6716"/>
                </a:lnTo>
                <a:lnTo>
                  <a:pt x="11073" y="6847"/>
                </a:lnTo>
                <a:lnTo>
                  <a:pt x="11073" y="7823"/>
                </a:lnTo>
                <a:lnTo>
                  <a:pt x="8478" y="7823"/>
                </a:lnTo>
                <a:lnTo>
                  <a:pt x="8478" y="6847"/>
                </a:lnTo>
                <a:lnTo>
                  <a:pt x="8490" y="6716"/>
                </a:lnTo>
                <a:lnTo>
                  <a:pt x="8668" y="6537"/>
                </a:lnTo>
                <a:lnTo>
                  <a:pt x="8799" y="6514"/>
                </a:lnTo>
                <a:close/>
                <a:moveTo>
                  <a:pt x="4239" y="1"/>
                </a:moveTo>
                <a:lnTo>
                  <a:pt x="4036" y="13"/>
                </a:lnTo>
                <a:lnTo>
                  <a:pt x="3691" y="167"/>
                </a:lnTo>
                <a:lnTo>
                  <a:pt x="3429" y="429"/>
                </a:lnTo>
                <a:lnTo>
                  <a:pt x="3274" y="786"/>
                </a:lnTo>
                <a:lnTo>
                  <a:pt x="3262" y="977"/>
                </a:lnTo>
                <a:lnTo>
                  <a:pt x="3262" y="1632"/>
                </a:lnTo>
                <a:lnTo>
                  <a:pt x="3286" y="1763"/>
                </a:lnTo>
                <a:lnTo>
                  <a:pt x="3453" y="1941"/>
                </a:lnTo>
                <a:lnTo>
                  <a:pt x="3584" y="1953"/>
                </a:lnTo>
                <a:lnTo>
                  <a:pt x="3715" y="1941"/>
                </a:lnTo>
                <a:lnTo>
                  <a:pt x="3894" y="1763"/>
                </a:lnTo>
                <a:lnTo>
                  <a:pt x="3917" y="1632"/>
                </a:lnTo>
                <a:lnTo>
                  <a:pt x="3917" y="977"/>
                </a:lnTo>
                <a:lnTo>
                  <a:pt x="3929" y="846"/>
                </a:lnTo>
                <a:lnTo>
                  <a:pt x="4108" y="667"/>
                </a:lnTo>
                <a:lnTo>
                  <a:pt x="4239" y="655"/>
                </a:lnTo>
                <a:lnTo>
                  <a:pt x="12050" y="655"/>
                </a:lnTo>
                <a:lnTo>
                  <a:pt x="12181" y="667"/>
                </a:lnTo>
                <a:lnTo>
                  <a:pt x="12359" y="846"/>
                </a:lnTo>
                <a:lnTo>
                  <a:pt x="12383" y="977"/>
                </a:lnTo>
                <a:lnTo>
                  <a:pt x="12383" y="7490"/>
                </a:lnTo>
                <a:lnTo>
                  <a:pt x="12359" y="7621"/>
                </a:lnTo>
                <a:lnTo>
                  <a:pt x="12181" y="7800"/>
                </a:lnTo>
                <a:lnTo>
                  <a:pt x="12050" y="7811"/>
                </a:lnTo>
                <a:lnTo>
                  <a:pt x="11728" y="7811"/>
                </a:lnTo>
                <a:lnTo>
                  <a:pt x="11728" y="6847"/>
                </a:lnTo>
                <a:lnTo>
                  <a:pt x="11716" y="6645"/>
                </a:lnTo>
                <a:lnTo>
                  <a:pt x="11561" y="6287"/>
                </a:lnTo>
                <a:lnTo>
                  <a:pt x="11300" y="6025"/>
                </a:lnTo>
                <a:lnTo>
                  <a:pt x="10954" y="5883"/>
                </a:lnTo>
                <a:lnTo>
                  <a:pt x="10752" y="5871"/>
                </a:lnTo>
                <a:lnTo>
                  <a:pt x="8799" y="5871"/>
                </a:lnTo>
                <a:lnTo>
                  <a:pt x="8597" y="5883"/>
                </a:lnTo>
                <a:lnTo>
                  <a:pt x="8251" y="6025"/>
                </a:lnTo>
                <a:lnTo>
                  <a:pt x="7989" y="6287"/>
                </a:lnTo>
                <a:lnTo>
                  <a:pt x="7835" y="6645"/>
                </a:lnTo>
                <a:lnTo>
                  <a:pt x="7823" y="6847"/>
                </a:lnTo>
                <a:lnTo>
                  <a:pt x="7823" y="7811"/>
                </a:lnTo>
                <a:lnTo>
                  <a:pt x="7168" y="7811"/>
                </a:lnTo>
                <a:lnTo>
                  <a:pt x="7037" y="7835"/>
                </a:lnTo>
                <a:lnTo>
                  <a:pt x="6858" y="8014"/>
                </a:lnTo>
                <a:lnTo>
                  <a:pt x="6846" y="8145"/>
                </a:lnTo>
                <a:lnTo>
                  <a:pt x="6858" y="8276"/>
                </a:lnTo>
                <a:lnTo>
                  <a:pt x="7037" y="8454"/>
                </a:lnTo>
                <a:lnTo>
                  <a:pt x="7168" y="8466"/>
                </a:lnTo>
                <a:lnTo>
                  <a:pt x="12050" y="8466"/>
                </a:lnTo>
                <a:lnTo>
                  <a:pt x="12252" y="8454"/>
                </a:lnTo>
                <a:lnTo>
                  <a:pt x="12609" y="8312"/>
                </a:lnTo>
                <a:lnTo>
                  <a:pt x="12871" y="8038"/>
                </a:lnTo>
                <a:lnTo>
                  <a:pt x="13014" y="7692"/>
                </a:lnTo>
                <a:lnTo>
                  <a:pt x="13026" y="7490"/>
                </a:lnTo>
                <a:lnTo>
                  <a:pt x="13026" y="977"/>
                </a:lnTo>
                <a:lnTo>
                  <a:pt x="13014" y="786"/>
                </a:lnTo>
                <a:lnTo>
                  <a:pt x="12871" y="429"/>
                </a:lnTo>
                <a:lnTo>
                  <a:pt x="12597" y="167"/>
                </a:lnTo>
                <a:lnTo>
                  <a:pt x="12252" y="13"/>
                </a:lnTo>
                <a:lnTo>
                  <a:pt x="12050" y="1"/>
                </a:lnTo>
                <a:close/>
                <a:moveTo>
                  <a:pt x="4108" y="7823"/>
                </a:moveTo>
                <a:lnTo>
                  <a:pt x="4489" y="7907"/>
                </a:lnTo>
                <a:lnTo>
                  <a:pt x="4846" y="8050"/>
                </a:lnTo>
                <a:lnTo>
                  <a:pt x="5156" y="8264"/>
                </a:lnTo>
                <a:lnTo>
                  <a:pt x="5418" y="8526"/>
                </a:lnTo>
                <a:lnTo>
                  <a:pt x="5632" y="8835"/>
                </a:lnTo>
                <a:lnTo>
                  <a:pt x="5775" y="9193"/>
                </a:lnTo>
                <a:lnTo>
                  <a:pt x="5858" y="9574"/>
                </a:lnTo>
                <a:lnTo>
                  <a:pt x="5870" y="9776"/>
                </a:lnTo>
                <a:lnTo>
                  <a:pt x="655" y="9776"/>
                </a:lnTo>
                <a:lnTo>
                  <a:pt x="667" y="9574"/>
                </a:lnTo>
                <a:lnTo>
                  <a:pt x="738" y="9193"/>
                </a:lnTo>
                <a:lnTo>
                  <a:pt x="893" y="8835"/>
                </a:lnTo>
                <a:lnTo>
                  <a:pt x="1107" y="8526"/>
                </a:lnTo>
                <a:lnTo>
                  <a:pt x="1369" y="8264"/>
                </a:lnTo>
                <a:lnTo>
                  <a:pt x="1679" y="8050"/>
                </a:lnTo>
                <a:lnTo>
                  <a:pt x="2024" y="7907"/>
                </a:lnTo>
                <a:lnTo>
                  <a:pt x="2405" y="7823"/>
                </a:lnTo>
                <a:close/>
                <a:moveTo>
                  <a:pt x="2608" y="7168"/>
                </a:moveTo>
                <a:lnTo>
                  <a:pt x="2346" y="7180"/>
                </a:lnTo>
                <a:lnTo>
                  <a:pt x="1834" y="7276"/>
                </a:lnTo>
                <a:lnTo>
                  <a:pt x="1369" y="7478"/>
                </a:lnTo>
                <a:lnTo>
                  <a:pt x="953" y="7764"/>
                </a:lnTo>
                <a:lnTo>
                  <a:pt x="595" y="8109"/>
                </a:lnTo>
                <a:lnTo>
                  <a:pt x="310" y="8526"/>
                </a:lnTo>
                <a:lnTo>
                  <a:pt x="119" y="8990"/>
                </a:lnTo>
                <a:lnTo>
                  <a:pt x="12" y="9502"/>
                </a:lnTo>
                <a:lnTo>
                  <a:pt x="0" y="9776"/>
                </a:lnTo>
                <a:lnTo>
                  <a:pt x="12" y="9907"/>
                </a:lnTo>
                <a:lnTo>
                  <a:pt x="107" y="10133"/>
                </a:lnTo>
                <a:lnTo>
                  <a:pt x="286" y="10312"/>
                </a:lnTo>
                <a:lnTo>
                  <a:pt x="524" y="10419"/>
                </a:lnTo>
                <a:lnTo>
                  <a:pt x="6001" y="10419"/>
                </a:lnTo>
                <a:lnTo>
                  <a:pt x="6227" y="10312"/>
                </a:lnTo>
                <a:lnTo>
                  <a:pt x="6406" y="10133"/>
                </a:lnTo>
                <a:lnTo>
                  <a:pt x="6513" y="9907"/>
                </a:lnTo>
                <a:lnTo>
                  <a:pt x="6513" y="9776"/>
                </a:lnTo>
                <a:lnTo>
                  <a:pt x="6501" y="9502"/>
                </a:lnTo>
                <a:lnTo>
                  <a:pt x="6406" y="8990"/>
                </a:lnTo>
                <a:lnTo>
                  <a:pt x="6203" y="8526"/>
                </a:lnTo>
                <a:lnTo>
                  <a:pt x="5930" y="8109"/>
                </a:lnTo>
                <a:lnTo>
                  <a:pt x="5572" y="7764"/>
                </a:lnTo>
                <a:lnTo>
                  <a:pt x="5156" y="7478"/>
                </a:lnTo>
                <a:lnTo>
                  <a:pt x="4691" y="7276"/>
                </a:lnTo>
                <a:lnTo>
                  <a:pt x="4179" y="7180"/>
                </a:lnTo>
                <a:lnTo>
                  <a:pt x="3917" y="716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56"/>
          <p:cNvSpPr/>
          <p:nvPr/>
        </p:nvSpPr>
        <p:spPr>
          <a:xfrm>
            <a:off x="7106935" y="7886186"/>
            <a:ext cx="595264" cy="521163"/>
          </a:xfrm>
          <a:custGeom>
            <a:avLst/>
            <a:gdLst/>
            <a:ahLst/>
            <a:cxnLst/>
            <a:rect l="l" t="t" r="r" b="b"/>
            <a:pathLst>
              <a:path w="10419" h="9122" extrusionOk="0">
                <a:moveTo>
                  <a:pt x="2929" y="1953"/>
                </a:moveTo>
                <a:lnTo>
                  <a:pt x="2798" y="1977"/>
                </a:lnTo>
                <a:lnTo>
                  <a:pt x="2620" y="2144"/>
                </a:lnTo>
                <a:lnTo>
                  <a:pt x="2608" y="2275"/>
                </a:lnTo>
                <a:lnTo>
                  <a:pt x="2620" y="2406"/>
                </a:lnTo>
                <a:lnTo>
                  <a:pt x="2798" y="2584"/>
                </a:lnTo>
                <a:lnTo>
                  <a:pt x="2929" y="2608"/>
                </a:lnTo>
                <a:lnTo>
                  <a:pt x="7490" y="2608"/>
                </a:lnTo>
                <a:lnTo>
                  <a:pt x="7621" y="2584"/>
                </a:lnTo>
                <a:lnTo>
                  <a:pt x="7799" y="2406"/>
                </a:lnTo>
                <a:lnTo>
                  <a:pt x="7811" y="2275"/>
                </a:lnTo>
                <a:lnTo>
                  <a:pt x="7799" y="2144"/>
                </a:lnTo>
                <a:lnTo>
                  <a:pt x="7621" y="1977"/>
                </a:lnTo>
                <a:lnTo>
                  <a:pt x="7490" y="1953"/>
                </a:lnTo>
                <a:close/>
                <a:moveTo>
                  <a:pt x="2929" y="3906"/>
                </a:moveTo>
                <a:lnTo>
                  <a:pt x="2798" y="3930"/>
                </a:lnTo>
                <a:lnTo>
                  <a:pt x="2620" y="4108"/>
                </a:lnTo>
                <a:lnTo>
                  <a:pt x="2608" y="4239"/>
                </a:lnTo>
                <a:lnTo>
                  <a:pt x="2620" y="4358"/>
                </a:lnTo>
                <a:lnTo>
                  <a:pt x="2798" y="4537"/>
                </a:lnTo>
                <a:lnTo>
                  <a:pt x="2929" y="4561"/>
                </a:lnTo>
                <a:lnTo>
                  <a:pt x="6192" y="4561"/>
                </a:lnTo>
                <a:lnTo>
                  <a:pt x="6323" y="4537"/>
                </a:lnTo>
                <a:lnTo>
                  <a:pt x="6489" y="4358"/>
                </a:lnTo>
                <a:lnTo>
                  <a:pt x="6513" y="4239"/>
                </a:lnTo>
                <a:lnTo>
                  <a:pt x="6489" y="4108"/>
                </a:lnTo>
                <a:lnTo>
                  <a:pt x="6323" y="3930"/>
                </a:lnTo>
                <a:lnTo>
                  <a:pt x="6192" y="3906"/>
                </a:lnTo>
                <a:close/>
                <a:moveTo>
                  <a:pt x="2929" y="5859"/>
                </a:moveTo>
                <a:lnTo>
                  <a:pt x="2798" y="5882"/>
                </a:lnTo>
                <a:lnTo>
                  <a:pt x="2620" y="6061"/>
                </a:lnTo>
                <a:lnTo>
                  <a:pt x="2608" y="6192"/>
                </a:lnTo>
                <a:lnTo>
                  <a:pt x="2620" y="6311"/>
                </a:lnTo>
                <a:lnTo>
                  <a:pt x="2798" y="6490"/>
                </a:lnTo>
                <a:lnTo>
                  <a:pt x="2929" y="6513"/>
                </a:lnTo>
                <a:lnTo>
                  <a:pt x="8787" y="6513"/>
                </a:lnTo>
                <a:lnTo>
                  <a:pt x="8918" y="6490"/>
                </a:lnTo>
                <a:lnTo>
                  <a:pt x="9097" y="6311"/>
                </a:lnTo>
                <a:lnTo>
                  <a:pt x="9121" y="6192"/>
                </a:lnTo>
                <a:lnTo>
                  <a:pt x="9097" y="6061"/>
                </a:lnTo>
                <a:lnTo>
                  <a:pt x="8918" y="5882"/>
                </a:lnTo>
                <a:lnTo>
                  <a:pt x="8787" y="5859"/>
                </a:lnTo>
                <a:close/>
                <a:moveTo>
                  <a:pt x="334" y="0"/>
                </a:moveTo>
                <a:lnTo>
                  <a:pt x="203" y="24"/>
                </a:lnTo>
                <a:lnTo>
                  <a:pt x="24" y="191"/>
                </a:lnTo>
                <a:lnTo>
                  <a:pt x="0" y="322"/>
                </a:lnTo>
                <a:lnTo>
                  <a:pt x="0" y="7490"/>
                </a:lnTo>
                <a:lnTo>
                  <a:pt x="12" y="7657"/>
                </a:lnTo>
                <a:lnTo>
                  <a:pt x="72" y="7978"/>
                </a:lnTo>
                <a:lnTo>
                  <a:pt x="191" y="8264"/>
                </a:lnTo>
                <a:lnTo>
                  <a:pt x="369" y="8526"/>
                </a:lnTo>
                <a:lnTo>
                  <a:pt x="596" y="8752"/>
                </a:lnTo>
                <a:lnTo>
                  <a:pt x="858" y="8919"/>
                </a:lnTo>
                <a:lnTo>
                  <a:pt x="1143" y="9050"/>
                </a:lnTo>
                <a:lnTo>
                  <a:pt x="1465" y="9109"/>
                </a:lnTo>
                <a:lnTo>
                  <a:pt x="1631" y="9121"/>
                </a:lnTo>
                <a:lnTo>
                  <a:pt x="10097" y="9121"/>
                </a:lnTo>
                <a:lnTo>
                  <a:pt x="10228" y="9097"/>
                </a:lnTo>
                <a:lnTo>
                  <a:pt x="10407" y="8919"/>
                </a:lnTo>
                <a:lnTo>
                  <a:pt x="10419" y="8788"/>
                </a:lnTo>
                <a:lnTo>
                  <a:pt x="10407" y="8657"/>
                </a:lnTo>
                <a:lnTo>
                  <a:pt x="10228" y="8478"/>
                </a:lnTo>
                <a:lnTo>
                  <a:pt x="10097" y="8466"/>
                </a:lnTo>
                <a:lnTo>
                  <a:pt x="1631" y="8466"/>
                </a:lnTo>
                <a:lnTo>
                  <a:pt x="1429" y="8454"/>
                </a:lnTo>
                <a:lnTo>
                  <a:pt x="1084" y="8299"/>
                </a:lnTo>
                <a:lnTo>
                  <a:pt x="810" y="8038"/>
                </a:lnTo>
                <a:lnTo>
                  <a:pt x="667" y="7692"/>
                </a:lnTo>
                <a:lnTo>
                  <a:pt x="655" y="7490"/>
                </a:lnTo>
                <a:lnTo>
                  <a:pt x="655" y="322"/>
                </a:lnTo>
                <a:lnTo>
                  <a:pt x="631" y="191"/>
                </a:lnTo>
                <a:lnTo>
                  <a:pt x="453" y="24"/>
                </a:lnTo>
                <a:lnTo>
                  <a:pt x="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56"/>
          <p:cNvSpPr/>
          <p:nvPr/>
        </p:nvSpPr>
        <p:spPr>
          <a:xfrm>
            <a:off x="8242273" y="7886186"/>
            <a:ext cx="595264" cy="521163"/>
          </a:xfrm>
          <a:custGeom>
            <a:avLst/>
            <a:gdLst/>
            <a:ahLst/>
            <a:cxnLst/>
            <a:rect l="l" t="t" r="r" b="b"/>
            <a:pathLst>
              <a:path w="10419" h="9122" extrusionOk="0">
                <a:moveTo>
                  <a:pt x="2930" y="4561"/>
                </a:moveTo>
                <a:lnTo>
                  <a:pt x="2799" y="4573"/>
                </a:lnTo>
                <a:lnTo>
                  <a:pt x="2620" y="4751"/>
                </a:lnTo>
                <a:lnTo>
                  <a:pt x="2596" y="4882"/>
                </a:lnTo>
                <a:lnTo>
                  <a:pt x="2596" y="6835"/>
                </a:lnTo>
                <a:lnTo>
                  <a:pt x="2620" y="6966"/>
                </a:lnTo>
                <a:lnTo>
                  <a:pt x="2799" y="7145"/>
                </a:lnTo>
                <a:lnTo>
                  <a:pt x="2930" y="7168"/>
                </a:lnTo>
                <a:lnTo>
                  <a:pt x="3061" y="7145"/>
                </a:lnTo>
                <a:lnTo>
                  <a:pt x="3227" y="6966"/>
                </a:lnTo>
                <a:lnTo>
                  <a:pt x="3251" y="6835"/>
                </a:lnTo>
                <a:lnTo>
                  <a:pt x="3251" y="4882"/>
                </a:lnTo>
                <a:lnTo>
                  <a:pt x="3227" y="4751"/>
                </a:lnTo>
                <a:lnTo>
                  <a:pt x="3061" y="4573"/>
                </a:lnTo>
                <a:lnTo>
                  <a:pt x="2930" y="4561"/>
                </a:lnTo>
                <a:close/>
                <a:moveTo>
                  <a:pt x="4882" y="1953"/>
                </a:moveTo>
                <a:lnTo>
                  <a:pt x="4751" y="1977"/>
                </a:lnTo>
                <a:lnTo>
                  <a:pt x="4573" y="2144"/>
                </a:lnTo>
                <a:lnTo>
                  <a:pt x="4549" y="2275"/>
                </a:lnTo>
                <a:lnTo>
                  <a:pt x="4549" y="6835"/>
                </a:lnTo>
                <a:lnTo>
                  <a:pt x="4573" y="6966"/>
                </a:lnTo>
                <a:lnTo>
                  <a:pt x="4751" y="7145"/>
                </a:lnTo>
                <a:lnTo>
                  <a:pt x="4882" y="7168"/>
                </a:lnTo>
                <a:lnTo>
                  <a:pt x="5013" y="7145"/>
                </a:lnTo>
                <a:lnTo>
                  <a:pt x="5180" y="6966"/>
                </a:lnTo>
                <a:lnTo>
                  <a:pt x="5204" y="6835"/>
                </a:lnTo>
                <a:lnTo>
                  <a:pt x="5204" y="2275"/>
                </a:lnTo>
                <a:lnTo>
                  <a:pt x="5180" y="2144"/>
                </a:lnTo>
                <a:lnTo>
                  <a:pt x="5013" y="1977"/>
                </a:lnTo>
                <a:lnTo>
                  <a:pt x="4882" y="1953"/>
                </a:lnTo>
                <a:close/>
                <a:moveTo>
                  <a:pt x="6835" y="3251"/>
                </a:moveTo>
                <a:lnTo>
                  <a:pt x="6704" y="3275"/>
                </a:lnTo>
                <a:lnTo>
                  <a:pt x="6525" y="3453"/>
                </a:lnTo>
                <a:lnTo>
                  <a:pt x="6502" y="3584"/>
                </a:lnTo>
                <a:lnTo>
                  <a:pt x="6502" y="6835"/>
                </a:lnTo>
                <a:lnTo>
                  <a:pt x="6525" y="6966"/>
                </a:lnTo>
                <a:lnTo>
                  <a:pt x="6704" y="7145"/>
                </a:lnTo>
                <a:lnTo>
                  <a:pt x="6835" y="7168"/>
                </a:lnTo>
                <a:lnTo>
                  <a:pt x="6966" y="7145"/>
                </a:lnTo>
                <a:lnTo>
                  <a:pt x="7145" y="6966"/>
                </a:lnTo>
                <a:lnTo>
                  <a:pt x="7157" y="6835"/>
                </a:lnTo>
                <a:lnTo>
                  <a:pt x="7157" y="3584"/>
                </a:lnTo>
                <a:lnTo>
                  <a:pt x="7145" y="3453"/>
                </a:lnTo>
                <a:lnTo>
                  <a:pt x="6966" y="3275"/>
                </a:lnTo>
                <a:lnTo>
                  <a:pt x="6835" y="3251"/>
                </a:lnTo>
                <a:close/>
                <a:moveTo>
                  <a:pt x="8788" y="1298"/>
                </a:moveTo>
                <a:lnTo>
                  <a:pt x="8657" y="1322"/>
                </a:lnTo>
                <a:lnTo>
                  <a:pt x="8478" y="1501"/>
                </a:lnTo>
                <a:lnTo>
                  <a:pt x="8454" y="1632"/>
                </a:lnTo>
                <a:lnTo>
                  <a:pt x="8454" y="6835"/>
                </a:lnTo>
                <a:lnTo>
                  <a:pt x="8478" y="6966"/>
                </a:lnTo>
                <a:lnTo>
                  <a:pt x="8657" y="7145"/>
                </a:lnTo>
                <a:lnTo>
                  <a:pt x="8788" y="7168"/>
                </a:lnTo>
                <a:lnTo>
                  <a:pt x="8919" y="7145"/>
                </a:lnTo>
                <a:lnTo>
                  <a:pt x="9097" y="6966"/>
                </a:lnTo>
                <a:lnTo>
                  <a:pt x="9109" y="6835"/>
                </a:lnTo>
                <a:lnTo>
                  <a:pt x="9109" y="1632"/>
                </a:lnTo>
                <a:lnTo>
                  <a:pt x="9097" y="1501"/>
                </a:lnTo>
                <a:lnTo>
                  <a:pt x="8919" y="1322"/>
                </a:lnTo>
                <a:lnTo>
                  <a:pt x="8788" y="1298"/>
                </a:lnTo>
                <a:close/>
                <a:moveTo>
                  <a:pt x="322" y="0"/>
                </a:moveTo>
                <a:lnTo>
                  <a:pt x="191" y="24"/>
                </a:lnTo>
                <a:lnTo>
                  <a:pt x="12" y="191"/>
                </a:lnTo>
                <a:lnTo>
                  <a:pt x="1" y="322"/>
                </a:lnTo>
                <a:lnTo>
                  <a:pt x="1" y="7490"/>
                </a:lnTo>
                <a:lnTo>
                  <a:pt x="1" y="7657"/>
                </a:lnTo>
                <a:lnTo>
                  <a:pt x="60" y="7978"/>
                </a:lnTo>
                <a:lnTo>
                  <a:pt x="191" y="8264"/>
                </a:lnTo>
                <a:lnTo>
                  <a:pt x="370" y="8526"/>
                </a:lnTo>
                <a:lnTo>
                  <a:pt x="584" y="8752"/>
                </a:lnTo>
                <a:lnTo>
                  <a:pt x="846" y="8919"/>
                </a:lnTo>
                <a:lnTo>
                  <a:pt x="1144" y="9050"/>
                </a:lnTo>
                <a:lnTo>
                  <a:pt x="1453" y="9109"/>
                </a:lnTo>
                <a:lnTo>
                  <a:pt x="1620" y="9121"/>
                </a:lnTo>
                <a:lnTo>
                  <a:pt x="10086" y="9121"/>
                </a:lnTo>
                <a:lnTo>
                  <a:pt x="10217" y="9097"/>
                </a:lnTo>
                <a:lnTo>
                  <a:pt x="10395" y="8919"/>
                </a:lnTo>
                <a:lnTo>
                  <a:pt x="10419" y="8788"/>
                </a:lnTo>
                <a:lnTo>
                  <a:pt x="10395" y="8657"/>
                </a:lnTo>
                <a:lnTo>
                  <a:pt x="10217" y="8478"/>
                </a:lnTo>
                <a:lnTo>
                  <a:pt x="10086" y="8466"/>
                </a:lnTo>
                <a:lnTo>
                  <a:pt x="1620" y="8466"/>
                </a:lnTo>
                <a:lnTo>
                  <a:pt x="1429" y="8454"/>
                </a:lnTo>
                <a:lnTo>
                  <a:pt x="1072" y="8299"/>
                </a:lnTo>
                <a:lnTo>
                  <a:pt x="810" y="8038"/>
                </a:lnTo>
                <a:lnTo>
                  <a:pt x="655" y="7692"/>
                </a:lnTo>
                <a:lnTo>
                  <a:pt x="644" y="7490"/>
                </a:lnTo>
                <a:lnTo>
                  <a:pt x="644" y="322"/>
                </a:lnTo>
                <a:lnTo>
                  <a:pt x="632" y="191"/>
                </a:lnTo>
                <a:lnTo>
                  <a:pt x="453" y="24"/>
                </a:lnTo>
                <a:lnTo>
                  <a:pt x="3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56"/>
          <p:cNvSpPr/>
          <p:nvPr/>
        </p:nvSpPr>
        <p:spPr>
          <a:xfrm>
            <a:off x="1358025" y="7848764"/>
            <a:ext cx="744265" cy="595264"/>
          </a:xfrm>
          <a:custGeom>
            <a:avLst/>
            <a:gdLst/>
            <a:ahLst/>
            <a:cxnLst/>
            <a:rect l="l" t="t" r="r" b="b"/>
            <a:pathLst>
              <a:path w="13027" h="10419" extrusionOk="0">
                <a:moveTo>
                  <a:pt x="334" y="1"/>
                </a:moveTo>
                <a:lnTo>
                  <a:pt x="203" y="24"/>
                </a:lnTo>
                <a:lnTo>
                  <a:pt x="24" y="203"/>
                </a:lnTo>
                <a:lnTo>
                  <a:pt x="0" y="334"/>
                </a:lnTo>
                <a:lnTo>
                  <a:pt x="24" y="465"/>
                </a:lnTo>
                <a:lnTo>
                  <a:pt x="203" y="644"/>
                </a:lnTo>
                <a:lnTo>
                  <a:pt x="334" y="655"/>
                </a:lnTo>
                <a:lnTo>
                  <a:pt x="1370" y="655"/>
                </a:lnTo>
                <a:lnTo>
                  <a:pt x="2941" y="7561"/>
                </a:lnTo>
                <a:lnTo>
                  <a:pt x="2977" y="7669"/>
                </a:lnTo>
                <a:lnTo>
                  <a:pt x="3144" y="7811"/>
                </a:lnTo>
                <a:lnTo>
                  <a:pt x="3263" y="7823"/>
                </a:lnTo>
                <a:lnTo>
                  <a:pt x="6525" y="7823"/>
                </a:lnTo>
                <a:lnTo>
                  <a:pt x="6513" y="7657"/>
                </a:lnTo>
                <a:lnTo>
                  <a:pt x="6513" y="7490"/>
                </a:lnTo>
                <a:lnTo>
                  <a:pt x="6513" y="7335"/>
                </a:lnTo>
                <a:lnTo>
                  <a:pt x="6525" y="7168"/>
                </a:lnTo>
                <a:lnTo>
                  <a:pt x="3513" y="7168"/>
                </a:lnTo>
                <a:lnTo>
                  <a:pt x="3215" y="5871"/>
                </a:lnTo>
                <a:lnTo>
                  <a:pt x="6906" y="5871"/>
                </a:lnTo>
                <a:lnTo>
                  <a:pt x="7097" y="5525"/>
                </a:lnTo>
                <a:lnTo>
                  <a:pt x="7335" y="5216"/>
                </a:lnTo>
                <a:lnTo>
                  <a:pt x="3060" y="5216"/>
                </a:lnTo>
                <a:lnTo>
                  <a:pt x="2191" y="1310"/>
                </a:lnTo>
                <a:lnTo>
                  <a:pt x="11026" y="1310"/>
                </a:lnTo>
                <a:lnTo>
                  <a:pt x="10288" y="3918"/>
                </a:lnTo>
                <a:lnTo>
                  <a:pt x="10621" y="3942"/>
                </a:lnTo>
                <a:lnTo>
                  <a:pt x="10943" y="4013"/>
                </a:lnTo>
                <a:lnTo>
                  <a:pt x="11657" y="1489"/>
                </a:lnTo>
                <a:lnTo>
                  <a:pt x="11681" y="1322"/>
                </a:lnTo>
                <a:lnTo>
                  <a:pt x="11621" y="1036"/>
                </a:lnTo>
                <a:lnTo>
                  <a:pt x="11443" y="798"/>
                </a:lnTo>
                <a:lnTo>
                  <a:pt x="11181" y="667"/>
                </a:lnTo>
                <a:lnTo>
                  <a:pt x="11026" y="655"/>
                </a:lnTo>
                <a:lnTo>
                  <a:pt x="2036" y="655"/>
                </a:lnTo>
                <a:lnTo>
                  <a:pt x="1953" y="263"/>
                </a:lnTo>
                <a:lnTo>
                  <a:pt x="1905" y="155"/>
                </a:lnTo>
                <a:lnTo>
                  <a:pt x="1739" y="13"/>
                </a:lnTo>
                <a:lnTo>
                  <a:pt x="1608" y="1"/>
                </a:lnTo>
                <a:close/>
                <a:moveTo>
                  <a:pt x="11109" y="6525"/>
                </a:moveTo>
                <a:lnTo>
                  <a:pt x="11002" y="6609"/>
                </a:lnTo>
                <a:lnTo>
                  <a:pt x="9764" y="7847"/>
                </a:lnTo>
                <a:lnTo>
                  <a:pt x="9180" y="7264"/>
                </a:lnTo>
                <a:lnTo>
                  <a:pt x="9085" y="7180"/>
                </a:lnTo>
                <a:lnTo>
                  <a:pt x="8835" y="7180"/>
                </a:lnTo>
                <a:lnTo>
                  <a:pt x="8728" y="7264"/>
                </a:lnTo>
                <a:lnTo>
                  <a:pt x="8645" y="7371"/>
                </a:lnTo>
                <a:lnTo>
                  <a:pt x="8645" y="7621"/>
                </a:lnTo>
                <a:lnTo>
                  <a:pt x="8728" y="7728"/>
                </a:lnTo>
                <a:lnTo>
                  <a:pt x="9538" y="8538"/>
                </a:lnTo>
                <a:lnTo>
                  <a:pt x="9645" y="8621"/>
                </a:lnTo>
                <a:lnTo>
                  <a:pt x="9895" y="8621"/>
                </a:lnTo>
                <a:lnTo>
                  <a:pt x="10002" y="8538"/>
                </a:lnTo>
                <a:lnTo>
                  <a:pt x="11467" y="7073"/>
                </a:lnTo>
                <a:lnTo>
                  <a:pt x="11550" y="6966"/>
                </a:lnTo>
                <a:lnTo>
                  <a:pt x="11550" y="6716"/>
                </a:lnTo>
                <a:lnTo>
                  <a:pt x="11467" y="6609"/>
                </a:lnTo>
                <a:lnTo>
                  <a:pt x="11359" y="6525"/>
                </a:lnTo>
                <a:close/>
                <a:moveTo>
                  <a:pt x="3834" y="8800"/>
                </a:moveTo>
                <a:lnTo>
                  <a:pt x="4013" y="8871"/>
                </a:lnTo>
                <a:lnTo>
                  <a:pt x="4144" y="9014"/>
                </a:lnTo>
                <a:lnTo>
                  <a:pt x="4215" y="9181"/>
                </a:lnTo>
                <a:lnTo>
                  <a:pt x="4215" y="9288"/>
                </a:lnTo>
                <a:lnTo>
                  <a:pt x="4215" y="9383"/>
                </a:lnTo>
                <a:lnTo>
                  <a:pt x="4144" y="9562"/>
                </a:lnTo>
                <a:lnTo>
                  <a:pt x="4013" y="9693"/>
                </a:lnTo>
                <a:lnTo>
                  <a:pt x="3834" y="9764"/>
                </a:lnTo>
                <a:lnTo>
                  <a:pt x="3727" y="9776"/>
                </a:lnTo>
                <a:lnTo>
                  <a:pt x="3632" y="9764"/>
                </a:lnTo>
                <a:lnTo>
                  <a:pt x="3465" y="9693"/>
                </a:lnTo>
                <a:lnTo>
                  <a:pt x="3322" y="9562"/>
                </a:lnTo>
                <a:lnTo>
                  <a:pt x="3251" y="9383"/>
                </a:lnTo>
                <a:lnTo>
                  <a:pt x="3239" y="9288"/>
                </a:lnTo>
                <a:lnTo>
                  <a:pt x="3251" y="9181"/>
                </a:lnTo>
                <a:lnTo>
                  <a:pt x="3322" y="9014"/>
                </a:lnTo>
                <a:lnTo>
                  <a:pt x="3465" y="8871"/>
                </a:lnTo>
                <a:lnTo>
                  <a:pt x="3632" y="8800"/>
                </a:lnTo>
                <a:close/>
                <a:moveTo>
                  <a:pt x="10097" y="5216"/>
                </a:moveTo>
                <a:lnTo>
                  <a:pt x="10335" y="5228"/>
                </a:lnTo>
                <a:lnTo>
                  <a:pt x="10776" y="5311"/>
                </a:lnTo>
                <a:lnTo>
                  <a:pt x="11181" y="5490"/>
                </a:lnTo>
                <a:lnTo>
                  <a:pt x="11550" y="5728"/>
                </a:lnTo>
                <a:lnTo>
                  <a:pt x="11859" y="6037"/>
                </a:lnTo>
                <a:lnTo>
                  <a:pt x="12098" y="6406"/>
                </a:lnTo>
                <a:lnTo>
                  <a:pt x="12276" y="6811"/>
                </a:lnTo>
                <a:lnTo>
                  <a:pt x="12371" y="7264"/>
                </a:lnTo>
                <a:lnTo>
                  <a:pt x="12371" y="7490"/>
                </a:lnTo>
                <a:lnTo>
                  <a:pt x="12371" y="7728"/>
                </a:lnTo>
                <a:lnTo>
                  <a:pt x="12276" y="8169"/>
                </a:lnTo>
                <a:lnTo>
                  <a:pt x="12098" y="8585"/>
                </a:lnTo>
                <a:lnTo>
                  <a:pt x="11859" y="8943"/>
                </a:lnTo>
                <a:lnTo>
                  <a:pt x="11550" y="9252"/>
                </a:lnTo>
                <a:lnTo>
                  <a:pt x="11181" y="9502"/>
                </a:lnTo>
                <a:lnTo>
                  <a:pt x="10776" y="9669"/>
                </a:lnTo>
                <a:lnTo>
                  <a:pt x="10335" y="9764"/>
                </a:lnTo>
                <a:lnTo>
                  <a:pt x="10097" y="9776"/>
                </a:lnTo>
                <a:lnTo>
                  <a:pt x="9859" y="9764"/>
                </a:lnTo>
                <a:lnTo>
                  <a:pt x="9419" y="9669"/>
                </a:lnTo>
                <a:lnTo>
                  <a:pt x="9002" y="9502"/>
                </a:lnTo>
                <a:lnTo>
                  <a:pt x="8645" y="9252"/>
                </a:lnTo>
                <a:lnTo>
                  <a:pt x="8335" y="8943"/>
                </a:lnTo>
                <a:lnTo>
                  <a:pt x="8085" y="8585"/>
                </a:lnTo>
                <a:lnTo>
                  <a:pt x="7918" y="8169"/>
                </a:lnTo>
                <a:lnTo>
                  <a:pt x="7823" y="7728"/>
                </a:lnTo>
                <a:lnTo>
                  <a:pt x="7823" y="7490"/>
                </a:lnTo>
                <a:lnTo>
                  <a:pt x="7823" y="7264"/>
                </a:lnTo>
                <a:lnTo>
                  <a:pt x="7918" y="6811"/>
                </a:lnTo>
                <a:lnTo>
                  <a:pt x="8085" y="6406"/>
                </a:lnTo>
                <a:lnTo>
                  <a:pt x="8335" y="6037"/>
                </a:lnTo>
                <a:lnTo>
                  <a:pt x="8645" y="5728"/>
                </a:lnTo>
                <a:lnTo>
                  <a:pt x="9002" y="5490"/>
                </a:lnTo>
                <a:lnTo>
                  <a:pt x="9419" y="5311"/>
                </a:lnTo>
                <a:lnTo>
                  <a:pt x="9859" y="5228"/>
                </a:lnTo>
                <a:lnTo>
                  <a:pt x="10097" y="5216"/>
                </a:lnTo>
                <a:close/>
                <a:moveTo>
                  <a:pt x="3727" y="8145"/>
                </a:moveTo>
                <a:lnTo>
                  <a:pt x="3501" y="8157"/>
                </a:lnTo>
                <a:lnTo>
                  <a:pt x="3096" y="8335"/>
                </a:lnTo>
                <a:lnTo>
                  <a:pt x="2786" y="8645"/>
                </a:lnTo>
                <a:lnTo>
                  <a:pt x="2608" y="9050"/>
                </a:lnTo>
                <a:lnTo>
                  <a:pt x="2584" y="9288"/>
                </a:lnTo>
                <a:lnTo>
                  <a:pt x="2608" y="9514"/>
                </a:lnTo>
                <a:lnTo>
                  <a:pt x="2786" y="9931"/>
                </a:lnTo>
                <a:lnTo>
                  <a:pt x="3096" y="10228"/>
                </a:lnTo>
                <a:lnTo>
                  <a:pt x="3501" y="10407"/>
                </a:lnTo>
                <a:lnTo>
                  <a:pt x="3727" y="10419"/>
                </a:lnTo>
                <a:lnTo>
                  <a:pt x="3965" y="10407"/>
                </a:lnTo>
                <a:lnTo>
                  <a:pt x="4382" y="10228"/>
                </a:lnTo>
                <a:lnTo>
                  <a:pt x="4680" y="9931"/>
                </a:lnTo>
                <a:lnTo>
                  <a:pt x="4858" y="9514"/>
                </a:lnTo>
                <a:lnTo>
                  <a:pt x="4870" y="9288"/>
                </a:lnTo>
                <a:lnTo>
                  <a:pt x="4858" y="9050"/>
                </a:lnTo>
                <a:lnTo>
                  <a:pt x="4680" y="8645"/>
                </a:lnTo>
                <a:lnTo>
                  <a:pt x="4382" y="8335"/>
                </a:lnTo>
                <a:lnTo>
                  <a:pt x="3965" y="8157"/>
                </a:lnTo>
                <a:lnTo>
                  <a:pt x="3727" y="8145"/>
                </a:lnTo>
                <a:close/>
                <a:moveTo>
                  <a:pt x="10097" y="4561"/>
                </a:moveTo>
                <a:lnTo>
                  <a:pt x="9800" y="4573"/>
                </a:lnTo>
                <a:lnTo>
                  <a:pt x="9228" y="4692"/>
                </a:lnTo>
                <a:lnTo>
                  <a:pt x="8692" y="4918"/>
                </a:lnTo>
                <a:lnTo>
                  <a:pt x="8228" y="5228"/>
                </a:lnTo>
                <a:lnTo>
                  <a:pt x="7835" y="5621"/>
                </a:lnTo>
                <a:lnTo>
                  <a:pt x="7513" y="6097"/>
                </a:lnTo>
                <a:lnTo>
                  <a:pt x="7287" y="6621"/>
                </a:lnTo>
                <a:lnTo>
                  <a:pt x="7180" y="7192"/>
                </a:lnTo>
                <a:lnTo>
                  <a:pt x="7168" y="7490"/>
                </a:lnTo>
                <a:lnTo>
                  <a:pt x="7180" y="7800"/>
                </a:lnTo>
                <a:lnTo>
                  <a:pt x="7287" y="8371"/>
                </a:lnTo>
                <a:lnTo>
                  <a:pt x="7513" y="8895"/>
                </a:lnTo>
                <a:lnTo>
                  <a:pt x="7835" y="9359"/>
                </a:lnTo>
                <a:lnTo>
                  <a:pt x="8228" y="9752"/>
                </a:lnTo>
                <a:lnTo>
                  <a:pt x="8692" y="10074"/>
                </a:lnTo>
                <a:lnTo>
                  <a:pt x="9228" y="10300"/>
                </a:lnTo>
                <a:lnTo>
                  <a:pt x="9800" y="10419"/>
                </a:lnTo>
                <a:lnTo>
                  <a:pt x="10395" y="10419"/>
                </a:lnTo>
                <a:lnTo>
                  <a:pt x="10966" y="10300"/>
                </a:lnTo>
                <a:lnTo>
                  <a:pt x="11490" y="10074"/>
                </a:lnTo>
                <a:lnTo>
                  <a:pt x="11967" y="9752"/>
                </a:lnTo>
                <a:lnTo>
                  <a:pt x="12360" y="9359"/>
                </a:lnTo>
                <a:lnTo>
                  <a:pt x="12681" y="8895"/>
                </a:lnTo>
                <a:lnTo>
                  <a:pt x="12895" y="8371"/>
                </a:lnTo>
                <a:lnTo>
                  <a:pt x="13014" y="7800"/>
                </a:lnTo>
                <a:lnTo>
                  <a:pt x="13026" y="7490"/>
                </a:lnTo>
                <a:lnTo>
                  <a:pt x="13014" y="7192"/>
                </a:lnTo>
                <a:lnTo>
                  <a:pt x="12895" y="6621"/>
                </a:lnTo>
                <a:lnTo>
                  <a:pt x="12681" y="6097"/>
                </a:lnTo>
                <a:lnTo>
                  <a:pt x="12360" y="5621"/>
                </a:lnTo>
                <a:lnTo>
                  <a:pt x="11967" y="5228"/>
                </a:lnTo>
                <a:lnTo>
                  <a:pt x="11490" y="4918"/>
                </a:lnTo>
                <a:lnTo>
                  <a:pt x="10966" y="4692"/>
                </a:lnTo>
                <a:lnTo>
                  <a:pt x="10395" y="4573"/>
                </a:lnTo>
                <a:lnTo>
                  <a:pt x="10097" y="45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56"/>
          <p:cNvSpPr/>
          <p:nvPr/>
        </p:nvSpPr>
        <p:spPr>
          <a:xfrm>
            <a:off x="10511637" y="7886186"/>
            <a:ext cx="595264" cy="521163"/>
          </a:xfrm>
          <a:custGeom>
            <a:avLst/>
            <a:gdLst/>
            <a:ahLst/>
            <a:cxnLst/>
            <a:rect l="l" t="t" r="r" b="b"/>
            <a:pathLst>
              <a:path w="10419" h="9122" extrusionOk="0">
                <a:moveTo>
                  <a:pt x="2156" y="2620"/>
                </a:moveTo>
                <a:lnTo>
                  <a:pt x="2048" y="2703"/>
                </a:lnTo>
                <a:lnTo>
                  <a:pt x="1977" y="2810"/>
                </a:lnTo>
                <a:lnTo>
                  <a:pt x="1977" y="3061"/>
                </a:lnTo>
                <a:lnTo>
                  <a:pt x="2048" y="3156"/>
                </a:lnTo>
                <a:lnTo>
                  <a:pt x="4335" y="5442"/>
                </a:lnTo>
                <a:lnTo>
                  <a:pt x="4430" y="5513"/>
                </a:lnTo>
                <a:lnTo>
                  <a:pt x="4680" y="5513"/>
                </a:lnTo>
                <a:lnTo>
                  <a:pt x="4787" y="5442"/>
                </a:lnTo>
                <a:lnTo>
                  <a:pt x="6513" y="3715"/>
                </a:lnTo>
                <a:lnTo>
                  <a:pt x="8657" y="5859"/>
                </a:lnTo>
                <a:lnTo>
                  <a:pt x="6835" y="5859"/>
                </a:lnTo>
                <a:lnTo>
                  <a:pt x="6704" y="5882"/>
                </a:lnTo>
                <a:lnTo>
                  <a:pt x="6537" y="6061"/>
                </a:lnTo>
                <a:lnTo>
                  <a:pt x="6513" y="6192"/>
                </a:lnTo>
                <a:lnTo>
                  <a:pt x="6537" y="6323"/>
                </a:lnTo>
                <a:lnTo>
                  <a:pt x="6716" y="6490"/>
                </a:lnTo>
                <a:lnTo>
                  <a:pt x="6847" y="6513"/>
                </a:lnTo>
                <a:lnTo>
                  <a:pt x="9443" y="6513"/>
                </a:lnTo>
                <a:lnTo>
                  <a:pt x="9574" y="6490"/>
                </a:lnTo>
                <a:lnTo>
                  <a:pt x="9752" y="6323"/>
                </a:lnTo>
                <a:lnTo>
                  <a:pt x="9776" y="6192"/>
                </a:lnTo>
                <a:lnTo>
                  <a:pt x="9776" y="3584"/>
                </a:lnTo>
                <a:lnTo>
                  <a:pt x="9752" y="3453"/>
                </a:lnTo>
                <a:lnTo>
                  <a:pt x="9574" y="3275"/>
                </a:lnTo>
                <a:lnTo>
                  <a:pt x="9443" y="3251"/>
                </a:lnTo>
                <a:lnTo>
                  <a:pt x="9312" y="3275"/>
                </a:lnTo>
                <a:lnTo>
                  <a:pt x="9133" y="3453"/>
                </a:lnTo>
                <a:lnTo>
                  <a:pt x="9121" y="3584"/>
                </a:lnTo>
                <a:lnTo>
                  <a:pt x="9121" y="5406"/>
                </a:lnTo>
                <a:lnTo>
                  <a:pt x="6740" y="3025"/>
                </a:lnTo>
                <a:lnTo>
                  <a:pt x="6644" y="2941"/>
                </a:lnTo>
                <a:lnTo>
                  <a:pt x="6394" y="2941"/>
                </a:lnTo>
                <a:lnTo>
                  <a:pt x="6287" y="3025"/>
                </a:lnTo>
                <a:lnTo>
                  <a:pt x="4561" y="4751"/>
                </a:lnTo>
                <a:lnTo>
                  <a:pt x="2513" y="2703"/>
                </a:lnTo>
                <a:lnTo>
                  <a:pt x="2406" y="2620"/>
                </a:lnTo>
                <a:close/>
                <a:moveTo>
                  <a:pt x="322" y="0"/>
                </a:moveTo>
                <a:lnTo>
                  <a:pt x="191" y="24"/>
                </a:lnTo>
                <a:lnTo>
                  <a:pt x="24" y="191"/>
                </a:lnTo>
                <a:lnTo>
                  <a:pt x="0" y="322"/>
                </a:lnTo>
                <a:lnTo>
                  <a:pt x="0" y="7490"/>
                </a:lnTo>
                <a:lnTo>
                  <a:pt x="0" y="7657"/>
                </a:lnTo>
                <a:lnTo>
                  <a:pt x="72" y="7978"/>
                </a:lnTo>
                <a:lnTo>
                  <a:pt x="191" y="8264"/>
                </a:lnTo>
                <a:lnTo>
                  <a:pt x="370" y="8526"/>
                </a:lnTo>
                <a:lnTo>
                  <a:pt x="596" y="8752"/>
                </a:lnTo>
                <a:lnTo>
                  <a:pt x="846" y="8919"/>
                </a:lnTo>
                <a:lnTo>
                  <a:pt x="1144" y="9050"/>
                </a:lnTo>
                <a:lnTo>
                  <a:pt x="1465" y="9109"/>
                </a:lnTo>
                <a:lnTo>
                  <a:pt x="1632" y="9121"/>
                </a:lnTo>
                <a:lnTo>
                  <a:pt x="10097" y="9121"/>
                </a:lnTo>
                <a:lnTo>
                  <a:pt x="10228" y="9097"/>
                </a:lnTo>
                <a:lnTo>
                  <a:pt x="10407" y="8919"/>
                </a:lnTo>
                <a:lnTo>
                  <a:pt x="10419" y="8788"/>
                </a:lnTo>
                <a:lnTo>
                  <a:pt x="10407" y="8657"/>
                </a:lnTo>
                <a:lnTo>
                  <a:pt x="10228" y="8478"/>
                </a:lnTo>
                <a:lnTo>
                  <a:pt x="10097" y="8466"/>
                </a:lnTo>
                <a:lnTo>
                  <a:pt x="1632" y="8466"/>
                </a:lnTo>
                <a:lnTo>
                  <a:pt x="1429" y="8454"/>
                </a:lnTo>
                <a:lnTo>
                  <a:pt x="1084" y="8299"/>
                </a:lnTo>
                <a:lnTo>
                  <a:pt x="810" y="8038"/>
                </a:lnTo>
                <a:lnTo>
                  <a:pt x="667" y="7692"/>
                </a:lnTo>
                <a:lnTo>
                  <a:pt x="655" y="7490"/>
                </a:lnTo>
                <a:lnTo>
                  <a:pt x="655" y="322"/>
                </a:lnTo>
                <a:lnTo>
                  <a:pt x="632" y="191"/>
                </a:lnTo>
                <a:lnTo>
                  <a:pt x="453" y="24"/>
                </a:lnTo>
                <a:lnTo>
                  <a:pt x="3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56"/>
          <p:cNvSpPr/>
          <p:nvPr/>
        </p:nvSpPr>
        <p:spPr>
          <a:xfrm>
            <a:off x="11646290" y="7886186"/>
            <a:ext cx="596006" cy="521163"/>
          </a:xfrm>
          <a:custGeom>
            <a:avLst/>
            <a:gdLst/>
            <a:ahLst/>
            <a:cxnLst/>
            <a:rect l="l" t="t" r="r" b="b"/>
            <a:pathLst>
              <a:path w="10432" h="9122" extrusionOk="0">
                <a:moveTo>
                  <a:pt x="6847" y="1953"/>
                </a:moveTo>
                <a:lnTo>
                  <a:pt x="6716" y="1977"/>
                </a:lnTo>
                <a:lnTo>
                  <a:pt x="6538" y="2156"/>
                </a:lnTo>
                <a:lnTo>
                  <a:pt x="6514" y="2287"/>
                </a:lnTo>
                <a:lnTo>
                  <a:pt x="6538" y="2406"/>
                </a:lnTo>
                <a:lnTo>
                  <a:pt x="6716" y="2584"/>
                </a:lnTo>
                <a:lnTo>
                  <a:pt x="6847" y="2608"/>
                </a:lnTo>
                <a:lnTo>
                  <a:pt x="8657" y="2608"/>
                </a:lnTo>
                <a:lnTo>
                  <a:pt x="6514" y="4751"/>
                </a:lnTo>
                <a:lnTo>
                  <a:pt x="4787" y="3025"/>
                </a:lnTo>
                <a:lnTo>
                  <a:pt x="4692" y="2953"/>
                </a:lnTo>
                <a:lnTo>
                  <a:pt x="4442" y="2953"/>
                </a:lnTo>
                <a:lnTo>
                  <a:pt x="4335" y="3025"/>
                </a:lnTo>
                <a:lnTo>
                  <a:pt x="2049" y="5311"/>
                </a:lnTo>
                <a:lnTo>
                  <a:pt x="1977" y="5406"/>
                </a:lnTo>
                <a:lnTo>
                  <a:pt x="1977" y="5656"/>
                </a:lnTo>
                <a:lnTo>
                  <a:pt x="2049" y="5763"/>
                </a:lnTo>
                <a:lnTo>
                  <a:pt x="2156" y="5847"/>
                </a:lnTo>
                <a:lnTo>
                  <a:pt x="2406" y="5847"/>
                </a:lnTo>
                <a:lnTo>
                  <a:pt x="2513" y="5763"/>
                </a:lnTo>
                <a:lnTo>
                  <a:pt x="4549" y="3715"/>
                </a:lnTo>
                <a:lnTo>
                  <a:pt x="6288" y="5442"/>
                </a:lnTo>
                <a:lnTo>
                  <a:pt x="6395" y="5525"/>
                </a:lnTo>
                <a:lnTo>
                  <a:pt x="6645" y="5525"/>
                </a:lnTo>
                <a:lnTo>
                  <a:pt x="6752" y="5442"/>
                </a:lnTo>
                <a:lnTo>
                  <a:pt x="9122" y="3061"/>
                </a:lnTo>
                <a:lnTo>
                  <a:pt x="9122" y="4882"/>
                </a:lnTo>
                <a:lnTo>
                  <a:pt x="9145" y="5013"/>
                </a:lnTo>
                <a:lnTo>
                  <a:pt x="9312" y="5192"/>
                </a:lnTo>
                <a:lnTo>
                  <a:pt x="9443" y="5216"/>
                </a:lnTo>
                <a:lnTo>
                  <a:pt x="9574" y="5192"/>
                </a:lnTo>
                <a:lnTo>
                  <a:pt x="9753" y="5013"/>
                </a:lnTo>
                <a:lnTo>
                  <a:pt x="9776" y="4882"/>
                </a:lnTo>
                <a:lnTo>
                  <a:pt x="9776" y="2275"/>
                </a:lnTo>
                <a:lnTo>
                  <a:pt x="9753" y="2144"/>
                </a:lnTo>
                <a:lnTo>
                  <a:pt x="9574" y="1977"/>
                </a:lnTo>
                <a:lnTo>
                  <a:pt x="9443" y="1953"/>
                </a:lnTo>
                <a:close/>
                <a:moveTo>
                  <a:pt x="334" y="0"/>
                </a:moveTo>
                <a:lnTo>
                  <a:pt x="203" y="24"/>
                </a:lnTo>
                <a:lnTo>
                  <a:pt x="25" y="191"/>
                </a:lnTo>
                <a:lnTo>
                  <a:pt x="1" y="322"/>
                </a:lnTo>
                <a:lnTo>
                  <a:pt x="1" y="7490"/>
                </a:lnTo>
                <a:lnTo>
                  <a:pt x="13" y="7657"/>
                </a:lnTo>
                <a:lnTo>
                  <a:pt x="72" y="7978"/>
                </a:lnTo>
                <a:lnTo>
                  <a:pt x="203" y="8264"/>
                </a:lnTo>
                <a:lnTo>
                  <a:pt x="370" y="8526"/>
                </a:lnTo>
                <a:lnTo>
                  <a:pt x="596" y="8752"/>
                </a:lnTo>
                <a:lnTo>
                  <a:pt x="858" y="8919"/>
                </a:lnTo>
                <a:lnTo>
                  <a:pt x="1144" y="9050"/>
                </a:lnTo>
                <a:lnTo>
                  <a:pt x="1465" y="9109"/>
                </a:lnTo>
                <a:lnTo>
                  <a:pt x="1632" y="9121"/>
                </a:lnTo>
                <a:lnTo>
                  <a:pt x="10098" y="9121"/>
                </a:lnTo>
                <a:lnTo>
                  <a:pt x="10229" y="9097"/>
                </a:lnTo>
                <a:lnTo>
                  <a:pt x="10407" y="8919"/>
                </a:lnTo>
                <a:lnTo>
                  <a:pt x="10431" y="8788"/>
                </a:lnTo>
                <a:lnTo>
                  <a:pt x="10407" y="8657"/>
                </a:lnTo>
                <a:lnTo>
                  <a:pt x="10229" y="8478"/>
                </a:lnTo>
                <a:lnTo>
                  <a:pt x="10098" y="8466"/>
                </a:lnTo>
                <a:lnTo>
                  <a:pt x="1632" y="8466"/>
                </a:lnTo>
                <a:lnTo>
                  <a:pt x="1430" y="8454"/>
                </a:lnTo>
                <a:lnTo>
                  <a:pt x="1084" y="8299"/>
                </a:lnTo>
                <a:lnTo>
                  <a:pt x="823" y="8038"/>
                </a:lnTo>
                <a:lnTo>
                  <a:pt x="668" y="7692"/>
                </a:lnTo>
                <a:lnTo>
                  <a:pt x="656" y="7490"/>
                </a:lnTo>
                <a:lnTo>
                  <a:pt x="656" y="322"/>
                </a:lnTo>
                <a:lnTo>
                  <a:pt x="644" y="191"/>
                </a:lnTo>
                <a:lnTo>
                  <a:pt x="465" y="24"/>
                </a:lnTo>
                <a:lnTo>
                  <a:pt x="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56"/>
          <p:cNvSpPr/>
          <p:nvPr/>
        </p:nvSpPr>
        <p:spPr>
          <a:xfrm>
            <a:off x="12781686" y="7886871"/>
            <a:ext cx="594578" cy="520477"/>
          </a:xfrm>
          <a:custGeom>
            <a:avLst/>
            <a:gdLst/>
            <a:ahLst/>
            <a:cxnLst/>
            <a:rect l="l" t="t" r="r" b="b"/>
            <a:pathLst>
              <a:path w="10407" h="9110" extrusionOk="0">
                <a:moveTo>
                  <a:pt x="9978" y="0"/>
                </a:moveTo>
                <a:lnTo>
                  <a:pt x="9871" y="72"/>
                </a:lnTo>
                <a:lnTo>
                  <a:pt x="6513" y="3120"/>
                </a:lnTo>
                <a:lnTo>
                  <a:pt x="4132" y="739"/>
                </a:lnTo>
                <a:lnTo>
                  <a:pt x="4037" y="667"/>
                </a:lnTo>
                <a:lnTo>
                  <a:pt x="3810" y="643"/>
                </a:lnTo>
                <a:lnTo>
                  <a:pt x="3715" y="703"/>
                </a:lnTo>
                <a:lnTo>
                  <a:pt x="131" y="3310"/>
                </a:lnTo>
                <a:lnTo>
                  <a:pt x="36" y="3394"/>
                </a:lnTo>
                <a:lnTo>
                  <a:pt x="0" y="3644"/>
                </a:lnTo>
                <a:lnTo>
                  <a:pt x="60" y="3763"/>
                </a:lnTo>
                <a:lnTo>
                  <a:pt x="155" y="3858"/>
                </a:lnTo>
                <a:lnTo>
                  <a:pt x="393" y="3894"/>
                </a:lnTo>
                <a:lnTo>
                  <a:pt x="512" y="3834"/>
                </a:lnTo>
                <a:lnTo>
                  <a:pt x="3870" y="1370"/>
                </a:lnTo>
                <a:lnTo>
                  <a:pt x="6275" y="3799"/>
                </a:lnTo>
                <a:lnTo>
                  <a:pt x="6382" y="3882"/>
                </a:lnTo>
                <a:lnTo>
                  <a:pt x="6620" y="3882"/>
                </a:lnTo>
                <a:lnTo>
                  <a:pt x="6728" y="3811"/>
                </a:lnTo>
                <a:lnTo>
                  <a:pt x="10312" y="560"/>
                </a:lnTo>
                <a:lnTo>
                  <a:pt x="10395" y="453"/>
                </a:lnTo>
                <a:lnTo>
                  <a:pt x="10407" y="203"/>
                </a:lnTo>
                <a:lnTo>
                  <a:pt x="10335" y="96"/>
                </a:lnTo>
                <a:lnTo>
                  <a:pt x="10323" y="96"/>
                </a:lnTo>
                <a:lnTo>
                  <a:pt x="10228" y="12"/>
                </a:lnTo>
                <a:lnTo>
                  <a:pt x="9978" y="0"/>
                </a:lnTo>
                <a:close/>
                <a:moveTo>
                  <a:pt x="1298" y="6501"/>
                </a:moveTo>
                <a:lnTo>
                  <a:pt x="1429" y="6513"/>
                </a:lnTo>
                <a:lnTo>
                  <a:pt x="1608" y="6692"/>
                </a:lnTo>
                <a:lnTo>
                  <a:pt x="1620" y="6823"/>
                </a:lnTo>
                <a:lnTo>
                  <a:pt x="1620" y="8133"/>
                </a:lnTo>
                <a:lnTo>
                  <a:pt x="1608" y="8264"/>
                </a:lnTo>
                <a:lnTo>
                  <a:pt x="1429" y="8430"/>
                </a:lnTo>
                <a:lnTo>
                  <a:pt x="1298" y="8454"/>
                </a:lnTo>
                <a:lnTo>
                  <a:pt x="1167" y="8430"/>
                </a:lnTo>
                <a:lnTo>
                  <a:pt x="989" y="8264"/>
                </a:lnTo>
                <a:lnTo>
                  <a:pt x="977" y="8133"/>
                </a:lnTo>
                <a:lnTo>
                  <a:pt x="977" y="6823"/>
                </a:lnTo>
                <a:lnTo>
                  <a:pt x="989" y="6692"/>
                </a:lnTo>
                <a:lnTo>
                  <a:pt x="1167" y="6513"/>
                </a:lnTo>
                <a:lnTo>
                  <a:pt x="1298" y="6501"/>
                </a:lnTo>
                <a:close/>
                <a:moveTo>
                  <a:pt x="3906" y="4525"/>
                </a:moveTo>
                <a:lnTo>
                  <a:pt x="4037" y="4549"/>
                </a:lnTo>
                <a:lnTo>
                  <a:pt x="4215" y="4727"/>
                </a:lnTo>
                <a:lnTo>
                  <a:pt x="4227" y="4858"/>
                </a:lnTo>
                <a:lnTo>
                  <a:pt x="4227" y="8133"/>
                </a:lnTo>
                <a:lnTo>
                  <a:pt x="4215" y="8264"/>
                </a:lnTo>
                <a:lnTo>
                  <a:pt x="4037" y="8430"/>
                </a:lnTo>
                <a:lnTo>
                  <a:pt x="3906" y="8454"/>
                </a:lnTo>
                <a:lnTo>
                  <a:pt x="3775" y="8430"/>
                </a:lnTo>
                <a:lnTo>
                  <a:pt x="3596" y="8264"/>
                </a:lnTo>
                <a:lnTo>
                  <a:pt x="3572" y="8133"/>
                </a:lnTo>
                <a:lnTo>
                  <a:pt x="3572" y="4858"/>
                </a:lnTo>
                <a:lnTo>
                  <a:pt x="3596" y="4727"/>
                </a:lnTo>
                <a:lnTo>
                  <a:pt x="3775" y="4549"/>
                </a:lnTo>
                <a:lnTo>
                  <a:pt x="3906" y="4525"/>
                </a:lnTo>
                <a:close/>
                <a:moveTo>
                  <a:pt x="6501" y="5835"/>
                </a:moveTo>
                <a:lnTo>
                  <a:pt x="6632" y="5847"/>
                </a:lnTo>
                <a:lnTo>
                  <a:pt x="6811" y="6037"/>
                </a:lnTo>
                <a:lnTo>
                  <a:pt x="6835" y="6180"/>
                </a:lnTo>
                <a:lnTo>
                  <a:pt x="6835" y="8133"/>
                </a:lnTo>
                <a:lnTo>
                  <a:pt x="6811" y="8252"/>
                </a:lnTo>
                <a:lnTo>
                  <a:pt x="6632" y="8430"/>
                </a:lnTo>
                <a:lnTo>
                  <a:pt x="6501" y="8454"/>
                </a:lnTo>
                <a:lnTo>
                  <a:pt x="6370" y="8430"/>
                </a:lnTo>
                <a:lnTo>
                  <a:pt x="6204" y="8252"/>
                </a:lnTo>
                <a:lnTo>
                  <a:pt x="6180" y="8133"/>
                </a:lnTo>
                <a:lnTo>
                  <a:pt x="6180" y="6180"/>
                </a:lnTo>
                <a:lnTo>
                  <a:pt x="6204" y="6037"/>
                </a:lnTo>
                <a:lnTo>
                  <a:pt x="6370" y="5847"/>
                </a:lnTo>
                <a:lnTo>
                  <a:pt x="6501" y="5835"/>
                </a:lnTo>
                <a:close/>
                <a:moveTo>
                  <a:pt x="9109" y="4525"/>
                </a:moveTo>
                <a:lnTo>
                  <a:pt x="9240" y="4549"/>
                </a:lnTo>
                <a:lnTo>
                  <a:pt x="9419" y="4727"/>
                </a:lnTo>
                <a:lnTo>
                  <a:pt x="9430" y="4858"/>
                </a:lnTo>
                <a:lnTo>
                  <a:pt x="9430" y="8133"/>
                </a:lnTo>
                <a:lnTo>
                  <a:pt x="9419" y="8252"/>
                </a:lnTo>
                <a:lnTo>
                  <a:pt x="9240" y="8430"/>
                </a:lnTo>
                <a:lnTo>
                  <a:pt x="9109" y="8454"/>
                </a:lnTo>
                <a:lnTo>
                  <a:pt x="8978" y="8430"/>
                </a:lnTo>
                <a:lnTo>
                  <a:pt x="8799" y="8252"/>
                </a:lnTo>
                <a:lnTo>
                  <a:pt x="8787" y="8133"/>
                </a:lnTo>
                <a:lnTo>
                  <a:pt x="8787" y="4858"/>
                </a:lnTo>
                <a:lnTo>
                  <a:pt x="8799" y="4727"/>
                </a:lnTo>
                <a:lnTo>
                  <a:pt x="8978" y="4549"/>
                </a:lnTo>
                <a:lnTo>
                  <a:pt x="9109" y="4525"/>
                </a:lnTo>
                <a:close/>
                <a:moveTo>
                  <a:pt x="6513" y="5180"/>
                </a:moveTo>
                <a:lnTo>
                  <a:pt x="6311" y="5192"/>
                </a:lnTo>
                <a:lnTo>
                  <a:pt x="5954" y="5347"/>
                </a:lnTo>
                <a:lnTo>
                  <a:pt x="5692" y="5620"/>
                </a:lnTo>
                <a:lnTo>
                  <a:pt x="5549" y="5978"/>
                </a:lnTo>
                <a:lnTo>
                  <a:pt x="5537" y="6180"/>
                </a:lnTo>
                <a:lnTo>
                  <a:pt x="5537" y="8133"/>
                </a:lnTo>
                <a:lnTo>
                  <a:pt x="5549" y="8323"/>
                </a:lnTo>
                <a:lnTo>
                  <a:pt x="5692" y="8680"/>
                </a:lnTo>
                <a:lnTo>
                  <a:pt x="5954" y="8942"/>
                </a:lnTo>
                <a:lnTo>
                  <a:pt x="6311" y="9085"/>
                </a:lnTo>
                <a:lnTo>
                  <a:pt x="6513" y="9097"/>
                </a:lnTo>
                <a:lnTo>
                  <a:pt x="6704" y="9085"/>
                </a:lnTo>
                <a:lnTo>
                  <a:pt x="7061" y="8942"/>
                </a:lnTo>
                <a:lnTo>
                  <a:pt x="7323" y="8680"/>
                </a:lnTo>
                <a:lnTo>
                  <a:pt x="7466" y="8323"/>
                </a:lnTo>
                <a:lnTo>
                  <a:pt x="7490" y="8133"/>
                </a:lnTo>
                <a:lnTo>
                  <a:pt x="7490" y="6180"/>
                </a:lnTo>
                <a:lnTo>
                  <a:pt x="7466" y="5978"/>
                </a:lnTo>
                <a:lnTo>
                  <a:pt x="7323" y="5620"/>
                </a:lnTo>
                <a:lnTo>
                  <a:pt x="7061" y="5347"/>
                </a:lnTo>
                <a:lnTo>
                  <a:pt x="6704" y="5192"/>
                </a:lnTo>
                <a:lnTo>
                  <a:pt x="6513" y="5180"/>
                </a:lnTo>
                <a:close/>
                <a:moveTo>
                  <a:pt x="9109" y="3882"/>
                </a:moveTo>
                <a:lnTo>
                  <a:pt x="8907" y="3894"/>
                </a:lnTo>
                <a:lnTo>
                  <a:pt x="8561" y="4049"/>
                </a:lnTo>
                <a:lnTo>
                  <a:pt x="8299" y="4311"/>
                </a:lnTo>
                <a:lnTo>
                  <a:pt x="8145" y="4656"/>
                </a:lnTo>
                <a:lnTo>
                  <a:pt x="8133" y="4858"/>
                </a:lnTo>
                <a:lnTo>
                  <a:pt x="8133" y="8133"/>
                </a:lnTo>
                <a:lnTo>
                  <a:pt x="8145" y="8323"/>
                </a:lnTo>
                <a:lnTo>
                  <a:pt x="8299" y="8680"/>
                </a:lnTo>
                <a:lnTo>
                  <a:pt x="8561" y="8942"/>
                </a:lnTo>
                <a:lnTo>
                  <a:pt x="8907" y="9085"/>
                </a:lnTo>
                <a:lnTo>
                  <a:pt x="9109" y="9097"/>
                </a:lnTo>
                <a:lnTo>
                  <a:pt x="9311" y="9085"/>
                </a:lnTo>
                <a:lnTo>
                  <a:pt x="9657" y="8942"/>
                </a:lnTo>
                <a:lnTo>
                  <a:pt x="9931" y="8680"/>
                </a:lnTo>
                <a:lnTo>
                  <a:pt x="10073" y="8323"/>
                </a:lnTo>
                <a:lnTo>
                  <a:pt x="10085" y="8133"/>
                </a:lnTo>
                <a:lnTo>
                  <a:pt x="10085" y="4858"/>
                </a:lnTo>
                <a:lnTo>
                  <a:pt x="10073" y="4656"/>
                </a:lnTo>
                <a:lnTo>
                  <a:pt x="9931" y="4311"/>
                </a:lnTo>
                <a:lnTo>
                  <a:pt x="9657" y="4049"/>
                </a:lnTo>
                <a:lnTo>
                  <a:pt x="9311" y="3894"/>
                </a:lnTo>
                <a:lnTo>
                  <a:pt x="9109" y="3882"/>
                </a:lnTo>
                <a:close/>
                <a:moveTo>
                  <a:pt x="1298" y="5835"/>
                </a:moveTo>
                <a:lnTo>
                  <a:pt x="1096" y="5847"/>
                </a:lnTo>
                <a:lnTo>
                  <a:pt x="750" y="6001"/>
                </a:lnTo>
                <a:lnTo>
                  <a:pt x="488" y="6275"/>
                </a:lnTo>
                <a:lnTo>
                  <a:pt x="334" y="6621"/>
                </a:lnTo>
                <a:lnTo>
                  <a:pt x="322" y="6823"/>
                </a:lnTo>
                <a:lnTo>
                  <a:pt x="322" y="8133"/>
                </a:lnTo>
                <a:lnTo>
                  <a:pt x="334" y="8323"/>
                </a:lnTo>
                <a:lnTo>
                  <a:pt x="488" y="8680"/>
                </a:lnTo>
                <a:lnTo>
                  <a:pt x="750" y="8942"/>
                </a:lnTo>
                <a:lnTo>
                  <a:pt x="1096" y="9085"/>
                </a:lnTo>
                <a:lnTo>
                  <a:pt x="1298" y="9109"/>
                </a:lnTo>
                <a:lnTo>
                  <a:pt x="1501" y="9085"/>
                </a:lnTo>
                <a:lnTo>
                  <a:pt x="1846" y="8942"/>
                </a:lnTo>
                <a:lnTo>
                  <a:pt x="2120" y="8680"/>
                </a:lnTo>
                <a:lnTo>
                  <a:pt x="2263" y="8323"/>
                </a:lnTo>
                <a:lnTo>
                  <a:pt x="2274" y="8133"/>
                </a:lnTo>
                <a:lnTo>
                  <a:pt x="2274" y="6823"/>
                </a:lnTo>
                <a:lnTo>
                  <a:pt x="2263" y="6621"/>
                </a:lnTo>
                <a:lnTo>
                  <a:pt x="2120" y="6275"/>
                </a:lnTo>
                <a:lnTo>
                  <a:pt x="1846" y="6001"/>
                </a:lnTo>
                <a:lnTo>
                  <a:pt x="1501" y="5847"/>
                </a:lnTo>
                <a:lnTo>
                  <a:pt x="1298" y="5835"/>
                </a:lnTo>
                <a:close/>
                <a:moveTo>
                  <a:pt x="3906" y="3882"/>
                </a:moveTo>
                <a:lnTo>
                  <a:pt x="3703" y="3894"/>
                </a:lnTo>
                <a:lnTo>
                  <a:pt x="3358" y="4049"/>
                </a:lnTo>
                <a:lnTo>
                  <a:pt x="3084" y="4311"/>
                </a:lnTo>
                <a:lnTo>
                  <a:pt x="2941" y="4656"/>
                </a:lnTo>
                <a:lnTo>
                  <a:pt x="2929" y="4858"/>
                </a:lnTo>
                <a:lnTo>
                  <a:pt x="2929" y="8133"/>
                </a:lnTo>
                <a:lnTo>
                  <a:pt x="2941" y="8323"/>
                </a:lnTo>
                <a:lnTo>
                  <a:pt x="3084" y="8680"/>
                </a:lnTo>
                <a:lnTo>
                  <a:pt x="3358" y="8942"/>
                </a:lnTo>
                <a:lnTo>
                  <a:pt x="3703" y="9085"/>
                </a:lnTo>
                <a:lnTo>
                  <a:pt x="3906" y="9109"/>
                </a:lnTo>
                <a:lnTo>
                  <a:pt x="4096" y="9085"/>
                </a:lnTo>
                <a:lnTo>
                  <a:pt x="4453" y="8942"/>
                </a:lnTo>
                <a:lnTo>
                  <a:pt x="4715" y="8680"/>
                </a:lnTo>
                <a:lnTo>
                  <a:pt x="4870" y="8323"/>
                </a:lnTo>
                <a:lnTo>
                  <a:pt x="4882" y="8133"/>
                </a:lnTo>
                <a:lnTo>
                  <a:pt x="4882" y="4858"/>
                </a:lnTo>
                <a:lnTo>
                  <a:pt x="4870" y="4656"/>
                </a:lnTo>
                <a:lnTo>
                  <a:pt x="4715" y="4311"/>
                </a:lnTo>
                <a:lnTo>
                  <a:pt x="4453" y="4049"/>
                </a:lnTo>
                <a:lnTo>
                  <a:pt x="4096" y="3894"/>
                </a:lnTo>
                <a:lnTo>
                  <a:pt x="3906" y="388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56"/>
          <p:cNvSpPr/>
          <p:nvPr/>
        </p:nvSpPr>
        <p:spPr>
          <a:xfrm>
            <a:off x="13842181" y="7848764"/>
            <a:ext cx="743579" cy="595264"/>
          </a:xfrm>
          <a:custGeom>
            <a:avLst/>
            <a:gdLst/>
            <a:ahLst/>
            <a:cxnLst/>
            <a:rect l="l" t="t" r="r" b="b"/>
            <a:pathLst>
              <a:path w="13015" h="10419" extrusionOk="0">
                <a:moveTo>
                  <a:pt x="3251" y="1298"/>
                </a:moveTo>
                <a:lnTo>
                  <a:pt x="3251" y="1310"/>
                </a:lnTo>
                <a:lnTo>
                  <a:pt x="3252" y="1304"/>
                </a:lnTo>
                <a:lnTo>
                  <a:pt x="3251" y="1298"/>
                </a:lnTo>
                <a:close/>
                <a:moveTo>
                  <a:pt x="4561" y="655"/>
                </a:moveTo>
                <a:lnTo>
                  <a:pt x="4692" y="667"/>
                </a:lnTo>
                <a:lnTo>
                  <a:pt x="4918" y="763"/>
                </a:lnTo>
                <a:lnTo>
                  <a:pt x="5097" y="941"/>
                </a:lnTo>
                <a:lnTo>
                  <a:pt x="5204" y="1179"/>
                </a:lnTo>
                <a:lnTo>
                  <a:pt x="5204" y="1310"/>
                </a:lnTo>
                <a:lnTo>
                  <a:pt x="5204" y="1441"/>
                </a:lnTo>
                <a:lnTo>
                  <a:pt x="5097" y="1679"/>
                </a:lnTo>
                <a:lnTo>
                  <a:pt x="4918" y="1846"/>
                </a:lnTo>
                <a:lnTo>
                  <a:pt x="4692" y="1953"/>
                </a:lnTo>
                <a:lnTo>
                  <a:pt x="4561" y="1965"/>
                </a:lnTo>
                <a:lnTo>
                  <a:pt x="4418" y="1953"/>
                </a:lnTo>
                <a:lnTo>
                  <a:pt x="4192" y="1846"/>
                </a:lnTo>
                <a:lnTo>
                  <a:pt x="4013" y="1679"/>
                </a:lnTo>
                <a:lnTo>
                  <a:pt x="3918" y="1441"/>
                </a:lnTo>
                <a:lnTo>
                  <a:pt x="3906" y="1310"/>
                </a:lnTo>
                <a:lnTo>
                  <a:pt x="3918" y="1179"/>
                </a:lnTo>
                <a:lnTo>
                  <a:pt x="4013" y="941"/>
                </a:lnTo>
                <a:lnTo>
                  <a:pt x="4192" y="763"/>
                </a:lnTo>
                <a:lnTo>
                  <a:pt x="4418" y="667"/>
                </a:lnTo>
                <a:lnTo>
                  <a:pt x="4561" y="655"/>
                </a:lnTo>
                <a:close/>
                <a:moveTo>
                  <a:pt x="11848" y="1965"/>
                </a:moveTo>
                <a:lnTo>
                  <a:pt x="12086" y="2072"/>
                </a:lnTo>
                <a:lnTo>
                  <a:pt x="12265" y="2239"/>
                </a:lnTo>
                <a:lnTo>
                  <a:pt x="12360" y="2477"/>
                </a:lnTo>
                <a:lnTo>
                  <a:pt x="12372" y="2608"/>
                </a:lnTo>
                <a:lnTo>
                  <a:pt x="12360" y="2739"/>
                </a:lnTo>
                <a:lnTo>
                  <a:pt x="12265" y="2977"/>
                </a:lnTo>
                <a:lnTo>
                  <a:pt x="12086" y="3156"/>
                </a:lnTo>
                <a:lnTo>
                  <a:pt x="11848" y="3251"/>
                </a:lnTo>
                <a:lnTo>
                  <a:pt x="11717" y="3263"/>
                </a:lnTo>
                <a:lnTo>
                  <a:pt x="11586" y="3251"/>
                </a:lnTo>
                <a:lnTo>
                  <a:pt x="11348" y="3156"/>
                </a:lnTo>
                <a:lnTo>
                  <a:pt x="11169" y="2977"/>
                </a:lnTo>
                <a:lnTo>
                  <a:pt x="11074" y="2739"/>
                </a:lnTo>
                <a:lnTo>
                  <a:pt x="11062" y="2608"/>
                </a:lnTo>
                <a:lnTo>
                  <a:pt x="11074" y="2477"/>
                </a:lnTo>
                <a:lnTo>
                  <a:pt x="11169" y="2239"/>
                </a:lnTo>
                <a:lnTo>
                  <a:pt x="11348" y="2072"/>
                </a:lnTo>
                <a:lnTo>
                  <a:pt x="11586" y="1965"/>
                </a:lnTo>
                <a:close/>
                <a:moveTo>
                  <a:pt x="1299" y="5537"/>
                </a:moveTo>
                <a:lnTo>
                  <a:pt x="1430" y="5549"/>
                </a:lnTo>
                <a:lnTo>
                  <a:pt x="1668" y="5644"/>
                </a:lnTo>
                <a:lnTo>
                  <a:pt x="1846" y="5823"/>
                </a:lnTo>
                <a:lnTo>
                  <a:pt x="1942" y="6061"/>
                </a:lnTo>
                <a:lnTo>
                  <a:pt x="1954" y="6192"/>
                </a:lnTo>
                <a:lnTo>
                  <a:pt x="1942" y="6323"/>
                </a:lnTo>
                <a:lnTo>
                  <a:pt x="1846" y="6561"/>
                </a:lnTo>
                <a:lnTo>
                  <a:pt x="1668" y="6740"/>
                </a:lnTo>
                <a:lnTo>
                  <a:pt x="1430" y="6835"/>
                </a:lnTo>
                <a:lnTo>
                  <a:pt x="1299" y="6847"/>
                </a:lnTo>
                <a:lnTo>
                  <a:pt x="1168" y="6835"/>
                </a:lnTo>
                <a:lnTo>
                  <a:pt x="930" y="6740"/>
                </a:lnTo>
                <a:lnTo>
                  <a:pt x="751" y="6561"/>
                </a:lnTo>
                <a:lnTo>
                  <a:pt x="656" y="6323"/>
                </a:lnTo>
                <a:lnTo>
                  <a:pt x="644" y="6192"/>
                </a:lnTo>
                <a:lnTo>
                  <a:pt x="656" y="6061"/>
                </a:lnTo>
                <a:lnTo>
                  <a:pt x="751" y="5823"/>
                </a:lnTo>
                <a:lnTo>
                  <a:pt x="930" y="5644"/>
                </a:lnTo>
                <a:lnTo>
                  <a:pt x="1168" y="5549"/>
                </a:lnTo>
                <a:lnTo>
                  <a:pt x="1299" y="5537"/>
                </a:lnTo>
                <a:close/>
                <a:moveTo>
                  <a:pt x="6835" y="4561"/>
                </a:moveTo>
                <a:lnTo>
                  <a:pt x="7002" y="4573"/>
                </a:lnTo>
                <a:lnTo>
                  <a:pt x="7324" y="4632"/>
                </a:lnTo>
                <a:lnTo>
                  <a:pt x="7609" y="4763"/>
                </a:lnTo>
                <a:lnTo>
                  <a:pt x="7871" y="4930"/>
                </a:lnTo>
                <a:lnTo>
                  <a:pt x="8098" y="5156"/>
                </a:lnTo>
                <a:lnTo>
                  <a:pt x="8264" y="5418"/>
                </a:lnTo>
                <a:lnTo>
                  <a:pt x="8395" y="5704"/>
                </a:lnTo>
                <a:lnTo>
                  <a:pt x="8455" y="6025"/>
                </a:lnTo>
                <a:lnTo>
                  <a:pt x="8467" y="6192"/>
                </a:lnTo>
                <a:lnTo>
                  <a:pt x="8455" y="6359"/>
                </a:lnTo>
                <a:lnTo>
                  <a:pt x="8395" y="6680"/>
                </a:lnTo>
                <a:lnTo>
                  <a:pt x="8264" y="6966"/>
                </a:lnTo>
                <a:lnTo>
                  <a:pt x="8098" y="7228"/>
                </a:lnTo>
                <a:lnTo>
                  <a:pt x="7871" y="7454"/>
                </a:lnTo>
                <a:lnTo>
                  <a:pt x="7609" y="7621"/>
                </a:lnTo>
                <a:lnTo>
                  <a:pt x="7324" y="7752"/>
                </a:lnTo>
                <a:lnTo>
                  <a:pt x="7002" y="7811"/>
                </a:lnTo>
                <a:lnTo>
                  <a:pt x="6835" y="7823"/>
                </a:lnTo>
                <a:lnTo>
                  <a:pt x="6669" y="7811"/>
                </a:lnTo>
                <a:lnTo>
                  <a:pt x="6347" y="7752"/>
                </a:lnTo>
                <a:lnTo>
                  <a:pt x="6061" y="7621"/>
                </a:lnTo>
                <a:lnTo>
                  <a:pt x="5800" y="7454"/>
                </a:lnTo>
                <a:lnTo>
                  <a:pt x="5573" y="7228"/>
                </a:lnTo>
                <a:lnTo>
                  <a:pt x="5407" y="6966"/>
                </a:lnTo>
                <a:lnTo>
                  <a:pt x="5276" y="6680"/>
                </a:lnTo>
                <a:lnTo>
                  <a:pt x="5216" y="6359"/>
                </a:lnTo>
                <a:lnTo>
                  <a:pt x="5204" y="6192"/>
                </a:lnTo>
                <a:lnTo>
                  <a:pt x="5216" y="6025"/>
                </a:lnTo>
                <a:lnTo>
                  <a:pt x="5276" y="5704"/>
                </a:lnTo>
                <a:lnTo>
                  <a:pt x="5407" y="5418"/>
                </a:lnTo>
                <a:lnTo>
                  <a:pt x="5573" y="5156"/>
                </a:lnTo>
                <a:lnTo>
                  <a:pt x="5800" y="4930"/>
                </a:lnTo>
                <a:lnTo>
                  <a:pt x="6061" y="4763"/>
                </a:lnTo>
                <a:lnTo>
                  <a:pt x="6347" y="4632"/>
                </a:lnTo>
                <a:lnTo>
                  <a:pt x="6669" y="4573"/>
                </a:lnTo>
                <a:lnTo>
                  <a:pt x="6835" y="4561"/>
                </a:lnTo>
                <a:close/>
                <a:moveTo>
                  <a:pt x="11848" y="8478"/>
                </a:moveTo>
                <a:lnTo>
                  <a:pt x="12086" y="8585"/>
                </a:lnTo>
                <a:lnTo>
                  <a:pt x="12265" y="8752"/>
                </a:lnTo>
                <a:lnTo>
                  <a:pt x="12360" y="8990"/>
                </a:lnTo>
                <a:lnTo>
                  <a:pt x="12372" y="9121"/>
                </a:lnTo>
                <a:lnTo>
                  <a:pt x="12360" y="9252"/>
                </a:lnTo>
                <a:lnTo>
                  <a:pt x="12265" y="9490"/>
                </a:lnTo>
                <a:lnTo>
                  <a:pt x="12086" y="9669"/>
                </a:lnTo>
                <a:lnTo>
                  <a:pt x="11848" y="9764"/>
                </a:lnTo>
                <a:lnTo>
                  <a:pt x="11717" y="9776"/>
                </a:lnTo>
                <a:lnTo>
                  <a:pt x="11586" y="9764"/>
                </a:lnTo>
                <a:lnTo>
                  <a:pt x="11348" y="9669"/>
                </a:lnTo>
                <a:lnTo>
                  <a:pt x="11169" y="9490"/>
                </a:lnTo>
                <a:lnTo>
                  <a:pt x="11074" y="9252"/>
                </a:lnTo>
                <a:lnTo>
                  <a:pt x="11062" y="9121"/>
                </a:lnTo>
                <a:lnTo>
                  <a:pt x="11074" y="8990"/>
                </a:lnTo>
                <a:lnTo>
                  <a:pt x="11169" y="8752"/>
                </a:lnTo>
                <a:lnTo>
                  <a:pt x="11348" y="8585"/>
                </a:lnTo>
                <a:lnTo>
                  <a:pt x="11586" y="8478"/>
                </a:lnTo>
                <a:close/>
                <a:moveTo>
                  <a:pt x="4561" y="1"/>
                </a:moveTo>
                <a:lnTo>
                  <a:pt x="4287" y="24"/>
                </a:lnTo>
                <a:lnTo>
                  <a:pt x="3823" y="227"/>
                </a:lnTo>
                <a:lnTo>
                  <a:pt x="3466" y="572"/>
                </a:lnTo>
                <a:lnTo>
                  <a:pt x="3275" y="1036"/>
                </a:lnTo>
                <a:lnTo>
                  <a:pt x="3252" y="1304"/>
                </a:lnTo>
                <a:lnTo>
                  <a:pt x="3275" y="1572"/>
                </a:lnTo>
                <a:lnTo>
                  <a:pt x="3466" y="2037"/>
                </a:lnTo>
                <a:lnTo>
                  <a:pt x="3823" y="2394"/>
                </a:lnTo>
                <a:lnTo>
                  <a:pt x="4287" y="2584"/>
                </a:lnTo>
                <a:lnTo>
                  <a:pt x="4561" y="2608"/>
                </a:lnTo>
                <a:lnTo>
                  <a:pt x="4692" y="2596"/>
                </a:lnTo>
                <a:lnTo>
                  <a:pt x="4823" y="2584"/>
                </a:lnTo>
                <a:lnTo>
                  <a:pt x="5597" y="4275"/>
                </a:lnTo>
                <a:lnTo>
                  <a:pt x="5407" y="4406"/>
                </a:lnTo>
                <a:lnTo>
                  <a:pt x="5061" y="4751"/>
                </a:lnTo>
                <a:lnTo>
                  <a:pt x="4799" y="5156"/>
                </a:lnTo>
                <a:lnTo>
                  <a:pt x="4621" y="5621"/>
                </a:lnTo>
                <a:lnTo>
                  <a:pt x="4573" y="5859"/>
                </a:lnTo>
                <a:lnTo>
                  <a:pt x="2549" y="5859"/>
                </a:lnTo>
                <a:lnTo>
                  <a:pt x="2489" y="5656"/>
                </a:lnTo>
                <a:lnTo>
                  <a:pt x="2263" y="5299"/>
                </a:lnTo>
                <a:lnTo>
                  <a:pt x="1930" y="5037"/>
                </a:lnTo>
                <a:lnTo>
                  <a:pt x="1525" y="4894"/>
                </a:lnTo>
                <a:lnTo>
                  <a:pt x="1299" y="4882"/>
                </a:lnTo>
                <a:lnTo>
                  <a:pt x="1037" y="4906"/>
                </a:lnTo>
                <a:lnTo>
                  <a:pt x="572" y="5109"/>
                </a:lnTo>
                <a:lnTo>
                  <a:pt x="215" y="5454"/>
                </a:lnTo>
                <a:lnTo>
                  <a:pt x="13" y="5918"/>
                </a:lnTo>
                <a:lnTo>
                  <a:pt x="1" y="6192"/>
                </a:lnTo>
                <a:lnTo>
                  <a:pt x="13" y="6454"/>
                </a:lnTo>
                <a:lnTo>
                  <a:pt x="215" y="6918"/>
                </a:lnTo>
                <a:lnTo>
                  <a:pt x="572" y="7276"/>
                </a:lnTo>
                <a:lnTo>
                  <a:pt x="1037" y="7478"/>
                </a:lnTo>
                <a:lnTo>
                  <a:pt x="1299" y="7490"/>
                </a:lnTo>
                <a:lnTo>
                  <a:pt x="1525" y="7478"/>
                </a:lnTo>
                <a:lnTo>
                  <a:pt x="1930" y="7335"/>
                </a:lnTo>
                <a:lnTo>
                  <a:pt x="2263" y="7073"/>
                </a:lnTo>
                <a:lnTo>
                  <a:pt x="2489" y="6716"/>
                </a:lnTo>
                <a:lnTo>
                  <a:pt x="2549" y="6514"/>
                </a:lnTo>
                <a:lnTo>
                  <a:pt x="4573" y="6514"/>
                </a:lnTo>
                <a:lnTo>
                  <a:pt x="4609" y="6716"/>
                </a:lnTo>
                <a:lnTo>
                  <a:pt x="4740" y="7109"/>
                </a:lnTo>
                <a:lnTo>
                  <a:pt x="4942" y="7454"/>
                </a:lnTo>
                <a:lnTo>
                  <a:pt x="5192" y="7776"/>
                </a:lnTo>
                <a:lnTo>
                  <a:pt x="5490" y="8038"/>
                </a:lnTo>
                <a:lnTo>
                  <a:pt x="5835" y="8240"/>
                </a:lnTo>
                <a:lnTo>
                  <a:pt x="6216" y="8383"/>
                </a:lnTo>
                <a:lnTo>
                  <a:pt x="6621" y="8466"/>
                </a:lnTo>
                <a:lnTo>
                  <a:pt x="6835" y="8466"/>
                </a:lnTo>
                <a:lnTo>
                  <a:pt x="7097" y="8454"/>
                </a:lnTo>
                <a:lnTo>
                  <a:pt x="7597" y="8347"/>
                </a:lnTo>
                <a:lnTo>
                  <a:pt x="8050" y="8121"/>
                </a:lnTo>
                <a:lnTo>
                  <a:pt x="8443" y="7811"/>
                </a:lnTo>
                <a:lnTo>
                  <a:pt x="8598" y="7633"/>
                </a:lnTo>
                <a:lnTo>
                  <a:pt x="10467" y="8752"/>
                </a:lnTo>
                <a:lnTo>
                  <a:pt x="10419" y="8931"/>
                </a:lnTo>
                <a:lnTo>
                  <a:pt x="10419" y="9121"/>
                </a:lnTo>
                <a:lnTo>
                  <a:pt x="10431" y="9383"/>
                </a:lnTo>
                <a:lnTo>
                  <a:pt x="10634" y="9847"/>
                </a:lnTo>
                <a:lnTo>
                  <a:pt x="10979" y="10205"/>
                </a:lnTo>
                <a:lnTo>
                  <a:pt x="11455" y="10407"/>
                </a:lnTo>
                <a:lnTo>
                  <a:pt x="11717" y="10419"/>
                </a:lnTo>
                <a:lnTo>
                  <a:pt x="11979" y="10407"/>
                </a:lnTo>
                <a:lnTo>
                  <a:pt x="12455" y="10205"/>
                </a:lnTo>
                <a:lnTo>
                  <a:pt x="12801" y="9847"/>
                </a:lnTo>
                <a:lnTo>
                  <a:pt x="13003" y="9383"/>
                </a:lnTo>
                <a:lnTo>
                  <a:pt x="13015" y="9121"/>
                </a:lnTo>
                <a:lnTo>
                  <a:pt x="13003" y="8859"/>
                </a:lnTo>
                <a:lnTo>
                  <a:pt x="12801" y="8383"/>
                </a:lnTo>
                <a:lnTo>
                  <a:pt x="12455" y="8038"/>
                </a:lnTo>
                <a:lnTo>
                  <a:pt x="11979" y="7835"/>
                </a:lnTo>
                <a:lnTo>
                  <a:pt x="11717" y="7823"/>
                </a:lnTo>
                <a:lnTo>
                  <a:pt x="11455" y="7835"/>
                </a:lnTo>
                <a:lnTo>
                  <a:pt x="10991" y="8026"/>
                </a:lnTo>
                <a:lnTo>
                  <a:pt x="10800" y="8192"/>
                </a:lnTo>
                <a:lnTo>
                  <a:pt x="8931" y="7073"/>
                </a:lnTo>
                <a:lnTo>
                  <a:pt x="9014" y="6871"/>
                </a:lnTo>
                <a:lnTo>
                  <a:pt x="9110" y="6418"/>
                </a:lnTo>
                <a:lnTo>
                  <a:pt x="9110" y="6192"/>
                </a:lnTo>
                <a:lnTo>
                  <a:pt x="9098" y="5906"/>
                </a:lnTo>
                <a:lnTo>
                  <a:pt x="8967" y="5382"/>
                </a:lnTo>
                <a:lnTo>
                  <a:pt x="8860" y="5132"/>
                </a:lnTo>
                <a:lnTo>
                  <a:pt x="10931" y="3644"/>
                </a:lnTo>
                <a:lnTo>
                  <a:pt x="11098" y="3763"/>
                </a:lnTo>
                <a:lnTo>
                  <a:pt x="11491" y="3894"/>
                </a:lnTo>
                <a:lnTo>
                  <a:pt x="11717" y="3918"/>
                </a:lnTo>
                <a:lnTo>
                  <a:pt x="11979" y="3894"/>
                </a:lnTo>
                <a:lnTo>
                  <a:pt x="12443" y="3692"/>
                </a:lnTo>
                <a:lnTo>
                  <a:pt x="12801" y="3346"/>
                </a:lnTo>
                <a:lnTo>
                  <a:pt x="13003" y="2870"/>
                </a:lnTo>
                <a:lnTo>
                  <a:pt x="13015" y="2608"/>
                </a:lnTo>
                <a:lnTo>
                  <a:pt x="13003" y="2346"/>
                </a:lnTo>
                <a:lnTo>
                  <a:pt x="12801" y="1882"/>
                </a:lnTo>
                <a:lnTo>
                  <a:pt x="12443" y="1525"/>
                </a:lnTo>
                <a:lnTo>
                  <a:pt x="11979" y="1322"/>
                </a:lnTo>
                <a:lnTo>
                  <a:pt x="11717" y="1310"/>
                </a:lnTo>
                <a:lnTo>
                  <a:pt x="11455" y="1322"/>
                </a:lnTo>
                <a:lnTo>
                  <a:pt x="10979" y="1525"/>
                </a:lnTo>
                <a:lnTo>
                  <a:pt x="10634" y="1882"/>
                </a:lnTo>
                <a:lnTo>
                  <a:pt x="10431" y="2346"/>
                </a:lnTo>
                <a:lnTo>
                  <a:pt x="10419" y="2608"/>
                </a:lnTo>
                <a:lnTo>
                  <a:pt x="10419" y="2751"/>
                </a:lnTo>
                <a:lnTo>
                  <a:pt x="10479" y="3013"/>
                </a:lnTo>
                <a:lnTo>
                  <a:pt x="10526" y="3132"/>
                </a:lnTo>
                <a:lnTo>
                  <a:pt x="8479" y="4609"/>
                </a:lnTo>
                <a:lnTo>
                  <a:pt x="8312" y="4454"/>
                </a:lnTo>
                <a:lnTo>
                  <a:pt x="7943" y="4192"/>
                </a:lnTo>
                <a:lnTo>
                  <a:pt x="7526" y="4013"/>
                </a:lnTo>
                <a:lnTo>
                  <a:pt x="7074" y="3918"/>
                </a:lnTo>
                <a:lnTo>
                  <a:pt x="6835" y="3906"/>
                </a:lnTo>
                <a:lnTo>
                  <a:pt x="6502" y="3930"/>
                </a:lnTo>
                <a:lnTo>
                  <a:pt x="6192" y="4001"/>
                </a:lnTo>
                <a:lnTo>
                  <a:pt x="5407" y="2299"/>
                </a:lnTo>
                <a:lnTo>
                  <a:pt x="5502" y="2203"/>
                </a:lnTo>
                <a:lnTo>
                  <a:pt x="5669" y="1977"/>
                </a:lnTo>
                <a:lnTo>
                  <a:pt x="5788" y="1727"/>
                </a:lnTo>
                <a:lnTo>
                  <a:pt x="5847" y="1453"/>
                </a:lnTo>
                <a:lnTo>
                  <a:pt x="5859" y="1310"/>
                </a:lnTo>
                <a:lnTo>
                  <a:pt x="5835" y="1036"/>
                </a:lnTo>
                <a:lnTo>
                  <a:pt x="5645" y="572"/>
                </a:lnTo>
                <a:lnTo>
                  <a:pt x="5288" y="227"/>
                </a:lnTo>
                <a:lnTo>
                  <a:pt x="4823" y="24"/>
                </a:lnTo>
                <a:lnTo>
                  <a:pt x="45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56"/>
          <p:cNvSpPr/>
          <p:nvPr/>
        </p:nvSpPr>
        <p:spPr>
          <a:xfrm>
            <a:off x="15051050" y="7848764"/>
            <a:ext cx="595264" cy="595264"/>
          </a:xfrm>
          <a:custGeom>
            <a:avLst/>
            <a:gdLst/>
            <a:ahLst/>
            <a:cxnLst/>
            <a:rect l="l" t="t" r="r" b="b"/>
            <a:pathLst>
              <a:path w="10419" h="10419" extrusionOk="0">
                <a:moveTo>
                  <a:pt x="5870" y="667"/>
                </a:moveTo>
                <a:lnTo>
                  <a:pt x="6251" y="703"/>
                </a:lnTo>
                <a:lnTo>
                  <a:pt x="6989" y="894"/>
                </a:lnTo>
                <a:lnTo>
                  <a:pt x="7668" y="1215"/>
                </a:lnTo>
                <a:lnTo>
                  <a:pt x="8275" y="1632"/>
                </a:lnTo>
                <a:lnTo>
                  <a:pt x="8787" y="2156"/>
                </a:lnTo>
                <a:lnTo>
                  <a:pt x="9216" y="2763"/>
                </a:lnTo>
                <a:lnTo>
                  <a:pt x="9526" y="3442"/>
                </a:lnTo>
                <a:lnTo>
                  <a:pt x="9716" y="4180"/>
                </a:lnTo>
                <a:lnTo>
                  <a:pt x="9764" y="4561"/>
                </a:lnTo>
                <a:lnTo>
                  <a:pt x="5870" y="4561"/>
                </a:lnTo>
                <a:lnTo>
                  <a:pt x="5870" y="667"/>
                </a:lnTo>
                <a:close/>
                <a:moveTo>
                  <a:pt x="5561" y="1"/>
                </a:moveTo>
                <a:lnTo>
                  <a:pt x="5489" y="13"/>
                </a:lnTo>
                <a:lnTo>
                  <a:pt x="5358" y="60"/>
                </a:lnTo>
                <a:lnTo>
                  <a:pt x="5227" y="215"/>
                </a:lnTo>
                <a:lnTo>
                  <a:pt x="5215" y="370"/>
                </a:lnTo>
                <a:lnTo>
                  <a:pt x="5215" y="4882"/>
                </a:lnTo>
                <a:lnTo>
                  <a:pt x="5227" y="5013"/>
                </a:lnTo>
                <a:lnTo>
                  <a:pt x="5406" y="5192"/>
                </a:lnTo>
                <a:lnTo>
                  <a:pt x="5537" y="5216"/>
                </a:lnTo>
                <a:lnTo>
                  <a:pt x="10061" y="5216"/>
                </a:lnTo>
                <a:lnTo>
                  <a:pt x="10204" y="5192"/>
                </a:lnTo>
                <a:lnTo>
                  <a:pt x="10359" y="5061"/>
                </a:lnTo>
                <a:lnTo>
                  <a:pt x="10419" y="4942"/>
                </a:lnTo>
                <a:lnTo>
                  <a:pt x="10419" y="4870"/>
                </a:lnTo>
                <a:lnTo>
                  <a:pt x="10407" y="4358"/>
                </a:lnTo>
                <a:lnTo>
                  <a:pt x="10204" y="3406"/>
                </a:lnTo>
                <a:lnTo>
                  <a:pt x="9847" y="2537"/>
                </a:lnTo>
                <a:lnTo>
                  <a:pt x="9311" y="1763"/>
                </a:lnTo>
                <a:lnTo>
                  <a:pt x="8656" y="1108"/>
                </a:lnTo>
                <a:lnTo>
                  <a:pt x="7882" y="584"/>
                </a:lnTo>
                <a:lnTo>
                  <a:pt x="7013" y="215"/>
                </a:lnTo>
                <a:lnTo>
                  <a:pt x="6061" y="24"/>
                </a:lnTo>
                <a:lnTo>
                  <a:pt x="5561" y="1"/>
                </a:lnTo>
                <a:close/>
                <a:moveTo>
                  <a:pt x="3906" y="1418"/>
                </a:moveTo>
                <a:lnTo>
                  <a:pt x="3906" y="5859"/>
                </a:lnTo>
                <a:lnTo>
                  <a:pt x="3918" y="6002"/>
                </a:lnTo>
                <a:lnTo>
                  <a:pt x="4013" y="6228"/>
                </a:lnTo>
                <a:lnTo>
                  <a:pt x="4191" y="6406"/>
                </a:lnTo>
                <a:lnTo>
                  <a:pt x="4430" y="6502"/>
                </a:lnTo>
                <a:lnTo>
                  <a:pt x="4561" y="6514"/>
                </a:lnTo>
                <a:lnTo>
                  <a:pt x="9002" y="6514"/>
                </a:lnTo>
                <a:lnTo>
                  <a:pt x="8918" y="6859"/>
                </a:lnTo>
                <a:lnTo>
                  <a:pt x="8633" y="7514"/>
                </a:lnTo>
                <a:lnTo>
                  <a:pt x="8264" y="8097"/>
                </a:lnTo>
                <a:lnTo>
                  <a:pt x="7799" y="8621"/>
                </a:lnTo>
                <a:lnTo>
                  <a:pt x="7251" y="9050"/>
                </a:lnTo>
                <a:lnTo>
                  <a:pt x="6644" y="9395"/>
                </a:lnTo>
                <a:lnTo>
                  <a:pt x="5977" y="9633"/>
                </a:lnTo>
                <a:lnTo>
                  <a:pt x="5263" y="9764"/>
                </a:lnTo>
                <a:lnTo>
                  <a:pt x="4882" y="9776"/>
                </a:lnTo>
                <a:lnTo>
                  <a:pt x="4453" y="9752"/>
                </a:lnTo>
                <a:lnTo>
                  <a:pt x="3620" y="9586"/>
                </a:lnTo>
                <a:lnTo>
                  <a:pt x="2870" y="9264"/>
                </a:lnTo>
                <a:lnTo>
                  <a:pt x="2191" y="8812"/>
                </a:lnTo>
                <a:lnTo>
                  <a:pt x="1620" y="8240"/>
                </a:lnTo>
                <a:lnTo>
                  <a:pt x="1155" y="7561"/>
                </a:lnTo>
                <a:lnTo>
                  <a:pt x="834" y="6799"/>
                </a:lnTo>
                <a:lnTo>
                  <a:pt x="667" y="5978"/>
                </a:lnTo>
                <a:lnTo>
                  <a:pt x="655" y="5537"/>
                </a:lnTo>
                <a:lnTo>
                  <a:pt x="667" y="5168"/>
                </a:lnTo>
                <a:lnTo>
                  <a:pt x="786" y="4454"/>
                </a:lnTo>
                <a:lnTo>
                  <a:pt x="1024" y="3787"/>
                </a:lnTo>
                <a:lnTo>
                  <a:pt x="1369" y="3168"/>
                </a:lnTo>
                <a:lnTo>
                  <a:pt x="1810" y="2632"/>
                </a:lnTo>
                <a:lnTo>
                  <a:pt x="2322" y="2168"/>
                </a:lnTo>
                <a:lnTo>
                  <a:pt x="2917" y="1787"/>
                </a:lnTo>
                <a:lnTo>
                  <a:pt x="3560" y="1513"/>
                </a:lnTo>
                <a:lnTo>
                  <a:pt x="3906" y="1418"/>
                </a:lnTo>
                <a:close/>
                <a:moveTo>
                  <a:pt x="4013" y="739"/>
                </a:moveTo>
                <a:lnTo>
                  <a:pt x="3870" y="763"/>
                </a:lnTo>
                <a:lnTo>
                  <a:pt x="3465" y="858"/>
                </a:lnTo>
                <a:lnTo>
                  <a:pt x="2691" y="1167"/>
                </a:lnTo>
                <a:lnTo>
                  <a:pt x="1989" y="1596"/>
                </a:lnTo>
                <a:lnTo>
                  <a:pt x="1381" y="2132"/>
                </a:lnTo>
                <a:lnTo>
                  <a:pt x="857" y="2763"/>
                </a:lnTo>
                <a:lnTo>
                  <a:pt x="453" y="3477"/>
                </a:lnTo>
                <a:lnTo>
                  <a:pt x="167" y="4263"/>
                </a:lnTo>
                <a:lnTo>
                  <a:pt x="12" y="5097"/>
                </a:lnTo>
                <a:lnTo>
                  <a:pt x="0" y="5537"/>
                </a:lnTo>
                <a:lnTo>
                  <a:pt x="24" y="6037"/>
                </a:lnTo>
                <a:lnTo>
                  <a:pt x="215" y="6990"/>
                </a:lnTo>
                <a:lnTo>
                  <a:pt x="584" y="7871"/>
                </a:lnTo>
                <a:lnTo>
                  <a:pt x="1119" y="8645"/>
                </a:lnTo>
                <a:lnTo>
                  <a:pt x="1774" y="9312"/>
                </a:lnTo>
                <a:lnTo>
                  <a:pt x="2560" y="9836"/>
                </a:lnTo>
                <a:lnTo>
                  <a:pt x="3429" y="10205"/>
                </a:lnTo>
                <a:lnTo>
                  <a:pt x="4382" y="10407"/>
                </a:lnTo>
                <a:lnTo>
                  <a:pt x="4894" y="10419"/>
                </a:lnTo>
                <a:lnTo>
                  <a:pt x="5323" y="10407"/>
                </a:lnTo>
                <a:lnTo>
                  <a:pt x="6168" y="10264"/>
                </a:lnTo>
                <a:lnTo>
                  <a:pt x="6942" y="9978"/>
                </a:lnTo>
                <a:lnTo>
                  <a:pt x="7656" y="9562"/>
                </a:lnTo>
                <a:lnTo>
                  <a:pt x="8287" y="9050"/>
                </a:lnTo>
                <a:lnTo>
                  <a:pt x="8823" y="8431"/>
                </a:lnTo>
                <a:lnTo>
                  <a:pt x="9264" y="7728"/>
                </a:lnTo>
                <a:lnTo>
                  <a:pt x="9561" y="6966"/>
                </a:lnTo>
                <a:lnTo>
                  <a:pt x="9668" y="6549"/>
                </a:lnTo>
                <a:lnTo>
                  <a:pt x="9680" y="6418"/>
                </a:lnTo>
                <a:lnTo>
                  <a:pt x="9609" y="6168"/>
                </a:lnTo>
                <a:lnTo>
                  <a:pt x="9442" y="5978"/>
                </a:lnTo>
                <a:lnTo>
                  <a:pt x="9204" y="5871"/>
                </a:lnTo>
                <a:lnTo>
                  <a:pt x="4561" y="5871"/>
                </a:lnTo>
                <a:lnTo>
                  <a:pt x="4561" y="1358"/>
                </a:lnTo>
                <a:lnTo>
                  <a:pt x="4549" y="1227"/>
                </a:lnTo>
                <a:lnTo>
                  <a:pt x="4441" y="989"/>
                </a:lnTo>
                <a:lnTo>
                  <a:pt x="4251" y="810"/>
                </a:lnTo>
                <a:lnTo>
                  <a:pt x="4013" y="73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56"/>
          <p:cNvSpPr/>
          <p:nvPr/>
        </p:nvSpPr>
        <p:spPr>
          <a:xfrm>
            <a:off x="16186389" y="7886186"/>
            <a:ext cx="595264" cy="521163"/>
          </a:xfrm>
          <a:custGeom>
            <a:avLst/>
            <a:gdLst/>
            <a:ahLst/>
            <a:cxnLst/>
            <a:rect l="l" t="t" r="r" b="b"/>
            <a:pathLst>
              <a:path w="10419" h="9122" extrusionOk="0">
                <a:moveTo>
                  <a:pt x="8359" y="1465"/>
                </a:moveTo>
                <a:lnTo>
                  <a:pt x="8192" y="1548"/>
                </a:lnTo>
                <a:lnTo>
                  <a:pt x="8061" y="1679"/>
                </a:lnTo>
                <a:lnTo>
                  <a:pt x="7978" y="1846"/>
                </a:lnTo>
                <a:lnTo>
                  <a:pt x="7978" y="1953"/>
                </a:lnTo>
                <a:lnTo>
                  <a:pt x="7978" y="2048"/>
                </a:lnTo>
                <a:lnTo>
                  <a:pt x="8061" y="2227"/>
                </a:lnTo>
                <a:lnTo>
                  <a:pt x="8192" y="2358"/>
                </a:lnTo>
                <a:lnTo>
                  <a:pt x="8359" y="2429"/>
                </a:lnTo>
                <a:lnTo>
                  <a:pt x="8466" y="2441"/>
                </a:lnTo>
                <a:lnTo>
                  <a:pt x="8562" y="2429"/>
                </a:lnTo>
                <a:lnTo>
                  <a:pt x="8740" y="2358"/>
                </a:lnTo>
                <a:lnTo>
                  <a:pt x="8871" y="2227"/>
                </a:lnTo>
                <a:lnTo>
                  <a:pt x="8943" y="2048"/>
                </a:lnTo>
                <a:lnTo>
                  <a:pt x="8954" y="1953"/>
                </a:lnTo>
                <a:lnTo>
                  <a:pt x="8943" y="1846"/>
                </a:lnTo>
                <a:lnTo>
                  <a:pt x="8871" y="1679"/>
                </a:lnTo>
                <a:lnTo>
                  <a:pt x="8740" y="1548"/>
                </a:lnTo>
                <a:lnTo>
                  <a:pt x="8562" y="1465"/>
                </a:lnTo>
                <a:close/>
                <a:moveTo>
                  <a:pt x="3799" y="2120"/>
                </a:moveTo>
                <a:lnTo>
                  <a:pt x="3632" y="2191"/>
                </a:lnTo>
                <a:lnTo>
                  <a:pt x="3501" y="2334"/>
                </a:lnTo>
                <a:lnTo>
                  <a:pt x="3418" y="2501"/>
                </a:lnTo>
                <a:lnTo>
                  <a:pt x="3418" y="2608"/>
                </a:lnTo>
                <a:lnTo>
                  <a:pt x="3418" y="2703"/>
                </a:lnTo>
                <a:lnTo>
                  <a:pt x="3501" y="2882"/>
                </a:lnTo>
                <a:lnTo>
                  <a:pt x="3632" y="3013"/>
                </a:lnTo>
                <a:lnTo>
                  <a:pt x="3799" y="3084"/>
                </a:lnTo>
                <a:lnTo>
                  <a:pt x="3906" y="3096"/>
                </a:lnTo>
                <a:lnTo>
                  <a:pt x="4001" y="3084"/>
                </a:lnTo>
                <a:lnTo>
                  <a:pt x="4180" y="3013"/>
                </a:lnTo>
                <a:lnTo>
                  <a:pt x="4311" y="2882"/>
                </a:lnTo>
                <a:lnTo>
                  <a:pt x="4382" y="2703"/>
                </a:lnTo>
                <a:lnTo>
                  <a:pt x="4394" y="2608"/>
                </a:lnTo>
                <a:lnTo>
                  <a:pt x="4382" y="2501"/>
                </a:lnTo>
                <a:lnTo>
                  <a:pt x="4311" y="2334"/>
                </a:lnTo>
                <a:lnTo>
                  <a:pt x="4180" y="2191"/>
                </a:lnTo>
                <a:lnTo>
                  <a:pt x="4001" y="2120"/>
                </a:lnTo>
                <a:close/>
                <a:moveTo>
                  <a:pt x="5763" y="4073"/>
                </a:moveTo>
                <a:lnTo>
                  <a:pt x="5585" y="4144"/>
                </a:lnTo>
                <a:lnTo>
                  <a:pt x="5454" y="4287"/>
                </a:lnTo>
                <a:lnTo>
                  <a:pt x="5382" y="4454"/>
                </a:lnTo>
                <a:lnTo>
                  <a:pt x="5371" y="4561"/>
                </a:lnTo>
                <a:lnTo>
                  <a:pt x="5382" y="4656"/>
                </a:lnTo>
                <a:lnTo>
                  <a:pt x="5454" y="4835"/>
                </a:lnTo>
                <a:lnTo>
                  <a:pt x="5585" y="4966"/>
                </a:lnTo>
                <a:lnTo>
                  <a:pt x="5763" y="5037"/>
                </a:lnTo>
                <a:lnTo>
                  <a:pt x="5859" y="5049"/>
                </a:lnTo>
                <a:lnTo>
                  <a:pt x="5954" y="5037"/>
                </a:lnTo>
                <a:lnTo>
                  <a:pt x="6133" y="4966"/>
                </a:lnTo>
                <a:lnTo>
                  <a:pt x="6264" y="4835"/>
                </a:lnTo>
                <a:lnTo>
                  <a:pt x="6335" y="4656"/>
                </a:lnTo>
                <a:lnTo>
                  <a:pt x="6347" y="4561"/>
                </a:lnTo>
                <a:lnTo>
                  <a:pt x="6335" y="4454"/>
                </a:lnTo>
                <a:lnTo>
                  <a:pt x="6264" y="4287"/>
                </a:lnTo>
                <a:lnTo>
                  <a:pt x="6133" y="4144"/>
                </a:lnTo>
                <a:lnTo>
                  <a:pt x="5954" y="4073"/>
                </a:lnTo>
                <a:close/>
                <a:moveTo>
                  <a:pt x="3251" y="5370"/>
                </a:moveTo>
                <a:lnTo>
                  <a:pt x="3156" y="5382"/>
                </a:lnTo>
                <a:lnTo>
                  <a:pt x="2977" y="5454"/>
                </a:lnTo>
                <a:lnTo>
                  <a:pt x="2846" y="5585"/>
                </a:lnTo>
                <a:lnTo>
                  <a:pt x="2775" y="5763"/>
                </a:lnTo>
                <a:lnTo>
                  <a:pt x="2763" y="5859"/>
                </a:lnTo>
                <a:lnTo>
                  <a:pt x="2775" y="5966"/>
                </a:lnTo>
                <a:lnTo>
                  <a:pt x="2846" y="6132"/>
                </a:lnTo>
                <a:lnTo>
                  <a:pt x="2977" y="6263"/>
                </a:lnTo>
                <a:lnTo>
                  <a:pt x="3156" y="6347"/>
                </a:lnTo>
                <a:lnTo>
                  <a:pt x="3358" y="6347"/>
                </a:lnTo>
                <a:lnTo>
                  <a:pt x="3525" y="6263"/>
                </a:lnTo>
                <a:lnTo>
                  <a:pt x="3656" y="6132"/>
                </a:lnTo>
                <a:lnTo>
                  <a:pt x="3739" y="5966"/>
                </a:lnTo>
                <a:lnTo>
                  <a:pt x="3739" y="5859"/>
                </a:lnTo>
                <a:lnTo>
                  <a:pt x="3739" y="5763"/>
                </a:lnTo>
                <a:lnTo>
                  <a:pt x="3656" y="5585"/>
                </a:lnTo>
                <a:lnTo>
                  <a:pt x="3525" y="5454"/>
                </a:lnTo>
                <a:lnTo>
                  <a:pt x="3358" y="5382"/>
                </a:lnTo>
                <a:lnTo>
                  <a:pt x="3251" y="5370"/>
                </a:lnTo>
                <a:close/>
                <a:moveTo>
                  <a:pt x="7811" y="5370"/>
                </a:moveTo>
                <a:lnTo>
                  <a:pt x="7716" y="5382"/>
                </a:lnTo>
                <a:lnTo>
                  <a:pt x="7538" y="5454"/>
                </a:lnTo>
                <a:lnTo>
                  <a:pt x="7407" y="5585"/>
                </a:lnTo>
                <a:lnTo>
                  <a:pt x="7335" y="5763"/>
                </a:lnTo>
                <a:lnTo>
                  <a:pt x="7323" y="5859"/>
                </a:lnTo>
                <a:lnTo>
                  <a:pt x="7335" y="5954"/>
                </a:lnTo>
                <a:lnTo>
                  <a:pt x="7407" y="6132"/>
                </a:lnTo>
                <a:lnTo>
                  <a:pt x="7538" y="6263"/>
                </a:lnTo>
                <a:lnTo>
                  <a:pt x="7716" y="6335"/>
                </a:lnTo>
                <a:lnTo>
                  <a:pt x="7811" y="6347"/>
                </a:lnTo>
                <a:lnTo>
                  <a:pt x="7907" y="6335"/>
                </a:lnTo>
                <a:lnTo>
                  <a:pt x="8085" y="6263"/>
                </a:lnTo>
                <a:lnTo>
                  <a:pt x="8216" y="6132"/>
                </a:lnTo>
                <a:lnTo>
                  <a:pt x="8288" y="5954"/>
                </a:lnTo>
                <a:lnTo>
                  <a:pt x="8300" y="5859"/>
                </a:lnTo>
                <a:lnTo>
                  <a:pt x="8288" y="5763"/>
                </a:lnTo>
                <a:lnTo>
                  <a:pt x="8216" y="5585"/>
                </a:lnTo>
                <a:lnTo>
                  <a:pt x="8085" y="5454"/>
                </a:lnTo>
                <a:lnTo>
                  <a:pt x="7907" y="5382"/>
                </a:lnTo>
                <a:lnTo>
                  <a:pt x="7811" y="5370"/>
                </a:lnTo>
                <a:close/>
                <a:moveTo>
                  <a:pt x="322" y="0"/>
                </a:moveTo>
                <a:lnTo>
                  <a:pt x="191" y="24"/>
                </a:lnTo>
                <a:lnTo>
                  <a:pt x="12" y="191"/>
                </a:lnTo>
                <a:lnTo>
                  <a:pt x="1" y="322"/>
                </a:lnTo>
                <a:lnTo>
                  <a:pt x="1" y="7490"/>
                </a:lnTo>
                <a:lnTo>
                  <a:pt x="1" y="7657"/>
                </a:lnTo>
                <a:lnTo>
                  <a:pt x="72" y="7978"/>
                </a:lnTo>
                <a:lnTo>
                  <a:pt x="191" y="8264"/>
                </a:lnTo>
                <a:lnTo>
                  <a:pt x="370" y="8526"/>
                </a:lnTo>
                <a:lnTo>
                  <a:pt x="584" y="8752"/>
                </a:lnTo>
                <a:lnTo>
                  <a:pt x="846" y="8919"/>
                </a:lnTo>
                <a:lnTo>
                  <a:pt x="1144" y="9050"/>
                </a:lnTo>
                <a:lnTo>
                  <a:pt x="1453" y="9109"/>
                </a:lnTo>
                <a:lnTo>
                  <a:pt x="1620" y="9121"/>
                </a:lnTo>
                <a:lnTo>
                  <a:pt x="10086" y="9121"/>
                </a:lnTo>
                <a:lnTo>
                  <a:pt x="10217" y="9097"/>
                </a:lnTo>
                <a:lnTo>
                  <a:pt x="10395" y="8919"/>
                </a:lnTo>
                <a:lnTo>
                  <a:pt x="10419" y="8788"/>
                </a:lnTo>
                <a:lnTo>
                  <a:pt x="10395" y="8657"/>
                </a:lnTo>
                <a:lnTo>
                  <a:pt x="10217" y="8478"/>
                </a:lnTo>
                <a:lnTo>
                  <a:pt x="10086" y="8466"/>
                </a:lnTo>
                <a:lnTo>
                  <a:pt x="1620" y="8466"/>
                </a:lnTo>
                <a:lnTo>
                  <a:pt x="1429" y="8454"/>
                </a:lnTo>
                <a:lnTo>
                  <a:pt x="1072" y="8299"/>
                </a:lnTo>
                <a:lnTo>
                  <a:pt x="810" y="8038"/>
                </a:lnTo>
                <a:lnTo>
                  <a:pt x="667" y="7692"/>
                </a:lnTo>
                <a:lnTo>
                  <a:pt x="644" y="7490"/>
                </a:lnTo>
                <a:lnTo>
                  <a:pt x="644" y="322"/>
                </a:lnTo>
                <a:lnTo>
                  <a:pt x="632" y="191"/>
                </a:lnTo>
                <a:lnTo>
                  <a:pt x="453" y="24"/>
                </a:lnTo>
                <a:lnTo>
                  <a:pt x="3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56"/>
          <p:cNvSpPr/>
          <p:nvPr/>
        </p:nvSpPr>
        <p:spPr>
          <a:xfrm>
            <a:off x="9525928" y="8960336"/>
            <a:ext cx="297318" cy="595264"/>
          </a:xfrm>
          <a:custGeom>
            <a:avLst/>
            <a:gdLst/>
            <a:ahLst/>
            <a:cxnLst/>
            <a:rect l="l" t="t" r="r" b="b"/>
            <a:pathLst>
              <a:path w="5204" h="10419" extrusionOk="0">
                <a:moveTo>
                  <a:pt x="4085" y="2608"/>
                </a:moveTo>
                <a:lnTo>
                  <a:pt x="3346" y="4560"/>
                </a:lnTo>
                <a:lnTo>
                  <a:pt x="1846" y="4560"/>
                </a:lnTo>
                <a:lnTo>
                  <a:pt x="1120" y="2608"/>
                </a:lnTo>
                <a:close/>
                <a:moveTo>
                  <a:pt x="2572" y="0"/>
                </a:moveTo>
                <a:lnTo>
                  <a:pt x="2442" y="36"/>
                </a:lnTo>
                <a:lnTo>
                  <a:pt x="2334" y="131"/>
                </a:lnTo>
                <a:lnTo>
                  <a:pt x="2275" y="250"/>
                </a:lnTo>
                <a:lnTo>
                  <a:pt x="2275" y="322"/>
                </a:lnTo>
                <a:lnTo>
                  <a:pt x="2275" y="655"/>
                </a:lnTo>
                <a:lnTo>
                  <a:pt x="1965" y="655"/>
                </a:lnTo>
                <a:lnTo>
                  <a:pt x="1846" y="667"/>
                </a:lnTo>
                <a:lnTo>
                  <a:pt x="1656" y="810"/>
                </a:lnTo>
                <a:lnTo>
                  <a:pt x="1632" y="917"/>
                </a:lnTo>
                <a:lnTo>
                  <a:pt x="1620" y="1000"/>
                </a:lnTo>
                <a:lnTo>
                  <a:pt x="1656" y="1131"/>
                </a:lnTo>
                <a:lnTo>
                  <a:pt x="1751" y="1239"/>
                </a:lnTo>
                <a:lnTo>
                  <a:pt x="1870" y="1298"/>
                </a:lnTo>
                <a:lnTo>
                  <a:pt x="2275" y="1298"/>
                </a:lnTo>
                <a:lnTo>
                  <a:pt x="2275" y="1953"/>
                </a:lnTo>
                <a:lnTo>
                  <a:pt x="1132" y="1953"/>
                </a:lnTo>
                <a:lnTo>
                  <a:pt x="929" y="1965"/>
                </a:lnTo>
                <a:lnTo>
                  <a:pt x="763" y="2060"/>
                </a:lnTo>
                <a:lnTo>
                  <a:pt x="667" y="2132"/>
                </a:lnTo>
                <a:lnTo>
                  <a:pt x="536" y="2310"/>
                </a:lnTo>
                <a:lnTo>
                  <a:pt x="465" y="2513"/>
                </a:lnTo>
                <a:lnTo>
                  <a:pt x="477" y="2727"/>
                </a:lnTo>
                <a:lnTo>
                  <a:pt x="501" y="2834"/>
                </a:lnTo>
                <a:lnTo>
                  <a:pt x="1156" y="4560"/>
                </a:lnTo>
                <a:lnTo>
                  <a:pt x="989" y="4560"/>
                </a:lnTo>
                <a:lnTo>
                  <a:pt x="858" y="4572"/>
                </a:lnTo>
                <a:lnTo>
                  <a:pt x="679" y="4715"/>
                </a:lnTo>
                <a:lnTo>
                  <a:pt x="644" y="4822"/>
                </a:lnTo>
                <a:lnTo>
                  <a:pt x="644" y="4906"/>
                </a:lnTo>
                <a:lnTo>
                  <a:pt x="679" y="5037"/>
                </a:lnTo>
                <a:lnTo>
                  <a:pt x="775" y="5144"/>
                </a:lnTo>
                <a:lnTo>
                  <a:pt x="894" y="5203"/>
                </a:lnTo>
                <a:lnTo>
                  <a:pt x="1298" y="5203"/>
                </a:lnTo>
                <a:lnTo>
                  <a:pt x="1298" y="5787"/>
                </a:lnTo>
                <a:lnTo>
                  <a:pt x="1287" y="6299"/>
                </a:lnTo>
                <a:lnTo>
                  <a:pt x="1227" y="6799"/>
                </a:lnTo>
                <a:lnTo>
                  <a:pt x="1227" y="6870"/>
                </a:lnTo>
                <a:lnTo>
                  <a:pt x="1263" y="7001"/>
                </a:lnTo>
                <a:lnTo>
                  <a:pt x="1358" y="7097"/>
                </a:lnTo>
                <a:lnTo>
                  <a:pt x="1477" y="7156"/>
                </a:lnTo>
                <a:lnTo>
                  <a:pt x="1548" y="7156"/>
                </a:lnTo>
                <a:lnTo>
                  <a:pt x="1679" y="7144"/>
                </a:lnTo>
                <a:lnTo>
                  <a:pt x="1846" y="6989"/>
                </a:lnTo>
                <a:lnTo>
                  <a:pt x="1882" y="6870"/>
                </a:lnTo>
                <a:lnTo>
                  <a:pt x="1930" y="6335"/>
                </a:lnTo>
                <a:lnTo>
                  <a:pt x="1941" y="5787"/>
                </a:lnTo>
                <a:lnTo>
                  <a:pt x="1941" y="5203"/>
                </a:lnTo>
                <a:lnTo>
                  <a:pt x="3251" y="5203"/>
                </a:lnTo>
                <a:lnTo>
                  <a:pt x="3251" y="5787"/>
                </a:lnTo>
                <a:lnTo>
                  <a:pt x="3263" y="6335"/>
                </a:lnTo>
                <a:lnTo>
                  <a:pt x="3323" y="6870"/>
                </a:lnTo>
                <a:lnTo>
                  <a:pt x="3346" y="6989"/>
                </a:lnTo>
                <a:lnTo>
                  <a:pt x="3525" y="7144"/>
                </a:lnTo>
                <a:lnTo>
                  <a:pt x="3644" y="7156"/>
                </a:lnTo>
                <a:lnTo>
                  <a:pt x="3716" y="7156"/>
                </a:lnTo>
                <a:lnTo>
                  <a:pt x="3835" y="7097"/>
                </a:lnTo>
                <a:lnTo>
                  <a:pt x="3930" y="7001"/>
                </a:lnTo>
                <a:lnTo>
                  <a:pt x="3966" y="6870"/>
                </a:lnTo>
                <a:lnTo>
                  <a:pt x="3966" y="6799"/>
                </a:lnTo>
                <a:lnTo>
                  <a:pt x="3918" y="6299"/>
                </a:lnTo>
                <a:lnTo>
                  <a:pt x="3906" y="5787"/>
                </a:lnTo>
                <a:lnTo>
                  <a:pt x="3906" y="5203"/>
                </a:lnTo>
                <a:lnTo>
                  <a:pt x="4204" y="5203"/>
                </a:lnTo>
                <a:lnTo>
                  <a:pt x="4323" y="5192"/>
                </a:lnTo>
                <a:lnTo>
                  <a:pt x="4513" y="5049"/>
                </a:lnTo>
                <a:lnTo>
                  <a:pt x="4549" y="4942"/>
                </a:lnTo>
                <a:lnTo>
                  <a:pt x="4549" y="4870"/>
                </a:lnTo>
                <a:lnTo>
                  <a:pt x="4513" y="4727"/>
                </a:lnTo>
                <a:lnTo>
                  <a:pt x="4418" y="4620"/>
                </a:lnTo>
                <a:lnTo>
                  <a:pt x="4299" y="4560"/>
                </a:lnTo>
                <a:lnTo>
                  <a:pt x="4049" y="4560"/>
                </a:lnTo>
                <a:lnTo>
                  <a:pt x="4692" y="2834"/>
                </a:lnTo>
                <a:lnTo>
                  <a:pt x="4728" y="2727"/>
                </a:lnTo>
                <a:lnTo>
                  <a:pt x="4728" y="2513"/>
                </a:lnTo>
                <a:lnTo>
                  <a:pt x="4668" y="2310"/>
                </a:lnTo>
                <a:lnTo>
                  <a:pt x="4525" y="2132"/>
                </a:lnTo>
                <a:lnTo>
                  <a:pt x="4430" y="2060"/>
                </a:lnTo>
                <a:lnTo>
                  <a:pt x="4251" y="1965"/>
                </a:lnTo>
                <a:lnTo>
                  <a:pt x="4073" y="1953"/>
                </a:lnTo>
                <a:lnTo>
                  <a:pt x="2918" y="1953"/>
                </a:lnTo>
                <a:lnTo>
                  <a:pt x="2918" y="1298"/>
                </a:lnTo>
                <a:lnTo>
                  <a:pt x="3227" y="1298"/>
                </a:lnTo>
                <a:lnTo>
                  <a:pt x="3346" y="1286"/>
                </a:lnTo>
                <a:lnTo>
                  <a:pt x="3537" y="1143"/>
                </a:lnTo>
                <a:lnTo>
                  <a:pt x="3573" y="1036"/>
                </a:lnTo>
                <a:lnTo>
                  <a:pt x="3573" y="953"/>
                </a:lnTo>
                <a:lnTo>
                  <a:pt x="3537" y="822"/>
                </a:lnTo>
                <a:lnTo>
                  <a:pt x="3442" y="715"/>
                </a:lnTo>
                <a:lnTo>
                  <a:pt x="3323" y="655"/>
                </a:lnTo>
                <a:lnTo>
                  <a:pt x="2918" y="655"/>
                </a:lnTo>
                <a:lnTo>
                  <a:pt x="2918" y="346"/>
                </a:lnTo>
                <a:lnTo>
                  <a:pt x="2906" y="226"/>
                </a:lnTo>
                <a:lnTo>
                  <a:pt x="2763" y="36"/>
                </a:lnTo>
                <a:lnTo>
                  <a:pt x="2656" y="0"/>
                </a:lnTo>
                <a:close/>
                <a:moveTo>
                  <a:pt x="3906" y="8466"/>
                </a:moveTo>
                <a:lnTo>
                  <a:pt x="3906" y="8930"/>
                </a:lnTo>
                <a:lnTo>
                  <a:pt x="4549" y="9252"/>
                </a:lnTo>
                <a:lnTo>
                  <a:pt x="4549" y="9764"/>
                </a:lnTo>
                <a:lnTo>
                  <a:pt x="644" y="9764"/>
                </a:lnTo>
                <a:lnTo>
                  <a:pt x="644" y="9252"/>
                </a:lnTo>
                <a:lnTo>
                  <a:pt x="1298" y="8930"/>
                </a:lnTo>
                <a:lnTo>
                  <a:pt x="1298" y="8466"/>
                </a:lnTo>
                <a:close/>
                <a:moveTo>
                  <a:pt x="1132" y="7811"/>
                </a:moveTo>
                <a:lnTo>
                  <a:pt x="1037" y="7823"/>
                </a:lnTo>
                <a:lnTo>
                  <a:pt x="858" y="7894"/>
                </a:lnTo>
                <a:lnTo>
                  <a:pt x="727" y="8025"/>
                </a:lnTo>
                <a:lnTo>
                  <a:pt x="655" y="8204"/>
                </a:lnTo>
                <a:lnTo>
                  <a:pt x="644" y="8299"/>
                </a:lnTo>
                <a:lnTo>
                  <a:pt x="644" y="8525"/>
                </a:lnTo>
                <a:lnTo>
                  <a:pt x="263" y="8716"/>
                </a:lnTo>
                <a:lnTo>
                  <a:pt x="155" y="8787"/>
                </a:lnTo>
                <a:lnTo>
                  <a:pt x="13" y="9014"/>
                </a:lnTo>
                <a:lnTo>
                  <a:pt x="1" y="9156"/>
                </a:lnTo>
                <a:lnTo>
                  <a:pt x="1" y="9930"/>
                </a:lnTo>
                <a:lnTo>
                  <a:pt x="1" y="10026"/>
                </a:lnTo>
                <a:lnTo>
                  <a:pt x="72" y="10204"/>
                </a:lnTo>
                <a:lnTo>
                  <a:pt x="203" y="10335"/>
                </a:lnTo>
                <a:lnTo>
                  <a:pt x="382" y="10407"/>
                </a:lnTo>
                <a:lnTo>
                  <a:pt x="489" y="10419"/>
                </a:lnTo>
                <a:lnTo>
                  <a:pt x="4716" y="10419"/>
                </a:lnTo>
                <a:lnTo>
                  <a:pt x="4811" y="10407"/>
                </a:lnTo>
                <a:lnTo>
                  <a:pt x="4990" y="10335"/>
                </a:lnTo>
                <a:lnTo>
                  <a:pt x="5121" y="10204"/>
                </a:lnTo>
                <a:lnTo>
                  <a:pt x="5192" y="10026"/>
                </a:lnTo>
                <a:lnTo>
                  <a:pt x="5204" y="9930"/>
                </a:lnTo>
                <a:lnTo>
                  <a:pt x="5204" y="9156"/>
                </a:lnTo>
                <a:lnTo>
                  <a:pt x="5192" y="9014"/>
                </a:lnTo>
                <a:lnTo>
                  <a:pt x="5049" y="8787"/>
                </a:lnTo>
                <a:lnTo>
                  <a:pt x="4930" y="8716"/>
                </a:lnTo>
                <a:lnTo>
                  <a:pt x="4549" y="8525"/>
                </a:lnTo>
                <a:lnTo>
                  <a:pt x="4549" y="8299"/>
                </a:lnTo>
                <a:lnTo>
                  <a:pt x="4549" y="8204"/>
                </a:lnTo>
                <a:lnTo>
                  <a:pt x="4466" y="8025"/>
                </a:lnTo>
                <a:lnTo>
                  <a:pt x="4335" y="7894"/>
                </a:lnTo>
                <a:lnTo>
                  <a:pt x="4168" y="7823"/>
                </a:lnTo>
                <a:lnTo>
                  <a:pt x="4061" y="781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56"/>
          <p:cNvSpPr/>
          <p:nvPr/>
        </p:nvSpPr>
        <p:spPr>
          <a:xfrm>
            <a:off x="4874307" y="8997757"/>
            <a:ext cx="521106" cy="520420"/>
          </a:xfrm>
          <a:custGeom>
            <a:avLst/>
            <a:gdLst/>
            <a:ahLst/>
            <a:cxnLst/>
            <a:rect l="l" t="t" r="r" b="b"/>
            <a:pathLst>
              <a:path w="9121" h="9109" extrusionOk="0">
                <a:moveTo>
                  <a:pt x="6835" y="643"/>
                </a:moveTo>
                <a:lnTo>
                  <a:pt x="6966" y="667"/>
                </a:lnTo>
                <a:lnTo>
                  <a:pt x="7144" y="845"/>
                </a:lnTo>
                <a:lnTo>
                  <a:pt x="7168" y="976"/>
                </a:lnTo>
                <a:lnTo>
                  <a:pt x="7168" y="1619"/>
                </a:lnTo>
                <a:lnTo>
                  <a:pt x="7144" y="1750"/>
                </a:lnTo>
                <a:lnTo>
                  <a:pt x="6966" y="1929"/>
                </a:lnTo>
                <a:lnTo>
                  <a:pt x="6835" y="1953"/>
                </a:lnTo>
                <a:lnTo>
                  <a:pt x="977" y="1953"/>
                </a:lnTo>
                <a:lnTo>
                  <a:pt x="846" y="1929"/>
                </a:lnTo>
                <a:lnTo>
                  <a:pt x="667" y="1750"/>
                </a:lnTo>
                <a:lnTo>
                  <a:pt x="655" y="1619"/>
                </a:lnTo>
                <a:lnTo>
                  <a:pt x="655" y="976"/>
                </a:lnTo>
                <a:lnTo>
                  <a:pt x="667" y="845"/>
                </a:lnTo>
                <a:lnTo>
                  <a:pt x="846" y="667"/>
                </a:lnTo>
                <a:lnTo>
                  <a:pt x="977" y="643"/>
                </a:lnTo>
                <a:close/>
                <a:moveTo>
                  <a:pt x="977" y="0"/>
                </a:moveTo>
                <a:lnTo>
                  <a:pt x="786" y="12"/>
                </a:lnTo>
                <a:lnTo>
                  <a:pt x="429" y="155"/>
                </a:lnTo>
                <a:lnTo>
                  <a:pt x="167" y="429"/>
                </a:lnTo>
                <a:lnTo>
                  <a:pt x="12" y="774"/>
                </a:lnTo>
                <a:lnTo>
                  <a:pt x="0" y="976"/>
                </a:lnTo>
                <a:lnTo>
                  <a:pt x="0" y="1631"/>
                </a:lnTo>
                <a:lnTo>
                  <a:pt x="12" y="1822"/>
                </a:lnTo>
                <a:lnTo>
                  <a:pt x="167" y="2179"/>
                </a:lnTo>
                <a:lnTo>
                  <a:pt x="429" y="2441"/>
                </a:lnTo>
                <a:lnTo>
                  <a:pt x="786" y="2584"/>
                </a:lnTo>
                <a:lnTo>
                  <a:pt x="977" y="2608"/>
                </a:lnTo>
                <a:lnTo>
                  <a:pt x="6847" y="2608"/>
                </a:lnTo>
                <a:lnTo>
                  <a:pt x="7037" y="2584"/>
                </a:lnTo>
                <a:lnTo>
                  <a:pt x="7394" y="2441"/>
                </a:lnTo>
                <a:lnTo>
                  <a:pt x="7656" y="2179"/>
                </a:lnTo>
                <a:lnTo>
                  <a:pt x="7799" y="1822"/>
                </a:lnTo>
                <a:lnTo>
                  <a:pt x="7811" y="1631"/>
                </a:lnTo>
                <a:lnTo>
                  <a:pt x="7811" y="976"/>
                </a:lnTo>
                <a:lnTo>
                  <a:pt x="7799" y="774"/>
                </a:lnTo>
                <a:lnTo>
                  <a:pt x="7656" y="429"/>
                </a:lnTo>
                <a:lnTo>
                  <a:pt x="7394" y="155"/>
                </a:lnTo>
                <a:lnTo>
                  <a:pt x="7037" y="12"/>
                </a:lnTo>
                <a:lnTo>
                  <a:pt x="6847" y="0"/>
                </a:lnTo>
                <a:close/>
                <a:moveTo>
                  <a:pt x="8145" y="3905"/>
                </a:moveTo>
                <a:lnTo>
                  <a:pt x="8275" y="3917"/>
                </a:lnTo>
                <a:lnTo>
                  <a:pt x="8454" y="4096"/>
                </a:lnTo>
                <a:lnTo>
                  <a:pt x="8466" y="4227"/>
                </a:lnTo>
                <a:lnTo>
                  <a:pt x="8466" y="4882"/>
                </a:lnTo>
                <a:lnTo>
                  <a:pt x="8454" y="5013"/>
                </a:lnTo>
                <a:lnTo>
                  <a:pt x="8275" y="5191"/>
                </a:lnTo>
                <a:lnTo>
                  <a:pt x="8145" y="5203"/>
                </a:lnTo>
                <a:lnTo>
                  <a:pt x="977" y="5203"/>
                </a:lnTo>
                <a:lnTo>
                  <a:pt x="846" y="5191"/>
                </a:lnTo>
                <a:lnTo>
                  <a:pt x="667" y="5013"/>
                </a:lnTo>
                <a:lnTo>
                  <a:pt x="655" y="4882"/>
                </a:lnTo>
                <a:lnTo>
                  <a:pt x="655" y="4227"/>
                </a:lnTo>
                <a:lnTo>
                  <a:pt x="667" y="4096"/>
                </a:lnTo>
                <a:lnTo>
                  <a:pt x="846" y="3917"/>
                </a:lnTo>
                <a:lnTo>
                  <a:pt x="977" y="3905"/>
                </a:lnTo>
                <a:close/>
                <a:moveTo>
                  <a:pt x="977" y="3251"/>
                </a:moveTo>
                <a:lnTo>
                  <a:pt x="786" y="3263"/>
                </a:lnTo>
                <a:lnTo>
                  <a:pt x="429" y="3417"/>
                </a:lnTo>
                <a:lnTo>
                  <a:pt x="167" y="3679"/>
                </a:lnTo>
                <a:lnTo>
                  <a:pt x="24" y="4025"/>
                </a:lnTo>
                <a:lnTo>
                  <a:pt x="0" y="4227"/>
                </a:lnTo>
                <a:lnTo>
                  <a:pt x="0" y="4882"/>
                </a:lnTo>
                <a:lnTo>
                  <a:pt x="24" y="5084"/>
                </a:lnTo>
                <a:lnTo>
                  <a:pt x="167" y="5430"/>
                </a:lnTo>
                <a:lnTo>
                  <a:pt x="429" y="5692"/>
                </a:lnTo>
                <a:lnTo>
                  <a:pt x="786" y="5846"/>
                </a:lnTo>
                <a:lnTo>
                  <a:pt x="977" y="5858"/>
                </a:lnTo>
                <a:lnTo>
                  <a:pt x="8145" y="5858"/>
                </a:lnTo>
                <a:lnTo>
                  <a:pt x="8347" y="5846"/>
                </a:lnTo>
                <a:lnTo>
                  <a:pt x="8692" y="5692"/>
                </a:lnTo>
                <a:lnTo>
                  <a:pt x="8954" y="5430"/>
                </a:lnTo>
                <a:lnTo>
                  <a:pt x="9109" y="5084"/>
                </a:lnTo>
                <a:lnTo>
                  <a:pt x="9121" y="4882"/>
                </a:lnTo>
                <a:lnTo>
                  <a:pt x="9121" y="4227"/>
                </a:lnTo>
                <a:lnTo>
                  <a:pt x="9109" y="4025"/>
                </a:lnTo>
                <a:lnTo>
                  <a:pt x="8954" y="3679"/>
                </a:lnTo>
                <a:lnTo>
                  <a:pt x="8692" y="3417"/>
                </a:lnTo>
                <a:lnTo>
                  <a:pt x="8347" y="3263"/>
                </a:lnTo>
                <a:lnTo>
                  <a:pt x="8145" y="3251"/>
                </a:lnTo>
                <a:close/>
                <a:moveTo>
                  <a:pt x="4239" y="7156"/>
                </a:moveTo>
                <a:lnTo>
                  <a:pt x="4370" y="7180"/>
                </a:lnTo>
                <a:lnTo>
                  <a:pt x="4537" y="7358"/>
                </a:lnTo>
                <a:lnTo>
                  <a:pt x="4561" y="7489"/>
                </a:lnTo>
                <a:lnTo>
                  <a:pt x="4561" y="8132"/>
                </a:lnTo>
                <a:lnTo>
                  <a:pt x="4537" y="8263"/>
                </a:lnTo>
                <a:lnTo>
                  <a:pt x="4370" y="8442"/>
                </a:lnTo>
                <a:lnTo>
                  <a:pt x="4239" y="8466"/>
                </a:lnTo>
                <a:lnTo>
                  <a:pt x="977" y="8466"/>
                </a:lnTo>
                <a:lnTo>
                  <a:pt x="846" y="8442"/>
                </a:lnTo>
                <a:lnTo>
                  <a:pt x="667" y="8263"/>
                </a:lnTo>
                <a:lnTo>
                  <a:pt x="655" y="8132"/>
                </a:lnTo>
                <a:lnTo>
                  <a:pt x="655" y="7489"/>
                </a:lnTo>
                <a:lnTo>
                  <a:pt x="667" y="7358"/>
                </a:lnTo>
                <a:lnTo>
                  <a:pt x="846" y="7180"/>
                </a:lnTo>
                <a:lnTo>
                  <a:pt x="977" y="7156"/>
                </a:lnTo>
                <a:close/>
                <a:moveTo>
                  <a:pt x="977" y="6513"/>
                </a:moveTo>
                <a:lnTo>
                  <a:pt x="786" y="6525"/>
                </a:lnTo>
                <a:lnTo>
                  <a:pt x="429" y="6668"/>
                </a:lnTo>
                <a:lnTo>
                  <a:pt x="167" y="6930"/>
                </a:lnTo>
                <a:lnTo>
                  <a:pt x="12" y="7287"/>
                </a:lnTo>
                <a:lnTo>
                  <a:pt x="0" y="7489"/>
                </a:lnTo>
                <a:lnTo>
                  <a:pt x="0" y="8132"/>
                </a:lnTo>
                <a:lnTo>
                  <a:pt x="12" y="8335"/>
                </a:lnTo>
                <a:lnTo>
                  <a:pt x="167" y="8692"/>
                </a:lnTo>
                <a:lnTo>
                  <a:pt x="429" y="8954"/>
                </a:lnTo>
                <a:lnTo>
                  <a:pt x="786" y="9097"/>
                </a:lnTo>
                <a:lnTo>
                  <a:pt x="977" y="9109"/>
                </a:lnTo>
                <a:lnTo>
                  <a:pt x="4239" y="9109"/>
                </a:lnTo>
                <a:lnTo>
                  <a:pt x="4430" y="9097"/>
                </a:lnTo>
                <a:lnTo>
                  <a:pt x="4787" y="8954"/>
                </a:lnTo>
                <a:lnTo>
                  <a:pt x="5049" y="8692"/>
                </a:lnTo>
                <a:lnTo>
                  <a:pt x="5204" y="8335"/>
                </a:lnTo>
                <a:lnTo>
                  <a:pt x="5215" y="8132"/>
                </a:lnTo>
                <a:lnTo>
                  <a:pt x="5215" y="7489"/>
                </a:lnTo>
                <a:lnTo>
                  <a:pt x="5204" y="7287"/>
                </a:lnTo>
                <a:lnTo>
                  <a:pt x="5049" y="6930"/>
                </a:lnTo>
                <a:lnTo>
                  <a:pt x="4787" y="6668"/>
                </a:lnTo>
                <a:lnTo>
                  <a:pt x="4430" y="6525"/>
                </a:lnTo>
                <a:lnTo>
                  <a:pt x="4239" y="6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56"/>
          <p:cNvSpPr/>
          <p:nvPr/>
        </p:nvSpPr>
        <p:spPr>
          <a:xfrm>
            <a:off x="5972224" y="8997757"/>
            <a:ext cx="595321" cy="520420"/>
          </a:xfrm>
          <a:custGeom>
            <a:avLst/>
            <a:gdLst/>
            <a:ahLst/>
            <a:cxnLst/>
            <a:rect l="l" t="t" r="r" b="b"/>
            <a:pathLst>
              <a:path w="10420" h="9109" extrusionOk="0">
                <a:moveTo>
                  <a:pt x="9443" y="643"/>
                </a:moveTo>
                <a:lnTo>
                  <a:pt x="9574" y="667"/>
                </a:lnTo>
                <a:lnTo>
                  <a:pt x="9752" y="845"/>
                </a:lnTo>
                <a:lnTo>
                  <a:pt x="9764" y="976"/>
                </a:lnTo>
                <a:lnTo>
                  <a:pt x="9764" y="1619"/>
                </a:lnTo>
                <a:lnTo>
                  <a:pt x="9752" y="1750"/>
                </a:lnTo>
                <a:lnTo>
                  <a:pt x="9574" y="1929"/>
                </a:lnTo>
                <a:lnTo>
                  <a:pt x="9443" y="1953"/>
                </a:lnTo>
                <a:lnTo>
                  <a:pt x="6192" y="1953"/>
                </a:lnTo>
                <a:lnTo>
                  <a:pt x="6061" y="1929"/>
                </a:lnTo>
                <a:lnTo>
                  <a:pt x="5883" y="1750"/>
                </a:lnTo>
                <a:lnTo>
                  <a:pt x="5859" y="1619"/>
                </a:lnTo>
                <a:lnTo>
                  <a:pt x="5859" y="976"/>
                </a:lnTo>
                <a:lnTo>
                  <a:pt x="5883" y="845"/>
                </a:lnTo>
                <a:lnTo>
                  <a:pt x="6061" y="667"/>
                </a:lnTo>
                <a:lnTo>
                  <a:pt x="6192" y="643"/>
                </a:lnTo>
                <a:close/>
                <a:moveTo>
                  <a:pt x="6180" y="0"/>
                </a:moveTo>
                <a:lnTo>
                  <a:pt x="5990" y="12"/>
                </a:lnTo>
                <a:lnTo>
                  <a:pt x="5633" y="155"/>
                </a:lnTo>
                <a:lnTo>
                  <a:pt x="5371" y="429"/>
                </a:lnTo>
                <a:lnTo>
                  <a:pt x="5228" y="774"/>
                </a:lnTo>
                <a:lnTo>
                  <a:pt x="5204" y="976"/>
                </a:lnTo>
                <a:lnTo>
                  <a:pt x="5204" y="1619"/>
                </a:lnTo>
                <a:lnTo>
                  <a:pt x="5228" y="1822"/>
                </a:lnTo>
                <a:lnTo>
                  <a:pt x="5371" y="2179"/>
                </a:lnTo>
                <a:lnTo>
                  <a:pt x="5633" y="2441"/>
                </a:lnTo>
                <a:lnTo>
                  <a:pt x="5990" y="2584"/>
                </a:lnTo>
                <a:lnTo>
                  <a:pt x="6180" y="2596"/>
                </a:lnTo>
                <a:lnTo>
                  <a:pt x="9443" y="2596"/>
                </a:lnTo>
                <a:lnTo>
                  <a:pt x="9645" y="2584"/>
                </a:lnTo>
                <a:lnTo>
                  <a:pt x="9991" y="2441"/>
                </a:lnTo>
                <a:lnTo>
                  <a:pt x="10252" y="2179"/>
                </a:lnTo>
                <a:lnTo>
                  <a:pt x="10407" y="1822"/>
                </a:lnTo>
                <a:lnTo>
                  <a:pt x="10419" y="1619"/>
                </a:lnTo>
                <a:lnTo>
                  <a:pt x="10419" y="976"/>
                </a:lnTo>
                <a:lnTo>
                  <a:pt x="10407" y="774"/>
                </a:lnTo>
                <a:lnTo>
                  <a:pt x="10252" y="429"/>
                </a:lnTo>
                <a:lnTo>
                  <a:pt x="9991" y="155"/>
                </a:lnTo>
                <a:lnTo>
                  <a:pt x="9645" y="12"/>
                </a:lnTo>
                <a:lnTo>
                  <a:pt x="9443" y="0"/>
                </a:lnTo>
                <a:close/>
                <a:moveTo>
                  <a:pt x="3585" y="643"/>
                </a:moveTo>
                <a:lnTo>
                  <a:pt x="3716" y="667"/>
                </a:lnTo>
                <a:lnTo>
                  <a:pt x="3882" y="845"/>
                </a:lnTo>
                <a:lnTo>
                  <a:pt x="3906" y="976"/>
                </a:lnTo>
                <a:lnTo>
                  <a:pt x="3906" y="3251"/>
                </a:lnTo>
                <a:lnTo>
                  <a:pt x="3882" y="3382"/>
                </a:lnTo>
                <a:lnTo>
                  <a:pt x="3716" y="3560"/>
                </a:lnTo>
                <a:lnTo>
                  <a:pt x="3585" y="3584"/>
                </a:lnTo>
                <a:lnTo>
                  <a:pt x="977" y="3584"/>
                </a:lnTo>
                <a:lnTo>
                  <a:pt x="846" y="3560"/>
                </a:lnTo>
                <a:lnTo>
                  <a:pt x="668" y="3382"/>
                </a:lnTo>
                <a:lnTo>
                  <a:pt x="656" y="3251"/>
                </a:lnTo>
                <a:lnTo>
                  <a:pt x="656" y="976"/>
                </a:lnTo>
                <a:lnTo>
                  <a:pt x="668" y="845"/>
                </a:lnTo>
                <a:lnTo>
                  <a:pt x="846" y="667"/>
                </a:lnTo>
                <a:lnTo>
                  <a:pt x="977" y="643"/>
                </a:lnTo>
                <a:close/>
                <a:moveTo>
                  <a:pt x="977" y="0"/>
                </a:moveTo>
                <a:lnTo>
                  <a:pt x="775" y="12"/>
                </a:lnTo>
                <a:lnTo>
                  <a:pt x="429" y="155"/>
                </a:lnTo>
                <a:lnTo>
                  <a:pt x="156" y="429"/>
                </a:lnTo>
                <a:lnTo>
                  <a:pt x="13" y="774"/>
                </a:lnTo>
                <a:lnTo>
                  <a:pt x="1" y="976"/>
                </a:lnTo>
                <a:lnTo>
                  <a:pt x="1" y="3251"/>
                </a:lnTo>
                <a:lnTo>
                  <a:pt x="13" y="3453"/>
                </a:lnTo>
                <a:lnTo>
                  <a:pt x="156" y="3798"/>
                </a:lnTo>
                <a:lnTo>
                  <a:pt x="429" y="4072"/>
                </a:lnTo>
                <a:lnTo>
                  <a:pt x="775" y="4215"/>
                </a:lnTo>
                <a:lnTo>
                  <a:pt x="977" y="4227"/>
                </a:lnTo>
                <a:lnTo>
                  <a:pt x="3585" y="4227"/>
                </a:lnTo>
                <a:lnTo>
                  <a:pt x="3775" y="4215"/>
                </a:lnTo>
                <a:lnTo>
                  <a:pt x="4132" y="4072"/>
                </a:lnTo>
                <a:lnTo>
                  <a:pt x="4394" y="3798"/>
                </a:lnTo>
                <a:lnTo>
                  <a:pt x="4537" y="3453"/>
                </a:lnTo>
                <a:lnTo>
                  <a:pt x="4561" y="3251"/>
                </a:lnTo>
                <a:lnTo>
                  <a:pt x="4561" y="976"/>
                </a:lnTo>
                <a:lnTo>
                  <a:pt x="4537" y="774"/>
                </a:lnTo>
                <a:lnTo>
                  <a:pt x="4394" y="429"/>
                </a:lnTo>
                <a:lnTo>
                  <a:pt x="4132" y="155"/>
                </a:lnTo>
                <a:lnTo>
                  <a:pt x="3775" y="12"/>
                </a:lnTo>
                <a:lnTo>
                  <a:pt x="3585" y="0"/>
                </a:lnTo>
                <a:close/>
                <a:moveTo>
                  <a:pt x="9443" y="3905"/>
                </a:moveTo>
                <a:lnTo>
                  <a:pt x="9574" y="3917"/>
                </a:lnTo>
                <a:lnTo>
                  <a:pt x="9752" y="4096"/>
                </a:lnTo>
                <a:lnTo>
                  <a:pt x="9764" y="4227"/>
                </a:lnTo>
                <a:lnTo>
                  <a:pt x="9764" y="4882"/>
                </a:lnTo>
                <a:lnTo>
                  <a:pt x="9752" y="5013"/>
                </a:lnTo>
                <a:lnTo>
                  <a:pt x="9574" y="5191"/>
                </a:lnTo>
                <a:lnTo>
                  <a:pt x="9443" y="5203"/>
                </a:lnTo>
                <a:lnTo>
                  <a:pt x="6180" y="5203"/>
                </a:lnTo>
                <a:lnTo>
                  <a:pt x="6049" y="5191"/>
                </a:lnTo>
                <a:lnTo>
                  <a:pt x="5883" y="5013"/>
                </a:lnTo>
                <a:lnTo>
                  <a:pt x="5859" y="4882"/>
                </a:lnTo>
                <a:lnTo>
                  <a:pt x="5859" y="4227"/>
                </a:lnTo>
                <a:lnTo>
                  <a:pt x="5883" y="4096"/>
                </a:lnTo>
                <a:lnTo>
                  <a:pt x="6049" y="3917"/>
                </a:lnTo>
                <a:lnTo>
                  <a:pt x="6180" y="3905"/>
                </a:lnTo>
                <a:close/>
                <a:moveTo>
                  <a:pt x="6180" y="3251"/>
                </a:moveTo>
                <a:lnTo>
                  <a:pt x="5990" y="3263"/>
                </a:lnTo>
                <a:lnTo>
                  <a:pt x="5633" y="3417"/>
                </a:lnTo>
                <a:lnTo>
                  <a:pt x="5371" y="3679"/>
                </a:lnTo>
                <a:lnTo>
                  <a:pt x="5228" y="4025"/>
                </a:lnTo>
                <a:lnTo>
                  <a:pt x="5204" y="4227"/>
                </a:lnTo>
                <a:lnTo>
                  <a:pt x="5204" y="4882"/>
                </a:lnTo>
                <a:lnTo>
                  <a:pt x="5228" y="5084"/>
                </a:lnTo>
                <a:lnTo>
                  <a:pt x="5371" y="5430"/>
                </a:lnTo>
                <a:lnTo>
                  <a:pt x="5633" y="5692"/>
                </a:lnTo>
                <a:lnTo>
                  <a:pt x="5990" y="5846"/>
                </a:lnTo>
                <a:lnTo>
                  <a:pt x="6180" y="5858"/>
                </a:lnTo>
                <a:lnTo>
                  <a:pt x="9443" y="5858"/>
                </a:lnTo>
                <a:lnTo>
                  <a:pt x="9645" y="5846"/>
                </a:lnTo>
                <a:lnTo>
                  <a:pt x="9991" y="5692"/>
                </a:lnTo>
                <a:lnTo>
                  <a:pt x="10252" y="5430"/>
                </a:lnTo>
                <a:lnTo>
                  <a:pt x="10407" y="5084"/>
                </a:lnTo>
                <a:lnTo>
                  <a:pt x="10419" y="4882"/>
                </a:lnTo>
                <a:lnTo>
                  <a:pt x="10419" y="4227"/>
                </a:lnTo>
                <a:lnTo>
                  <a:pt x="10407" y="4025"/>
                </a:lnTo>
                <a:lnTo>
                  <a:pt x="10252" y="3679"/>
                </a:lnTo>
                <a:lnTo>
                  <a:pt x="9991" y="3417"/>
                </a:lnTo>
                <a:lnTo>
                  <a:pt x="9645" y="3263"/>
                </a:lnTo>
                <a:lnTo>
                  <a:pt x="9443" y="3251"/>
                </a:lnTo>
                <a:close/>
                <a:moveTo>
                  <a:pt x="3585" y="5525"/>
                </a:moveTo>
                <a:lnTo>
                  <a:pt x="3716" y="5549"/>
                </a:lnTo>
                <a:lnTo>
                  <a:pt x="3882" y="5727"/>
                </a:lnTo>
                <a:lnTo>
                  <a:pt x="3906" y="5858"/>
                </a:lnTo>
                <a:lnTo>
                  <a:pt x="3906" y="8132"/>
                </a:lnTo>
                <a:lnTo>
                  <a:pt x="3882" y="8263"/>
                </a:lnTo>
                <a:lnTo>
                  <a:pt x="3716" y="8442"/>
                </a:lnTo>
                <a:lnTo>
                  <a:pt x="3585" y="8466"/>
                </a:lnTo>
                <a:lnTo>
                  <a:pt x="977" y="8466"/>
                </a:lnTo>
                <a:lnTo>
                  <a:pt x="846" y="8442"/>
                </a:lnTo>
                <a:lnTo>
                  <a:pt x="668" y="8263"/>
                </a:lnTo>
                <a:lnTo>
                  <a:pt x="656" y="8132"/>
                </a:lnTo>
                <a:lnTo>
                  <a:pt x="656" y="5858"/>
                </a:lnTo>
                <a:lnTo>
                  <a:pt x="668" y="5727"/>
                </a:lnTo>
                <a:lnTo>
                  <a:pt x="846" y="5549"/>
                </a:lnTo>
                <a:lnTo>
                  <a:pt x="977" y="5525"/>
                </a:lnTo>
                <a:close/>
                <a:moveTo>
                  <a:pt x="9443" y="7156"/>
                </a:moveTo>
                <a:lnTo>
                  <a:pt x="9574" y="7180"/>
                </a:lnTo>
                <a:lnTo>
                  <a:pt x="9752" y="7358"/>
                </a:lnTo>
                <a:lnTo>
                  <a:pt x="9764" y="7489"/>
                </a:lnTo>
                <a:lnTo>
                  <a:pt x="9764" y="8132"/>
                </a:lnTo>
                <a:lnTo>
                  <a:pt x="9752" y="8263"/>
                </a:lnTo>
                <a:lnTo>
                  <a:pt x="9574" y="8442"/>
                </a:lnTo>
                <a:lnTo>
                  <a:pt x="9443" y="8466"/>
                </a:lnTo>
                <a:lnTo>
                  <a:pt x="6192" y="8466"/>
                </a:lnTo>
                <a:lnTo>
                  <a:pt x="6061" y="8442"/>
                </a:lnTo>
                <a:lnTo>
                  <a:pt x="5883" y="8263"/>
                </a:lnTo>
                <a:lnTo>
                  <a:pt x="5859" y="8132"/>
                </a:lnTo>
                <a:lnTo>
                  <a:pt x="5859" y="7489"/>
                </a:lnTo>
                <a:lnTo>
                  <a:pt x="5883" y="7358"/>
                </a:lnTo>
                <a:lnTo>
                  <a:pt x="6061" y="7180"/>
                </a:lnTo>
                <a:lnTo>
                  <a:pt x="6192" y="7156"/>
                </a:lnTo>
                <a:close/>
                <a:moveTo>
                  <a:pt x="977" y="4882"/>
                </a:moveTo>
                <a:lnTo>
                  <a:pt x="775" y="4894"/>
                </a:lnTo>
                <a:lnTo>
                  <a:pt x="429" y="5037"/>
                </a:lnTo>
                <a:lnTo>
                  <a:pt x="156" y="5310"/>
                </a:lnTo>
                <a:lnTo>
                  <a:pt x="13" y="5656"/>
                </a:lnTo>
                <a:lnTo>
                  <a:pt x="1" y="5858"/>
                </a:lnTo>
                <a:lnTo>
                  <a:pt x="1" y="8132"/>
                </a:lnTo>
                <a:lnTo>
                  <a:pt x="13" y="8335"/>
                </a:lnTo>
                <a:lnTo>
                  <a:pt x="156" y="8680"/>
                </a:lnTo>
                <a:lnTo>
                  <a:pt x="429" y="8954"/>
                </a:lnTo>
                <a:lnTo>
                  <a:pt x="775" y="9097"/>
                </a:lnTo>
                <a:lnTo>
                  <a:pt x="977" y="9109"/>
                </a:lnTo>
                <a:lnTo>
                  <a:pt x="3585" y="9109"/>
                </a:lnTo>
                <a:lnTo>
                  <a:pt x="3775" y="9097"/>
                </a:lnTo>
                <a:lnTo>
                  <a:pt x="4132" y="8954"/>
                </a:lnTo>
                <a:lnTo>
                  <a:pt x="4394" y="8680"/>
                </a:lnTo>
                <a:lnTo>
                  <a:pt x="4537" y="8335"/>
                </a:lnTo>
                <a:lnTo>
                  <a:pt x="4561" y="8132"/>
                </a:lnTo>
                <a:lnTo>
                  <a:pt x="4561" y="5858"/>
                </a:lnTo>
                <a:lnTo>
                  <a:pt x="4537" y="5656"/>
                </a:lnTo>
                <a:lnTo>
                  <a:pt x="4394" y="5310"/>
                </a:lnTo>
                <a:lnTo>
                  <a:pt x="4132" y="5037"/>
                </a:lnTo>
                <a:lnTo>
                  <a:pt x="3775" y="4894"/>
                </a:lnTo>
                <a:lnTo>
                  <a:pt x="3585" y="4882"/>
                </a:lnTo>
                <a:close/>
                <a:moveTo>
                  <a:pt x="6180" y="6513"/>
                </a:moveTo>
                <a:lnTo>
                  <a:pt x="5990" y="6525"/>
                </a:lnTo>
                <a:lnTo>
                  <a:pt x="5633" y="6668"/>
                </a:lnTo>
                <a:lnTo>
                  <a:pt x="5371" y="6930"/>
                </a:lnTo>
                <a:lnTo>
                  <a:pt x="5228" y="7287"/>
                </a:lnTo>
                <a:lnTo>
                  <a:pt x="5204" y="7489"/>
                </a:lnTo>
                <a:lnTo>
                  <a:pt x="5204" y="8132"/>
                </a:lnTo>
                <a:lnTo>
                  <a:pt x="5228" y="8335"/>
                </a:lnTo>
                <a:lnTo>
                  <a:pt x="5371" y="8692"/>
                </a:lnTo>
                <a:lnTo>
                  <a:pt x="5633" y="8954"/>
                </a:lnTo>
                <a:lnTo>
                  <a:pt x="5990" y="9097"/>
                </a:lnTo>
                <a:lnTo>
                  <a:pt x="6180" y="9109"/>
                </a:lnTo>
                <a:lnTo>
                  <a:pt x="9443" y="9109"/>
                </a:lnTo>
                <a:lnTo>
                  <a:pt x="9645" y="9097"/>
                </a:lnTo>
                <a:lnTo>
                  <a:pt x="9991" y="8954"/>
                </a:lnTo>
                <a:lnTo>
                  <a:pt x="10252" y="8692"/>
                </a:lnTo>
                <a:lnTo>
                  <a:pt x="10407" y="8335"/>
                </a:lnTo>
                <a:lnTo>
                  <a:pt x="10419" y="8132"/>
                </a:lnTo>
                <a:lnTo>
                  <a:pt x="10419" y="7489"/>
                </a:lnTo>
                <a:lnTo>
                  <a:pt x="10407" y="7287"/>
                </a:lnTo>
                <a:lnTo>
                  <a:pt x="10252" y="6930"/>
                </a:lnTo>
                <a:lnTo>
                  <a:pt x="9991" y="6668"/>
                </a:lnTo>
                <a:lnTo>
                  <a:pt x="9645" y="6525"/>
                </a:lnTo>
                <a:lnTo>
                  <a:pt x="9443" y="6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56"/>
          <p:cNvSpPr/>
          <p:nvPr/>
        </p:nvSpPr>
        <p:spPr>
          <a:xfrm>
            <a:off x="1358025" y="8960336"/>
            <a:ext cx="744265" cy="595264"/>
          </a:xfrm>
          <a:custGeom>
            <a:avLst/>
            <a:gdLst/>
            <a:ahLst/>
            <a:cxnLst/>
            <a:rect l="l" t="t" r="r" b="b"/>
            <a:pathLst>
              <a:path w="13027" h="10419" extrusionOk="0">
                <a:moveTo>
                  <a:pt x="8466" y="2286"/>
                </a:moveTo>
                <a:lnTo>
                  <a:pt x="8335" y="2298"/>
                </a:lnTo>
                <a:lnTo>
                  <a:pt x="8168" y="2477"/>
                </a:lnTo>
                <a:lnTo>
                  <a:pt x="8145" y="2608"/>
                </a:lnTo>
                <a:lnTo>
                  <a:pt x="8168" y="2739"/>
                </a:lnTo>
                <a:lnTo>
                  <a:pt x="8335" y="2917"/>
                </a:lnTo>
                <a:lnTo>
                  <a:pt x="8466" y="2929"/>
                </a:lnTo>
                <a:lnTo>
                  <a:pt x="9633" y="2929"/>
                </a:lnTo>
                <a:lnTo>
                  <a:pt x="7823" y="4751"/>
                </a:lnTo>
                <a:lnTo>
                  <a:pt x="7811" y="4751"/>
                </a:lnTo>
                <a:lnTo>
                  <a:pt x="6418" y="3358"/>
                </a:lnTo>
                <a:lnTo>
                  <a:pt x="6311" y="3275"/>
                </a:lnTo>
                <a:lnTo>
                  <a:pt x="6061" y="3275"/>
                </a:lnTo>
                <a:lnTo>
                  <a:pt x="5954" y="3358"/>
                </a:lnTo>
                <a:lnTo>
                  <a:pt x="5882" y="3453"/>
                </a:lnTo>
                <a:lnTo>
                  <a:pt x="5882" y="3703"/>
                </a:lnTo>
                <a:lnTo>
                  <a:pt x="5954" y="3810"/>
                </a:lnTo>
                <a:lnTo>
                  <a:pt x="7585" y="5442"/>
                </a:lnTo>
                <a:lnTo>
                  <a:pt x="7692" y="5525"/>
                </a:lnTo>
                <a:lnTo>
                  <a:pt x="7823" y="5537"/>
                </a:lnTo>
                <a:lnTo>
                  <a:pt x="7942" y="5525"/>
                </a:lnTo>
                <a:lnTo>
                  <a:pt x="8049" y="5442"/>
                </a:lnTo>
                <a:lnTo>
                  <a:pt x="10097" y="3394"/>
                </a:lnTo>
                <a:lnTo>
                  <a:pt x="10097" y="4560"/>
                </a:lnTo>
                <a:lnTo>
                  <a:pt x="10121" y="4691"/>
                </a:lnTo>
                <a:lnTo>
                  <a:pt x="10288" y="4870"/>
                </a:lnTo>
                <a:lnTo>
                  <a:pt x="10419" y="4882"/>
                </a:lnTo>
                <a:lnTo>
                  <a:pt x="10550" y="4870"/>
                </a:lnTo>
                <a:lnTo>
                  <a:pt x="10728" y="4691"/>
                </a:lnTo>
                <a:lnTo>
                  <a:pt x="10752" y="4560"/>
                </a:lnTo>
                <a:lnTo>
                  <a:pt x="10752" y="2608"/>
                </a:lnTo>
                <a:lnTo>
                  <a:pt x="10728" y="2477"/>
                </a:lnTo>
                <a:lnTo>
                  <a:pt x="10550" y="2298"/>
                </a:lnTo>
                <a:lnTo>
                  <a:pt x="10419" y="2286"/>
                </a:lnTo>
                <a:close/>
                <a:moveTo>
                  <a:pt x="3263" y="3263"/>
                </a:moveTo>
                <a:lnTo>
                  <a:pt x="3525" y="3275"/>
                </a:lnTo>
                <a:lnTo>
                  <a:pt x="3989" y="3477"/>
                </a:lnTo>
                <a:lnTo>
                  <a:pt x="4346" y="3822"/>
                </a:lnTo>
                <a:lnTo>
                  <a:pt x="4549" y="4299"/>
                </a:lnTo>
                <a:lnTo>
                  <a:pt x="4561" y="4560"/>
                </a:lnTo>
                <a:lnTo>
                  <a:pt x="4549" y="4822"/>
                </a:lnTo>
                <a:lnTo>
                  <a:pt x="4346" y="5287"/>
                </a:lnTo>
                <a:lnTo>
                  <a:pt x="3989" y="5644"/>
                </a:lnTo>
                <a:lnTo>
                  <a:pt x="3525" y="5846"/>
                </a:lnTo>
                <a:lnTo>
                  <a:pt x="3263" y="5858"/>
                </a:lnTo>
                <a:lnTo>
                  <a:pt x="2989" y="5846"/>
                </a:lnTo>
                <a:lnTo>
                  <a:pt x="2525" y="5644"/>
                </a:lnTo>
                <a:lnTo>
                  <a:pt x="2179" y="5287"/>
                </a:lnTo>
                <a:lnTo>
                  <a:pt x="1977" y="4822"/>
                </a:lnTo>
                <a:lnTo>
                  <a:pt x="1953" y="4560"/>
                </a:lnTo>
                <a:lnTo>
                  <a:pt x="1977" y="4299"/>
                </a:lnTo>
                <a:lnTo>
                  <a:pt x="2179" y="3822"/>
                </a:lnTo>
                <a:lnTo>
                  <a:pt x="2525" y="3477"/>
                </a:lnTo>
                <a:lnTo>
                  <a:pt x="3001" y="3275"/>
                </a:lnTo>
                <a:lnTo>
                  <a:pt x="3263" y="3263"/>
                </a:lnTo>
                <a:close/>
                <a:moveTo>
                  <a:pt x="3060" y="2608"/>
                </a:moveTo>
                <a:lnTo>
                  <a:pt x="2667" y="2691"/>
                </a:lnTo>
                <a:lnTo>
                  <a:pt x="2322" y="2834"/>
                </a:lnTo>
                <a:lnTo>
                  <a:pt x="2013" y="3048"/>
                </a:lnTo>
                <a:lnTo>
                  <a:pt x="1739" y="3310"/>
                </a:lnTo>
                <a:lnTo>
                  <a:pt x="1536" y="3620"/>
                </a:lnTo>
                <a:lnTo>
                  <a:pt x="1393" y="3965"/>
                </a:lnTo>
                <a:lnTo>
                  <a:pt x="1310" y="4358"/>
                </a:lnTo>
                <a:lnTo>
                  <a:pt x="1310" y="4560"/>
                </a:lnTo>
                <a:lnTo>
                  <a:pt x="1310" y="4763"/>
                </a:lnTo>
                <a:lnTo>
                  <a:pt x="1393" y="5144"/>
                </a:lnTo>
                <a:lnTo>
                  <a:pt x="1536" y="5489"/>
                </a:lnTo>
                <a:lnTo>
                  <a:pt x="1751" y="5799"/>
                </a:lnTo>
                <a:lnTo>
                  <a:pt x="2013" y="6073"/>
                </a:lnTo>
                <a:lnTo>
                  <a:pt x="2322" y="6275"/>
                </a:lnTo>
                <a:lnTo>
                  <a:pt x="2679" y="6430"/>
                </a:lnTo>
                <a:lnTo>
                  <a:pt x="3060" y="6501"/>
                </a:lnTo>
                <a:lnTo>
                  <a:pt x="3263" y="6513"/>
                </a:lnTo>
                <a:lnTo>
                  <a:pt x="3453" y="6501"/>
                </a:lnTo>
                <a:lnTo>
                  <a:pt x="3834" y="6430"/>
                </a:lnTo>
                <a:lnTo>
                  <a:pt x="4191" y="6275"/>
                </a:lnTo>
                <a:lnTo>
                  <a:pt x="4501" y="6073"/>
                </a:lnTo>
                <a:lnTo>
                  <a:pt x="4763" y="5799"/>
                </a:lnTo>
                <a:lnTo>
                  <a:pt x="4977" y="5489"/>
                </a:lnTo>
                <a:lnTo>
                  <a:pt x="5120" y="5144"/>
                </a:lnTo>
                <a:lnTo>
                  <a:pt x="5204" y="4763"/>
                </a:lnTo>
                <a:lnTo>
                  <a:pt x="5215" y="4560"/>
                </a:lnTo>
                <a:lnTo>
                  <a:pt x="5204" y="4358"/>
                </a:lnTo>
                <a:lnTo>
                  <a:pt x="5132" y="3977"/>
                </a:lnTo>
                <a:lnTo>
                  <a:pt x="4977" y="3632"/>
                </a:lnTo>
                <a:lnTo>
                  <a:pt x="4775" y="3310"/>
                </a:lnTo>
                <a:lnTo>
                  <a:pt x="4513" y="3048"/>
                </a:lnTo>
                <a:lnTo>
                  <a:pt x="4203" y="2834"/>
                </a:lnTo>
                <a:lnTo>
                  <a:pt x="3846" y="2691"/>
                </a:lnTo>
                <a:lnTo>
                  <a:pt x="3465" y="2608"/>
                </a:lnTo>
                <a:close/>
                <a:moveTo>
                  <a:pt x="4239" y="0"/>
                </a:moveTo>
                <a:lnTo>
                  <a:pt x="4037" y="12"/>
                </a:lnTo>
                <a:lnTo>
                  <a:pt x="3691" y="167"/>
                </a:lnTo>
                <a:lnTo>
                  <a:pt x="3418" y="429"/>
                </a:lnTo>
                <a:lnTo>
                  <a:pt x="3275" y="774"/>
                </a:lnTo>
                <a:lnTo>
                  <a:pt x="3263" y="977"/>
                </a:lnTo>
                <a:lnTo>
                  <a:pt x="3263" y="1631"/>
                </a:lnTo>
                <a:lnTo>
                  <a:pt x="3275" y="1762"/>
                </a:lnTo>
                <a:lnTo>
                  <a:pt x="3453" y="1941"/>
                </a:lnTo>
                <a:lnTo>
                  <a:pt x="3584" y="1953"/>
                </a:lnTo>
                <a:lnTo>
                  <a:pt x="3715" y="1941"/>
                </a:lnTo>
                <a:lnTo>
                  <a:pt x="3894" y="1762"/>
                </a:lnTo>
                <a:lnTo>
                  <a:pt x="3906" y="1631"/>
                </a:lnTo>
                <a:lnTo>
                  <a:pt x="3906" y="977"/>
                </a:lnTo>
                <a:lnTo>
                  <a:pt x="3930" y="846"/>
                </a:lnTo>
                <a:lnTo>
                  <a:pt x="4108" y="667"/>
                </a:lnTo>
                <a:lnTo>
                  <a:pt x="4239" y="655"/>
                </a:lnTo>
                <a:lnTo>
                  <a:pt x="12050" y="655"/>
                </a:lnTo>
                <a:lnTo>
                  <a:pt x="12181" y="667"/>
                </a:lnTo>
                <a:lnTo>
                  <a:pt x="12360" y="846"/>
                </a:lnTo>
                <a:lnTo>
                  <a:pt x="12371" y="977"/>
                </a:lnTo>
                <a:lnTo>
                  <a:pt x="12371" y="7490"/>
                </a:lnTo>
                <a:lnTo>
                  <a:pt x="12360" y="7621"/>
                </a:lnTo>
                <a:lnTo>
                  <a:pt x="12181" y="7799"/>
                </a:lnTo>
                <a:lnTo>
                  <a:pt x="12050" y="7811"/>
                </a:lnTo>
                <a:lnTo>
                  <a:pt x="7168" y="7811"/>
                </a:lnTo>
                <a:lnTo>
                  <a:pt x="7037" y="7835"/>
                </a:lnTo>
                <a:lnTo>
                  <a:pt x="6859" y="8013"/>
                </a:lnTo>
                <a:lnTo>
                  <a:pt x="6847" y="8144"/>
                </a:lnTo>
                <a:lnTo>
                  <a:pt x="6859" y="8275"/>
                </a:lnTo>
                <a:lnTo>
                  <a:pt x="7037" y="8442"/>
                </a:lnTo>
                <a:lnTo>
                  <a:pt x="7168" y="8466"/>
                </a:lnTo>
                <a:lnTo>
                  <a:pt x="12050" y="8466"/>
                </a:lnTo>
                <a:lnTo>
                  <a:pt x="12252" y="8454"/>
                </a:lnTo>
                <a:lnTo>
                  <a:pt x="12598" y="8299"/>
                </a:lnTo>
                <a:lnTo>
                  <a:pt x="12872" y="8037"/>
                </a:lnTo>
                <a:lnTo>
                  <a:pt x="13014" y="7692"/>
                </a:lnTo>
                <a:lnTo>
                  <a:pt x="13026" y="7490"/>
                </a:lnTo>
                <a:lnTo>
                  <a:pt x="13026" y="977"/>
                </a:lnTo>
                <a:lnTo>
                  <a:pt x="13014" y="774"/>
                </a:lnTo>
                <a:lnTo>
                  <a:pt x="12860" y="429"/>
                </a:lnTo>
                <a:lnTo>
                  <a:pt x="12598" y="167"/>
                </a:lnTo>
                <a:lnTo>
                  <a:pt x="12252" y="12"/>
                </a:lnTo>
                <a:lnTo>
                  <a:pt x="12050" y="0"/>
                </a:lnTo>
                <a:close/>
                <a:moveTo>
                  <a:pt x="3906" y="7811"/>
                </a:moveTo>
                <a:lnTo>
                  <a:pt x="4108" y="7823"/>
                </a:lnTo>
                <a:lnTo>
                  <a:pt x="4489" y="7906"/>
                </a:lnTo>
                <a:lnTo>
                  <a:pt x="4846" y="8049"/>
                </a:lnTo>
                <a:lnTo>
                  <a:pt x="5156" y="8263"/>
                </a:lnTo>
                <a:lnTo>
                  <a:pt x="5418" y="8525"/>
                </a:lnTo>
                <a:lnTo>
                  <a:pt x="5632" y="8835"/>
                </a:lnTo>
                <a:lnTo>
                  <a:pt x="5775" y="9192"/>
                </a:lnTo>
                <a:lnTo>
                  <a:pt x="5858" y="9573"/>
                </a:lnTo>
                <a:lnTo>
                  <a:pt x="5858" y="9764"/>
                </a:lnTo>
                <a:lnTo>
                  <a:pt x="655" y="9764"/>
                </a:lnTo>
                <a:lnTo>
                  <a:pt x="667" y="9573"/>
                </a:lnTo>
                <a:lnTo>
                  <a:pt x="739" y="9192"/>
                </a:lnTo>
                <a:lnTo>
                  <a:pt x="893" y="8835"/>
                </a:lnTo>
                <a:lnTo>
                  <a:pt x="1096" y="8525"/>
                </a:lnTo>
                <a:lnTo>
                  <a:pt x="1370" y="8263"/>
                </a:lnTo>
                <a:lnTo>
                  <a:pt x="1679" y="8049"/>
                </a:lnTo>
                <a:lnTo>
                  <a:pt x="2024" y="7906"/>
                </a:lnTo>
                <a:lnTo>
                  <a:pt x="2405" y="7823"/>
                </a:lnTo>
                <a:lnTo>
                  <a:pt x="2608" y="7811"/>
                </a:lnTo>
                <a:close/>
                <a:moveTo>
                  <a:pt x="2334" y="7168"/>
                </a:moveTo>
                <a:lnTo>
                  <a:pt x="1834" y="7275"/>
                </a:lnTo>
                <a:lnTo>
                  <a:pt x="1358" y="7478"/>
                </a:lnTo>
                <a:lnTo>
                  <a:pt x="953" y="7751"/>
                </a:lnTo>
                <a:lnTo>
                  <a:pt x="596" y="8109"/>
                </a:lnTo>
                <a:lnTo>
                  <a:pt x="310" y="8525"/>
                </a:lnTo>
                <a:lnTo>
                  <a:pt x="119" y="8990"/>
                </a:lnTo>
                <a:lnTo>
                  <a:pt x="12" y="9502"/>
                </a:lnTo>
                <a:lnTo>
                  <a:pt x="0" y="9764"/>
                </a:lnTo>
                <a:lnTo>
                  <a:pt x="12" y="9907"/>
                </a:lnTo>
                <a:lnTo>
                  <a:pt x="107" y="10133"/>
                </a:lnTo>
                <a:lnTo>
                  <a:pt x="286" y="10311"/>
                </a:lnTo>
                <a:lnTo>
                  <a:pt x="524" y="10407"/>
                </a:lnTo>
                <a:lnTo>
                  <a:pt x="655" y="10419"/>
                </a:lnTo>
                <a:lnTo>
                  <a:pt x="5858" y="10419"/>
                </a:lnTo>
                <a:lnTo>
                  <a:pt x="6001" y="10407"/>
                </a:lnTo>
                <a:lnTo>
                  <a:pt x="6228" y="10311"/>
                </a:lnTo>
                <a:lnTo>
                  <a:pt x="6406" y="10133"/>
                </a:lnTo>
                <a:lnTo>
                  <a:pt x="6501" y="9907"/>
                </a:lnTo>
                <a:lnTo>
                  <a:pt x="6513" y="9764"/>
                </a:lnTo>
                <a:lnTo>
                  <a:pt x="6501" y="9502"/>
                </a:lnTo>
                <a:lnTo>
                  <a:pt x="6394" y="8990"/>
                </a:lnTo>
                <a:lnTo>
                  <a:pt x="6204" y="8525"/>
                </a:lnTo>
                <a:lnTo>
                  <a:pt x="5918" y="8109"/>
                </a:lnTo>
                <a:lnTo>
                  <a:pt x="5573" y="7751"/>
                </a:lnTo>
                <a:lnTo>
                  <a:pt x="5156" y="7478"/>
                </a:lnTo>
                <a:lnTo>
                  <a:pt x="4680" y="7275"/>
                </a:lnTo>
                <a:lnTo>
                  <a:pt x="4180" y="716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56"/>
          <p:cNvSpPr/>
          <p:nvPr/>
        </p:nvSpPr>
        <p:spPr>
          <a:xfrm>
            <a:off x="2567522" y="8997757"/>
            <a:ext cx="595264" cy="520420"/>
          </a:xfrm>
          <a:custGeom>
            <a:avLst/>
            <a:gdLst/>
            <a:ahLst/>
            <a:cxnLst/>
            <a:rect l="l" t="t" r="r" b="b"/>
            <a:pathLst>
              <a:path w="10419" h="9109" extrusionOk="0">
                <a:moveTo>
                  <a:pt x="6835" y="655"/>
                </a:moveTo>
                <a:lnTo>
                  <a:pt x="6704" y="667"/>
                </a:lnTo>
                <a:lnTo>
                  <a:pt x="6525" y="845"/>
                </a:lnTo>
                <a:lnTo>
                  <a:pt x="6514" y="976"/>
                </a:lnTo>
                <a:lnTo>
                  <a:pt x="6514" y="2929"/>
                </a:lnTo>
                <a:lnTo>
                  <a:pt x="6525" y="3060"/>
                </a:lnTo>
                <a:lnTo>
                  <a:pt x="6704" y="3239"/>
                </a:lnTo>
                <a:lnTo>
                  <a:pt x="6835" y="3251"/>
                </a:lnTo>
                <a:lnTo>
                  <a:pt x="6966" y="3239"/>
                </a:lnTo>
                <a:lnTo>
                  <a:pt x="7145" y="3060"/>
                </a:lnTo>
                <a:lnTo>
                  <a:pt x="7168" y="2929"/>
                </a:lnTo>
                <a:lnTo>
                  <a:pt x="7168" y="976"/>
                </a:lnTo>
                <a:lnTo>
                  <a:pt x="7145" y="845"/>
                </a:lnTo>
                <a:lnTo>
                  <a:pt x="6966" y="667"/>
                </a:lnTo>
                <a:lnTo>
                  <a:pt x="6835" y="655"/>
                </a:lnTo>
                <a:close/>
                <a:moveTo>
                  <a:pt x="4882" y="1953"/>
                </a:moveTo>
                <a:lnTo>
                  <a:pt x="4751" y="1965"/>
                </a:lnTo>
                <a:lnTo>
                  <a:pt x="4573" y="2143"/>
                </a:lnTo>
                <a:lnTo>
                  <a:pt x="4561" y="2274"/>
                </a:lnTo>
                <a:lnTo>
                  <a:pt x="4561" y="4227"/>
                </a:lnTo>
                <a:lnTo>
                  <a:pt x="4573" y="4358"/>
                </a:lnTo>
                <a:lnTo>
                  <a:pt x="4751" y="4537"/>
                </a:lnTo>
                <a:lnTo>
                  <a:pt x="4882" y="4560"/>
                </a:lnTo>
                <a:lnTo>
                  <a:pt x="5013" y="4537"/>
                </a:lnTo>
                <a:lnTo>
                  <a:pt x="5192" y="4358"/>
                </a:lnTo>
                <a:lnTo>
                  <a:pt x="5204" y="4227"/>
                </a:lnTo>
                <a:lnTo>
                  <a:pt x="5204" y="2274"/>
                </a:lnTo>
                <a:lnTo>
                  <a:pt x="5192" y="2143"/>
                </a:lnTo>
                <a:lnTo>
                  <a:pt x="5013" y="1965"/>
                </a:lnTo>
                <a:lnTo>
                  <a:pt x="4882" y="1953"/>
                </a:lnTo>
                <a:close/>
                <a:moveTo>
                  <a:pt x="2930" y="3905"/>
                </a:moveTo>
                <a:lnTo>
                  <a:pt x="2799" y="3917"/>
                </a:lnTo>
                <a:lnTo>
                  <a:pt x="2620" y="4096"/>
                </a:lnTo>
                <a:lnTo>
                  <a:pt x="2608" y="4227"/>
                </a:lnTo>
                <a:lnTo>
                  <a:pt x="2608" y="6180"/>
                </a:lnTo>
                <a:lnTo>
                  <a:pt x="2620" y="6311"/>
                </a:lnTo>
                <a:lnTo>
                  <a:pt x="2799" y="6489"/>
                </a:lnTo>
                <a:lnTo>
                  <a:pt x="2930" y="6513"/>
                </a:lnTo>
                <a:lnTo>
                  <a:pt x="3061" y="6489"/>
                </a:lnTo>
                <a:lnTo>
                  <a:pt x="3239" y="6311"/>
                </a:lnTo>
                <a:lnTo>
                  <a:pt x="3251" y="6180"/>
                </a:lnTo>
                <a:lnTo>
                  <a:pt x="3251" y="4227"/>
                </a:lnTo>
                <a:lnTo>
                  <a:pt x="3239" y="4096"/>
                </a:lnTo>
                <a:lnTo>
                  <a:pt x="3061" y="3917"/>
                </a:lnTo>
                <a:lnTo>
                  <a:pt x="2930" y="3905"/>
                </a:lnTo>
                <a:close/>
                <a:moveTo>
                  <a:pt x="8788" y="655"/>
                </a:moveTo>
                <a:lnTo>
                  <a:pt x="8657" y="667"/>
                </a:lnTo>
                <a:lnTo>
                  <a:pt x="8478" y="845"/>
                </a:lnTo>
                <a:lnTo>
                  <a:pt x="8466" y="976"/>
                </a:lnTo>
                <a:lnTo>
                  <a:pt x="8466" y="6180"/>
                </a:lnTo>
                <a:lnTo>
                  <a:pt x="8478" y="6311"/>
                </a:lnTo>
                <a:lnTo>
                  <a:pt x="8657" y="6489"/>
                </a:lnTo>
                <a:lnTo>
                  <a:pt x="8788" y="6513"/>
                </a:lnTo>
                <a:lnTo>
                  <a:pt x="8919" y="6489"/>
                </a:lnTo>
                <a:lnTo>
                  <a:pt x="9097" y="6311"/>
                </a:lnTo>
                <a:lnTo>
                  <a:pt x="9121" y="6180"/>
                </a:lnTo>
                <a:lnTo>
                  <a:pt x="9121" y="976"/>
                </a:lnTo>
                <a:lnTo>
                  <a:pt x="9097" y="845"/>
                </a:lnTo>
                <a:lnTo>
                  <a:pt x="8919" y="667"/>
                </a:lnTo>
                <a:lnTo>
                  <a:pt x="8788" y="655"/>
                </a:lnTo>
                <a:close/>
                <a:moveTo>
                  <a:pt x="322" y="0"/>
                </a:moveTo>
                <a:lnTo>
                  <a:pt x="191" y="12"/>
                </a:lnTo>
                <a:lnTo>
                  <a:pt x="12" y="191"/>
                </a:lnTo>
                <a:lnTo>
                  <a:pt x="1" y="322"/>
                </a:lnTo>
                <a:lnTo>
                  <a:pt x="1" y="7489"/>
                </a:lnTo>
                <a:lnTo>
                  <a:pt x="1" y="7656"/>
                </a:lnTo>
                <a:lnTo>
                  <a:pt x="72" y="7966"/>
                </a:lnTo>
                <a:lnTo>
                  <a:pt x="191" y="8263"/>
                </a:lnTo>
                <a:lnTo>
                  <a:pt x="370" y="8525"/>
                </a:lnTo>
                <a:lnTo>
                  <a:pt x="596" y="8740"/>
                </a:lnTo>
                <a:lnTo>
                  <a:pt x="846" y="8918"/>
                </a:lnTo>
                <a:lnTo>
                  <a:pt x="1144" y="9037"/>
                </a:lnTo>
                <a:lnTo>
                  <a:pt x="1465" y="9109"/>
                </a:lnTo>
                <a:lnTo>
                  <a:pt x="10097" y="9109"/>
                </a:lnTo>
                <a:lnTo>
                  <a:pt x="10228" y="9097"/>
                </a:lnTo>
                <a:lnTo>
                  <a:pt x="10395" y="8918"/>
                </a:lnTo>
                <a:lnTo>
                  <a:pt x="10419" y="8787"/>
                </a:lnTo>
                <a:lnTo>
                  <a:pt x="10395" y="8656"/>
                </a:lnTo>
                <a:lnTo>
                  <a:pt x="10228" y="8478"/>
                </a:lnTo>
                <a:lnTo>
                  <a:pt x="10097" y="8466"/>
                </a:lnTo>
                <a:lnTo>
                  <a:pt x="1632" y="8466"/>
                </a:lnTo>
                <a:lnTo>
                  <a:pt x="1429" y="8442"/>
                </a:lnTo>
                <a:lnTo>
                  <a:pt x="1072" y="8299"/>
                </a:lnTo>
                <a:lnTo>
                  <a:pt x="810" y="8037"/>
                </a:lnTo>
                <a:lnTo>
                  <a:pt x="667" y="7680"/>
                </a:lnTo>
                <a:lnTo>
                  <a:pt x="655" y="7489"/>
                </a:lnTo>
                <a:lnTo>
                  <a:pt x="655" y="322"/>
                </a:lnTo>
                <a:lnTo>
                  <a:pt x="632" y="191"/>
                </a:lnTo>
                <a:lnTo>
                  <a:pt x="453" y="12"/>
                </a:lnTo>
                <a:lnTo>
                  <a:pt x="3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56"/>
          <p:cNvSpPr/>
          <p:nvPr/>
        </p:nvSpPr>
        <p:spPr>
          <a:xfrm>
            <a:off x="7145042" y="9003185"/>
            <a:ext cx="519049" cy="351765"/>
          </a:xfrm>
          <a:custGeom>
            <a:avLst/>
            <a:gdLst/>
            <a:ahLst/>
            <a:cxnLst/>
            <a:rect l="l" t="t" r="r" b="b"/>
            <a:pathLst>
              <a:path w="9085" h="6157" extrusionOk="0">
                <a:moveTo>
                  <a:pt x="8644" y="0"/>
                </a:moveTo>
                <a:lnTo>
                  <a:pt x="8549" y="84"/>
                </a:lnTo>
                <a:lnTo>
                  <a:pt x="3239" y="5394"/>
                </a:lnTo>
                <a:lnTo>
                  <a:pt x="536" y="2691"/>
                </a:lnTo>
                <a:lnTo>
                  <a:pt x="441" y="2608"/>
                </a:lnTo>
                <a:lnTo>
                  <a:pt x="191" y="2608"/>
                </a:lnTo>
                <a:lnTo>
                  <a:pt x="83" y="2691"/>
                </a:lnTo>
                <a:lnTo>
                  <a:pt x="0" y="2798"/>
                </a:lnTo>
                <a:lnTo>
                  <a:pt x="0" y="3048"/>
                </a:lnTo>
                <a:lnTo>
                  <a:pt x="83" y="3144"/>
                </a:lnTo>
                <a:lnTo>
                  <a:pt x="3012" y="6085"/>
                </a:lnTo>
                <a:lnTo>
                  <a:pt x="3120" y="6156"/>
                </a:lnTo>
                <a:lnTo>
                  <a:pt x="3370" y="6156"/>
                </a:lnTo>
                <a:lnTo>
                  <a:pt x="3477" y="6085"/>
                </a:lnTo>
                <a:lnTo>
                  <a:pt x="9002" y="548"/>
                </a:lnTo>
                <a:lnTo>
                  <a:pt x="9085" y="441"/>
                </a:lnTo>
                <a:lnTo>
                  <a:pt x="9085" y="191"/>
                </a:lnTo>
                <a:lnTo>
                  <a:pt x="9002" y="84"/>
                </a:lnTo>
                <a:lnTo>
                  <a:pt x="88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56"/>
          <p:cNvSpPr/>
          <p:nvPr/>
        </p:nvSpPr>
        <p:spPr>
          <a:xfrm>
            <a:off x="8279695" y="8947366"/>
            <a:ext cx="519106" cy="482370"/>
          </a:xfrm>
          <a:custGeom>
            <a:avLst/>
            <a:gdLst/>
            <a:ahLst/>
            <a:cxnLst/>
            <a:rect l="l" t="t" r="r" b="b"/>
            <a:pathLst>
              <a:path w="9086" h="8443" extrusionOk="0">
                <a:moveTo>
                  <a:pt x="6371" y="1"/>
                </a:moveTo>
                <a:lnTo>
                  <a:pt x="6275" y="84"/>
                </a:lnTo>
                <a:lnTo>
                  <a:pt x="3251" y="3109"/>
                </a:lnTo>
                <a:lnTo>
                  <a:pt x="1846" y="1716"/>
                </a:lnTo>
                <a:lnTo>
                  <a:pt x="1739" y="1632"/>
                </a:lnTo>
                <a:lnTo>
                  <a:pt x="1489" y="1632"/>
                </a:lnTo>
                <a:lnTo>
                  <a:pt x="1382" y="1716"/>
                </a:lnTo>
                <a:lnTo>
                  <a:pt x="1310" y="1823"/>
                </a:lnTo>
                <a:lnTo>
                  <a:pt x="1310" y="2073"/>
                </a:lnTo>
                <a:lnTo>
                  <a:pt x="1382" y="2168"/>
                </a:lnTo>
                <a:lnTo>
                  <a:pt x="3013" y="3799"/>
                </a:lnTo>
                <a:lnTo>
                  <a:pt x="3120" y="3883"/>
                </a:lnTo>
                <a:lnTo>
                  <a:pt x="3370" y="3883"/>
                </a:lnTo>
                <a:lnTo>
                  <a:pt x="3477" y="3799"/>
                </a:lnTo>
                <a:lnTo>
                  <a:pt x="6728" y="549"/>
                </a:lnTo>
                <a:lnTo>
                  <a:pt x="6811" y="442"/>
                </a:lnTo>
                <a:lnTo>
                  <a:pt x="6811" y="191"/>
                </a:lnTo>
                <a:lnTo>
                  <a:pt x="6728" y="84"/>
                </a:lnTo>
                <a:lnTo>
                  <a:pt x="6621" y="1"/>
                </a:lnTo>
                <a:close/>
                <a:moveTo>
                  <a:pt x="8657" y="2287"/>
                </a:moveTo>
                <a:lnTo>
                  <a:pt x="8550" y="2359"/>
                </a:lnTo>
                <a:lnTo>
                  <a:pt x="3251" y="7669"/>
                </a:lnTo>
                <a:lnTo>
                  <a:pt x="548" y="4966"/>
                </a:lnTo>
                <a:lnTo>
                  <a:pt x="441" y="4883"/>
                </a:lnTo>
                <a:lnTo>
                  <a:pt x="191" y="4883"/>
                </a:lnTo>
                <a:lnTo>
                  <a:pt x="84" y="4966"/>
                </a:lnTo>
                <a:lnTo>
                  <a:pt x="0" y="5073"/>
                </a:lnTo>
                <a:lnTo>
                  <a:pt x="0" y="5323"/>
                </a:lnTo>
                <a:lnTo>
                  <a:pt x="84" y="5430"/>
                </a:lnTo>
                <a:lnTo>
                  <a:pt x="3013" y="8360"/>
                </a:lnTo>
                <a:lnTo>
                  <a:pt x="3120" y="8443"/>
                </a:lnTo>
                <a:lnTo>
                  <a:pt x="3370" y="8443"/>
                </a:lnTo>
                <a:lnTo>
                  <a:pt x="3477" y="8360"/>
                </a:lnTo>
                <a:lnTo>
                  <a:pt x="9014" y="2823"/>
                </a:lnTo>
                <a:lnTo>
                  <a:pt x="9085" y="2716"/>
                </a:lnTo>
                <a:lnTo>
                  <a:pt x="9085" y="2466"/>
                </a:lnTo>
                <a:lnTo>
                  <a:pt x="9014" y="2359"/>
                </a:lnTo>
                <a:lnTo>
                  <a:pt x="8907" y="228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56"/>
          <p:cNvSpPr/>
          <p:nvPr/>
        </p:nvSpPr>
        <p:spPr>
          <a:xfrm>
            <a:off x="3739597" y="8997757"/>
            <a:ext cx="521163" cy="521106"/>
          </a:xfrm>
          <a:custGeom>
            <a:avLst/>
            <a:gdLst/>
            <a:ahLst/>
            <a:cxnLst/>
            <a:rect l="l" t="t" r="r" b="b"/>
            <a:pathLst>
              <a:path w="9122" h="9121" extrusionOk="0">
                <a:moveTo>
                  <a:pt x="1632" y="4560"/>
                </a:moveTo>
                <a:lnTo>
                  <a:pt x="1763" y="4572"/>
                </a:lnTo>
                <a:lnTo>
                  <a:pt x="1930" y="4751"/>
                </a:lnTo>
                <a:lnTo>
                  <a:pt x="1954" y="4882"/>
                </a:lnTo>
                <a:lnTo>
                  <a:pt x="1954" y="8144"/>
                </a:lnTo>
                <a:lnTo>
                  <a:pt x="1930" y="8263"/>
                </a:lnTo>
                <a:lnTo>
                  <a:pt x="1763" y="8442"/>
                </a:lnTo>
                <a:lnTo>
                  <a:pt x="1632" y="8466"/>
                </a:lnTo>
                <a:lnTo>
                  <a:pt x="977" y="8466"/>
                </a:lnTo>
                <a:lnTo>
                  <a:pt x="846" y="8442"/>
                </a:lnTo>
                <a:lnTo>
                  <a:pt x="668" y="8263"/>
                </a:lnTo>
                <a:lnTo>
                  <a:pt x="656" y="8144"/>
                </a:lnTo>
                <a:lnTo>
                  <a:pt x="656" y="4882"/>
                </a:lnTo>
                <a:lnTo>
                  <a:pt x="668" y="4751"/>
                </a:lnTo>
                <a:lnTo>
                  <a:pt x="846" y="4572"/>
                </a:lnTo>
                <a:lnTo>
                  <a:pt x="977" y="4560"/>
                </a:lnTo>
                <a:close/>
                <a:moveTo>
                  <a:pt x="4883" y="655"/>
                </a:moveTo>
                <a:lnTo>
                  <a:pt x="5014" y="667"/>
                </a:lnTo>
                <a:lnTo>
                  <a:pt x="5192" y="845"/>
                </a:lnTo>
                <a:lnTo>
                  <a:pt x="5216" y="976"/>
                </a:lnTo>
                <a:lnTo>
                  <a:pt x="5216" y="8144"/>
                </a:lnTo>
                <a:lnTo>
                  <a:pt x="5192" y="8263"/>
                </a:lnTo>
                <a:lnTo>
                  <a:pt x="5014" y="8442"/>
                </a:lnTo>
                <a:lnTo>
                  <a:pt x="4883" y="8466"/>
                </a:lnTo>
                <a:lnTo>
                  <a:pt x="4228" y="8466"/>
                </a:lnTo>
                <a:lnTo>
                  <a:pt x="4097" y="8442"/>
                </a:lnTo>
                <a:lnTo>
                  <a:pt x="3930" y="8263"/>
                </a:lnTo>
                <a:lnTo>
                  <a:pt x="3906" y="8144"/>
                </a:lnTo>
                <a:lnTo>
                  <a:pt x="3906" y="976"/>
                </a:lnTo>
                <a:lnTo>
                  <a:pt x="3930" y="845"/>
                </a:lnTo>
                <a:lnTo>
                  <a:pt x="4097" y="667"/>
                </a:lnTo>
                <a:lnTo>
                  <a:pt x="4228" y="655"/>
                </a:lnTo>
                <a:close/>
                <a:moveTo>
                  <a:pt x="8145" y="1953"/>
                </a:moveTo>
                <a:lnTo>
                  <a:pt x="8276" y="1977"/>
                </a:lnTo>
                <a:lnTo>
                  <a:pt x="8455" y="2143"/>
                </a:lnTo>
                <a:lnTo>
                  <a:pt x="8467" y="2274"/>
                </a:lnTo>
                <a:lnTo>
                  <a:pt x="8467" y="8144"/>
                </a:lnTo>
                <a:lnTo>
                  <a:pt x="8455" y="8275"/>
                </a:lnTo>
                <a:lnTo>
                  <a:pt x="8276" y="8442"/>
                </a:lnTo>
                <a:lnTo>
                  <a:pt x="8145" y="8466"/>
                </a:lnTo>
                <a:lnTo>
                  <a:pt x="7490" y="8466"/>
                </a:lnTo>
                <a:lnTo>
                  <a:pt x="7359" y="8442"/>
                </a:lnTo>
                <a:lnTo>
                  <a:pt x="7181" y="8275"/>
                </a:lnTo>
                <a:lnTo>
                  <a:pt x="7169" y="8144"/>
                </a:lnTo>
                <a:lnTo>
                  <a:pt x="7169" y="2274"/>
                </a:lnTo>
                <a:lnTo>
                  <a:pt x="7181" y="2143"/>
                </a:lnTo>
                <a:lnTo>
                  <a:pt x="7359" y="1977"/>
                </a:lnTo>
                <a:lnTo>
                  <a:pt x="7490" y="1953"/>
                </a:lnTo>
                <a:close/>
                <a:moveTo>
                  <a:pt x="977" y="3905"/>
                </a:moveTo>
                <a:lnTo>
                  <a:pt x="775" y="3917"/>
                </a:lnTo>
                <a:lnTo>
                  <a:pt x="429" y="4060"/>
                </a:lnTo>
                <a:lnTo>
                  <a:pt x="156" y="4334"/>
                </a:lnTo>
                <a:lnTo>
                  <a:pt x="13" y="4679"/>
                </a:lnTo>
                <a:lnTo>
                  <a:pt x="1" y="4882"/>
                </a:lnTo>
                <a:lnTo>
                  <a:pt x="1" y="8132"/>
                </a:lnTo>
                <a:lnTo>
                  <a:pt x="13" y="8335"/>
                </a:lnTo>
                <a:lnTo>
                  <a:pt x="156" y="8692"/>
                </a:lnTo>
                <a:lnTo>
                  <a:pt x="429" y="8954"/>
                </a:lnTo>
                <a:lnTo>
                  <a:pt x="775" y="9097"/>
                </a:lnTo>
                <a:lnTo>
                  <a:pt x="977" y="9109"/>
                </a:lnTo>
                <a:lnTo>
                  <a:pt x="1632" y="9109"/>
                </a:lnTo>
                <a:lnTo>
                  <a:pt x="1823" y="9097"/>
                </a:lnTo>
                <a:lnTo>
                  <a:pt x="2180" y="8954"/>
                </a:lnTo>
                <a:lnTo>
                  <a:pt x="2442" y="8692"/>
                </a:lnTo>
                <a:lnTo>
                  <a:pt x="2585" y="8335"/>
                </a:lnTo>
                <a:lnTo>
                  <a:pt x="2608" y="8132"/>
                </a:lnTo>
                <a:lnTo>
                  <a:pt x="2608" y="4882"/>
                </a:lnTo>
                <a:lnTo>
                  <a:pt x="2585" y="4679"/>
                </a:lnTo>
                <a:lnTo>
                  <a:pt x="2442" y="4334"/>
                </a:lnTo>
                <a:lnTo>
                  <a:pt x="2180" y="4060"/>
                </a:lnTo>
                <a:lnTo>
                  <a:pt x="1823" y="3917"/>
                </a:lnTo>
                <a:lnTo>
                  <a:pt x="1632" y="3905"/>
                </a:lnTo>
                <a:close/>
                <a:moveTo>
                  <a:pt x="4228" y="0"/>
                </a:moveTo>
                <a:lnTo>
                  <a:pt x="4037" y="12"/>
                </a:lnTo>
                <a:lnTo>
                  <a:pt x="3680" y="155"/>
                </a:lnTo>
                <a:lnTo>
                  <a:pt x="3418" y="429"/>
                </a:lnTo>
                <a:lnTo>
                  <a:pt x="3275" y="774"/>
                </a:lnTo>
                <a:lnTo>
                  <a:pt x="3251" y="976"/>
                </a:lnTo>
                <a:lnTo>
                  <a:pt x="3251" y="8132"/>
                </a:lnTo>
                <a:lnTo>
                  <a:pt x="3275" y="8335"/>
                </a:lnTo>
                <a:lnTo>
                  <a:pt x="3418" y="8692"/>
                </a:lnTo>
                <a:lnTo>
                  <a:pt x="3680" y="8954"/>
                </a:lnTo>
                <a:lnTo>
                  <a:pt x="4037" y="9097"/>
                </a:lnTo>
                <a:lnTo>
                  <a:pt x="4228" y="9109"/>
                </a:lnTo>
                <a:lnTo>
                  <a:pt x="4883" y="9109"/>
                </a:lnTo>
                <a:lnTo>
                  <a:pt x="5085" y="9097"/>
                </a:lnTo>
                <a:lnTo>
                  <a:pt x="5430" y="8954"/>
                </a:lnTo>
                <a:lnTo>
                  <a:pt x="5704" y="8692"/>
                </a:lnTo>
                <a:lnTo>
                  <a:pt x="5847" y="8335"/>
                </a:lnTo>
                <a:lnTo>
                  <a:pt x="5859" y="8132"/>
                </a:lnTo>
                <a:lnTo>
                  <a:pt x="5859" y="976"/>
                </a:lnTo>
                <a:lnTo>
                  <a:pt x="5847" y="774"/>
                </a:lnTo>
                <a:lnTo>
                  <a:pt x="5704" y="429"/>
                </a:lnTo>
                <a:lnTo>
                  <a:pt x="5430" y="155"/>
                </a:lnTo>
                <a:lnTo>
                  <a:pt x="5085" y="12"/>
                </a:lnTo>
                <a:lnTo>
                  <a:pt x="4883" y="0"/>
                </a:lnTo>
                <a:close/>
                <a:moveTo>
                  <a:pt x="7490" y="1298"/>
                </a:moveTo>
                <a:lnTo>
                  <a:pt x="7288" y="1322"/>
                </a:lnTo>
                <a:lnTo>
                  <a:pt x="6942" y="1465"/>
                </a:lnTo>
                <a:lnTo>
                  <a:pt x="6669" y="1727"/>
                </a:lnTo>
                <a:lnTo>
                  <a:pt x="6526" y="2084"/>
                </a:lnTo>
                <a:lnTo>
                  <a:pt x="6514" y="2274"/>
                </a:lnTo>
                <a:lnTo>
                  <a:pt x="6514" y="8144"/>
                </a:lnTo>
                <a:lnTo>
                  <a:pt x="6526" y="8335"/>
                </a:lnTo>
                <a:lnTo>
                  <a:pt x="6669" y="8692"/>
                </a:lnTo>
                <a:lnTo>
                  <a:pt x="6942" y="8954"/>
                </a:lnTo>
                <a:lnTo>
                  <a:pt x="7288" y="9097"/>
                </a:lnTo>
                <a:lnTo>
                  <a:pt x="7490" y="9121"/>
                </a:lnTo>
                <a:lnTo>
                  <a:pt x="8145" y="9121"/>
                </a:lnTo>
                <a:lnTo>
                  <a:pt x="8336" y="9097"/>
                </a:lnTo>
                <a:lnTo>
                  <a:pt x="8693" y="8954"/>
                </a:lnTo>
                <a:lnTo>
                  <a:pt x="8955" y="8692"/>
                </a:lnTo>
                <a:lnTo>
                  <a:pt x="9098" y="8335"/>
                </a:lnTo>
                <a:lnTo>
                  <a:pt x="9121" y="8144"/>
                </a:lnTo>
                <a:lnTo>
                  <a:pt x="9121" y="2274"/>
                </a:lnTo>
                <a:lnTo>
                  <a:pt x="9098" y="2084"/>
                </a:lnTo>
                <a:lnTo>
                  <a:pt x="8955" y="1727"/>
                </a:lnTo>
                <a:lnTo>
                  <a:pt x="8693" y="1465"/>
                </a:lnTo>
                <a:lnTo>
                  <a:pt x="8336" y="1322"/>
                </a:lnTo>
                <a:lnTo>
                  <a:pt x="8145" y="129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56"/>
          <p:cNvSpPr/>
          <p:nvPr/>
        </p:nvSpPr>
        <p:spPr>
          <a:xfrm>
            <a:off x="10511637" y="8960336"/>
            <a:ext cx="595264" cy="595264"/>
          </a:xfrm>
          <a:custGeom>
            <a:avLst/>
            <a:gdLst/>
            <a:ahLst/>
            <a:cxnLst/>
            <a:rect l="l" t="t" r="r" b="b"/>
            <a:pathLst>
              <a:path w="10419" h="10419" extrusionOk="0">
                <a:moveTo>
                  <a:pt x="4096" y="2608"/>
                </a:moveTo>
                <a:lnTo>
                  <a:pt x="3358" y="4560"/>
                </a:lnTo>
                <a:lnTo>
                  <a:pt x="1858" y="4560"/>
                </a:lnTo>
                <a:lnTo>
                  <a:pt x="1120" y="2608"/>
                </a:lnTo>
                <a:close/>
                <a:moveTo>
                  <a:pt x="2584" y="0"/>
                </a:moveTo>
                <a:lnTo>
                  <a:pt x="2453" y="36"/>
                </a:lnTo>
                <a:lnTo>
                  <a:pt x="2346" y="131"/>
                </a:lnTo>
                <a:lnTo>
                  <a:pt x="2287" y="250"/>
                </a:lnTo>
                <a:lnTo>
                  <a:pt x="2275" y="322"/>
                </a:lnTo>
                <a:lnTo>
                  <a:pt x="2275" y="655"/>
                </a:lnTo>
                <a:lnTo>
                  <a:pt x="1977" y="655"/>
                </a:lnTo>
                <a:lnTo>
                  <a:pt x="1846" y="667"/>
                </a:lnTo>
                <a:lnTo>
                  <a:pt x="1667" y="810"/>
                </a:lnTo>
                <a:lnTo>
                  <a:pt x="1632" y="917"/>
                </a:lnTo>
                <a:lnTo>
                  <a:pt x="1632" y="1000"/>
                </a:lnTo>
                <a:lnTo>
                  <a:pt x="1667" y="1131"/>
                </a:lnTo>
                <a:lnTo>
                  <a:pt x="1751" y="1239"/>
                </a:lnTo>
                <a:lnTo>
                  <a:pt x="1882" y="1298"/>
                </a:lnTo>
                <a:lnTo>
                  <a:pt x="2287" y="1298"/>
                </a:lnTo>
                <a:lnTo>
                  <a:pt x="2287" y="1953"/>
                </a:lnTo>
                <a:lnTo>
                  <a:pt x="1132" y="1953"/>
                </a:lnTo>
                <a:lnTo>
                  <a:pt x="941" y="1965"/>
                </a:lnTo>
                <a:lnTo>
                  <a:pt x="774" y="2060"/>
                </a:lnTo>
                <a:lnTo>
                  <a:pt x="679" y="2132"/>
                </a:lnTo>
                <a:lnTo>
                  <a:pt x="536" y="2310"/>
                </a:lnTo>
                <a:lnTo>
                  <a:pt x="477" y="2513"/>
                </a:lnTo>
                <a:lnTo>
                  <a:pt x="477" y="2727"/>
                </a:lnTo>
                <a:lnTo>
                  <a:pt x="512" y="2834"/>
                </a:lnTo>
                <a:lnTo>
                  <a:pt x="1155" y="4560"/>
                </a:lnTo>
                <a:lnTo>
                  <a:pt x="1001" y="4560"/>
                </a:lnTo>
                <a:lnTo>
                  <a:pt x="870" y="4572"/>
                </a:lnTo>
                <a:lnTo>
                  <a:pt x="691" y="4715"/>
                </a:lnTo>
                <a:lnTo>
                  <a:pt x="655" y="4822"/>
                </a:lnTo>
                <a:lnTo>
                  <a:pt x="643" y="4906"/>
                </a:lnTo>
                <a:lnTo>
                  <a:pt x="691" y="5037"/>
                </a:lnTo>
                <a:lnTo>
                  <a:pt x="774" y="5144"/>
                </a:lnTo>
                <a:lnTo>
                  <a:pt x="905" y="5203"/>
                </a:lnTo>
                <a:lnTo>
                  <a:pt x="1298" y="5203"/>
                </a:lnTo>
                <a:lnTo>
                  <a:pt x="1298" y="5787"/>
                </a:lnTo>
                <a:lnTo>
                  <a:pt x="1286" y="6299"/>
                </a:lnTo>
                <a:lnTo>
                  <a:pt x="1239" y="6799"/>
                </a:lnTo>
                <a:lnTo>
                  <a:pt x="1227" y="6870"/>
                </a:lnTo>
                <a:lnTo>
                  <a:pt x="1275" y="7001"/>
                </a:lnTo>
                <a:lnTo>
                  <a:pt x="1358" y="7097"/>
                </a:lnTo>
                <a:lnTo>
                  <a:pt x="1489" y="7156"/>
                </a:lnTo>
                <a:lnTo>
                  <a:pt x="1560" y="7156"/>
                </a:lnTo>
                <a:lnTo>
                  <a:pt x="1679" y="7144"/>
                </a:lnTo>
                <a:lnTo>
                  <a:pt x="1858" y="6989"/>
                </a:lnTo>
                <a:lnTo>
                  <a:pt x="1882" y="6870"/>
                </a:lnTo>
                <a:lnTo>
                  <a:pt x="1941" y="6335"/>
                </a:lnTo>
                <a:lnTo>
                  <a:pt x="1953" y="5787"/>
                </a:lnTo>
                <a:lnTo>
                  <a:pt x="1953" y="5203"/>
                </a:lnTo>
                <a:lnTo>
                  <a:pt x="3251" y="5203"/>
                </a:lnTo>
                <a:lnTo>
                  <a:pt x="3251" y="5787"/>
                </a:lnTo>
                <a:lnTo>
                  <a:pt x="3263" y="6335"/>
                </a:lnTo>
                <a:lnTo>
                  <a:pt x="3322" y="6870"/>
                </a:lnTo>
                <a:lnTo>
                  <a:pt x="3346" y="6989"/>
                </a:lnTo>
                <a:lnTo>
                  <a:pt x="3525" y="7144"/>
                </a:lnTo>
                <a:lnTo>
                  <a:pt x="3644" y="7156"/>
                </a:lnTo>
                <a:lnTo>
                  <a:pt x="3715" y="7156"/>
                </a:lnTo>
                <a:lnTo>
                  <a:pt x="3846" y="7097"/>
                </a:lnTo>
                <a:lnTo>
                  <a:pt x="3930" y="7001"/>
                </a:lnTo>
                <a:lnTo>
                  <a:pt x="3977" y="6870"/>
                </a:lnTo>
                <a:lnTo>
                  <a:pt x="3977" y="6799"/>
                </a:lnTo>
                <a:lnTo>
                  <a:pt x="3918" y="6299"/>
                </a:lnTo>
                <a:lnTo>
                  <a:pt x="3906" y="5787"/>
                </a:lnTo>
                <a:lnTo>
                  <a:pt x="3906" y="5203"/>
                </a:lnTo>
                <a:lnTo>
                  <a:pt x="4215" y="5203"/>
                </a:lnTo>
                <a:lnTo>
                  <a:pt x="4335" y="5192"/>
                </a:lnTo>
                <a:lnTo>
                  <a:pt x="4513" y="5049"/>
                </a:lnTo>
                <a:lnTo>
                  <a:pt x="4549" y="4942"/>
                </a:lnTo>
                <a:lnTo>
                  <a:pt x="4561" y="4870"/>
                </a:lnTo>
                <a:lnTo>
                  <a:pt x="4525" y="4727"/>
                </a:lnTo>
                <a:lnTo>
                  <a:pt x="4430" y="4620"/>
                </a:lnTo>
                <a:lnTo>
                  <a:pt x="4311" y="4560"/>
                </a:lnTo>
                <a:lnTo>
                  <a:pt x="4049" y="4560"/>
                </a:lnTo>
                <a:lnTo>
                  <a:pt x="4692" y="2834"/>
                </a:lnTo>
                <a:lnTo>
                  <a:pt x="4727" y="2727"/>
                </a:lnTo>
                <a:lnTo>
                  <a:pt x="4739" y="2513"/>
                </a:lnTo>
                <a:lnTo>
                  <a:pt x="4668" y="2310"/>
                </a:lnTo>
                <a:lnTo>
                  <a:pt x="4537" y="2132"/>
                </a:lnTo>
                <a:lnTo>
                  <a:pt x="4442" y="2060"/>
                </a:lnTo>
                <a:lnTo>
                  <a:pt x="4263" y="1965"/>
                </a:lnTo>
                <a:lnTo>
                  <a:pt x="4073" y="1953"/>
                </a:lnTo>
                <a:lnTo>
                  <a:pt x="2930" y="1953"/>
                </a:lnTo>
                <a:lnTo>
                  <a:pt x="2930" y="1298"/>
                </a:lnTo>
                <a:lnTo>
                  <a:pt x="3239" y="1298"/>
                </a:lnTo>
                <a:lnTo>
                  <a:pt x="3358" y="1286"/>
                </a:lnTo>
                <a:lnTo>
                  <a:pt x="3537" y="1143"/>
                </a:lnTo>
                <a:lnTo>
                  <a:pt x="3573" y="1036"/>
                </a:lnTo>
                <a:lnTo>
                  <a:pt x="3584" y="953"/>
                </a:lnTo>
                <a:lnTo>
                  <a:pt x="3549" y="822"/>
                </a:lnTo>
                <a:lnTo>
                  <a:pt x="3453" y="715"/>
                </a:lnTo>
                <a:lnTo>
                  <a:pt x="3334" y="655"/>
                </a:lnTo>
                <a:lnTo>
                  <a:pt x="2930" y="655"/>
                </a:lnTo>
                <a:lnTo>
                  <a:pt x="2930" y="346"/>
                </a:lnTo>
                <a:lnTo>
                  <a:pt x="2918" y="226"/>
                </a:lnTo>
                <a:lnTo>
                  <a:pt x="2775" y="36"/>
                </a:lnTo>
                <a:lnTo>
                  <a:pt x="2656" y="0"/>
                </a:lnTo>
                <a:close/>
                <a:moveTo>
                  <a:pt x="6180" y="3251"/>
                </a:moveTo>
                <a:lnTo>
                  <a:pt x="6049" y="3275"/>
                </a:lnTo>
                <a:lnTo>
                  <a:pt x="5871" y="3453"/>
                </a:lnTo>
                <a:lnTo>
                  <a:pt x="5859" y="3584"/>
                </a:lnTo>
                <a:lnTo>
                  <a:pt x="5859" y="5215"/>
                </a:lnTo>
                <a:lnTo>
                  <a:pt x="5859" y="5287"/>
                </a:lnTo>
                <a:lnTo>
                  <a:pt x="5942" y="5430"/>
                </a:lnTo>
                <a:lnTo>
                  <a:pt x="6001" y="5477"/>
                </a:lnTo>
                <a:lnTo>
                  <a:pt x="6835" y="6037"/>
                </a:lnTo>
                <a:lnTo>
                  <a:pt x="6835" y="7168"/>
                </a:lnTo>
                <a:lnTo>
                  <a:pt x="6847" y="7299"/>
                </a:lnTo>
                <a:lnTo>
                  <a:pt x="7025" y="7466"/>
                </a:lnTo>
                <a:lnTo>
                  <a:pt x="7156" y="7490"/>
                </a:lnTo>
                <a:lnTo>
                  <a:pt x="7287" y="7466"/>
                </a:lnTo>
                <a:lnTo>
                  <a:pt x="7466" y="7299"/>
                </a:lnTo>
                <a:lnTo>
                  <a:pt x="7478" y="7168"/>
                </a:lnTo>
                <a:lnTo>
                  <a:pt x="7478" y="5858"/>
                </a:lnTo>
                <a:lnTo>
                  <a:pt x="7478" y="5775"/>
                </a:lnTo>
                <a:lnTo>
                  <a:pt x="7406" y="5644"/>
                </a:lnTo>
                <a:lnTo>
                  <a:pt x="7335" y="5596"/>
                </a:lnTo>
                <a:lnTo>
                  <a:pt x="6502" y="5037"/>
                </a:lnTo>
                <a:lnTo>
                  <a:pt x="6502" y="3906"/>
                </a:lnTo>
                <a:lnTo>
                  <a:pt x="7156" y="3906"/>
                </a:lnTo>
                <a:lnTo>
                  <a:pt x="7156" y="4239"/>
                </a:lnTo>
                <a:lnTo>
                  <a:pt x="7180" y="4370"/>
                </a:lnTo>
                <a:lnTo>
                  <a:pt x="7359" y="4537"/>
                </a:lnTo>
                <a:lnTo>
                  <a:pt x="7490" y="4560"/>
                </a:lnTo>
                <a:lnTo>
                  <a:pt x="7621" y="4537"/>
                </a:lnTo>
                <a:lnTo>
                  <a:pt x="7788" y="4370"/>
                </a:lnTo>
                <a:lnTo>
                  <a:pt x="7811" y="4239"/>
                </a:lnTo>
                <a:lnTo>
                  <a:pt x="7811" y="3906"/>
                </a:lnTo>
                <a:lnTo>
                  <a:pt x="8466" y="3906"/>
                </a:lnTo>
                <a:lnTo>
                  <a:pt x="8466" y="4239"/>
                </a:lnTo>
                <a:lnTo>
                  <a:pt x="8478" y="4370"/>
                </a:lnTo>
                <a:lnTo>
                  <a:pt x="8657" y="4537"/>
                </a:lnTo>
                <a:lnTo>
                  <a:pt x="8788" y="4560"/>
                </a:lnTo>
                <a:lnTo>
                  <a:pt x="8919" y="4537"/>
                </a:lnTo>
                <a:lnTo>
                  <a:pt x="9097" y="4370"/>
                </a:lnTo>
                <a:lnTo>
                  <a:pt x="9121" y="4239"/>
                </a:lnTo>
                <a:lnTo>
                  <a:pt x="9121" y="3906"/>
                </a:lnTo>
                <a:lnTo>
                  <a:pt x="9764" y="3906"/>
                </a:lnTo>
                <a:lnTo>
                  <a:pt x="9764" y="5037"/>
                </a:lnTo>
                <a:lnTo>
                  <a:pt x="8931" y="5596"/>
                </a:lnTo>
                <a:lnTo>
                  <a:pt x="8871" y="5644"/>
                </a:lnTo>
                <a:lnTo>
                  <a:pt x="8800" y="5787"/>
                </a:lnTo>
                <a:lnTo>
                  <a:pt x="8788" y="5858"/>
                </a:lnTo>
                <a:lnTo>
                  <a:pt x="8788" y="7168"/>
                </a:lnTo>
                <a:lnTo>
                  <a:pt x="8811" y="7299"/>
                </a:lnTo>
                <a:lnTo>
                  <a:pt x="8990" y="7478"/>
                </a:lnTo>
                <a:lnTo>
                  <a:pt x="9121" y="7490"/>
                </a:lnTo>
                <a:lnTo>
                  <a:pt x="9252" y="7478"/>
                </a:lnTo>
                <a:lnTo>
                  <a:pt x="9419" y="7299"/>
                </a:lnTo>
                <a:lnTo>
                  <a:pt x="9443" y="7168"/>
                </a:lnTo>
                <a:lnTo>
                  <a:pt x="9443" y="6037"/>
                </a:lnTo>
                <a:lnTo>
                  <a:pt x="10276" y="5489"/>
                </a:lnTo>
                <a:lnTo>
                  <a:pt x="10336" y="5430"/>
                </a:lnTo>
                <a:lnTo>
                  <a:pt x="10407" y="5287"/>
                </a:lnTo>
                <a:lnTo>
                  <a:pt x="10419" y="5215"/>
                </a:lnTo>
                <a:lnTo>
                  <a:pt x="10419" y="3584"/>
                </a:lnTo>
                <a:lnTo>
                  <a:pt x="10395" y="3453"/>
                </a:lnTo>
                <a:lnTo>
                  <a:pt x="10216" y="3275"/>
                </a:lnTo>
                <a:lnTo>
                  <a:pt x="10086" y="3251"/>
                </a:lnTo>
                <a:close/>
                <a:moveTo>
                  <a:pt x="3906" y="8466"/>
                </a:moveTo>
                <a:lnTo>
                  <a:pt x="3906" y="8930"/>
                </a:lnTo>
                <a:lnTo>
                  <a:pt x="4561" y="9252"/>
                </a:lnTo>
                <a:lnTo>
                  <a:pt x="4561" y="9764"/>
                </a:lnTo>
                <a:lnTo>
                  <a:pt x="655" y="9764"/>
                </a:lnTo>
                <a:lnTo>
                  <a:pt x="655" y="9252"/>
                </a:lnTo>
                <a:lnTo>
                  <a:pt x="1298" y="8930"/>
                </a:lnTo>
                <a:lnTo>
                  <a:pt x="1298" y="8466"/>
                </a:lnTo>
                <a:close/>
                <a:moveTo>
                  <a:pt x="9121" y="8466"/>
                </a:moveTo>
                <a:lnTo>
                  <a:pt x="9121" y="8930"/>
                </a:lnTo>
                <a:lnTo>
                  <a:pt x="9764" y="9252"/>
                </a:lnTo>
                <a:lnTo>
                  <a:pt x="9764" y="9764"/>
                </a:lnTo>
                <a:lnTo>
                  <a:pt x="6513" y="9764"/>
                </a:lnTo>
                <a:lnTo>
                  <a:pt x="6513" y="9252"/>
                </a:lnTo>
                <a:lnTo>
                  <a:pt x="7168" y="8930"/>
                </a:lnTo>
                <a:lnTo>
                  <a:pt x="7168" y="8466"/>
                </a:lnTo>
                <a:close/>
                <a:moveTo>
                  <a:pt x="1144" y="7811"/>
                </a:moveTo>
                <a:lnTo>
                  <a:pt x="1036" y="7823"/>
                </a:lnTo>
                <a:lnTo>
                  <a:pt x="870" y="7894"/>
                </a:lnTo>
                <a:lnTo>
                  <a:pt x="739" y="8025"/>
                </a:lnTo>
                <a:lnTo>
                  <a:pt x="655" y="8204"/>
                </a:lnTo>
                <a:lnTo>
                  <a:pt x="655" y="8299"/>
                </a:lnTo>
                <a:lnTo>
                  <a:pt x="655" y="8525"/>
                </a:lnTo>
                <a:lnTo>
                  <a:pt x="274" y="8716"/>
                </a:lnTo>
                <a:lnTo>
                  <a:pt x="155" y="8787"/>
                </a:lnTo>
                <a:lnTo>
                  <a:pt x="12" y="9014"/>
                </a:lnTo>
                <a:lnTo>
                  <a:pt x="0" y="9156"/>
                </a:lnTo>
                <a:lnTo>
                  <a:pt x="0" y="9930"/>
                </a:lnTo>
                <a:lnTo>
                  <a:pt x="12" y="10026"/>
                </a:lnTo>
                <a:lnTo>
                  <a:pt x="84" y="10204"/>
                </a:lnTo>
                <a:lnTo>
                  <a:pt x="215" y="10335"/>
                </a:lnTo>
                <a:lnTo>
                  <a:pt x="393" y="10407"/>
                </a:lnTo>
                <a:lnTo>
                  <a:pt x="489" y="10419"/>
                </a:lnTo>
                <a:lnTo>
                  <a:pt x="4727" y="10419"/>
                </a:lnTo>
                <a:lnTo>
                  <a:pt x="4823" y="10407"/>
                </a:lnTo>
                <a:lnTo>
                  <a:pt x="5001" y="10335"/>
                </a:lnTo>
                <a:lnTo>
                  <a:pt x="5132" y="10204"/>
                </a:lnTo>
                <a:lnTo>
                  <a:pt x="5204" y="10026"/>
                </a:lnTo>
                <a:lnTo>
                  <a:pt x="5216" y="9930"/>
                </a:lnTo>
                <a:lnTo>
                  <a:pt x="5216" y="9156"/>
                </a:lnTo>
                <a:lnTo>
                  <a:pt x="5204" y="9156"/>
                </a:lnTo>
                <a:lnTo>
                  <a:pt x="5192" y="9014"/>
                </a:lnTo>
                <a:lnTo>
                  <a:pt x="5049" y="8787"/>
                </a:lnTo>
                <a:lnTo>
                  <a:pt x="4942" y="8716"/>
                </a:lnTo>
                <a:lnTo>
                  <a:pt x="4561" y="8525"/>
                </a:lnTo>
                <a:lnTo>
                  <a:pt x="4561" y="8299"/>
                </a:lnTo>
                <a:lnTo>
                  <a:pt x="4549" y="8204"/>
                </a:lnTo>
                <a:lnTo>
                  <a:pt x="4477" y="8025"/>
                </a:lnTo>
                <a:lnTo>
                  <a:pt x="4346" y="7894"/>
                </a:lnTo>
                <a:lnTo>
                  <a:pt x="4168" y="7823"/>
                </a:lnTo>
                <a:lnTo>
                  <a:pt x="4073" y="7811"/>
                </a:lnTo>
                <a:close/>
                <a:moveTo>
                  <a:pt x="7002" y="7811"/>
                </a:moveTo>
                <a:lnTo>
                  <a:pt x="6906" y="7823"/>
                </a:lnTo>
                <a:lnTo>
                  <a:pt x="6728" y="7894"/>
                </a:lnTo>
                <a:lnTo>
                  <a:pt x="6597" y="8025"/>
                </a:lnTo>
                <a:lnTo>
                  <a:pt x="6513" y="8204"/>
                </a:lnTo>
                <a:lnTo>
                  <a:pt x="6513" y="8299"/>
                </a:lnTo>
                <a:lnTo>
                  <a:pt x="6513" y="8525"/>
                </a:lnTo>
                <a:lnTo>
                  <a:pt x="6132" y="8716"/>
                </a:lnTo>
                <a:lnTo>
                  <a:pt x="6013" y="8787"/>
                </a:lnTo>
                <a:lnTo>
                  <a:pt x="5871" y="9014"/>
                </a:lnTo>
                <a:lnTo>
                  <a:pt x="5859" y="9156"/>
                </a:lnTo>
                <a:lnTo>
                  <a:pt x="5859" y="9930"/>
                </a:lnTo>
                <a:lnTo>
                  <a:pt x="5871" y="10026"/>
                </a:lnTo>
                <a:lnTo>
                  <a:pt x="5942" y="10204"/>
                </a:lnTo>
                <a:lnTo>
                  <a:pt x="6073" y="10335"/>
                </a:lnTo>
                <a:lnTo>
                  <a:pt x="6252" y="10407"/>
                </a:lnTo>
                <a:lnTo>
                  <a:pt x="6347" y="10419"/>
                </a:lnTo>
                <a:lnTo>
                  <a:pt x="9931" y="10419"/>
                </a:lnTo>
                <a:lnTo>
                  <a:pt x="10026" y="10407"/>
                </a:lnTo>
                <a:lnTo>
                  <a:pt x="10205" y="10335"/>
                </a:lnTo>
                <a:lnTo>
                  <a:pt x="10336" y="10204"/>
                </a:lnTo>
                <a:lnTo>
                  <a:pt x="10407" y="10026"/>
                </a:lnTo>
                <a:lnTo>
                  <a:pt x="10419" y="9930"/>
                </a:lnTo>
                <a:lnTo>
                  <a:pt x="10419" y="9156"/>
                </a:lnTo>
                <a:lnTo>
                  <a:pt x="10407" y="9014"/>
                </a:lnTo>
                <a:lnTo>
                  <a:pt x="10264" y="8787"/>
                </a:lnTo>
                <a:lnTo>
                  <a:pt x="10145" y="8716"/>
                </a:lnTo>
                <a:lnTo>
                  <a:pt x="9764" y="8525"/>
                </a:lnTo>
                <a:lnTo>
                  <a:pt x="9764" y="8299"/>
                </a:lnTo>
                <a:lnTo>
                  <a:pt x="9764" y="8204"/>
                </a:lnTo>
                <a:lnTo>
                  <a:pt x="9681" y="8025"/>
                </a:lnTo>
                <a:lnTo>
                  <a:pt x="9550" y="7894"/>
                </a:lnTo>
                <a:lnTo>
                  <a:pt x="9383" y="7823"/>
                </a:lnTo>
                <a:lnTo>
                  <a:pt x="9276" y="781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56"/>
          <p:cNvSpPr/>
          <p:nvPr/>
        </p:nvSpPr>
        <p:spPr>
          <a:xfrm>
            <a:off x="11758556" y="9035122"/>
            <a:ext cx="371476" cy="520477"/>
          </a:xfrm>
          <a:custGeom>
            <a:avLst/>
            <a:gdLst/>
            <a:ahLst/>
            <a:cxnLst/>
            <a:rect l="l" t="t" r="r" b="b"/>
            <a:pathLst>
              <a:path w="6502" h="9110" extrusionOk="0">
                <a:moveTo>
                  <a:pt x="1537" y="1870"/>
                </a:moveTo>
                <a:lnTo>
                  <a:pt x="1429" y="1882"/>
                </a:lnTo>
                <a:lnTo>
                  <a:pt x="1251" y="2049"/>
                </a:lnTo>
                <a:lnTo>
                  <a:pt x="1239" y="2168"/>
                </a:lnTo>
                <a:lnTo>
                  <a:pt x="1251" y="2287"/>
                </a:lnTo>
                <a:lnTo>
                  <a:pt x="1417" y="2454"/>
                </a:lnTo>
                <a:lnTo>
                  <a:pt x="1537" y="2466"/>
                </a:lnTo>
                <a:lnTo>
                  <a:pt x="1656" y="2454"/>
                </a:lnTo>
                <a:lnTo>
                  <a:pt x="1822" y="2287"/>
                </a:lnTo>
                <a:lnTo>
                  <a:pt x="1846" y="2168"/>
                </a:lnTo>
                <a:lnTo>
                  <a:pt x="1822" y="2049"/>
                </a:lnTo>
                <a:lnTo>
                  <a:pt x="1656" y="1882"/>
                </a:lnTo>
                <a:lnTo>
                  <a:pt x="1537" y="1870"/>
                </a:lnTo>
                <a:close/>
                <a:moveTo>
                  <a:pt x="679" y="1"/>
                </a:moveTo>
                <a:lnTo>
                  <a:pt x="382" y="120"/>
                </a:lnTo>
                <a:lnTo>
                  <a:pt x="143" y="334"/>
                </a:lnTo>
                <a:lnTo>
                  <a:pt x="12" y="620"/>
                </a:lnTo>
                <a:lnTo>
                  <a:pt x="1" y="787"/>
                </a:lnTo>
                <a:lnTo>
                  <a:pt x="12" y="1001"/>
                </a:lnTo>
                <a:lnTo>
                  <a:pt x="84" y="1204"/>
                </a:lnTo>
                <a:lnTo>
                  <a:pt x="96" y="1215"/>
                </a:lnTo>
                <a:lnTo>
                  <a:pt x="12" y="1430"/>
                </a:lnTo>
                <a:lnTo>
                  <a:pt x="1" y="1644"/>
                </a:lnTo>
                <a:lnTo>
                  <a:pt x="1" y="3347"/>
                </a:lnTo>
                <a:lnTo>
                  <a:pt x="1" y="3502"/>
                </a:lnTo>
                <a:lnTo>
                  <a:pt x="96" y="3799"/>
                </a:lnTo>
                <a:lnTo>
                  <a:pt x="263" y="4061"/>
                </a:lnTo>
                <a:lnTo>
                  <a:pt x="501" y="4264"/>
                </a:lnTo>
                <a:lnTo>
                  <a:pt x="644" y="4335"/>
                </a:lnTo>
                <a:lnTo>
                  <a:pt x="1179" y="4573"/>
                </a:lnTo>
                <a:lnTo>
                  <a:pt x="1025" y="4764"/>
                </a:lnTo>
                <a:lnTo>
                  <a:pt x="775" y="5204"/>
                </a:lnTo>
                <a:lnTo>
                  <a:pt x="703" y="5478"/>
                </a:lnTo>
                <a:lnTo>
                  <a:pt x="691" y="5538"/>
                </a:lnTo>
                <a:lnTo>
                  <a:pt x="727" y="5669"/>
                </a:lnTo>
                <a:lnTo>
                  <a:pt x="810" y="5788"/>
                </a:lnTo>
                <a:lnTo>
                  <a:pt x="941" y="5847"/>
                </a:lnTo>
                <a:lnTo>
                  <a:pt x="1013" y="5859"/>
                </a:lnTo>
                <a:lnTo>
                  <a:pt x="1132" y="5835"/>
                </a:lnTo>
                <a:lnTo>
                  <a:pt x="1298" y="5704"/>
                </a:lnTo>
                <a:lnTo>
                  <a:pt x="1334" y="5597"/>
                </a:lnTo>
                <a:lnTo>
                  <a:pt x="1382" y="5430"/>
                </a:lnTo>
                <a:lnTo>
                  <a:pt x="1560" y="5133"/>
                </a:lnTo>
                <a:lnTo>
                  <a:pt x="1929" y="4764"/>
                </a:lnTo>
                <a:lnTo>
                  <a:pt x="2489" y="4383"/>
                </a:lnTo>
                <a:lnTo>
                  <a:pt x="2811" y="4097"/>
                </a:lnTo>
                <a:lnTo>
                  <a:pt x="2930" y="3894"/>
                </a:lnTo>
                <a:lnTo>
                  <a:pt x="2942" y="3787"/>
                </a:lnTo>
                <a:lnTo>
                  <a:pt x="2942" y="2918"/>
                </a:lnTo>
                <a:lnTo>
                  <a:pt x="2513" y="3013"/>
                </a:lnTo>
                <a:lnTo>
                  <a:pt x="2441" y="3049"/>
                </a:lnTo>
                <a:lnTo>
                  <a:pt x="2358" y="3156"/>
                </a:lnTo>
                <a:lnTo>
                  <a:pt x="2334" y="3228"/>
                </a:lnTo>
                <a:lnTo>
                  <a:pt x="2215" y="3644"/>
                </a:lnTo>
                <a:lnTo>
                  <a:pt x="2179" y="3740"/>
                </a:lnTo>
                <a:lnTo>
                  <a:pt x="2049" y="3883"/>
                </a:lnTo>
                <a:lnTo>
                  <a:pt x="1965" y="3918"/>
                </a:lnTo>
                <a:lnTo>
                  <a:pt x="1787" y="3990"/>
                </a:lnTo>
                <a:lnTo>
                  <a:pt x="1703" y="4014"/>
                </a:lnTo>
                <a:lnTo>
                  <a:pt x="1537" y="4014"/>
                </a:lnTo>
                <a:lnTo>
                  <a:pt x="1453" y="3990"/>
                </a:lnTo>
                <a:lnTo>
                  <a:pt x="905" y="3740"/>
                </a:lnTo>
                <a:lnTo>
                  <a:pt x="798" y="3680"/>
                </a:lnTo>
                <a:lnTo>
                  <a:pt x="655" y="3466"/>
                </a:lnTo>
                <a:lnTo>
                  <a:pt x="644" y="3347"/>
                </a:lnTo>
                <a:lnTo>
                  <a:pt x="644" y="1644"/>
                </a:lnTo>
                <a:lnTo>
                  <a:pt x="667" y="1513"/>
                </a:lnTo>
                <a:lnTo>
                  <a:pt x="739" y="1418"/>
                </a:lnTo>
                <a:lnTo>
                  <a:pt x="858" y="1299"/>
                </a:lnTo>
                <a:lnTo>
                  <a:pt x="667" y="906"/>
                </a:lnTo>
                <a:lnTo>
                  <a:pt x="655" y="858"/>
                </a:lnTo>
                <a:lnTo>
                  <a:pt x="644" y="811"/>
                </a:lnTo>
                <a:lnTo>
                  <a:pt x="655" y="739"/>
                </a:lnTo>
                <a:lnTo>
                  <a:pt x="739" y="656"/>
                </a:lnTo>
                <a:lnTo>
                  <a:pt x="810" y="644"/>
                </a:lnTo>
                <a:lnTo>
                  <a:pt x="2561" y="644"/>
                </a:lnTo>
                <a:lnTo>
                  <a:pt x="2834" y="656"/>
                </a:lnTo>
                <a:lnTo>
                  <a:pt x="3346" y="763"/>
                </a:lnTo>
                <a:lnTo>
                  <a:pt x="3823" y="965"/>
                </a:lnTo>
                <a:lnTo>
                  <a:pt x="4239" y="1251"/>
                </a:lnTo>
                <a:lnTo>
                  <a:pt x="4608" y="1608"/>
                </a:lnTo>
                <a:lnTo>
                  <a:pt x="4894" y="2025"/>
                </a:lnTo>
                <a:lnTo>
                  <a:pt x="5085" y="2501"/>
                </a:lnTo>
                <a:lnTo>
                  <a:pt x="5192" y="3013"/>
                </a:lnTo>
                <a:lnTo>
                  <a:pt x="5204" y="3287"/>
                </a:lnTo>
                <a:lnTo>
                  <a:pt x="5204" y="5538"/>
                </a:lnTo>
                <a:lnTo>
                  <a:pt x="5228" y="5657"/>
                </a:lnTo>
                <a:lnTo>
                  <a:pt x="5394" y="5835"/>
                </a:lnTo>
                <a:lnTo>
                  <a:pt x="5513" y="5859"/>
                </a:lnTo>
                <a:lnTo>
                  <a:pt x="5632" y="5835"/>
                </a:lnTo>
                <a:lnTo>
                  <a:pt x="5835" y="5657"/>
                </a:lnTo>
                <a:lnTo>
                  <a:pt x="5859" y="5538"/>
                </a:lnTo>
                <a:lnTo>
                  <a:pt x="5859" y="3287"/>
                </a:lnTo>
                <a:lnTo>
                  <a:pt x="5847" y="2954"/>
                </a:lnTo>
                <a:lnTo>
                  <a:pt x="5716" y="2311"/>
                </a:lnTo>
                <a:lnTo>
                  <a:pt x="5466" y="1716"/>
                </a:lnTo>
                <a:lnTo>
                  <a:pt x="5109" y="1192"/>
                </a:lnTo>
                <a:lnTo>
                  <a:pt x="4656" y="739"/>
                </a:lnTo>
                <a:lnTo>
                  <a:pt x="4132" y="394"/>
                </a:lnTo>
                <a:lnTo>
                  <a:pt x="3549" y="144"/>
                </a:lnTo>
                <a:lnTo>
                  <a:pt x="2906" y="1"/>
                </a:lnTo>
                <a:close/>
                <a:moveTo>
                  <a:pt x="5204" y="7157"/>
                </a:moveTo>
                <a:lnTo>
                  <a:pt x="5204" y="7621"/>
                </a:lnTo>
                <a:lnTo>
                  <a:pt x="5859" y="7943"/>
                </a:lnTo>
                <a:lnTo>
                  <a:pt x="5847" y="7943"/>
                </a:lnTo>
                <a:lnTo>
                  <a:pt x="5847" y="8455"/>
                </a:lnTo>
                <a:lnTo>
                  <a:pt x="644" y="8455"/>
                </a:lnTo>
                <a:lnTo>
                  <a:pt x="644" y="7943"/>
                </a:lnTo>
                <a:lnTo>
                  <a:pt x="1298" y="7621"/>
                </a:lnTo>
                <a:lnTo>
                  <a:pt x="1298" y="7157"/>
                </a:lnTo>
                <a:close/>
                <a:moveTo>
                  <a:pt x="1132" y="6502"/>
                </a:moveTo>
                <a:lnTo>
                  <a:pt x="1036" y="6514"/>
                </a:lnTo>
                <a:lnTo>
                  <a:pt x="858" y="6585"/>
                </a:lnTo>
                <a:lnTo>
                  <a:pt x="727" y="6716"/>
                </a:lnTo>
                <a:lnTo>
                  <a:pt x="655" y="6895"/>
                </a:lnTo>
                <a:lnTo>
                  <a:pt x="644" y="6990"/>
                </a:lnTo>
                <a:lnTo>
                  <a:pt x="644" y="7216"/>
                </a:lnTo>
                <a:lnTo>
                  <a:pt x="263" y="7407"/>
                </a:lnTo>
                <a:lnTo>
                  <a:pt x="155" y="7478"/>
                </a:lnTo>
                <a:lnTo>
                  <a:pt x="12" y="7705"/>
                </a:lnTo>
                <a:lnTo>
                  <a:pt x="1" y="7847"/>
                </a:lnTo>
                <a:lnTo>
                  <a:pt x="1" y="8621"/>
                </a:lnTo>
                <a:lnTo>
                  <a:pt x="1" y="8717"/>
                </a:lnTo>
                <a:lnTo>
                  <a:pt x="72" y="8895"/>
                </a:lnTo>
                <a:lnTo>
                  <a:pt x="203" y="9026"/>
                </a:lnTo>
                <a:lnTo>
                  <a:pt x="382" y="9098"/>
                </a:lnTo>
                <a:lnTo>
                  <a:pt x="489" y="9110"/>
                </a:lnTo>
                <a:lnTo>
                  <a:pt x="6013" y="9110"/>
                </a:lnTo>
                <a:lnTo>
                  <a:pt x="6121" y="9098"/>
                </a:lnTo>
                <a:lnTo>
                  <a:pt x="6287" y="9026"/>
                </a:lnTo>
                <a:lnTo>
                  <a:pt x="6430" y="8895"/>
                </a:lnTo>
                <a:lnTo>
                  <a:pt x="6502" y="8717"/>
                </a:lnTo>
                <a:lnTo>
                  <a:pt x="6502" y="8621"/>
                </a:lnTo>
                <a:lnTo>
                  <a:pt x="6502" y="7847"/>
                </a:lnTo>
                <a:lnTo>
                  <a:pt x="6490" y="7705"/>
                </a:lnTo>
                <a:lnTo>
                  <a:pt x="6347" y="7478"/>
                </a:lnTo>
                <a:lnTo>
                  <a:pt x="6228" y="7407"/>
                </a:lnTo>
                <a:lnTo>
                  <a:pt x="5859" y="7216"/>
                </a:lnTo>
                <a:lnTo>
                  <a:pt x="5859" y="6990"/>
                </a:lnTo>
                <a:lnTo>
                  <a:pt x="5847" y="6895"/>
                </a:lnTo>
                <a:lnTo>
                  <a:pt x="5775" y="6716"/>
                </a:lnTo>
                <a:lnTo>
                  <a:pt x="5644" y="6585"/>
                </a:lnTo>
                <a:lnTo>
                  <a:pt x="5466" y="6514"/>
                </a:lnTo>
                <a:lnTo>
                  <a:pt x="5371" y="65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56"/>
          <p:cNvSpPr/>
          <p:nvPr/>
        </p:nvSpPr>
        <p:spPr>
          <a:xfrm>
            <a:off x="12781686" y="8960336"/>
            <a:ext cx="595264" cy="595264"/>
          </a:xfrm>
          <a:custGeom>
            <a:avLst/>
            <a:gdLst/>
            <a:ahLst/>
            <a:cxnLst/>
            <a:rect l="l" t="t" r="r" b="b"/>
            <a:pathLst>
              <a:path w="10419" h="10419" extrusionOk="0">
                <a:moveTo>
                  <a:pt x="5192" y="2120"/>
                </a:moveTo>
                <a:lnTo>
                  <a:pt x="5073" y="2143"/>
                </a:lnTo>
                <a:lnTo>
                  <a:pt x="4882" y="2322"/>
                </a:lnTo>
                <a:lnTo>
                  <a:pt x="4870" y="2453"/>
                </a:lnTo>
                <a:lnTo>
                  <a:pt x="4870" y="2941"/>
                </a:lnTo>
                <a:lnTo>
                  <a:pt x="4620" y="3001"/>
                </a:lnTo>
                <a:lnTo>
                  <a:pt x="4394" y="3084"/>
                </a:lnTo>
                <a:lnTo>
                  <a:pt x="4251" y="3155"/>
                </a:lnTo>
                <a:lnTo>
                  <a:pt x="3989" y="3322"/>
                </a:lnTo>
                <a:lnTo>
                  <a:pt x="3787" y="3548"/>
                </a:lnTo>
                <a:lnTo>
                  <a:pt x="3644" y="3810"/>
                </a:lnTo>
                <a:lnTo>
                  <a:pt x="3608" y="3965"/>
                </a:lnTo>
                <a:lnTo>
                  <a:pt x="3572" y="4144"/>
                </a:lnTo>
                <a:lnTo>
                  <a:pt x="3620" y="4477"/>
                </a:lnTo>
                <a:lnTo>
                  <a:pt x="3679" y="4632"/>
                </a:lnTo>
                <a:lnTo>
                  <a:pt x="3763" y="4775"/>
                </a:lnTo>
                <a:lnTo>
                  <a:pt x="3977" y="4989"/>
                </a:lnTo>
                <a:lnTo>
                  <a:pt x="4096" y="5072"/>
                </a:lnTo>
                <a:lnTo>
                  <a:pt x="4334" y="5203"/>
                </a:lnTo>
                <a:lnTo>
                  <a:pt x="4882" y="5394"/>
                </a:lnTo>
                <a:lnTo>
                  <a:pt x="5156" y="5465"/>
                </a:lnTo>
                <a:lnTo>
                  <a:pt x="5227" y="5501"/>
                </a:lnTo>
                <a:lnTo>
                  <a:pt x="5299" y="5513"/>
                </a:lnTo>
                <a:lnTo>
                  <a:pt x="5513" y="5573"/>
                </a:lnTo>
                <a:lnTo>
                  <a:pt x="5942" y="5727"/>
                </a:lnTo>
                <a:lnTo>
                  <a:pt x="6132" y="5846"/>
                </a:lnTo>
                <a:lnTo>
                  <a:pt x="6251" y="5942"/>
                </a:lnTo>
                <a:lnTo>
                  <a:pt x="6347" y="6192"/>
                </a:lnTo>
                <a:lnTo>
                  <a:pt x="6335" y="6347"/>
                </a:lnTo>
                <a:lnTo>
                  <a:pt x="6299" y="6466"/>
                </a:lnTo>
                <a:lnTo>
                  <a:pt x="6120" y="6668"/>
                </a:lnTo>
                <a:lnTo>
                  <a:pt x="5966" y="6751"/>
                </a:lnTo>
                <a:lnTo>
                  <a:pt x="5775" y="6811"/>
                </a:lnTo>
                <a:lnTo>
                  <a:pt x="5275" y="6847"/>
                </a:lnTo>
                <a:lnTo>
                  <a:pt x="4989" y="6811"/>
                </a:lnTo>
                <a:lnTo>
                  <a:pt x="4763" y="6763"/>
                </a:lnTo>
                <a:lnTo>
                  <a:pt x="4418" y="6668"/>
                </a:lnTo>
                <a:lnTo>
                  <a:pt x="4215" y="6597"/>
                </a:lnTo>
                <a:lnTo>
                  <a:pt x="4013" y="6537"/>
                </a:lnTo>
                <a:lnTo>
                  <a:pt x="3882" y="6513"/>
                </a:lnTo>
                <a:lnTo>
                  <a:pt x="3656" y="6620"/>
                </a:lnTo>
                <a:lnTo>
                  <a:pt x="3596" y="6728"/>
                </a:lnTo>
                <a:lnTo>
                  <a:pt x="3572" y="6858"/>
                </a:lnTo>
                <a:lnTo>
                  <a:pt x="3679" y="7097"/>
                </a:lnTo>
                <a:lnTo>
                  <a:pt x="3787" y="7156"/>
                </a:lnTo>
                <a:lnTo>
                  <a:pt x="4013" y="7216"/>
                </a:lnTo>
                <a:lnTo>
                  <a:pt x="4227" y="7287"/>
                </a:lnTo>
                <a:lnTo>
                  <a:pt x="4572" y="7394"/>
                </a:lnTo>
                <a:lnTo>
                  <a:pt x="4882" y="7454"/>
                </a:lnTo>
                <a:lnTo>
                  <a:pt x="4882" y="7978"/>
                </a:lnTo>
                <a:lnTo>
                  <a:pt x="4906" y="8109"/>
                </a:lnTo>
                <a:lnTo>
                  <a:pt x="5073" y="8287"/>
                </a:lnTo>
                <a:lnTo>
                  <a:pt x="5204" y="8311"/>
                </a:lnTo>
                <a:lnTo>
                  <a:pt x="5335" y="8287"/>
                </a:lnTo>
                <a:lnTo>
                  <a:pt x="5513" y="8109"/>
                </a:lnTo>
                <a:lnTo>
                  <a:pt x="5537" y="7978"/>
                </a:lnTo>
                <a:lnTo>
                  <a:pt x="5537" y="7490"/>
                </a:lnTo>
                <a:lnTo>
                  <a:pt x="5894" y="7454"/>
                </a:lnTo>
                <a:lnTo>
                  <a:pt x="6204" y="7347"/>
                </a:lnTo>
                <a:lnTo>
                  <a:pt x="6347" y="7287"/>
                </a:lnTo>
                <a:lnTo>
                  <a:pt x="6597" y="7120"/>
                </a:lnTo>
                <a:lnTo>
                  <a:pt x="6799" y="6894"/>
                </a:lnTo>
                <a:lnTo>
                  <a:pt x="6942" y="6620"/>
                </a:lnTo>
                <a:lnTo>
                  <a:pt x="6978" y="6466"/>
                </a:lnTo>
                <a:lnTo>
                  <a:pt x="7001" y="6287"/>
                </a:lnTo>
                <a:lnTo>
                  <a:pt x="6966" y="5965"/>
                </a:lnTo>
                <a:lnTo>
                  <a:pt x="6847" y="5668"/>
                </a:lnTo>
                <a:lnTo>
                  <a:pt x="6632" y="5418"/>
                </a:lnTo>
                <a:lnTo>
                  <a:pt x="6501" y="5311"/>
                </a:lnTo>
                <a:lnTo>
                  <a:pt x="6239" y="5156"/>
                </a:lnTo>
                <a:lnTo>
                  <a:pt x="5668" y="4942"/>
                </a:lnTo>
                <a:lnTo>
                  <a:pt x="5394" y="4846"/>
                </a:lnTo>
                <a:lnTo>
                  <a:pt x="5382" y="4870"/>
                </a:lnTo>
                <a:lnTo>
                  <a:pt x="5096" y="4787"/>
                </a:lnTo>
                <a:lnTo>
                  <a:pt x="4620" y="4620"/>
                </a:lnTo>
                <a:lnTo>
                  <a:pt x="4453" y="4525"/>
                </a:lnTo>
                <a:lnTo>
                  <a:pt x="4334" y="4441"/>
                </a:lnTo>
                <a:lnTo>
                  <a:pt x="4227" y="4227"/>
                </a:lnTo>
                <a:lnTo>
                  <a:pt x="4239" y="4084"/>
                </a:lnTo>
                <a:lnTo>
                  <a:pt x="4275" y="3977"/>
                </a:lnTo>
                <a:lnTo>
                  <a:pt x="4465" y="3775"/>
                </a:lnTo>
                <a:lnTo>
                  <a:pt x="4644" y="3679"/>
                </a:lnTo>
                <a:lnTo>
                  <a:pt x="4846" y="3608"/>
                </a:lnTo>
                <a:lnTo>
                  <a:pt x="5358" y="3548"/>
                </a:lnTo>
                <a:lnTo>
                  <a:pt x="5644" y="3584"/>
                </a:lnTo>
                <a:lnTo>
                  <a:pt x="5870" y="3620"/>
                </a:lnTo>
                <a:lnTo>
                  <a:pt x="6108" y="3691"/>
                </a:lnTo>
                <a:lnTo>
                  <a:pt x="6180" y="3715"/>
                </a:lnTo>
                <a:lnTo>
                  <a:pt x="6263" y="3739"/>
                </a:lnTo>
                <a:lnTo>
                  <a:pt x="6394" y="3751"/>
                </a:lnTo>
                <a:lnTo>
                  <a:pt x="6609" y="3632"/>
                </a:lnTo>
                <a:lnTo>
                  <a:pt x="6656" y="3513"/>
                </a:lnTo>
                <a:lnTo>
                  <a:pt x="6680" y="3382"/>
                </a:lnTo>
                <a:lnTo>
                  <a:pt x="6549" y="3155"/>
                </a:lnTo>
                <a:lnTo>
                  <a:pt x="6430" y="3108"/>
                </a:lnTo>
                <a:lnTo>
                  <a:pt x="6382" y="3096"/>
                </a:lnTo>
                <a:lnTo>
                  <a:pt x="6335" y="3084"/>
                </a:lnTo>
                <a:lnTo>
                  <a:pt x="5942" y="2965"/>
                </a:lnTo>
                <a:lnTo>
                  <a:pt x="5537" y="2917"/>
                </a:lnTo>
                <a:lnTo>
                  <a:pt x="5537" y="2453"/>
                </a:lnTo>
                <a:lnTo>
                  <a:pt x="5513" y="2322"/>
                </a:lnTo>
                <a:lnTo>
                  <a:pt x="5335" y="2143"/>
                </a:lnTo>
                <a:lnTo>
                  <a:pt x="5192" y="2120"/>
                </a:lnTo>
                <a:close/>
                <a:moveTo>
                  <a:pt x="5204" y="655"/>
                </a:moveTo>
                <a:lnTo>
                  <a:pt x="5680" y="667"/>
                </a:lnTo>
                <a:lnTo>
                  <a:pt x="6561" y="857"/>
                </a:lnTo>
                <a:lnTo>
                  <a:pt x="7382" y="1203"/>
                </a:lnTo>
                <a:lnTo>
                  <a:pt x="8109" y="1691"/>
                </a:lnTo>
                <a:lnTo>
                  <a:pt x="8728" y="2310"/>
                </a:lnTo>
                <a:lnTo>
                  <a:pt x="9216" y="3036"/>
                </a:lnTo>
                <a:lnTo>
                  <a:pt x="9561" y="3858"/>
                </a:lnTo>
                <a:lnTo>
                  <a:pt x="9752" y="4739"/>
                </a:lnTo>
                <a:lnTo>
                  <a:pt x="9764" y="5215"/>
                </a:lnTo>
                <a:lnTo>
                  <a:pt x="9752" y="5680"/>
                </a:lnTo>
                <a:lnTo>
                  <a:pt x="9561" y="6573"/>
                </a:lnTo>
                <a:lnTo>
                  <a:pt x="9216" y="7382"/>
                </a:lnTo>
                <a:lnTo>
                  <a:pt x="8728" y="8109"/>
                </a:lnTo>
                <a:lnTo>
                  <a:pt x="8109" y="8728"/>
                </a:lnTo>
                <a:lnTo>
                  <a:pt x="7382" y="9228"/>
                </a:lnTo>
                <a:lnTo>
                  <a:pt x="6561" y="9573"/>
                </a:lnTo>
                <a:lnTo>
                  <a:pt x="5680" y="9752"/>
                </a:lnTo>
                <a:lnTo>
                  <a:pt x="5204" y="9764"/>
                </a:lnTo>
                <a:lnTo>
                  <a:pt x="4739" y="9752"/>
                </a:lnTo>
                <a:lnTo>
                  <a:pt x="3846" y="9573"/>
                </a:lnTo>
                <a:lnTo>
                  <a:pt x="3025" y="9228"/>
                </a:lnTo>
                <a:lnTo>
                  <a:pt x="2298" y="8728"/>
                </a:lnTo>
                <a:lnTo>
                  <a:pt x="1679" y="8109"/>
                </a:lnTo>
                <a:lnTo>
                  <a:pt x="1191" y="7382"/>
                </a:lnTo>
                <a:lnTo>
                  <a:pt x="846" y="6573"/>
                </a:lnTo>
                <a:lnTo>
                  <a:pt x="667" y="5680"/>
                </a:lnTo>
                <a:lnTo>
                  <a:pt x="655" y="5215"/>
                </a:lnTo>
                <a:lnTo>
                  <a:pt x="667" y="4739"/>
                </a:lnTo>
                <a:lnTo>
                  <a:pt x="846" y="3858"/>
                </a:lnTo>
                <a:lnTo>
                  <a:pt x="1191" y="3036"/>
                </a:lnTo>
                <a:lnTo>
                  <a:pt x="1679" y="2310"/>
                </a:lnTo>
                <a:lnTo>
                  <a:pt x="2298" y="1691"/>
                </a:lnTo>
                <a:lnTo>
                  <a:pt x="3025" y="1203"/>
                </a:lnTo>
                <a:lnTo>
                  <a:pt x="3846" y="857"/>
                </a:lnTo>
                <a:lnTo>
                  <a:pt x="4739" y="667"/>
                </a:lnTo>
                <a:lnTo>
                  <a:pt x="5204" y="655"/>
                </a:lnTo>
                <a:close/>
                <a:moveTo>
                  <a:pt x="5204" y="0"/>
                </a:moveTo>
                <a:lnTo>
                  <a:pt x="4668" y="24"/>
                </a:lnTo>
                <a:lnTo>
                  <a:pt x="3656" y="226"/>
                </a:lnTo>
                <a:lnTo>
                  <a:pt x="2715" y="619"/>
                </a:lnTo>
                <a:lnTo>
                  <a:pt x="1893" y="1191"/>
                </a:lnTo>
                <a:lnTo>
                  <a:pt x="1179" y="1893"/>
                </a:lnTo>
                <a:lnTo>
                  <a:pt x="619" y="2727"/>
                </a:lnTo>
                <a:lnTo>
                  <a:pt x="227" y="3656"/>
                </a:lnTo>
                <a:lnTo>
                  <a:pt x="12" y="4680"/>
                </a:lnTo>
                <a:lnTo>
                  <a:pt x="0" y="5215"/>
                </a:lnTo>
                <a:lnTo>
                  <a:pt x="12" y="5751"/>
                </a:lnTo>
                <a:lnTo>
                  <a:pt x="227" y="6763"/>
                </a:lnTo>
                <a:lnTo>
                  <a:pt x="619" y="7704"/>
                </a:lnTo>
                <a:lnTo>
                  <a:pt x="1179" y="8525"/>
                </a:lnTo>
                <a:lnTo>
                  <a:pt x="1893" y="9240"/>
                </a:lnTo>
                <a:lnTo>
                  <a:pt x="2715" y="9799"/>
                </a:lnTo>
                <a:lnTo>
                  <a:pt x="3656" y="10192"/>
                </a:lnTo>
                <a:lnTo>
                  <a:pt x="4668" y="10407"/>
                </a:lnTo>
                <a:lnTo>
                  <a:pt x="5204" y="10419"/>
                </a:lnTo>
                <a:lnTo>
                  <a:pt x="5739" y="10407"/>
                </a:lnTo>
                <a:lnTo>
                  <a:pt x="6763" y="10192"/>
                </a:lnTo>
                <a:lnTo>
                  <a:pt x="7692" y="9799"/>
                </a:lnTo>
                <a:lnTo>
                  <a:pt x="8526" y="9240"/>
                </a:lnTo>
                <a:lnTo>
                  <a:pt x="9228" y="8525"/>
                </a:lnTo>
                <a:lnTo>
                  <a:pt x="9800" y="7704"/>
                </a:lnTo>
                <a:lnTo>
                  <a:pt x="10192" y="6763"/>
                </a:lnTo>
                <a:lnTo>
                  <a:pt x="10395" y="5751"/>
                </a:lnTo>
                <a:lnTo>
                  <a:pt x="10419" y="5215"/>
                </a:lnTo>
                <a:lnTo>
                  <a:pt x="10395" y="4680"/>
                </a:lnTo>
                <a:lnTo>
                  <a:pt x="10192" y="3656"/>
                </a:lnTo>
                <a:lnTo>
                  <a:pt x="9800" y="2727"/>
                </a:lnTo>
                <a:lnTo>
                  <a:pt x="9228" y="1893"/>
                </a:lnTo>
                <a:lnTo>
                  <a:pt x="8526" y="1191"/>
                </a:lnTo>
                <a:lnTo>
                  <a:pt x="7692" y="619"/>
                </a:lnTo>
                <a:lnTo>
                  <a:pt x="6763" y="226"/>
                </a:lnTo>
                <a:lnTo>
                  <a:pt x="5739" y="24"/>
                </a:lnTo>
                <a:lnTo>
                  <a:pt x="5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56"/>
          <p:cNvSpPr/>
          <p:nvPr/>
        </p:nvSpPr>
        <p:spPr>
          <a:xfrm>
            <a:off x="13916339" y="8960336"/>
            <a:ext cx="595321" cy="595264"/>
          </a:xfrm>
          <a:custGeom>
            <a:avLst/>
            <a:gdLst/>
            <a:ahLst/>
            <a:cxnLst/>
            <a:rect l="l" t="t" r="r" b="b"/>
            <a:pathLst>
              <a:path w="10420" h="10419" extrusionOk="0">
                <a:moveTo>
                  <a:pt x="5216" y="2274"/>
                </a:moveTo>
                <a:lnTo>
                  <a:pt x="5085" y="2298"/>
                </a:lnTo>
                <a:lnTo>
                  <a:pt x="4906" y="2477"/>
                </a:lnTo>
                <a:lnTo>
                  <a:pt x="4883" y="2608"/>
                </a:lnTo>
                <a:lnTo>
                  <a:pt x="4883" y="5858"/>
                </a:lnTo>
                <a:lnTo>
                  <a:pt x="4906" y="5989"/>
                </a:lnTo>
                <a:lnTo>
                  <a:pt x="5085" y="6168"/>
                </a:lnTo>
                <a:lnTo>
                  <a:pt x="5216" y="6192"/>
                </a:lnTo>
                <a:lnTo>
                  <a:pt x="5335" y="6168"/>
                </a:lnTo>
                <a:lnTo>
                  <a:pt x="5514" y="5989"/>
                </a:lnTo>
                <a:lnTo>
                  <a:pt x="5537" y="5858"/>
                </a:lnTo>
                <a:lnTo>
                  <a:pt x="5537" y="2608"/>
                </a:lnTo>
                <a:lnTo>
                  <a:pt x="5514" y="2477"/>
                </a:lnTo>
                <a:lnTo>
                  <a:pt x="5335" y="2298"/>
                </a:lnTo>
                <a:lnTo>
                  <a:pt x="5216" y="2274"/>
                </a:lnTo>
                <a:close/>
                <a:moveTo>
                  <a:pt x="5216" y="7001"/>
                </a:moveTo>
                <a:lnTo>
                  <a:pt x="5109" y="7013"/>
                </a:lnTo>
                <a:lnTo>
                  <a:pt x="4930" y="7085"/>
                </a:lnTo>
                <a:lnTo>
                  <a:pt x="4799" y="7216"/>
                </a:lnTo>
                <a:lnTo>
                  <a:pt x="4728" y="7394"/>
                </a:lnTo>
                <a:lnTo>
                  <a:pt x="4728" y="7490"/>
                </a:lnTo>
                <a:lnTo>
                  <a:pt x="4728" y="7585"/>
                </a:lnTo>
                <a:lnTo>
                  <a:pt x="4799" y="7763"/>
                </a:lnTo>
                <a:lnTo>
                  <a:pt x="4930" y="7894"/>
                </a:lnTo>
                <a:lnTo>
                  <a:pt x="5109" y="7966"/>
                </a:lnTo>
                <a:lnTo>
                  <a:pt x="5216" y="7978"/>
                </a:lnTo>
                <a:lnTo>
                  <a:pt x="5311" y="7966"/>
                </a:lnTo>
                <a:lnTo>
                  <a:pt x="5490" y="7894"/>
                </a:lnTo>
                <a:lnTo>
                  <a:pt x="5621" y="7763"/>
                </a:lnTo>
                <a:lnTo>
                  <a:pt x="5692" y="7585"/>
                </a:lnTo>
                <a:lnTo>
                  <a:pt x="5704" y="7490"/>
                </a:lnTo>
                <a:lnTo>
                  <a:pt x="5692" y="7394"/>
                </a:lnTo>
                <a:lnTo>
                  <a:pt x="5621" y="7216"/>
                </a:lnTo>
                <a:lnTo>
                  <a:pt x="5490" y="7085"/>
                </a:lnTo>
                <a:lnTo>
                  <a:pt x="5311" y="7013"/>
                </a:lnTo>
                <a:lnTo>
                  <a:pt x="5216" y="7001"/>
                </a:lnTo>
                <a:close/>
                <a:moveTo>
                  <a:pt x="5216" y="655"/>
                </a:moveTo>
                <a:lnTo>
                  <a:pt x="5680" y="667"/>
                </a:lnTo>
                <a:lnTo>
                  <a:pt x="6561" y="857"/>
                </a:lnTo>
                <a:lnTo>
                  <a:pt x="7383" y="1203"/>
                </a:lnTo>
                <a:lnTo>
                  <a:pt x="8109" y="1691"/>
                </a:lnTo>
                <a:lnTo>
                  <a:pt x="8728" y="2310"/>
                </a:lnTo>
                <a:lnTo>
                  <a:pt x="9217" y="3036"/>
                </a:lnTo>
                <a:lnTo>
                  <a:pt x="9574" y="3858"/>
                </a:lnTo>
                <a:lnTo>
                  <a:pt x="9752" y="4739"/>
                </a:lnTo>
                <a:lnTo>
                  <a:pt x="9764" y="5215"/>
                </a:lnTo>
                <a:lnTo>
                  <a:pt x="9752" y="5680"/>
                </a:lnTo>
                <a:lnTo>
                  <a:pt x="9574" y="6573"/>
                </a:lnTo>
                <a:lnTo>
                  <a:pt x="9217" y="7382"/>
                </a:lnTo>
                <a:lnTo>
                  <a:pt x="8728" y="8109"/>
                </a:lnTo>
                <a:lnTo>
                  <a:pt x="8109" y="8728"/>
                </a:lnTo>
                <a:lnTo>
                  <a:pt x="7383" y="9228"/>
                </a:lnTo>
                <a:lnTo>
                  <a:pt x="6561" y="9573"/>
                </a:lnTo>
                <a:lnTo>
                  <a:pt x="5680" y="9752"/>
                </a:lnTo>
                <a:lnTo>
                  <a:pt x="5216" y="9764"/>
                </a:lnTo>
                <a:lnTo>
                  <a:pt x="4740" y="9752"/>
                </a:lnTo>
                <a:lnTo>
                  <a:pt x="3859" y="9573"/>
                </a:lnTo>
                <a:lnTo>
                  <a:pt x="3037" y="9228"/>
                </a:lnTo>
                <a:lnTo>
                  <a:pt x="2311" y="8728"/>
                </a:lnTo>
                <a:lnTo>
                  <a:pt x="1692" y="8109"/>
                </a:lnTo>
                <a:lnTo>
                  <a:pt x="1203" y="7382"/>
                </a:lnTo>
                <a:lnTo>
                  <a:pt x="846" y="6573"/>
                </a:lnTo>
                <a:lnTo>
                  <a:pt x="668" y="5680"/>
                </a:lnTo>
                <a:lnTo>
                  <a:pt x="656" y="5215"/>
                </a:lnTo>
                <a:lnTo>
                  <a:pt x="668" y="4739"/>
                </a:lnTo>
                <a:lnTo>
                  <a:pt x="846" y="3858"/>
                </a:lnTo>
                <a:lnTo>
                  <a:pt x="1203" y="3036"/>
                </a:lnTo>
                <a:lnTo>
                  <a:pt x="1692" y="2310"/>
                </a:lnTo>
                <a:lnTo>
                  <a:pt x="2311" y="1691"/>
                </a:lnTo>
                <a:lnTo>
                  <a:pt x="3037" y="1203"/>
                </a:lnTo>
                <a:lnTo>
                  <a:pt x="3859" y="857"/>
                </a:lnTo>
                <a:lnTo>
                  <a:pt x="4740" y="667"/>
                </a:lnTo>
                <a:lnTo>
                  <a:pt x="5216" y="655"/>
                </a:lnTo>
                <a:close/>
                <a:moveTo>
                  <a:pt x="5216" y="0"/>
                </a:moveTo>
                <a:lnTo>
                  <a:pt x="4680" y="24"/>
                </a:lnTo>
                <a:lnTo>
                  <a:pt x="3656" y="226"/>
                </a:lnTo>
                <a:lnTo>
                  <a:pt x="2727" y="619"/>
                </a:lnTo>
                <a:lnTo>
                  <a:pt x="1894" y="1191"/>
                </a:lnTo>
                <a:lnTo>
                  <a:pt x="1180" y="1893"/>
                </a:lnTo>
                <a:lnTo>
                  <a:pt x="620" y="2727"/>
                </a:lnTo>
                <a:lnTo>
                  <a:pt x="227" y="3656"/>
                </a:lnTo>
                <a:lnTo>
                  <a:pt x="25" y="4680"/>
                </a:lnTo>
                <a:lnTo>
                  <a:pt x="1" y="5215"/>
                </a:lnTo>
                <a:lnTo>
                  <a:pt x="25" y="5751"/>
                </a:lnTo>
                <a:lnTo>
                  <a:pt x="227" y="6763"/>
                </a:lnTo>
                <a:lnTo>
                  <a:pt x="620" y="7704"/>
                </a:lnTo>
                <a:lnTo>
                  <a:pt x="1180" y="8525"/>
                </a:lnTo>
                <a:lnTo>
                  <a:pt x="1894" y="9240"/>
                </a:lnTo>
                <a:lnTo>
                  <a:pt x="2727" y="9799"/>
                </a:lnTo>
                <a:lnTo>
                  <a:pt x="3656" y="10192"/>
                </a:lnTo>
                <a:lnTo>
                  <a:pt x="4680" y="10407"/>
                </a:lnTo>
                <a:lnTo>
                  <a:pt x="5216" y="10419"/>
                </a:lnTo>
                <a:lnTo>
                  <a:pt x="5740" y="10407"/>
                </a:lnTo>
                <a:lnTo>
                  <a:pt x="6764" y="10192"/>
                </a:lnTo>
                <a:lnTo>
                  <a:pt x="7693" y="9799"/>
                </a:lnTo>
                <a:lnTo>
                  <a:pt x="8526" y="9240"/>
                </a:lnTo>
                <a:lnTo>
                  <a:pt x="9240" y="8525"/>
                </a:lnTo>
                <a:lnTo>
                  <a:pt x="9800" y="7704"/>
                </a:lnTo>
                <a:lnTo>
                  <a:pt x="10193" y="6763"/>
                </a:lnTo>
                <a:lnTo>
                  <a:pt x="10395" y="5751"/>
                </a:lnTo>
                <a:lnTo>
                  <a:pt x="10419" y="5215"/>
                </a:lnTo>
                <a:lnTo>
                  <a:pt x="10395" y="4680"/>
                </a:lnTo>
                <a:lnTo>
                  <a:pt x="10193" y="3656"/>
                </a:lnTo>
                <a:lnTo>
                  <a:pt x="9800" y="2727"/>
                </a:lnTo>
                <a:lnTo>
                  <a:pt x="9240" y="1893"/>
                </a:lnTo>
                <a:lnTo>
                  <a:pt x="8526" y="1191"/>
                </a:lnTo>
                <a:lnTo>
                  <a:pt x="7693" y="619"/>
                </a:lnTo>
                <a:lnTo>
                  <a:pt x="6764" y="226"/>
                </a:lnTo>
                <a:lnTo>
                  <a:pt x="5740" y="24"/>
                </a:lnTo>
                <a:lnTo>
                  <a:pt x="5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56"/>
          <p:cNvSpPr/>
          <p:nvPr/>
        </p:nvSpPr>
        <p:spPr>
          <a:xfrm>
            <a:off x="15051050" y="8960336"/>
            <a:ext cx="595264" cy="595264"/>
          </a:xfrm>
          <a:custGeom>
            <a:avLst/>
            <a:gdLst/>
            <a:ahLst/>
            <a:cxnLst/>
            <a:rect l="l" t="t" r="r" b="b"/>
            <a:pathLst>
              <a:path w="10419" h="10419" extrusionOk="0">
                <a:moveTo>
                  <a:pt x="4608" y="2608"/>
                </a:moveTo>
                <a:lnTo>
                  <a:pt x="4334" y="2620"/>
                </a:lnTo>
                <a:lnTo>
                  <a:pt x="3846" y="2834"/>
                </a:lnTo>
                <a:lnTo>
                  <a:pt x="3477" y="3191"/>
                </a:lnTo>
                <a:lnTo>
                  <a:pt x="3275" y="3679"/>
                </a:lnTo>
                <a:lnTo>
                  <a:pt x="3251" y="3953"/>
                </a:lnTo>
                <a:lnTo>
                  <a:pt x="3251" y="4156"/>
                </a:lnTo>
                <a:lnTo>
                  <a:pt x="3275" y="4287"/>
                </a:lnTo>
                <a:lnTo>
                  <a:pt x="3453" y="4453"/>
                </a:lnTo>
                <a:lnTo>
                  <a:pt x="3584" y="4477"/>
                </a:lnTo>
                <a:lnTo>
                  <a:pt x="3715" y="4453"/>
                </a:lnTo>
                <a:lnTo>
                  <a:pt x="3894" y="4287"/>
                </a:lnTo>
                <a:lnTo>
                  <a:pt x="3906" y="4156"/>
                </a:lnTo>
                <a:lnTo>
                  <a:pt x="3906" y="3953"/>
                </a:lnTo>
                <a:lnTo>
                  <a:pt x="3918" y="3810"/>
                </a:lnTo>
                <a:lnTo>
                  <a:pt x="4025" y="3560"/>
                </a:lnTo>
                <a:lnTo>
                  <a:pt x="4215" y="3370"/>
                </a:lnTo>
                <a:lnTo>
                  <a:pt x="4465" y="3263"/>
                </a:lnTo>
                <a:lnTo>
                  <a:pt x="5954" y="3263"/>
                </a:lnTo>
                <a:lnTo>
                  <a:pt x="6204" y="3370"/>
                </a:lnTo>
                <a:lnTo>
                  <a:pt x="6394" y="3560"/>
                </a:lnTo>
                <a:lnTo>
                  <a:pt x="6501" y="3810"/>
                </a:lnTo>
                <a:lnTo>
                  <a:pt x="6513" y="3953"/>
                </a:lnTo>
                <a:lnTo>
                  <a:pt x="6501" y="4144"/>
                </a:lnTo>
                <a:lnTo>
                  <a:pt x="6311" y="4453"/>
                </a:lnTo>
                <a:lnTo>
                  <a:pt x="6168" y="4560"/>
                </a:lnTo>
                <a:lnTo>
                  <a:pt x="4942" y="5180"/>
                </a:lnTo>
                <a:lnTo>
                  <a:pt x="4775" y="5287"/>
                </a:lnTo>
                <a:lnTo>
                  <a:pt x="4584" y="5620"/>
                </a:lnTo>
                <a:lnTo>
                  <a:pt x="4561" y="5811"/>
                </a:lnTo>
                <a:lnTo>
                  <a:pt x="4561" y="6192"/>
                </a:lnTo>
                <a:lnTo>
                  <a:pt x="4584" y="6323"/>
                </a:lnTo>
                <a:lnTo>
                  <a:pt x="4751" y="6489"/>
                </a:lnTo>
                <a:lnTo>
                  <a:pt x="4882" y="6513"/>
                </a:lnTo>
                <a:lnTo>
                  <a:pt x="5013" y="6489"/>
                </a:lnTo>
                <a:lnTo>
                  <a:pt x="5192" y="6323"/>
                </a:lnTo>
                <a:lnTo>
                  <a:pt x="5215" y="6192"/>
                </a:lnTo>
                <a:lnTo>
                  <a:pt x="5215" y="5811"/>
                </a:lnTo>
                <a:lnTo>
                  <a:pt x="5215" y="5775"/>
                </a:lnTo>
                <a:lnTo>
                  <a:pt x="5239" y="5751"/>
                </a:lnTo>
                <a:lnTo>
                  <a:pt x="6466" y="5144"/>
                </a:lnTo>
                <a:lnTo>
                  <a:pt x="6632" y="5037"/>
                </a:lnTo>
                <a:lnTo>
                  <a:pt x="6882" y="4787"/>
                </a:lnTo>
                <a:lnTo>
                  <a:pt x="7061" y="4489"/>
                </a:lnTo>
                <a:lnTo>
                  <a:pt x="7156" y="4144"/>
                </a:lnTo>
                <a:lnTo>
                  <a:pt x="7168" y="3953"/>
                </a:lnTo>
                <a:lnTo>
                  <a:pt x="7144" y="3679"/>
                </a:lnTo>
                <a:lnTo>
                  <a:pt x="6942" y="3191"/>
                </a:lnTo>
                <a:lnTo>
                  <a:pt x="6573" y="2834"/>
                </a:lnTo>
                <a:lnTo>
                  <a:pt x="6085" y="2620"/>
                </a:lnTo>
                <a:lnTo>
                  <a:pt x="5811" y="2608"/>
                </a:lnTo>
                <a:close/>
                <a:moveTo>
                  <a:pt x="4894" y="7001"/>
                </a:moveTo>
                <a:lnTo>
                  <a:pt x="4787" y="7013"/>
                </a:lnTo>
                <a:lnTo>
                  <a:pt x="4608" y="7085"/>
                </a:lnTo>
                <a:lnTo>
                  <a:pt x="4477" y="7216"/>
                </a:lnTo>
                <a:lnTo>
                  <a:pt x="4406" y="7394"/>
                </a:lnTo>
                <a:lnTo>
                  <a:pt x="4406" y="7490"/>
                </a:lnTo>
                <a:lnTo>
                  <a:pt x="4406" y="7585"/>
                </a:lnTo>
                <a:lnTo>
                  <a:pt x="4477" y="7763"/>
                </a:lnTo>
                <a:lnTo>
                  <a:pt x="4608" y="7894"/>
                </a:lnTo>
                <a:lnTo>
                  <a:pt x="4787" y="7966"/>
                </a:lnTo>
                <a:lnTo>
                  <a:pt x="4894" y="7978"/>
                </a:lnTo>
                <a:lnTo>
                  <a:pt x="4989" y="7966"/>
                </a:lnTo>
                <a:lnTo>
                  <a:pt x="5168" y="7894"/>
                </a:lnTo>
                <a:lnTo>
                  <a:pt x="5299" y="7763"/>
                </a:lnTo>
                <a:lnTo>
                  <a:pt x="5370" y="7585"/>
                </a:lnTo>
                <a:lnTo>
                  <a:pt x="5382" y="7490"/>
                </a:lnTo>
                <a:lnTo>
                  <a:pt x="5370" y="7394"/>
                </a:lnTo>
                <a:lnTo>
                  <a:pt x="5299" y="7216"/>
                </a:lnTo>
                <a:lnTo>
                  <a:pt x="5168" y="7085"/>
                </a:lnTo>
                <a:lnTo>
                  <a:pt x="4989" y="7013"/>
                </a:lnTo>
                <a:lnTo>
                  <a:pt x="4894" y="7001"/>
                </a:lnTo>
                <a:close/>
                <a:moveTo>
                  <a:pt x="5215" y="655"/>
                </a:moveTo>
                <a:lnTo>
                  <a:pt x="5680" y="667"/>
                </a:lnTo>
                <a:lnTo>
                  <a:pt x="6573" y="857"/>
                </a:lnTo>
                <a:lnTo>
                  <a:pt x="7382" y="1203"/>
                </a:lnTo>
                <a:lnTo>
                  <a:pt x="8121" y="1691"/>
                </a:lnTo>
                <a:lnTo>
                  <a:pt x="8740" y="2310"/>
                </a:lnTo>
                <a:lnTo>
                  <a:pt x="9228" y="3036"/>
                </a:lnTo>
                <a:lnTo>
                  <a:pt x="9573" y="3858"/>
                </a:lnTo>
                <a:lnTo>
                  <a:pt x="9752" y="4739"/>
                </a:lnTo>
                <a:lnTo>
                  <a:pt x="9776" y="5215"/>
                </a:lnTo>
                <a:lnTo>
                  <a:pt x="9752" y="5680"/>
                </a:lnTo>
                <a:lnTo>
                  <a:pt x="9573" y="6573"/>
                </a:lnTo>
                <a:lnTo>
                  <a:pt x="9228" y="7382"/>
                </a:lnTo>
                <a:lnTo>
                  <a:pt x="8740" y="8109"/>
                </a:lnTo>
                <a:lnTo>
                  <a:pt x="8121" y="8728"/>
                </a:lnTo>
                <a:lnTo>
                  <a:pt x="7382" y="9228"/>
                </a:lnTo>
                <a:lnTo>
                  <a:pt x="6573" y="9573"/>
                </a:lnTo>
                <a:lnTo>
                  <a:pt x="5680" y="9752"/>
                </a:lnTo>
                <a:lnTo>
                  <a:pt x="5215" y="9764"/>
                </a:lnTo>
                <a:lnTo>
                  <a:pt x="4751" y="9752"/>
                </a:lnTo>
                <a:lnTo>
                  <a:pt x="3858" y="9573"/>
                </a:lnTo>
                <a:lnTo>
                  <a:pt x="3036" y="9228"/>
                </a:lnTo>
                <a:lnTo>
                  <a:pt x="2310" y="8728"/>
                </a:lnTo>
                <a:lnTo>
                  <a:pt x="1691" y="8109"/>
                </a:lnTo>
                <a:lnTo>
                  <a:pt x="1203" y="7382"/>
                </a:lnTo>
                <a:lnTo>
                  <a:pt x="857" y="6573"/>
                </a:lnTo>
                <a:lnTo>
                  <a:pt x="667" y="5680"/>
                </a:lnTo>
                <a:lnTo>
                  <a:pt x="655" y="5215"/>
                </a:lnTo>
                <a:lnTo>
                  <a:pt x="667" y="4739"/>
                </a:lnTo>
                <a:lnTo>
                  <a:pt x="857" y="3858"/>
                </a:lnTo>
                <a:lnTo>
                  <a:pt x="1203" y="3036"/>
                </a:lnTo>
                <a:lnTo>
                  <a:pt x="1691" y="2310"/>
                </a:lnTo>
                <a:lnTo>
                  <a:pt x="2310" y="1691"/>
                </a:lnTo>
                <a:lnTo>
                  <a:pt x="3036" y="1203"/>
                </a:lnTo>
                <a:lnTo>
                  <a:pt x="3858" y="857"/>
                </a:lnTo>
                <a:lnTo>
                  <a:pt x="4751" y="667"/>
                </a:lnTo>
                <a:lnTo>
                  <a:pt x="5215" y="655"/>
                </a:lnTo>
                <a:close/>
                <a:moveTo>
                  <a:pt x="5215" y="0"/>
                </a:moveTo>
                <a:lnTo>
                  <a:pt x="4680" y="24"/>
                </a:lnTo>
                <a:lnTo>
                  <a:pt x="3656" y="226"/>
                </a:lnTo>
                <a:lnTo>
                  <a:pt x="2727" y="619"/>
                </a:lnTo>
                <a:lnTo>
                  <a:pt x="1893" y="1191"/>
                </a:lnTo>
                <a:lnTo>
                  <a:pt x="1191" y="1893"/>
                </a:lnTo>
                <a:lnTo>
                  <a:pt x="631" y="2727"/>
                </a:lnTo>
                <a:lnTo>
                  <a:pt x="226" y="3656"/>
                </a:lnTo>
                <a:lnTo>
                  <a:pt x="24" y="4680"/>
                </a:lnTo>
                <a:lnTo>
                  <a:pt x="0" y="5215"/>
                </a:lnTo>
                <a:lnTo>
                  <a:pt x="24" y="5751"/>
                </a:lnTo>
                <a:lnTo>
                  <a:pt x="226" y="6763"/>
                </a:lnTo>
                <a:lnTo>
                  <a:pt x="631" y="7704"/>
                </a:lnTo>
                <a:lnTo>
                  <a:pt x="1191" y="8525"/>
                </a:lnTo>
                <a:lnTo>
                  <a:pt x="1893" y="9240"/>
                </a:lnTo>
                <a:lnTo>
                  <a:pt x="2727" y="9799"/>
                </a:lnTo>
                <a:lnTo>
                  <a:pt x="3656" y="10192"/>
                </a:lnTo>
                <a:lnTo>
                  <a:pt x="4680" y="10407"/>
                </a:lnTo>
                <a:lnTo>
                  <a:pt x="5215" y="10419"/>
                </a:lnTo>
                <a:lnTo>
                  <a:pt x="5751" y="10407"/>
                </a:lnTo>
                <a:lnTo>
                  <a:pt x="6763" y="10192"/>
                </a:lnTo>
                <a:lnTo>
                  <a:pt x="7704" y="9799"/>
                </a:lnTo>
                <a:lnTo>
                  <a:pt x="8537" y="9240"/>
                </a:lnTo>
                <a:lnTo>
                  <a:pt x="9240" y="8525"/>
                </a:lnTo>
                <a:lnTo>
                  <a:pt x="9799" y="7704"/>
                </a:lnTo>
                <a:lnTo>
                  <a:pt x="10192" y="6763"/>
                </a:lnTo>
                <a:lnTo>
                  <a:pt x="10407" y="5751"/>
                </a:lnTo>
                <a:lnTo>
                  <a:pt x="10419" y="5215"/>
                </a:lnTo>
                <a:lnTo>
                  <a:pt x="10407" y="4680"/>
                </a:lnTo>
                <a:lnTo>
                  <a:pt x="10192" y="3656"/>
                </a:lnTo>
                <a:lnTo>
                  <a:pt x="9799" y="2727"/>
                </a:lnTo>
                <a:lnTo>
                  <a:pt x="9240" y="1893"/>
                </a:lnTo>
                <a:lnTo>
                  <a:pt x="8537" y="1191"/>
                </a:lnTo>
                <a:lnTo>
                  <a:pt x="7704" y="619"/>
                </a:lnTo>
                <a:lnTo>
                  <a:pt x="6763" y="226"/>
                </a:lnTo>
                <a:lnTo>
                  <a:pt x="5751" y="24"/>
                </a:lnTo>
                <a:lnTo>
                  <a:pt x="5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56"/>
          <p:cNvSpPr/>
          <p:nvPr/>
        </p:nvSpPr>
        <p:spPr>
          <a:xfrm>
            <a:off x="16186389" y="8960336"/>
            <a:ext cx="595264" cy="595264"/>
          </a:xfrm>
          <a:custGeom>
            <a:avLst/>
            <a:gdLst/>
            <a:ahLst/>
            <a:cxnLst/>
            <a:rect l="l" t="t" r="r" b="b"/>
            <a:pathLst>
              <a:path w="10419" h="10419" extrusionOk="0">
                <a:moveTo>
                  <a:pt x="5204" y="2929"/>
                </a:moveTo>
                <a:lnTo>
                  <a:pt x="5073" y="2953"/>
                </a:lnTo>
                <a:lnTo>
                  <a:pt x="4894" y="3132"/>
                </a:lnTo>
                <a:lnTo>
                  <a:pt x="4882" y="3251"/>
                </a:lnTo>
                <a:lnTo>
                  <a:pt x="4882" y="4882"/>
                </a:lnTo>
                <a:lnTo>
                  <a:pt x="3251" y="4882"/>
                </a:lnTo>
                <a:lnTo>
                  <a:pt x="3120" y="4906"/>
                </a:lnTo>
                <a:lnTo>
                  <a:pt x="2942" y="5084"/>
                </a:lnTo>
                <a:lnTo>
                  <a:pt x="2930" y="5215"/>
                </a:lnTo>
                <a:lnTo>
                  <a:pt x="2942" y="5346"/>
                </a:lnTo>
                <a:lnTo>
                  <a:pt x="3120" y="5513"/>
                </a:lnTo>
                <a:lnTo>
                  <a:pt x="3251" y="5537"/>
                </a:lnTo>
                <a:lnTo>
                  <a:pt x="4882" y="5537"/>
                </a:lnTo>
                <a:lnTo>
                  <a:pt x="4882" y="7168"/>
                </a:lnTo>
                <a:lnTo>
                  <a:pt x="4894" y="7299"/>
                </a:lnTo>
                <a:lnTo>
                  <a:pt x="5073" y="7478"/>
                </a:lnTo>
                <a:lnTo>
                  <a:pt x="5204" y="7490"/>
                </a:lnTo>
                <a:lnTo>
                  <a:pt x="5335" y="7478"/>
                </a:lnTo>
                <a:lnTo>
                  <a:pt x="5513" y="7299"/>
                </a:lnTo>
                <a:lnTo>
                  <a:pt x="5537" y="7168"/>
                </a:lnTo>
                <a:lnTo>
                  <a:pt x="5537" y="5537"/>
                </a:lnTo>
                <a:lnTo>
                  <a:pt x="7157" y="5537"/>
                </a:lnTo>
                <a:lnTo>
                  <a:pt x="7288" y="5513"/>
                </a:lnTo>
                <a:lnTo>
                  <a:pt x="7466" y="5346"/>
                </a:lnTo>
                <a:lnTo>
                  <a:pt x="7490" y="5215"/>
                </a:lnTo>
                <a:lnTo>
                  <a:pt x="7466" y="5084"/>
                </a:lnTo>
                <a:lnTo>
                  <a:pt x="7288" y="4906"/>
                </a:lnTo>
                <a:lnTo>
                  <a:pt x="7157" y="4882"/>
                </a:lnTo>
                <a:lnTo>
                  <a:pt x="5537" y="4882"/>
                </a:lnTo>
                <a:lnTo>
                  <a:pt x="5537" y="3251"/>
                </a:lnTo>
                <a:lnTo>
                  <a:pt x="5513" y="3132"/>
                </a:lnTo>
                <a:lnTo>
                  <a:pt x="5335" y="2953"/>
                </a:lnTo>
                <a:lnTo>
                  <a:pt x="5204" y="2929"/>
                </a:lnTo>
                <a:close/>
                <a:moveTo>
                  <a:pt x="5204" y="655"/>
                </a:moveTo>
                <a:lnTo>
                  <a:pt x="5668" y="667"/>
                </a:lnTo>
                <a:lnTo>
                  <a:pt x="6561" y="857"/>
                </a:lnTo>
                <a:lnTo>
                  <a:pt x="7383" y="1203"/>
                </a:lnTo>
                <a:lnTo>
                  <a:pt x="8109" y="1691"/>
                </a:lnTo>
                <a:lnTo>
                  <a:pt x="8728" y="2310"/>
                </a:lnTo>
                <a:lnTo>
                  <a:pt x="9216" y="3036"/>
                </a:lnTo>
                <a:lnTo>
                  <a:pt x="9562" y="3858"/>
                </a:lnTo>
                <a:lnTo>
                  <a:pt x="9752" y="4739"/>
                </a:lnTo>
                <a:lnTo>
                  <a:pt x="9764" y="5215"/>
                </a:lnTo>
                <a:lnTo>
                  <a:pt x="9752" y="5680"/>
                </a:lnTo>
                <a:lnTo>
                  <a:pt x="9562" y="6573"/>
                </a:lnTo>
                <a:lnTo>
                  <a:pt x="9216" y="7382"/>
                </a:lnTo>
                <a:lnTo>
                  <a:pt x="8728" y="8109"/>
                </a:lnTo>
                <a:lnTo>
                  <a:pt x="8109" y="8728"/>
                </a:lnTo>
                <a:lnTo>
                  <a:pt x="7383" y="9228"/>
                </a:lnTo>
                <a:lnTo>
                  <a:pt x="6561" y="9573"/>
                </a:lnTo>
                <a:lnTo>
                  <a:pt x="5668" y="9752"/>
                </a:lnTo>
                <a:lnTo>
                  <a:pt x="5204" y="9764"/>
                </a:lnTo>
                <a:lnTo>
                  <a:pt x="4739" y="9752"/>
                </a:lnTo>
                <a:lnTo>
                  <a:pt x="3846" y="9573"/>
                </a:lnTo>
                <a:lnTo>
                  <a:pt x="3025" y="9228"/>
                </a:lnTo>
                <a:lnTo>
                  <a:pt x="2299" y="8728"/>
                </a:lnTo>
                <a:lnTo>
                  <a:pt x="1679" y="8109"/>
                </a:lnTo>
                <a:lnTo>
                  <a:pt x="1191" y="7382"/>
                </a:lnTo>
                <a:lnTo>
                  <a:pt x="846" y="6573"/>
                </a:lnTo>
                <a:lnTo>
                  <a:pt x="667" y="5680"/>
                </a:lnTo>
                <a:lnTo>
                  <a:pt x="644" y="5215"/>
                </a:lnTo>
                <a:lnTo>
                  <a:pt x="667" y="4739"/>
                </a:lnTo>
                <a:lnTo>
                  <a:pt x="846" y="3858"/>
                </a:lnTo>
                <a:lnTo>
                  <a:pt x="1191" y="3036"/>
                </a:lnTo>
                <a:lnTo>
                  <a:pt x="1679" y="2310"/>
                </a:lnTo>
                <a:lnTo>
                  <a:pt x="2299" y="1691"/>
                </a:lnTo>
                <a:lnTo>
                  <a:pt x="3025" y="1203"/>
                </a:lnTo>
                <a:lnTo>
                  <a:pt x="3846" y="857"/>
                </a:lnTo>
                <a:lnTo>
                  <a:pt x="4739" y="667"/>
                </a:lnTo>
                <a:lnTo>
                  <a:pt x="5204" y="655"/>
                </a:lnTo>
                <a:close/>
                <a:moveTo>
                  <a:pt x="5204" y="0"/>
                </a:moveTo>
                <a:lnTo>
                  <a:pt x="4668" y="24"/>
                </a:lnTo>
                <a:lnTo>
                  <a:pt x="3656" y="226"/>
                </a:lnTo>
                <a:lnTo>
                  <a:pt x="2715" y="619"/>
                </a:lnTo>
                <a:lnTo>
                  <a:pt x="1882" y="1191"/>
                </a:lnTo>
                <a:lnTo>
                  <a:pt x="1179" y="1893"/>
                </a:lnTo>
                <a:lnTo>
                  <a:pt x="620" y="2727"/>
                </a:lnTo>
                <a:lnTo>
                  <a:pt x="227" y="3656"/>
                </a:lnTo>
                <a:lnTo>
                  <a:pt x="12" y="4680"/>
                </a:lnTo>
                <a:lnTo>
                  <a:pt x="1" y="5215"/>
                </a:lnTo>
                <a:lnTo>
                  <a:pt x="12" y="5751"/>
                </a:lnTo>
                <a:lnTo>
                  <a:pt x="227" y="6763"/>
                </a:lnTo>
                <a:lnTo>
                  <a:pt x="620" y="7704"/>
                </a:lnTo>
                <a:lnTo>
                  <a:pt x="1179" y="8525"/>
                </a:lnTo>
                <a:lnTo>
                  <a:pt x="1882" y="9240"/>
                </a:lnTo>
                <a:lnTo>
                  <a:pt x="2715" y="9799"/>
                </a:lnTo>
                <a:lnTo>
                  <a:pt x="3656" y="10192"/>
                </a:lnTo>
                <a:lnTo>
                  <a:pt x="4668" y="10407"/>
                </a:lnTo>
                <a:lnTo>
                  <a:pt x="5204" y="10419"/>
                </a:lnTo>
                <a:lnTo>
                  <a:pt x="5740" y="10407"/>
                </a:lnTo>
                <a:lnTo>
                  <a:pt x="6764" y="10192"/>
                </a:lnTo>
                <a:lnTo>
                  <a:pt x="7692" y="9799"/>
                </a:lnTo>
                <a:lnTo>
                  <a:pt x="8526" y="9240"/>
                </a:lnTo>
                <a:lnTo>
                  <a:pt x="9228" y="8525"/>
                </a:lnTo>
                <a:lnTo>
                  <a:pt x="9788" y="7704"/>
                </a:lnTo>
                <a:lnTo>
                  <a:pt x="10193" y="6763"/>
                </a:lnTo>
                <a:lnTo>
                  <a:pt x="10395" y="5751"/>
                </a:lnTo>
                <a:lnTo>
                  <a:pt x="10419" y="5215"/>
                </a:lnTo>
                <a:lnTo>
                  <a:pt x="10395" y="4680"/>
                </a:lnTo>
                <a:lnTo>
                  <a:pt x="10193" y="3656"/>
                </a:lnTo>
                <a:lnTo>
                  <a:pt x="9788" y="2727"/>
                </a:lnTo>
                <a:lnTo>
                  <a:pt x="9228" y="1893"/>
                </a:lnTo>
                <a:lnTo>
                  <a:pt x="8526" y="1191"/>
                </a:lnTo>
                <a:lnTo>
                  <a:pt x="7692" y="619"/>
                </a:lnTo>
                <a:lnTo>
                  <a:pt x="6764" y="226"/>
                </a:lnTo>
                <a:lnTo>
                  <a:pt x="5740" y="24"/>
                </a:lnTo>
                <a:lnTo>
                  <a:pt x="5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56"/>
          <p:cNvSpPr/>
          <p:nvPr/>
        </p:nvSpPr>
        <p:spPr>
          <a:xfrm>
            <a:off x="1358711" y="1426432"/>
            <a:ext cx="445634" cy="520420"/>
          </a:xfrm>
          <a:custGeom>
            <a:avLst/>
            <a:gdLst/>
            <a:ahLst/>
            <a:cxnLst/>
            <a:rect l="l" t="t" r="r" b="b"/>
            <a:pathLst>
              <a:path w="7800" h="9109" extrusionOk="0">
                <a:moveTo>
                  <a:pt x="3882" y="0"/>
                </a:moveTo>
                <a:lnTo>
                  <a:pt x="3763" y="12"/>
                </a:lnTo>
                <a:lnTo>
                  <a:pt x="3596" y="203"/>
                </a:lnTo>
                <a:lnTo>
                  <a:pt x="3572" y="334"/>
                </a:lnTo>
                <a:lnTo>
                  <a:pt x="3572" y="8013"/>
                </a:lnTo>
                <a:lnTo>
                  <a:pt x="536" y="5144"/>
                </a:lnTo>
                <a:lnTo>
                  <a:pt x="429" y="5072"/>
                </a:lnTo>
                <a:lnTo>
                  <a:pt x="179" y="5084"/>
                </a:lnTo>
                <a:lnTo>
                  <a:pt x="72" y="5168"/>
                </a:lnTo>
                <a:lnTo>
                  <a:pt x="0" y="5287"/>
                </a:lnTo>
                <a:lnTo>
                  <a:pt x="12" y="5549"/>
                </a:lnTo>
                <a:lnTo>
                  <a:pt x="95" y="5656"/>
                </a:lnTo>
                <a:lnTo>
                  <a:pt x="3679" y="9025"/>
                </a:lnTo>
                <a:lnTo>
                  <a:pt x="3775" y="9097"/>
                </a:lnTo>
                <a:lnTo>
                  <a:pt x="3894" y="9109"/>
                </a:lnTo>
                <a:lnTo>
                  <a:pt x="4013" y="9097"/>
                </a:lnTo>
                <a:lnTo>
                  <a:pt x="4120" y="9025"/>
                </a:lnTo>
                <a:lnTo>
                  <a:pt x="7704" y="5656"/>
                </a:lnTo>
                <a:lnTo>
                  <a:pt x="7704" y="5644"/>
                </a:lnTo>
                <a:lnTo>
                  <a:pt x="7787" y="5549"/>
                </a:lnTo>
                <a:lnTo>
                  <a:pt x="7799" y="5287"/>
                </a:lnTo>
                <a:lnTo>
                  <a:pt x="7716" y="5168"/>
                </a:lnTo>
                <a:lnTo>
                  <a:pt x="7621" y="5084"/>
                </a:lnTo>
                <a:lnTo>
                  <a:pt x="7370" y="5072"/>
                </a:lnTo>
                <a:lnTo>
                  <a:pt x="7263" y="5144"/>
                </a:lnTo>
                <a:lnTo>
                  <a:pt x="4227" y="8013"/>
                </a:lnTo>
                <a:lnTo>
                  <a:pt x="4227" y="334"/>
                </a:lnTo>
                <a:lnTo>
                  <a:pt x="4203" y="203"/>
                </a:lnTo>
                <a:lnTo>
                  <a:pt x="4001" y="12"/>
                </a:lnTo>
                <a:lnTo>
                  <a:pt x="38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56"/>
          <p:cNvSpPr/>
          <p:nvPr/>
        </p:nvSpPr>
        <p:spPr>
          <a:xfrm>
            <a:off x="13857150" y="1538641"/>
            <a:ext cx="593949" cy="296689"/>
          </a:xfrm>
          <a:custGeom>
            <a:avLst/>
            <a:gdLst/>
            <a:ahLst/>
            <a:cxnLst/>
            <a:rect l="l" t="t" r="r" b="b"/>
            <a:pathLst>
              <a:path w="10396" h="5193" extrusionOk="0">
                <a:moveTo>
                  <a:pt x="2466" y="1"/>
                </a:moveTo>
                <a:lnTo>
                  <a:pt x="2370" y="84"/>
                </a:lnTo>
                <a:lnTo>
                  <a:pt x="84" y="2358"/>
                </a:lnTo>
                <a:lnTo>
                  <a:pt x="1" y="2465"/>
                </a:lnTo>
                <a:lnTo>
                  <a:pt x="1" y="2715"/>
                </a:lnTo>
                <a:lnTo>
                  <a:pt x="84" y="2823"/>
                </a:lnTo>
                <a:lnTo>
                  <a:pt x="2370" y="5097"/>
                </a:lnTo>
                <a:lnTo>
                  <a:pt x="2466" y="5180"/>
                </a:lnTo>
                <a:lnTo>
                  <a:pt x="2597" y="5192"/>
                </a:lnTo>
                <a:lnTo>
                  <a:pt x="2716" y="5180"/>
                </a:lnTo>
                <a:lnTo>
                  <a:pt x="2823" y="5097"/>
                </a:lnTo>
                <a:lnTo>
                  <a:pt x="2906" y="4990"/>
                </a:lnTo>
                <a:lnTo>
                  <a:pt x="2906" y="4740"/>
                </a:lnTo>
                <a:lnTo>
                  <a:pt x="2823" y="4644"/>
                </a:lnTo>
                <a:lnTo>
                  <a:pt x="1108" y="2918"/>
                </a:lnTo>
                <a:lnTo>
                  <a:pt x="9300" y="2918"/>
                </a:lnTo>
                <a:lnTo>
                  <a:pt x="7574" y="4644"/>
                </a:lnTo>
                <a:lnTo>
                  <a:pt x="7490" y="4740"/>
                </a:lnTo>
                <a:lnTo>
                  <a:pt x="7490" y="4990"/>
                </a:lnTo>
                <a:lnTo>
                  <a:pt x="7574" y="5097"/>
                </a:lnTo>
                <a:lnTo>
                  <a:pt x="7681" y="5180"/>
                </a:lnTo>
                <a:lnTo>
                  <a:pt x="7812" y="5192"/>
                </a:lnTo>
                <a:lnTo>
                  <a:pt x="7931" y="5180"/>
                </a:lnTo>
                <a:lnTo>
                  <a:pt x="8038" y="5097"/>
                </a:lnTo>
                <a:lnTo>
                  <a:pt x="10312" y="2823"/>
                </a:lnTo>
                <a:lnTo>
                  <a:pt x="10395" y="2715"/>
                </a:lnTo>
                <a:lnTo>
                  <a:pt x="10395" y="2465"/>
                </a:lnTo>
                <a:lnTo>
                  <a:pt x="10312" y="2358"/>
                </a:lnTo>
                <a:lnTo>
                  <a:pt x="8038" y="84"/>
                </a:lnTo>
                <a:lnTo>
                  <a:pt x="7931" y="1"/>
                </a:lnTo>
                <a:lnTo>
                  <a:pt x="7681" y="1"/>
                </a:lnTo>
                <a:lnTo>
                  <a:pt x="7574" y="84"/>
                </a:lnTo>
                <a:lnTo>
                  <a:pt x="7490" y="191"/>
                </a:lnTo>
                <a:lnTo>
                  <a:pt x="7490" y="441"/>
                </a:lnTo>
                <a:lnTo>
                  <a:pt x="7574" y="548"/>
                </a:lnTo>
                <a:lnTo>
                  <a:pt x="9300" y="2263"/>
                </a:lnTo>
                <a:lnTo>
                  <a:pt x="1096" y="2263"/>
                </a:lnTo>
                <a:lnTo>
                  <a:pt x="2823" y="548"/>
                </a:lnTo>
                <a:lnTo>
                  <a:pt x="2906" y="441"/>
                </a:lnTo>
                <a:lnTo>
                  <a:pt x="2906" y="191"/>
                </a:lnTo>
                <a:lnTo>
                  <a:pt x="2823" y="84"/>
                </a:lnTo>
                <a:lnTo>
                  <a:pt x="27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56"/>
          <p:cNvSpPr/>
          <p:nvPr/>
        </p:nvSpPr>
        <p:spPr>
          <a:xfrm>
            <a:off x="15036767" y="1426432"/>
            <a:ext cx="521106" cy="521106"/>
          </a:xfrm>
          <a:custGeom>
            <a:avLst/>
            <a:gdLst/>
            <a:ahLst/>
            <a:cxnLst/>
            <a:rect l="l" t="t" r="r" b="b"/>
            <a:pathLst>
              <a:path w="9121" h="9121" extrusionOk="0">
                <a:moveTo>
                  <a:pt x="322" y="0"/>
                </a:moveTo>
                <a:lnTo>
                  <a:pt x="191" y="12"/>
                </a:lnTo>
                <a:lnTo>
                  <a:pt x="24" y="191"/>
                </a:lnTo>
                <a:lnTo>
                  <a:pt x="0" y="322"/>
                </a:lnTo>
                <a:lnTo>
                  <a:pt x="0" y="2929"/>
                </a:lnTo>
                <a:lnTo>
                  <a:pt x="24" y="3060"/>
                </a:lnTo>
                <a:lnTo>
                  <a:pt x="191" y="3239"/>
                </a:lnTo>
                <a:lnTo>
                  <a:pt x="322" y="3251"/>
                </a:lnTo>
                <a:lnTo>
                  <a:pt x="453" y="3239"/>
                </a:lnTo>
                <a:lnTo>
                  <a:pt x="631" y="3060"/>
                </a:lnTo>
                <a:lnTo>
                  <a:pt x="655" y="2929"/>
                </a:lnTo>
                <a:lnTo>
                  <a:pt x="655" y="1107"/>
                </a:lnTo>
                <a:lnTo>
                  <a:pt x="4096" y="4560"/>
                </a:lnTo>
                <a:lnTo>
                  <a:pt x="655" y="8001"/>
                </a:lnTo>
                <a:lnTo>
                  <a:pt x="655" y="6180"/>
                </a:lnTo>
                <a:lnTo>
                  <a:pt x="631" y="6049"/>
                </a:lnTo>
                <a:lnTo>
                  <a:pt x="453" y="5882"/>
                </a:lnTo>
                <a:lnTo>
                  <a:pt x="322" y="5858"/>
                </a:lnTo>
                <a:lnTo>
                  <a:pt x="191" y="5882"/>
                </a:lnTo>
                <a:lnTo>
                  <a:pt x="24" y="6049"/>
                </a:lnTo>
                <a:lnTo>
                  <a:pt x="0" y="6180"/>
                </a:lnTo>
                <a:lnTo>
                  <a:pt x="0" y="8787"/>
                </a:lnTo>
                <a:lnTo>
                  <a:pt x="24" y="8918"/>
                </a:lnTo>
                <a:lnTo>
                  <a:pt x="191" y="9097"/>
                </a:lnTo>
                <a:lnTo>
                  <a:pt x="322" y="9121"/>
                </a:lnTo>
                <a:lnTo>
                  <a:pt x="2929" y="9121"/>
                </a:lnTo>
                <a:lnTo>
                  <a:pt x="3060" y="9097"/>
                </a:lnTo>
                <a:lnTo>
                  <a:pt x="3239" y="8918"/>
                </a:lnTo>
                <a:lnTo>
                  <a:pt x="3263" y="8787"/>
                </a:lnTo>
                <a:lnTo>
                  <a:pt x="3239" y="8656"/>
                </a:lnTo>
                <a:lnTo>
                  <a:pt x="3060" y="8478"/>
                </a:lnTo>
                <a:lnTo>
                  <a:pt x="2929" y="8466"/>
                </a:lnTo>
                <a:lnTo>
                  <a:pt x="1107" y="8466"/>
                </a:lnTo>
                <a:lnTo>
                  <a:pt x="4560" y="5013"/>
                </a:lnTo>
                <a:lnTo>
                  <a:pt x="8002" y="8466"/>
                </a:lnTo>
                <a:lnTo>
                  <a:pt x="6192" y="8466"/>
                </a:lnTo>
                <a:lnTo>
                  <a:pt x="6061" y="8478"/>
                </a:lnTo>
                <a:lnTo>
                  <a:pt x="5882" y="8656"/>
                </a:lnTo>
                <a:lnTo>
                  <a:pt x="5858" y="8787"/>
                </a:lnTo>
                <a:lnTo>
                  <a:pt x="5882" y="8918"/>
                </a:lnTo>
                <a:lnTo>
                  <a:pt x="6061" y="9097"/>
                </a:lnTo>
                <a:lnTo>
                  <a:pt x="6192" y="9121"/>
                </a:lnTo>
                <a:lnTo>
                  <a:pt x="8787" y="9121"/>
                </a:lnTo>
                <a:lnTo>
                  <a:pt x="8918" y="9097"/>
                </a:lnTo>
                <a:lnTo>
                  <a:pt x="9097" y="8918"/>
                </a:lnTo>
                <a:lnTo>
                  <a:pt x="9121" y="8787"/>
                </a:lnTo>
                <a:lnTo>
                  <a:pt x="9121" y="6180"/>
                </a:lnTo>
                <a:lnTo>
                  <a:pt x="9097" y="6049"/>
                </a:lnTo>
                <a:lnTo>
                  <a:pt x="8918" y="5882"/>
                </a:lnTo>
                <a:lnTo>
                  <a:pt x="8787" y="5858"/>
                </a:lnTo>
                <a:lnTo>
                  <a:pt x="8656" y="5882"/>
                </a:lnTo>
                <a:lnTo>
                  <a:pt x="8490" y="6049"/>
                </a:lnTo>
                <a:lnTo>
                  <a:pt x="8466" y="6180"/>
                </a:lnTo>
                <a:lnTo>
                  <a:pt x="8466" y="8001"/>
                </a:lnTo>
                <a:lnTo>
                  <a:pt x="5025" y="4560"/>
                </a:lnTo>
                <a:lnTo>
                  <a:pt x="8466" y="1107"/>
                </a:lnTo>
                <a:lnTo>
                  <a:pt x="8466" y="2929"/>
                </a:lnTo>
                <a:lnTo>
                  <a:pt x="8490" y="3060"/>
                </a:lnTo>
                <a:lnTo>
                  <a:pt x="8656" y="3239"/>
                </a:lnTo>
                <a:lnTo>
                  <a:pt x="8787" y="3251"/>
                </a:lnTo>
                <a:lnTo>
                  <a:pt x="8918" y="3239"/>
                </a:lnTo>
                <a:lnTo>
                  <a:pt x="9097" y="3060"/>
                </a:lnTo>
                <a:lnTo>
                  <a:pt x="9121" y="2929"/>
                </a:lnTo>
                <a:lnTo>
                  <a:pt x="9121" y="322"/>
                </a:lnTo>
                <a:lnTo>
                  <a:pt x="9097" y="191"/>
                </a:lnTo>
                <a:lnTo>
                  <a:pt x="8918" y="12"/>
                </a:lnTo>
                <a:lnTo>
                  <a:pt x="8787" y="0"/>
                </a:lnTo>
                <a:lnTo>
                  <a:pt x="6192" y="0"/>
                </a:lnTo>
                <a:lnTo>
                  <a:pt x="6061" y="12"/>
                </a:lnTo>
                <a:lnTo>
                  <a:pt x="5882" y="191"/>
                </a:lnTo>
                <a:lnTo>
                  <a:pt x="5858" y="322"/>
                </a:lnTo>
                <a:lnTo>
                  <a:pt x="5882" y="453"/>
                </a:lnTo>
                <a:lnTo>
                  <a:pt x="6061" y="631"/>
                </a:lnTo>
                <a:lnTo>
                  <a:pt x="6192" y="655"/>
                </a:lnTo>
                <a:lnTo>
                  <a:pt x="8002" y="655"/>
                </a:lnTo>
                <a:lnTo>
                  <a:pt x="4560" y="4096"/>
                </a:lnTo>
                <a:lnTo>
                  <a:pt x="1107" y="655"/>
                </a:lnTo>
                <a:lnTo>
                  <a:pt x="2929" y="655"/>
                </a:lnTo>
                <a:lnTo>
                  <a:pt x="3060" y="631"/>
                </a:lnTo>
                <a:lnTo>
                  <a:pt x="3239" y="453"/>
                </a:lnTo>
                <a:lnTo>
                  <a:pt x="3263" y="322"/>
                </a:lnTo>
                <a:lnTo>
                  <a:pt x="3239" y="191"/>
                </a:lnTo>
                <a:lnTo>
                  <a:pt x="3060" y="12"/>
                </a:lnTo>
                <a:lnTo>
                  <a:pt x="29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56"/>
          <p:cNvSpPr/>
          <p:nvPr/>
        </p:nvSpPr>
        <p:spPr>
          <a:xfrm>
            <a:off x="16142854" y="1388325"/>
            <a:ext cx="595264" cy="595949"/>
          </a:xfrm>
          <a:custGeom>
            <a:avLst/>
            <a:gdLst/>
            <a:ahLst/>
            <a:cxnLst/>
            <a:rect l="l" t="t" r="r" b="b"/>
            <a:pathLst>
              <a:path w="10419" h="10431" extrusionOk="0">
                <a:moveTo>
                  <a:pt x="6930" y="0"/>
                </a:moveTo>
                <a:lnTo>
                  <a:pt x="6680" y="24"/>
                </a:lnTo>
                <a:lnTo>
                  <a:pt x="6585" y="108"/>
                </a:lnTo>
                <a:lnTo>
                  <a:pt x="6514" y="227"/>
                </a:lnTo>
                <a:lnTo>
                  <a:pt x="6537" y="477"/>
                </a:lnTo>
                <a:lnTo>
                  <a:pt x="6621" y="572"/>
                </a:lnTo>
                <a:lnTo>
                  <a:pt x="7883" y="1643"/>
                </a:lnTo>
                <a:lnTo>
                  <a:pt x="3573" y="1643"/>
                </a:lnTo>
                <a:lnTo>
                  <a:pt x="3203" y="1655"/>
                </a:lnTo>
                <a:lnTo>
                  <a:pt x="2513" y="1798"/>
                </a:lnTo>
                <a:lnTo>
                  <a:pt x="1870" y="2060"/>
                </a:lnTo>
                <a:lnTo>
                  <a:pt x="1298" y="2453"/>
                </a:lnTo>
                <a:lnTo>
                  <a:pt x="810" y="2929"/>
                </a:lnTo>
                <a:lnTo>
                  <a:pt x="417" y="3501"/>
                </a:lnTo>
                <a:lnTo>
                  <a:pt x="155" y="4144"/>
                </a:lnTo>
                <a:lnTo>
                  <a:pt x="12" y="4834"/>
                </a:lnTo>
                <a:lnTo>
                  <a:pt x="1" y="5204"/>
                </a:lnTo>
                <a:lnTo>
                  <a:pt x="12" y="5346"/>
                </a:lnTo>
                <a:lnTo>
                  <a:pt x="191" y="5525"/>
                </a:lnTo>
                <a:lnTo>
                  <a:pt x="322" y="5549"/>
                </a:lnTo>
                <a:lnTo>
                  <a:pt x="453" y="5525"/>
                </a:lnTo>
                <a:lnTo>
                  <a:pt x="632" y="5346"/>
                </a:lnTo>
                <a:lnTo>
                  <a:pt x="644" y="5227"/>
                </a:lnTo>
                <a:lnTo>
                  <a:pt x="655" y="4918"/>
                </a:lnTo>
                <a:lnTo>
                  <a:pt x="774" y="4346"/>
                </a:lnTo>
                <a:lnTo>
                  <a:pt x="1001" y="3822"/>
                </a:lnTo>
                <a:lnTo>
                  <a:pt x="1310" y="3358"/>
                </a:lnTo>
                <a:lnTo>
                  <a:pt x="1715" y="2953"/>
                </a:lnTo>
                <a:lnTo>
                  <a:pt x="2179" y="2644"/>
                </a:lnTo>
                <a:lnTo>
                  <a:pt x="2703" y="2417"/>
                </a:lnTo>
                <a:lnTo>
                  <a:pt x="3275" y="2298"/>
                </a:lnTo>
                <a:lnTo>
                  <a:pt x="7883" y="2298"/>
                </a:lnTo>
                <a:lnTo>
                  <a:pt x="6621" y="3346"/>
                </a:lnTo>
                <a:lnTo>
                  <a:pt x="6537" y="3441"/>
                </a:lnTo>
                <a:lnTo>
                  <a:pt x="6514" y="3691"/>
                </a:lnTo>
                <a:lnTo>
                  <a:pt x="6585" y="3799"/>
                </a:lnTo>
                <a:lnTo>
                  <a:pt x="6633" y="3858"/>
                </a:lnTo>
                <a:lnTo>
                  <a:pt x="6764" y="3918"/>
                </a:lnTo>
                <a:lnTo>
                  <a:pt x="6835" y="3918"/>
                </a:lnTo>
                <a:lnTo>
                  <a:pt x="6942" y="3906"/>
                </a:lnTo>
                <a:lnTo>
                  <a:pt x="7037" y="3846"/>
                </a:lnTo>
                <a:lnTo>
                  <a:pt x="8990" y="2215"/>
                </a:lnTo>
                <a:lnTo>
                  <a:pt x="9050" y="2167"/>
                </a:lnTo>
                <a:lnTo>
                  <a:pt x="9109" y="2036"/>
                </a:lnTo>
                <a:lnTo>
                  <a:pt x="9109" y="1953"/>
                </a:lnTo>
                <a:lnTo>
                  <a:pt x="9109" y="1870"/>
                </a:lnTo>
                <a:lnTo>
                  <a:pt x="9050" y="1751"/>
                </a:lnTo>
                <a:lnTo>
                  <a:pt x="8990" y="1703"/>
                </a:lnTo>
                <a:lnTo>
                  <a:pt x="7037" y="72"/>
                </a:lnTo>
                <a:lnTo>
                  <a:pt x="6930" y="0"/>
                </a:lnTo>
                <a:close/>
                <a:moveTo>
                  <a:pt x="10086" y="4894"/>
                </a:moveTo>
                <a:lnTo>
                  <a:pt x="9955" y="4918"/>
                </a:lnTo>
                <a:lnTo>
                  <a:pt x="9776" y="5085"/>
                </a:lnTo>
                <a:lnTo>
                  <a:pt x="9764" y="5216"/>
                </a:lnTo>
                <a:lnTo>
                  <a:pt x="9752" y="5525"/>
                </a:lnTo>
                <a:lnTo>
                  <a:pt x="9633" y="6097"/>
                </a:lnTo>
                <a:lnTo>
                  <a:pt x="9407" y="6620"/>
                </a:lnTo>
                <a:lnTo>
                  <a:pt x="9097" y="7085"/>
                </a:lnTo>
                <a:lnTo>
                  <a:pt x="8704" y="7490"/>
                </a:lnTo>
                <a:lnTo>
                  <a:pt x="8240" y="7799"/>
                </a:lnTo>
                <a:lnTo>
                  <a:pt x="7716" y="8025"/>
                </a:lnTo>
                <a:lnTo>
                  <a:pt x="7145" y="8145"/>
                </a:lnTo>
                <a:lnTo>
                  <a:pt x="6847" y="8156"/>
                </a:lnTo>
                <a:lnTo>
                  <a:pt x="2525" y="8156"/>
                </a:lnTo>
                <a:lnTo>
                  <a:pt x="3787" y="7097"/>
                </a:lnTo>
                <a:lnTo>
                  <a:pt x="3870" y="7002"/>
                </a:lnTo>
                <a:lnTo>
                  <a:pt x="3894" y="6751"/>
                </a:lnTo>
                <a:lnTo>
                  <a:pt x="3823" y="6644"/>
                </a:lnTo>
                <a:lnTo>
                  <a:pt x="3727" y="6549"/>
                </a:lnTo>
                <a:lnTo>
                  <a:pt x="3477" y="6525"/>
                </a:lnTo>
                <a:lnTo>
                  <a:pt x="3370" y="6597"/>
                </a:lnTo>
                <a:lnTo>
                  <a:pt x="1417" y="8228"/>
                </a:lnTo>
                <a:lnTo>
                  <a:pt x="1322" y="8335"/>
                </a:lnTo>
                <a:lnTo>
                  <a:pt x="1298" y="8454"/>
                </a:lnTo>
                <a:lnTo>
                  <a:pt x="1298" y="8526"/>
                </a:lnTo>
                <a:lnTo>
                  <a:pt x="1358" y="8657"/>
                </a:lnTo>
                <a:lnTo>
                  <a:pt x="1417" y="8704"/>
                </a:lnTo>
                <a:lnTo>
                  <a:pt x="3370" y="10335"/>
                </a:lnTo>
                <a:lnTo>
                  <a:pt x="3465" y="10419"/>
                </a:lnTo>
                <a:lnTo>
                  <a:pt x="3561" y="10431"/>
                </a:lnTo>
                <a:lnTo>
                  <a:pt x="3632" y="10431"/>
                </a:lnTo>
                <a:lnTo>
                  <a:pt x="3751" y="10371"/>
                </a:lnTo>
                <a:lnTo>
                  <a:pt x="3811" y="10312"/>
                </a:lnTo>
                <a:lnTo>
                  <a:pt x="3882" y="10204"/>
                </a:lnTo>
                <a:lnTo>
                  <a:pt x="3858" y="9954"/>
                </a:lnTo>
                <a:lnTo>
                  <a:pt x="3763" y="9859"/>
                </a:lnTo>
                <a:lnTo>
                  <a:pt x="2525" y="8799"/>
                </a:lnTo>
                <a:lnTo>
                  <a:pt x="6835" y="8799"/>
                </a:lnTo>
                <a:lnTo>
                  <a:pt x="7204" y="8788"/>
                </a:lnTo>
                <a:lnTo>
                  <a:pt x="7895" y="8645"/>
                </a:lnTo>
                <a:lnTo>
                  <a:pt x="8538" y="8371"/>
                </a:lnTo>
                <a:lnTo>
                  <a:pt x="9109" y="7990"/>
                </a:lnTo>
                <a:lnTo>
                  <a:pt x="9597" y="7502"/>
                </a:lnTo>
                <a:lnTo>
                  <a:pt x="9990" y="6930"/>
                </a:lnTo>
                <a:lnTo>
                  <a:pt x="10252" y="6287"/>
                </a:lnTo>
                <a:lnTo>
                  <a:pt x="10395" y="5585"/>
                </a:lnTo>
                <a:lnTo>
                  <a:pt x="10419" y="5227"/>
                </a:lnTo>
                <a:lnTo>
                  <a:pt x="10419" y="5216"/>
                </a:lnTo>
                <a:lnTo>
                  <a:pt x="10395" y="5085"/>
                </a:lnTo>
                <a:lnTo>
                  <a:pt x="10217" y="4918"/>
                </a:lnTo>
                <a:lnTo>
                  <a:pt x="10086" y="489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56"/>
          <p:cNvSpPr/>
          <p:nvPr/>
        </p:nvSpPr>
        <p:spPr>
          <a:xfrm>
            <a:off x="2501534" y="1427118"/>
            <a:ext cx="445633" cy="519734"/>
          </a:xfrm>
          <a:custGeom>
            <a:avLst/>
            <a:gdLst/>
            <a:ahLst/>
            <a:cxnLst/>
            <a:rect l="l" t="t" r="r" b="b"/>
            <a:pathLst>
              <a:path w="7800" h="9097" extrusionOk="0">
                <a:moveTo>
                  <a:pt x="3787" y="0"/>
                </a:moveTo>
                <a:lnTo>
                  <a:pt x="3680" y="71"/>
                </a:lnTo>
                <a:lnTo>
                  <a:pt x="108" y="3453"/>
                </a:lnTo>
                <a:lnTo>
                  <a:pt x="12" y="3560"/>
                </a:lnTo>
                <a:lnTo>
                  <a:pt x="1" y="3810"/>
                </a:lnTo>
                <a:lnTo>
                  <a:pt x="84" y="3929"/>
                </a:lnTo>
                <a:lnTo>
                  <a:pt x="179" y="4013"/>
                </a:lnTo>
                <a:lnTo>
                  <a:pt x="429" y="4013"/>
                </a:lnTo>
                <a:lnTo>
                  <a:pt x="536" y="3953"/>
                </a:lnTo>
                <a:lnTo>
                  <a:pt x="3573" y="1084"/>
                </a:lnTo>
                <a:lnTo>
                  <a:pt x="3573" y="8763"/>
                </a:lnTo>
                <a:lnTo>
                  <a:pt x="3596" y="8894"/>
                </a:lnTo>
                <a:lnTo>
                  <a:pt x="3799" y="9085"/>
                </a:lnTo>
                <a:lnTo>
                  <a:pt x="3918" y="9097"/>
                </a:lnTo>
                <a:lnTo>
                  <a:pt x="4037" y="9085"/>
                </a:lnTo>
                <a:lnTo>
                  <a:pt x="4204" y="8894"/>
                </a:lnTo>
                <a:lnTo>
                  <a:pt x="4227" y="8763"/>
                </a:lnTo>
                <a:lnTo>
                  <a:pt x="4227" y="1084"/>
                </a:lnTo>
                <a:lnTo>
                  <a:pt x="7264" y="3953"/>
                </a:lnTo>
                <a:lnTo>
                  <a:pt x="7359" y="4025"/>
                </a:lnTo>
                <a:lnTo>
                  <a:pt x="7478" y="4036"/>
                </a:lnTo>
                <a:lnTo>
                  <a:pt x="7549" y="4036"/>
                </a:lnTo>
                <a:lnTo>
                  <a:pt x="7669" y="3977"/>
                </a:lnTo>
                <a:lnTo>
                  <a:pt x="7728" y="3929"/>
                </a:lnTo>
                <a:lnTo>
                  <a:pt x="7716" y="3929"/>
                </a:lnTo>
                <a:lnTo>
                  <a:pt x="7799" y="3810"/>
                </a:lnTo>
                <a:lnTo>
                  <a:pt x="7788" y="3560"/>
                </a:lnTo>
                <a:lnTo>
                  <a:pt x="7704" y="3453"/>
                </a:lnTo>
                <a:lnTo>
                  <a:pt x="4120" y="71"/>
                </a:lnTo>
                <a:lnTo>
                  <a:pt x="40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56"/>
          <p:cNvSpPr/>
          <p:nvPr/>
        </p:nvSpPr>
        <p:spPr>
          <a:xfrm>
            <a:off x="3681093" y="1500533"/>
            <a:ext cx="371476" cy="372161"/>
          </a:xfrm>
          <a:custGeom>
            <a:avLst/>
            <a:gdLst/>
            <a:ahLst/>
            <a:cxnLst/>
            <a:rect l="l" t="t" r="r" b="b"/>
            <a:pathLst>
              <a:path w="6502" h="6514" extrusionOk="0">
                <a:moveTo>
                  <a:pt x="6061" y="1"/>
                </a:moveTo>
                <a:lnTo>
                  <a:pt x="5966" y="84"/>
                </a:lnTo>
                <a:lnTo>
                  <a:pt x="656" y="5383"/>
                </a:lnTo>
                <a:lnTo>
                  <a:pt x="656" y="1632"/>
                </a:lnTo>
                <a:lnTo>
                  <a:pt x="644" y="1501"/>
                </a:lnTo>
                <a:lnTo>
                  <a:pt x="465" y="1323"/>
                </a:lnTo>
                <a:lnTo>
                  <a:pt x="334" y="1311"/>
                </a:lnTo>
                <a:lnTo>
                  <a:pt x="203" y="1323"/>
                </a:lnTo>
                <a:lnTo>
                  <a:pt x="25" y="1501"/>
                </a:lnTo>
                <a:lnTo>
                  <a:pt x="1" y="1632"/>
                </a:lnTo>
                <a:lnTo>
                  <a:pt x="1" y="6181"/>
                </a:lnTo>
                <a:lnTo>
                  <a:pt x="25" y="6312"/>
                </a:lnTo>
                <a:lnTo>
                  <a:pt x="203" y="6478"/>
                </a:lnTo>
                <a:lnTo>
                  <a:pt x="334" y="6502"/>
                </a:lnTo>
                <a:lnTo>
                  <a:pt x="4895" y="6514"/>
                </a:lnTo>
                <a:lnTo>
                  <a:pt x="5014" y="6502"/>
                </a:lnTo>
                <a:lnTo>
                  <a:pt x="5192" y="6323"/>
                </a:lnTo>
                <a:lnTo>
                  <a:pt x="5216" y="6192"/>
                </a:lnTo>
                <a:lnTo>
                  <a:pt x="5192" y="6061"/>
                </a:lnTo>
                <a:lnTo>
                  <a:pt x="5026" y="5883"/>
                </a:lnTo>
                <a:lnTo>
                  <a:pt x="4895" y="5859"/>
                </a:lnTo>
                <a:lnTo>
                  <a:pt x="1108" y="5847"/>
                </a:lnTo>
                <a:lnTo>
                  <a:pt x="6419" y="549"/>
                </a:lnTo>
                <a:lnTo>
                  <a:pt x="6502" y="442"/>
                </a:lnTo>
                <a:lnTo>
                  <a:pt x="6502" y="191"/>
                </a:lnTo>
                <a:lnTo>
                  <a:pt x="6419" y="84"/>
                </a:lnTo>
                <a:lnTo>
                  <a:pt x="63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56"/>
          <p:cNvSpPr/>
          <p:nvPr/>
        </p:nvSpPr>
        <p:spPr>
          <a:xfrm>
            <a:off x="4825345" y="1500533"/>
            <a:ext cx="371476" cy="372161"/>
          </a:xfrm>
          <a:custGeom>
            <a:avLst/>
            <a:gdLst/>
            <a:ahLst/>
            <a:cxnLst/>
            <a:rect l="l" t="t" r="r" b="b"/>
            <a:pathLst>
              <a:path w="6502" h="6514" extrusionOk="0">
                <a:moveTo>
                  <a:pt x="191" y="1"/>
                </a:moveTo>
                <a:lnTo>
                  <a:pt x="83" y="84"/>
                </a:lnTo>
                <a:lnTo>
                  <a:pt x="0" y="191"/>
                </a:lnTo>
                <a:lnTo>
                  <a:pt x="0" y="442"/>
                </a:lnTo>
                <a:lnTo>
                  <a:pt x="83" y="549"/>
                </a:lnTo>
                <a:lnTo>
                  <a:pt x="5394" y="5847"/>
                </a:lnTo>
                <a:lnTo>
                  <a:pt x="1607" y="5859"/>
                </a:lnTo>
                <a:lnTo>
                  <a:pt x="1476" y="5883"/>
                </a:lnTo>
                <a:lnTo>
                  <a:pt x="1310" y="6061"/>
                </a:lnTo>
                <a:lnTo>
                  <a:pt x="1286" y="6192"/>
                </a:lnTo>
                <a:lnTo>
                  <a:pt x="1310" y="6323"/>
                </a:lnTo>
                <a:lnTo>
                  <a:pt x="1476" y="6502"/>
                </a:lnTo>
                <a:lnTo>
                  <a:pt x="1607" y="6514"/>
                </a:lnTo>
                <a:lnTo>
                  <a:pt x="6168" y="6502"/>
                </a:lnTo>
                <a:lnTo>
                  <a:pt x="6299" y="6478"/>
                </a:lnTo>
                <a:lnTo>
                  <a:pt x="6477" y="6300"/>
                </a:lnTo>
                <a:lnTo>
                  <a:pt x="6489" y="6181"/>
                </a:lnTo>
                <a:lnTo>
                  <a:pt x="6489" y="1632"/>
                </a:lnTo>
                <a:lnTo>
                  <a:pt x="6501" y="1632"/>
                </a:lnTo>
                <a:lnTo>
                  <a:pt x="6477" y="1501"/>
                </a:lnTo>
                <a:lnTo>
                  <a:pt x="6299" y="1323"/>
                </a:lnTo>
                <a:lnTo>
                  <a:pt x="6168" y="1311"/>
                </a:lnTo>
                <a:lnTo>
                  <a:pt x="6037" y="1323"/>
                </a:lnTo>
                <a:lnTo>
                  <a:pt x="5858" y="1501"/>
                </a:lnTo>
                <a:lnTo>
                  <a:pt x="5846" y="1632"/>
                </a:lnTo>
                <a:lnTo>
                  <a:pt x="5846" y="5383"/>
                </a:lnTo>
                <a:lnTo>
                  <a:pt x="536" y="84"/>
                </a:lnTo>
                <a:lnTo>
                  <a:pt x="4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56"/>
          <p:cNvSpPr/>
          <p:nvPr/>
        </p:nvSpPr>
        <p:spPr>
          <a:xfrm>
            <a:off x="5874985" y="1408721"/>
            <a:ext cx="556471" cy="555842"/>
          </a:xfrm>
          <a:custGeom>
            <a:avLst/>
            <a:gdLst/>
            <a:ahLst/>
            <a:cxnLst/>
            <a:rect l="l" t="t" r="r" b="b"/>
            <a:pathLst>
              <a:path w="9740" h="9729" extrusionOk="0">
                <a:moveTo>
                  <a:pt x="9299" y="1"/>
                </a:moveTo>
                <a:lnTo>
                  <a:pt x="9204" y="72"/>
                </a:lnTo>
                <a:lnTo>
                  <a:pt x="6180" y="3108"/>
                </a:lnTo>
                <a:lnTo>
                  <a:pt x="6180" y="632"/>
                </a:lnTo>
                <a:lnTo>
                  <a:pt x="6156" y="501"/>
                </a:lnTo>
                <a:lnTo>
                  <a:pt x="5977" y="322"/>
                </a:lnTo>
                <a:lnTo>
                  <a:pt x="5846" y="310"/>
                </a:lnTo>
                <a:lnTo>
                  <a:pt x="5715" y="322"/>
                </a:lnTo>
                <a:lnTo>
                  <a:pt x="5537" y="501"/>
                </a:lnTo>
                <a:lnTo>
                  <a:pt x="5525" y="632"/>
                </a:lnTo>
                <a:lnTo>
                  <a:pt x="5525" y="3894"/>
                </a:lnTo>
                <a:lnTo>
                  <a:pt x="5537" y="4025"/>
                </a:lnTo>
                <a:lnTo>
                  <a:pt x="5715" y="4192"/>
                </a:lnTo>
                <a:lnTo>
                  <a:pt x="5846" y="4216"/>
                </a:lnTo>
                <a:lnTo>
                  <a:pt x="9109" y="4216"/>
                </a:lnTo>
                <a:lnTo>
                  <a:pt x="9240" y="4192"/>
                </a:lnTo>
                <a:lnTo>
                  <a:pt x="9406" y="4025"/>
                </a:lnTo>
                <a:lnTo>
                  <a:pt x="9430" y="3894"/>
                </a:lnTo>
                <a:lnTo>
                  <a:pt x="9406" y="3763"/>
                </a:lnTo>
                <a:lnTo>
                  <a:pt x="9240" y="3584"/>
                </a:lnTo>
                <a:lnTo>
                  <a:pt x="9109" y="3561"/>
                </a:lnTo>
                <a:lnTo>
                  <a:pt x="6632" y="3561"/>
                </a:lnTo>
                <a:lnTo>
                  <a:pt x="9656" y="536"/>
                </a:lnTo>
                <a:lnTo>
                  <a:pt x="9740" y="429"/>
                </a:lnTo>
                <a:lnTo>
                  <a:pt x="9740" y="179"/>
                </a:lnTo>
                <a:lnTo>
                  <a:pt x="9656" y="72"/>
                </a:lnTo>
                <a:lnTo>
                  <a:pt x="9549" y="1"/>
                </a:lnTo>
                <a:close/>
                <a:moveTo>
                  <a:pt x="643" y="5513"/>
                </a:moveTo>
                <a:lnTo>
                  <a:pt x="512" y="5537"/>
                </a:lnTo>
                <a:lnTo>
                  <a:pt x="334" y="5716"/>
                </a:lnTo>
                <a:lnTo>
                  <a:pt x="310" y="5847"/>
                </a:lnTo>
                <a:lnTo>
                  <a:pt x="334" y="5978"/>
                </a:lnTo>
                <a:lnTo>
                  <a:pt x="512" y="6144"/>
                </a:lnTo>
                <a:lnTo>
                  <a:pt x="643" y="6168"/>
                </a:lnTo>
                <a:lnTo>
                  <a:pt x="3108" y="6168"/>
                </a:lnTo>
                <a:lnTo>
                  <a:pt x="83" y="9193"/>
                </a:lnTo>
                <a:lnTo>
                  <a:pt x="0" y="9300"/>
                </a:lnTo>
                <a:lnTo>
                  <a:pt x="0" y="9550"/>
                </a:lnTo>
                <a:lnTo>
                  <a:pt x="83" y="9657"/>
                </a:lnTo>
                <a:lnTo>
                  <a:pt x="191" y="9728"/>
                </a:lnTo>
                <a:lnTo>
                  <a:pt x="441" y="9728"/>
                </a:lnTo>
                <a:lnTo>
                  <a:pt x="548" y="9657"/>
                </a:lnTo>
                <a:lnTo>
                  <a:pt x="3572" y="6633"/>
                </a:lnTo>
                <a:lnTo>
                  <a:pt x="3572" y="9097"/>
                </a:lnTo>
                <a:lnTo>
                  <a:pt x="3584" y="9228"/>
                </a:lnTo>
                <a:lnTo>
                  <a:pt x="3763" y="9407"/>
                </a:lnTo>
                <a:lnTo>
                  <a:pt x="3894" y="9431"/>
                </a:lnTo>
                <a:lnTo>
                  <a:pt x="4025" y="9407"/>
                </a:lnTo>
                <a:lnTo>
                  <a:pt x="4203" y="9228"/>
                </a:lnTo>
                <a:lnTo>
                  <a:pt x="4227" y="9097"/>
                </a:lnTo>
                <a:lnTo>
                  <a:pt x="4227" y="5847"/>
                </a:lnTo>
                <a:lnTo>
                  <a:pt x="4203" y="5716"/>
                </a:lnTo>
                <a:lnTo>
                  <a:pt x="4025" y="5537"/>
                </a:lnTo>
                <a:lnTo>
                  <a:pt x="3894" y="5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56"/>
          <p:cNvSpPr/>
          <p:nvPr/>
        </p:nvSpPr>
        <p:spPr>
          <a:xfrm>
            <a:off x="11607554" y="1389011"/>
            <a:ext cx="521106" cy="595264"/>
          </a:xfrm>
          <a:custGeom>
            <a:avLst/>
            <a:gdLst/>
            <a:ahLst/>
            <a:cxnLst/>
            <a:rect l="l" t="t" r="r" b="b"/>
            <a:pathLst>
              <a:path w="9121" h="10419" extrusionOk="0">
                <a:moveTo>
                  <a:pt x="4561" y="0"/>
                </a:moveTo>
                <a:lnTo>
                  <a:pt x="4430" y="24"/>
                </a:lnTo>
                <a:lnTo>
                  <a:pt x="4251" y="203"/>
                </a:lnTo>
                <a:lnTo>
                  <a:pt x="4239" y="322"/>
                </a:lnTo>
                <a:lnTo>
                  <a:pt x="4239" y="6049"/>
                </a:lnTo>
                <a:lnTo>
                  <a:pt x="1858" y="3679"/>
                </a:lnTo>
                <a:lnTo>
                  <a:pt x="1762" y="3596"/>
                </a:lnTo>
                <a:lnTo>
                  <a:pt x="1512" y="3596"/>
                </a:lnTo>
                <a:lnTo>
                  <a:pt x="1405" y="3679"/>
                </a:lnTo>
                <a:lnTo>
                  <a:pt x="1322" y="3787"/>
                </a:lnTo>
                <a:lnTo>
                  <a:pt x="1322" y="4037"/>
                </a:lnTo>
                <a:lnTo>
                  <a:pt x="1405" y="4144"/>
                </a:lnTo>
                <a:lnTo>
                  <a:pt x="4334" y="7073"/>
                </a:lnTo>
                <a:lnTo>
                  <a:pt x="4441" y="7144"/>
                </a:lnTo>
                <a:lnTo>
                  <a:pt x="4561" y="7168"/>
                </a:lnTo>
                <a:lnTo>
                  <a:pt x="4692" y="7144"/>
                </a:lnTo>
                <a:lnTo>
                  <a:pt x="4787" y="7073"/>
                </a:lnTo>
                <a:lnTo>
                  <a:pt x="7728" y="4132"/>
                </a:lnTo>
                <a:lnTo>
                  <a:pt x="7799" y="4037"/>
                </a:lnTo>
                <a:lnTo>
                  <a:pt x="7799" y="3787"/>
                </a:lnTo>
                <a:lnTo>
                  <a:pt x="7728" y="3679"/>
                </a:lnTo>
                <a:lnTo>
                  <a:pt x="7621" y="3596"/>
                </a:lnTo>
                <a:lnTo>
                  <a:pt x="7371" y="3596"/>
                </a:lnTo>
                <a:lnTo>
                  <a:pt x="7263" y="3679"/>
                </a:lnTo>
                <a:lnTo>
                  <a:pt x="4894" y="6049"/>
                </a:lnTo>
                <a:lnTo>
                  <a:pt x="4894" y="322"/>
                </a:lnTo>
                <a:lnTo>
                  <a:pt x="4870" y="203"/>
                </a:lnTo>
                <a:lnTo>
                  <a:pt x="4692" y="24"/>
                </a:lnTo>
                <a:lnTo>
                  <a:pt x="4561" y="0"/>
                </a:lnTo>
                <a:close/>
                <a:moveTo>
                  <a:pt x="334" y="6513"/>
                </a:moveTo>
                <a:lnTo>
                  <a:pt x="203" y="6525"/>
                </a:lnTo>
                <a:lnTo>
                  <a:pt x="24" y="6704"/>
                </a:lnTo>
                <a:lnTo>
                  <a:pt x="0" y="6835"/>
                </a:lnTo>
                <a:lnTo>
                  <a:pt x="0" y="8787"/>
                </a:lnTo>
                <a:lnTo>
                  <a:pt x="12" y="8954"/>
                </a:lnTo>
                <a:lnTo>
                  <a:pt x="72" y="9276"/>
                </a:lnTo>
                <a:lnTo>
                  <a:pt x="203" y="9561"/>
                </a:lnTo>
                <a:lnTo>
                  <a:pt x="369" y="9823"/>
                </a:lnTo>
                <a:lnTo>
                  <a:pt x="596" y="10050"/>
                </a:lnTo>
                <a:lnTo>
                  <a:pt x="858" y="10228"/>
                </a:lnTo>
                <a:lnTo>
                  <a:pt x="1143" y="10347"/>
                </a:lnTo>
                <a:lnTo>
                  <a:pt x="1465" y="10419"/>
                </a:lnTo>
                <a:lnTo>
                  <a:pt x="7656" y="10419"/>
                </a:lnTo>
                <a:lnTo>
                  <a:pt x="7978" y="10347"/>
                </a:lnTo>
                <a:lnTo>
                  <a:pt x="8275" y="10228"/>
                </a:lnTo>
                <a:lnTo>
                  <a:pt x="8525" y="10050"/>
                </a:lnTo>
                <a:lnTo>
                  <a:pt x="8752" y="9823"/>
                </a:lnTo>
                <a:lnTo>
                  <a:pt x="8930" y="9561"/>
                </a:lnTo>
                <a:lnTo>
                  <a:pt x="9049" y="9276"/>
                </a:lnTo>
                <a:lnTo>
                  <a:pt x="9121" y="8954"/>
                </a:lnTo>
                <a:lnTo>
                  <a:pt x="9121" y="8787"/>
                </a:lnTo>
                <a:lnTo>
                  <a:pt x="9121" y="6835"/>
                </a:lnTo>
                <a:lnTo>
                  <a:pt x="9109" y="6704"/>
                </a:lnTo>
                <a:lnTo>
                  <a:pt x="8930" y="6525"/>
                </a:lnTo>
                <a:lnTo>
                  <a:pt x="8799" y="6513"/>
                </a:lnTo>
                <a:lnTo>
                  <a:pt x="8668" y="6525"/>
                </a:lnTo>
                <a:lnTo>
                  <a:pt x="8490" y="6704"/>
                </a:lnTo>
                <a:lnTo>
                  <a:pt x="8466" y="6835"/>
                </a:lnTo>
                <a:lnTo>
                  <a:pt x="8466" y="8787"/>
                </a:lnTo>
                <a:lnTo>
                  <a:pt x="8454" y="8990"/>
                </a:lnTo>
                <a:lnTo>
                  <a:pt x="8311" y="9335"/>
                </a:lnTo>
                <a:lnTo>
                  <a:pt x="8049" y="9609"/>
                </a:lnTo>
                <a:lnTo>
                  <a:pt x="7692" y="9752"/>
                </a:lnTo>
                <a:lnTo>
                  <a:pt x="7490" y="9764"/>
                </a:lnTo>
                <a:lnTo>
                  <a:pt x="1631" y="9764"/>
                </a:lnTo>
                <a:lnTo>
                  <a:pt x="1429" y="9752"/>
                </a:lnTo>
                <a:lnTo>
                  <a:pt x="1084" y="9609"/>
                </a:lnTo>
                <a:lnTo>
                  <a:pt x="822" y="9335"/>
                </a:lnTo>
                <a:lnTo>
                  <a:pt x="667" y="8990"/>
                </a:lnTo>
                <a:lnTo>
                  <a:pt x="655" y="8787"/>
                </a:lnTo>
                <a:lnTo>
                  <a:pt x="655" y="6835"/>
                </a:lnTo>
                <a:lnTo>
                  <a:pt x="643" y="6704"/>
                </a:lnTo>
                <a:lnTo>
                  <a:pt x="465" y="6525"/>
                </a:lnTo>
                <a:lnTo>
                  <a:pt x="334" y="6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56"/>
          <p:cNvSpPr/>
          <p:nvPr/>
        </p:nvSpPr>
        <p:spPr>
          <a:xfrm>
            <a:off x="12751063" y="1426432"/>
            <a:ext cx="520477" cy="521106"/>
          </a:xfrm>
          <a:custGeom>
            <a:avLst/>
            <a:gdLst/>
            <a:ahLst/>
            <a:cxnLst/>
            <a:rect l="l" t="t" r="r" b="b"/>
            <a:pathLst>
              <a:path w="9110" h="9121" extrusionOk="0">
                <a:moveTo>
                  <a:pt x="5537" y="0"/>
                </a:moveTo>
                <a:lnTo>
                  <a:pt x="5406" y="12"/>
                </a:lnTo>
                <a:lnTo>
                  <a:pt x="5228" y="191"/>
                </a:lnTo>
                <a:lnTo>
                  <a:pt x="5204" y="322"/>
                </a:lnTo>
                <a:lnTo>
                  <a:pt x="5228" y="453"/>
                </a:lnTo>
                <a:lnTo>
                  <a:pt x="5406" y="631"/>
                </a:lnTo>
                <a:lnTo>
                  <a:pt x="5537" y="655"/>
                </a:lnTo>
                <a:lnTo>
                  <a:pt x="8002" y="655"/>
                </a:lnTo>
                <a:lnTo>
                  <a:pt x="3346" y="5299"/>
                </a:lnTo>
                <a:lnTo>
                  <a:pt x="3263" y="5406"/>
                </a:lnTo>
                <a:lnTo>
                  <a:pt x="3263" y="5656"/>
                </a:lnTo>
                <a:lnTo>
                  <a:pt x="3346" y="5763"/>
                </a:lnTo>
                <a:lnTo>
                  <a:pt x="3453" y="5846"/>
                </a:lnTo>
                <a:lnTo>
                  <a:pt x="3704" y="5846"/>
                </a:lnTo>
                <a:lnTo>
                  <a:pt x="3811" y="5763"/>
                </a:lnTo>
                <a:lnTo>
                  <a:pt x="8466" y="1107"/>
                </a:lnTo>
                <a:lnTo>
                  <a:pt x="8466" y="3584"/>
                </a:lnTo>
                <a:lnTo>
                  <a:pt x="8478" y="3715"/>
                </a:lnTo>
                <a:lnTo>
                  <a:pt x="8657" y="3882"/>
                </a:lnTo>
                <a:lnTo>
                  <a:pt x="8788" y="3906"/>
                </a:lnTo>
                <a:lnTo>
                  <a:pt x="8919" y="3882"/>
                </a:lnTo>
                <a:lnTo>
                  <a:pt x="9097" y="3715"/>
                </a:lnTo>
                <a:lnTo>
                  <a:pt x="9109" y="3584"/>
                </a:lnTo>
                <a:lnTo>
                  <a:pt x="9109" y="322"/>
                </a:lnTo>
                <a:lnTo>
                  <a:pt x="9097" y="191"/>
                </a:lnTo>
                <a:lnTo>
                  <a:pt x="8919" y="12"/>
                </a:lnTo>
                <a:lnTo>
                  <a:pt x="8788" y="0"/>
                </a:lnTo>
                <a:close/>
                <a:moveTo>
                  <a:pt x="977" y="655"/>
                </a:moveTo>
                <a:lnTo>
                  <a:pt x="774" y="667"/>
                </a:lnTo>
                <a:lnTo>
                  <a:pt x="417" y="810"/>
                </a:lnTo>
                <a:lnTo>
                  <a:pt x="155" y="1072"/>
                </a:lnTo>
                <a:lnTo>
                  <a:pt x="12" y="1429"/>
                </a:lnTo>
                <a:lnTo>
                  <a:pt x="1" y="1631"/>
                </a:lnTo>
                <a:lnTo>
                  <a:pt x="1" y="8132"/>
                </a:lnTo>
                <a:lnTo>
                  <a:pt x="12" y="8335"/>
                </a:lnTo>
                <a:lnTo>
                  <a:pt x="155" y="8692"/>
                </a:lnTo>
                <a:lnTo>
                  <a:pt x="429" y="8954"/>
                </a:lnTo>
                <a:lnTo>
                  <a:pt x="774" y="9097"/>
                </a:lnTo>
                <a:lnTo>
                  <a:pt x="977" y="9121"/>
                </a:lnTo>
                <a:lnTo>
                  <a:pt x="7490" y="9121"/>
                </a:lnTo>
                <a:lnTo>
                  <a:pt x="7680" y="9097"/>
                </a:lnTo>
                <a:lnTo>
                  <a:pt x="8038" y="8954"/>
                </a:lnTo>
                <a:lnTo>
                  <a:pt x="8300" y="8692"/>
                </a:lnTo>
                <a:lnTo>
                  <a:pt x="8442" y="8335"/>
                </a:lnTo>
                <a:lnTo>
                  <a:pt x="8466" y="8132"/>
                </a:lnTo>
                <a:lnTo>
                  <a:pt x="8466" y="5537"/>
                </a:lnTo>
                <a:lnTo>
                  <a:pt x="8442" y="5406"/>
                </a:lnTo>
                <a:lnTo>
                  <a:pt x="8264" y="5227"/>
                </a:lnTo>
                <a:lnTo>
                  <a:pt x="8133" y="5203"/>
                </a:lnTo>
                <a:lnTo>
                  <a:pt x="8002" y="5227"/>
                </a:lnTo>
                <a:lnTo>
                  <a:pt x="7823" y="5406"/>
                </a:lnTo>
                <a:lnTo>
                  <a:pt x="7811" y="5537"/>
                </a:lnTo>
                <a:lnTo>
                  <a:pt x="7811" y="8132"/>
                </a:lnTo>
                <a:lnTo>
                  <a:pt x="7788" y="8263"/>
                </a:lnTo>
                <a:lnTo>
                  <a:pt x="7609" y="8442"/>
                </a:lnTo>
                <a:lnTo>
                  <a:pt x="7490" y="8466"/>
                </a:lnTo>
                <a:lnTo>
                  <a:pt x="977" y="8466"/>
                </a:lnTo>
                <a:lnTo>
                  <a:pt x="846" y="8442"/>
                </a:lnTo>
                <a:lnTo>
                  <a:pt x="667" y="8263"/>
                </a:lnTo>
                <a:lnTo>
                  <a:pt x="643" y="8132"/>
                </a:lnTo>
                <a:lnTo>
                  <a:pt x="643" y="1631"/>
                </a:lnTo>
                <a:lnTo>
                  <a:pt x="667" y="1500"/>
                </a:lnTo>
                <a:lnTo>
                  <a:pt x="846" y="1322"/>
                </a:lnTo>
                <a:lnTo>
                  <a:pt x="977" y="1298"/>
                </a:lnTo>
                <a:lnTo>
                  <a:pt x="3573" y="1298"/>
                </a:lnTo>
                <a:lnTo>
                  <a:pt x="3704" y="1286"/>
                </a:lnTo>
                <a:lnTo>
                  <a:pt x="3882" y="1107"/>
                </a:lnTo>
                <a:lnTo>
                  <a:pt x="3906" y="976"/>
                </a:lnTo>
                <a:lnTo>
                  <a:pt x="3882" y="846"/>
                </a:lnTo>
                <a:lnTo>
                  <a:pt x="3704" y="667"/>
                </a:lnTo>
                <a:lnTo>
                  <a:pt x="3573" y="65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56"/>
          <p:cNvSpPr/>
          <p:nvPr/>
        </p:nvSpPr>
        <p:spPr>
          <a:xfrm>
            <a:off x="8215764" y="1426432"/>
            <a:ext cx="446948" cy="520420"/>
          </a:xfrm>
          <a:custGeom>
            <a:avLst/>
            <a:gdLst/>
            <a:ahLst/>
            <a:cxnLst/>
            <a:rect l="l" t="t" r="r" b="b"/>
            <a:pathLst>
              <a:path w="7823" h="9109" extrusionOk="0">
                <a:moveTo>
                  <a:pt x="3918" y="0"/>
                </a:moveTo>
                <a:lnTo>
                  <a:pt x="3787" y="12"/>
                </a:lnTo>
                <a:lnTo>
                  <a:pt x="3608" y="191"/>
                </a:lnTo>
                <a:lnTo>
                  <a:pt x="3584" y="322"/>
                </a:lnTo>
                <a:lnTo>
                  <a:pt x="3584" y="6370"/>
                </a:lnTo>
                <a:lnTo>
                  <a:pt x="1215" y="4001"/>
                </a:lnTo>
                <a:lnTo>
                  <a:pt x="1108" y="3917"/>
                </a:lnTo>
                <a:lnTo>
                  <a:pt x="858" y="3917"/>
                </a:lnTo>
                <a:lnTo>
                  <a:pt x="750" y="4001"/>
                </a:lnTo>
                <a:lnTo>
                  <a:pt x="679" y="4108"/>
                </a:lnTo>
                <a:lnTo>
                  <a:pt x="679" y="4358"/>
                </a:lnTo>
                <a:lnTo>
                  <a:pt x="750" y="4465"/>
                </a:lnTo>
                <a:lnTo>
                  <a:pt x="3679" y="7394"/>
                </a:lnTo>
                <a:lnTo>
                  <a:pt x="3787" y="7466"/>
                </a:lnTo>
                <a:lnTo>
                  <a:pt x="3918" y="7489"/>
                </a:lnTo>
                <a:lnTo>
                  <a:pt x="4037" y="7466"/>
                </a:lnTo>
                <a:lnTo>
                  <a:pt x="4144" y="7394"/>
                </a:lnTo>
                <a:lnTo>
                  <a:pt x="7073" y="4465"/>
                </a:lnTo>
                <a:lnTo>
                  <a:pt x="7156" y="4358"/>
                </a:lnTo>
                <a:lnTo>
                  <a:pt x="7156" y="4108"/>
                </a:lnTo>
                <a:lnTo>
                  <a:pt x="7073" y="4001"/>
                </a:lnTo>
                <a:lnTo>
                  <a:pt x="6966" y="3917"/>
                </a:lnTo>
                <a:lnTo>
                  <a:pt x="6716" y="3917"/>
                </a:lnTo>
                <a:lnTo>
                  <a:pt x="6608" y="4001"/>
                </a:lnTo>
                <a:lnTo>
                  <a:pt x="4239" y="6370"/>
                </a:lnTo>
                <a:lnTo>
                  <a:pt x="4239" y="322"/>
                </a:lnTo>
                <a:lnTo>
                  <a:pt x="4215" y="191"/>
                </a:lnTo>
                <a:lnTo>
                  <a:pt x="4049" y="12"/>
                </a:lnTo>
                <a:lnTo>
                  <a:pt x="3918" y="0"/>
                </a:lnTo>
                <a:close/>
                <a:moveTo>
                  <a:pt x="334" y="8466"/>
                </a:moveTo>
                <a:lnTo>
                  <a:pt x="203" y="8478"/>
                </a:lnTo>
                <a:lnTo>
                  <a:pt x="24" y="8656"/>
                </a:lnTo>
                <a:lnTo>
                  <a:pt x="0" y="8787"/>
                </a:lnTo>
                <a:lnTo>
                  <a:pt x="24" y="8918"/>
                </a:lnTo>
                <a:lnTo>
                  <a:pt x="203" y="9097"/>
                </a:lnTo>
                <a:lnTo>
                  <a:pt x="334" y="9109"/>
                </a:lnTo>
                <a:lnTo>
                  <a:pt x="7490" y="9109"/>
                </a:lnTo>
                <a:lnTo>
                  <a:pt x="7621" y="9097"/>
                </a:lnTo>
                <a:lnTo>
                  <a:pt x="7799" y="8918"/>
                </a:lnTo>
                <a:lnTo>
                  <a:pt x="7823" y="8787"/>
                </a:lnTo>
                <a:lnTo>
                  <a:pt x="7799" y="8656"/>
                </a:lnTo>
                <a:lnTo>
                  <a:pt x="7621" y="8478"/>
                </a:lnTo>
                <a:lnTo>
                  <a:pt x="7490" y="84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56"/>
          <p:cNvSpPr/>
          <p:nvPr/>
        </p:nvSpPr>
        <p:spPr>
          <a:xfrm>
            <a:off x="9359273" y="1426432"/>
            <a:ext cx="446319" cy="520420"/>
          </a:xfrm>
          <a:custGeom>
            <a:avLst/>
            <a:gdLst/>
            <a:ahLst/>
            <a:cxnLst/>
            <a:rect l="l" t="t" r="r" b="b"/>
            <a:pathLst>
              <a:path w="7812" h="9109" extrusionOk="0">
                <a:moveTo>
                  <a:pt x="3906" y="0"/>
                </a:moveTo>
                <a:lnTo>
                  <a:pt x="3775" y="12"/>
                </a:lnTo>
                <a:lnTo>
                  <a:pt x="3680" y="95"/>
                </a:lnTo>
                <a:lnTo>
                  <a:pt x="739" y="3024"/>
                </a:lnTo>
                <a:lnTo>
                  <a:pt x="667" y="3132"/>
                </a:lnTo>
                <a:lnTo>
                  <a:pt x="667" y="3382"/>
                </a:lnTo>
                <a:lnTo>
                  <a:pt x="739" y="3489"/>
                </a:lnTo>
                <a:lnTo>
                  <a:pt x="739" y="3477"/>
                </a:lnTo>
                <a:lnTo>
                  <a:pt x="846" y="3560"/>
                </a:lnTo>
                <a:lnTo>
                  <a:pt x="1096" y="3560"/>
                </a:lnTo>
                <a:lnTo>
                  <a:pt x="1203" y="3477"/>
                </a:lnTo>
                <a:lnTo>
                  <a:pt x="3572" y="1107"/>
                </a:lnTo>
                <a:lnTo>
                  <a:pt x="3572" y="7156"/>
                </a:lnTo>
                <a:lnTo>
                  <a:pt x="3596" y="7287"/>
                </a:lnTo>
                <a:lnTo>
                  <a:pt x="3775" y="7466"/>
                </a:lnTo>
                <a:lnTo>
                  <a:pt x="3906" y="7489"/>
                </a:lnTo>
                <a:lnTo>
                  <a:pt x="4037" y="7466"/>
                </a:lnTo>
                <a:lnTo>
                  <a:pt x="4215" y="7287"/>
                </a:lnTo>
                <a:lnTo>
                  <a:pt x="4227" y="7156"/>
                </a:lnTo>
                <a:lnTo>
                  <a:pt x="4227" y="1107"/>
                </a:lnTo>
                <a:lnTo>
                  <a:pt x="6609" y="3489"/>
                </a:lnTo>
                <a:lnTo>
                  <a:pt x="6716" y="3560"/>
                </a:lnTo>
                <a:lnTo>
                  <a:pt x="6966" y="3560"/>
                </a:lnTo>
                <a:lnTo>
                  <a:pt x="7061" y="3489"/>
                </a:lnTo>
                <a:lnTo>
                  <a:pt x="7145" y="3382"/>
                </a:lnTo>
                <a:lnTo>
                  <a:pt x="7145" y="3132"/>
                </a:lnTo>
                <a:lnTo>
                  <a:pt x="7061" y="3024"/>
                </a:lnTo>
                <a:lnTo>
                  <a:pt x="4132" y="95"/>
                </a:lnTo>
                <a:lnTo>
                  <a:pt x="4025" y="12"/>
                </a:lnTo>
                <a:lnTo>
                  <a:pt x="3906" y="0"/>
                </a:lnTo>
                <a:close/>
                <a:moveTo>
                  <a:pt x="322" y="8466"/>
                </a:moveTo>
                <a:lnTo>
                  <a:pt x="191" y="8478"/>
                </a:lnTo>
                <a:lnTo>
                  <a:pt x="12" y="8656"/>
                </a:lnTo>
                <a:lnTo>
                  <a:pt x="0" y="8787"/>
                </a:lnTo>
                <a:lnTo>
                  <a:pt x="12" y="8918"/>
                </a:lnTo>
                <a:lnTo>
                  <a:pt x="191" y="9097"/>
                </a:lnTo>
                <a:lnTo>
                  <a:pt x="322" y="9109"/>
                </a:lnTo>
                <a:lnTo>
                  <a:pt x="7490" y="9109"/>
                </a:lnTo>
                <a:lnTo>
                  <a:pt x="7621" y="9097"/>
                </a:lnTo>
                <a:lnTo>
                  <a:pt x="7787" y="8918"/>
                </a:lnTo>
                <a:lnTo>
                  <a:pt x="7811" y="8787"/>
                </a:lnTo>
                <a:lnTo>
                  <a:pt x="7787" y="8656"/>
                </a:lnTo>
                <a:lnTo>
                  <a:pt x="7621" y="8478"/>
                </a:lnTo>
                <a:lnTo>
                  <a:pt x="7490" y="84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56"/>
          <p:cNvSpPr/>
          <p:nvPr/>
        </p:nvSpPr>
        <p:spPr>
          <a:xfrm>
            <a:off x="10464674" y="1389011"/>
            <a:ext cx="521163" cy="595264"/>
          </a:xfrm>
          <a:custGeom>
            <a:avLst/>
            <a:gdLst/>
            <a:ahLst/>
            <a:cxnLst/>
            <a:rect l="l" t="t" r="r" b="b"/>
            <a:pathLst>
              <a:path w="9122" h="10419" extrusionOk="0">
                <a:moveTo>
                  <a:pt x="4561" y="0"/>
                </a:moveTo>
                <a:lnTo>
                  <a:pt x="4430" y="24"/>
                </a:lnTo>
                <a:lnTo>
                  <a:pt x="4252" y="191"/>
                </a:lnTo>
                <a:lnTo>
                  <a:pt x="4240" y="322"/>
                </a:lnTo>
                <a:lnTo>
                  <a:pt x="4240" y="6704"/>
                </a:lnTo>
                <a:lnTo>
                  <a:pt x="2835" y="5311"/>
                </a:lnTo>
                <a:lnTo>
                  <a:pt x="2739" y="5227"/>
                </a:lnTo>
                <a:lnTo>
                  <a:pt x="2489" y="5227"/>
                </a:lnTo>
                <a:lnTo>
                  <a:pt x="2382" y="5311"/>
                </a:lnTo>
                <a:lnTo>
                  <a:pt x="2299" y="5406"/>
                </a:lnTo>
                <a:lnTo>
                  <a:pt x="2299" y="5656"/>
                </a:lnTo>
                <a:lnTo>
                  <a:pt x="2382" y="5763"/>
                </a:lnTo>
                <a:lnTo>
                  <a:pt x="4335" y="7716"/>
                </a:lnTo>
                <a:lnTo>
                  <a:pt x="4442" y="7799"/>
                </a:lnTo>
                <a:lnTo>
                  <a:pt x="4561" y="7811"/>
                </a:lnTo>
                <a:lnTo>
                  <a:pt x="4692" y="7799"/>
                </a:lnTo>
                <a:lnTo>
                  <a:pt x="4787" y="7716"/>
                </a:lnTo>
                <a:lnTo>
                  <a:pt x="6740" y="5763"/>
                </a:lnTo>
                <a:lnTo>
                  <a:pt x="6823" y="5656"/>
                </a:lnTo>
                <a:lnTo>
                  <a:pt x="6823" y="5406"/>
                </a:lnTo>
                <a:lnTo>
                  <a:pt x="6740" y="5311"/>
                </a:lnTo>
                <a:lnTo>
                  <a:pt x="6645" y="5227"/>
                </a:lnTo>
                <a:lnTo>
                  <a:pt x="6395" y="5227"/>
                </a:lnTo>
                <a:lnTo>
                  <a:pt x="6288" y="5311"/>
                </a:lnTo>
                <a:lnTo>
                  <a:pt x="4883" y="6704"/>
                </a:lnTo>
                <a:lnTo>
                  <a:pt x="4883" y="322"/>
                </a:lnTo>
                <a:lnTo>
                  <a:pt x="4871" y="191"/>
                </a:lnTo>
                <a:lnTo>
                  <a:pt x="4692" y="24"/>
                </a:lnTo>
                <a:lnTo>
                  <a:pt x="4561" y="0"/>
                </a:lnTo>
                <a:close/>
                <a:moveTo>
                  <a:pt x="977" y="2608"/>
                </a:moveTo>
                <a:lnTo>
                  <a:pt x="787" y="2620"/>
                </a:lnTo>
                <a:lnTo>
                  <a:pt x="430" y="2763"/>
                </a:lnTo>
                <a:lnTo>
                  <a:pt x="168" y="3036"/>
                </a:lnTo>
                <a:lnTo>
                  <a:pt x="25" y="3382"/>
                </a:lnTo>
                <a:lnTo>
                  <a:pt x="1" y="3584"/>
                </a:lnTo>
                <a:lnTo>
                  <a:pt x="1" y="9442"/>
                </a:lnTo>
                <a:lnTo>
                  <a:pt x="25" y="9645"/>
                </a:lnTo>
                <a:lnTo>
                  <a:pt x="168" y="9990"/>
                </a:lnTo>
                <a:lnTo>
                  <a:pt x="430" y="10264"/>
                </a:lnTo>
                <a:lnTo>
                  <a:pt x="787" y="10407"/>
                </a:lnTo>
                <a:lnTo>
                  <a:pt x="977" y="10419"/>
                </a:lnTo>
                <a:lnTo>
                  <a:pt x="8145" y="10419"/>
                </a:lnTo>
                <a:lnTo>
                  <a:pt x="8348" y="10407"/>
                </a:lnTo>
                <a:lnTo>
                  <a:pt x="8693" y="10264"/>
                </a:lnTo>
                <a:lnTo>
                  <a:pt x="8955" y="9990"/>
                </a:lnTo>
                <a:lnTo>
                  <a:pt x="9110" y="9645"/>
                </a:lnTo>
                <a:lnTo>
                  <a:pt x="9121" y="9442"/>
                </a:lnTo>
                <a:lnTo>
                  <a:pt x="9121" y="3584"/>
                </a:lnTo>
                <a:lnTo>
                  <a:pt x="9110" y="3382"/>
                </a:lnTo>
                <a:lnTo>
                  <a:pt x="8955" y="3036"/>
                </a:lnTo>
                <a:lnTo>
                  <a:pt x="8693" y="2763"/>
                </a:lnTo>
                <a:lnTo>
                  <a:pt x="8348" y="2620"/>
                </a:lnTo>
                <a:lnTo>
                  <a:pt x="8145" y="2608"/>
                </a:lnTo>
                <a:lnTo>
                  <a:pt x="6847" y="2608"/>
                </a:lnTo>
                <a:lnTo>
                  <a:pt x="6716" y="2620"/>
                </a:lnTo>
                <a:lnTo>
                  <a:pt x="6538" y="2798"/>
                </a:lnTo>
                <a:lnTo>
                  <a:pt x="6514" y="2929"/>
                </a:lnTo>
                <a:lnTo>
                  <a:pt x="6538" y="3060"/>
                </a:lnTo>
                <a:lnTo>
                  <a:pt x="6716" y="3239"/>
                </a:lnTo>
                <a:lnTo>
                  <a:pt x="6847" y="3263"/>
                </a:lnTo>
                <a:lnTo>
                  <a:pt x="8145" y="3263"/>
                </a:lnTo>
                <a:lnTo>
                  <a:pt x="8276" y="3275"/>
                </a:lnTo>
                <a:lnTo>
                  <a:pt x="8455" y="3453"/>
                </a:lnTo>
                <a:lnTo>
                  <a:pt x="8467" y="3584"/>
                </a:lnTo>
                <a:lnTo>
                  <a:pt x="8467" y="9442"/>
                </a:lnTo>
                <a:lnTo>
                  <a:pt x="8455" y="9573"/>
                </a:lnTo>
                <a:lnTo>
                  <a:pt x="8276" y="9752"/>
                </a:lnTo>
                <a:lnTo>
                  <a:pt x="8145" y="9776"/>
                </a:lnTo>
                <a:lnTo>
                  <a:pt x="977" y="9776"/>
                </a:lnTo>
                <a:lnTo>
                  <a:pt x="846" y="9752"/>
                </a:lnTo>
                <a:lnTo>
                  <a:pt x="680" y="9573"/>
                </a:lnTo>
                <a:lnTo>
                  <a:pt x="656" y="9442"/>
                </a:lnTo>
                <a:lnTo>
                  <a:pt x="656" y="3584"/>
                </a:lnTo>
                <a:lnTo>
                  <a:pt x="680" y="3453"/>
                </a:lnTo>
                <a:lnTo>
                  <a:pt x="846" y="3275"/>
                </a:lnTo>
                <a:lnTo>
                  <a:pt x="977" y="3263"/>
                </a:lnTo>
                <a:lnTo>
                  <a:pt x="2287" y="3263"/>
                </a:lnTo>
                <a:lnTo>
                  <a:pt x="2418" y="3239"/>
                </a:lnTo>
                <a:lnTo>
                  <a:pt x="2597" y="3060"/>
                </a:lnTo>
                <a:lnTo>
                  <a:pt x="2609" y="2929"/>
                </a:lnTo>
                <a:lnTo>
                  <a:pt x="2597" y="2798"/>
                </a:lnTo>
                <a:lnTo>
                  <a:pt x="2418" y="2620"/>
                </a:lnTo>
                <a:lnTo>
                  <a:pt x="2287" y="260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56"/>
          <p:cNvSpPr/>
          <p:nvPr/>
        </p:nvSpPr>
        <p:spPr>
          <a:xfrm>
            <a:off x="7035519" y="1389011"/>
            <a:ext cx="521106" cy="595264"/>
          </a:xfrm>
          <a:custGeom>
            <a:avLst/>
            <a:gdLst/>
            <a:ahLst/>
            <a:cxnLst/>
            <a:rect l="l" t="t" r="r" b="b"/>
            <a:pathLst>
              <a:path w="9121" h="10419" extrusionOk="0">
                <a:moveTo>
                  <a:pt x="4453" y="0"/>
                </a:moveTo>
                <a:lnTo>
                  <a:pt x="4334" y="96"/>
                </a:lnTo>
                <a:lnTo>
                  <a:pt x="2703" y="1727"/>
                </a:lnTo>
                <a:lnTo>
                  <a:pt x="2631" y="1834"/>
                </a:lnTo>
                <a:lnTo>
                  <a:pt x="2608" y="1953"/>
                </a:lnTo>
                <a:lnTo>
                  <a:pt x="2631" y="2072"/>
                </a:lnTo>
                <a:lnTo>
                  <a:pt x="2798" y="2239"/>
                </a:lnTo>
                <a:lnTo>
                  <a:pt x="2941" y="2263"/>
                </a:lnTo>
                <a:lnTo>
                  <a:pt x="3060" y="2239"/>
                </a:lnTo>
                <a:lnTo>
                  <a:pt x="3167" y="2167"/>
                </a:lnTo>
                <a:lnTo>
                  <a:pt x="4239" y="1108"/>
                </a:lnTo>
                <a:lnTo>
                  <a:pt x="4239" y="3584"/>
                </a:lnTo>
                <a:lnTo>
                  <a:pt x="4263" y="3703"/>
                </a:lnTo>
                <a:lnTo>
                  <a:pt x="4429" y="3870"/>
                </a:lnTo>
                <a:lnTo>
                  <a:pt x="4560" y="3894"/>
                </a:lnTo>
                <a:lnTo>
                  <a:pt x="4691" y="3870"/>
                </a:lnTo>
                <a:lnTo>
                  <a:pt x="4870" y="3703"/>
                </a:lnTo>
                <a:lnTo>
                  <a:pt x="4894" y="3584"/>
                </a:lnTo>
                <a:lnTo>
                  <a:pt x="4894" y="1108"/>
                </a:lnTo>
                <a:lnTo>
                  <a:pt x="5965" y="2179"/>
                </a:lnTo>
                <a:lnTo>
                  <a:pt x="6072" y="2251"/>
                </a:lnTo>
                <a:lnTo>
                  <a:pt x="6192" y="2263"/>
                </a:lnTo>
                <a:lnTo>
                  <a:pt x="6323" y="2239"/>
                </a:lnTo>
                <a:lnTo>
                  <a:pt x="6501" y="2060"/>
                </a:lnTo>
                <a:lnTo>
                  <a:pt x="6525" y="1929"/>
                </a:lnTo>
                <a:lnTo>
                  <a:pt x="6501" y="1810"/>
                </a:lnTo>
                <a:lnTo>
                  <a:pt x="6430" y="1703"/>
                </a:lnTo>
                <a:lnTo>
                  <a:pt x="4798" y="96"/>
                </a:lnTo>
                <a:lnTo>
                  <a:pt x="4667" y="0"/>
                </a:lnTo>
                <a:close/>
                <a:moveTo>
                  <a:pt x="333" y="4882"/>
                </a:moveTo>
                <a:lnTo>
                  <a:pt x="202" y="4906"/>
                </a:lnTo>
                <a:lnTo>
                  <a:pt x="24" y="5073"/>
                </a:lnTo>
                <a:lnTo>
                  <a:pt x="0" y="5192"/>
                </a:lnTo>
                <a:lnTo>
                  <a:pt x="24" y="5311"/>
                </a:lnTo>
                <a:lnTo>
                  <a:pt x="202" y="5513"/>
                </a:lnTo>
                <a:lnTo>
                  <a:pt x="333" y="5537"/>
                </a:lnTo>
                <a:lnTo>
                  <a:pt x="8799" y="5537"/>
                </a:lnTo>
                <a:lnTo>
                  <a:pt x="8930" y="5513"/>
                </a:lnTo>
                <a:lnTo>
                  <a:pt x="9109" y="5334"/>
                </a:lnTo>
                <a:lnTo>
                  <a:pt x="9121" y="5215"/>
                </a:lnTo>
                <a:lnTo>
                  <a:pt x="9109" y="5084"/>
                </a:lnTo>
                <a:lnTo>
                  <a:pt x="8930" y="4906"/>
                </a:lnTo>
                <a:lnTo>
                  <a:pt x="8799" y="4882"/>
                </a:lnTo>
                <a:close/>
                <a:moveTo>
                  <a:pt x="4572" y="6513"/>
                </a:moveTo>
                <a:lnTo>
                  <a:pt x="4441" y="6525"/>
                </a:lnTo>
                <a:lnTo>
                  <a:pt x="4263" y="6704"/>
                </a:lnTo>
                <a:lnTo>
                  <a:pt x="4239" y="6835"/>
                </a:lnTo>
                <a:lnTo>
                  <a:pt x="4239" y="9311"/>
                </a:lnTo>
                <a:lnTo>
                  <a:pt x="3167" y="8240"/>
                </a:lnTo>
                <a:lnTo>
                  <a:pt x="3060" y="8144"/>
                </a:lnTo>
                <a:lnTo>
                  <a:pt x="2941" y="8121"/>
                </a:lnTo>
                <a:lnTo>
                  <a:pt x="2810" y="8144"/>
                </a:lnTo>
                <a:lnTo>
                  <a:pt x="2631" y="8311"/>
                </a:lnTo>
                <a:lnTo>
                  <a:pt x="2608" y="8430"/>
                </a:lnTo>
                <a:lnTo>
                  <a:pt x="2631" y="8549"/>
                </a:lnTo>
                <a:lnTo>
                  <a:pt x="2703" y="8656"/>
                </a:lnTo>
                <a:lnTo>
                  <a:pt x="4334" y="10288"/>
                </a:lnTo>
                <a:lnTo>
                  <a:pt x="4370" y="10335"/>
                </a:lnTo>
                <a:lnTo>
                  <a:pt x="4477" y="10407"/>
                </a:lnTo>
                <a:lnTo>
                  <a:pt x="4560" y="10419"/>
                </a:lnTo>
                <a:lnTo>
                  <a:pt x="4727" y="10383"/>
                </a:lnTo>
                <a:lnTo>
                  <a:pt x="4798" y="10323"/>
                </a:lnTo>
                <a:lnTo>
                  <a:pt x="6430" y="8692"/>
                </a:lnTo>
                <a:lnTo>
                  <a:pt x="6501" y="8585"/>
                </a:lnTo>
                <a:lnTo>
                  <a:pt x="6525" y="8442"/>
                </a:lnTo>
                <a:lnTo>
                  <a:pt x="6501" y="8323"/>
                </a:lnTo>
                <a:lnTo>
                  <a:pt x="6323" y="8144"/>
                </a:lnTo>
                <a:lnTo>
                  <a:pt x="6192" y="8121"/>
                </a:lnTo>
                <a:lnTo>
                  <a:pt x="6072" y="8133"/>
                </a:lnTo>
                <a:lnTo>
                  <a:pt x="5965" y="8216"/>
                </a:lnTo>
                <a:lnTo>
                  <a:pt x="4894" y="9311"/>
                </a:lnTo>
                <a:lnTo>
                  <a:pt x="4894" y="6835"/>
                </a:lnTo>
                <a:lnTo>
                  <a:pt x="4870" y="6704"/>
                </a:lnTo>
                <a:lnTo>
                  <a:pt x="4691" y="6525"/>
                </a:lnTo>
                <a:lnTo>
                  <a:pt x="4572" y="6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665"/>
        <p:cNvGrpSpPr/>
        <p:nvPr/>
      </p:nvGrpSpPr>
      <p:grpSpPr>
        <a:xfrm>
          <a:off x="0" y="0"/>
          <a:ext cx="0" cy="0"/>
          <a:chOff x="0" y="0"/>
          <a:chExt cx="0" cy="0"/>
        </a:xfrm>
      </p:grpSpPr>
      <p:sp>
        <p:nvSpPr>
          <p:cNvPr id="2666" name="Google Shape;2666;p157"/>
          <p:cNvSpPr txBox="1"/>
          <p:nvPr/>
        </p:nvSpPr>
        <p:spPr>
          <a:xfrm>
            <a:off x="507200" y="627525"/>
            <a:ext cx="6454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accent1"/>
                </a:solidFill>
                <a:latin typeface="Libre Franklin"/>
                <a:ea typeface="Libre Franklin"/>
                <a:cs typeface="Libre Franklin"/>
                <a:sym typeface="Libre Franklin"/>
              </a:rPr>
              <a:t>ICONS</a:t>
            </a:r>
            <a:endParaRPr sz="3200" b="1">
              <a:solidFill>
                <a:schemeClr val="accent1"/>
              </a:solidFill>
              <a:latin typeface="Libre Franklin"/>
              <a:ea typeface="Libre Franklin"/>
              <a:cs typeface="Libre Franklin"/>
              <a:sym typeface="Libre Franklin"/>
            </a:endParaRPr>
          </a:p>
        </p:txBody>
      </p:sp>
      <p:sp>
        <p:nvSpPr>
          <p:cNvPr id="2667" name="Google Shape;2667;p157"/>
          <p:cNvSpPr/>
          <p:nvPr/>
        </p:nvSpPr>
        <p:spPr>
          <a:xfrm>
            <a:off x="9297892" y="6516798"/>
            <a:ext cx="792521" cy="594726"/>
          </a:xfrm>
          <a:custGeom>
            <a:avLst/>
            <a:gdLst/>
            <a:ahLst/>
            <a:cxnLst/>
            <a:rect l="l" t="t" r="r" b="b"/>
            <a:pathLst>
              <a:path w="13006" h="9760" extrusionOk="0">
                <a:moveTo>
                  <a:pt x="2925" y="654"/>
                </a:moveTo>
                <a:lnTo>
                  <a:pt x="3056" y="666"/>
                </a:lnTo>
                <a:lnTo>
                  <a:pt x="3294" y="761"/>
                </a:lnTo>
                <a:lnTo>
                  <a:pt x="3460" y="939"/>
                </a:lnTo>
                <a:lnTo>
                  <a:pt x="3567" y="1165"/>
                </a:lnTo>
                <a:lnTo>
                  <a:pt x="3579" y="1308"/>
                </a:lnTo>
                <a:lnTo>
                  <a:pt x="3567" y="1439"/>
                </a:lnTo>
                <a:lnTo>
                  <a:pt x="3460" y="1665"/>
                </a:lnTo>
                <a:lnTo>
                  <a:pt x="3294" y="1843"/>
                </a:lnTo>
                <a:lnTo>
                  <a:pt x="3056" y="1938"/>
                </a:lnTo>
                <a:lnTo>
                  <a:pt x="2925" y="1950"/>
                </a:lnTo>
                <a:lnTo>
                  <a:pt x="2794" y="1938"/>
                </a:lnTo>
                <a:lnTo>
                  <a:pt x="2557" y="1843"/>
                </a:lnTo>
                <a:lnTo>
                  <a:pt x="2378" y="1665"/>
                </a:lnTo>
                <a:lnTo>
                  <a:pt x="2283" y="1439"/>
                </a:lnTo>
                <a:lnTo>
                  <a:pt x="2271" y="1308"/>
                </a:lnTo>
                <a:lnTo>
                  <a:pt x="2283" y="1165"/>
                </a:lnTo>
                <a:lnTo>
                  <a:pt x="2378" y="939"/>
                </a:lnTo>
                <a:lnTo>
                  <a:pt x="2557" y="761"/>
                </a:lnTo>
                <a:lnTo>
                  <a:pt x="2794" y="666"/>
                </a:lnTo>
                <a:lnTo>
                  <a:pt x="2925" y="654"/>
                </a:lnTo>
                <a:close/>
                <a:moveTo>
                  <a:pt x="10069" y="654"/>
                </a:moveTo>
                <a:lnTo>
                  <a:pt x="10212" y="666"/>
                </a:lnTo>
                <a:lnTo>
                  <a:pt x="10438" y="761"/>
                </a:lnTo>
                <a:lnTo>
                  <a:pt x="10616" y="939"/>
                </a:lnTo>
                <a:lnTo>
                  <a:pt x="10711" y="1165"/>
                </a:lnTo>
                <a:lnTo>
                  <a:pt x="10723" y="1308"/>
                </a:lnTo>
                <a:lnTo>
                  <a:pt x="10711" y="1439"/>
                </a:lnTo>
                <a:lnTo>
                  <a:pt x="10616" y="1665"/>
                </a:lnTo>
                <a:lnTo>
                  <a:pt x="10438" y="1843"/>
                </a:lnTo>
                <a:lnTo>
                  <a:pt x="10212" y="1938"/>
                </a:lnTo>
                <a:lnTo>
                  <a:pt x="10069" y="1950"/>
                </a:lnTo>
                <a:lnTo>
                  <a:pt x="9938" y="1938"/>
                </a:lnTo>
                <a:lnTo>
                  <a:pt x="9712" y="1843"/>
                </a:lnTo>
                <a:lnTo>
                  <a:pt x="9534" y="1665"/>
                </a:lnTo>
                <a:lnTo>
                  <a:pt x="9427" y="1439"/>
                </a:lnTo>
                <a:lnTo>
                  <a:pt x="9427" y="1308"/>
                </a:lnTo>
                <a:lnTo>
                  <a:pt x="9427" y="1165"/>
                </a:lnTo>
                <a:lnTo>
                  <a:pt x="9534" y="939"/>
                </a:lnTo>
                <a:lnTo>
                  <a:pt x="9712" y="761"/>
                </a:lnTo>
                <a:lnTo>
                  <a:pt x="9938" y="666"/>
                </a:lnTo>
                <a:lnTo>
                  <a:pt x="10069" y="654"/>
                </a:lnTo>
                <a:close/>
                <a:moveTo>
                  <a:pt x="6955" y="7810"/>
                </a:moveTo>
                <a:lnTo>
                  <a:pt x="7192" y="7917"/>
                </a:lnTo>
                <a:lnTo>
                  <a:pt x="7371" y="8083"/>
                </a:lnTo>
                <a:lnTo>
                  <a:pt x="7466" y="8321"/>
                </a:lnTo>
                <a:lnTo>
                  <a:pt x="7478" y="8452"/>
                </a:lnTo>
                <a:lnTo>
                  <a:pt x="7466" y="8583"/>
                </a:lnTo>
                <a:lnTo>
                  <a:pt x="7371" y="8820"/>
                </a:lnTo>
                <a:lnTo>
                  <a:pt x="7192" y="8999"/>
                </a:lnTo>
                <a:lnTo>
                  <a:pt x="6955" y="9094"/>
                </a:lnTo>
                <a:lnTo>
                  <a:pt x="6824" y="9106"/>
                </a:lnTo>
                <a:lnTo>
                  <a:pt x="6693" y="9094"/>
                </a:lnTo>
                <a:lnTo>
                  <a:pt x="6455" y="8999"/>
                </a:lnTo>
                <a:lnTo>
                  <a:pt x="6277" y="8820"/>
                </a:lnTo>
                <a:lnTo>
                  <a:pt x="6182" y="8583"/>
                </a:lnTo>
                <a:lnTo>
                  <a:pt x="6170" y="8452"/>
                </a:lnTo>
                <a:lnTo>
                  <a:pt x="6182" y="8321"/>
                </a:lnTo>
                <a:lnTo>
                  <a:pt x="6277" y="8083"/>
                </a:lnTo>
                <a:lnTo>
                  <a:pt x="6455" y="7917"/>
                </a:lnTo>
                <a:lnTo>
                  <a:pt x="6693" y="7810"/>
                </a:lnTo>
                <a:close/>
                <a:moveTo>
                  <a:pt x="2925" y="0"/>
                </a:moveTo>
                <a:lnTo>
                  <a:pt x="2652" y="24"/>
                </a:lnTo>
                <a:lnTo>
                  <a:pt x="2188" y="214"/>
                </a:lnTo>
                <a:lnTo>
                  <a:pt x="1843" y="571"/>
                </a:lnTo>
                <a:lnTo>
                  <a:pt x="1641" y="1035"/>
                </a:lnTo>
                <a:lnTo>
                  <a:pt x="1617" y="1308"/>
                </a:lnTo>
                <a:lnTo>
                  <a:pt x="1629" y="1522"/>
                </a:lnTo>
                <a:lnTo>
                  <a:pt x="1772" y="1926"/>
                </a:lnTo>
                <a:lnTo>
                  <a:pt x="2033" y="2259"/>
                </a:lnTo>
                <a:lnTo>
                  <a:pt x="2390" y="2485"/>
                </a:lnTo>
                <a:lnTo>
                  <a:pt x="2592" y="2544"/>
                </a:lnTo>
                <a:lnTo>
                  <a:pt x="2592" y="4874"/>
                </a:lnTo>
                <a:lnTo>
                  <a:pt x="322" y="4874"/>
                </a:lnTo>
                <a:lnTo>
                  <a:pt x="191" y="4898"/>
                </a:lnTo>
                <a:lnTo>
                  <a:pt x="13" y="5076"/>
                </a:lnTo>
                <a:lnTo>
                  <a:pt x="1" y="5207"/>
                </a:lnTo>
                <a:lnTo>
                  <a:pt x="13" y="5338"/>
                </a:lnTo>
                <a:lnTo>
                  <a:pt x="191" y="5516"/>
                </a:lnTo>
                <a:lnTo>
                  <a:pt x="322" y="5528"/>
                </a:lnTo>
                <a:lnTo>
                  <a:pt x="6503" y="5528"/>
                </a:lnTo>
                <a:lnTo>
                  <a:pt x="6503" y="7192"/>
                </a:lnTo>
                <a:lnTo>
                  <a:pt x="6289" y="7263"/>
                </a:lnTo>
                <a:lnTo>
                  <a:pt x="5944" y="7489"/>
                </a:lnTo>
                <a:lnTo>
                  <a:pt x="5683" y="7822"/>
                </a:lnTo>
                <a:lnTo>
                  <a:pt x="5540" y="8226"/>
                </a:lnTo>
                <a:lnTo>
                  <a:pt x="5528" y="8452"/>
                </a:lnTo>
                <a:lnTo>
                  <a:pt x="5540" y="8725"/>
                </a:lnTo>
                <a:lnTo>
                  <a:pt x="5742" y="9189"/>
                </a:lnTo>
                <a:lnTo>
                  <a:pt x="6087" y="9534"/>
                </a:lnTo>
                <a:lnTo>
                  <a:pt x="6562" y="9736"/>
                </a:lnTo>
                <a:lnTo>
                  <a:pt x="6824" y="9759"/>
                </a:lnTo>
                <a:lnTo>
                  <a:pt x="7085" y="9736"/>
                </a:lnTo>
                <a:lnTo>
                  <a:pt x="7549" y="9534"/>
                </a:lnTo>
                <a:lnTo>
                  <a:pt x="7906" y="9189"/>
                </a:lnTo>
                <a:lnTo>
                  <a:pt x="8108" y="8725"/>
                </a:lnTo>
                <a:lnTo>
                  <a:pt x="8120" y="8452"/>
                </a:lnTo>
                <a:lnTo>
                  <a:pt x="8108" y="8226"/>
                </a:lnTo>
                <a:lnTo>
                  <a:pt x="7965" y="7822"/>
                </a:lnTo>
                <a:lnTo>
                  <a:pt x="7704" y="7489"/>
                </a:lnTo>
                <a:lnTo>
                  <a:pt x="7359" y="7263"/>
                </a:lnTo>
                <a:lnTo>
                  <a:pt x="7145" y="7192"/>
                </a:lnTo>
                <a:lnTo>
                  <a:pt x="7145" y="5528"/>
                </a:lnTo>
                <a:lnTo>
                  <a:pt x="12672" y="5528"/>
                </a:lnTo>
                <a:lnTo>
                  <a:pt x="12803" y="5516"/>
                </a:lnTo>
                <a:lnTo>
                  <a:pt x="12981" y="5338"/>
                </a:lnTo>
                <a:lnTo>
                  <a:pt x="13005" y="5207"/>
                </a:lnTo>
                <a:lnTo>
                  <a:pt x="12981" y="5076"/>
                </a:lnTo>
                <a:lnTo>
                  <a:pt x="12803" y="4898"/>
                </a:lnTo>
                <a:lnTo>
                  <a:pt x="12672" y="4874"/>
                </a:lnTo>
                <a:lnTo>
                  <a:pt x="10402" y="4874"/>
                </a:lnTo>
                <a:lnTo>
                  <a:pt x="10402" y="2544"/>
                </a:lnTo>
                <a:lnTo>
                  <a:pt x="10604" y="2485"/>
                </a:lnTo>
                <a:lnTo>
                  <a:pt x="10961" y="2259"/>
                </a:lnTo>
                <a:lnTo>
                  <a:pt x="11222" y="1938"/>
                </a:lnTo>
                <a:lnTo>
                  <a:pt x="11365" y="1522"/>
                </a:lnTo>
                <a:lnTo>
                  <a:pt x="11377" y="1308"/>
                </a:lnTo>
                <a:lnTo>
                  <a:pt x="11353" y="1035"/>
                </a:lnTo>
                <a:lnTo>
                  <a:pt x="11163" y="571"/>
                </a:lnTo>
                <a:lnTo>
                  <a:pt x="10806" y="214"/>
                </a:lnTo>
                <a:lnTo>
                  <a:pt x="10342" y="24"/>
                </a:lnTo>
                <a:lnTo>
                  <a:pt x="10069" y="0"/>
                </a:lnTo>
                <a:lnTo>
                  <a:pt x="9808" y="24"/>
                </a:lnTo>
                <a:lnTo>
                  <a:pt x="9344" y="214"/>
                </a:lnTo>
                <a:lnTo>
                  <a:pt x="8987" y="571"/>
                </a:lnTo>
                <a:lnTo>
                  <a:pt x="8797" y="1035"/>
                </a:lnTo>
                <a:lnTo>
                  <a:pt x="8773" y="1308"/>
                </a:lnTo>
                <a:lnTo>
                  <a:pt x="8785" y="1522"/>
                </a:lnTo>
                <a:lnTo>
                  <a:pt x="8928" y="1926"/>
                </a:lnTo>
                <a:lnTo>
                  <a:pt x="9189" y="2259"/>
                </a:lnTo>
                <a:lnTo>
                  <a:pt x="9546" y="2485"/>
                </a:lnTo>
                <a:lnTo>
                  <a:pt x="9748" y="2544"/>
                </a:lnTo>
                <a:lnTo>
                  <a:pt x="9748" y="4874"/>
                </a:lnTo>
                <a:lnTo>
                  <a:pt x="3246" y="4874"/>
                </a:lnTo>
                <a:lnTo>
                  <a:pt x="3246" y="2544"/>
                </a:lnTo>
                <a:lnTo>
                  <a:pt x="3448" y="2485"/>
                </a:lnTo>
                <a:lnTo>
                  <a:pt x="3805" y="2259"/>
                </a:lnTo>
                <a:lnTo>
                  <a:pt x="4066" y="1938"/>
                </a:lnTo>
                <a:lnTo>
                  <a:pt x="4209" y="1522"/>
                </a:lnTo>
                <a:lnTo>
                  <a:pt x="4221" y="1308"/>
                </a:lnTo>
                <a:lnTo>
                  <a:pt x="4209" y="1035"/>
                </a:lnTo>
                <a:lnTo>
                  <a:pt x="4007" y="571"/>
                </a:lnTo>
                <a:lnTo>
                  <a:pt x="3650" y="214"/>
                </a:lnTo>
                <a:lnTo>
                  <a:pt x="3187" y="24"/>
                </a:lnTo>
                <a:lnTo>
                  <a:pt x="29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57"/>
          <p:cNvSpPr/>
          <p:nvPr/>
        </p:nvSpPr>
        <p:spPr>
          <a:xfrm>
            <a:off x="2071177" y="6537089"/>
            <a:ext cx="633846" cy="554143"/>
          </a:xfrm>
          <a:custGeom>
            <a:avLst/>
            <a:gdLst/>
            <a:ahLst/>
            <a:cxnLst/>
            <a:rect l="l" t="t" r="r" b="b"/>
            <a:pathLst>
              <a:path w="10402" h="9094" extrusionOk="0">
                <a:moveTo>
                  <a:pt x="5088" y="0"/>
                </a:moveTo>
                <a:lnTo>
                  <a:pt x="4815" y="71"/>
                </a:lnTo>
                <a:lnTo>
                  <a:pt x="4363" y="333"/>
                </a:lnTo>
                <a:lnTo>
                  <a:pt x="4042" y="618"/>
                </a:lnTo>
                <a:lnTo>
                  <a:pt x="3852" y="808"/>
                </a:lnTo>
                <a:lnTo>
                  <a:pt x="3626" y="904"/>
                </a:lnTo>
                <a:lnTo>
                  <a:pt x="3448" y="892"/>
                </a:lnTo>
                <a:lnTo>
                  <a:pt x="3246" y="880"/>
                </a:lnTo>
                <a:lnTo>
                  <a:pt x="2747" y="880"/>
                </a:lnTo>
                <a:lnTo>
                  <a:pt x="2402" y="951"/>
                </a:lnTo>
                <a:lnTo>
                  <a:pt x="2152" y="1070"/>
                </a:lnTo>
                <a:lnTo>
                  <a:pt x="2045" y="1153"/>
                </a:lnTo>
                <a:lnTo>
                  <a:pt x="1903" y="1284"/>
                </a:lnTo>
                <a:lnTo>
                  <a:pt x="1713" y="1569"/>
                </a:lnTo>
                <a:lnTo>
                  <a:pt x="1534" y="2045"/>
                </a:lnTo>
                <a:lnTo>
                  <a:pt x="1475" y="2330"/>
                </a:lnTo>
                <a:lnTo>
                  <a:pt x="1415" y="2568"/>
                </a:lnTo>
                <a:lnTo>
                  <a:pt x="1166" y="2924"/>
                </a:lnTo>
                <a:lnTo>
                  <a:pt x="987" y="3055"/>
                </a:lnTo>
                <a:lnTo>
                  <a:pt x="750" y="3198"/>
                </a:lnTo>
                <a:lnTo>
                  <a:pt x="369" y="3519"/>
                </a:lnTo>
                <a:lnTo>
                  <a:pt x="155" y="3804"/>
                </a:lnTo>
                <a:lnTo>
                  <a:pt x="84" y="3970"/>
                </a:lnTo>
                <a:lnTo>
                  <a:pt x="60" y="4101"/>
                </a:lnTo>
                <a:lnTo>
                  <a:pt x="167" y="4327"/>
                </a:lnTo>
                <a:lnTo>
                  <a:pt x="286" y="4386"/>
                </a:lnTo>
                <a:lnTo>
                  <a:pt x="405" y="4422"/>
                </a:lnTo>
                <a:lnTo>
                  <a:pt x="631" y="4315"/>
                </a:lnTo>
                <a:lnTo>
                  <a:pt x="702" y="4196"/>
                </a:lnTo>
                <a:lnTo>
                  <a:pt x="738" y="4101"/>
                </a:lnTo>
                <a:lnTo>
                  <a:pt x="869" y="3935"/>
                </a:lnTo>
                <a:lnTo>
                  <a:pt x="1130" y="3721"/>
                </a:lnTo>
                <a:lnTo>
                  <a:pt x="1320" y="3614"/>
                </a:lnTo>
                <a:lnTo>
                  <a:pt x="1522" y="3495"/>
                </a:lnTo>
                <a:lnTo>
                  <a:pt x="1784" y="3281"/>
                </a:lnTo>
                <a:lnTo>
                  <a:pt x="1950" y="3043"/>
                </a:lnTo>
                <a:lnTo>
                  <a:pt x="2057" y="2710"/>
                </a:lnTo>
                <a:lnTo>
                  <a:pt x="2117" y="2473"/>
                </a:lnTo>
                <a:lnTo>
                  <a:pt x="2164" y="2235"/>
                </a:lnTo>
                <a:lnTo>
                  <a:pt x="2271" y="1914"/>
                </a:lnTo>
                <a:lnTo>
                  <a:pt x="2378" y="1724"/>
                </a:lnTo>
                <a:lnTo>
                  <a:pt x="2450" y="1664"/>
                </a:lnTo>
                <a:lnTo>
                  <a:pt x="2545" y="1593"/>
                </a:lnTo>
                <a:lnTo>
                  <a:pt x="2782" y="1534"/>
                </a:lnTo>
                <a:lnTo>
                  <a:pt x="2949" y="1522"/>
                </a:lnTo>
                <a:lnTo>
                  <a:pt x="3222" y="1534"/>
                </a:lnTo>
                <a:lnTo>
                  <a:pt x="3412" y="1545"/>
                </a:lnTo>
                <a:lnTo>
                  <a:pt x="3579" y="1557"/>
                </a:lnTo>
                <a:lnTo>
                  <a:pt x="3840" y="1534"/>
                </a:lnTo>
                <a:lnTo>
                  <a:pt x="4066" y="1438"/>
                </a:lnTo>
                <a:lnTo>
                  <a:pt x="4328" y="1248"/>
                </a:lnTo>
                <a:lnTo>
                  <a:pt x="4494" y="1082"/>
                </a:lnTo>
                <a:lnTo>
                  <a:pt x="4708" y="880"/>
                </a:lnTo>
                <a:lnTo>
                  <a:pt x="5088" y="666"/>
                </a:lnTo>
                <a:lnTo>
                  <a:pt x="5243" y="642"/>
                </a:lnTo>
                <a:lnTo>
                  <a:pt x="5398" y="666"/>
                </a:lnTo>
                <a:lnTo>
                  <a:pt x="5730" y="904"/>
                </a:lnTo>
                <a:lnTo>
                  <a:pt x="5921" y="1082"/>
                </a:lnTo>
                <a:lnTo>
                  <a:pt x="6087" y="1248"/>
                </a:lnTo>
                <a:lnTo>
                  <a:pt x="6349" y="1450"/>
                </a:lnTo>
                <a:lnTo>
                  <a:pt x="6574" y="1534"/>
                </a:lnTo>
                <a:lnTo>
                  <a:pt x="6836" y="1557"/>
                </a:lnTo>
                <a:lnTo>
                  <a:pt x="7002" y="1545"/>
                </a:lnTo>
                <a:lnTo>
                  <a:pt x="7192" y="1534"/>
                </a:lnTo>
                <a:lnTo>
                  <a:pt x="7466" y="1522"/>
                </a:lnTo>
                <a:lnTo>
                  <a:pt x="7632" y="1534"/>
                </a:lnTo>
                <a:lnTo>
                  <a:pt x="7870" y="1593"/>
                </a:lnTo>
                <a:lnTo>
                  <a:pt x="7965" y="1664"/>
                </a:lnTo>
                <a:lnTo>
                  <a:pt x="8036" y="1724"/>
                </a:lnTo>
                <a:lnTo>
                  <a:pt x="8143" y="1914"/>
                </a:lnTo>
                <a:lnTo>
                  <a:pt x="8250" y="2235"/>
                </a:lnTo>
                <a:lnTo>
                  <a:pt x="8298" y="2473"/>
                </a:lnTo>
                <a:lnTo>
                  <a:pt x="8357" y="2710"/>
                </a:lnTo>
                <a:lnTo>
                  <a:pt x="8464" y="3055"/>
                </a:lnTo>
                <a:lnTo>
                  <a:pt x="8631" y="3281"/>
                </a:lnTo>
                <a:lnTo>
                  <a:pt x="8892" y="3495"/>
                </a:lnTo>
                <a:lnTo>
                  <a:pt x="9094" y="3614"/>
                </a:lnTo>
                <a:lnTo>
                  <a:pt x="9308" y="3745"/>
                </a:lnTo>
                <a:lnTo>
                  <a:pt x="9629" y="4018"/>
                </a:lnTo>
                <a:lnTo>
                  <a:pt x="9724" y="4196"/>
                </a:lnTo>
                <a:lnTo>
                  <a:pt x="9760" y="4291"/>
                </a:lnTo>
                <a:lnTo>
                  <a:pt x="9926" y="4398"/>
                </a:lnTo>
                <a:lnTo>
                  <a:pt x="10022" y="4410"/>
                </a:lnTo>
                <a:lnTo>
                  <a:pt x="10081" y="4410"/>
                </a:lnTo>
                <a:lnTo>
                  <a:pt x="10140" y="4386"/>
                </a:lnTo>
                <a:lnTo>
                  <a:pt x="10247" y="4327"/>
                </a:lnTo>
                <a:lnTo>
                  <a:pt x="10354" y="4101"/>
                </a:lnTo>
                <a:lnTo>
                  <a:pt x="10331" y="3970"/>
                </a:lnTo>
                <a:lnTo>
                  <a:pt x="10259" y="3804"/>
                </a:lnTo>
                <a:lnTo>
                  <a:pt x="10045" y="3519"/>
                </a:lnTo>
                <a:lnTo>
                  <a:pt x="9665" y="3198"/>
                </a:lnTo>
                <a:lnTo>
                  <a:pt x="9427" y="3055"/>
                </a:lnTo>
                <a:lnTo>
                  <a:pt x="9237" y="2924"/>
                </a:lnTo>
                <a:lnTo>
                  <a:pt x="8999" y="2568"/>
                </a:lnTo>
                <a:lnTo>
                  <a:pt x="8940" y="2330"/>
                </a:lnTo>
                <a:lnTo>
                  <a:pt x="8869" y="2045"/>
                </a:lnTo>
                <a:lnTo>
                  <a:pt x="8702" y="1569"/>
                </a:lnTo>
                <a:lnTo>
                  <a:pt x="8512" y="1284"/>
                </a:lnTo>
                <a:lnTo>
                  <a:pt x="8369" y="1153"/>
                </a:lnTo>
                <a:lnTo>
                  <a:pt x="8250" y="1070"/>
                </a:lnTo>
                <a:lnTo>
                  <a:pt x="8013" y="951"/>
                </a:lnTo>
                <a:lnTo>
                  <a:pt x="7656" y="880"/>
                </a:lnTo>
                <a:lnTo>
                  <a:pt x="7169" y="880"/>
                </a:lnTo>
                <a:lnTo>
                  <a:pt x="6955" y="904"/>
                </a:lnTo>
                <a:lnTo>
                  <a:pt x="6776" y="904"/>
                </a:lnTo>
                <a:lnTo>
                  <a:pt x="6562" y="808"/>
                </a:lnTo>
                <a:lnTo>
                  <a:pt x="6372" y="618"/>
                </a:lnTo>
                <a:lnTo>
                  <a:pt x="6146" y="404"/>
                </a:lnTo>
                <a:lnTo>
                  <a:pt x="5730" y="119"/>
                </a:lnTo>
                <a:lnTo>
                  <a:pt x="5409" y="12"/>
                </a:lnTo>
                <a:lnTo>
                  <a:pt x="5231" y="0"/>
                </a:lnTo>
                <a:close/>
                <a:moveTo>
                  <a:pt x="3567" y="5195"/>
                </a:moveTo>
                <a:lnTo>
                  <a:pt x="3436" y="5219"/>
                </a:lnTo>
                <a:lnTo>
                  <a:pt x="3258" y="5385"/>
                </a:lnTo>
                <a:lnTo>
                  <a:pt x="3234" y="5528"/>
                </a:lnTo>
                <a:lnTo>
                  <a:pt x="3258" y="5658"/>
                </a:lnTo>
                <a:lnTo>
                  <a:pt x="3436" y="5825"/>
                </a:lnTo>
                <a:lnTo>
                  <a:pt x="3567" y="5849"/>
                </a:lnTo>
                <a:lnTo>
                  <a:pt x="3698" y="5825"/>
                </a:lnTo>
                <a:lnTo>
                  <a:pt x="3864" y="5658"/>
                </a:lnTo>
                <a:lnTo>
                  <a:pt x="3888" y="5528"/>
                </a:lnTo>
                <a:lnTo>
                  <a:pt x="3876" y="5385"/>
                </a:lnTo>
                <a:lnTo>
                  <a:pt x="3698" y="5219"/>
                </a:lnTo>
                <a:lnTo>
                  <a:pt x="3567" y="5195"/>
                </a:lnTo>
                <a:close/>
                <a:moveTo>
                  <a:pt x="2259" y="6502"/>
                </a:moveTo>
                <a:lnTo>
                  <a:pt x="2129" y="6514"/>
                </a:lnTo>
                <a:lnTo>
                  <a:pt x="1974" y="6693"/>
                </a:lnTo>
                <a:lnTo>
                  <a:pt x="1962" y="6823"/>
                </a:lnTo>
                <a:lnTo>
                  <a:pt x="1974" y="6954"/>
                </a:lnTo>
                <a:lnTo>
                  <a:pt x="2152" y="7132"/>
                </a:lnTo>
                <a:lnTo>
                  <a:pt x="2283" y="7144"/>
                </a:lnTo>
                <a:lnTo>
                  <a:pt x="2414" y="7132"/>
                </a:lnTo>
                <a:lnTo>
                  <a:pt x="2592" y="6954"/>
                </a:lnTo>
                <a:lnTo>
                  <a:pt x="2604" y="6823"/>
                </a:lnTo>
                <a:lnTo>
                  <a:pt x="2592" y="6693"/>
                </a:lnTo>
                <a:lnTo>
                  <a:pt x="2402" y="6514"/>
                </a:lnTo>
                <a:lnTo>
                  <a:pt x="2259" y="6502"/>
                </a:lnTo>
                <a:close/>
                <a:moveTo>
                  <a:pt x="5207" y="3245"/>
                </a:moveTo>
                <a:lnTo>
                  <a:pt x="5635" y="3257"/>
                </a:lnTo>
                <a:lnTo>
                  <a:pt x="6455" y="3435"/>
                </a:lnTo>
                <a:lnTo>
                  <a:pt x="7216" y="3768"/>
                </a:lnTo>
                <a:lnTo>
                  <a:pt x="7918" y="4244"/>
                </a:lnTo>
                <a:lnTo>
                  <a:pt x="8524" y="4838"/>
                </a:lnTo>
                <a:lnTo>
                  <a:pt x="9023" y="5551"/>
                </a:lnTo>
                <a:lnTo>
                  <a:pt x="9415" y="6360"/>
                </a:lnTo>
                <a:lnTo>
                  <a:pt x="9677" y="7239"/>
                </a:lnTo>
                <a:lnTo>
                  <a:pt x="9748" y="7703"/>
                </a:lnTo>
                <a:lnTo>
                  <a:pt x="9760" y="7857"/>
                </a:lnTo>
                <a:lnTo>
                  <a:pt x="9689" y="8119"/>
                </a:lnTo>
                <a:lnTo>
                  <a:pt x="9522" y="8321"/>
                </a:lnTo>
                <a:lnTo>
                  <a:pt x="9296" y="8440"/>
                </a:lnTo>
                <a:lnTo>
                  <a:pt x="9154" y="8452"/>
                </a:lnTo>
                <a:lnTo>
                  <a:pt x="1237" y="8452"/>
                </a:lnTo>
                <a:lnTo>
                  <a:pt x="1106" y="8440"/>
                </a:lnTo>
                <a:lnTo>
                  <a:pt x="881" y="8321"/>
                </a:lnTo>
                <a:lnTo>
                  <a:pt x="726" y="8119"/>
                </a:lnTo>
                <a:lnTo>
                  <a:pt x="655" y="7857"/>
                </a:lnTo>
                <a:lnTo>
                  <a:pt x="667" y="7703"/>
                </a:lnTo>
                <a:lnTo>
                  <a:pt x="738" y="7239"/>
                </a:lnTo>
                <a:lnTo>
                  <a:pt x="999" y="6360"/>
                </a:lnTo>
                <a:lnTo>
                  <a:pt x="1380" y="5551"/>
                </a:lnTo>
                <a:lnTo>
                  <a:pt x="1891" y="4838"/>
                </a:lnTo>
                <a:lnTo>
                  <a:pt x="2497" y="4244"/>
                </a:lnTo>
                <a:lnTo>
                  <a:pt x="3187" y="3768"/>
                </a:lnTo>
                <a:lnTo>
                  <a:pt x="3947" y="3435"/>
                </a:lnTo>
                <a:lnTo>
                  <a:pt x="4768" y="3257"/>
                </a:lnTo>
                <a:lnTo>
                  <a:pt x="5207" y="3245"/>
                </a:lnTo>
                <a:close/>
                <a:moveTo>
                  <a:pt x="5207" y="2592"/>
                </a:moveTo>
                <a:lnTo>
                  <a:pt x="4720" y="2615"/>
                </a:lnTo>
                <a:lnTo>
                  <a:pt x="3793" y="2805"/>
                </a:lnTo>
                <a:lnTo>
                  <a:pt x="2925" y="3174"/>
                </a:lnTo>
                <a:lnTo>
                  <a:pt x="2129" y="3709"/>
                </a:lnTo>
                <a:lnTo>
                  <a:pt x="1427" y="4386"/>
                </a:lnTo>
                <a:lnTo>
                  <a:pt x="845" y="5183"/>
                </a:lnTo>
                <a:lnTo>
                  <a:pt x="393" y="6098"/>
                </a:lnTo>
                <a:lnTo>
                  <a:pt x="96" y="7097"/>
                </a:lnTo>
                <a:lnTo>
                  <a:pt x="13" y="7632"/>
                </a:lnTo>
                <a:lnTo>
                  <a:pt x="1" y="7774"/>
                </a:lnTo>
                <a:lnTo>
                  <a:pt x="25" y="8059"/>
                </a:lnTo>
                <a:lnTo>
                  <a:pt x="108" y="8321"/>
                </a:lnTo>
                <a:lnTo>
                  <a:pt x="251" y="8571"/>
                </a:lnTo>
                <a:lnTo>
                  <a:pt x="334" y="8690"/>
                </a:lnTo>
                <a:lnTo>
                  <a:pt x="524" y="8868"/>
                </a:lnTo>
                <a:lnTo>
                  <a:pt x="987" y="9082"/>
                </a:lnTo>
                <a:lnTo>
                  <a:pt x="1237" y="9094"/>
                </a:lnTo>
                <a:lnTo>
                  <a:pt x="9178" y="9094"/>
                </a:lnTo>
                <a:lnTo>
                  <a:pt x="9427" y="9082"/>
                </a:lnTo>
                <a:lnTo>
                  <a:pt x="9891" y="8868"/>
                </a:lnTo>
                <a:lnTo>
                  <a:pt x="10069" y="8690"/>
                </a:lnTo>
                <a:lnTo>
                  <a:pt x="10164" y="8571"/>
                </a:lnTo>
                <a:lnTo>
                  <a:pt x="10295" y="8321"/>
                </a:lnTo>
                <a:lnTo>
                  <a:pt x="10378" y="8059"/>
                </a:lnTo>
                <a:lnTo>
                  <a:pt x="10402" y="7774"/>
                </a:lnTo>
                <a:lnTo>
                  <a:pt x="10390" y="7632"/>
                </a:lnTo>
                <a:lnTo>
                  <a:pt x="10307" y="7097"/>
                </a:lnTo>
                <a:lnTo>
                  <a:pt x="10010" y="6098"/>
                </a:lnTo>
                <a:lnTo>
                  <a:pt x="9558" y="5183"/>
                </a:lnTo>
                <a:lnTo>
                  <a:pt x="8976" y="4386"/>
                </a:lnTo>
                <a:lnTo>
                  <a:pt x="8286" y="3709"/>
                </a:lnTo>
                <a:lnTo>
                  <a:pt x="7490" y="3174"/>
                </a:lnTo>
                <a:lnTo>
                  <a:pt x="6622" y="2805"/>
                </a:lnTo>
                <a:lnTo>
                  <a:pt x="5683" y="2615"/>
                </a:lnTo>
                <a:lnTo>
                  <a:pt x="5207" y="25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57"/>
          <p:cNvSpPr/>
          <p:nvPr/>
        </p:nvSpPr>
        <p:spPr>
          <a:xfrm>
            <a:off x="3328643" y="6537089"/>
            <a:ext cx="540433" cy="540372"/>
          </a:xfrm>
          <a:custGeom>
            <a:avLst/>
            <a:gdLst/>
            <a:ahLst/>
            <a:cxnLst/>
            <a:rect l="l" t="t" r="r" b="b"/>
            <a:pathLst>
              <a:path w="8869" h="8868" extrusionOk="0">
                <a:moveTo>
                  <a:pt x="2283" y="1783"/>
                </a:moveTo>
                <a:lnTo>
                  <a:pt x="2176" y="1795"/>
                </a:lnTo>
                <a:lnTo>
                  <a:pt x="1998" y="1866"/>
                </a:lnTo>
                <a:lnTo>
                  <a:pt x="1867" y="1997"/>
                </a:lnTo>
                <a:lnTo>
                  <a:pt x="1796" y="2175"/>
                </a:lnTo>
                <a:lnTo>
                  <a:pt x="1796" y="2271"/>
                </a:lnTo>
                <a:lnTo>
                  <a:pt x="1796" y="2366"/>
                </a:lnTo>
                <a:lnTo>
                  <a:pt x="1867" y="2544"/>
                </a:lnTo>
                <a:lnTo>
                  <a:pt x="1998" y="2675"/>
                </a:lnTo>
                <a:lnTo>
                  <a:pt x="2176" y="2746"/>
                </a:lnTo>
                <a:lnTo>
                  <a:pt x="2283" y="2758"/>
                </a:lnTo>
                <a:lnTo>
                  <a:pt x="2378" y="2746"/>
                </a:lnTo>
                <a:lnTo>
                  <a:pt x="2556" y="2675"/>
                </a:lnTo>
                <a:lnTo>
                  <a:pt x="2687" y="2544"/>
                </a:lnTo>
                <a:lnTo>
                  <a:pt x="2758" y="2366"/>
                </a:lnTo>
                <a:lnTo>
                  <a:pt x="2770" y="2271"/>
                </a:lnTo>
                <a:lnTo>
                  <a:pt x="2758" y="2175"/>
                </a:lnTo>
                <a:lnTo>
                  <a:pt x="2687" y="1997"/>
                </a:lnTo>
                <a:lnTo>
                  <a:pt x="2556" y="1866"/>
                </a:lnTo>
                <a:lnTo>
                  <a:pt x="2378" y="1795"/>
                </a:lnTo>
                <a:lnTo>
                  <a:pt x="2283" y="1783"/>
                </a:lnTo>
                <a:close/>
                <a:moveTo>
                  <a:pt x="4018" y="642"/>
                </a:moveTo>
                <a:lnTo>
                  <a:pt x="4137" y="654"/>
                </a:lnTo>
                <a:lnTo>
                  <a:pt x="4375" y="749"/>
                </a:lnTo>
                <a:lnTo>
                  <a:pt x="4470" y="832"/>
                </a:lnTo>
                <a:lnTo>
                  <a:pt x="8048" y="4410"/>
                </a:lnTo>
                <a:lnTo>
                  <a:pt x="8131" y="4517"/>
                </a:lnTo>
                <a:lnTo>
                  <a:pt x="8226" y="4743"/>
                </a:lnTo>
                <a:lnTo>
                  <a:pt x="8226" y="4993"/>
                </a:lnTo>
                <a:lnTo>
                  <a:pt x="8131" y="5230"/>
                </a:lnTo>
                <a:lnTo>
                  <a:pt x="8048" y="5326"/>
                </a:lnTo>
                <a:lnTo>
                  <a:pt x="5338" y="8036"/>
                </a:lnTo>
                <a:lnTo>
                  <a:pt x="5231" y="8131"/>
                </a:lnTo>
                <a:lnTo>
                  <a:pt x="5005" y="8226"/>
                </a:lnTo>
                <a:lnTo>
                  <a:pt x="4755" y="8226"/>
                </a:lnTo>
                <a:lnTo>
                  <a:pt x="4518" y="8131"/>
                </a:lnTo>
                <a:lnTo>
                  <a:pt x="4423" y="8036"/>
                </a:lnTo>
                <a:lnTo>
                  <a:pt x="845" y="4470"/>
                </a:lnTo>
                <a:lnTo>
                  <a:pt x="761" y="4363"/>
                </a:lnTo>
                <a:lnTo>
                  <a:pt x="654" y="4125"/>
                </a:lnTo>
                <a:lnTo>
                  <a:pt x="654" y="4006"/>
                </a:lnTo>
                <a:lnTo>
                  <a:pt x="654" y="975"/>
                </a:lnTo>
                <a:lnTo>
                  <a:pt x="666" y="844"/>
                </a:lnTo>
                <a:lnTo>
                  <a:pt x="845" y="666"/>
                </a:lnTo>
                <a:lnTo>
                  <a:pt x="975" y="642"/>
                </a:lnTo>
                <a:close/>
                <a:moveTo>
                  <a:pt x="975" y="0"/>
                </a:moveTo>
                <a:lnTo>
                  <a:pt x="773" y="12"/>
                </a:lnTo>
                <a:lnTo>
                  <a:pt x="429" y="155"/>
                </a:lnTo>
                <a:lnTo>
                  <a:pt x="167" y="416"/>
                </a:lnTo>
                <a:lnTo>
                  <a:pt x="12" y="773"/>
                </a:lnTo>
                <a:lnTo>
                  <a:pt x="1" y="975"/>
                </a:lnTo>
                <a:lnTo>
                  <a:pt x="1" y="4006"/>
                </a:lnTo>
                <a:lnTo>
                  <a:pt x="12" y="4268"/>
                </a:lnTo>
                <a:lnTo>
                  <a:pt x="215" y="4731"/>
                </a:lnTo>
                <a:lnTo>
                  <a:pt x="381" y="4933"/>
                </a:lnTo>
                <a:lnTo>
                  <a:pt x="3959" y="8499"/>
                </a:lnTo>
                <a:lnTo>
                  <a:pt x="4149" y="8678"/>
                </a:lnTo>
                <a:lnTo>
                  <a:pt x="4625" y="8868"/>
                </a:lnTo>
                <a:lnTo>
                  <a:pt x="5124" y="8868"/>
                </a:lnTo>
                <a:lnTo>
                  <a:pt x="5599" y="8678"/>
                </a:lnTo>
                <a:lnTo>
                  <a:pt x="5801" y="8499"/>
                </a:lnTo>
                <a:lnTo>
                  <a:pt x="8512" y="5789"/>
                </a:lnTo>
                <a:lnTo>
                  <a:pt x="8678" y="5587"/>
                </a:lnTo>
                <a:lnTo>
                  <a:pt x="8868" y="5123"/>
                </a:lnTo>
                <a:lnTo>
                  <a:pt x="8868" y="4624"/>
                </a:lnTo>
                <a:lnTo>
                  <a:pt x="8678" y="4149"/>
                </a:lnTo>
                <a:lnTo>
                  <a:pt x="8512" y="3947"/>
                </a:lnTo>
                <a:lnTo>
                  <a:pt x="4934" y="381"/>
                </a:lnTo>
                <a:lnTo>
                  <a:pt x="4732" y="202"/>
                </a:lnTo>
                <a:lnTo>
                  <a:pt x="4268" y="12"/>
                </a:lnTo>
                <a:lnTo>
                  <a:pt x="40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57"/>
          <p:cNvSpPr/>
          <p:nvPr/>
        </p:nvSpPr>
        <p:spPr>
          <a:xfrm>
            <a:off x="4506406" y="6536358"/>
            <a:ext cx="634577" cy="554874"/>
          </a:xfrm>
          <a:custGeom>
            <a:avLst/>
            <a:gdLst/>
            <a:ahLst/>
            <a:cxnLst/>
            <a:rect l="l" t="t" r="r" b="b"/>
            <a:pathLst>
              <a:path w="10414" h="9106" extrusionOk="0">
                <a:moveTo>
                  <a:pt x="1796" y="3911"/>
                </a:moveTo>
                <a:lnTo>
                  <a:pt x="1855" y="3923"/>
                </a:lnTo>
                <a:lnTo>
                  <a:pt x="1938" y="4006"/>
                </a:lnTo>
                <a:lnTo>
                  <a:pt x="1950" y="4066"/>
                </a:lnTo>
                <a:lnTo>
                  <a:pt x="1950" y="8297"/>
                </a:lnTo>
                <a:lnTo>
                  <a:pt x="1938" y="8357"/>
                </a:lnTo>
                <a:lnTo>
                  <a:pt x="1855" y="8452"/>
                </a:lnTo>
                <a:lnTo>
                  <a:pt x="1796" y="8464"/>
                </a:lnTo>
                <a:lnTo>
                  <a:pt x="821" y="8464"/>
                </a:lnTo>
                <a:lnTo>
                  <a:pt x="750" y="8452"/>
                </a:lnTo>
                <a:lnTo>
                  <a:pt x="666" y="8357"/>
                </a:lnTo>
                <a:lnTo>
                  <a:pt x="655" y="8297"/>
                </a:lnTo>
                <a:lnTo>
                  <a:pt x="655" y="4066"/>
                </a:lnTo>
                <a:lnTo>
                  <a:pt x="666" y="4006"/>
                </a:lnTo>
                <a:lnTo>
                  <a:pt x="750" y="3923"/>
                </a:lnTo>
                <a:lnTo>
                  <a:pt x="821" y="3911"/>
                </a:lnTo>
                <a:close/>
                <a:moveTo>
                  <a:pt x="821" y="3257"/>
                </a:moveTo>
                <a:lnTo>
                  <a:pt x="655" y="3269"/>
                </a:lnTo>
                <a:lnTo>
                  <a:pt x="357" y="3388"/>
                </a:lnTo>
                <a:lnTo>
                  <a:pt x="143" y="3614"/>
                </a:lnTo>
                <a:lnTo>
                  <a:pt x="13" y="3899"/>
                </a:lnTo>
                <a:lnTo>
                  <a:pt x="1" y="4066"/>
                </a:lnTo>
                <a:lnTo>
                  <a:pt x="1" y="8297"/>
                </a:lnTo>
                <a:lnTo>
                  <a:pt x="13" y="8464"/>
                </a:lnTo>
                <a:lnTo>
                  <a:pt x="143" y="8749"/>
                </a:lnTo>
                <a:lnTo>
                  <a:pt x="357" y="8975"/>
                </a:lnTo>
                <a:lnTo>
                  <a:pt x="655" y="9094"/>
                </a:lnTo>
                <a:lnTo>
                  <a:pt x="821" y="9106"/>
                </a:lnTo>
                <a:lnTo>
                  <a:pt x="1796" y="9106"/>
                </a:lnTo>
                <a:lnTo>
                  <a:pt x="1962" y="9094"/>
                </a:lnTo>
                <a:lnTo>
                  <a:pt x="2247" y="8975"/>
                </a:lnTo>
                <a:lnTo>
                  <a:pt x="2473" y="8749"/>
                </a:lnTo>
                <a:lnTo>
                  <a:pt x="2592" y="8464"/>
                </a:lnTo>
                <a:lnTo>
                  <a:pt x="2604" y="8297"/>
                </a:lnTo>
                <a:lnTo>
                  <a:pt x="2604" y="4066"/>
                </a:lnTo>
                <a:lnTo>
                  <a:pt x="2592" y="3899"/>
                </a:lnTo>
                <a:lnTo>
                  <a:pt x="2473" y="3614"/>
                </a:lnTo>
                <a:lnTo>
                  <a:pt x="2247" y="3388"/>
                </a:lnTo>
                <a:lnTo>
                  <a:pt x="1962" y="3269"/>
                </a:lnTo>
                <a:lnTo>
                  <a:pt x="1796" y="3257"/>
                </a:lnTo>
                <a:close/>
                <a:moveTo>
                  <a:pt x="6206" y="0"/>
                </a:moveTo>
                <a:lnTo>
                  <a:pt x="6051" y="12"/>
                </a:lnTo>
                <a:lnTo>
                  <a:pt x="5790" y="60"/>
                </a:lnTo>
                <a:lnTo>
                  <a:pt x="5493" y="214"/>
                </a:lnTo>
                <a:lnTo>
                  <a:pt x="5231" y="535"/>
                </a:lnTo>
                <a:lnTo>
                  <a:pt x="5065" y="916"/>
                </a:lnTo>
                <a:lnTo>
                  <a:pt x="5005" y="1118"/>
                </a:lnTo>
                <a:lnTo>
                  <a:pt x="4886" y="1427"/>
                </a:lnTo>
                <a:lnTo>
                  <a:pt x="4637" y="1950"/>
                </a:lnTo>
                <a:lnTo>
                  <a:pt x="4197" y="2544"/>
                </a:lnTo>
                <a:lnTo>
                  <a:pt x="3650" y="3055"/>
                </a:lnTo>
                <a:lnTo>
                  <a:pt x="3365" y="3329"/>
                </a:lnTo>
                <a:lnTo>
                  <a:pt x="3270" y="3495"/>
                </a:lnTo>
                <a:lnTo>
                  <a:pt x="3258" y="3578"/>
                </a:lnTo>
                <a:lnTo>
                  <a:pt x="3282" y="3709"/>
                </a:lnTo>
                <a:lnTo>
                  <a:pt x="3460" y="3887"/>
                </a:lnTo>
                <a:lnTo>
                  <a:pt x="3579" y="3899"/>
                </a:lnTo>
                <a:lnTo>
                  <a:pt x="3709" y="3887"/>
                </a:lnTo>
                <a:lnTo>
                  <a:pt x="3816" y="3804"/>
                </a:lnTo>
                <a:lnTo>
                  <a:pt x="4518" y="3127"/>
                </a:lnTo>
                <a:lnTo>
                  <a:pt x="5136" y="2425"/>
                </a:lnTo>
                <a:lnTo>
                  <a:pt x="5457" y="1783"/>
                </a:lnTo>
                <a:lnTo>
                  <a:pt x="5611" y="1320"/>
                </a:lnTo>
                <a:lnTo>
                  <a:pt x="5742" y="951"/>
                </a:lnTo>
                <a:lnTo>
                  <a:pt x="5920" y="714"/>
                </a:lnTo>
                <a:lnTo>
                  <a:pt x="6087" y="654"/>
                </a:lnTo>
                <a:lnTo>
                  <a:pt x="6206" y="654"/>
                </a:lnTo>
                <a:lnTo>
                  <a:pt x="6348" y="666"/>
                </a:lnTo>
                <a:lnTo>
                  <a:pt x="6586" y="773"/>
                </a:lnTo>
                <a:lnTo>
                  <a:pt x="6729" y="951"/>
                </a:lnTo>
                <a:lnTo>
                  <a:pt x="6800" y="1141"/>
                </a:lnTo>
                <a:lnTo>
                  <a:pt x="6812" y="1237"/>
                </a:lnTo>
                <a:lnTo>
                  <a:pt x="6788" y="1450"/>
                </a:lnTo>
                <a:lnTo>
                  <a:pt x="6515" y="2283"/>
                </a:lnTo>
                <a:lnTo>
                  <a:pt x="6265" y="2770"/>
                </a:lnTo>
                <a:lnTo>
                  <a:pt x="6230" y="2853"/>
                </a:lnTo>
                <a:lnTo>
                  <a:pt x="6230" y="2924"/>
                </a:lnTo>
                <a:lnTo>
                  <a:pt x="6241" y="3067"/>
                </a:lnTo>
                <a:lnTo>
                  <a:pt x="6432" y="3234"/>
                </a:lnTo>
                <a:lnTo>
                  <a:pt x="6550" y="3257"/>
                </a:lnTo>
                <a:lnTo>
                  <a:pt x="9154" y="3257"/>
                </a:lnTo>
                <a:lnTo>
                  <a:pt x="9284" y="3269"/>
                </a:lnTo>
                <a:lnTo>
                  <a:pt x="9498" y="3352"/>
                </a:lnTo>
                <a:lnTo>
                  <a:pt x="9653" y="3519"/>
                </a:lnTo>
                <a:lnTo>
                  <a:pt x="9748" y="3733"/>
                </a:lnTo>
                <a:lnTo>
                  <a:pt x="9760" y="3852"/>
                </a:lnTo>
                <a:lnTo>
                  <a:pt x="9748" y="3971"/>
                </a:lnTo>
                <a:lnTo>
                  <a:pt x="9665" y="4173"/>
                </a:lnTo>
                <a:lnTo>
                  <a:pt x="9510" y="4339"/>
                </a:lnTo>
                <a:lnTo>
                  <a:pt x="9308" y="4434"/>
                </a:lnTo>
                <a:lnTo>
                  <a:pt x="9201" y="4446"/>
                </a:lnTo>
                <a:lnTo>
                  <a:pt x="9070" y="4470"/>
                </a:lnTo>
                <a:lnTo>
                  <a:pt x="8916" y="4648"/>
                </a:lnTo>
                <a:lnTo>
                  <a:pt x="8892" y="4767"/>
                </a:lnTo>
                <a:lnTo>
                  <a:pt x="8928" y="4933"/>
                </a:lnTo>
                <a:lnTo>
                  <a:pt x="9059" y="5100"/>
                </a:lnTo>
                <a:lnTo>
                  <a:pt x="9130" y="5266"/>
                </a:lnTo>
                <a:lnTo>
                  <a:pt x="9142" y="5397"/>
                </a:lnTo>
                <a:lnTo>
                  <a:pt x="9130" y="5504"/>
                </a:lnTo>
                <a:lnTo>
                  <a:pt x="9059" y="5694"/>
                </a:lnTo>
                <a:lnTo>
                  <a:pt x="8928" y="5849"/>
                </a:lnTo>
                <a:lnTo>
                  <a:pt x="8750" y="5956"/>
                </a:lnTo>
                <a:lnTo>
                  <a:pt x="8654" y="5979"/>
                </a:lnTo>
                <a:lnTo>
                  <a:pt x="8559" y="6003"/>
                </a:lnTo>
                <a:lnTo>
                  <a:pt x="8405" y="6170"/>
                </a:lnTo>
                <a:lnTo>
                  <a:pt x="8381" y="6300"/>
                </a:lnTo>
                <a:lnTo>
                  <a:pt x="8405" y="6419"/>
                </a:lnTo>
                <a:lnTo>
                  <a:pt x="8512" y="6609"/>
                </a:lnTo>
                <a:lnTo>
                  <a:pt x="8524" y="6776"/>
                </a:lnTo>
                <a:lnTo>
                  <a:pt x="8524" y="6895"/>
                </a:lnTo>
                <a:lnTo>
                  <a:pt x="8464" y="7061"/>
                </a:lnTo>
                <a:lnTo>
                  <a:pt x="8322" y="7228"/>
                </a:lnTo>
                <a:lnTo>
                  <a:pt x="8084" y="7358"/>
                </a:lnTo>
                <a:lnTo>
                  <a:pt x="7941" y="7465"/>
                </a:lnTo>
                <a:lnTo>
                  <a:pt x="7894" y="7584"/>
                </a:lnTo>
                <a:lnTo>
                  <a:pt x="7882" y="7655"/>
                </a:lnTo>
                <a:lnTo>
                  <a:pt x="7894" y="7739"/>
                </a:lnTo>
                <a:lnTo>
                  <a:pt x="7906" y="7858"/>
                </a:lnTo>
                <a:lnTo>
                  <a:pt x="7894" y="7976"/>
                </a:lnTo>
                <a:lnTo>
                  <a:pt x="7810" y="8190"/>
                </a:lnTo>
                <a:lnTo>
                  <a:pt x="7644" y="8357"/>
                </a:lnTo>
                <a:lnTo>
                  <a:pt x="7430" y="8452"/>
                </a:lnTo>
                <a:lnTo>
                  <a:pt x="5873" y="8452"/>
                </a:lnTo>
                <a:lnTo>
                  <a:pt x="5350" y="8345"/>
                </a:lnTo>
                <a:lnTo>
                  <a:pt x="4910" y="8155"/>
                </a:lnTo>
                <a:lnTo>
                  <a:pt x="4553" y="7929"/>
                </a:lnTo>
                <a:lnTo>
                  <a:pt x="4126" y="7560"/>
                </a:lnTo>
                <a:lnTo>
                  <a:pt x="3816" y="7275"/>
                </a:lnTo>
                <a:lnTo>
                  <a:pt x="3650" y="7168"/>
                </a:lnTo>
                <a:lnTo>
                  <a:pt x="3579" y="7156"/>
                </a:lnTo>
                <a:lnTo>
                  <a:pt x="3448" y="7180"/>
                </a:lnTo>
                <a:lnTo>
                  <a:pt x="3270" y="7346"/>
                </a:lnTo>
                <a:lnTo>
                  <a:pt x="3258" y="7477"/>
                </a:lnTo>
                <a:lnTo>
                  <a:pt x="3258" y="7548"/>
                </a:lnTo>
                <a:lnTo>
                  <a:pt x="3377" y="7751"/>
                </a:lnTo>
                <a:lnTo>
                  <a:pt x="3733" y="8143"/>
                </a:lnTo>
                <a:lnTo>
                  <a:pt x="4304" y="8559"/>
                </a:lnTo>
                <a:lnTo>
                  <a:pt x="4779" y="8797"/>
                </a:lnTo>
                <a:lnTo>
                  <a:pt x="5302" y="8987"/>
                </a:lnTo>
                <a:lnTo>
                  <a:pt x="5873" y="9094"/>
                </a:lnTo>
                <a:lnTo>
                  <a:pt x="6182" y="9106"/>
                </a:lnTo>
                <a:lnTo>
                  <a:pt x="7311" y="9106"/>
                </a:lnTo>
                <a:lnTo>
                  <a:pt x="7561" y="9094"/>
                </a:lnTo>
                <a:lnTo>
                  <a:pt x="8013" y="8904"/>
                </a:lnTo>
                <a:lnTo>
                  <a:pt x="8345" y="8559"/>
                </a:lnTo>
                <a:lnTo>
                  <a:pt x="8536" y="8107"/>
                </a:lnTo>
                <a:lnTo>
                  <a:pt x="8559" y="7858"/>
                </a:lnTo>
                <a:lnTo>
                  <a:pt x="8690" y="7774"/>
                </a:lnTo>
                <a:lnTo>
                  <a:pt x="8916" y="7537"/>
                </a:lnTo>
                <a:lnTo>
                  <a:pt x="9082" y="7263"/>
                </a:lnTo>
                <a:lnTo>
                  <a:pt x="9166" y="6954"/>
                </a:lnTo>
                <a:lnTo>
                  <a:pt x="9177" y="6788"/>
                </a:lnTo>
                <a:lnTo>
                  <a:pt x="9166" y="6633"/>
                </a:lnTo>
                <a:lnTo>
                  <a:pt x="9142" y="6491"/>
                </a:lnTo>
                <a:lnTo>
                  <a:pt x="9284" y="6407"/>
                </a:lnTo>
                <a:lnTo>
                  <a:pt x="9522" y="6181"/>
                </a:lnTo>
                <a:lnTo>
                  <a:pt x="9689" y="5896"/>
                </a:lnTo>
                <a:lnTo>
                  <a:pt x="9784" y="5563"/>
                </a:lnTo>
                <a:lnTo>
                  <a:pt x="9784" y="5397"/>
                </a:lnTo>
                <a:lnTo>
                  <a:pt x="9772" y="5171"/>
                </a:lnTo>
                <a:lnTo>
                  <a:pt x="9712" y="4969"/>
                </a:lnTo>
                <a:lnTo>
                  <a:pt x="9867" y="4886"/>
                </a:lnTo>
                <a:lnTo>
                  <a:pt x="10117" y="4660"/>
                </a:lnTo>
                <a:lnTo>
                  <a:pt x="10307" y="4363"/>
                </a:lnTo>
                <a:lnTo>
                  <a:pt x="10402" y="4030"/>
                </a:lnTo>
                <a:lnTo>
                  <a:pt x="10414" y="3852"/>
                </a:lnTo>
                <a:lnTo>
                  <a:pt x="10390" y="3602"/>
                </a:lnTo>
                <a:lnTo>
                  <a:pt x="10200" y="3150"/>
                </a:lnTo>
                <a:lnTo>
                  <a:pt x="9867" y="2817"/>
                </a:lnTo>
                <a:lnTo>
                  <a:pt x="9415" y="2627"/>
                </a:lnTo>
                <a:lnTo>
                  <a:pt x="9166" y="2604"/>
                </a:lnTo>
                <a:lnTo>
                  <a:pt x="7073" y="2604"/>
                </a:lnTo>
                <a:lnTo>
                  <a:pt x="7252" y="2187"/>
                </a:lnTo>
                <a:lnTo>
                  <a:pt x="7442" y="1474"/>
                </a:lnTo>
                <a:lnTo>
                  <a:pt x="7466" y="1237"/>
                </a:lnTo>
                <a:lnTo>
                  <a:pt x="7442" y="1011"/>
                </a:lnTo>
                <a:lnTo>
                  <a:pt x="7276" y="583"/>
                </a:lnTo>
                <a:lnTo>
                  <a:pt x="6955" y="226"/>
                </a:lnTo>
                <a:lnTo>
                  <a:pt x="6610" y="60"/>
                </a:lnTo>
                <a:lnTo>
                  <a:pt x="6348" y="12"/>
                </a:lnTo>
                <a:lnTo>
                  <a:pt x="62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57"/>
          <p:cNvSpPr/>
          <p:nvPr/>
        </p:nvSpPr>
        <p:spPr>
          <a:xfrm>
            <a:off x="5724021" y="6536358"/>
            <a:ext cx="633846" cy="554874"/>
          </a:xfrm>
          <a:custGeom>
            <a:avLst/>
            <a:gdLst/>
            <a:ahLst/>
            <a:cxnLst/>
            <a:rect l="l" t="t" r="r" b="b"/>
            <a:pathLst>
              <a:path w="10402" h="9106" extrusionOk="0">
                <a:moveTo>
                  <a:pt x="1796" y="654"/>
                </a:moveTo>
                <a:lnTo>
                  <a:pt x="1855" y="666"/>
                </a:lnTo>
                <a:lnTo>
                  <a:pt x="1938" y="749"/>
                </a:lnTo>
                <a:lnTo>
                  <a:pt x="1950" y="820"/>
                </a:lnTo>
                <a:lnTo>
                  <a:pt x="1950" y="5040"/>
                </a:lnTo>
                <a:lnTo>
                  <a:pt x="1938" y="5112"/>
                </a:lnTo>
                <a:lnTo>
                  <a:pt x="1855" y="5195"/>
                </a:lnTo>
                <a:lnTo>
                  <a:pt x="1796" y="5207"/>
                </a:lnTo>
                <a:lnTo>
                  <a:pt x="821" y="5207"/>
                </a:lnTo>
                <a:lnTo>
                  <a:pt x="750" y="5195"/>
                </a:lnTo>
                <a:lnTo>
                  <a:pt x="666" y="5112"/>
                </a:lnTo>
                <a:lnTo>
                  <a:pt x="654" y="5040"/>
                </a:lnTo>
                <a:lnTo>
                  <a:pt x="654" y="820"/>
                </a:lnTo>
                <a:lnTo>
                  <a:pt x="666" y="749"/>
                </a:lnTo>
                <a:lnTo>
                  <a:pt x="750" y="666"/>
                </a:lnTo>
                <a:lnTo>
                  <a:pt x="821" y="654"/>
                </a:lnTo>
                <a:close/>
                <a:moveTo>
                  <a:pt x="821" y="0"/>
                </a:moveTo>
                <a:lnTo>
                  <a:pt x="654" y="12"/>
                </a:lnTo>
                <a:lnTo>
                  <a:pt x="357" y="143"/>
                </a:lnTo>
                <a:lnTo>
                  <a:pt x="143" y="357"/>
                </a:lnTo>
                <a:lnTo>
                  <a:pt x="13" y="654"/>
                </a:lnTo>
                <a:lnTo>
                  <a:pt x="1" y="820"/>
                </a:lnTo>
                <a:lnTo>
                  <a:pt x="1" y="5040"/>
                </a:lnTo>
                <a:lnTo>
                  <a:pt x="13" y="5207"/>
                </a:lnTo>
                <a:lnTo>
                  <a:pt x="143" y="5504"/>
                </a:lnTo>
                <a:lnTo>
                  <a:pt x="357" y="5718"/>
                </a:lnTo>
                <a:lnTo>
                  <a:pt x="654" y="5849"/>
                </a:lnTo>
                <a:lnTo>
                  <a:pt x="821" y="5861"/>
                </a:lnTo>
                <a:lnTo>
                  <a:pt x="1796" y="5861"/>
                </a:lnTo>
                <a:lnTo>
                  <a:pt x="1962" y="5849"/>
                </a:lnTo>
                <a:lnTo>
                  <a:pt x="2247" y="5718"/>
                </a:lnTo>
                <a:lnTo>
                  <a:pt x="2473" y="5504"/>
                </a:lnTo>
                <a:lnTo>
                  <a:pt x="2592" y="5207"/>
                </a:lnTo>
                <a:lnTo>
                  <a:pt x="2604" y="5040"/>
                </a:lnTo>
                <a:lnTo>
                  <a:pt x="2604" y="820"/>
                </a:lnTo>
                <a:lnTo>
                  <a:pt x="2592" y="654"/>
                </a:lnTo>
                <a:lnTo>
                  <a:pt x="2473" y="357"/>
                </a:lnTo>
                <a:lnTo>
                  <a:pt x="2247" y="143"/>
                </a:lnTo>
                <a:lnTo>
                  <a:pt x="1962" y="12"/>
                </a:lnTo>
                <a:lnTo>
                  <a:pt x="1796" y="0"/>
                </a:lnTo>
                <a:close/>
                <a:moveTo>
                  <a:pt x="6170" y="0"/>
                </a:moveTo>
                <a:lnTo>
                  <a:pt x="5873" y="12"/>
                </a:lnTo>
                <a:lnTo>
                  <a:pt x="5314" y="119"/>
                </a:lnTo>
                <a:lnTo>
                  <a:pt x="4791" y="309"/>
                </a:lnTo>
                <a:lnTo>
                  <a:pt x="4328" y="559"/>
                </a:lnTo>
                <a:lnTo>
                  <a:pt x="3745" y="963"/>
                </a:lnTo>
                <a:lnTo>
                  <a:pt x="3377" y="1355"/>
                </a:lnTo>
                <a:lnTo>
                  <a:pt x="3258" y="1557"/>
                </a:lnTo>
                <a:lnTo>
                  <a:pt x="3246" y="1629"/>
                </a:lnTo>
                <a:lnTo>
                  <a:pt x="3270" y="1760"/>
                </a:lnTo>
                <a:lnTo>
                  <a:pt x="3448" y="1938"/>
                </a:lnTo>
                <a:lnTo>
                  <a:pt x="3579" y="1950"/>
                </a:lnTo>
                <a:lnTo>
                  <a:pt x="3650" y="1950"/>
                </a:lnTo>
                <a:lnTo>
                  <a:pt x="3816" y="1843"/>
                </a:lnTo>
                <a:lnTo>
                  <a:pt x="4125" y="1546"/>
                </a:lnTo>
                <a:lnTo>
                  <a:pt x="4553" y="1189"/>
                </a:lnTo>
                <a:lnTo>
                  <a:pt x="4910" y="951"/>
                </a:lnTo>
                <a:lnTo>
                  <a:pt x="5350" y="773"/>
                </a:lnTo>
                <a:lnTo>
                  <a:pt x="5873" y="666"/>
                </a:lnTo>
                <a:lnTo>
                  <a:pt x="6170" y="654"/>
                </a:lnTo>
                <a:lnTo>
                  <a:pt x="7299" y="654"/>
                </a:lnTo>
                <a:lnTo>
                  <a:pt x="7418" y="666"/>
                </a:lnTo>
                <a:lnTo>
                  <a:pt x="7644" y="749"/>
                </a:lnTo>
                <a:lnTo>
                  <a:pt x="7799" y="916"/>
                </a:lnTo>
                <a:lnTo>
                  <a:pt x="7894" y="1130"/>
                </a:lnTo>
                <a:lnTo>
                  <a:pt x="7906" y="1248"/>
                </a:lnTo>
                <a:lnTo>
                  <a:pt x="7894" y="1367"/>
                </a:lnTo>
                <a:lnTo>
                  <a:pt x="7882" y="1462"/>
                </a:lnTo>
                <a:lnTo>
                  <a:pt x="7882" y="1534"/>
                </a:lnTo>
                <a:lnTo>
                  <a:pt x="7929" y="1641"/>
                </a:lnTo>
                <a:lnTo>
                  <a:pt x="8072" y="1760"/>
                </a:lnTo>
                <a:lnTo>
                  <a:pt x="8322" y="1890"/>
                </a:lnTo>
                <a:lnTo>
                  <a:pt x="8464" y="2057"/>
                </a:lnTo>
                <a:lnTo>
                  <a:pt x="8512" y="2223"/>
                </a:lnTo>
                <a:lnTo>
                  <a:pt x="8512" y="2330"/>
                </a:lnTo>
                <a:lnTo>
                  <a:pt x="8500" y="2497"/>
                </a:lnTo>
                <a:lnTo>
                  <a:pt x="8393" y="2687"/>
                </a:lnTo>
                <a:lnTo>
                  <a:pt x="8381" y="2806"/>
                </a:lnTo>
                <a:lnTo>
                  <a:pt x="8405" y="2948"/>
                </a:lnTo>
                <a:lnTo>
                  <a:pt x="8559" y="3103"/>
                </a:lnTo>
                <a:lnTo>
                  <a:pt x="8642" y="3127"/>
                </a:lnTo>
                <a:lnTo>
                  <a:pt x="8749" y="3162"/>
                </a:lnTo>
                <a:lnTo>
                  <a:pt x="8928" y="3257"/>
                </a:lnTo>
                <a:lnTo>
                  <a:pt x="9059" y="3424"/>
                </a:lnTo>
                <a:lnTo>
                  <a:pt x="9130" y="3614"/>
                </a:lnTo>
                <a:lnTo>
                  <a:pt x="9130" y="3721"/>
                </a:lnTo>
                <a:lnTo>
                  <a:pt x="9130" y="3840"/>
                </a:lnTo>
                <a:lnTo>
                  <a:pt x="9059" y="4006"/>
                </a:lnTo>
                <a:lnTo>
                  <a:pt x="8916" y="4184"/>
                </a:lnTo>
                <a:lnTo>
                  <a:pt x="8892" y="4339"/>
                </a:lnTo>
                <a:lnTo>
                  <a:pt x="8904" y="4470"/>
                </a:lnTo>
                <a:lnTo>
                  <a:pt x="9070" y="4636"/>
                </a:lnTo>
                <a:lnTo>
                  <a:pt x="9189" y="4660"/>
                </a:lnTo>
                <a:lnTo>
                  <a:pt x="9308" y="4684"/>
                </a:lnTo>
                <a:lnTo>
                  <a:pt x="9510" y="4779"/>
                </a:lnTo>
                <a:lnTo>
                  <a:pt x="9665" y="4933"/>
                </a:lnTo>
                <a:lnTo>
                  <a:pt x="9748" y="5147"/>
                </a:lnTo>
                <a:lnTo>
                  <a:pt x="9748" y="5254"/>
                </a:lnTo>
                <a:lnTo>
                  <a:pt x="9748" y="5385"/>
                </a:lnTo>
                <a:lnTo>
                  <a:pt x="9653" y="5599"/>
                </a:lnTo>
                <a:lnTo>
                  <a:pt x="9486" y="5754"/>
                </a:lnTo>
                <a:lnTo>
                  <a:pt x="9272" y="5849"/>
                </a:lnTo>
                <a:lnTo>
                  <a:pt x="9154" y="5861"/>
                </a:lnTo>
                <a:lnTo>
                  <a:pt x="6550" y="5861"/>
                </a:lnTo>
                <a:lnTo>
                  <a:pt x="6420" y="5872"/>
                </a:lnTo>
                <a:lnTo>
                  <a:pt x="6253" y="6051"/>
                </a:lnTo>
                <a:lnTo>
                  <a:pt x="6241" y="6181"/>
                </a:lnTo>
                <a:lnTo>
                  <a:pt x="6253" y="6265"/>
                </a:lnTo>
                <a:lnTo>
                  <a:pt x="6289" y="6336"/>
                </a:lnTo>
                <a:lnTo>
                  <a:pt x="6527" y="6823"/>
                </a:lnTo>
                <a:lnTo>
                  <a:pt x="6800" y="7655"/>
                </a:lnTo>
                <a:lnTo>
                  <a:pt x="6824" y="7869"/>
                </a:lnTo>
                <a:lnTo>
                  <a:pt x="6812" y="7965"/>
                </a:lnTo>
                <a:lnTo>
                  <a:pt x="6729" y="8167"/>
                </a:lnTo>
                <a:lnTo>
                  <a:pt x="6574" y="8333"/>
                </a:lnTo>
                <a:lnTo>
                  <a:pt x="6348" y="8440"/>
                </a:lnTo>
                <a:lnTo>
                  <a:pt x="6194" y="8452"/>
                </a:lnTo>
                <a:lnTo>
                  <a:pt x="6075" y="8452"/>
                </a:lnTo>
                <a:lnTo>
                  <a:pt x="5908" y="8392"/>
                </a:lnTo>
                <a:lnTo>
                  <a:pt x="5742" y="8155"/>
                </a:lnTo>
                <a:lnTo>
                  <a:pt x="5611" y="7786"/>
                </a:lnTo>
                <a:lnTo>
                  <a:pt x="5457" y="7323"/>
                </a:lnTo>
                <a:lnTo>
                  <a:pt x="5136" y="6693"/>
                </a:lnTo>
                <a:lnTo>
                  <a:pt x="4518" y="5979"/>
                </a:lnTo>
                <a:lnTo>
                  <a:pt x="3805" y="5302"/>
                </a:lnTo>
                <a:lnTo>
                  <a:pt x="3709" y="5219"/>
                </a:lnTo>
                <a:lnTo>
                  <a:pt x="3579" y="5207"/>
                </a:lnTo>
                <a:lnTo>
                  <a:pt x="3448" y="5219"/>
                </a:lnTo>
                <a:lnTo>
                  <a:pt x="3270" y="5397"/>
                </a:lnTo>
                <a:lnTo>
                  <a:pt x="3258" y="5516"/>
                </a:lnTo>
                <a:lnTo>
                  <a:pt x="3258" y="5599"/>
                </a:lnTo>
                <a:lnTo>
                  <a:pt x="3365" y="5765"/>
                </a:lnTo>
                <a:lnTo>
                  <a:pt x="3650" y="6039"/>
                </a:lnTo>
                <a:lnTo>
                  <a:pt x="4197" y="6550"/>
                </a:lnTo>
                <a:lnTo>
                  <a:pt x="4625" y="7144"/>
                </a:lnTo>
                <a:lnTo>
                  <a:pt x="4886" y="7667"/>
                </a:lnTo>
                <a:lnTo>
                  <a:pt x="4993" y="7976"/>
                </a:lnTo>
                <a:lnTo>
                  <a:pt x="5065" y="8178"/>
                </a:lnTo>
                <a:lnTo>
                  <a:pt x="5231" y="8571"/>
                </a:lnTo>
                <a:lnTo>
                  <a:pt x="5481" y="8892"/>
                </a:lnTo>
                <a:lnTo>
                  <a:pt x="5790" y="9046"/>
                </a:lnTo>
                <a:lnTo>
                  <a:pt x="6039" y="9106"/>
                </a:lnTo>
                <a:lnTo>
                  <a:pt x="6336" y="9106"/>
                </a:lnTo>
                <a:lnTo>
                  <a:pt x="6610" y="9046"/>
                </a:lnTo>
                <a:lnTo>
                  <a:pt x="6943" y="8880"/>
                </a:lnTo>
                <a:lnTo>
                  <a:pt x="7275" y="8535"/>
                </a:lnTo>
                <a:lnTo>
                  <a:pt x="7442" y="8107"/>
                </a:lnTo>
                <a:lnTo>
                  <a:pt x="7454" y="7881"/>
                </a:lnTo>
                <a:lnTo>
                  <a:pt x="7442" y="7632"/>
                </a:lnTo>
                <a:lnTo>
                  <a:pt x="7240" y="6918"/>
                </a:lnTo>
                <a:lnTo>
                  <a:pt x="7073" y="6502"/>
                </a:lnTo>
                <a:lnTo>
                  <a:pt x="9154" y="6502"/>
                </a:lnTo>
                <a:lnTo>
                  <a:pt x="9415" y="6491"/>
                </a:lnTo>
                <a:lnTo>
                  <a:pt x="9855" y="6300"/>
                </a:lnTo>
                <a:lnTo>
                  <a:pt x="10200" y="5956"/>
                </a:lnTo>
                <a:lnTo>
                  <a:pt x="10390" y="5516"/>
                </a:lnTo>
                <a:lnTo>
                  <a:pt x="10402" y="5254"/>
                </a:lnTo>
                <a:lnTo>
                  <a:pt x="10390" y="5076"/>
                </a:lnTo>
                <a:lnTo>
                  <a:pt x="10295" y="4743"/>
                </a:lnTo>
                <a:lnTo>
                  <a:pt x="10105" y="4458"/>
                </a:lnTo>
                <a:lnTo>
                  <a:pt x="9855" y="4232"/>
                </a:lnTo>
                <a:lnTo>
                  <a:pt x="9700" y="4149"/>
                </a:lnTo>
                <a:lnTo>
                  <a:pt x="9772" y="3935"/>
                </a:lnTo>
                <a:lnTo>
                  <a:pt x="9784" y="3721"/>
                </a:lnTo>
                <a:lnTo>
                  <a:pt x="9772" y="3543"/>
                </a:lnTo>
                <a:lnTo>
                  <a:pt x="9677" y="3222"/>
                </a:lnTo>
                <a:lnTo>
                  <a:pt x="9510" y="2936"/>
                </a:lnTo>
                <a:lnTo>
                  <a:pt x="9272" y="2711"/>
                </a:lnTo>
                <a:lnTo>
                  <a:pt x="9130" y="2627"/>
                </a:lnTo>
                <a:lnTo>
                  <a:pt x="9154" y="2473"/>
                </a:lnTo>
                <a:lnTo>
                  <a:pt x="9166" y="2330"/>
                </a:lnTo>
                <a:lnTo>
                  <a:pt x="9154" y="2164"/>
                </a:lnTo>
                <a:lnTo>
                  <a:pt x="9070" y="1855"/>
                </a:lnTo>
                <a:lnTo>
                  <a:pt x="8916" y="1569"/>
                </a:lnTo>
                <a:lnTo>
                  <a:pt x="8690" y="1344"/>
                </a:lnTo>
                <a:lnTo>
                  <a:pt x="8547" y="1260"/>
                </a:lnTo>
                <a:lnTo>
                  <a:pt x="8536" y="999"/>
                </a:lnTo>
                <a:lnTo>
                  <a:pt x="8345" y="559"/>
                </a:lnTo>
                <a:lnTo>
                  <a:pt x="8001" y="214"/>
                </a:lnTo>
                <a:lnTo>
                  <a:pt x="7549" y="24"/>
                </a:lnTo>
                <a:lnTo>
                  <a:pt x="7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57"/>
          <p:cNvSpPr/>
          <p:nvPr/>
        </p:nvSpPr>
        <p:spPr>
          <a:xfrm>
            <a:off x="7020608" y="6497237"/>
            <a:ext cx="475963" cy="633846"/>
          </a:xfrm>
          <a:custGeom>
            <a:avLst/>
            <a:gdLst/>
            <a:ahLst/>
            <a:cxnLst/>
            <a:rect l="l" t="t" r="r" b="b"/>
            <a:pathLst>
              <a:path w="7811" h="10402" extrusionOk="0">
                <a:moveTo>
                  <a:pt x="5373" y="654"/>
                </a:moveTo>
                <a:lnTo>
                  <a:pt x="5647" y="4196"/>
                </a:lnTo>
                <a:lnTo>
                  <a:pt x="5896" y="4375"/>
                </a:lnTo>
                <a:lnTo>
                  <a:pt x="6098" y="4517"/>
                </a:lnTo>
                <a:lnTo>
                  <a:pt x="6455" y="4874"/>
                </a:lnTo>
                <a:lnTo>
                  <a:pt x="6752" y="5278"/>
                </a:lnTo>
                <a:lnTo>
                  <a:pt x="6966" y="5742"/>
                </a:lnTo>
                <a:lnTo>
                  <a:pt x="7037" y="5991"/>
                </a:lnTo>
                <a:lnTo>
                  <a:pt x="7156" y="6503"/>
                </a:lnTo>
                <a:lnTo>
                  <a:pt x="4232" y="6503"/>
                </a:lnTo>
                <a:lnTo>
                  <a:pt x="4232" y="4553"/>
                </a:lnTo>
                <a:lnTo>
                  <a:pt x="4220" y="4422"/>
                </a:lnTo>
                <a:lnTo>
                  <a:pt x="4042" y="4244"/>
                </a:lnTo>
                <a:lnTo>
                  <a:pt x="3911" y="4220"/>
                </a:lnTo>
                <a:lnTo>
                  <a:pt x="3780" y="4244"/>
                </a:lnTo>
                <a:lnTo>
                  <a:pt x="3602" y="4422"/>
                </a:lnTo>
                <a:lnTo>
                  <a:pt x="3578" y="4553"/>
                </a:lnTo>
                <a:lnTo>
                  <a:pt x="3578" y="6503"/>
                </a:lnTo>
                <a:lnTo>
                  <a:pt x="654" y="6503"/>
                </a:lnTo>
                <a:lnTo>
                  <a:pt x="785" y="5991"/>
                </a:lnTo>
                <a:lnTo>
                  <a:pt x="856" y="5742"/>
                </a:lnTo>
                <a:lnTo>
                  <a:pt x="1070" y="5278"/>
                </a:lnTo>
                <a:lnTo>
                  <a:pt x="1355" y="4874"/>
                </a:lnTo>
                <a:lnTo>
                  <a:pt x="1712" y="4517"/>
                </a:lnTo>
                <a:lnTo>
                  <a:pt x="1914" y="4375"/>
                </a:lnTo>
                <a:lnTo>
                  <a:pt x="2176" y="4196"/>
                </a:lnTo>
                <a:lnTo>
                  <a:pt x="2449" y="654"/>
                </a:lnTo>
                <a:close/>
                <a:moveTo>
                  <a:pt x="1308" y="0"/>
                </a:moveTo>
                <a:lnTo>
                  <a:pt x="1177" y="24"/>
                </a:lnTo>
                <a:lnTo>
                  <a:pt x="999" y="191"/>
                </a:lnTo>
                <a:lnTo>
                  <a:pt x="975" y="321"/>
                </a:lnTo>
                <a:lnTo>
                  <a:pt x="987" y="416"/>
                </a:lnTo>
                <a:lnTo>
                  <a:pt x="1070" y="559"/>
                </a:lnTo>
                <a:lnTo>
                  <a:pt x="1141" y="607"/>
                </a:lnTo>
                <a:lnTo>
                  <a:pt x="1225" y="642"/>
                </a:lnTo>
                <a:lnTo>
                  <a:pt x="1308" y="654"/>
                </a:lnTo>
                <a:lnTo>
                  <a:pt x="1795" y="654"/>
                </a:lnTo>
                <a:lnTo>
                  <a:pt x="1546" y="3840"/>
                </a:lnTo>
                <a:lnTo>
                  <a:pt x="1296" y="4018"/>
                </a:lnTo>
                <a:lnTo>
                  <a:pt x="856" y="4446"/>
                </a:lnTo>
                <a:lnTo>
                  <a:pt x="500" y="4957"/>
                </a:lnTo>
                <a:lnTo>
                  <a:pt x="238" y="5528"/>
                </a:lnTo>
                <a:lnTo>
                  <a:pt x="155" y="5837"/>
                </a:lnTo>
                <a:lnTo>
                  <a:pt x="24" y="6348"/>
                </a:lnTo>
                <a:lnTo>
                  <a:pt x="0" y="6491"/>
                </a:lnTo>
                <a:lnTo>
                  <a:pt x="60" y="6776"/>
                </a:lnTo>
                <a:lnTo>
                  <a:pt x="143" y="6907"/>
                </a:lnTo>
                <a:lnTo>
                  <a:pt x="238" y="7014"/>
                </a:lnTo>
                <a:lnTo>
                  <a:pt x="511" y="7144"/>
                </a:lnTo>
                <a:lnTo>
                  <a:pt x="654" y="7156"/>
                </a:lnTo>
                <a:lnTo>
                  <a:pt x="3578" y="7156"/>
                </a:lnTo>
                <a:lnTo>
                  <a:pt x="3566" y="10080"/>
                </a:lnTo>
                <a:lnTo>
                  <a:pt x="3578" y="10211"/>
                </a:lnTo>
                <a:lnTo>
                  <a:pt x="3768" y="10378"/>
                </a:lnTo>
                <a:lnTo>
                  <a:pt x="3887" y="10401"/>
                </a:lnTo>
                <a:lnTo>
                  <a:pt x="4030" y="10378"/>
                </a:lnTo>
                <a:lnTo>
                  <a:pt x="4208" y="10211"/>
                </a:lnTo>
                <a:lnTo>
                  <a:pt x="4232" y="10080"/>
                </a:lnTo>
                <a:lnTo>
                  <a:pt x="4232" y="7156"/>
                </a:lnTo>
                <a:lnTo>
                  <a:pt x="7156" y="7156"/>
                </a:lnTo>
                <a:lnTo>
                  <a:pt x="7311" y="7144"/>
                </a:lnTo>
                <a:lnTo>
                  <a:pt x="7572" y="7014"/>
                </a:lnTo>
                <a:lnTo>
                  <a:pt x="7667" y="6907"/>
                </a:lnTo>
                <a:lnTo>
                  <a:pt x="7751" y="6776"/>
                </a:lnTo>
                <a:lnTo>
                  <a:pt x="7810" y="6491"/>
                </a:lnTo>
                <a:lnTo>
                  <a:pt x="7786" y="6348"/>
                </a:lnTo>
                <a:lnTo>
                  <a:pt x="7655" y="5837"/>
                </a:lnTo>
                <a:lnTo>
                  <a:pt x="7572" y="5528"/>
                </a:lnTo>
                <a:lnTo>
                  <a:pt x="7311" y="4957"/>
                </a:lnTo>
                <a:lnTo>
                  <a:pt x="6954" y="4446"/>
                </a:lnTo>
                <a:lnTo>
                  <a:pt x="6514" y="4018"/>
                </a:lnTo>
                <a:lnTo>
                  <a:pt x="6265" y="3840"/>
                </a:lnTo>
                <a:lnTo>
                  <a:pt x="6015" y="654"/>
                </a:lnTo>
                <a:lnTo>
                  <a:pt x="6502" y="654"/>
                </a:lnTo>
                <a:lnTo>
                  <a:pt x="6598" y="642"/>
                </a:lnTo>
                <a:lnTo>
                  <a:pt x="6669" y="607"/>
                </a:lnTo>
                <a:lnTo>
                  <a:pt x="6740" y="559"/>
                </a:lnTo>
                <a:lnTo>
                  <a:pt x="6823" y="416"/>
                </a:lnTo>
                <a:lnTo>
                  <a:pt x="6835" y="321"/>
                </a:lnTo>
                <a:lnTo>
                  <a:pt x="6812" y="191"/>
                </a:lnTo>
                <a:lnTo>
                  <a:pt x="6633" y="24"/>
                </a:lnTo>
                <a:lnTo>
                  <a:pt x="65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57"/>
          <p:cNvSpPr/>
          <p:nvPr/>
        </p:nvSpPr>
        <p:spPr>
          <a:xfrm>
            <a:off x="8080277" y="6576210"/>
            <a:ext cx="792521" cy="475902"/>
          </a:xfrm>
          <a:custGeom>
            <a:avLst/>
            <a:gdLst/>
            <a:ahLst/>
            <a:cxnLst/>
            <a:rect l="l" t="t" r="r" b="b"/>
            <a:pathLst>
              <a:path w="13006" h="7810" extrusionOk="0">
                <a:moveTo>
                  <a:pt x="9427" y="1629"/>
                </a:moveTo>
                <a:lnTo>
                  <a:pt x="9296" y="1640"/>
                </a:lnTo>
                <a:lnTo>
                  <a:pt x="9118" y="1819"/>
                </a:lnTo>
                <a:lnTo>
                  <a:pt x="9094" y="1950"/>
                </a:lnTo>
                <a:lnTo>
                  <a:pt x="9118" y="2080"/>
                </a:lnTo>
                <a:lnTo>
                  <a:pt x="9296" y="2259"/>
                </a:lnTo>
                <a:lnTo>
                  <a:pt x="9427" y="2282"/>
                </a:lnTo>
                <a:lnTo>
                  <a:pt x="9558" y="2259"/>
                </a:lnTo>
                <a:lnTo>
                  <a:pt x="9736" y="2080"/>
                </a:lnTo>
                <a:lnTo>
                  <a:pt x="9748" y="1950"/>
                </a:lnTo>
                <a:lnTo>
                  <a:pt x="9736" y="1819"/>
                </a:lnTo>
                <a:lnTo>
                  <a:pt x="9558" y="1640"/>
                </a:lnTo>
                <a:lnTo>
                  <a:pt x="9427" y="1629"/>
                </a:lnTo>
                <a:close/>
                <a:moveTo>
                  <a:pt x="9427" y="2924"/>
                </a:moveTo>
                <a:lnTo>
                  <a:pt x="9296" y="2948"/>
                </a:lnTo>
                <a:lnTo>
                  <a:pt x="9118" y="3126"/>
                </a:lnTo>
                <a:lnTo>
                  <a:pt x="9094" y="3257"/>
                </a:lnTo>
                <a:lnTo>
                  <a:pt x="9118" y="3388"/>
                </a:lnTo>
                <a:lnTo>
                  <a:pt x="9296" y="3554"/>
                </a:lnTo>
                <a:lnTo>
                  <a:pt x="9427" y="3578"/>
                </a:lnTo>
                <a:lnTo>
                  <a:pt x="9558" y="3554"/>
                </a:lnTo>
                <a:lnTo>
                  <a:pt x="9736" y="3388"/>
                </a:lnTo>
                <a:lnTo>
                  <a:pt x="9748" y="3257"/>
                </a:lnTo>
                <a:lnTo>
                  <a:pt x="9736" y="3126"/>
                </a:lnTo>
                <a:lnTo>
                  <a:pt x="9558" y="2948"/>
                </a:lnTo>
                <a:lnTo>
                  <a:pt x="9427" y="2924"/>
                </a:lnTo>
                <a:close/>
                <a:moveTo>
                  <a:pt x="9427" y="4232"/>
                </a:moveTo>
                <a:lnTo>
                  <a:pt x="9296" y="4244"/>
                </a:lnTo>
                <a:lnTo>
                  <a:pt x="9118" y="4422"/>
                </a:lnTo>
                <a:lnTo>
                  <a:pt x="9094" y="4553"/>
                </a:lnTo>
                <a:lnTo>
                  <a:pt x="9118" y="4684"/>
                </a:lnTo>
                <a:lnTo>
                  <a:pt x="9296" y="4862"/>
                </a:lnTo>
                <a:lnTo>
                  <a:pt x="9427" y="4874"/>
                </a:lnTo>
                <a:lnTo>
                  <a:pt x="9558" y="4862"/>
                </a:lnTo>
                <a:lnTo>
                  <a:pt x="9736" y="4684"/>
                </a:lnTo>
                <a:lnTo>
                  <a:pt x="9748" y="4553"/>
                </a:lnTo>
                <a:lnTo>
                  <a:pt x="9736" y="4422"/>
                </a:lnTo>
                <a:lnTo>
                  <a:pt x="9558" y="4244"/>
                </a:lnTo>
                <a:lnTo>
                  <a:pt x="9427" y="4232"/>
                </a:lnTo>
                <a:close/>
                <a:moveTo>
                  <a:pt x="4435" y="1938"/>
                </a:moveTo>
                <a:lnTo>
                  <a:pt x="4518" y="1961"/>
                </a:lnTo>
                <a:lnTo>
                  <a:pt x="4565" y="2009"/>
                </a:lnTo>
                <a:lnTo>
                  <a:pt x="5469" y="3554"/>
                </a:lnTo>
                <a:lnTo>
                  <a:pt x="6479" y="3554"/>
                </a:lnTo>
                <a:lnTo>
                  <a:pt x="6658" y="3566"/>
                </a:lnTo>
                <a:lnTo>
                  <a:pt x="6979" y="3721"/>
                </a:lnTo>
                <a:lnTo>
                  <a:pt x="7121" y="3840"/>
                </a:lnTo>
                <a:lnTo>
                  <a:pt x="7145" y="3899"/>
                </a:lnTo>
                <a:lnTo>
                  <a:pt x="7121" y="3947"/>
                </a:lnTo>
                <a:lnTo>
                  <a:pt x="6979" y="4065"/>
                </a:lnTo>
                <a:lnTo>
                  <a:pt x="6658" y="4196"/>
                </a:lnTo>
                <a:lnTo>
                  <a:pt x="6479" y="4208"/>
                </a:lnTo>
                <a:lnTo>
                  <a:pt x="5469" y="4208"/>
                </a:lnTo>
                <a:lnTo>
                  <a:pt x="4565" y="5765"/>
                </a:lnTo>
                <a:lnTo>
                  <a:pt x="4518" y="5837"/>
                </a:lnTo>
                <a:lnTo>
                  <a:pt x="4435" y="5848"/>
                </a:lnTo>
                <a:lnTo>
                  <a:pt x="4031" y="5848"/>
                </a:lnTo>
                <a:lnTo>
                  <a:pt x="4565" y="4208"/>
                </a:lnTo>
                <a:lnTo>
                  <a:pt x="3091" y="4208"/>
                </a:lnTo>
                <a:lnTo>
                  <a:pt x="2604" y="4862"/>
                </a:lnTo>
                <a:lnTo>
                  <a:pt x="2533" y="4862"/>
                </a:lnTo>
                <a:lnTo>
                  <a:pt x="2735" y="4065"/>
                </a:lnTo>
                <a:lnTo>
                  <a:pt x="2759" y="3899"/>
                </a:lnTo>
                <a:lnTo>
                  <a:pt x="2735" y="3744"/>
                </a:lnTo>
                <a:lnTo>
                  <a:pt x="2533" y="2924"/>
                </a:lnTo>
                <a:lnTo>
                  <a:pt x="2604" y="2924"/>
                </a:lnTo>
                <a:lnTo>
                  <a:pt x="3091" y="3578"/>
                </a:lnTo>
                <a:lnTo>
                  <a:pt x="4565" y="3578"/>
                </a:lnTo>
                <a:lnTo>
                  <a:pt x="4031" y="1938"/>
                </a:lnTo>
                <a:close/>
                <a:moveTo>
                  <a:pt x="9427" y="5527"/>
                </a:moveTo>
                <a:lnTo>
                  <a:pt x="9296" y="5551"/>
                </a:lnTo>
                <a:lnTo>
                  <a:pt x="9118" y="5718"/>
                </a:lnTo>
                <a:lnTo>
                  <a:pt x="9094" y="5848"/>
                </a:lnTo>
                <a:lnTo>
                  <a:pt x="9118" y="5979"/>
                </a:lnTo>
                <a:lnTo>
                  <a:pt x="9296" y="6157"/>
                </a:lnTo>
                <a:lnTo>
                  <a:pt x="9427" y="6181"/>
                </a:lnTo>
                <a:lnTo>
                  <a:pt x="9558" y="6157"/>
                </a:lnTo>
                <a:lnTo>
                  <a:pt x="9736" y="5979"/>
                </a:lnTo>
                <a:lnTo>
                  <a:pt x="9748" y="5848"/>
                </a:lnTo>
                <a:lnTo>
                  <a:pt x="9736" y="5718"/>
                </a:lnTo>
                <a:lnTo>
                  <a:pt x="9558" y="5551"/>
                </a:lnTo>
                <a:lnTo>
                  <a:pt x="9427" y="5527"/>
                </a:lnTo>
                <a:close/>
                <a:moveTo>
                  <a:pt x="3805" y="1284"/>
                </a:moveTo>
                <a:lnTo>
                  <a:pt x="3674" y="1296"/>
                </a:lnTo>
                <a:lnTo>
                  <a:pt x="3472" y="1403"/>
                </a:lnTo>
                <a:lnTo>
                  <a:pt x="3341" y="1593"/>
                </a:lnTo>
                <a:lnTo>
                  <a:pt x="3305" y="1831"/>
                </a:lnTo>
                <a:lnTo>
                  <a:pt x="3341" y="1950"/>
                </a:lnTo>
                <a:lnTo>
                  <a:pt x="3662" y="2912"/>
                </a:lnTo>
                <a:lnTo>
                  <a:pt x="3412" y="2912"/>
                </a:lnTo>
                <a:lnTo>
                  <a:pt x="3115" y="2544"/>
                </a:lnTo>
                <a:lnTo>
                  <a:pt x="3020" y="2425"/>
                </a:lnTo>
                <a:lnTo>
                  <a:pt x="2747" y="2270"/>
                </a:lnTo>
                <a:lnTo>
                  <a:pt x="2592" y="2259"/>
                </a:lnTo>
                <a:lnTo>
                  <a:pt x="2319" y="2259"/>
                </a:lnTo>
                <a:lnTo>
                  <a:pt x="2200" y="2270"/>
                </a:lnTo>
                <a:lnTo>
                  <a:pt x="2010" y="2377"/>
                </a:lnTo>
                <a:lnTo>
                  <a:pt x="1867" y="2556"/>
                </a:lnTo>
                <a:lnTo>
                  <a:pt x="1820" y="2770"/>
                </a:lnTo>
                <a:lnTo>
                  <a:pt x="1843" y="2889"/>
                </a:lnTo>
                <a:lnTo>
                  <a:pt x="2093" y="3887"/>
                </a:lnTo>
                <a:lnTo>
                  <a:pt x="1843" y="4921"/>
                </a:lnTo>
                <a:lnTo>
                  <a:pt x="1820" y="5040"/>
                </a:lnTo>
                <a:lnTo>
                  <a:pt x="1867" y="5254"/>
                </a:lnTo>
                <a:lnTo>
                  <a:pt x="2010" y="5420"/>
                </a:lnTo>
                <a:lnTo>
                  <a:pt x="2200" y="5516"/>
                </a:lnTo>
                <a:lnTo>
                  <a:pt x="2319" y="5527"/>
                </a:lnTo>
                <a:lnTo>
                  <a:pt x="2592" y="5527"/>
                </a:lnTo>
                <a:lnTo>
                  <a:pt x="2747" y="5516"/>
                </a:lnTo>
                <a:lnTo>
                  <a:pt x="3020" y="5385"/>
                </a:lnTo>
                <a:lnTo>
                  <a:pt x="3115" y="5266"/>
                </a:lnTo>
                <a:lnTo>
                  <a:pt x="3412" y="4862"/>
                </a:lnTo>
                <a:lnTo>
                  <a:pt x="3662" y="4862"/>
                </a:lnTo>
                <a:lnTo>
                  <a:pt x="3341" y="5860"/>
                </a:lnTo>
                <a:lnTo>
                  <a:pt x="3305" y="5979"/>
                </a:lnTo>
                <a:lnTo>
                  <a:pt x="3341" y="6193"/>
                </a:lnTo>
                <a:lnTo>
                  <a:pt x="3472" y="6383"/>
                </a:lnTo>
                <a:lnTo>
                  <a:pt x="3674" y="6490"/>
                </a:lnTo>
                <a:lnTo>
                  <a:pt x="3805" y="6502"/>
                </a:lnTo>
                <a:lnTo>
                  <a:pt x="4435" y="6502"/>
                </a:lnTo>
                <a:lnTo>
                  <a:pt x="4649" y="6490"/>
                </a:lnTo>
                <a:lnTo>
                  <a:pt x="5005" y="6276"/>
                </a:lnTo>
                <a:lnTo>
                  <a:pt x="5136" y="6098"/>
                </a:lnTo>
                <a:lnTo>
                  <a:pt x="5849" y="4862"/>
                </a:lnTo>
                <a:lnTo>
                  <a:pt x="6479" y="4862"/>
                </a:lnTo>
                <a:lnTo>
                  <a:pt x="6634" y="4850"/>
                </a:lnTo>
                <a:lnTo>
                  <a:pt x="6931" y="4802"/>
                </a:lnTo>
                <a:lnTo>
                  <a:pt x="7204" y="4695"/>
                </a:lnTo>
                <a:lnTo>
                  <a:pt x="7466" y="4529"/>
                </a:lnTo>
                <a:lnTo>
                  <a:pt x="7573" y="4422"/>
                </a:lnTo>
                <a:lnTo>
                  <a:pt x="7680" y="4315"/>
                </a:lnTo>
                <a:lnTo>
                  <a:pt x="7787" y="4042"/>
                </a:lnTo>
                <a:lnTo>
                  <a:pt x="7787" y="3756"/>
                </a:lnTo>
                <a:lnTo>
                  <a:pt x="7680" y="3495"/>
                </a:lnTo>
                <a:lnTo>
                  <a:pt x="7573" y="3388"/>
                </a:lnTo>
                <a:lnTo>
                  <a:pt x="7466" y="3281"/>
                </a:lnTo>
                <a:lnTo>
                  <a:pt x="7204" y="3114"/>
                </a:lnTo>
                <a:lnTo>
                  <a:pt x="6931" y="2996"/>
                </a:lnTo>
                <a:lnTo>
                  <a:pt x="6634" y="2936"/>
                </a:lnTo>
                <a:lnTo>
                  <a:pt x="6479" y="2924"/>
                </a:lnTo>
                <a:lnTo>
                  <a:pt x="5849" y="2924"/>
                </a:lnTo>
                <a:lnTo>
                  <a:pt x="5136" y="1712"/>
                </a:lnTo>
                <a:lnTo>
                  <a:pt x="5005" y="1533"/>
                </a:lnTo>
                <a:lnTo>
                  <a:pt x="4649" y="1320"/>
                </a:lnTo>
                <a:lnTo>
                  <a:pt x="4435" y="1308"/>
                </a:lnTo>
                <a:lnTo>
                  <a:pt x="3805" y="1284"/>
                </a:lnTo>
                <a:close/>
                <a:moveTo>
                  <a:pt x="11698" y="654"/>
                </a:moveTo>
                <a:lnTo>
                  <a:pt x="11828" y="666"/>
                </a:lnTo>
                <a:lnTo>
                  <a:pt x="12066" y="761"/>
                </a:lnTo>
                <a:lnTo>
                  <a:pt x="12244" y="939"/>
                </a:lnTo>
                <a:lnTo>
                  <a:pt x="12340" y="1165"/>
                </a:lnTo>
                <a:lnTo>
                  <a:pt x="12351" y="1308"/>
                </a:lnTo>
                <a:lnTo>
                  <a:pt x="12351" y="2306"/>
                </a:lnTo>
                <a:lnTo>
                  <a:pt x="12078" y="2377"/>
                </a:lnTo>
                <a:lnTo>
                  <a:pt x="11603" y="2663"/>
                </a:lnTo>
                <a:lnTo>
                  <a:pt x="11258" y="3091"/>
                </a:lnTo>
                <a:lnTo>
                  <a:pt x="11068" y="3614"/>
                </a:lnTo>
                <a:lnTo>
                  <a:pt x="11056" y="3899"/>
                </a:lnTo>
                <a:lnTo>
                  <a:pt x="11068" y="4196"/>
                </a:lnTo>
                <a:lnTo>
                  <a:pt x="11258" y="4707"/>
                </a:lnTo>
                <a:lnTo>
                  <a:pt x="11603" y="5135"/>
                </a:lnTo>
                <a:lnTo>
                  <a:pt x="12078" y="5420"/>
                </a:lnTo>
                <a:lnTo>
                  <a:pt x="12351" y="5492"/>
                </a:lnTo>
                <a:lnTo>
                  <a:pt x="12351" y="6502"/>
                </a:lnTo>
                <a:lnTo>
                  <a:pt x="12340" y="6633"/>
                </a:lnTo>
                <a:lnTo>
                  <a:pt x="12244" y="6871"/>
                </a:lnTo>
                <a:lnTo>
                  <a:pt x="12066" y="7049"/>
                </a:lnTo>
                <a:lnTo>
                  <a:pt x="11828" y="7144"/>
                </a:lnTo>
                <a:lnTo>
                  <a:pt x="11698" y="7156"/>
                </a:lnTo>
                <a:lnTo>
                  <a:pt x="1297" y="7156"/>
                </a:lnTo>
                <a:lnTo>
                  <a:pt x="1166" y="7144"/>
                </a:lnTo>
                <a:lnTo>
                  <a:pt x="928" y="7049"/>
                </a:lnTo>
                <a:lnTo>
                  <a:pt x="750" y="6871"/>
                </a:lnTo>
                <a:lnTo>
                  <a:pt x="655" y="6633"/>
                </a:lnTo>
                <a:lnTo>
                  <a:pt x="643" y="6502"/>
                </a:lnTo>
                <a:lnTo>
                  <a:pt x="643" y="1308"/>
                </a:lnTo>
                <a:lnTo>
                  <a:pt x="655" y="1165"/>
                </a:lnTo>
                <a:lnTo>
                  <a:pt x="750" y="939"/>
                </a:lnTo>
                <a:lnTo>
                  <a:pt x="928" y="761"/>
                </a:lnTo>
                <a:lnTo>
                  <a:pt x="1166" y="666"/>
                </a:lnTo>
                <a:lnTo>
                  <a:pt x="1297" y="654"/>
                </a:lnTo>
                <a:close/>
                <a:moveTo>
                  <a:pt x="1297" y="0"/>
                </a:moveTo>
                <a:lnTo>
                  <a:pt x="1035" y="24"/>
                </a:lnTo>
                <a:lnTo>
                  <a:pt x="571" y="214"/>
                </a:lnTo>
                <a:lnTo>
                  <a:pt x="215" y="571"/>
                </a:lnTo>
                <a:lnTo>
                  <a:pt x="13" y="1034"/>
                </a:lnTo>
                <a:lnTo>
                  <a:pt x="1" y="1308"/>
                </a:lnTo>
                <a:lnTo>
                  <a:pt x="1" y="6502"/>
                </a:lnTo>
                <a:lnTo>
                  <a:pt x="13" y="6764"/>
                </a:lnTo>
                <a:lnTo>
                  <a:pt x="215" y="7239"/>
                </a:lnTo>
                <a:lnTo>
                  <a:pt x="571" y="7584"/>
                </a:lnTo>
                <a:lnTo>
                  <a:pt x="1035" y="7786"/>
                </a:lnTo>
                <a:lnTo>
                  <a:pt x="1297" y="7810"/>
                </a:lnTo>
                <a:lnTo>
                  <a:pt x="11698" y="7810"/>
                </a:lnTo>
                <a:lnTo>
                  <a:pt x="11959" y="7786"/>
                </a:lnTo>
                <a:lnTo>
                  <a:pt x="12435" y="7584"/>
                </a:lnTo>
                <a:lnTo>
                  <a:pt x="12779" y="7239"/>
                </a:lnTo>
                <a:lnTo>
                  <a:pt x="12981" y="6764"/>
                </a:lnTo>
                <a:lnTo>
                  <a:pt x="13005" y="6502"/>
                </a:lnTo>
                <a:lnTo>
                  <a:pt x="13005" y="5159"/>
                </a:lnTo>
                <a:lnTo>
                  <a:pt x="12981" y="5040"/>
                </a:lnTo>
                <a:lnTo>
                  <a:pt x="12791" y="4897"/>
                </a:lnTo>
                <a:lnTo>
                  <a:pt x="12672" y="4874"/>
                </a:lnTo>
                <a:lnTo>
                  <a:pt x="12470" y="4862"/>
                </a:lnTo>
                <a:lnTo>
                  <a:pt x="12126" y="4719"/>
                </a:lnTo>
                <a:lnTo>
                  <a:pt x="11864" y="4458"/>
                </a:lnTo>
                <a:lnTo>
                  <a:pt x="11710" y="4101"/>
                </a:lnTo>
                <a:lnTo>
                  <a:pt x="11698" y="3899"/>
                </a:lnTo>
                <a:lnTo>
                  <a:pt x="11710" y="3709"/>
                </a:lnTo>
                <a:lnTo>
                  <a:pt x="11864" y="3352"/>
                </a:lnTo>
                <a:lnTo>
                  <a:pt x="12126" y="3091"/>
                </a:lnTo>
                <a:lnTo>
                  <a:pt x="12470" y="2948"/>
                </a:lnTo>
                <a:lnTo>
                  <a:pt x="12672" y="2924"/>
                </a:lnTo>
                <a:lnTo>
                  <a:pt x="12791" y="2912"/>
                </a:lnTo>
                <a:lnTo>
                  <a:pt x="12981" y="2770"/>
                </a:lnTo>
                <a:lnTo>
                  <a:pt x="13005" y="2651"/>
                </a:lnTo>
                <a:lnTo>
                  <a:pt x="13005" y="1308"/>
                </a:lnTo>
                <a:lnTo>
                  <a:pt x="12981" y="1034"/>
                </a:lnTo>
                <a:lnTo>
                  <a:pt x="12779" y="571"/>
                </a:lnTo>
                <a:lnTo>
                  <a:pt x="12435" y="214"/>
                </a:lnTo>
                <a:lnTo>
                  <a:pt x="11959" y="24"/>
                </a:lnTo>
                <a:lnTo>
                  <a:pt x="116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57"/>
          <p:cNvSpPr/>
          <p:nvPr/>
        </p:nvSpPr>
        <p:spPr>
          <a:xfrm>
            <a:off x="854294" y="6537089"/>
            <a:ext cx="633846" cy="554143"/>
          </a:xfrm>
          <a:custGeom>
            <a:avLst/>
            <a:gdLst/>
            <a:ahLst/>
            <a:cxnLst/>
            <a:rect l="l" t="t" r="r" b="b"/>
            <a:pathLst>
              <a:path w="10402" h="9094" extrusionOk="0">
                <a:moveTo>
                  <a:pt x="9094" y="642"/>
                </a:moveTo>
                <a:lnTo>
                  <a:pt x="9225" y="654"/>
                </a:lnTo>
                <a:lnTo>
                  <a:pt x="9463" y="749"/>
                </a:lnTo>
                <a:lnTo>
                  <a:pt x="9641" y="927"/>
                </a:lnTo>
                <a:lnTo>
                  <a:pt x="9736" y="1165"/>
                </a:lnTo>
                <a:lnTo>
                  <a:pt x="9748" y="1296"/>
                </a:lnTo>
                <a:lnTo>
                  <a:pt x="9748" y="2603"/>
                </a:lnTo>
                <a:lnTo>
                  <a:pt x="643" y="2603"/>
                </a:lnTo>
                <a:lnTo>
                  <a:pt x="643" y="1296"/>
                </a:lnTo>
                <a:lnTo>
                  <a:pt x="655" y="1165"/>
                </a:lnTo>
                <a:lnTo>
                  <a:pt x="750" y="927"/>
                </a:lnTo>
                <a:lnTo>
                  <a:pt x="928" y="749"/>
                </a:lnTo>
                <a:lnTo>
                  <a:pt x="1166" y="654"/>
                </a:lnTo>
                <a:lnTo>
                  <a:pt x="1297" y="642"/>
                </a:lnTo>
                <a:close/>
                <a:moveTo>
                  <a:pt x="3246" y="3245"/>
                </a:moveTo>
                <a:lnTo>
                  <a:pt x="3246" y="8452"/>
                </a:lnTo>
                <a:lnTo>
                  <a:pt x="1297" y="8452"/>
                </a:lnTo>
                <a:lnTo>
                  <a:pt x="1166" y="8440"/>
                </a:lnTo>
                <a:lnTo>
                  <a:pt x="928" y="8345"/>
                </a:lnTo>
                <a:lnTo>
                  <a:pt x="750" y="8166"/>
                </a:lnTo>
                <a:lnTo>
                  <a:pt x="655" y="7929"/>
                </a:lnTo>
                <a:lnTo>
                  <a:pt x="643" y="7798"/>
                </a:lnTo>
                <a:lnTo>
                  <a:pt x="643" y="3245"/>
                </a:lnTo>
                <a:close/>
                <a:moveTo>
                  <a:pt x="9748" y="3245"/>
                </a:moveTo>
                <a:lnTo>
                  <a:pt x="9748" y="7798"/>
                </a:lnTo>
                <a:lnTo>
                  <a:pt x="9736" y="7929"/>
                </a:lnTo>
                <a:lnTo>
                  <a:pt x="9641" y="8166"/>
                </a:lnTo>
                <a:lnTo>
                  <a:pt x="9463" y="8345"/>
                </a:lnTo>
                <a:lnTo>
                  <a:pt x="9225" y="8440"/>
                </a:lnTo>
                <a:lnTo>
                  <a:pt x="9094" y="8452"/>
                </a:lnTo>
                <a:lnTo>
                  <a:pt x="3900" y="8452"/>
                </a:lnTo>
                <a:lnTo>
                  <a:pt x="3900" y="3245"/>
                </a:lnTo>
                <a:close/>
                <a:moveTo>
                  <a:pt x="1297" y="0"/>
                </a:moveTo>
                <a:lnTo>
                  <a:pt x="1035" y="12"/>
                </a:lnTo>
                <a:lnTo>
                  <a:pt x="560" y="214"/>
                </a:lnTo>
                <a:lnTo>
                  <a:pt x="215" y="559"/>
                </a:lnTo>
                <a:lnTo>
                  <a:pt x="13" y="1034"/>
                </a:lnTo>
                <a:lnTo>
                  <a:pt x="1" y="1296"/>
                </a:lnTo>
                <a:lnTo>
                  <a:pt x="1" y="7798"/>
                </a:lnTo>
                <a:lnTo>
                  <a:pt x="13" y="8059"/>
                </a:lnTo>
                <a:lnTo>
                  <a:pt x="215" y="8523"/>
                </a:lnTo>
                <a:lnTo>
                  <a:pt x="560" y="8880"/>
                </a:lnTo>
                <a:lnTo>
                  <a:pt x="1035" y="9082"/>
                </a:lnTo>
                <a:lnTo>
                  <a:pt x="1297" y="9094"/>
                </a:lnTo>
                <a:lnTo>
                  <a:pt x="9094" y="9094"/>
                </a:lnTo>
                <a:lnTo>
                  <a:pt x="9356" y="9082"/>
                </a:lnTo>
                <a:lnTo>
                  <a:pt x="9831" y="8880"/>
                </a:lnTo>
                <a:lnTo>
                  <a:pt x="10176" y="8523"/>
                </a:lnTo>
                <a:lnTo>
                  <a:pt x="10378" y="8059"/>
                </a:lnTo>
                <a:lnTo>
                  <a:pt x="10402" y="7798"/>
                </a:lnTo>
                <a:lnTo>
                  <a:pt x="10402" y="1296"/>
                </a:lnTo>
                <a:lnTo>
                  <a:pt x="10378" y="1034"/>
                </a:lnTo>
                <a:lnTo>
                  <a:pt x="10176" y="559"/>
                </a:lnTo>
                <a:lnTo>
                  <a:pt x="9831" y="214"/>
                </a:lnTo>
                <a:lnTo>
                  <a:pt x="9356" y="12"/>
                </a:lnTo>
                <a:lnTo>
                  <a:pt x="90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57"/>
          <p:cNvSpPr/>
          <p:nvPr/>
        </p:nvSpPr>
        <p:spPr>
          <a:xfrm>
            <a:off x="10514775" y="6516798"/>
            <a:ext cx="792521" cy="593994"/>
          </a:xfrm>
          <a:custGeom>
            <a:avLst/>
            <a:gdLst/>
            <a:ahLst/>
            <a:cxnLst/>
            <a:rect l="l" t="t" r="r" b="b"/>
            <a:pathLst>
              <a:path w="13006" h="9748" extrusionOk="0">
                <a:moveTo>
                  <a:pt x="2259" y="654"/>
                </a:moveTo>
                <a:lnTo>
                  <a:pt x="2402" y="666"/>
                </a:lnTo>
                <a:lnTo>
                  <a:pt x="2640" y="761"/>
                </a:lnTo>
                <a:lnTo>
                  <a:pt x="2806" y="939"/>
                </a:lnTo>
                <a:lnTo>
                  <a:pt x="2901" y="1165"/>
                </a:lnTo>
                <a:lnTo>
                  <a:pt x="2913" y="1308"/>
                </a:lnTo>
                <a:lnTo>
                  <a:pt x="2901" y="1439"/>
                </a:lnTo>
                <a:lnTo>
                  <a:pt x="2806" y="1665"/>
                </a:lnTo>
                <a:lnTo>
                  <a:pt x="2640" y="1843"/>
                </a:lnTo>
                <a:lnTo>
                  <a:pt x="2402" y="1950"/>
                </a:lnTo>
                <a:lnTo>
                  <a:pt x="2141" y="1950"/>
                </a:lnTo>
                <a:lnTo>
                  <a:pt x="1903" y="1843"/>
                </a:lnTo>
                <a:lnTo>
                  <a:pt x="1724" y="1665"/>
                </a:lnTo>
                <a:lnTo>
                  <a:pt x="1617" y="1439"/>
                </a:lnTo>
                <a:lnTo>
                  <a:pt x="1617" y="1308"/>
                </a:lnTo>
                <a:lnTo>
                  <a:pt x="1617" y="1165"/>
                </a:lnTo>
                <a:lnTo>
                  <a:pt x="1724" y="939"/>
                </a:lnTo>
                <a:lnTo>
                  <a:pt x="1903" y="761"/>
                </a:lnTo>
                <a:lnTo>
                  <a:pt x="2141" y="666"/>
                </a:lnTo>
                <a:lnTo>
                  <a:pt x="2259" y="654"/>
                </a:lnTo>
                <a:close/>
                <a:moveTo>
                  <a:pt x="7478" y="654"/>
                </a:moveTo>
                <a:lnTo>
                  <a:pt x="7620" y="666"/>
                </a:lnTo>
                <a:lnTo>
                  <a:pt x="7846" y="761"/>
                </a:lnTo>
                <a:lnTo>
                  <a:pt x="8025" y="939"/>
                </a:lnTo>
                <a:lnTo>
                  <a:pt x="8120" y="1165"/>
                </a:lnTo>
                <a:lnTo>
                  <a:pt x="8132" y="1308"/>
                </a:lnTo>
                <a:lnTo>
                  <a:pt x="8120" y="1439"/>
                </a:lnTo>
                <a:lnTo>
                  <a:pt x="8025" y="1665"/>
                </a:lnTo>
                <a:lnTo>
                  <a:pt x="7846" y="1843"/>
                </a:lnTo>
                <a:lnTo>
                  <a:pt x="7620" y="1950"/>
                </a:lnTo>
                <a:lnTo>
                  <a:pt x="7347" y="1950"/>
                </a:lnTo>
                <a:lnTo>
                  <a:pt x="7121" y="1843"/>
                </a:lnTo>
                <a:lnTo>
                  <a:pt x="6943" y="1665"/>
                </a:lnTo>
                <a:lnTo>
                  <a:pt x="6836" y="1439"/>
                </a:lnTo>
                <a:lnTo>
                  <a:pt x="6836" y="1308"/>
                </a:lnTo>
                <a:lnTo>
                  <a:pt x="6836" y="1165"/>
                </a:lnTo>
                <a:lnTo>
                  <a:pt x="6943" y="939"/>
                </a:lnTo>
                <a:lnTo>
                  <a:pt x="7121" y="761"/>
                </a:lnTo>
                <a:lnTo>
                  <a:pt x="7347" y="666"/>
                </a:lnTo>
                <a:lnTo>
                  <a:pt x="7478" y="654"/>
                </a:lnTo>
                <a:close/>
                <a:moveTo>
                  <a:pt x="4863" y="7798"/>
                </a:moveTo>
                <a:lnTo>
                  <a:pt x="5005" y="7810"/>
                </a:lnTo>
                <a:lnTo>
                  <a:pt x="5243" y="7905"/>
                </a:lnTo>
                <a:lnTo>
                  <a:pt x="5409" y="8083"/>
                </a:lnTo>
                <a:lnTo>
                  <a:pt x="5505" y="8321"/>
                </a:lnTo>
                <a:lnTo>
                  <a:pt x="5516" y="8452"/>
                </a:lnTo>
                <a:lnTo>
                  <a:pt x="5505" y="8583"/>
                </a:lnTo>
                <a:lnTo>
                  <a:pt x="5409" y="8820"/>
                </a:lnTo>
                <a:lnTo>
                  <a:pt x="5243" y="8999"/>
                </a:lnTo>
                <a:lnTo>
                  <a:pt x="5005" y="9094"/>
                </a:lnTo>
                <a:lnTo>
                  <a:pt x="4863" y="9106"/>
                </a:lnTo>
                <a:lnTo>
                  <a:pt x="4732" y="9094"/>
                </a:lnTo>
                <a:lnTo>
                  <a:pt x="4506" y="8999"/>
                </a:lnTo>
                <a:lnTo>
                  <a:pt x="4328" y="8820"/>
                </a:lnTo>
                <a:lnTo>
                  <a:pt x="4221" y="8583"/>
                </a:lnTo>
                <a:lnTo>
                  <a:pt x="4209" y="8452"/>
                </a:lnTo>
                <a:lnTo>
                  <a:pt x="4221" y="8321"/>
                </a:lnTo>
                <a:lnTo>
                  <a:pt x="4328" y="8083"/>
                </a:lnTo>
                <a:lnTo>
                  <a:pt x="4506" y="7905"/>
                </a:lnTo>
                <a:lnTo>
                  <a:pt x="4732" y="7810"/>
                </a:lnTo>
                <a:lnTo>
                  <a:pt x="4863" y="7798"/>
                </a:lnTo>
                <a:close/>
                <a:moveTo>
                  <a:pt x="2283" y="0"/>
                </a:moveTo>
                <a:lnTo>
                  <a:pt x="2022" y="24"/>
                </a:lnTo>
                <a:lnTo>
                  <a:pt x="1546" y="214"/>
                </a:lnTo>
                <a:lnTo>
                  <a:pt x="1201" y="571"/>
                </a:lnTo>
                <a:lnTo>
                  <a:pt x="999" y="1035"/>
                </a:lnTo>
                <a:lnTo>
                  <a:pt x="976" y="1296"/>
                </a:lnTo>
                <a:lnTo>
                  <a:pt x="999" y="1522"/>
                </a:lnTo>
                <a:lnTo>
                  <a:pt x="1142" y="1926"/>
                </a:lnTo>
                <a:lnTo>
                  <a:pt x="1404" y="2259"/>
                </a:lnTo>
                <a:lnTo>
                  <a:pt x="1748" y="2485"/>
                </a:lnTo>
                <a:lnTo>
                  <a:pt x="1950" y="2544"/>
                </a:lnTo>
                <a:lnTo>
                  <a:pt x="1950" y="4874"/>
                </a:lnTo>
                <a:lnTo>
                  <a:pt x="334" y="4874"/>
                </a:lnTo>
                <a:lnTo>
                  <a:pt x="203" y="4898"/>
                </a:lnTo>
                <a:lnTo>
                  <a:pt x="25" y="5076"/>
                </a:lnTo>
                <a:lnTo>
                  <a:pt x="1" y="5195"/>
                </a:lnTo>
                <a:lnTo>
                  <a:pt x="25" y="5326"/>
                </a:lnTo>
                <a:lnTo>
                  <a:pt x="203" y="5504"/>
                </a:lnTo>
                <a:lnTo>
                  <a:pt x="334" y="5528"/>
                </a:lnTo>
                <a:lnTo>
                  <a:pt x="4554" y="5528"/>
                </a:lnTo>
                <a:lnTo>
                  <a:pt x="4554" y="7192"/>
                </a:lnTo>
                <a:lnTo>
                  <a:pt x="4351" y="7263"/>
                </a:lnTo>
                <a:lnTo>
                  <a:pt x="3995" y="7489"/>
                </a:lnTo>
                <a:lnTo>
                  <a:pt x="3733" y="7822"/>
                </a:lnTo>
                <a:lnTo>
                  <a:pt x="3591" y="8226"/>
                </a:lnTo>
                <a:lnTo>
                  <a:pt x="3579" y="8452"/>
                </a:lnTo>
                <a:lnTo>
                  <a:pt x="3603" y="8713"/>
                </a:lnTo>
                <a:lnTo>
                  <a:pt x="3793" y="9189"/>
                </a:lnTo>
                <a:lnTo>
                  <a:pt x="4149" y="9534"/>
                </a:lnTo>
                <a:lnTo>
                  <a:pt x="4613" y="9736"/>
                </a:lnTo>
                <a:lnTo>
                  <a:pt x="4886" y="9748"/>
                </a:lnTo>
                <a:lnTo>
                  <a:pt x="5148" y="9736"/>
                </a:lnTo>
                <a:lnTo>
                  <a:pt x="5612" y="9534"/>
                </a:lnTo>
                <a:lnTo>
                  <a:pt x="5968" y="9189"/>
                </a:lnTo>
                <a:lnTo>
                  <a:pt x="6158" y="8713"/>
                </a:lnTo>
                <a:lnTo>
                  <a:pt x="6182" y="8452"/>
                </a:lnTo>
                <a:lnTo>
                  <a:pt x="6170" y="8226"/>
                </a:lnTo>
                <a:lnTo>
                  <a:pt x="6028" y="7822"/>
                </a:lnTo>
                <a:lnTo>
                  <a:pt x="5766" y="7489"/>
                </a:lnTo>
                <a:lnTo>
                  <a:pt x="5409" y="7263"/>
                </a:lnTo>
                <a:lnTo>
                  <a:pt x="5207" y="7192"/>
                </a:lnTo>
                <a:lnTo>
                  <a:pt x="5207" y="5528"/>
                </a:lnTo>
                <a:lnTo>
                  <a:pt x="11781" y="5528"/>
                </a:lnTo>
                <a:lnTo>
                  <a:pt x="10521" y="6574"/>
                </a:lnTo>
                <a:lnTo>
                  <a:pt x="10473" y="6621"/>
                </a:lnTo>
                <a:lnTo>
                  <a:pt x="10414" y="6740"/>
                </a:lnTo>
                <a:lnTo>
                  <a:pt x="10414" y="6919"/>
                </a:lnTo>
                <a:lnTo>
                  <a:pt x="10485" y="7037"/>
                </a:lnTo>
                <a:lnTo>
                  <a:pt x="10580" y="7121"/>
                </a:lnTo>
                <a:lnTo>
                  <a:pt x="10830" y="7144"/>
                </a:lnTo>
                <a:lnTo>
                  <a:pt x="10937" y="7073"/>
                </a:lnTo>
                <a:lnTo>
                  <a:pt x="12886" y="5456"/>
                </a:lnTo>
                <a:lnTo>
                  <a:pt x="12910" y="5433"/>
                </a:lnTo>
                <a:lnTo>
                  <a:pt x="12934" y="5409"/>
                </a:lnTo>
                <a:lnTo>
                  <a:pt x="12993" y="5326"/>
                </a:lnTo>
                <a:lnTo>
                  <a:pt x="12993" y="5207"/>
                </a:lnTo>
                <a:lnTo>
                  <a:pt x="13005" y="5207"/>
                </a:lnTo>
                <a:lnTo>
                  <a:pt x="12993" y="5076"/>
                </a:lnTo>
                <a:lnTo>
                  <a:pt x="12922" y="4981"/>
                </a:lnTo>
                <a:lnTo>
                  <a:pt x="12910" y="4969"/>
                </a:lnTo>
                <a:lnTo>
                  <a:pt x="12886" y="4945"/>
                </a:lnTo>
                <a:lnTo>
                  <a:pt x="10937" y="3329"/>
                </a:lnTo>
                <a:lnTo>
                  <a:pt x="10830" y="3257"/>
                </a:lnTo>
                <a:lnTo>
                  <a:pt x="10640" y="3257"/>
                </a:lnTo>
                <a:lnTo>
                  <a:pt x="10533" y="3317"/>
                </a:lnTo>
                <a:lnTo>
                  <a:pt x="10485" y="3364"/>
                </a:lnTo>
                <a:lnTo>
                  <a:pt x="10414" y="3483"/>
                </a:lnTo>
                <a:lnTo>
                  <a:pt x="10414" y="3673"/>
                </a:lnTo>
                <a:lnTo>
                  <a:pt x="10473" y="3780"/>
                </a:lnTo>
                <a:lnTo>
                  <a:pt x="10521" y="3828"/>
                </a:lnTo>
                <a:lnTo>
                  <a:pt x="11781" y="4874"/>
                </a:lnTo>
                <a:lnTo>
                  <a:pt x="7811" y="4874"/>
                </a:lnTo>
                <a:lnTo>
                  <a:pt x="7811" y="2544"/>
                </a:lnTo>
                <a:lnTo>
                  <a:pt x="8013" y="2485"/>
                </a:lnTo>
                <a:lnTo>
                  <a:pt x="8369" y="2259"/>
                </a:lnTo>
                <a:lnTo>
                  <a:pt x="8631" y="1938"/>
                </a:lnTo>
                <a:lnTo>
                  <a:pt x="8773" y="1522"/>
                </a:lnTo>
                <a:lnTo>
                  <a:pt x="8785" y="1308"/>
                </a:lnTo>
                <a:lnTo>
                  <a:pt x="8762" y="1035"/>
                </a:lnTo>
                <a:lnTo>
                  <a:pt x="8571" y="571"/>
                </a:lnTo>
                <a:lnTo>
                  <a:pt x="8215" y="214"/>
                </a:lnTo>
                <a:lnTo>
                  <a:pt x="7751" y="24"/>
                </a:lnTo>
                <a:lnTo>
                  <a:pt x="7478" y="0"/>
                </a:lnTo>
                <a:lnTo>
                  <a:pt x="7216" y="24"/>
                </a:lnTo>
                <a:lnTo>
                  <a:pt x="6741" y="214"/>
                </a:lnTo>
                <a:lnTo>
                  <a:pt x="6384" y="571"/>
                </a:lnTo>
                <a:lnTo>
                  <a:pt x="6182" y="1035"/>
                </a:lnTo>
                <a:lnTo>
                  <a:pt x="6170" y="1308"/>
                </a:lnTo>
                <a:lnTo>
                  <a:pt x="6182" y="1522"/>
                </a:lnTo>
                <a:lnTo>
                  <a:pt x="6325" y="1926"/>
                </a:lnTo>
                <a:lnTo>
                  <a:pt x="6598" y="2259"/>
                </a:lnTo>
                <a:lnTo>
                  <a:pt x="6955" y="2485"/>
                </a:lnTo>
                <a:lnTo>
                  <a:pt x="7157" y="2544"/>
                </a:lnTo>
                <a:lnTo>
                  <a:pt x="7157" y="4874"/>
                </a:lnTo>
                <a:lnTo>
                  <a:pt x="2592" y="4874"/>
                </a:lnTo>
                <a:lnTo>
                  <a:pt x="2592" y="2544"/>
                </a:lnTo>
                <a:lnTo>
                  <a:pt x="2806" y="2485"/>
                </a:lnTo>
                <a:lnTo>
                  <a:pt x="3151" y="2259"/>
                </a:lnTo>
                <a:lnTo>
                  <a:pt x="3412" y="1938"/>
                </a:lnTo>
                <a:lnTo>
                  <a:pt x="3555" y="1522"/>
                </a:lnTo>
                <a:lnTo>
                  <a:pt x="3567" y="1308"/>
                </a:lnTo>
                <a:lnTo>
                  <a:pt x="3567" y="1296"/>
                </a:lnTo>
                <a:lnTo>
                  <a:pt x="3579" y="1296"/>
                </a:lnTo>
                <a:lnTo>
                  <a:pt x="3567" y="1035"/>
                </a:lnTo>
                <a:lnTo>
                  <a:pt x="3365" y="571"/>
                </a:lnTo>
                <a:lnTo>
                  <a:pt x="3008" y="214"/>
                </a:lnTo>
                <a:lnTo>
                  <a:pt x="2545" y="24"/>
                </a:lnTo>
                <a:lnTo>
                  <a:pt x="22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57"/>
          <p:cNvSpPr/>
          <p:nvPr/>
        </p:nvSpPr>
        <p:spPr>
          <a:xfrm>
            <a:off x="11851214" y="6497237"/>
            <a:ext cx="554874" cy="633846"/>
          </a:xfrm>
          <a:custGeom>
            <a:avLst/>
            <a:gdLst/>
            <a:ahLst/>
            <a:cxnLst/>
            <a:rect l="l" t="t" r="r" b="b"/>
            <a:pathLst>
              <a:path w="9106" h="10402" extrusionOk="0">
                <a:moveTo>
                  <a:pt x="5504" y="642"/>
                </a:moveTo>
                <a:lnTo>
                  <a:pt x="5587" y="654"/>
                </a:lnTo>
                <a:lnTo>
                  <a:pt x="5718" y="737"/>
                </a:lnTo>
                <a:lnTo>
                  <a:pt x="5777" y="797"/>
                </a:lnTo>
                <a:lnTo>
                  <a:pt x="6086" y="1296"/>
                </a:lnTo>
                <a:lnTo>
                  <a:pt x="3031" y="1296"/>
                </a:lnTo>
                <a:lnTo>
                  <a:pt x="3340" y="797"/>
                </a:lnTo>
                <a:lnTo>
                  <a:pt x="3388" y="737"/>
                </a:lnTo>
                <a:lnTo>
                  <a:pt x="3531" y="654"/>
                </a:lnTo>
                <a:lnTo>
                  <a:pt x="3614" y="642"/>
                </a:lnTo>
                <a:close/>
                <a:moveTo>
                  <a:pt x="2604" y="3246"/>
                </a:moveTo>
                <a:lnTo>
                  <a:pt x="2473" y="3269"/>
                </a:lnTo>
                <a:lnTo>
                  <a:pt x="2294" y="3448"/>
                </a:lnTo>
                <a:lnTo>
                  <a:pt x="2283" y="3578"/>
                </a:lnTo>
                <a:lnTo>
                  <a:pt x="2283" y="8119"/>
                </a:lnTo>
                <a:lnTo>
                  <a:pt x="2294" y="8250"/>
                </a:lnTo>
                <a:lnTo>
                  <a:pt x="2473" y="8428"/>
                </a:lnTo>
                <a:lnTo>
                  <a:pt x="2604" y="8452"/>
                </a:lnTo>
                <a:lnTo>
                  <a:pt x="2734" y="8428"/>
                </a:lnTo>
                <a:lnTo>
                  <a:pt x="2913" y="8250"/>
                </a:lnTo>
                <a:lnTo>
                  <a:pt x="2936" y="8119"/>
                </a:lnTo>
                <a:lnTo>
                  <a:pt x="2936" y="3578"/>
                </a:lnTo>
                <a:lnTo>
                  <a:pt x="2913" y="3448"/>
                </a:lnTo>
                <a:lnTo>
                  <a:pt x="2734" y="3269"/>
                </a:lnTo>
                <a:lnTo>
                  <a:pt x="2604" y="3246"/>
                </a:lnTo>
                <a:close/>
                <a:moveTo>
                  <a:pt x="4553" y="3246"/>
                </a:moveTo>
                <a:lnTo>
                  <a:pt x="4422" y="3269"/>
                </a:lnTo>
                <a:lnTo>
                  <a:pt x="4256" y="3448"/>
                </a:lnTo>
                <a:lnTo>
                  <a:pt x="4232" y="3578"/>
                </a:lnTo>
                <a:lnTo>
                  <a:pt x="4232" y="8119"/>
                </a:lnTo>
                <a:lnTo>
                  <a:pt x="4256" y="8250"/>
                </a:lnTo>
                <a:lnTo>
                  <a:pt x="4422" y="8428"/>
                </a:lnTo>
                <a:lnTo>
                  <a:pt x="4553" y="8452"/>
                </a:lnTo>
                <a:lnTo>
                  <a:pt x="4684" y="8428"/>
                </a:lnTo>
                <a:lnTo>
                  <a:pt x="4862" y="8250"/>
                </a:lnTo>
                <a:lnTo>
                  <a:pt x="4886" y="8119"/>
                </a:lnTo>
                <a:lnTo>
                  <a:pt x="4886" y="3578"/>
                </a:lnTo>
                <a:lnTo>
                  <a:pt x="4862" y="3448"/>
                </a:lnTo>
                <a:lnTo>
                  <a:pt x="4684" y="3269"/>
                </a:lnTo>
                <a:lnTo>
                  <a:pt x="4553" y="3246"/>
                </a:lnTo>
                <a:close/>
                <a:moveTo>
                  <a:pt x="6502" y="3246"/>
                </a:moveTo>
                <a:lnTo>
                  <a:pt x="6372" y="3269"/>
                </a:lnTo>
                <a:lnTo>
                  <a:pt x="6205" y="3448"/>
                </a:lnTo>
                <a:lnTo>
                  <a:pt x="6181" y="3578"/>
                </a:lnTo>
                <a:lnTo>
                  <a:pt x="6181" y="8119"/>
                </a:lnTo>
                <a:lnTo>
                  <a:pt x="6205" y="8250"/>
                </a:lnTo>
                <a:lnTo>
                  <a:pt x="6372" y="8428"/>
                </a:lnTo>
                <a:lnTo>
                  <a:pt x="6502" y="8452"/>
                </a:lnTo>
                <a:lnTo>
                  <a:pt x="6633" y="8428"/>
                </a:lnTo>
                <a:lnTo>
                  <a:pt x="6811" y="8250"/>
                </a:lnTo>
                <a:lnTo>
                  <a:pt x="6835" y="8119"/>
                </a:lnTo>
                <a:lnTo>
                  <a:pt x="6835" y="3578"/>
                </a:lnTo>
                <a:lnTo>
                  <a:pt x="6811" y="3448"/>
                </a:lnTo>
                <a:lnTo>
                  <a:pt x="6633" y="3269"/>
                </a:lnTo>
                <a:lnTo>
                  <a:pt x="6502" y="3246"/>
                </a:lnTo>
                <a:close/>
                <a:moveTo>
                  <a:pt x="7810" y="1950"/>
                </a:moveTo>
                <a:lnTo>
                  <a:pt x="7810" y="8773"/>
                </a:lnTo>
                <a:lnTo>
                  <a:pt x="7786" y="8975"/>
                </a:lnTo>
                <a:lnTo>
                  <a:pt x="7644" y="9320"/>
                </a:lnTo>
                <a:lnTo>
                  <a:pt x="7382" y="9593"/>
                </a:lnTo>
                <a:lnTo>
                  <a:pt x="7025" y="9736"/>
                </a:lnTo>
                <a:lnTo>
                  <a:pt x="6835" y="9748"/>
                </a:lnTo>
                <a:lnTo>
                  <a:pt x="2283" y="9748"/>
                </a:lnTo>
                <a:lnTo>
                  <a:pt x="2080" y="9736"/>
                </a:lnTo>
                <a:lnTo>
                  <a:pt x="1736" y="9593"/>
                </a:lnTo>
                <a:lnTo>
                  <a:pt x="1462" y="9320"/>
                </a:lnTo>
                <a:lnTo>
                  <a:pt x="1320" y="8975"/>
                </a:lnTo>
                <a:lnTo>
                  <a:pt x="1308" y="8773"/>
                </a:lnTo>
                <a:lnTo>
                  <a:pt x="1308" y="1950"/>
                </a:lnTo>
                <a:close/>
                <a:moveTo>
                  <a:pt x="3495" y="0"/>
                </a:moveTo>
                <a:lnTo>
                  <a:pt x="3257" y="72"/>
                </a:lnTo>
                <a:lnTo>
                  <a:pt x="3043" y="179"/>
                </a:lnTo>
                <a:lnTo>
                  <a:pt x="2853" y="357"/>
                </a:lnTo>
                <a:lnTo>
                  <a:pt x="2782" y="452"/>
                </a:lnTo>
                <a:lnTo>
                  <a:pt x="2259" y="1296"/>
                </a:lnTo>
                <a:lnTo>
                  <a:pt x="333" y="1296"/>
                </a:lnTo>
                <a:lnTo>
                  <a:pt x="202" y="1320"/>
                </a:lnTo>
                <a:lnTo>
                  <a:pt x="24" y="1498"/>
                </a:lnTo>
                <a:lnTo>
                  <a:pt x="0" y="1629"/>
                </a:lnTo>
                <a:lnTo>
                  <a:pt x="24" y="1760"/>
                </a:lnTo>
                <a:lnTo>
                  <a:pt x="202" y="1926"/>
                </a:lnTo>
                <a:lnTo>
                  <a:pt x="333" y="1950"/>
                </a:lnTo>
                <a:lnTo>
                  <a:pt x="654" y="1950"/>
                </a:lnTo>
                <a:lnTo>
                  <a:pt x="654" y="8773"/>
                </a:lnTo>
                <a:lnTo>
                  <a:pt x="666" y="8939"/>
                </a:lnTo>
                <a:lnTo>
                  <a:pt x="725" y="9260"/>
                </a:lnTo>
                <a:lnTo>
                  <a:pt x="844" y="9557"/>
                </a:lnTo>
                <a:lnTo>
                  <a:pt x="1023" y="9807"/>
                </a:lnTo>
                <a:lnTo>
                  <a:pt x="1248" y="10033"/>
                </a:lnTo>
                <a:lnTo>
                  <a:pt x="1510" y="10211"/>
                </a:lnTo>
                <a:lnTo>
                  <a:pt x="1795" y="10330"/>
                </a:lnTo>
                <a:lnTo>
                  <a:pt x="2116" y="10401"/>
                </a:lnTo>
                <a:lnTo>
                  <a:pt x="7002" y="10401"/>
                </a:lnTo>
                <a:lnTo>
                  <a:pt x="7311" y="10330"/>
                </a:lnTo>
                <a:lnTo>
                  <a:pt x="7608" y="10211"/>
                </a:lnTo>
                <a:lnTo>
                  <a:pt x="7869" y="10033"/>
                </a:lnTo>
                <a:lnTo>
                  <a:pt x="8083" y="9807"/>
                </a:lnTo>
                <a:lnTo>
                  <a:pt x="8262" y="9557"/>
                </a:lnTo>
                <a:lnTo>
                  <a:pt x="8381" y="9260"/>
                </a:lnTo>
                <a:lnTo>
                  <a:pt x="8452" y="8939"/>
                </a:lnTo>
                <a:lnTo>
                  <a:pt x="8452" y="8773"/>
                </a:lnTo>
                <a:lnTo>
                  <a:pt x="8452" y="1950"/>
                </a:lnTo>
                <a:lnTo>
                  <a:pt x="8785" y="1950"/>
                </a:lnTo>
                <a:lnTo>
                  <a:pt x="8915" y="1926"/>
                </a:lnTo>
                <a:lnTo>
                  <a:pt x="9094" y="1760"/>
                </a:lnTo>
                <a:lnTo>
                  <a:pt x="9106" y="1629"/>
                </a:lnTo>
                <a:lnTo>
                  <a:pt x="9094" y="1498"/>
                </a:lnTo>
                <a:lnTo>
                  <a:pt x="8915" y="1320"/>
                </a:lnTo>
                <a:lnTo>
                  <a:pt x="8785" y="1296"/>
                </a:lnTo>
                <a:lnTo>
                  <a:pt x="6847" y="1296"/>
                </a:lnTo>
                <a:lnTo>
                  <a:pt x="6312" y="452"/>
                </a:lnTo>
                <a:lnTo>
                  <a:pt x="6300" y="452"/>
                </a:lnTo>
                <a:lnTo>
                  <a:pt x="6241" y="357"/>
                </a:lnTo>
                <a:lnTo>
                  <a:pt x="6063" y="191"/>
                </a:lnTo>
                <a:lnTo>
                  <a:pt x="5861" y="72"/>
                </a:lnTo>
                <a:lnTo>
                  <a:pt x="562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57"/>
          <p:cNvSpPr/>
          <p:nvPr/>
        </p:nvSpPr>
        <p:spPr>
          <a:xfrm>
            <a:off x="13029708" y="6536358"/>
            <a:ext cx="633846" cy="554874"/>
          </a:xfrm>
          <a:custGeom>
            <a:avLst/>
            <a:gdLst/>
            <a:ahLst/>
            <a:cxnLst/>
            <a:rect l="l" t="t" r="r" b="b"/>
            <a:pathLst>
              <a:path w="10402" h="9106" extrusionOk="0">
                <a:moveTo>
                  <a:pt x="5195" y="2283"/>
                </a:moveTo>
                <a:lnTo>
                  <a:pt x="5076" y="2294"/>
                </a:lnTo>
                <a:lnTo>
                  <a:pt x="4898" y="2473"/>
                </a:lnTo>
                <a:lnTo>
                  <a:pt x="4874" y="2604"/>
                </a:lnTo>
                <a:lnTo>
                  <a:pt x="4874" y="5528"/>
                </a:lnTo>
                <a:lnTo>
                  <a:pt x="4898" y="5658"/>
                </a:lnTo>
                <a:lnTo>
                  <a:pt x="5064" y="5837"/>
                </a:lnTo>
                <a:lnTo>
                  <a:pt x="5195" y="5861"/>
                </a:lnTo>
                <a:lnTo>
                  <a:pt x="5326" y="5837"/>
                </a:lnTo>
                <a:lnTo>
                  <a:pt x="5492" y="5658"/>
                </a:lnTo>
                <a:lnTo>
                  <a:pt x="5504" y="5528"/>
                </a:lnTo>
                <a:lnTo>
                  <a:pt x="5504" y="2604"/>
                </a:lnTo>
                <a:lnTo>
                  <a:pt x="5492" y="2473"/>
                </a:lnTo>
                <a:lnTo>
                  <a:pt x="5314" y="2294"/>
                </a:lnTo>
                <a:lnTo>
                  <a:pt x="5195" y="2283"/>
                </a:lnTo>
                <a:close/>
                <a:moveTo>
                  <a:pt x="5195" y="6669"/>
                </a:moveTo>
                <a:lnTo>
                  <a:pt x="5100" y="6681"/>
                </a:lnTo>
                <a:lnTo>
                  <a:pt x="4933" y="6752"/>
                </a:lnTo>
                <a:lnTo>
                  <a:pt x="4803" y="6883"/>
                </a:lnTo>
                <a:lnTo>
                  <a:pt x="4731" y="7061"/>
                </a:lnTo>
                <a:lnTo>
                  <a:pt x="4731" y="7156"/>
                </a:lnTo>
                <a:lnTo>
                  <a:pt x="4731" y="7251"/>
                </a:lnTo>
                <a:lnTo>
                  <a:pt x="4815" y="7430"/>
                </a:lnTo>
                <a:lnTo>
                  <a:pt x="4933" y="7560"/>
                </a:lnTo>
                <a:lnTo>
                  <a:pt x="5112" y="7644"/>
                </a:lnTo>
                <a:lnTo>
                  <a:pt x="5302" y="7644"/>
                </a:lnTo>
                <a:lnTo>
                  <a:pt x="5468" y="7560"/>
                </a:lnTo>
                <a:lnTo>
                  <a:pt x="5599" y="7430"/>
                </a:lnTo>
                <a:lnTo>
                  <a:pt x="5658" y="7251"/>
                </a:lnTo>
                <a:lnTo>
                  <a:pt x="5670" y="7156"/>
                </a:lnTo>
                <a:lnTo>
                  <a:pt x="5670" y="7061"/>
                </a:lnTo>
                <a:lnTo>
                  <a:pt x="5599" y="6883"/>
                </a:lnTo>
                <a:lnTo>
                  <a:pt x="5468" y="6752"/>
                </a:lnTo>
                <a:lnTo>
                  <a:pt x="5302" y="6681"/>
                </a:lnTo>
                <a:lnTo>
                  <a:pt x="5195" y="6669"/>
                </a:lnTo>
                <a:close/>
                <a:moveTo>
                  <a:pt x="5195" y="654"/>
                </a:moveTo>
                <a:lnTo>
                  <a:pt x="5326" y="666"/>
                </a:lnTo>
                <a:lnTo>
                  <a:pt x="5552" y="785"/>
                </a:lnTo>
                <a:lnTo>
                  <a:pt x="5623" y="892"/>
                </a:lnTo>
                <a:lnTo>
                  <a:pt x="9688" y="7762"/>
                </a:lnTo>
                <a:lnTo>
                  <a:pt x="9724" y="7869"/>
                </a:lnTo>
                <a:lnTo>
                  <a:pt x="9736" y="8095"/>
                </a:lnTo>
                <a:lnTo>
                  <a:pt x="9676" y="8202"/>
                </a:lnTo>
                <a:lnTo>
                  <a:pt x="9605" y="8309"/>
                </a:lnTo>
                <a:lnTo>
                  <a:pt x="9391" y="8452"/>
                </a:lnTo>
                <a:lnTo>
                  <a:pt x="1011" y="8452"/>
                </a:lnTo>
                <a:lnTo>
                  <a:pt x="785" y="8321"/>
                </a:lnTo>
                <a:lnTo>
                  <a:pt x="714" y="8214"/>
                </a:lnTo>
                <a:lnTo>
                  <a:pt x="654" y="8107"/>
                </a:lnTo>
                <a:lnTo>
                  <a:pt x="666" y="7869"/>
                </a:lnTo>
                <a:lnTo>
                  <a:pt x="714" y="7762"/>
                </a:lnTo>
                <a:lnTo>
                  <a:pt x="4779" y="892"/>
                </a:lnTo>
                <a:lnTo>
                  <a:pt x="4850" y="785"/>
                </a:lnTo>
                <a:lnTo>
                  <a:pt x="5064" y="666"/>
                </a:lnTo>
                <a:lnTo>
                  <a:pt x="5195" y="654"/>
                </a:lnTo>
                <a:close/>
                <a:moveTo>
                  <a:pt x="5195" y="0"/>
                </a:moveTo>
                <a:lnTo>
                  <a:pt x="5052" y="12"/>
                </a:lnTo>
                <a:lnTo>
                  <a:pt x="4755" y="83"/>
                </a:lnTo>
                <a:lnTo>
                  <a:pt x="4505" y="226"/>
                </a:lnTo>
                <a:lnTo>
                  <a:pt x="4291" y="440"/>
                </a:lnTo>
                <a:lnTo>
                  <a:pt x="4208" y="559"/>
                </a:lnTo>
                <a:lnTo>
                  <a:pt x="155" y="7430"/>
                </a:lnTo>
                <a:lnTo>
                  <a:pt x="84" y="7560"/>
                </a:lnTo>
                <a:lnTo>
                  <a:pt x="0" y="7834"/>
                </a:lnTo>
                <a:lnTo>
                  <a:pt x="0" y="8119"/>
                </a:lnTo>
                <a:lnTo>
                  <a:pt x="72" y="8404"/>
                </a:lnTo>
                <a:lnTo>
                  <a:pt x="143" y="8535"/>
                </a:lnTo>
                <a:lnTo>
                  <a:pt x="226" y="8666"/>
                </a:lnTo>
                <a:lnTo>
                  <a:pt x="440" y="8880"/>
                </a:lnTo>
                <a:lnTo>
                  <a:pt x="690" y="9022"/>
                </a:lnTo>
                <a:lnTo>
                  <a:pt x="987" y="9106"/>
                </a:lnTo>
                <a:lnTo>
                  <a:pt x="9415" y="9106"/>
                </a:lnTo>
                <a:lnTo>
                  <a:pt x="9700" y="9022"/>
                </a:lnTo>
                <a:lnTo>
                  <a:pt x="9962" y="8880"/>
                </a:lnTo>
                <a:lnTo>
                  <a:pt x="10176" y="8666"/>
                </a:lnTo>
                <a:lnTo>
                  <a:pt x="10259" y="8535"/>
                </a:lnTo>
                <a:lnTo>
                  <a:pt x="10318" y="8404"/>
                </a:lnTo>
                <a:lnTo>
                  <a:pt x="10401" y="8119"/>
                </a:lnTo>
                <a:lnTo>
                  <a:pt x="10389" y="7834"/>
                </a:lnTo>
                <a:lnTo>
                  <a:pt x="10318" y="7560"/>
                </a:lnTo>
                <a:lnTo>
                  <a:pt x="10247" y="7430"/>
                </a:lnTo>
                <a:lnTo>
                  <a:pt x="6182" y="559"/>
                </a:lnTo>
                <a:lnTo>
                  <a:pt x="6098" y="440"/>
                </a:lnTo>
                <a:lnTo>
                  <a:pt x="5896" y="226"/>
                </a:lnTo>
                <a:lnTo>
                  <a:pt x="5635" y="83"/>
                </a:lnTo>
                <a:lnTo>
                  <a:pt x="5349" y="12"/>
                </a:lnTo>
                <a:lnTo>
                  <a:pt x="51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57"/>
          <p:cNvSpPr/>
          <p:nvPr/>
        </p:nvSpPr>
        <p:spPr>
          <a:xfrm>
            <a:off x="14206739" y="6497237"/>
            <a:ext cx="714280" cy="633846"/>
          </a:xfrm>
          <a:custGeom>
            <a:avLst/>
            <a:gdLst/>
            <a:ahLst/>
            <a:cxnLst/>
            <a:rect l="l" t="t" r="r" b="b"/>
            <a:pathLst>
              <a:path w="11722" h="10402" extrusionOk="0">
                <a:moveTo>
                  <a:pt x="2628" y="1950"/>
                </a:moveTo>
                <a:lnTo>
                  <a:pt x="2663" y="2556"/>
                </a:lnTo>
                <a:lnTo>
                  <a:pt x="2842" y="3923"/>
                </a:lnTo>
                <a:lnTo>
                  <a:pt x="3103" y="4981"/>
                </a:lnTo>
                <a:lnTo>
                  <a:pt x="3353" y="5670"/>
                </a:lnTo>
                <a:lnTo>
                  <a:pt x="3662" y="6324"/>
                </a:lnTo>
                <a:lnTo>
                  <a:pt x="4054" y="6919"/>
                </a:lnTo>
                <a:lnTo>
                  <a:pt x="4280" y="7192"/>
                </a:lnTo>
                <a:lnTo>
                  <a:pt x="3816" y="7026"/>
                </a:lnTo>
                <a:lnTo>
                  <a:pt x="2996" y="6610"/>
                </a:lnTo>
                <a:lnTo>
                  <a:pt x="2295" y="6110"/>
                </a:lnTo>
                <a:lnTo>
                  <a:pt x="1712" y="5516"/>
                </a:lnTo>
                <a:lnTo>
                  <a:pt x="1475" y="5183"/>
                </a:lnTo>
                <a:lnTo>
                  <a:pt x="1320" y="4945"/>
                </a:lnTo>
                <a:lnTo>
                  <a:pt x="1070" y="4458"/>
                </a:lnTo>
                <a:lnTo>
                  <a:pt x="821" y="3745"/>
                </a:lnTo>
                <a:lnTo>
                  <a:pt x="678" y="2877"/>
                </a:lnTo>
                <a:lnTo>
                  <a:pt x="666" y="2188"/>
                </a:lnTo>
                <a:lnTo>
                  <a:pt x="690" y="1950"/>
                </a:lnTo>
                <a:close/>
                <a:moveTo>
                  <a:pt x="11044" y="1950"/>
                </a:moveTo>
                <a:lnTo>
                  <a:pt x="11055" y="2188"/>
                </a:lnTo>
                <a:lnTo>
                  <a:pt x="11044" y="2877"/>
                </a:lnTo>
                <a:lnTo>
                  <a:pt x="10913" y="3745"/>
                </a:lnTo>
                <a:lnTo>
                  <a:pt x="10651" y="4458"/>
                </a:lnTo>
                <a:lnTo>
                  <a:pt x="10414" y="4945"/>
                </a:lnTo>
                <a:lnTo>
                  <a:pt x="10259" y="5183"/>
                </a:lnTo>
                <a:lnTo>
                  <a:pt x="10021" y="5516"/>
                </a:lnTo>
                <a:lnTo>
                  <a:pt x="9439" y="6110"/>
                </a:lnTo>
                <a:lnTo>
                  <a:pt x="8726" y="6610"/>
                </a:lnTo>
                <a:lnTo>
                  <a:pt x="7905" y="7037"/>
                </a:lnTo>
                <a:lnTo>
                  <a:pt x="7454" y="7204"/>
                </a:lnTo>
                <a:lnTo>
                  <a:pt x="7454" y="7204"/>
                </a:lnTo>
                <a:lnTo>
                  <a:pt x="7680" y="6930"/>
                </a:lnTo>
                <a:lnTo>
                  <a:pt x="8060" y="6336"/>
                </a:lnTo>
                <a:lnTo>
                  <a:pt x="8369" y="5670"/>
                </a:lnTo>
                <a:lnTo>
                  <a:pt x="8619" y="4981"/>
                </a:lnTo>
                <a:lnTo>
                  <a:pt x="8892" y="3923"/>
                </a:lnTo>
                <a:lnTo>
                  <a:pt x="9070" y="2556"/>
                </a:lnTo>
                <a:lnTo>
                  <a:pt x="9106" y="1950"/>
                </a:lnTo>
                <a:close/>
                <a:moveTo>
                  <a:pt x="8131" y="642"/>
                </a:moveTo>
                <a:lnTo>
                  <a:pt x="8262" y="666"/>
                </a:lnTo>
                <a:lnTo>
                  <a:pt x="8428" y="832"/>
                </a:lnTo>
                <a:lnTo>
                  <a:pt x="8440" y="963"/>
                </a:lnTo>
                <a:lnTo>
                  <a:pt x="8452" y="1653"/>
                </a:lnTo>
                <a:lnTo>
                  <a:pt x="8369" y="3008"/>
                </a:lnTo>
                <a:lnTo>
                  <a:pt x="8214" y="3994"/>
                </a:lnTo>
                <a:lnTo>
                  <a:pt x="7953" y="4981"/>
                </a:lnTo>
                <a:lnTo>
                  <a:pt x="7573" y="5908"/>
                </a:lnTo>
                <a:lnTo>
                  <a:pt x="7168" y="6538"/>
                </a:lnTo>
                <a:lnTo>
                  <a:pt x="6859" y="6907"/>
                </a:lnTo>
                <a:lnTo>
                  <a:pt x="6503" y="7228"/>
                </a:lnTo>
                <a:lnTo>
                  <a:pt x="6087" y="7501"/>
                </a:lnTo>
                <a:lnTo>
                  <a:pt x="5861" y="7608"/>
                </a:lnTo>
                <a:lnTo>
                  <a:pt x="5635" y="7501"/>
                </a:lnTo>
                <a:lnTo>
                  <a:pt x="5231" y="7228"/>
                </a:lnTo>
                <a:lnTo>
                  <a:pt x="4862" y="6907"/>
                </a:lnTo>
                <a:lnTo>
                  <a:pt x="4553" y="6538"/>
                </a:lnTo>
                <a:lnTo>
                  <a:pt x="4161" y="5908"/>
                </a:lnTo>
                <a:lnTo>
                  <a:pt x="3769" y="4981"/>
                </a:lnTo>
                <a:lnTo>
                  <a:pt x="3507" y="3994"/>
                </a:lnTo>
                <a:lnTo>
                  <a:pt x="3353" y="3008"/>
                </a:lnTo>
                <a:lnTo>
                  <a:pt x="3258" y="1653"/>
                </a:lnTo>
                <a:lnTo>
                  <a:pt x="3269" y="963"/>
                </a:lnTo>
                <a:lnTo>
                  <a:pt x="3293" y="832"/>
                </a:lnTo>
                <a:lnTo>
                  <a:pt x="3472" y="666"/>
                </a:lnTo>
                <a:lnTo>
                  <a:pt x="3590" y="642"/>
                </a:lnTo>
                <a:close/>
                <a:moveTo>
                  <a:pt x="3590" y="0"/>
                </a:moveTo>
                <a:lnTo>
                  <a:pt x="3400" y="12"/>
                </a:lnTo>
                <a:lnTo>
                  <a:pt x="3056" y="155"/>
                </a:lnTo>
                <a:lnTo>
                  <a:pt x="2782" y="405"/>
                </a:lnTo>
                <a:lnTo>
                  <a:pt x="2639" y="749"/>
                </a:lnTo>
                <a:lnTo>
                  <a:pt x="2616" y="951"/>
                </a:lnTo>
                <a:lnTo>
                  <a:pt x="2616" y="1118"/>
                </a:lnTo>
                <a:lnTo>
                  <a:pt x="2616" y="1296"/>
                </a:lnTo>
                <a:lnTo>
                  <a:pt x="405" y="1296"/>
                </a:lnTo>
                <a:lnTo>
                  <a:pt x="298" y="1308"/>
                </a:lnTo>
                <a:lnTo>
                  <a:pt x="119" y="1451"/>
                </a:lnTo>
                <a:lnTo>
                  <a:pt x="84" y="1558"/>
                </a:lnTo>
                <a:lnTo>
                  <a:pt x="72" y="1653"/>
                </a:lnTo>
                <a:lnTo>
                  <a:pt x="1" y="2342"/>
                </a:lnTo>
                <a:lnTo>
                  <a:pt x="48" y="3162"/>
                </a:lnTo>
                <a:lnTo>
                  <a:pt x="167" y="3804"/>
                </a:lnTo>
                <a:lnTo>
                  <a:pt x="369" y="4482"/>
                </a:lnTo>
                <a:lnTo>
                  <a:pt x="702" y="5183"/>
                </a:lnTo>
                <a:lnTo>
                  <a:pt x="928" y="5540"/>
                </a:lnTo>
                <a:lnTo>
                  <a:pt x="1094" y="5766"/>
                </a:lnTo>
                <a:lnTo>
                  <a:pt x="1463" y="6205"/>
                </a:lnTo>
                <a:lnTo>
                  <a:pt x="1879" y="6598"/>
                </a:lnTo>
                <a:lnTo>
                  <a:pt x="2342" y="6954"/>
                </a:lnTo>
                <a:lnTo>
                  <a:pt x="3127" y="7430"/>
                </a:lnTo>
                <a:lnTo>
                  <a:pt x="4351" y="7929"/>
                </a:lnTo>
                <a:lnTo>
                  <a:pt x="5041" y="8119"/>
                </a:lnTo>
                <a:lnTo>
                  <a:pt x="5148" y="8143"/>
                </a:lnTo>
                <a:lnTo>
                  <a:pt x="5326" y="8262"/>
                </a:lnTo>
                <a:lnTo>
                  <a:pt x="5457" y="8428"/>
                </a:lnTo>
                <a:lnTo>
                  <a:pt x="5528" y="8630"/>
                </a:lnTo>
                <a:lnTo>
                  <a:pt x="5540" y="8737"/>
                </a:lnTo>
                <a:lnTo>
                  <a:pt x="5540" y="9748"/>
                </a:lnTo>
                <a:lnTo>
                  <a:pt x="3590" y="9748"/>
                </a:lnTo>
                <a:lnTo>
                  <a:pt x="3460" y="9771"/>
                </a:lnTo>
                <a:lnTo>
                  <a:pt x="3281" y="9950"/>
                </a:lnTo>
                <a:lnTo>
                  <a:pt x="3258" y="10080"/>
                </a:lnTo>
                <a:lnTo>
                  <a:pt x="3281" y="10199"/>
                </a:lnTo>
                <a:lnTo>
                  <a:pt x="3460" y="10378"/>
                </a:lnTo>
                <a:lnTo>
                  <a:pt x="3590" y="10401"/>
                </a:lnTo>
                <a:lnTo>
                  <a:pt x="8119" y="10401"/>
                </a:lnTo>
                <a:lnTo>
                  <a:pt x="8250" y="10378"/>
                </a:lnTo>
                <a:lnTo>
                  <a:pt x="8405" y="10199"/>
                </a:lnTo>
                <a:lnTo>
                  <a:pt x="8428" y="10080"/>
                </a:lnTo>
                <a:lnTo>
                  <a:pt x="8417" y="9950"/>
                </a:lnTo>
                <a:lnTo>
                  <a:pt x="8262" y="9771"/>
                </a:lnTo>
                <a:lnTo>
                  <a:pt x="8119" y="9748"/>
                </a:lnTo>
                <a:lnTo>
                  <a:pt x="6170" y="9748"/>
                </a:lnTo>
                <a:lnTo>
                  <a:pt x="6170" y="8749"/>
                </a:lnTo>
                <a:lnTo>
                  <a:pt x="6182" y="8630"/>
                </a:lnTo>
                <a:lnTo>
                  <a:pt x="6253" y="8428"/>
                </a:lnTo>
                <a:lnTo>
                  <a:pt x="6384" y="8262"/>
                </a:lnTo>
                <a:lnTo>
                  <a:pt x="6562" y="8143"/>
                </a:lnTo>
                <a:lnTo>
                  <a:pt x="6669" y="8119"/>
                </a:lnTo>
                <a:lnTo>
                  <a:pt x="7359" y="7929"/>
                </a:lnTo>
                <a:lnTo>
                  <a:pt x="8583" y="7430"/>
                </a:lnTo>
                <a:lnTo>
                  <a:pt x="9367" y="6966"/>
                </a:lnTo>
                <a:lnTo>
                  <a:pt x="9831" y="6598"/>
                </a:lnTo>
                <a:lnTo>
                  <a:pt x="10247" y="6205"/>
                </a:lnTo>
                <a:lnTo>
                  <a:pt x="10616" y="5777"/>
                </a:lnTo>
                <a:lnTo>
                  <a:pt x="10782" y="5540"/>
                </a:lnTo>
                <a:lnTo>
                  <a:pt x="11008" y="5183"/>
                </a:lnTo>
                <a:lnTo>
                  <a:pt x="11341" y="4482"/>
                </a:lnTo>
                <a:lnTo>
                  <a:pt x="11555" y="3804"/>
                </a:lnTo>
                <a:lnTo>
                  <a:pt x="11674" y="3162"/>
                </a:lnTo>
                <a:lnTo>
                  <a:pt x="11721" y="2342"/>
                </a:lnTo>
                <a:lnTo>
                  <a:pt x="11650" y="1653"/>
                </a:lnTo>
                <a:lnTo>
                  <a:pt x="11638" y="1558"/>
                </a:lnTo>
                <a:lnTo>
                  <a:pt x="11602" y="1451"/>
                </a:lnTo>
                <a:lnTo>
                  <a:pt x="11436" y="1308"/>
                </a:lnTo>
                <a:lnTo>
                  <a:pt x="11317" y="1296"/>
                </a:lnTo>
                <a:lnTo>
                  <a:pt x="9106" y="1296"/>
                </a:lnTo>
                <a:lnTo>
                  <a:pt x="9106" y="1118"/>
                </a:lnTo>
                <a:lnTo>
                  <a:pt x="9106" y="951"/>
                </a:lnTo>
                <a:lnTo>
                  <a:pt x="9094" y="749"/>
                </a:lnTo>
                <a:lnTo>
                  <a:pt x="8928" y="405"/>
                </a:lnTo>
                <a:lnTo>
                  <a:pt x="8666" y="155"/>
                </a:lnTo>
                <a:lnTo>
                  <a:pt x="8321" y="12"/>
                </a:lnTo>
                <a:lnTo>
                  <a:pt x="81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57"/>
          <p:cNvSpPr/>
          <p:nvPr/>
        </p:nvSpPr>
        <p:spPr>
          <a:xfrm>
            <a:off x="15464937" y="6497969"/>
            <a:ext cx="633846" cy="633115"/>
          </a:xfrm>
          <a:custGeom>
            <a:avLst/>
            <a:gdLst/>
            <a:ahLst/>
            <a:cxnLst/>
            <a:rect l="l" t="t" r="r" b="b"/>
            <a:pathLst>
              <a:path w="10402" h="10390" extrusionOk="0">
                <a:moveTo>
                  <a:pt x="8773" y="3721"/>
                </a:moveTo>
                <a:lnTo>
                  <a:pt x="8678" y="3733"/>
                </a:lnTo>
                <a:lnTo>
                  <a:pt x="8499" y="3804"/>
                </a:lnTo>
                <a:lnTo>
                  <a:pt x="8369" y="3935"/>
                </a:lnTo>
                <a:lnTo>
                  <a:pt x="8285" y="4113"/>
                </a:lnTo>
                <a:lnTo>
                  <a:pt x="8285" y="4208"/>
                </a:lnTo>
                <a:lnTo>
                  <a:pt x="8285" y="4315"/>
                </a:lnTo>
                <a:lnTo>
                  <a:pt x="8369" y="4482"/>
                </a:lnTo>
                <a:lnTo>
                  <a:pt x="8499" y="4624"/>
                </a:lnTo>
                <a:lnTo>
                  <a:pt x="8678" y="4696"/>
                </a:lnTo>
                <a:lnTo>
                  <a:pt x="8868" y="4696"/>
                </a:lnTo>
                <a:lnTo>
                  <a:pt x="9046" y="4624"/>
                </a:lnTo>
                <a:lnTo>
                  <a:pt x="9177" y="4482"/>
                </a:lnTo>
                <a:lnTo>
                  <a:pt x="9248" y="4315"/>
                </a:lnTo>
                <a:lnTo>
                  <a:pt x="9260" y="4208"/>
                </a:lnTo>
                <a:lnTo>
                  <a:pt x="9248" y="4113"/>
                </a:lnTo>
                <a:lnTo>
                  <a:pt x="9177" y="3935"/>
                </a:lnTo>
                <a:lnTo>
                  <a:pt x="9046" y="3804"/>
                </a:lnTo>
                <a:lnTo>
                  <a:pt x="8868" y="3733"/>
                </a:lnTo>
                <a:lnTo>
                  <a:pt x="8773" y="3721"/>
                </a:lnTo>
                <a:close/>
                <a:moveTo>
                  <a:pt x="8678" y="5028"/>
                </a:moveTo>
                <a:lnTo>
                  <a:pt x="8499" y="5112"/>
                </a:lnTo>
                <a:lnTo>
                  <a:pt x="8369" y="5242"/>
                </a:lnTo>
                <a:lnTo>
                  <a:pt x="8285" y="5409"/>
                </a:lnTo>
                <a:lnTo>
                  <a:pt x="8285" y="5516"/>
                </a:lnTo>
                <a:lnTo>
                  <a:pt x="8285" y="5611"/>
                </a:lnTo>
                <a:lnTo>
                  <a:pt x="8369" y="5789"/>
                </a:lnTo>
                <a:lnTo>
                  <a:pt x="8499" y="5920"/>
                </a:lnTo>
                <a:lnTo>
                  <a:pt x="8678" y="5991"/>
                </a:lnTo>
                <a:lnTo>
                  <a:pt x="8773" y="6003"/>
                </a:lnTo>
                <a:lnTo>
                  <a:pt x="8868" y="5991"/>
                </a:lnTo>
                <a:lnTo>
                  <a:pt x="9046" y="5920"/>
                </a:lnTo>
                <a:lnTo>
                  <a:pt x="9177" y="5789"/>
                </a:lnTo>
                <a:lnTo>
                  <a:pt x="9248" y="5611"/>
                </a:lnTo>
                <a:lnTo>
                  <a:pt x="9260" y="5516"/>
                </a:lnTo>
                <a:lnTo>
                  <a:pt x="9248" y="5409"/>
                </a:lnTo>
                <a:lnTo>
                  <a:pt x="9177" y="5242"/>
                </a:lnTo>
                <a:lnTo>
                  <a:pt x="9046" y="5112"/>
                </a:lnTo>
                <a:lnTo>
                  <a:pt x="8868" y="5028"/>
                </a:lnTo>
                <a:close/>
                <a:moveTo>
                  <a:pt x="6490" y="3887"/>
                </a:moveTo>
                <a:lnTo>
                  <a:pt x="6633" y="3899"/>
                </a:lnTo>
                <a:lnTo>
                  <a:pt x="6859" y="3994"/>
                </a:lnTo>
                <a:lnTo>
                  <a:pt x="7037" y="4173"/>
                </a:lnTo>
                <a:lnTo>
                  <a:pt x="7132" y="4410"/>
                </a:lnTo>
                <a:lnTo>
                  <a:pt x="7144" y="4541"/>
                </a:lnTo>
                <a:lnTo>
                  <a:pt x="7144" y="7786"/>
                </a:lnTo>
                <a:lnTo>
                  <a:pt x="7132" y="7917"/>
                </a:lnTo>
                <a:lnTo>
                  <a:pt x="7037" y="8155"/>
                </a:lnTo>
                <a:lnTo>
                  <a:pt x="6859" y="8333"/>
                </a:lnTo>
                <a:lnTo>
                  <a:pt x="6633" y="8428"/>
                </a:lnTo>
                <a:lnTo>
                  <a:pt x="6490" y="8440"/>
                </a:lnTo>
                <a:lnTo>
                  <a:pt x="2592" y="8440"/>
                </a:lnTo>
                <a:lnTo>
                  <a:pt x="2461" y="8428"/>
                </a:lnTo>
                <a:lnTo>
                  <a:pt x="2223" y="8333"/>
                </a:lnTo>
                <a:lnTo>
                  <a:pt x="2057" y="8155"/>
                </a:lnTo>
                <a:lnTo>
                  <a:pt x="1950" y="7917"/>
                </a:lnTo>
                <a:lnTo>
                  <a:pt x="1938" y="7786"/>
                </a:lnTo>
                <a:lnTo>
                  <a:pt x="1938" y="4541"/>
                </a:lnTo>
                <a:lnTo>
                  <a:pt x="1950" y="4410"/>
                </a:lnTo>
                <a:lnTo>
                  <a:pt x="2057" y="4173"/>
                </a:lnTo>
                <a:lnTo>
                  <a:pt x="2223" y="3994"/>
                </a:lnTo>
                <a:lnTo>
                  <a:pt x="2461" y="3899"/>
                </a:lnTo>
                <a:lnTo>
                  <a:pt x="2592" y="3887"/>
                </a:lnTo>
                <a:close/>
                <a:moveTo>
                  <a:pt x="2592" y="3234"/>
                </a:moveTo>
                <a:lnTo>
                  <a:pt x="2330" y="3257"/>
                </a:lnTo>
                <a:lnTo>
                  <a:pt x="1866" y="3459"/>
                </a:lnTo>
                <a:lnTo>
                  <a:pt x="1510" y="3804"/>
                </a:lnTo>
                <a:lnTo>
                  <a:pt x="1320" y="4268"/>
                </a:lnTo>
                <a:lnTo>
                  <a:pt x="1296" y="4541"/>
                </a:lnTo>
                <a:lnTo>
                  <a:pt x="1296" y="7786"/>
                </a:lnTo>
                <a:lnTo>
                  <a:pt x="1320" y="8060"/>
                </a:lnTo>
                <a:lnTo>
                  <a:pt x="1510" y="8523"/>
                </a:lnTo>
                <a:lnTo>
                  <a:pt x="1866" y="8868"/>
                </a:lnTo>
                <a:lnTo>
                  <a:pt x="2330" y="9070"/>
                </a:lnTo>
                <a:lnTo>
                  <a:pt x="2592" y="9094"/>
                </a:lnTo>
                <a:lnTo>
                  <a:pt x="6479" y="9094"/>
                </a:lnTo>
                <a:lnTo>
                  <a:pt x="6740" y="9070"/>
                </a:lnTo>
                <a:lnTo>
                  <a:pt x="7216" y="8868"/>
                </a:lnTo>
                <a:lnTo>
                  <a:pt x="7560" y="8523"/>
                </a:lnTo>
                <a:lnTo>
                  <a:pt x="7762" y="8060"/>
                </a:lnTo>
                <a:lnTo>
                  <a:pt x="7786" y="7786"/>
                </a:lnTo>
                <a:lnTo>
                  <a:pt x="7786" y="4541"/>
                </a:lnTo>
                <a:lnTo>
                  <a:pt x="7762" y="4268"/>
                </a:lnTo>
                <a:lnTo>
                  <a:pt x="7584" y="3804"/>
                </a:lnTo>
                <a:lnTo>
                  <a:pt x="7227" y="3459"/>
                </a:lnTo>
                <a:lnTo>
                  <a:pt x="6764" y="3257"/>
                </a:lnTo>
                <a:lnTo>
                  <a:pt x="6502" y="3234"/>
                </a:lnTo>
                <a:close/>
                <a:moveTo>
                  <a:pt x="9224" y="2592"/>
                </a:moveTo>
                <a:lnTo>
                  <a:pt x="9462" y="2699"/>
                </a:lnTo>
                <a:lnTo>
                  <a:pt x="9640" y="2877"/>
                </a:lnTo>
                <a:lnTo>
                  <a:pt x="9736" y="3103"/>
                </a:lnTo>
                <a:lnTo>
                  <a:pt x="9747" y="3234"/>
                </a:lnTo>
                <a:lnTo>
                  <a:pt x="9747" y="9094"/>
                </a:lnTo>
                <a:lnTo>
                  <a:pt x="9736" y="9225"/>
                </a:lnTo>
                <a:lnTo>
                  <a:pt x="9640" y="9450"/>
                </a:lnTo>
                <a:lnTo>
                  <a:pt x="9462" y="9629"/>
                </a:lnTo>
                <a:lnTo>
                  <a:pt x="9224" y="9736"/>
                </a:lnTo>
                <a:lnTo>
                  <a:pt x="1165" y="9736"/>
                </a:lnTo>
                <a:lnTo>
                  <a:pt x="927" y="9629"/>
                </a:lnTo>
                <a:lnTo>
                  <a:pt x="749" y="9450"/>
                </a:lnTo>
                <a:lnTo>
                  <a:pt x="654" y="9225"/>
                </a:lnTo>
                <a:lnTo>
                  <a:pt x="642" y="9094"/>
                </a:lnTo>
                <a:lnTo>
                  <a:pt x="642" y="3234"/>
                </a:lnTo>
                <a:lnTo>
                  <a:pt x="654" y="3103"/>
                </a:lnTo>
                <a:lnTo>
                  <a:pt x="749" y="2877"/>
                </a:lnTo>
                <a:lnTo>
                  <a:pt x="927" y="2699"/>
                </a:lnTo>
                <a:lnTo>
                  <a:pt x="1165" y="2592"/>
                </a:lnTo>
                <a:close/>
                <a:moveTo>
                  <a:pt x="3019" y="0"/>
                </a:moveTo>
                <a:lnTo>
                  <a:pt x="2770" y="12"/>
                </a:lnTo>
                <a:lnTo>
                  <a:pt x="2675" y="107"/>
                </a:lnTo>
                <a:lnTo>
                  <a:pt x="2603" y="214"/>
                </a:lnTo>
                <a:lnTo>
                  <a:pt x="2627" y="464"/>
                </a:lnTo>
                <a:lnTo>
                  <a:pt x="2710" y="559"/>
                </a:lnTo>
                <a:lnTo>
                  <a:pt x="4315" y="1938"/>
                </a:lnTo>
                <a:lnTo>
                  <a:pt x="1296" y="1938"/>
                </a:lnTo>
                <a:lnTo>
                  <a:pt x="1034" y="1962"/>
                </a:lnTo>
                <a:lnTo>
                  <a:pt x="559" y="2152"/>
                </a:lnTo>
                <a:lnTo>
                  <a:pt x="214" y="2497"/>
                </a:lnTo>
                <a:lnTo>
                  <a:pt x="12" y="2960"/>
                </a:lnTo>
                <a:lnTo>
                  <a:pt x="0" y="3222"/>
                </a:lnTo>
                <a:lnTo>
                  <a:pt x="0" y="9058"/>
                </a:lnTo>
                <a:lnTo>
                  <a:pt x="12" y="9332"/>
                </a:lnTo>
                <a:lnTo>
                  <a:pt x="214" y="9807"/>
                </a:lnTo>
                <a:lnTo>
                  <a:pt x="559" y="10175"/>
                </a:lnTo>
                <a:lnTo>
                  <a:pt x="1034" y="10366"/>
                </a:lnTo>
                <a:lnTo>
                  <a:pt x="1296" y="10389"/>
                </a:lnTo>
                <a:lnTo>
                  <a:pt x="9094" y="10389"/>
                </a:lnTo>
                <a:lnTo>
                  <a:pt x="9367" y="10366"/>
                </a:lnTo>
                <a:lnTo>
                  <a:pt x="9831" y="10175"/>
                </a:lnTo>
                <a:lnTo>
                  <a:pt x="10175" y="9831"/>
                </a:lnTo>
                <a:lnTo>
                  <a:pt x="10377" y="9367"/>
                </a:lnTo>
                <a:lnTo>
                  <a:pt x="10401" y="9106"/>
                </a:lnTo>
                <a:lnTo>
                  <a:pt x="10401" y="3234"/>
                </a:lnTo>
                <a:lnTo>
                  <a:pt x="10377" y="2972"/>
                </a:lnTo>
                <a:lnTo>
                  <a:pt x="10175" y="2508"/>
                </a:lnTo>
                <a:lnTo>
                  <a:pt x="9831" y="2152"/>
                </a:lnTo>
                <a:lnTo>
                  <a:pt x="9355" y="1962"/>
                </a:lnTo>
                <a:lnTo>
                  <a:pt x="9094" y="1938"/>
                </a:lnTo>
                <a:lnTo>
                  <a:pt x="6074" y="1938"/>
                </a:lnTo>
                <a:lnTo>
                  <a:pt x="7679" y="559"/>
                </a:lnTo>
                <a:lnTo>
                  <a:pt x="7762" y="464"/>
                </a:lnTo>
                <a:lnTo>
                  <a:pt x="7786" y="214"/>
                </a:lnTo>
                <a:lnTo>
                  <a:pt x="7715" y="107"/>
                </a:lnTo>
                <a:lnTo>
                  <a:pt x="7620" y="12"/>
                </a:lnTo>
                <a:lnTo>
                  <a:pt x="7370" y="0"/>
                </a:lnTo>
                <a:lnTo>
                  <a:pt x="7263" y="72"/>
                </a:lnTo>
                <a:lnTo>
                  <a:pt x="5195" y="1831"/>
                </a:lnTo>
                <a:lnTo>
                  <a:pt x="3126" y="72"/>
                </a:lnTo>
                <a:lnTo>
                  <a:pt x="30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57"/>
          <p:cNvSpPr/>
          <p:nvPr/>
        </p:nvSpPr>
        <p:spPr>
          <a:xfrm>
            <a:off x="16641968" y="6497237"/>
            <a:ext cx="713549" cy="633846"/>
          </a:xfrm>
          <a:custGeom>
            <a:avLst/>
            <a:gdLst/>
            <a:ahLst/>
            <a:cxnLst/>
            <a:rect l="l" t="t" r="r" b="b"/>
            <a:pathLst>
              <a:path w="11710" h="10402" extrusionOk="0">
                <a:moveTo>
                  <a:pt x="6110" y="654"/>
                </a:moveTo>
                <a:lnTo>
                  <a:pt x="6598" y="749"/>
                </a:lnTo>
                <a:lnTo>
                  <a:pt x="7038" y="928"/>
                </a:lnTo>
                <a:lnTo>
                  <a:pt x="7430" y="1177"/>
                </a:lnTo>
                <a:lnTo>
                  <a:pt x="7763" y="1498"/>
                </a:lnTo>
                <a:lnTo>
                  <a:pt x="8024" y="1867"/>
                </a:lnTo>
                <a:lnTo>
                  <a:pt x="8202" y="2283"/>
                </a:lnTo>
                <a:lnTo>
                  <a:pt x="8298" y="2746"/>
                </a:lnTo>
                <a:lnTo>
                  <a:pt x="8298" y="2996"/>
                </a:lnTo>
                <a:lnTo>
                  <a:pt x="8274" y="3008"/>
                </a:lnTo>
                <a:lnTo>
                  <a:pt x="8131" y="3103"/>
                </a:lnTo>
                <a:lnTo>
                  <a:pt x="7858" y="3222"/>
                </a:lnTo>
                <a:lnTo>
                  <a:pt x="7537" y="3353"/>
                </a:lnTo>
                <a:lnTo>
                  <a:pt x="6812" y="3507"/>
                </a:lnTo>
                <a:lnTo>
                  <a:pt x="6205" y="3566"/>
                </a:lnTo>
                <a:lnTo>
                  <a:pt x="5861" y="3578"/>
                </a:lnTo>
                <a:lnTo>
                  <a:pt x="5516" y="3566"/>
                </a:lnTo>
                <a:lnTo>
                  <a:pt x="4910" y="3507"/>
                </a:lnTo>
                <a:lnTo>
                  <a:pt x="4197" y="3353"/>
                </a:lnTo>
                <a:lnTo>
                  <a:pt x="3864" y="3222"/>
                </a:lnTo>
                <a:lnTo>
                  <a:pt x="3590" y="3103"/>
                </a:lnTo>
                <a:lnTo>
                  <a:pt x="3448" y="3008"/>
                </a:lnTo>
                <a:lnTo>
                  <a:pt x="3424" y="2996"/>
                </a:lnTo>
                <a:lnTo>
                  <a:pt x="3424" y="2746"/>
                </a:lnTo>
                <a:lnTo>
                  <a:pt x="3519" y="2283"/>
                </a:lnTo>
                <a:lnTo>
                  <a:pt x="3697" y="1867"/>
                </a:lnTo>
                <a:lnTo>
                  <a:pt x="3959" y="1498"/>
                </a:lnTo>
                <a:lnTo>
                  <a:pt x="4292" y="1177"/>
                </a:lnTo>
                <a:lnTo>
                  <a:pt x="4684" y="928"/>
                </a:lnTo>
                <a:lnTo>
                  <a:pt x="5124" y="749"/>
                </a:lnTo>
                <a:lnTo>
                  <a:pt x="5611" y="654"/>
                </a:lnTo>
                <a:close/>
                <a:moveTo>
                  <a:pt x="1867" y="3578"/>
                </a:moveTo>
                <a:lnTo>
                  <a:pt x="1688" y="3662"/>
                </a:lnTo>
                <a:lnTo>
                  <a:pt x="1558" y="3792"/>
                </a:lnTo>
                <a:lnTo>
                  <a:pt x="1474" y="3959"/>
                </a:lnTo>
                <a:lnTo>
                  <a:pt x="1474" y="4066"/>
                </a:lnTo>
                <a:lnTo>
                  <a:pt x="1474" y="4161"/>
                </a:lnTo>
                <a:lnTo>
                  <a:pt x="1558" y="4339"/>
                </a:lnTo>
                <a:lnTo>
                  <a:pt x="1688" y="4470"/>
                </a:lnTo>
                <a:lnTo>
                  <a:pt x="1855" y="4541"/>
                </a:lnTo>
                <a:lnTo>
                  <a:pt x="1962" y="4553"/>
                </a:lnTo>
                <a:lnTo>
                  <a:pt x="2057" y="4541"/>
                </a:lnTo>
                <a:lnTo>
                  <a:pt x="2235" y="4470"/>
                </a:lnTo>
                <a:lnTo>
                  <a:pt x="2366" y="4339"/>
                </a:lnTo>
                <a:lnTo>
                  <a:pt x="2437" y="4161"/>
                </a:lnTo>
                <a:lnTo>
                  <a:pt x="2449" y="4066"/>
                </a:lnTo>
                <a:lnTo>
                  <a:pt x="2437" y="3959"/>
                </a:lnTo>
                <a:lnTo>
                  <a:pt x="2366" y="3792"/>
                </a:lnTo>
                <a:lnTo>
                  <a:pt x="2235" y="3662"/>
                </a:lnTo>
                <a:lnTo>
                  <a:pt x="2057" y="3578"/>
                </a:lnTo>
                <a:close/>
                <a:moveTo>
                  <a:pt x="9665" y="3578"/>
                </a:moveTo>
                <a:lnTo>
                  <a:pt x="9486" y="3662"/>
                </a:lnTo>
                <a:lnTo>
                  <a:pt x="9355" y="3792"/>
                </a:lnTo>
                <a:lnTo>
                  <a:pt x="9284" y="3959"/>
                </a:lnTo>
                <a:lnTo>
                  <a:pt x="9272" y="4066"/>
                </a:lnTo>
                <a:lnTo>
                  <a:pt x="9284" y="4161"/>
                </a:lnTo>
                <a:lnTo>
                  <a:pt x="9355" y="4339"/>
                </a:lnTo>
                <a:lnTo>
                  <a:pt x="9486" y="4470"/>
                </a:lnTo>
                <a:lnTo>
                  <a:pt x="9665" y="4541"/>
                </a:lnTo>
                <a:lnTo>
                  <a:pt x="9760" y="4553"/>
                </a:lnTo>
                <a:lnTo>
                  <a:pt x="9867" y="4541"/>
                </a:lnTo>
                <a:lnTo>
                  <a:pt x="10033" y="4470"/>
                </a:lnTo>
                <a:lnTo>
                  <a:pt x="10164" y="4339"/>
                </a:lnTo>
                <a:lnTo>
                  <a:pt x="10247" y="4161"/>
                </a:lnTo>
                <a:lnTo>
                  <a:pt x="10247" y="4066"/>
                </a:lnTo>
                <a:lnTo>
                  <a:pt x="10247" y="3959"/>
                </a:lnTo>
                <a:lnTo>
                  <a:pt x="10164" y="3792"/>
                </a:lnTo>
                <a:lnTo>
                  <a:pt x="10033" y="3662"/>
                </a:lnTo>
                <a:lnTo>
                  <a:pt x="9867" y="3578"/>
                </a:lnTo>
                <a:close/>
                <a:moveTo>
                  <a:pt x="5766" y="4553"/>
                </a:moveTo>
                <a:lnTo>
                  <a:pt x="5587" y="4636"/>
                </a:lnTo>
                <a:lnTo>
                  <a:pt x="5457" y="4767"/>
                </a:lnTo>
                <a:lnTo>
                  <a:pt x="5385" y="4933"/>
                </a:lnTo>
                <a:lnTo>
                  <a:pt x="5373" y="5040"/>
                </a:lnTo>
                <a:lnTo>
                  <a:pt x="5385" y="5136"/>
                </a:lnTo>
                <a:lnTo>
                  <a:pt x="5457" y="5314"/>
                </a:lnTo>
                <a:lnTo>
                  <a:pt x="5587" y="5445"/>
                </a:lnTo>
                <a:lnTo>
                  <a:pt x="5766" y="5516"/>
                </a:lnTo>
                <a:lnTo>
                  <a:pt x="5861" y="5528"/>
                </a:lnTo>
                <a:lnTo>
                  <a:pt x="5956" y="5516"/>
                </a:lnTo>
                <a:lnTo>
                  <a:pt x="6134" y="5445"/>
                </a:lnTo>
                <a:lnTo>
                  <a:pt x="6265" y="5314"/>
                </a:lnTo>
                <a:lnTo>
                  <a:pt x="6336" y="5136"/>
                </a:lnTo>
                <a:lnTo>
                  <a:pt x="6348" y="5040"/>
                </a:lnTo>
                <a:lnTo>
                  <a:pt x="6336" y="4933"/>
                </a:lnTo>
                <a:lnTo>
                  <a:pt x="6265" y="4767"/>
                </a:lnTo>
                <a:lnTo>
                  <a:pt x="6134" y="4636"/>
                </a:lnTo>
                <a:lnTo>
                  <a:pt x="5956" y="4553"/>
                </a:lnTo>
                <a:close/>
                <a:moveTo>
                  <a:pt x="8939" y="2699"/>
                </a:moveTo>
                <a:lnTo>
                  <a:pt x="9391" y="2829"/>
                </a:lnTo>
                <a:lnTo>
                  <a:pt x="10140" y="3127"/>
                </a:lnTo>
                <a:lnTo>
                  <a:pt x="10425" y="3305"/>
                </a:lnTo>
                <a:lnTo>
                  <a:pt x="10592" y="3412"/>
                </a:lnTo>
                <a:lnTo>
                  <a:pt x="10841" y="3626"/>
                </a:lnTo>
                <a:lnTo>
                  <a:pt x="10984" y="3828"/>
                </a:lnTo>
                <a:lnTo>
                  <a:pt x="11055" y="4006"/>
                </a:lnTo>
                <a:lnTo>
                  <a:pt x="11067" y="4101"/>
                </a:lnTo>
                <a:lnTo>
                  <a:pt x="11055" y="4220"/>
                </a:lnTo>
                <a:lnTo>
                  <a:pt x="10889" y="4506"/>
                </a:lnTo>
                <a:lnTo>
                  <a:pt x="10722" y="4660"/>
                </a:lnTo>
                <a:lnTo>
                  <a:pt x="10532" y="4815"/>
                </a:lnTo>
                <a:lnTo>
                  <a:pt x="9997" y="5124"/>
                </a:lnTo>
                <a:lnTo>
                  <a:pt x="9653" y="5254"/>
                </a:lnTo>
                <a:lnTo>
                  <a:pt x="9284" y="5385"/>
                </a:lnTo>
                <a:lnTo>
                  <a:pt x="8440" y="5611"/>
                </a:lnTo>
                <a:lnTo>
                  <a:pt x="7477" y="5766"/>
                </a:lnTo>
                <a:lnTo>
                  <a:pt x="6419" y="5837"/>
                </a:lnTo>
                <a:lnTo>
                  <a:pt x="5861" y="5849"/>
                </a:lnTo>
                <a:lnTo>
                  <a:pt x="5302" y="5837"/>
                </a:lnTo>
                <a:lnTo>
                  <a:pt x="4256" y="5766"/>
                </a:lnTo>
                <a:lnTo>
                  <a:pt x="3293" y="5611"/>
                </a:lnTo>
                <a:lnTo>
                  <a:pt x="2437" y="5385"/>
                </a:lnTo>
                <a:lnTo>
                  <a:pt x="2069" y="5254"/>
                </a:lnTo>
                <a:lnTo>
                  <a:pt x="1724" y="5124"/>
                </a:lnTo>
                <a:lnTo>
                  <a:pt x="1177" y="4815"/>
                </a:lnTo>
                <a:lnTo>
                  <a:pt x="987" y="4660"/>
                </a:lnTo>
                <a:lnTo>
                  <a:pt x="821" y="4506"/>
                </a:lnTo>
                <a:lnTo>
                  <a:pt x="666" y="4220"/>
                </a:lnTo>
                <a:lnTo>
                  <a:pt x="666" y="4101"/>
                </a:lnTo>
                <a:lnTo>
                  <a:pt x="666" y="4006"/>
                </a:lnTo>
                <a:lnTo>
                  <a:pt x="737" y="3828"/>
                </a:lnTo>
                <a:lnTo>
                  <a:pt x="880" y="3626"/>
                </a:lnTo>
                <a:lnTo>
                  <a:pt x="1130" y="3412"/>
                </a:lnTo>
                <a:lnTo>
                  <a:pt x="1296" y="3305"/>
                </a:lnTo>
                <a:lnTo>
                  <a:pt x="1581" y="3127"/>
                </a:lnTo>
                <a:lnTo>
                  <a:pt x="2330" y="2829"/>
                </a:lnTo>
                <a:lnTo>
                  <a:pt x="2782" y="2699"/>
                </a:lnTo>
                <a:lnTo>
                  <a:pt x="2770" y="2936"/>
                </a:lnTo>
                <a:lnTo>
                  <a:pt x="2782" y="3186"/>
                </a:lnTo>
                <a:lnTo>
                  <a:pt x="2806" y="3293"/>
                </a:lnTo>
                <a:lnTo>
                  <a:pt x="2877" y="3388"/>
                </a:lnTo>
                <a:lnTo>
                  <a:pt x="2889" y="3388"/>
                </a:lnTo>
                <a:lnTo>
                  <a:pt x="2901" y="3400"/>
                </a:lnTo>
                <a:lnTo>
                  <a:pt x="2913" y="3412"/>
                </a:lnTo>
                <a:lnTo>
                  <a:pt x="2937" y="3436"/>
                </a:lnTo>
                <a:lnTo>
                  <a:pt x="2996" y="3483"/>
                </a:lnTo>
                <a:lnTo>
                  <a:pt x="3079" y="3543"/>
                </a:lnTo>
                <a:lnTo>
                  <a:pt x="3281" y="3673"/>
                </a:lnTo>
                <a:lnTo>
                  <a:pt x="3614" y="3828"/>
                </a:lnTo>
                <a:lnTo>
                  <a:pt x="3994" y="3983"/>
                </a:lnTo>
                <a:lnTo>
                  <a:pt x="4815" y="4149"/>
                </a:lnTo>
                <a:lnTo>
                  <a:pt x="5480" y="4220"/>
                </a:lnTo>
                <a:lnTo>
                  <a:pt x="6241" y="4220"/>
                </a:lnTo>
                <a:lnTo>
                  <a:pt x="6907" y="4149"/>
                </a:lnTo>
                <a:lnTo>
                  <a:pt x="7727" y="3983"/>
                </a:lnTo>
                <a:lnTo>
                  <a:pt x="8119" y="3828"/>
                </a:lnTo>
                <a:lnTo>
                  <a:pt x="8440" y="3673"/>
                </a:lnTo>
                <a:lnTo>
                  <a:pt x="8654" y="3543"/>
                </a:lnTo>
                <a:lnTo>
                  <a:pt x="8725" y="3483"/>
                </a:lnTo>
                <a:lnTo>
                  <a:pt x="8785" y="3436"/>
                </a:lnTo>
                <a:lnTo>
                  <a:pt x="8809" y="3412"/>
                </a:lnTo>
                <a:lnTo>
                  <a:pt x="8821" y="3400"/>
                </a:lnTo>
                <a:lnTo>
                  <a:pt x="8832" y="3388"/>
                </a:lnTo>
                <a:lnTo>
                  <a:pt x="8844" y="3388"/>
                </a:lnTo>
                <a:lnTo>
                  <a:pt x="8916" y="3293"/>
                </a:lnTo>
                <a:lnTo>
                  <a:pt x="8939" y="3186"/>
                </a:lnTo>
                <a:lnTo>
                  <a:pt x="8951" y="2936"/>
                </a:lnTo>
                <a:lnTo>
                  <a:pt x="8939" y="2699"/>
                </a:lnTo>
                <a:close/>
                <a:moveTo>
                  <a:pt x="5611" y="0"/>
                </a:moveTo>
                <a:lnTo>
                  <a:pt x="5136" y="84"/>
                </a:lnTo>
                <a:lnTo>
                  <a:pt x="4672" y="214"/>
                </a:lnTo>
                <a:lnTo>
                  <a:pt x="4244" y="428"/>
                </a:lnTo>
                <a:lnTo>
                  <a:pt x="3864" y="690"/>
                </a:lnTo>
                <a:lnTo>
                  <a:pt x="3519" y="999"/>
                </a:lnTo>
                <a:lnTo>
                  <a:pt x="3234" y="1367"/>
                </a:lnTo>
                <a:lnTo>
                  <a:pt x="3008" y="1772"/>
                </a:lnTo>
                <a:lnTo>
                  <a:pt x="2925" y="1997"/>
                </a:lnTo>
                <a:lnTo>
                  <a:pt x="2342" y="2140"/>
                </a:lnTo>
                <a:lnTo>
                  <a:pt x="1344" y="2520"/>
                </a:lnTo>
                <a:lnTo>
                  <a:pt x="951" y="2746"/>
                </a:lnTo>
                <a:lnTo>
                  <a:pt x="749" y="2877"/>
                </a:lnTo>
                <a:lnTo>
                  <a:pt x="416" y="3162"/>
                </a:lnTo>
                <a:lnTo>
                  <a:pt x="167" y="3507"/>
                </a:lnTo>
                <a:lnTo>
                  <a:pt x="24" y="3887"/>
                </a:lnTo>
                <a:lnTo>
                  <a:pt x="12" y="4089"/>
                </a:lnTo>
                <a:lnTo>
                  <a:pt x="12" y="4244"/>
                </a:lnTo>
                <a:lnTo>
                  <a:pt x="96" y="4529"/>
                </a:lnTo>
                <a:lnTo>
                  <a:pt x="321" y="4922"/>
                </a:lnTo>
                <a:lnTo>
                  <a:pt x="547" y="5147"/>
                </a:lnTo>
                <a:lnTo>
                  <a:pt x="809" y="5350"/>
                </a:lnTo>
                <a:lnTo>
                  <a:pt x="1463" y="5706"/>
                </a:lnTo>
                <a:lnTo>
                  <a:pt x="1843" y="5849"/>
                </a:lnTo>
                <a:lnTo>
                  <a:pt x="2247" y="6003"/>
                </a:lnTo>
                <a:lnTo>
                  <a:pt x="3162" y="6241"/>
                </a:lnTo>
                <a:lnTo>
                  <a:pt x="4173" y="6407"/>
                </a:lnTo>
                <a:lnTo>
                  <a:pt x="5278" y="6491"/>
                </a:lnTo>
                <a:lnTo>
                  <a:pt x="6443" y="6491"/>
                </a:lnTo>
                <a:lnTo>
                  <a:pt x="7549" y="6407"/>
                </a:lnTo>
                <a:lnTo>
                  <a:pt x="8559" y="6241"/>
                </a:lnTo>
                <a:lnTo>
                  <a:pt x="9462" y="6003"/>
                </a:lnTo>
                <a:lnTo>
                  <a:pt x="9867" y="5849"/>
                </a:lnTo>
                <a:lnTo>
                  <a:pt x="10259" y="5706"/>
                </a:lnTo>
                <a:lnTo>
                  <a:pt x="10913" y="5350"/>
                </a:lnTo>
                <a:lnTo>
                  <a:pt x="11174" y="5147"/>
                </a:lnTo>
                <a:lnTo>
                  <a:pt x="11388" y="4922"/>
                </a:lnTo>
                <a:lnTo>
                  <a:pt x="11626" y="4529"/>
                </a:lnTo>
                <a:lnTo>
                  <a:pt x="11709" y="4244"/>
                </a:lnTo>
                <a:lnTo>
                  <a:pt x="11709" y="4089"/>
                </a:lnTo>
                <a:lnTo>
                  <a:pt x="11697" y="3887"/>
                </a:lnTo>
                <a:lnTo>
                  <a:pt x="11555" y="3507"/>
                </a:lnTo>
                <a:lnTo>
                  <a:pt x="11305" y="3174"/>
                </a:lnTo>
                <a:lnTo>
                  <a:pt x="10972" y="2877"/>
                </a:lnTo>
                <a:lnTo>
                  <a:pt x="10770" y="2746"/>
                </a:lnTo>
                <a:lnTo>
                  <a:pt x="10366" y="2520"/>
                </a:lnTo>
                <a:lnTo>
                  <a:pt x="9379" y="2140"/>
                </a:lnTo>
                <a:lnTo>
                  <a:pt x="8797" y="1997"/>
                </a:lnTo>
                <a:lnTo>
                  <a:pt x="8714" y="1772"/>
                </a:lnTo>
                <a:lnTo>
                  <a:pt x="8488" y="1367"/>
                </a:lnTo>
                <a:lnTo>
                  <a:pt x="8202" y="999"/>
                </a:lnTo>
                <a:lnTo>
                  <a:pt x="7858" y="690"/>
                </a:lnTo>
                <a:lnTo>
                  <a:pt x="7477" y="428"/>
                </a:lnTo>
                <a:lnTo>
                  <a:pt x="7049" y="214"/>
                </a:lnTo>
                <a:lnTo>
                  <a:pt x="6586" y="84"/>
                </a:lnTo>
                <a:lnTo>
                  <a:pt x="6110" y="0"/>
                </a:lnTo>
                <a:close/>
                <a:moveTo>
                  <a:pt x="1997" y="6812"/>
                </a:moveTo>
                <a:lnTo>
                  <a:pt x="1760" y="6883"/>
                </a:lnTo>
                <a:lnTo>
                  <a:pt x="1677" y="6990"/>
                </a:lnTo>
                <a:lnTo>
                  <a:pt x="48" y="9914"/>
                </a:lnTo>
                <a:lnTo>
                  <a:pt x="0" y="10033"/>
                </a:lnTo>
                <a:lnTo>
                  <a:pt x="72" y="10271"/>
                </a:lnTo>
                <a:lnTo>
                  <a:pt x="179" y="10342"/>
                </a:lnTo>
                <a:lnTo>
                  <a:pt x="298" y="10401"/>
                </a:lnTo>
                <a:lnTo>
                  <a:pt x="535" y="10342"/>
                </a:lnTo>
                <a:lnTo>
                  <a:pt x="619" y="10235"/>
                </a:lnTo>
                <a:lnTo>
                  <a:pt x="2223" y="7311"/>
                </a:lnTo>
                <a:lnTo>
                  <a:pt x="2283" y="7180"/>
                </a:lnTo>
                <a:lnTo>
                  <a:pt x="2223" y="6942"/>
                </a:lnTo>
                <a:lnTo>
                  <a:pt x="2116" y="6871"/>
                </a:lnTo>
                <a:lnTo>
                  <a:pt x="2116" y="6859"/>
                </a:lnTo>
                <a:lnTo>
                  <a:pt x="1997" y="6812"/>
                </a:lnTo>
                <a:close/>
                <a:moveTo>
                  <a:pt x="9712" y="6823"/>
                </a:moveTo>
                <a:lnTo>
                  <a:pt x="9605" y="6871"/>
                </a:lnTo>
                <a:lnTo>
                  <a:pt x="9498" y="6942"/>
                </a:lnTo>
                <a:lnTo>
                  <a:pt x="9427" y="7192"/>
                </a:lnTo>
                <a:lnTo>
                  <a:pt x="9474" y="7311"/>
                </a:lnTo>
                <a:lnTo>
                  <a:pt x="11103" y="10235"/>
                </a:lnTo>
                <a:lnTo>
                  <a:pt x="11186" y="10342"/>
                </a:lnTo>
                <a:lnTo>
                  <a:pt x="11424" y="10401"/>
                </a:lnTo>
                <a:lnTo>
                  <a:pt x="11543" y="10342"/>
                </a:lnTo>
                <a:lnTo>
                  <a:pt x="11650" y="10271"/>
                </a:lnTo>
                <a:lnTo>
                  <a:pt x="11709" y="10033"/>
                </a:lnTo>
                <a:lnTo>
                  <a:pt x="11650" y="9914"/>
                </a:lnTo>
                <a:lnTo>
                  <a:pt x="10021" y="6990"/>
                </a:lnTo>
                <a:lnTo>
                  <a:pt x="9962" y="6883"/>
                </a:lnTo>
                <a:lnTo>
                  <a:pt x="9712" y="682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57"/>
          <p:cNvSpPr/>
          <p:nvPr/>
        </p:nvSpPr>
        <p:spPr>
          <a:xfrm>
            <a:off x="9337012" y="7766282"/>
            <a:ext cx="792521" cy="633846"/>
          </a:xfrm>
          <a:custGeom>
            <a:avLst/>
            <a:gdLst/>
            <a:ahLst/>
            <a:cxnLst/>
            <a:rect l="l" t="t" r="r" b="b"/>
            <a:pathLst>
              <a:path w="13006" h="10402" extrusionOk="0">
                <a:moveTo>
                  <a:pt x="4553" y="654"/>
                </a:moveTo>
                <a:lnTo>
                  <a:pt x="4755" y="666"/>
                </a:lnTo>
                <a:lnTo>
                  <a:pt x="5136" y="737"/>
                </a:lnTo>
                <a:lnTo>
                  <a:pt x="5481" y="892"/>
                </a:lnTo>
                <a:lnTo>
                  <a:pt x="5802" y="1094"/>
                </a:lnTo>
                <a:lnTo>
                  <a:pt x="6063" y="1367"/>
                </a:lnTo>
                <a:lnTo>
                  <a:pt x="6277" y="1676"/>
                </a:lnTo>
                <a:lnTo>
                  <a:pt x="6420" y="2021"/>
                </a:lnTo>
                <a:lnTo>
                  <a:pt x="6503" y="2401"/>
                </a:lnTo>
                <a:lnTo>
                  <a:pt x="6503" y="2603"/>
                </a:lnTo>
                <a:lnTo>
                  <a:pt x="6503" y="2806"/>
                </a:lnTo>
                <a:lnTo>
                  <a:pt x="6420" y="3186"/>
                </a:lnTo>
                <a:lnTo>
                  <a:pt x="6277" y="3531"/>
                </a:lnTo>
                <a:lnTo>
                  <a:pt x="6063" y="3852"/>
                </a:lnTo>
                <a:lnTo>
                  <a:pt x="5802" y="4113"/>
                </a:lnTo>
                <a:lnTo>
                  <a:pt x="5481" y="4327"/>
                </a:lnTo>
                <a:lnTo>
                  <a:pt x="5136" y="4470"/>
                </a:lnTo>
                <a:lnTo>
                  <a:pt x="4755" y="4553"/>
                </a:lnTo>
                <a:lnTo>
                  <a:pt x="4351" y="4553"/>
                </a:lnTo>
                <a:lnTo>
                  <a:pt x="3971" y="4470"/>
                </a:lnTo>
                <a:lnTo>
                  <a:pt x="3626" y="4327"/>
                </a:lnTo>
                <a:lnTo>
                  <a:pt x="3317" y="4113"/>
                </a:lnTo>
                <a:lnTo>
                  <a:pt x="3044" y="3852"/>
                </a:lnTo>
                <a:lnTo>
                  <a:pt x="2842" y="3531"/>
                </a:lnTo>
                <a:lnTo>
                  <a:pt x="2687" y="3186"/>
                </a:lnTo>
                <a:lnTo>
                  <a:pt x="2616" y="2806"/>
                </a:lnTo>
                <a:lnTo>
                  <a:pt x="2604" y="2603"/>
                </a:lnTo>
                <a:lnTo>
                  <a:pt x="2616" y="2401"/>
                </a:lnTo>
                <a:lnTo>
                  <a:pt x="2687" y="2021"/>
                </a:lnTo>
                <a:lnTo>
                  <a:pt x="2842" y="1676"/>
                </a:lnTo>
                <a:lnTo>
                  <a:pt x="3044" y="1367"/>
                </a:lnTo>
                <a:lnTo>
                  <a:pt x="3317" y="1094"/>
                </a:lnTo>
                <a:lnTo>
                  <a:pt x="3626" y="892"/>
                </a:lnTo>
                <a:lnTo>
                  <a:pt x="3971" y="737"/>
                </a:lnTo>
                <a:lnTo>
                  <a:pt x="4351" y="666"/>
                </a:lnTo>
                <a:lnTo>
                  <a:pt x="4553" y="654"/>
                </a:lnTo>
                <a:close/>
                <a:moveTo>
                  <a:pt x="4553" y="0"/>
                </a:moveTo>
                <a:lnTo>
                  <a:pt x="4292" y="12"/>
                </a:lnTo>
                <a:lnTo>
                  <a:pt x="3781" y="119"/>
                </a:lnTo>
                <a:lnTo>
                  <a:pt x="3317" y="309"/>
                </a:lnTo>
                <a:lnTo>
                  <a:pt x="2901" y="595"/>
                </a:lnTo>
                <a:lnTo>
                  <a:pt x="2545" y="951"/>
                </a:lnTo>
                <a:lnTo>
                  <a:pt x="2259" y="1367"/>
                </a:lnTo>
                <a:lnTo>
                  <a:pt x="2069" y="1831"/>
                </a:lnTo>
                <a:lnTo>
                  <a:pt x="1962" y="2342"/>
                </a:lnTo>
                <a:lnTo>
                  <a:pt x="1950" y="2603"/>
                </a:lnTo>
                <a:lnTo>
                  <a:pt x="1962" y="2877"/>
                </a:lnTo>
                <a:lnTo>
                  <a:pt x="2069" y="3376"/>
                </a:lnTo>
                <a:lnTo>
                  <a:pt x="2259" y="3852"/>
                </a:lnTo>
                <a:lnTo>
                  <a:pt x="2545" y="4256"/>
                </a:lnTo>
                <a:lnTo>
                  <a:pt x="2901" y="4612"/>
                </a:lnTo>
                <a:lnTo>
                  <a:pt x="3317" y="4898"/>
                </a:lnTo>
                <a:lnTo>
                  <a:pt x="3781" y="5088"/>
                </a:lnTo>
                <a:lnTo>
                  <a:pt x="4292" y="5195"/>
                </a:lnTo>
                <a:lnTo>
                  <a:pt x="4553" y="5207"/>
                </a:lnTo>
                <a:lnTo>
                  <a:pt x="4827" y="5195"/>
                </a:lnTo>
                <a:lnTo>
                  <a:pt x="5326" y="5088"/>
                </a:lnTo>
                <a:lnTo>
                  <a:pt x="5802" y="4898"/>
                </a:lnTo>
                <a:lnTo>
                  <a:pt x="6218" y="4612"/>
                </a:lnTo>
                <a:lnTo>
                  <a:pt x="6562" y="4256"/>
                </a:lnTo>
                <a:lnTo>
                  <a:pt x="6848" y="3852"/>
                </a:lnTo>
                <a:lnTo>
                  <a:pt x="7038" y="3376"/>
                </a:lnTo>
                <a:lnTo>
                  <a:pt x="7145" y="2877"/>
                </a:lnTo>
                <a:lnTo>
                  <a:pt x="7157" y="2603"/>
                </a:lnTo>
                <a:lnTo>
                  <a:pt x="7145" y="2342"/>
                </a:lnTo>
                <a:lnTo>
                  <a:pt x="7038" y="1831"/>
                </a:lnTo>
                <a:lnTo>
                  <a:pt x="6848" y="1367"/>
                </a:lnTo>
                <a:lnTo>
                  <a:pt x="6562" y="951"/>
                </a:lnTo>
                <a:lnTo>
                  <a:pt x="6218" y="595"/>
                </a:lnTo>
                <a:lnTo>
                  <a:pt x="5802" y="309"/>
                </a:lnTo>
                <a:lnTo>
                  <a:pt x="5326" y="119"/>
                </a:lnTo>
                <a:lnTo>
                  <a:pt x="4827" y="12"/>
                </a:lnTo>
                <a:lnTo>
                  <a:pt x="4553" y="0"/>
                </a:lnTo>
                <a:close/>
                <a:moveTo>
                  <a:pt x="9855" y="6348"/>
                </a:moveTo>
                <a:lnTo>
                  <a:pt x="10021" y="6419"/>
                </a:lnTo>
                <a:lnTo>
                  <a:pt x="10152" y="6550"/>
                </a:lnTo>
                <a:lnTo>
                  <a:pt x="10223" y="6728"/>
                </a:lnTo>
                <a:lnTo>
                  <a:pt x="10223" y="6823"/>
                </a:lnTo>
                <a:lnTo>
                  <a:pt x="10223" y="6930"/>
                </a:lnTo>
                <a:lnTo>
                  <a:pt x="10152" y="7109"/>
                </a:lnTo>
                <a:lnTo>
                  <a:pt x="10021" y="7239"/>
                </a:lnTo>
                <a:lnTo>
                  <a:pt x="9855" y="7311"/>
                </a:lnTo>
                <a:lnTo>
                  <a:pt x="9653" y="7311"/>
                </a:lnTo>
                <a:lnTo>
                  <a:pt x="9486" y="7239"/>
                </a:lnTo>
                <a:lnTo>
                  <a:pt x="9344" y="7109"/>
                </a:lnTo>
                <a:lnTo>
                  <a:pt x="9273" y="6930"/>
                </a:lnTo>
                <a:lnTo>
                  <a:pt x="9273" y="6823"/>
                </a:lnTo>
                <a:lnTo>
                  <a:pt x="9273" y="6728"/>
                </a:lnTo>
                <a:lnTo>
                  <a:pt x="9344" y="6550"/>
                </a:lnTo>
                <a:lnTo>
                  <a:pt x="9486" y="6419"/>
                </a:lnTo>
                <a:lnTo>
                  <a:pt x="9653" y="6348"/>
                </a:lnTo>
                <a:close/>
                <a:moveTo>
                  <a:pt x="9760" y="5694"/>
                </a:moveTo>
                <a:lnTo>
                  <a:pt x="9522" y="5706"/>
                </a:lnTo>
                <a:lnTo>
                  <a:pt x="9118" y="5884"/>
                </a:lnTo>
                <a:lnTo>
                  <a:pt x="8821" y="6193"/>
                </a:lnTo>
                <a:lnTo>
                  <a:pt x="8654" y="6597"/>
                </a:lnTo>
                <a:lnTo>
                  <a:pt x="8643" y="6823"/>
                </a:lnTo>
                <a:lnTo>
                  <a:pt x="8654" y="7061"/>
                </a:lnTo>
                <a:lnTo>
                  <a:pt x="8821" y="7465"/>
                </a:lnTo>
                <a:lnTo>
                  <a:pt x="9130" y="7774"/>
                </a:lnTo>
                <a:lnTo>
                  <a:pt x="9534" y="7953"/>
                </a:lnTo>
                <a:lnTo>
                  <a:pt x="9760" y="7964"/>
                </a:lnTo>
                <a:lnTo>
                  <a:pt x="9986" y="7953"/>
                </a:lnTo>
                <a:lnTo>
                  <a:pt x="10378" y="7774"/>
                </a:lnTo>
                <a:lnTo>
                  <a:pt x="10687" y="7465"/>
                </a:lnTo>
                <a:lnTo>
                  <a:pt x="10865" y="7061"/>
                </a:lnTo>
                <a:lnTo>
                  <a:pt x="10877" y="6823"/>
                </a:lnTo>
                <a:lnTo>
                  <a:pt x="10865" y="6597"/>
                </a:lnTo>
                <a:lnTo>
                  <a:pt x="10687" y="6193"/>
                </a:lnTo>
                <a:lnTo>
                  <a:pt x="10390" y="5884"/>
                </a:lnTo>
                <a:lnTo>
                  <a:pt x="9986" y="5706"/>
                </a:lnTo>
                <a:lnTo>
                  <a:pt x="9760" y="5694"/>
                </a:lnTo>
                <a:close/>
                <a:moveTo>
                  <a:pt x="9974" y="4089"/>
                </a:moveTo>
                <a:lnTo>
                  <a:pt x="10200" y="4113"/>
                </a:lnTo>
                <a:lnTo>
                  <a:pt x="10200" y="4862"/>
                </a:lnTo>
                <a:lnTo>
                  <a:pt x="10414" y="4945"/>
                </a:lnTo>
                <a:lnTo>
                  <a:pt x="10592" y="5005"/>
                </a:lnTo>
                <a:lnTo>
                  <a:pt x="10913" y="5195"/>
                </a:lnTo>
                <a:lnTo>
                  <a:pt x="11056" y="5314"/>
                </a:lnTo>
                <a:lnTo>
                  <a:pt x="11234" y="5468"/>
                </a:lnTo>
                <a:lnTo>
                  <a:pt x="11888" y="5088"/>
                </a:lnTo>
                <a:lnTo>
                  <a:pt x="12018" y="5266"/>
                </a:lnTo>
                <a:lnTo>
                  <a:pt x="12244" y="5647"/>
                </a:lnTo>
                <a:lnTo>
                  <a:pt x="12327" y="5861"/>
                </a:lnTo>
                <a:lnTo>
                  <a:pt x="11686" y="6229"/>
                </a:lnTo>
                <a:lnTo>
                  <a:pt x="11733" y="6455"/>
                </a:lnTo>
                <a:lnTo>
                  <a:pt x="11757" y="6645"/>
                </a:lnTo>
                <a:lnTo>
                  <a:pt x="11769" y="6835"/>
                </a:lnTo>
                <a:lnTo>
                  <a:pt x="11757" y="7025"/>
                </a:lnTo>
                <a:lnTo>
                  <a:pt x="11733" y="7204"/>
                </a:lnTo>
                <a:lnTo>
                  <a:pt x="11686" y="7430"/>
                </a:lnTo>
                <a:lnTo>
                  <a:pt x="12327" y="7798"/>
                </a:lnTo>
                <a:lnTo>
                  <a:pt x="12244" y="8012"/>
                </a:lnTo>
                <a:lnTo>
                  <a:pt x="12018" y="8392"/>
                </a:lnTo>
                <a:lnTo>
                  <a:pt x="11876" y="8571"/>
                </a:lnTo>
                <a:lnTo>
                  <a:pt x="11234" y="8202"/>
                </a:lnTo>
                <a:lnTo>
                  <a:pt x="11067" y="8345"/>
                </a:lnTo>
                <a:lnTo>
                  <a:pt x="10913" y="8464"/>
                </a:lnTo>
                <a:lnTo>
                  <a:pt x="10592" y="8654"/>
                </a:lnTo>
                <a:lnTo>
                  <a:pt x="10414" y="8725"/>
                </a:lnTo>
                <a:lnTo>
                  <a:pt x="10200" y="8797"/>
                </a:lnTo>
                <a:lnTo>
                  <a:pt x="10200" y="9534"/>
                </a:lnTo>
                <a:lnTo>
                  <a:pt x="9974" y="9569"/>
                </a:lnTo>
                <a:lnTo>
                  <a:pt x="9534" y="9569"/>
                </a:lnTo>
                <a:lnTo>
                  <a:pt x="9308" y="9534"/>
                </a:lnTo>
                <a:lnTo>
                  <a:pt x="9308" y="8797"/>
                </a:lnTo>
                <a:lnTo>
                  <a:pt x="9094" y="8725"/>
                </a:lnTo>
                <a:lnTo>
                  <a:pt x="8916" y="8654"/>
                </a:lnTo>
                <a:lnTo>
                  <a:pt x="8595" y="8464"/>
                </a:lnTo>
                <a:lnTo>
                  <a:pt x="8440" y="8345"/>
                </a:lnTo>
                <a:lnTo>
                  <a:pt x="8274" y="8202"/>
                </a:lnTo>
                <a:lnTo>
                  <a:pt x="7632" y="8571"/>
                </a:lnTo>
                <a:lnTo>
                  <a:pt x="7489" y="8392"/>
                </a:lnTo>
                <a:lnTo>
                  <a:pt x="7264" y="8012"/>
                </a:lnTo>
                <a:lnTo>
                  <a:pt x="7180" y="7798"/>
                </a:lnTo>
                <a:lnTo>
                  <a:pt x="7822" y="7430"/>
                </a:lnTo>
                <a:lnTo>
                  <a:pt x="7775" y="7204"/>
                </a:lnTo>
                <a:lnTo>
                  <a:pt x="7751" y="7025"/>
                </a:lnTo>
                <a:lnTo>
                  <a:pt x="7739" y="6835"/>
                </a:lnTo>
                <a:lnTo>
                  <a:pt x="7751" y="6645"/>
                </a:lnTo>
                <a:lnTo>
                  <a:pt x="7775" y="6455"/>
                </a:lnTo>
                <a:lnTo>
                  <a:pt x="7822" y="6229"/>
                </a:lnTo>
                <a:lnTo>
                  <a:pt x="7180" y="5861"/>
                </a:lnTo>
                <a:lnTo>
                  <a:pt x="7264" y="5647"/>
                </a:lnTo>
                <a:lnTo>
                  <a:pt x="7489" y="5266"/>
                </a:lnTo>
                <a:lnTo>
                  <a:pt x="7632" y="5088"/>
                </a:lnTo>
                <a:lnTo>
                  <a:pt x="8274" y="5468"/>
                </a:lnTo>
                <a:lnTo>
                  <a:pt x="8452" y="5314"/>
                </a:lnTo>
                <a:lnTo>
                  <a:pt x="8595" y="5195"/>
                </a:lnTo>
                <a:lnTo>
                  <a:pt x="8916" y="5005"/>
                </a:lnTo>
                <a:lnTo>
                  <a:pt x="9094" y="4945"/>
                </a:lnTo>
                <a:lnTo>
                  <a:pt x="9308" y="4862"/>
                </a:lnTo>
                <a:lnTo>
                  <a:pt x="9308" y="4113"/>
                </a:lnTo>
                <a:lnTo>
                  <a:pt x="9534" y="4089"/>
                </a:lnTo>
                <a:close/>
                <a:moveTo>
                  <a:pt x="9415" y="3436"/>
                </a:moveTo>
                <a:lnTo>
                  <a:pt x="9070" y="3495"/>
                </a:lnTo>
                <a:lnTo>
                  <a:pt x="8975" y="3531"/>
                </a:lnTo>
                <a:lnTo>
                  <a:pt x="8833" y="3614"/>
                </a:lnTo>
                <a:lnTo>
                  <a:pt x="8726" y="3757"/>
                </a:lnTo>
                <a:lnTo>
                  <a:pt x="8666" y="3923"/>
                </a:lnTo>
                <a:lnTo>
                  <a:pt x="8666" y="4006"/>
                </a:lnTo>
                <a:lnTo>
                  <a:pt x="8666" y="4410"/>
                </a:lnTo>
                <a:lnTo>
                  <a:pt x="8429" y="4529"/>
                </a:lnTo>
                <a:lnTo>
                  <a:pt x="8215" y="4672"/>
                </a:lnTo>
                <a:lnTo>
                  <a:pt x="7858" y="4470"/>
                </a:lnTo>
                <a:lnTo>
                  <a:pt x="7775" y="4434"/>
                </a:lnTo>
                <a:lnTo>
                  <a:pt x="7608" y="4398"/>
                </a:lnTo>
                <a:lnTo>
                  <a:pt x="7430" y="4434"/>
                </a:lnTo>
                <a:lnTo>
                  <a:pt x="7276" y="4517"/>
                </a:lnTo>
                <a:lnTo>
                  <a:pt x="7216" y="4577"/>
                </a:lnTo>
                <a:lnTo>
                  <a:pt x="6990" y="4838"/>
                </a:lnTo>
                <a:lnTo>
                  <a:pt x="6646" y="5433"/>
                </a:lnTo>
                <a:lnTo>
                  <a:pt x="6527" y="5754"/>
                </a:lnTo>
                <a:lnTo>
                  <a:pt x="6503" y="5849"/>
                </a:lnTo>
                <a:lnTo>
                  <a:pt x="6515" y="6015"/>
                </a:lnTo>
                <a:lnTo>
                  <a:pt x="6574" y="6181"/>
                </a:lnTo>
                <a:lnTo>
                  <a:pt x="6693" y="6312"/>
                </a:lnTo>
                <a:lnTo>
                  <a:pt x="6764" y="6372"/>
                </a:lnTo>
                <a:lnTo>
                  <a:pt x="7109" y="6562"/>
                </a:lnTo>
                <a:lnTo>
                  <a:pt x="7097" y="6704"/>
                </a:lnTo>
                <a:lnTo>
                  <a:pt x="7085" y="6835"/>
                </a:lnTo>
                <a:lnTo>
                  <a:pt x="7097" y="6966"/>
                </a:lnTo>
                <a:lnTo>
                  <a:pt x="7109" y="7097"/>
                </a:lnTo>
                <a:lnTo>
                  <a:pt x="6764" y="7287"/>
                </a:lnTo>
                <a:lnTo>
                  <a:pt x="6693" y="7346"/>
                </a:lnTo>
                <a:lnTo>
                  <a:pt x="6574" y="7477"/>
                </a:lnTo>
                <a:lnTo>
                  <a:pt x="6515" y="7644"/>
                </a:lnTo>
                <a:lnTo>
                  <a:pt x="6503" y="7810"/>
                </a:lnTo>
                <a:lnTo>
                  <a:pt x="6527" y="7905"/>
                </a:lnTo>
                <a:lnTo>
                  <a:pt x="6657" y="8226"/>
                </a:lnTo>
                <a:lnTo>
                  <a:pt x="6990" y="8820"/>
                </a:lnTo>
                <a:lnTo>
                  <a:pt x="7216" y="9082"/>
                </a:lnTo>
                <a:lnTo>
                  <a:pt x="7276" y="9141"/>
                </a:lnTo>
                <a:lnTo>
                  <a:pt x="7430" y="9224"/>
                </a:lnTo>
                <a:lnTo>
                  <a:pt x="7608" y="9260"/>
                </a:lnTo>
                <a:lnTo>
                  <a:pt x="7775" y="9224"/>
                </a:lnTo>
                <a:lnTo>
                  <a:pt x="7858" y="9189"/>
                </a:lnTo>
                <a:lnTo>
                  <a:pt x="8203" y="8987"/>
                </a:lnTo>
                <a:lnTo>
                  <a:pt x="8429" y="9141"/>
                </a:lnTo>
                <a:lnTo>
                  <a:pt x="8666" y="9248"/>
                </a:lnTo>
                <a:lnTo>
                  <a:pt x="8666" y="9652"/>
                </a:lnTo>
                <a:lnTo>
                  <a:pt x="8666" y="9736"/>
                </a:lnTo>
                <a:lnTo>
                  <a:pt x="8726" y="9902"/>
                </a:lnTo>
                <a:lnTo>
                  <a:pt x="8833" y="10045"/>
                </a:lnTo>
                <a:lnTo>
                  <a:pt x="8987" y="10140"/>
                </a:lnTo>
                <a:lnTo>
                  <a:pt x="9070" y="10164"/>
                </a:lnTo>
                <a:lnTo>
                  <a:pt x="9415" y="10223"/>
                </a:lnTo>
                <a:lnTo>
                  <a:pt x="9760" y="10235"/>
                </a:lnTo>
                <a:lnTo>
                  <a:pt x="10093" y="10223"/>
                </a:lnTo>
                <a:lnTo>
                  <a:pt x="10437" y="10164"/>
                </a:lnTo>
                <a:lnTo>
                  <a:pt x="10533" y="10140"/>
                </a:lnTo>
                <a:lnTo>
                  <a:pt x="10675" y="10045"/>
                </a:lnTo>
                <a:lnTo>
                  <a:pt x="10782" y="9902"/>
                </a:lnTo>
                <a:lnTo>
                  <a:pt x="10842" y="9736"/>
                </a:lnTo>
                <a:lnTo>
                  <a:pt x="10853" y="9652"/>
                </a:lnTo>
                <a:lnTo>
                  <a:pt x="10853" y="9248"/>
                </a:lnTo>
                <a:lnTo>
                  <a:pt x="11091" y="9141"/>
                </a:lnTo>
                <a:lnTo>
                  <a:pt x="11305" y="8987"/>
                </a:lnTo>
                <a:lnTo>
                  <a:pt x="11650" y="9189"/>
                </a:lnTo>
                <a:lnTo>
                  <a:pt x="11733" y="9224"/>
                </a:lnTo>
                <a:lnTo>
                  <a:pt x="11911" y="9260"/>
                </a:lnTo>
                <a:lnTo>
                  <a:pt x="12078" y="9224"/>
                </a:lnTo>
                <a:lnTo>
                  <a:pt x="12232" y="9153"/>
                </a:lnTo>
                <a:lnTo>
                  <a:pt x="12304" y="9082"/>
                </a:lnTo>
                <a:lnTo>
                  <a:pt x="12518" y="8820"/>
                </a:lnTo>
                <a:lnTo>
                  <a:pt x="12862" y="8226"/>
                </a:lnTo>
                <a:lnTo>
                  <a:pt x="12981" y="7905"/>
                </a:lnTo>
                <a:lnTo>
                  <a:pt x="13005" y="7822"/>
                </a:lnTo>
                <a:lnTo>
                  <a:pt x="12993" y="7644"/>
                </a:lnTo>
                <a:lnTo>
                  <a:pt x="12934" y="7477"/>
                </a:lnTo>
                <a:lnTo>
                  <a:pt x="12815" y="7346"/>
                </a:lnTo>
                <a:lnTo>
                  <a:pt x="12744" y="7299"/>
                </a:lnTo>
                <a:lnTo>
                  <a:pt x="12399" y="7097"/>
                </a:lnTo>
                <a:lnTo>
                  <a:pt x="12411" y="6966"/>
                </a:lnTo>
                <a:lnTo>
                  <a:pt x="12423" y="6835"/>
                </a:lnTo>
                <a:lnTo>
                  <a:pt x="12411" y="6704"/>
                </a:lnTo>
                <a:lnTo>
                  <a:pt x="12399" y="6562"/>
                </a:lnTo>
                <a:lnTo>
                  <a:pt x="12744" y="6372"/>
                </a:lnTo>
                <a:lnTo>
                  <a:pt x="12815" y="6312"/>
                </a:lnTo>
                <a:lnTo>
                  <a:pt x="12934" y="6181"/>
                </a:lnTo>
                <a:lnTo>
                  <a:pt x="12993" y="6015"/>
                </a:lnTo>
                <a:lnTo>
                  <a:pt x="13005" y="5849"/>
                </a:lnTo>
                <a:lnTo>
                  <a:pt x="12981" y="5754"/>
                </a:lnTo>
                <a:lnTo>
                  <a:pt x="12862" y="5433"/>
                </a:lnTo>
                <a:lnTo>
                  <a:pt x="12518" y="4838"/>
                </a:lnTo>
                <a:lnTo>
                  <a:pt x="12292" y="4577"/>
                </a:lnTo>
                <a:lnTo>
                  <a:pt x="12232" y="4505"/>
                </a:lnTo>
                <a:lnTo>
                  <a:pt x="12078" y="4434"/>
                </a:lnTo>
                <a:lnTo>
                  <a:pt x="11900" y="4398"/>
                </a:lnTo>
                <a:lnTo>
                  <a:pt x="11733" y="4434"/>
                </a:lnTo>
                <a:lnTo>
                  <a:pt x="11650" y="4470"/>
                </a:lnTo>
                <a:lnTo>
                  <a:pt x="11305" y="4672"/>
                </a:lnTo>
                <a:lnTo>
                  <a:pt x="11079" y="4529"/>
                </a:lnTo>
                <a:lnTo>
                  <a:pt x="10853" y="4410"/>
                </a:lnTo>
                <a:lnTo>
                  <a:pt x="10853" y="4006"/>
                </a:lnTo>
                <a:lnTo>
                  <a:pt x="10842" y="3923"/>
                </a:lnTo>
                <a:lnTo>
                  <a:pt x="10782" y="3757"/>
                </a:lnTo>
                <a:lnTo>
                  <a:pt x="10675" y="3614"/>
                </a:lnTo>
                <a:lnTo>
                  <a:pt x="10521" y="3531"/>
                </a:lnTo>
                <a:lnTo>
                  <a:pt x="10437" y="3495"/>
                </a:lnTo>
                <a:lnTo>
                  <a:pt x="10093" y="3436"/>
                </a:lnTo>
                <a:close/>
                <a:moveTo>
                  <a:pt x="3531" y="6181"/>
                </a:moveTo>
                <a:lnTo>
                  <a:pt x="3163" y="6193"/>
                </a:lnTo>
                <a:lnTo>
                  <a:pt x="2473" y="6336"/>
                </a:lnTo>
                <a:lnTo>
                  <a:pt x="1843" y="6597"/>
                </a:lnTo>
                <a:lnTo>
                  <a:pt x="1285" y="6978"/>
                </a:lnTo>
                <a:lnTo>
                  <a:pt x="809" y="7453"/>
                </a:lnTo>
                <a:lnTo>
                  <a:pt x="429" y="8024"/>
                </a:lnTo>
                <a:lnTo>
                  <a:pt x="155" y="8654"/>
                </a:lnTo>
                <a:lnTo>
                  <a:pt x="13" y="9343"/>
                </a:lnTo>
                <a:lnTo>
                  <a:pt x="1" y="9700"/>
                </a:lnTo>
                <a:lnTo>
                  <a:pt x="13" y="9843"/>
                </a:lnTo>
                <a:lnTo>
                  <a:pt x="120" y="10092"/>
                </a:lnTo>
                <a:lnTo>
                  <a:pt x="310" y="10294"/>
                </a:lnTo>
                <a:lnTo>
                  <a:pt x="571" y="10401"/>
                </a:lnTo>
                <a:lnTo>
                  <a:pt x="7478" y="10401"/>
                </a:lnTo>
                <a:lnTo>
                  <a:pt x="7608" y="10389"/>
                </a:lnTo>
                <a:lnTo>
                  <a:pt x="7787" y="10211"/>
                </a:lnTo>
                <a:lnTo>
                  <a:pt x="7810" y="10080"/>
                </a:lnTo>
                <a:lnTo>
                  <a:pt x="7787" y="9950"/>
                </a:lnTo>
                <a:lnTo>
                  <a:pt x="7608" y="9771"/>
                </a:lnTo>
                <a:lnTo>
                  <a:pt x="7478" y="9759"/>
                </a:lnTo>
                <a:lnTo>
                  <a:pt x="714" y="9759"/>
                </a:lnTo>
                <a:lnTo>
                  <a:pt x="666" y="9748"/>
                </a:lnTo>
                <a:lnTo>
                  <a:pt x="655" y="9700"/>
                </a:lnTo>
                <a:lnTo>
                  <a:pt x="666" y="9403"/>
                </a:lnTo>
                <a:lnTo>
                  <a:pt x="785" y="8844"/>
                </a:lnTo>
                <a:lnTo>
                  <a:pt x="999" y="8333"/>
                </a:lnTo>
                <a:lnTo>
                  <a:pt x="1308" y="7869"/>
                </a:lnTo>
                <a:lnTo>
                  <a:pt x="1701" y="7489"/>
                </a:lnTo>
                <a:lnTo>
                  <a:pt x="2152" y="7180"/>
                </a:lnTo>
                <a:lnTo>
                  <a:pt x="2675" y="6954"/>
                </a:lnTo>
                <a:lnTo>
                  <a:pt x="3234" y="6835"/>
                </a:lnTo>
                <a:lnTo>
                  <a:pt x="5528" y="6835"/>
                </a:lnTo>
                <a:lnTo>
                  <a:pt x="5659" y="6811"/>
                </a:lnTo>
                <a:lnTo>
                  <a:pt x="5837" y="6633"/>
                </a:lnTo>
                <a:lnTo>
                  <a:pt x="5861" y="6502"/>
                </a:lnTo>
                <a:lnTo>
                  <a:pt x="5837" y="6372"/>
                </a:lnTo>
                <a:lnTo>
                  <a:pt x="5659" y="6193"/>
                </a:lnTo>
                <a:lnTo>
                  <a:pt x="5528" y="61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57"/>
          <p:cNvSpPr/>
          <p:nvPr/>
        </p:nvSpPr>
        <p:spPr>
          <a:xfrm>
            <a:off x="2032056" y="7767013"/>
            <a:ext cx="791789" cy="633115"/>
          </a:xfrm>
          <a:custGeom>
            <a:avLst/>
            <a:gdLst/>
            <a:ahLst/>
            <a:cxnLst/>
            <a:rect l="l" t="t" r="r" b="b"/>
            <a:pathLst>
              <a:path w="12994" h="10390" extrusionOk="0">
                <a:moveTo>
                  <a:pt x="7145" y="642"/>
                </a:moveTo>
                <a:lnTo>
                  <a:pt x="7335" y="654"/>
                </a:lnTo>
                <a:lnTo>
                  <a:pt x="7026" y="868"/>
                </a:lnTo>
                <a:lnTo>
                  <a:pt x="6420" y="1427"/>
                </a:lnTo>
                <a:lnTo>
                  <a:pt x="5849" y="2140"/>
                </a:lnTo>
                <a:lnTo>
                  <a:pt x="5314" y="2984"/>
                </a:lnTo>
                <a:lnTo>
                  <a:pt x="5089" y="3447"/>
                </a:lnTo>
                <a:lnTo>
                  <a:pt x="2830" y="2675"/>
                </a:lnTo>
                <a:lnTo>
                  <a:pt x="2996" y="2437"/>
                </a:lnTo>
                <a:lnTo>
                  <a:pt x="3389" y="2021"/>
                </a:lnTo>
                <a:lnTo>
                  <a:pt x="3829" y="1641"/>
                </a:lnTo>
                <a:lnTo>
                  <a:pt x="4316" y="1320"/>
                </a:lnTo>
                <a:lnTo>
                  <a:pt x="4851" y="1058"/>
                </a:lnTo>
                <a:lnTo>
                  <a:pt x="5410" y="856"/>
                </a:lnTo>
                <a:lnTo>
                  <a:pt x="6004" y="713"/>
                </a:lnTo>
                <a:lnTo>
                  <a:pt x="6634" y="654"/>
                </a:lnTo>
                <a:lnTo>
                  <a:pt x="6943" y="642"/>
                </a:lnTo>
                <a:close/>
                <a:moveTo>
                  <a:pt x="8607" y="904"/>
                </a:moveTo>
                <a:lnTo>
                  <a:pt x="8702" y="927"/>
                </a:lnTo>
                <a:lnTo>
                  <a:pt x="8821" y="963"/>
                </a:lnTo>
                <a:lnTo>
                  <a:pt x="8940" y="999"/>
                </a:lnTo>
                <a:lnTo>
                  <a:pt x="9047" y="1058"/>
                </a:lnTo>
                <a:lnTo>
                  <a:pt x="9249" y="1224"/>
                </a:lnTo>
                <a:lnTo>
                  <a:pt x="9332" y="1331"/>
                </a:lnTo>
                <a:lnTo>
                  <a:pt x="9427" y="1486"/>
                </a:lnTo>
                <a:lnTo>
                  <a:pt x="9594" y="1866"/>
                </a:lnTo>
                <a:lnTo>
                  <a:pt x="9724" y="2544"/>
                </a:lnTo>
                <a:lnTo>
                  <a:pt x="9748" y="3554"/>
                </a:lnTo>
                <a:lnTo>
                  <a:pt x="9641" y="4553"/>
                </a:lnTo>
                <a:lnTo>
                  <a:pt x="9558" y="4993"/>
                </a:lnTo>
                <a:lnTo>
                  <a:pt x="5707" y="3638"/>
                </a:lnTo>
                <a:lnTo>
                  <a:pt x="6016" y="3055"/>
                </a:lnTo>
                <a:lnTo>
                  <a:pt x="6717" y="2057"/>
                </a:lnTo>
                <a:lnTo>
                  <a:pt x="7264" y="1498"/>
                </a:lnTo>
                <a:lnTo>
                  <a:pt x="7632" y="1213"/>
                </a:lnTo>
                <a:lnTo>
                  <a:pt x="8001" y="1011"/>
                </a:lnTo>
                <a:lnTo>
                  <a:pt x="8346" y="915"/>
                </a:lnTo>
                <a:lnTo>
                  <a:pt x="8512" y="904"/>
                </a:lnTo>
                <a:close/>
                <a:moveTo>
                  <a:pt x="10188" y="1676"/>
                </a:moveTo>
                <a:lnTo>
                  <a:pt x="10580" y="1961"/>
                </a:lnTo>
                <a:lnTo>
                  <a:pt x="11246" y="2627"/>
                </a:lnTo>
                <a:lnTo>
                  <a:pt x="11531" y="3019"/>
                </a:lnTo>
                <a:lnTo>
                  <a:pt x="11757" y="3364"/>
                </a:lnTo>
                <a:lnTo>
                  <a:pt x="12078" y="4077"/>
                </a:lnTo>
                <a:lnTo>
                  <a:pt x="12280" y="4826"/>
                </a:lnTo>
                <a:lnTo>
                  <a:pt x="12352" y="5587"/>
                </a:lnTo>
                <a:lnTo>
                  <a:pt x="12340" y="5967"/>
                </a:lnTo>
                <a:lnTo>
                  <a:pt x="10176" y="5218"/>
                </a:lnTo>
                <a:lnTo>
                  <a:pt x="10248" y="4850"/>
                </a:lnTo>
                <a:lnTo>
                  <a:pt x="10366" y="3982"/>
                </a:lnTo>
                <a:lnTo>
                  <a:pt x="10402" y="3043"/>
                </a:lnTo>
                <a:lnTo>
                  <a:pt x="10307" y="2104"/>
                </a:lnTo>
                <a:lnTo>
                  <a:pt x="10188" y="1676"/>
                </a:lnTo>
                <a:close/>
                <a:moveTo>
                  <a:pt x="6551" y="0"/>
                </a:moveTo>
                <a:lnTo>
                  <a:pt x="5778" y="107"/>
                </a:lnTo>
                <a:lnTo>
                  <a:pt x="5041" y="297"/>
                </a:lnTo>
                <a:lnTo>
                  <a:pt x="4352" y="583"/>
                </a:lnTo>
                <a:lnTo>
                  <a:pt x="3698" y="951"/>
                </a:lnTo>
                <a:lnTo>
                  <a:pt x="3115" y="1403"/>
                </a:lnTo>
                <a:lnTo>
                  <a:pt x="2592" y="1926"/>
                </a:lnTo>
                <a:lnTo>
                  <a:pt x="2153" y="2532"/>
                </a:lnTo>
                <a:lnTo>
                  <a:pt x="1962" y="2865"/>
                </a:lnTo>
                <a:lnTo>
                  <a:pt x="1939" y="2936"/>
                </a:lnTo>
                <a:lnTo>
                  <a:pt x="1998" y="3055"/>
                </a:lnTo>
                <a:lnTo>
                  <a:pt x="2057" y="3091"/>
                </a:lnTo>
                <a:lnTo>
                  <a:pt x="12672" y="6776"/>
                </a:lnTo>
                <a:lnTo>
                  <a:pt x="12708" y="6788"/>
                </a:lnTo>
                <a:lnTo>
                  <a:pt x="12732" y="6788"/>
                </a:lnTo>
                <a:lnTo>
                  <a:pt x="12803" y="6776"/>
                </a:lnTo>
                <a:lnTo>
                  <a:pt x="12875" y="6692"/>
                </a:lnTo>
                <a:lnTo>
                  <a:pt x="12886" y="6657"/>
                </a:lnTo>
                <a:lnTo>
                  <a:pt x="12982" y="6158"/>
                </a:lnTo>
                <a:lnTo>
                  <a:pt x="12993" y="5171"/>
                </a:lnTo>
                <a:lnTo>
                  <a:pt x="12803" y="4208"/>
                </a:lnTo>
                <a:lnTo>
                  <a:pt x="12447" y="3293"/>
                </a:lnTo>
                <a:lnTo>
                  <a:pt x="11935" y="2449"/>
                </a:lnTo>
                <a:lnTo>
                  <a:pt x="11270" y="1700"/>
                </a:lnTo>
                <a:lnTo>
                  <a:pt x="10461" y="1058"/>
                </a:lnTo>
                <a:lnTo>
                  <a:pt x="9546" y="547"/>
                </a:lnTo>
                <a:lnTo>
                  <a:pt x="9035" y="357"/>
                </a:lnTo>
                <a:lnTo>
                  <a:pt x="8964" y="333"/>
                </a:lnTo>
                <a:lnTo>
                  <a:pt x="8881" y="309"/>
                </a:lnTo>
                <a:lnTo>
                  <a:pt x="8453" y="178"/>
                </a:lnTo>
                <a:lnTo>
                  <a:pt x="8025" y="83"/>
                </a:lnTo>
                <a:lnTo>
                  <a:pt x="7478" y="12"/>
                </a:lnTo>
                <a:lnTo>
                  <a:pt x="6943" y="0"/>
                </a:lnTo>
                <a:close/>
                <a:moveTo>
                  <a:pt x="6967" y="5516"/>
                </a:moveTo>
                <a:lnTo>
                  <a:pt x="6741" y="5611"/>
                </a:lnTo>
                <a:lnTo>
                  <a:pt x="6681" y="5730"/>
                </a:lnTo>
                <a:lnTo>
                  <a:pt x="5291" y="9747"/>
                </a:lnTo>
                <a:lnTo>
                  <a:pt x="322" y="9747"/>
                </a:lnTo>
                <a:lnTo>
                  <a:pt x="191" y="9759"/>
                </a:lnTo>
                <a:lnTo>
                  <a:pt x="13" y="9938"/>
                </a:lnTo>
                <a:lnTo>
                  <a:pt x="1" y="10068"/>
                </a:lnTo>
                <a:lnTo>
                  <a:pt x="13" y="10199"/>
                </a:lnTo>
                <a:lnTo>
                  <a:pt x="191" y="10377"/>
                </a:lnTo>
                <a:lnTo>
                  <a:pt x="322" y="10389"/>
                </a:lnTo>
                <a:lnTo>
                  <a:pt x="11377" y="10389"/>
                </a:lnTo>
                <a:lnTo>
                  <a:pt x="11508" y="10377"/>
                </a:lnTo>
                <a:lnTo>
                  <a:pt x="11686" y="10211"/>
                </a:lnTo>
                <a:lnTo>
                  <a:pt x="11698" y="10092"/>
                </a:lnTo>
                <a:lnTo>
                  <a:pt x="11698" y="10080"/>
                </a:lnTo>
                <a:lnTo>
                  <a:pt x="11674" y="9961"/>
                </a:lnTo>
                <a:lnTo>
                  <a:pt x="11508" y="9759"/>
                </a:lnTo>
                <a:lnTo>
                  <a:pt x="11377" y="9736"/>
                </a:lnTo>
                <a:lnTo>
                  <a:pt x="5980" y="9736"/>
                </a:lnTo>
                <a:lnTo>
                  <a:pt x="7288" y="5955"/>
                </a:lnTo>
                <a:lnTo>
                  <a:pt x="7323" y="5825"/>
                </a:lnTo>
                <a:lnTo>
                  <a:pt x="7216" y="5599"/>
                </a:lnTo>
                <a:lnTo>
                  <a:pt x="7097" y="5539"/>
                </a:lnTo>
                <a:lnTo>
                  <a:pt x="6967" y="551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57"/>
          <p:cNvSpPr/>
          <p:nvPr/>
        </p:nvSpPr>
        <p:spPr>
          <a:xfrm>
            <a:off x="3328643" y="7766282"/>
            <a:ext cx="633846" cy="633846"/>
          </a:xfrm>
          <a:custGeom>
            <a:avLst/>
            <a:gdLst/>
            <a:ahLst/>
            <a:cxnLst/>
            <a:rect l="l" t="t" r="r" b="b"/>
            <a:pathLst>
              <a:path w="10402" h="10402" extrusionOk="0">
                <a:moveTo>
                  <a:pt x="5207" y="2603"/>
                </a:moveTo>
                <a:lnTo>
                  <a:pt x="5326" y="2627"/>
                </a:lnTo>
                <a:lnTo>
                  <a:pt x="5504" y="2806"/>
                </a:lnTo>
                <a:lnTo>
                  <a:pt x="5528" y="2924"/>
                </a:lnTo>
                <a:lnTo>
                  <a:pt x="5504" y="3055"/>
                </a:lnTo>
                <a:lnTo>
                  <a:pt x="5326" y="3233"/>
                </a:lnTo>
                <a:lnTo>
                  <a:pt x="5207" y="3257"/>
                </a:lnTo>
                <a:lnTo>
                  <a:pt x="5076" y="3233"/>
                </a:lnTo>
                <a:lnTo>
                  <a:pt x="4898" y="3055"/>
                </a:lnTo>
                <a:lnTo>
                  <a:pt x="4874" y="2924"/>
                </a:lnTo>
                <a:lnTo>
                  <a:pt x="4898" y="2806"/>
                </a:lnTo>
                <a:lnTo>
                  <a:pt x="5076" y="2627"/>
                </a:lnTo>
                <a:lnTo>
                  <a:pt x="5207" y="2603"/>
                </a:lnTo>
                <a:close/>
                <a:moveTo>
                  <a:pt x="5195" y="1962"/>
                </a:moveTo>
                <a:lnTo>
                  <a:pt x="5005" y="1973"/>
                </a:lnTo>
                <a:lnTo>
                  <a:pt x="4648" y="2116"/>
                </a:lnTo>
                <a:lnTo>
                  <a:pt x="4387" y="2378"/>
                </a:lnTo>
                <a:lnTo>
                  <a:pt x="4244" y="2734"/>
                </a:lnTo>
                <a:lnTo>
                  <a:pt x="4220" y="2924"/>
                </a:lnTo>
                <a:lnTo>
                  <a:pt x="4244" y="3127"/>
                </a:lnTo>
                <a:lnTo>
                  <a:pt x="4387" y="3483"/>
                </a:lnTo>
                <a:lnTo>
                  <a:pt x="4648" y="3745"/>
                </a:lnTo>
                <a:lnTo>
                  <a:pt x="5005" y="3887"/>
                </a:lnTo>
                <a:lnTo>
                  <a:pt x="5195" y="3899"/>
                </a:lnTo>
                <a:lnTo>
                  <a:pt x="5397" y="3887"/>
                </a:lnTo>
                <a:lnTo>
                  <a:pt x="5754" y="3745"/>
                </a:lnTo>
                <a:lnTo>
                  <a:pt x="6015" y="3483"/>
                </a:lnTo>
                <a:lnTo>
                  <a:pt x="6158" y="3127"/>
                </a:lnTo>
                <a:lnTo>
                  <a:pt x="6170" y="2924"/>
                </a:lnTo>
                <a:lnTo>
                  <a:pt x="6158" y="2734"/>
                </a:lnTo>
                <a:lnTo>
                  <a:pt x="6015" y="2378"/>
                </a:lnTo>
                <a:lnTo>
                  <a:pt x="5754" y="2116"/>
                </a:lnTo>
                <a:lnTo>
                  <a:pt x="5397" y="1973"/>
                </a:lnTo>
                <a:lnTo>
                  <a:pt x="5195" y="1962"/>
                </a:lnTo>
                <a:close/>
                <a:moveTo>
                  <a:pt x="5528" y="5135"/>
                </a:moveTo>
                <a:lnTo>
                  <a:pt x="5528" y="6181"/>
                </a:lnTo>
                <a:lnTo>
                  <a:pt x="4874" y="6181"/>
                </a:lnTo>
                <a:lnTo>
                  <a:pt x="4874" y="5135"/>
                </a:lnTo>
                <a:lnTo>
                  <a:pt x="5041" y="5159"/>
                </a:lnTo>
                <a:lnTo>
                  <a:pt x="5362" y="5159"/>
                </a:lnTo>
                <a:lnTo>
                  <a:pt x="5528" y="5135"/>
                </a:lnTo>
                <a:close/>
                <a:moveTo>
                  <a:pt x="2901" y="3935"/>
                </a:moveTo>
                <a:lnTo>
                  <a:pt x="2675" y="4042"/>
                </a:lnTo>
                <a:lnTo>
                  <a:pt x="2616" y="4161"/>
                </a:lnTo>
                <a:lnTo>
                  <a:pt x="2592" y="4291"/>
                </a:lnTo>
                <a:lnTo>
                  <a:pt x="2711" y="4517"/>
                </a:lnTo>
                <a:lnTo>
                  <a:pt x="2830" y="4577"/>
                </a:lnTo>
                <a:lnTo>
                  <a:pt x="3995" y="4969"/>
                </a:lnTo>
                <a:lnTo>
                  <a:pt x="4102" y="4993"/>
                </a:lnTo>
                <a:lnTo>
                  <a:pt x="4220" y="5028"/>
                </a:lnTo>
                <a:lnTo>
                  <a:pt x="4220" y="6479"/>
                </a:lnTo>
                <a:lnTo>
                  <a:pt x="3911" y="8071"/>
                </a:lnTo>
                <a:lnTo>
                  <a:pt x="3900" y="8202"/>
                </a:lnTo>
                <a:lnTo>
                  <a:pt x="4042" y="8404"/>
                </a:lnTo>
                <a:lnTo>
                  <a:pt x="4161" y="8452"/>
                </a:lnTo>
                <a:lnTo>
                  <a:pt x="4292" y="8452"/>
                </a:lnTo>
                <a:lnTo>
                  <a:pt x="4506" y="8321"/>
                </a:lnTo>
                <a:lnTo>
                  <a:pt x="4541" y="8190"/>
                </a:lnTo>
                <a:lnTo>
                  <a:pt x="4815" y="6835"/>
                </a:lnTo>
                <a:lnTo>
                  <a:pt x="5587" y="6835"/>
                </a:lnTo>
                <a:lnTo>
                  <a:pt x="5861" y="8190"/>
                </a:lnTo>
                <a:lnTo>
                  <a:pt x="5897" y="8309"/>
                </a:lnTo>
                <a:lnTo>
                  <a:pt x="6051" y="8440"/>
                </a:lnTo>
                <a:lnTo>
                  <a:pt x="6158" y="8452"/>
                </a:lnTo>
                <a:lnTo>
                  <a:pt x="6217" y="8452"/>
                </a:lnTo>
                <a:lnTo>
                  <a:pt x="6348" y="8404"/>
                </a:lnTo>
                <a:lnTo>
                  <a:pt x="6479" y="8202"/>
                </a:lnTo>
                <a:lnTo>
                  <a:pt x="6479" y="8071"/>
                </a:lnTo>
                <a:lnTo>
                  <a:pt x="6182" y="6479"/>
                </a:lnTo>
                <a:lnTo>
                  <a:pt x="6182" y="5028"/>
                </a:lnTo>
                <a:lnTo>
                  <a:pt x="6289" y="5005"/>
                </a:lnTo>
                <a:lnTo>
                  <a:pt x="6408" y="4969"/>
                </a:lnTo>
                <a:lnTo>
                  <a:pt x="7584" y="4577"/>
                </a:lnTo>
                <a:lnTo>
                  <a:pt x="7691" y="4517"/>
                </a:lnTo>
                <a:lnTo>
                  <a:pt x="7810" y="4303"/>
                </a:lnTo>
                <a:lnTo>
                  <a:pt x="7787" y="4173"/>
                </a:lnTo>
                <a:lnTo>
                  <a:pt x="7727" y="4042"/>
                </a:lnTo>
                <a:lnTo>
                  <a:pt x="7573" y="3947"/>
                </a:lnTo>
                <a:lnTo>
                  <a:pt x="7442" y="3935"/>
                </a:lnTo>
                <a:lnTo>
                  <a:pt x="7382" y="3959"/>
                </a:lnTo>
                <a:lnTo>
                  <a:pt x="6206" y="4327"/>
                </a:lnTo>
                <a:lnTo>
                  <a:pt x="5968" y="4410"/>
                </a:lnTo>
                <a:lnTo>
                  <a:pt x="5457" y="4482"/>
                </a:lnTo>
                <a:lnTo>
                  <a:pt x="4946" y="4482"/>
                </a:lnTo>
                <a:lnTo>
                  <a:pt x="4446" y="4410"/>
                </a:lnTo>
                <a:lnTo>
                  <a:pt x="4197" y="4327"/>
                </a:lnTo>
                <a:lnTo>
                  <a:pt x="3032" y="3959"/>
                </a:lnTo>
                <a:lnTo>
                  <a:pt x="2901" y="3935"/>
                </a:lnTo>
                <a:close/>
                <a:moveTo>
                  <a:pt x="5207" y="654"/>
                </a:moveTo>
                <a:lnTo>
                  <a:pt x="5671" y="666"/>
                </a:lnTo>
                <a:lnTo>
                  <a:pt x="6550" y="856"/>
                </a:lnTo>
                <a:lnTo>
                  <a:pt x="7370" y="1201"/>
                </a:lnTo>
                <a:lnTo>
                  <a:pt x="8096" y="1688"/>
                </a:lnTo>
                <a:lnTo>
                  <a:pt x="8714" y="2306"/>
                </a:lnTo>
                <a:lnTo>
                  <a:pt x="9201" y="3031"/>
                </a:lnTo>
                <a:lnTo>
                  <a:pt x="9558" y="3852"/>
                </a:lnTo>
                <a:lnTo>
                  <a:pt x="9736" y="4743"/>
                </a:lnTo>
                <a:lnTo>
                  <a:pt x="9748" y="5207"/>
                </a:lnTo>
                <a:lnTo>
                  <a:pt x="9736" y="5670"/>
                </a:lnTo>
                <a:lnTo>
                  <a:pt x="9558" y="6562"/>
                </a:lnTo>
                <a:lnTo>
                  <a:pt x="9201" y="7370"/>
                </a:lnTo>
                <a:lnTo>
                  <a:pt x="8714" y="8107"/>
                </a:lnTo>
                <a:lnTo>
                  <a:pt x="8096" y="8725"/>
                </a:lnTo>
                <a:lnTo>
                  <a:pt x="7370" y="9213"/>
                </a:lnTo>
                <a:lnTo>
                  <a:pt x="6550" y="9557"/>
                </a:lnTo>
                <a:lnTo>
                  <a:pt x="5671" y="9736"/>
                </a:lnTo>
                <a:lnTo>
                  <a:pt x="5207" y="9759"/>
                </a:lnTo>
                <a:lnTo>
                  <a:pt x="4732" y="9736"/>
                </a:lnTo>
                <a:lnTo>
                  <a:pt x="3852" y="9557"/>
                </a:lnTo>
                <a:lnTo>
                  <a:pt x="3032" y="9213"/>
                </a:lnTo>
                <a:lnTo>
                  <a:pt x="2307" y="8725"/>
                </a:lnTo>
                <a:lnTo>
                  <a:pt x="1689" y="8107"/>
                </a:lnTo>
                <a:lnTo>
                  <a:pt x="1201" y="7370"/>
                </a:lnTo>
                <a:lnTo>
                  <a:pt x="845" y="6562"/>
                </a:lnTo>
                <a:lnTo>
                  <a:pt x="666" y="5670"/>
                </a:lnTo>
                <a:lnTo>
                  <a:pt x="654" y="5207"/>
                </a:lnTo>
                <a:lnTo>
                  <a:pt x="666" y="4743"/>
                </a:lnTo>
                <a:lnTo>
                  <a:pt x="845" y="3852"/>
                </a:lnTo>
                <a:lnTo>
                  <a:pt x="1201" y="3031"/>
                </a:lnTo>
                <a:lnTo>
                  <a:pt x="1689" y="2306"/>
                </a:lnTo>
                <a:lnTo>
                  <a:pt x="2307" y="1688"/>
                </a:lnTo>
                <a:lnTo>
                  <a:pt x="3032" y="1201"/>
                </a:lnTo>
                <a:lnTo>
                  <a:pt x="3852" y="856"/>
                </a:lnTo>
                <a:lnTo>
                  <a:pt x="4732" y="666"/>
                </a:lnTo>
                <a:lnTo>
                  <a:pt x="5207" y="654"/>
                </a:lnTo>
                <a:close/>
                <a:moveTo>
                  <a:pt x="5207" y="0"/>
                </a:moveTo>
                <a:lnTo>
                  <a:pt x="4672" y="24"/>
                </a:lnTo>
                <a:lnTo>
                  <a:pt x="3650" y="226"/>
                </a:lnTo>
                <a:lnTo>
                  <a:pt x="2723" y="630"/>
                </a:lnTo>
                <a:lnTo>
                  <a:pt x="1891" y="1189"/>
                </a:lnTo>
                <a:lnTo>
                  <a:pt x="1177" y="1890"/>
                </a:lnTo>
                <a:lnTo>
                  <a:pt x="619" y="2722"/>
                </a:lnTo>
                <a:lnTo>
                  <a:pt x="226" y="3650"/>
                </a:lnTo>
                <a:lnTo>
                  <a:pt x="24" y="4672"/>
                </a:lnTo>
                <a:lnTo>
                  <a:pt x="1" y="5207"/>
                </a:lnTo>
                <a:lnTo>
                  <a:pt x="24" y="5742"/>
                </a:lnTo>
                <a:lnTo>
                  <a:pt x="226" y="6752"/>
                </a:lnTo>
                <a:lnTo>
                  <a:pt x="619" y="7691"/>
                </a:lnTo>
                <a:lnTo>
                  <a:pt x="1177" y="8523"/>
                </a:lnTo>
                <a:lnTo>
                  <a:pt x="1891" y="9224"/>
                </a:lnTo>
                <a:lnTo>
                  <a:pt x="2723" y="9783"/>
                </a:lnTo>
                <a:lnTo>
                  <a:pt x="3650" y="10175"/>
                </a:lnTo>
                <a:lnTo>
                  <a:pt x="4672" y="10389"/>
                </a:lnTo>
                <a:lnTo>
                  <a:pt x="5207" y="10401"/>
                </a:lnTo>
                <a:lnTo>
                  <a:pt x="5730" y="10389"/>
                </a:lnTo>
                <a:lnTo>
                  <a:pt x="6752" y="10175"/>
                </a:lnTo>
                <a:lnTo>
                  <a:pt x="7680" y="9783"/>
                </a:lnTo>
                <a:lnTo>
                  <a:pt x="8512" y="9224"/>
                </a:lnTo>
                <a:lnTo>
                  <a:pt x="9225" y="8523"/>
                </a:lnTo>
                <a:lnTo>
                  <a:pt x="9784" y="7691"/>
                </a:lnTo>
                <a:lnTo>
                  <a:pt x="10176" y="6752"/>
                </a:lnTo>
                <a:lnTo>
                  <a:pt x="10378" y="5742"/>
                </a:lnTo>
                <a:lnTo>
                  <a:pt x="10402" y="5207"/>
                </a:lnTo>
                <a:lnTo>
                  <a:pt x="10378" y="4672"/>
                </a:lnTo>
                <a:lnTo>
                  <a:pt x="10176" y="3650"/>
                </a:lnTo>
                <a:lnTo>
                  <a:pt x="9784" y="2722"/>
                </a:lnTo>
                <a:lnTo>
                  <a:pt x="9225" y="1890"/>
                </a:lnTo>
                <a:lnTo>
                  <a:pt x="8512" y="1189"/>
                </a:lnTo>
                <a:lnTo>
                  <a:pt x="7680" y="630"/>
                </a:lnTo>
                <a:lnTo>
                  <a:pt x="6752" y="226"/>
                </a:lnTo>
                <a:lnTo>
                  <a:pt x="5730" y="24"/>
                </a:lnTo>
                <a:lnTo>
                  <a:pt x="52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57"/>
          <p:cNvSpPr/>
          <p:nvPr/>
        </p:nvSpPr>
        <p:spPr>
          <a:xfrm>
            <a:off x="4586110" y="7766282"/>
            <a:ext cx="554143" cy="633846"/>
          </a:xfrm>
          <a:custGeom>
            <a:avLst/>
            <a:gdLst/>
            <a:ahLst/>
            <a:cxnLst/>
            <a:rect l="l" t="t" r="r" b="b"/>
            <a:pathLst>
              <a:path w="9094" h="10402" extrusionOk="0">
                <a:moveTo>
                  <a:pt x="4541" y="654"/>
                </a:moveTo>
                <a:lnTo>
                  <a:pt x="4743" y="666"/>
                </a:lnTo>
                <a:lnTo>
                  <a:pt x="5124" y="737"/>
                </a:lnTo>
                <a:lnTo>
                  <a:pt x="5480" y="892"/>
                </a:lnTo>
                <a:lnTo>
                  <a:pt x="5789" y="1094"/>
                </a:lnTo>
                <a:lnTo>
                  <a:pt x="6051" y="1367"/>
                </a:lnTo>
                <a:lnTo>
                  <a:pt x="6265" y="1676"/>
                </a:lnTo>
                <a:lnTo>
                  <a:pt x="6407" y="2021"/>
                </a:lnTo>
                <a:lnTo>
                  <a:pt x="6491" y="2401"/>
                </a:lnTo>
                <a:lnTo>
                  <a:pt x="6491" y="2603"/>
                </a:lnTo>
                <a:lnTo>
                  <a:pt x="6491" y="2806"/>
                </a:lnTo>
                <a:lnTo>
                  <a:pt x="6407" y="3186"/>
                </a:lnTo>
                <a:lnTo>
                  <a:pt x="6265" y="3531"/>
                </a:lnTo>
                <a:lnTo>
                  <a:pt x="6051" y="3852"/>
                </a:lnTo>
                <a:lnTo>
                  <a:pt x="5789" y="4113"/>
                </a:lnTo>
                <a:lnTo>
                  <a:pt x="5480" y="4327"/>
                </a:lnTo>
                <a:lnTo>
                  <a:pt x="5124" y="4470"/>
                </a:lnTo>
                <a:lnTo>
                  <a:pt x="4743" y="4553"/>
                </a:lnTo>
                <a:lnTo>
                  <a:pt x="4351" y="4553"/>
                </a:lnTo>
                <a:lnTo>
                  <a:pt x="3971" y="4470"/>
                </a:lnTo>
                <a:lnTo>
                  <a:pt x="3614" y="4327"/>
                </a:lnTo>
                <a:lnTo>
                  <a:pt x="3305" y="4113"/>
                </a:lnTo>
                <a:lnTo>
                  <a:pt x="3043" y="3852"/>
                </a:lnTo>
                <a:lnTo>
                  <a:pt x="2829" y="3531"/>
                </a:lnTo>
                <a:lnTo>
                  <a:pt x="2687" y="3186"/>
                </a:lnTo>
                <a:lnTo>
                  <a:pt x="2604" y="2806"/>
                </a:lnTo>
                <a:lnTo>
                  <a:pt x="2592" y="2603"/>
                </a:lnTo>
                <a:lnTo>
                  <a:pt x="2604" y="2401"/>
                </a:lnTo>
                <a:lnTo>
                  <a:pt x="2687" y="2021"/>
                </a:lnTo>
                <a:lnTo>
                  <a:pt x="2829" y="1676"/>
                </a:lnTo>
                <a:lnTo>
                  <a:pt x="3043" y="1367"/>
                </a:lnTo>
                <a:lnTo>
                  <a:pt x="3305" y="1094"/>
                </a:lnTo>
                <a:lnTo>
                  <a:pt x="3614" y="892"/>
                </a:lnTo>
                <a:lnTo>
                  <a:pt x="3971" y="737"/>
                </a:lnTo>
                <a:lnTo>
                  <a:pt x="4351" y="666"/>
                </a:lnTo>
                <a:lnTo>
                  <a:pt x="4541" y="654"/>
                </a:lnTo>
                <a:close/>
                <a:moveTo>
                  <a:pt x="4541" y="0"/>
                </a:moveTo>
                <a:lnTo>
                  <a:pt x="4280" y="12"/>
                </a:lnTo>
                <a:lnTo>
                  <a:pt x="3768" y="119"/>
                </a:lnTo>
                <a:lnTo>
                  <a:pt x="3305" y="309"/>
                </a:lnTo>
                <a:lnTo>
                  <a:pt x="2889" y="595"/>
                </a:lnTo>
                <a:lnTo>
                  <a:pt x="2532" y="951"/>
                </a:lnTo>
                <a:lnTo>
                  <a:pt x="2259" y="1367"/>
                </a:lnTo>
                <a:lnTo>
                  <a:pt x="2057" y="1831"/>
                </a:lnTo>
                <a:lnTo>
                  <a:pt x="1950" y="2342"/>
                </a:lnTo>
                <a:lnTo>
                  <a:pt x="1950" y="2603"/>
                </a:lnTo>
                <a:lnTo>
                  <a:pt x="1950" y="2877"/>
                </a:lnTo>
                <a:lnTo>
                  <a:pt x="2057" y="3376"/>
                </a:lnTo>
                <a:lnTo>
                  <a:pt x="2259" y="3852"/>
                </a:lnTo>
                <a:lnTo>
                  <a:pt x="2532" y="4256"/>
                </a:lnTo>
                <a:lnTo>
                  <a:pt x="2889" y="4612"/>
                </a:lnTo>
                <a:lnTo>
                  <a:pt x="3305" y="4898"/>
                </a:lnTo>
                <a:lnTo>
                  <a:pt x="3768" y="5088"/>
                </a:lnTo>
                <a:lnTo>
                  <a:pt x="4280" y="5195"/>
                </a:lnTo>
                <a:lnTo>
                  <a:pt x="4541" y="5207"/>
                </a:lnTo>
                <a:lnTo>
                  <a:pt x="4815" y="5195"/>
                </a:lnTo>
                <a:lnTo>
                  <a:pt x="5326" y="5088"/>
                </a:lnTo>
                <a:lnTo>
                  <a:pt x="5789" y="4898"/>
                </a:lnTo>
                <a:lnTo>
                  <a:pt x="6205" y="4612"/>
                </a:lnTo>
                <a:lnTo>
                  <a:pt x="6550" y="4256"/>
                </a:lnTo>
                <a:lnTo>
                  <a:pt x="6835" y="3852"/>
                </a:lnTo>
                <a:lnTo>
                  <a:pt x="7037" y="3376"/>
                </a:lnTo>
                <a:lnTo>
                  <a:pt x="7132" y="2877"/>
                </a:lnTo>
                <a:lnTo>
                  <a:pt x="7144" y="2603"/>
                </a:lnTo>
                <a:lnTo>
                  <a:pt x="7132" y="2342"/>
                </a:lnTo>
                <a:lnTo>
                  <a:pt x="7037" y="1831"/>
                </a:lnTo>
                <a:lnTo>
                  <a:pt x="6835" y="1367"/>
                </a:lnTo>
                <a:lnTo>
                  <a:pt x="6550" y="951"/>
                </a:lnTo>
                <a:lnTo>
                  <a:pt x="6205" y="595"/>
                </a:lnTo>
                <a:lnTo>
                  <a:pt x="5789" y="309"/>
                </a:lnTo>
                <a:lnTo>
                  <a:pt x="5326" y="119"/>
                </a:lnTo>
                <a:lnTo>
                  <a:pt x="4815" y="12"/>
                </a:lnTo>
                <a:lnTo>
                  <a:pt x="4541" y="0"/>
                </a:lnTo>
                <a:close/>
                <a:moveTo>
                  <a:pt x="5872" y="6835"/>
                </a:moveTo>
                <a:lnTo>
                  <a:pt x="6431" y="6954"/>
                </a:lnTo>
                <a:lnTo>
                  <a:pt x="6942" y="7180"/>
                </a:lnTo>
                <a:lnTo>
                  <a:pt x="7406" y="7489"/>
                </a:lnTo>
                <a:lnTo>
                  <a:pt x="7798" y="7869"/>
                </a:lnTo>
                <a:lnTo>
                  <a:pt x="8107" y="8333"/>
                </a:lnTo>
                <a:lnTo>
                  <a:pt x="8321" y="8844"/>
                </a:lnTo>
                <a:lnTo>
                  <a:pt x="8440" y="9403"/>
                </a:lnTo>
                <a:lnTo>
                  <a:pt x="8452" y="9700"/>
                </a:lnTo>
                <a:lnTo>
                  <a:pt x="8440" y="9748"/>
                </a:lnTo>
                <a:lnTo>
                  <a:pt x="8392" y="9759"/>
                </a:lnTo>
                <a:lnTo>
                  <a:pt x="702" y="9759"/>
                </a:lnTo>
                <a:lnTo>
                  <a:pt x="654" y="9748"/>
                </a:lnTo>
                <a:lnTo>
                  <a:pt x="642" y="9700"/>
                </a:lnTo>
                <a:lnTo>
                  <a:pt x="654" y="9403"/>
                </a:lnTo>
                <a:lnTo>
                  <a:pt x="773" y="8844"/>
                </a:lnTo>
                <a:lnTo>
                  <a:pt x="987" y="8333"/>
                </a:lnTo>
                <a:lnTo>
                  <a:pt x="1296" y="7869"/>
                </a:lnTo>
                <a:lnTo>
                  <a:pt x="1688" y="7489"/>
                </a:lnTo>
                <a:lnTo>
                  <a:pt x="2152" y="7180"/>
                </a:lnTo>
                <a:lnTo>
                  <a:pt x="2663" y="6954"/>
                </a:lnTo>
                <a:lnTo>
                  <a:pt x="3222" y="6835"/>
                </a:lnTo>
                <a:close/>
                <a:moveTo>
                  <a:pt x="3519" y="6181"/>
                </a:moveTo>
                <a:lnTo>
                  <a:pt x="3150" y="6193"/>
                </a:lnTo>
                <a:lnTo>
                  <a:pt x="2461" y="6336"/>
                </a:lnTo>
                <a:lnTo>
                  <a:pt x="1831" y="6597"/>
                </a:lnTo>
                <a:lnTo>
                  <a:pt x="1272" y="6978"/>
                </a:lnTo>
                <a:lnTo>
                  <a:pt x="797" y="7453"/>
                </a:lnTo>
                <a:lnTo>
                  <a:pt x="416" y="8024"/>
                </a:lnTo>
                <a:lnTo>
                  <a:pt x="143" y="8654"/>
                </a:lnTo>
                <a:lnTo>
                  <a:pt x="12" y="9343"/>
                </a:lnTo>
                <a:lnTo>
                  <a:pt x="0" y="9700"/>
                </a:lnTo>
                <a:lnTo>
                  <a:pt x="0" y="9843"/>
                </a:lnTo>
                <a:lnTo>
                  <a:pt x="107" y="10092"/>
                </a:lnTo>
                <a:lnTo>
                  <a:pt x="297" y="10294"/>
                </a:lnTo>
                <a:lnTo>
                  <a:pt x="559" y="10401"/>
                </a:lnTo>
                <a:lnTo>
                  <a:pt x="8535" y="10401"/>
                </a:lnTo>
                <a:lnTo>
                  <a:pt x="8785" y="10294"/>
                </a:lnTo>
                <a:lnTo>
                  <a:pt x="8975" y="10092"/>
                </a:lnTo>
                <a:lnTo>
                  <a:pt x="9082" y="9843"/>
                </a:lnTo>
                <a:lnTo>
                  <a:pt x="9094" y="9700"/>
                </a:lnTo>
                <a:lnTo>
                  <a:pt x="9082" y="9343"/>
                </a:lnTo>
                <a:lnTo>
                  <a:pt x="8939" y="8654"/>
                </a:lnTo>
                <a:lnTo>
                  <a:pt x="8678" y="8024"/>
                </a:lnTo>
                <a:lnTo>
                  <a:pt x="8297" y="7453"/>
                </a:lnTo>
                <a:lnTo>
                  <a:pt x="7822" y="6978"/>
                </a:lnTo>
                <a:lnTo>
                  <a:pt x="7251" y="6597"/>
                </a:lnTo>
                <a:lnTo>
                  <a:pt x="6621" y="6336"/>
                </a:lnTo>
                <a:lnTo>
                  <a:pt x="5932" y="6193"/>
                </a:lnTo>
                <a:lnTo>
                  <a:pt x="5575" y="61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57"/>
          <p:cNvSpPr/>
          <p:nvPr/>
        </p:nvSpPr>
        <p:spPr>
          <a:xfrm>
            <a:off x="5803724" y="7767013"/>
            <a:ext cx="554143" cy="633846"/>
          </a:xfrm>
          <a:custGeom>
            <a:avLst/>
            <a:gdLst/>
            <a:ahLst/>
            <a:cxnLst/>
            <a:rect l="l" t="t" r="r" b="b"/>
            <a:pathLst>
              <a:path w="9094" h="10402" extrusionOk="0">
                <a:moveTo>
                  <a:pt x="5849" y="3245"/>
                </a:moveTo>
                <a:lnTo>
                  <a:pt x="5979" y="3257"/>
                </a:lnTo>
                <a:lnTo>
                  <a:pt x="6205" y="3352"/>
                </a:lnTo>
                <a:lnTo>
                  <a:pt x="6384" y="3531"/>
                </a:lnTo>
                <a:lnTo>
                  <a:pt x="6491" y="3768"/>
                </a:lnTo>
                <a:lnTo>
                  <a:pt x="6491" y="3899"/>
                </a:lnTo>
                <a:lnTo>
                  <a:pt x="6491" y="4220"/>
                </a:lnTo>
                <a:lnTo>
                  <a:pt x="6491" y="4386"/>
                </a:lnTo>
                <a:lnTo>
                  <a:pt x="6419" y="4707"/>
                </a:lnTo>
                <a:lnTo>
                  <a:pt x="6300" y="4993"/>
                </a:lnTo>
                <a:lnTo>
                  <a:pt x="6122" y="5254"/>
                </a:lnTo>
                <a:lnTo>
                  <a:pt x="5908" y="5480"/>
                </a:lnTo>
                <a:lnTo>
                  <a:pt x="5647" y="5646"/>
                </a:lnTo>
                <a:lnTo>
                  <a:pt x="5349" y="5777"/>
                </a:lnTo>
                <a:lnTo>
                  <a:pt x="5040" y="5837"/>
                </a:lnTo>
                <a:lnTo>
                  <a:pt x="4874" y="5849"/>
                </a:lnTo>
                <a:lnTo>
                  <a:pt x="4220" y="5849"/>
                </a:lnTo>
                <a:lnTo>
                  <a:pt x="4054" y="5837"/>
                </a:lnTo>
                <a:lnTo>
                  <a:pt x="3733" y="5777"/>
                </a:lnTo>
                <a:lnTo>
                  <a:pt x="3447" y="5646"/>
                </a:lnTo>
                <a:lnTo>
                  <a:pt x="3186" y="5480"/>
                </a:lnTo>
                <a:lnTo>
                  <a:pt x="2960" y="5254"/>
                </a:lnTo>
                <a:lnTo>
                  <a:pt x="2782" y="4993"/>
                </a:lnTo>
                <a:lnTo>
                  <a:pt x="2663" y="4707"/>
                </a:lnTo>
                <a:lnTo>
                  <a:pt x="2603" y="4386"/>
                </a:lnTo>
                <a:lnTo>
                  <a:pt x="2592" y="4220"/>
                </a:lnTo>
                <a:lnTo>
                  <a:pt x="2592" y="3899"/>
                </a:lnTo>
                <a:lnTo>
                  <a:pt x="2603" y="3768"/>
                </a:lnTo>
                <a:lnTo>
                  <a:pt x="2699" y="3531"/>
                </a:lnTo>
                <a:lnTo>
                  <a:pt x="2877" y="3352"/>
                </a:lnTo>
                <a:lnTo>
                  <a:pt x="3115" y="3257"/>
                </a:lnTo>
                <a:lnTo>
                  <a:pt x="3245" y="3245"/>
                </a:lnTo>
                <a:close/>
                <a:moveTo>
                  <a:pt x="3245" y="2591"/>
                </a:moveTo>
                <a:lnTo>
                  <a:pt x="2984" y="2615"/>
                </a:lnTo>
                <a:lnTo>
                  <a:pt x="2520" y="2805"/>
                </a:lnTo>
                <a:lnTo>
                  <a:pt x="2164" y="3162"/>
                </a:lnTo>
                <a:lnTo>
                  <a:pt x="1962" y="3626"/>
                </a:lnTo>
                <a:lnTo>
                  <a:pt x="1950" y="3899"/>
                </a:lnTo>
                <a:lnTo>
                  <a:pt x="1950" y="4220"/>
                </a:lnTo>
                <a:lnTo>
                  <a:pt x="1950" y="4458"/>
                </a:lnTo>
                <a:lnTo>
                  <a:pt x="2045" y="4898"/>
                </a:lnTo>
                <a:lnTo>
                  <a:pt x="2211" y="5302"/>
                </a:lnTo>
                <a:lnTo>
                  <a:pt x="2461" y="5670"/>
                </a:lnTo>
                <a:lnTo>
                  <a:pt x="2770" y="5979"/>
                </a:lnTo>
                <a:lnTo>
                  <a:pt x="3138" y="6229"/>
                </a:lnTo>
                <a:lnTo>
                  <a:pt x="3543" y="6395"/>
                </a:lnTo>
                <a:lnTo>
                  <a:pt x="3982" y="6490"/>
                </a:lnTo>
                <a:lnTo>
                  <a:pt x="5100" y="6490"/>
                </a:lnTo>
                <a:lnTo>
                  <a:pt x="5551" y="6395"/>
                </a:lnTo>
                <a:lnTo>
                  <a:pt x="5956" y="6217"/>
                </a:lnTo>
                <a:lnTo>
                  <a:pt x="6324" y="5979"/>
                </a:lnTo>
                <a:lnTo>
                  <a:pt x="6633" y="5670"/>
                </a:lnTo>
                <a:lnTo>
                  <a:pt x="6871" y="5302"/>
                </a:lnTo>
                <a:lnTo>
                  <a:pt x="7049" y="4898"/>
                </a:lnTo>
                <a:lnTo>
                  <a:pt x="7132" y="4458"/>
                </a:lnTo>
                <a:lnTo>
                  <a:pt x="7144" y="4220"/>
                </a:lnTo>
                <a:lnTo>
                  <a:pt x="7144" y="3899"/>
                </a:lnTo>
                <a:lnTo>
                  <a:pt x="7132" y="3626"/>
                </a:lnTo>
                <a:lnTo>
                  <a:pt x="6930" y="3162"/>
                </a:lnTo>
                <a:lnTo>
                  <a:pt x="6574" y="2805"/>
                </a:lnTo>
                <a:lnTo>
                  <a:pt x="6110" y="2615"/>
                </a:lnTo>
                <a:lnTo>
                  <a:pt x="5849" y="2591"/>
                </a:lnTo>
                <a:close/>
                <a:moveTo>
                  <a:pt x="4541" y="642"/>
                </a:moveTo>
                <a:lnTo>
                  <a:pt x="4874" y="654"/>
                </a:lnTo>
                <a:lnTo>
                  <a:pt x="5516" y="785"/>
                </a:lnTo>
                <a:lnTo>
                  <a:pt x="6098" y="1034"/>
                </a:lnTo>
                <a:lnTo>
                  <a:pt x="6621" y="1379"/>
                </a:lnTo>
                <a:lnTo>
                  <a:pt x="7061" y="1819"/>
                </a:lnTo>
                <a:lnTo>
                  <a:pt x="7406" y="2342"/>
                </a:lnTo>
                <a:lnTo>
                  <a:pt x="7655" y="2924"/>
                </a:lnTo>
                <a:lnTo>
                  <a:pt x="7786" y="3566"/>
                </a:lnTo>
                <a:lnTo>
                  <a:pt x="7798" y="3899"/>
                </a:lnTo>
                <a:lnTo>
                  <a:pt x="7786" y="4232"/>
                </a:lnTo>
                <a:lnTo>
                  <a:pt x="7655" y="4862"/>
                </a:lnTo>
                <a:lnTo>
                  <a:pt x="7406" y="5444"/>
                </a:lnTo>
                <a:lnTo>
                  <a:pt x="7061" y="5967"/>
                </a:lnTo>
                <a:lnTo>
                  <a:pt x="6621" y="6407"/>
                </a:lnTo>
                <a:lnTo>
                  <a:pt x="6098" y="6752"/>
                </a:lnTo>
                <a:lnTo>
                  <a:pt x="5516" y="7002"/>
                </a:lnTo>
                <a:lnTo>
                  <a:pt x="4874" y="7132"/>
                </a:lnTo>
                <a:lnTo>
                  <a:pt x="4541" y="7144"/>
                </a:lnTo>
                <a:lnTo>
                  <a:pt x="4208" y="7132"/>
                </a:lnTo>
                <a:lnTo>
                  <a:pt x="3578" y="7002"/>
                </a:lnTo>
                <a:lnTo>
                  <a:pt x="2996" y="6752"/>
                </a:lnTo>
                <a:lnTo>
                  <a:pt x="2473" y="6407"/>
                </a:lnTo>
                <a:lnTo>
                  <a:pt x="2033" y="5967"/>
                </a:lnTo>
                <a:lnTo>
                  <a:pt x="1688" y="5444"/>
                </a:lnTo>
                <a:lnTo>
                  <a:pt x="1439" y="4862"/>
                </a:lnTo>
                <a:lnTo>
                  <a:pt x="1308" y="4232"/>
                </a:lnTo>
                <a:lnTo>
                  <a:pt x="1296" y="3899"/>
                </a:lnTo>
                <a:lnTo>
                  <a:pt x="1308" y="3566"/>
                </a:lnTo>
                <a:lnTo>
                  <a:pt x="1439" y="2924"/>
                </a:lnTo>
                <a:lnTo>
                  <a:pt x="1688" y="2342"/>
                </a:lnTo>
                <a:lnTo>
                  <a:pt x="2033" y="1819"/>
                </a:lnTo>
                <a:lnTo>
                  <a:pt x="2473" y="1379"/>
                </a:lnTo>
                <a:lnTo>
                  <a:pt x="2996" y="1034"/>
                </a:lnTo>
                <a:lnTo>
                  <a:pt x="3578" y="785"/>
                </a:lnTo>
                <a:lnTo>
                  <a:pt x="4208" y="654"/>
                </a:lnTo>
                <a:lnTo>
                  <a:pt x="4541" y="642"/>
                </a:lnTo>
                <a:close/>
                <a:moveTo>
                  <a:pt x="5516" y="9094"/>
                </a:moveTo>
                <a:lnTo>
                  <a:pt x="5385" y="9117"/>
                </a:lnTo>
                <a:lnTo>
                  <a:pt x="5207" y="9296"/>
                </a:lnTo>
                <a:lnTo>
                  <a:pt x="5195" y="9426"/>
                </a:lnTo>
                <a:lnTo>
                  <a:pt x="5207" y="9545"/>
                </a:lnTo>
                <a:lnTo>
                  <a:pt x="5385" y="9724"/>
                </a:lnTo>
                <a:lnTo>
                  <a:pt x="5516" y="9747"/>
                </a:lnTo>
                <a:lnTo>
                  <a:pt x="5647" y="9724"/>
                </a:lnTo>
                <a:lnTo>
                  <a:pt x="5825" y="9545"/>
                </a:lnTo>
                <a:lnTo>
                  <a:pt x="5849" y="9426"/>
                </a:lnTo>
                <a:lnTo>
                  <a:pt x="5825" y="9296"/>
                </a:lnTo>
                <a:lnTo>
                  <a:pt x="5647" y="9117"/>
                </a:lnTo>
                <a:lnTo>
                  <a:pt x="5516" y="9094"/>
                </a:lnTo>
                <a:close/>
                <a:moveTo>
                  <a:pt x="4232" y="0"/>
                </a:moveTo>
                <a:lnTo>
                  <a:pt x="3626" y="95"/>
                </a:lnTo>
                <a:lnTo>
                  <a:pt x="3043" y="285"/>
                </a:lnTo>
                <a:lnTo>
                  <a:pt x="2520" y="559"/>
                </a:lnTo>
                <a:lnTo>
                  <a:pt x="2033" y="904"/>
                </a:lnTo>
                <a:lnTo>
                  <a:pt x="1617" y="1320"/>
                </a:lnTo>
                <a:lnTo>
                  <a:pt x="1260" y="1795"/>
                </a:lnTo>
                <a:lnTo>
                  <a:pt x="987" y="2318"/>
                </a:lnTo>
                <a:lnTo>
                  <a:pt x="868" y="2591"/>
                </a:lnTo>
                <a:lnTo>
                  <a:pt x="642" y="2591"/>
                </a:lnTo>
                <a:lnTo>
                  <a:pt x="511" y="2615"/>
                </a:lnTo>
                <a:lnTo>
                  <a:pt x="333" y="2794"/>
                </a:lnTo>
                <a:lnTo>
                  <a:pt x="321" y="2924"/>
                </a:lnTo>
                <a:lnTo>
                  <a:pt x="321" y="4874"/>
                </a:lnTo>
                <a:lnTo>
                  <a:pt x="333" y="5005"/>
                </a:lnTo>
                <a:lnTo>
                  <a:pt x="511" y="5171"/>
                </a:lnTo>
                <a:lnTo>
                  <a:pt x="642" y="5195"/>
                </a:lnTo>
                <a:lnTo>
                  <a:pt x="868" y="5195"/>
                </a:lnTo>
                <a:lnTo>
                  <a:pt x="1034" y="5611"/>
                </a:lnTo>
                <a:lnTo>
                  <a:pt x="1510" y="6348"/>
                </a:lnTo>
                <a:lnTo>
                  <a:pt x="1807" y="6669"/>
                </a:lnTo>
                <a:lnTo>
                  <a:pt x="1605" y="6740"/>
                </a:lnTo>
                <a:lnTo>
                  <a:pt x="1248" y="6942"/>
                </a:lnTo>
                <a:lnTo>
                  <a:pt x="916" y="7192"/>
                </a:lnTo>
                <a:lnTo>
                  <a:pt x="630" y="7477"/>
                </a:lnTo>
                <a:lnTo>
                  <a:pt x="393" y="7810"/>
                </a:lnTo>
                <a:lnTo>
                  <a:pt x="202" y="8178"/>
                </a:lnTo>
                <a:lnTo>
                  <a:pt x="72" y="8582"/>
                </a:lnTo>
                <a:lnTo>
                  <a:pt x="0" y="9010"/>
                </a:lnTo>
                <a:lnTo>
                  <a:pt x="0" y="9224"/>
                </a:lnTo>
                <a:lnTo>
                  <a:pt x="0" y="10068"/>
                </a:lnTo>
                <a:lnTo>
                  <a:pt x="12" y="10199"/>
                </a:lnTo>
                <a:lnTo>
                  <a:pt x="179" y="10377"/>
                </a:lnTo>
                <a:lnTo>
                  <a:pt x="297" y="10401"/>
                </a:lnTo>
                <a:lnTo>
                  <a:pt x="428" y="10377"/>
                </a:lnTo>
                <a:lnTo>
                  <a:pt x="618" y="10199"/>
                </a:lnTo>
                <a:lnTo>
                  <a:pt x="642" y="10068"/>
                </a:lnTo>
                <a:lnTo>
                  <a:pt x="642" y="9224"/>
                </a:lnTo>
                <a:lnTo>
                  <a:pt x="654" y="9034"/>
                </a:lnTo>
                <a:lnTo>
                  <a:pt x="725" y="8654"/>
                </a:lnTo>
                <a:lnTo>
                  <a:pt x="856" y="8309"/>
                </a:lnTo>
                <a:lnTo>
                  <a:pt x="1046" y="8000"/>
                </a:lnTo>
                <a:lnTo>
                  <a:pt x="1284" y="7727"/>
                </a:lnTo>
                <a:lnTo>
                  <a:pt x="1569" y="7501"/>
                </a:lnTo>
                <a:lnTo>
                  <a:pt x="1902" y="7322"/>
                </a:lnTo>
                <a:lnTo>
                  <a:pt x="2247" y="7204"/>
                </a:lnTo>
                <a:lnTo>
                  <a:pt x="2437" y="7168"/>
                </a:lnTo>
                <a:lnTo>
                  <a:pt x="2675" y="7311"/>
                </a:lnTo>
                <a:lnTo>
                  <a:pt x="3162" y="7548"/>
                </a:lnTo>
                <a:lnTo>
                  <a:pt x="3697" y="7703"/>
                </a:lnTo>
                <a:lnTo>
                  <a:pt x="4256" y="7786"/>
                </a:lnTo>
                <a:lnTo>
                  <a:pt x="4541" y="7798"/>
                </a:lnTo>
                <a:lnTo>
                  <a:pt x="4838" y="7786"/>
                </a:lnTo>
                <a:lnTo>
                  <a:pt x="5397" y="7703"/>
                </a:lnTo>
                <a:lnTo>
                  <a:pt x="5920" y="7548"/>
                </a:lnTo>
                <a:lnTo>
                  <a:pt x="6419" y="7311"/>
                </a:lnTo>
                <a:lnTo>
                  <a:pt x="6657" y="7168"/>
                </a:lnTo>
                <a:lnTo>
                  <a:pt x="6847" y="7204"/>
                </a:lnTo>
                <a:lnTo>
                  <a:pt x="7192" y="7322"/>
                </a:lnTo>
                <a:lnTo>
                  <a:pt x="7525" y="7501"/>
                </a:lnTo>
                <a:lnTo>
                  <a:pt x="7810" y="7727"/>
                </a:lnTo>
                <a:lnTo>
                  <a:pt x="8048" y="8000"/>
                </a:lnTo>
                <a:lnTo>
                  <a:pt x="8238" y="8309"/>
                </a:lnTo>
                <a:lnTo>
                  <a:pt x="8369" y="8654"/>
                </a:lnTo>
                <a:lnTo>
                  <a:pt x="8440" y="9034"/>
                </a:lnTo>
                <a:lnTo>
                  <a:pt x="8440" y="9224"/>
                </a:lnTo>
                <a:lnTo>
                  <a:pt x="8440" y="10068"/>
                </a:lnTo>
                <a:lnTo>
                  <a:pt x="8464" y="10199"/>
                </a:lnTo>
                <a:lnTo>
                  <a:pt x="8642" y="10377"/>
                </a:lnTo>
                <a:lnTo>
                  <a:pt x="8773" y="10389"/>
                </a:lnTo>
                <a:lnTo>
                  <a:pt x="8904" y="10377"/>
                </a:lnTo>
                <a:lnTo>
                  <a:pt x="9082" y="10211"/>
                </a:lnTo>
                <a:lnTo>
                  <a:pt x="9094" y="10092"/>
                </a:lnTo>
                <a:lnTo>
                  <a:pt x="9094" y="9248"/>
                </a:lnTo>
                <a:lnTo>
                  <a:pt x="9094" y="9022"/>
                </a:lnTo>
                <a:lnTo>
                  <a:pt x="9022" y="8594"/>
                </a:lnTo>
                <a:lnTo>
                  <a:pt x="8892" y="8190"/>
                </a:lnTo>
                <a:lnTo>
                  <a:pt x="8701" y="7822"/>
                </a:lnTo>
                <a:lnTo>
                  <a:pt x="8464" y="7477"/>
                </a:lnTo>
                <a:lnTo>
                  <a:pt x="8178" y="7180"/>
                </a:lnTo>
                <a:lnTo>
                  <a:pt x="7846" y="6942"/>
                </a:lnTo>
                <a:lnTo>
                  <a:pt x="7489" y="6740"/>
                </a:lnTo>
                <a:lnTo>
                  <a:pt x="7299" y="6657"/>
                </a:lnTo>
                <a:lnTo>
                  <a:pt x="7584" y="6348"/>
                </a:lnTo>
                <a:lnTo>
                  <a:pt x="8060" y="5611"/>
                </a:lnTo>
                <a:lnTo>
                  <a:pt x="8214" y="5195"/>
                </a:lnTo>
                <a:lnTo>
                  <a:pt x="8452" y="5195"/>
                </a:lnTo>
                <a:lnTo>
                  <a:pt x="8571" y="5171"/>
                </a:lnTo>
                <a:lnTo>
                  <a:pt x="8749" y="5005"/>
                </a:lnTo>
                <a:lnTo>
                  <a:pt x="8773" y="4874"/>
                </a:lnTo>
                <a:lnTo>
                  <a:pt x="8773" y="2924"/>
                </a:lnTo>
                <a:lnTo>
                  <a:pt x="8749" y="2794"/>
                </a:lnTo>
                <a:lnTo>
                  <a:pt x="8571" y="2615"/>
                </a:lnTo>
                <a:lnTo>
                  <a:pt x="8452" y="2591"/>
                </a:lnTo>
                <a:lnTo>
                  <a:pt x="8214" y="2591"/>
                </a:lnTo>
                <a:lnTo>
                  <a:pt x="8107" y="2318"/>
                </a:lnTo>
                <a:lnTo>
                  <a:pt x="7834" y="1795"/>
                </a:lnTo>
                <a:lnTo>
                  <a:pt x="7477" y="1320"/>
                </a:lnTo>
                <a:lnTo>
                  <a:pt x="7049" y="904"/>
                </a:lnTo>
                <a:lnTo>
                  <a:pt x="6574" y="559"/>
                </a:lnTo>
                <a:lnTo>
                  <a:pt x="6039" y="285"/>
                </a:lnTo>
                <a:lnTo>
                  <a:pt x="5468" y="95"/>
                </a:lnTo>
                <a:lnTo>
                  <a:pt x="4862" y="0"/>
                </a:lnTo>
                <a:close/>
                <a:moveTo>
                  <a:pt x="3566" y="9094"/>
                </a:moveTo>
                <a:lnTo>
                  <a:pt x="3447" y="9117"/>
                </a:lnTo>
                <a:lnTo>
                  <a:pt x="3269" y="9296"/>
                </a:lnTo>
                <a:lnTo>
                  <a:pt x="3245" y="9426"/>
                </a:lnTo>
                <a:lnTo>
                  <a:pt x="3245" y="10068"/>
                </a:lnTo>
                <a:lnTo>
                  <a:pt x="3269" y="10199"/>
                </a:lnTo>
                <a:lnTo>
                  <a:pt x="3436" y="10377"/>
                </a:lnTo>
                <a:lnTo>
                  <a:pt x="3554" y="10401"/>
                </a:lnTo>
                <a:lnTo>
                  <a:pt x="3697" y="10377"/>
                </a:lnTo>
                <a:lnTo>
                  <a:pt x="3875" y="10199"/>
                </a:lnTo>
                <a:lnTo>
                  <a:pt x="3899" y="10068"/>
                </a:lnTo>
                <a:lnTo>
                  <a:pt x="3899" y="9426"/>
                </a:lnTo>
                <a:lnTo>
                  <a:pt x="3875" y="9296"/>
                </a:lnTo>
                <a:lnTo>
                  <a:pt x="3697" y="9117"/>
                </a:lnTo>
                <a:lnTo>
                  <a:pt x="3566" y="9094"/>
                </a:lnTo>
                <a:close/>
                <a:moveTo>
                  <a:pt x="2913" y="8119"/>
                </a:moveTo>
                <a:lnTo>
                  <a:pt x="2722" y="8131"/>
                </a:lnTo>
                <a:lnTo>
                  <a:pt x="2366" y="8285"/>
                </a:lnTo>
                <a:lnTo>
                  <a:pt x="2104" y="8547"/>
                </a:lnTo>
                <a:lnTo>
                  <a:pt x="1962" y="8892"/>
                </a:lnTo>
                <a:lnTo>
                  <a:pt x="1938" y="9094"/>
                </a:lnTo>
                <a:lnTo>
                  <a:pt x="1938" y="10068"/>
                </a:lnTo>
                <a:lnTo>
                  <a:pt x="1962" y="10199"/>
                </a:lnTo>
                <a:lnTo>
                  <a:pt x="2128" y="10377"/>
                </a:lnTo>
                <a:lnTo>
                  <a:pt x="2247" y="10401"/>
                </a:lnTo>
                <a:lnTo>
                  <a:pt x="2390" y="10377"/>
                </a:lnTo>
                <a:lnTo>
                  <a:pt x="2580" y="10199"/>
                </a:lnTo>
                <a:lnTo>
                  <a:pt x="2592" y="10068"/>
                </a:lnTo>
                <a:lnTo>
                  <a:pt x="2592" y="9094"/>
                </a:lnTo>
                <a:lnTo>
                  <a:pt x="2615" y="8963"/>
                </a:lnTo>
                <a:lnTo>
                  <a:pt x="2794" y="8785"/>
                </a:lnTo>
                <a:lnTo>
                  <a:pt x="2913" y="8773"/>
                </a:lnTo>
                <a:lnTo>
                  <a:pt x="6170" y="8773"/>
                </a:lnTo>
                <a:lnTo>
                  <a:pt x="6300" y="8785"/>
                </a:lnTo>
                <a:lnTo>
                  <a:pt x="6479" y="8963"/>
                </a:lnTo>
                <a:lnTo>
                  <a:pt x="6491" y="9094"/>
                </a:lnTo>
                <a:lnTo>
                  <a:pt x="6491" y="10068"/>
                </a:lnTo>
                <a:lnTo>
                  <a:pt x="6514" y="10199"/>
                </a:lnTo>
                <a:lnTo>
                  <a:pt x="6693" y="10377"/>
                </a:lnTo>
                <a:lnTo>
                  <a:pt x="6823" y="10401"/>
                </a:lnTo>
                <a:lnTo>
                  <a:pt x="6954" y="10377"/>
                </a:lnTo>
                <a:lnTo>
                  <a:pt x="7132" y="10211"/>
                </a:lnTo>
                <a:lnTo>
                  <a:pt x="7144" y="10092"/>
                </a:lnTo>
                <a:lnTo>
                  <a:pt x="7144" y="9094"/>
                </a:lnTo>
                <a:lnTo>
                  <a:pt x="7132" y="8892"/>
                </a:lnTo>
                <a:lnTo>
                  <a:pt x="6978" y="8547"/>
                </a:lnTo>
                <a:lnTo>
                  <a:pt x="6716" y="8285"/>
                </a:lnTo>
                <a:lnTo>
                  <a:pt x="6372" y="8131"/>
                </a:lnTo>
                <a:lnTo>
                  <a:pt x="6170" y="811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57"/>
          <p:cNvSpPr/>
          <p:nvPr/>
        </p:nvSpPr>
        <p:spPr>
          <a:xfrm>
            <a:off x="6901783" y="7766282"/>
            <a:ext cx="791789" cy="633846"/>
          </a:xfrm>
          <a:custGeom>
            <a:avLst/>
            <a:gdLst/>
            <a:ahLst/>
            <a:cxnLst/>
            <a:rect l="l" t="t" r="r" b="b"/>
            <a:pathLst>
              <a:path w="12994" h="10402" extrusionOk="0">
                <a:moveTo>
                  <a:pt x="4554" y="654"/>
                </a:moveTo>
                <a:lnTo>
                  <a:pt x="4756" y="666"/>
                </a:lnTo>
                <a:lnTo>
                  <a:pt x="5136" y="737"/>
                </a:lnTo>
                <a:lnTo>
                  <a:pt x="5481" y="892"/>
                </a:lnTo>
                <a:lnTo>
                  <a:pt x="5802" y="1094"/>
                </a:lnTo>
                <a:lnTo>
                  <a:pt x="6063" y="1367"/>
                </a:lnTo>
                <a:lnTo>
                  <a:pt x="6277" y="1676"/>
                </a:lnTo>
                <a:lnTo>
                  <a:pt x="6420" y="2021"/>
                </a:lnTo>
                <a:lnTo>
                  <a:pt x="6503" y="2401"/>
                </a:lnTo>
                <a:lnTo>
                  <a:pt x="6503" y="2603"/>
                </a:lnTo>
                <a:lnTo>
                  <a:pt x="6503" y="2806"/>
                </a:lnTo>
                <a:lnTo>
                  <a:pt x="6420" y="3186"/>
                </a:lnTo>
                <a:lnTo>
                  <a:pt x="6277" y="3531"/>
                </a:lnTo>
                <a:lnTo>
                  <a:pt x="6063" y="3852"/>
                </a:lnTo>
                <a:lnTo>
                  <a:pt x="5802" y="4113"/>
                </a:lnTo>
                <a:lnTo>
                  <a:pt x="5481" y="4327"/>
                </a:lnTo>
                <a:lnTo>
                  <a:pt x="5136" y="4470"/>
                </a:lnTo>
                <a:lnTo>
                  <a:pt x="4756" y="4553"/>
                </a:lnTo>
                <a:lnTo>
                  <a:pt x="4351" y="4553"/>
                </a:lnTo>
                <a:lnTo>
                  <a:pt x="3971" y="4470"/>
                </a:lnTo>
                <a:lnTo>
                  <a:pt x="3626" y="4327"/>
                </a:lnTo>
                <a:lnTo>
                  <a:pt x="3317" y="4113"/>
                </a:lnTo>
                <a:lnTo>
                  <a:pt x="3044" y="3852"/>
                </a:lnTo>
                <a:lnTo>
                  <a:pt x="2842" y="3531"/>
                </a:lnTo>
                <a:lnTo>
                  <a:pt x="2687" y="3186"/>
                </a:lnTo>
                <a:lnTo>
                  <a:pt x="2616" y="2806"/>
                </a:lnTo>
                <a:lnTo>
                  <a:pt x="2604" y="2603"/>
                </a:lnTo>
                <a:lnTo>
                  <a:pt x="2616" y="2401"/>
                </a:lnTo>
                <a:lnTo>
                  <a:pt x="2687" y="2021"/>
                </a:lnTo>
                <a:lnTo>
                  <a:pt x="2842" y="1676"/>
                </a:lnTo>
                <a:lnTo>
                  <a:pt x="3044" y="1367"/>
                </a:lnTo>
                <a:lnTo>
                  <a:pt x="3317" y="1094"/>
                </a:lnTo>
                <a:lnTo>
                  <a:pt x="3626" y="892"/>
                </a:lnTo>
                <a:lnTo>
                  <a:pt x="3971" y="737"/>
                </a:lnTo>
                <a:lnTo>
                  <a:pt x="4351" y="666"/>
                </a:lnTo>
                <a:lnTo>
                  <a:pt x="4554" y="654"/>
                </a:lnTo>
                <a:close/>
                <a:moveTo>
                  <a:pt x="4554" y="0"/>
                </a:moveTo>
                <a:lnTo>
                  <a:pt x="4292" y="12"/>
                </a:lnTo>
                <a:lnTo>
                  <a:pt x="3781" y="119"/>
                </a:lnTo>
                <a:lnTo>
                  <a:pt x="3317" y="309"/>
                </a:lnTo>
                <a:lnTo>
                  <a:pt x="2901" y="595"/>
                </a:lnTo>
                <a:lnTo>
                  <a:pt x="2545" y="951"/>
                </a:lnTo>
                <a:lnTo>
                  <a:pt x="2259" y="1367"/>
                </a:lnTo>
                <a:lnTo>
                  <a:pt x="2069" y="1831"/>
                </a:lnTo>
                <a:lnTo>
                  <a:pt x="1962" y="2342"/>
                </a:lnTo>
                <a:lnTo>
                  <a:pt x="1950" y="2603"/>
                </a:lnTo>
                <a:lnTo>
                  <a:pt x="1962" y="2877"/>
                </a:lnTo>
                <a:lnTo>
                  <a:pt x="2069" y="3376"/>
                </a:lnTo>
                <a:lnTo>
                  <a:pt x="2259" y="3852"/>
                </a:lnTo>
                <a:lnTo>
                  <a:pt x="2545" y="4256"/>
                </a:lnTo>
                <a:lnTo>
                  <a:pt x="2901" y="4612"/>
                </a:lnTo>
                <a:lnTo>
                  <a:pt x="3317" y="4898"/>
                </a:lnTo>
                <a:lnTo>
                  <a:pt x="3781" y="5088"/>
                </a:lnTo>
                <a:lnTo>
                  <a:pt x="4292" y="5195"/>
                </a:lnTo>
                <a:lnTo>
                  <a:pt x="4554" y="5207"/>
                </a:lnTo>
                <a:lnTo>
                  <a:pt x="4827" y="5195"/>
                </a:lnTo>
                <a:lnTo>
                  <a:pt x="5326" y="5088"/>
                </a:lnTo>
                <a:lnTo>
                  <a:pt x="5802" y="4898"/>
                </a:lnTo>
                <a:lnTo>
                  <a:pt x="6218" y="4612"/>
                </a:lnTo>
                <a:lnTo>
                  <a:pt x="6562" y="4256"/>
                </a:lnTo>
                <a:lnTo>
                  <a:pt x="6848" y="3852"/>
                </a:lnTo>
                <a:lnTo>
                  <a:pt x="7038" y="3376"/>
                </a:lnTo>
                <a:lnTo>
                  <a:pt x="7145" y="2877"/>
                </a:lnTo>
                <a:lnTo>
                  <a:pt x="7157" y="2603"/>
                </a:lnTo>
                <a:lnTo>
                  <a:pt x="7145" y="2342"/>
                </a:lnTo>
                <a:lnTo>
                  <a:pt x="7038" y="1831"/>
                </a:lnTo>
                <a:lnTo>
                  <a:pt x="6848" y="1367"/>
                </a:lnTo>
                <a:lnTo>
                  <a:pt x="6562" y="951"/>
                </a:lnTo>
                <a:lnTo>
                  <a:pt x="6218" y="595"/>
                </a:lnTo>
                <a:lnTo>
                  <a:pt x="5802" y="309"/>
                </a:lnTo>
                <a:lnTo>
                  <a:pt x="5326" y="119"/>
                </a:lnTo>
                <a:lnTo>
                  <a:pt x="4827" y="12"/>
                </a:lnTo>
                <a:lnTo>
                  <a:pt x="4554" y="0"/>
                </a:lnTo>
                <a:close/>
                <a:moveTo>
                  <a:pt x="12553" y="3055"/>
                </a:moveTo>
                <a:lnTo>
                  <a:pt x="12446" y="3138"/>
                </a:lnTo>
                <a:lnTo>
                  <a:pt x="10521" y="5076"/>
                </a:lnTo>
                <a:lnTo>
                  <a:pt x="9665" y="4220"/>
                </a:lnTo>
                <a:lnTo>
                  <a:pt x="9558" y="4137"/>
                </a:lnTo>
                <a:lnTo>
                  <a:pt x="9308" y="4137"/>
                </a:lnTo>
                <a:lnTo>
                  <a:pt x="9201" y="4220"/>
                </a:lnTo>
                <a:lnTo>
                  <a:pt x="9118" y="4327"/>
                </a:lnTo>
                <a:lnTo>
                  <a:pt x="9118" y="4577"/>
                </a:lnTo>
                <a:lnTo>
                  <a:pt x="9201" y="4684"/>
                </a:lnTo>
                <a:lnTo>
                  <a:pt x="10283" y="5765"/>
                </a:lnTo>
                <a:lnTo>
                  <a:pt x="10390" y="5837"/>
                </a:lnTo>
                <a:lnTo>
                  <a:pt x="10509" y="5861"/>
                </a:lnTo>
                <a:lnTo>
                  <a:pt x="10640" y="5837"/>
                </a:lnTo>
                <a:lnTo>
                  <a:pt x="10747" y="5765"/>
                </a:lnTo>
                <a:lnTo>
                  <a:pt x="12910" y="3590"/>
                </a:lnTo>
                <a:lnTo>
                  <a:pt x="12993" y="3483"/>
                </a:lnTo>
                <a:lnTo>
                  <a:pt x="12993" y="3233"/>
                </a:lnTo>
                <a:lnTo>
                  <a:pt x="12910" y="3138"/>
                </a:lnTo>
                <a:lnTo>
                  <a:pt x="12803" y="3055"/>
                </a:lnTo>
                <a:close/>
                <a:moveTo>
                  <a:pt x="5885" y="6835"/>
                </a:moveTo>
                <a:lnTo>
                  <a:pt x="6444" y="6954"/>
                </a:lnTo>
                <a:lnTo>
                  <a:pt x="6955" y="7180"/>
                </a:lnTo>
                <a:lnTo>
                  <a:pt x="7418" y="7489"/>
                </a:lnTo>
                <a:lnTo>
                  <a:pt x="7799" y="7869"/>
                </a:lnTo>
                <a:lnTo>
                  <a:pt x="8108" y="8333"/>
                </a:lnTo>
                <a:lnTo>
                  <a:pt x="8334" y="8844"/>
                </a:lnTo>
                <a:lnTo>
                  <a:pt x="8441" y="9403"/>
                </a:lnTo>
                <a:lnTo>
                  <a:pt x="8452" y="9700"/>
                </a:lnTo>
                <a:lnTo>
                  <a:pt x="8441" y="9748"/>
                </a:lnTo>
                <a:lnTo>
                  <a:pt x="8405" y="9759"/>
                </a:lnTo>
                <a:lnTo>
                  <a:pt x="702" y="9759"/>
                </a:lnTo>
                <a:lnTo>
                  <a:pt x="667" y="9748"/>
                </a:lnTo>
                <a:lnTo>
                  <a:pt x="655" y="9700"/>
                </a:lnTo>
                <a:lnTo>
                  <a:pt x="667" y="9403"/>
                </a:lnTo>
                <a:lnTo>
                  <a:pt x="785" y="8844"/>
                </a:lnTo>
                <a:lnTo>
                  <a:pt x="999" y="8333"/>
                </a:lnTo>
                <a:lnTo>
                  <a:pt x="1308" y="7869"/>
                </a:lnTo>
                <a:lnTo>
                  <a:pt x="1701" y="7489"/>
                </a:lnTo>
                <a:lnTo>
                  <a:pt x="2152" y="7180"/>
                </a:lnTo>
                <a:lnTo>
                  <a:pt x="2675" y="6954"/>
                </a:lnTo>
                <a:lnTo>
                  <a:pt x="3234" y="6835"/>
                </a:lnTo>
                <a:close/>
                <a:moveTo>
                  <a:pt x="3531" y="6181"/>
                </a:moveTo>
                <a:lnTo>
                  <a:pt x="3163" y="6193"/>
                </a:lnTo>
                <a:lnTo>
                  <a:pt x="2473" y="6336"/>
                </a:lnTo>
                <a:lnTo>
                  <a:pt x="1843" y="6597"/>
                </a:lnTo>
                <a:lnTo>
                  <a:pt x="1285" y="6978"/>
                </a:lnTo>
                <a:lnTo>
                  <a:pt x="809" y="7453"/>
                </a:lnTo>
                <a:lnTo>
                  <a:pt x="429" y="8024"/>
                </a:lnTo>
                <a:lnTo>
                  <a:pt x="155" y="8654"/>
                </a:lnTo>
                <a:lnTo>
                  <a:pt x="13" y="9343"/>
                </a:lnTo>
                <a:lnTo>
                  <a:pt x="1" y="9700"/>
                </a:lnTo>
                <a:lnTo>
                  <a:pt x="13" y="9843"/>
                </a:lnTo>
                <a:lnTo>
                  <a:pt x="120" y="10092"/>
                </a:lnTo>
                <a:lnTo>
                  <a:pt x="310" y="10294"/>
                </a:lnTo>
                <a:lnTo>
                  <a:pt x="571" y="10401"/>
                </a:lnTo>
                <a:lnTo>
                  <a:pt x="8548" y="10401"/>
                </a:lnTo>
                <a:lnTo>
                  <a:pt x="8797" y="10294"/>
                </a:lnTo>
                <a:lnTo>
                  <a:pt x="8987" y="10092"/>
                </a:lnTo>
                <a:lnTo>
                  <a:pt x="9094" y="9843"/>
                </a:lnTo>
                <a:lnTo>
                  <a:pt x="9106" y="9700"/>
                </a:lnTo>
                <a:lnTo>
                  <a:pt x="9094" y="9343"/>
                </a:lnTo>
                <a:lnTo>
                  <a:pt x="8952" y="8654"/>
                </a:lnTo>
                <a:lnTo>
                  <a:pt x="8690" y="8024"/>
                </a:lnTo>
                <a:lnTo>
                  <a:pt x="8310" y="7453"/>
                </a:lnTo>
                <a:lnTo>
                  <a:pt x="7822" y="6978"/>
                </a:lnTo>
                <a:lnTo>
                  <a:pt x="7264" y="6597"/>
                </a:lnTo>
                <a:lnTo>
                  <a:pt x="6634" y="6336"/>
                </a:lnTo>
                <a:lnTo>
                  <a:pt x="5944" y="6193"/>
                </a:lnTo>
                <a:lnTo>
                  <a:pt x="5588" y="61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57"/>
          <p:cNvSpPr/>
          <p:nvPr/>
        </p:nvSpPr>
        <p:spPr>
          <a:xfrm>
            <a:off x="8119398" y="7766282"/>
            <a:ext cx="792521" cy="633846"/>
          </a:xfrm>
          <a:custGeom>
            <a:avLst/>
            <a:gdLst/>
            <a:ahLst/>
            <a:cxnLst/>
            <a:rect l="l" t="t" r="r" b="b"/>
            <a:pathLst>
              <a:path w="13006" h="10402" extrusionOk="0">
                <a:moveTo>
                  <a:pt x="4553" y="654"/>
                </a:moveTo>
                <a:lnTo>
                  <a:pt x="4756" y="666"/>
                </a:lnTo>
                <a:lnTo>
                  <a:pt x="5136" y="737"/>
                </a:lnTo>
                <a:lnTo>
                  <a:pt x="5481" y="892"/>
                </a:lnTo>
                <a:lnTo>
                  <a:pt x="5802" y="1094"/>
                </a:lnTo>
                <a:lnTo>
                  <a:pt x="6063" y="1367"/>
                </a:lnTo>
                <a:lnTo>
                  <a:pt x="6277" y="1676"/>
                </a:lnTo>
                <a:lnTo>
                  <a:pt x="6420" y="2021"/>
                </a:lnTo>
                <a:lnTo>
                  <a:pt x="6503" y="2401"/>
                </a:lnTo>
                <a:lnTo>
                  <a:pt x="6503" y="2603"/>
                </a:lnTo>
                <a:lnTo>
                  <a:pt x="6503" y="2806"/>
                </a:lnTo>
                <a:lnTo>
                  <a:pt x="6420" y="3186"/>
                </a:lnTo>
                <a:lnTo>
                  <a:pt x="6277" y="3531"/>
                </a:lnTo>
                <a:lnTo>
                  <a:pt x="6063" y="3852"/>
                </a:lnTo>
                <a:lnTo>
                  <a:pt x="5802" y="4113"/>
                </a:lnTo>
                <a:lnTo>
                  <a:pt x="5481" y="4327"/>
                </a:lnTo>
                <a:lnTo>
                  <a:pt x="5136" y="4470"/>
                </a:lnTo>
                <a:lnTo>
                  <a:pt x="4756" y="4553"/>
                </a:lnTo>
                <a:lnTo>
                  <a:pt x="4351" y="4553"/>
                </a:lnTo>
                <a:lnTo>
                  <a:pt x="3971" y="4470"/>
                </a:lnTo>
                <a:lnTo>
                  <a:pt x="3626" y="4327"/>
                </a:lnTo>
                <a:lnTo>
                  <a:pt x="3317" y="4113"/>
                </a:lnTo>
                <a:lnTo>
                  <a:pt x="3056" y="3852"/>
                </a:lnTo>
                <a:lnTo>
                  <a:pt x="2842" y="3531"/>
                </a:lnTo>
                <a:lnTo>
                  <a:pt x="2687" y="3186"/>
                </a:lnTo>
                <a:lnTo>
                  <a:pt x="2616" y="2806"/>
                </a:lnTo>
                <a:lnTo>
                  <a:pt x="2604" y="2603"/>
                </a:lnTo>
                <a:lnTo>
                  <a:pt x="2616" y="2401"/>
                </a:lnTo>
                <a:lnTo>
                  <a:pt x="2687" y="2021"/>
                </a:lnTo>
                <a:lnTo>
                  <a:pt x="2842" y="1676"/>
                </a:lnTo>
                <a:lnTo>
                  <a:pt x="3056" y="1367"/>
                </a:lnTo>
                <a:lnTo>
                  <a:pt x="3317" y="1094"/>
                </a:lnTo>
                <a:lnTo>
                  <a:pt x="3626" y="892"/>
                </a:lnTo>
                <a:lnTo>
                  <a:pt x="3971" y="737"/>
                </a:lnTo>
                <a:lnTo>
                  <a:pt x="4351" y="666"/>
                </a:lnTo>
                <a:lnTo>
                  <a:pt x="4553" y="654"/>
                </a:lnTo>
                <a:close/>
                <a:moveTo>
                  <a:pt x="4553" y="0"/>
                </a:moveTo>
                <a:lnTo>
                  <a:pt x="4292" y="12"/>
                </a:lnTo>
                <a:lnTo>
                  <a:pt x="3781" y="119"/>
                </a:lnTo>
                <a:lnTo>
                  <a:pt x="3317" y="309"/>
                </a:lnTo>
                <a:lnTo>
                  <a:pt x="2901" y="595"/>
                </a:lnTo>
                <a:lnTo>
                  <a:pt x="2545" y="951"/>
                </a:lnTo>
                <a:lnTo>
                  <a:pt x="2271" y="1367"/>
                </a:lnTo>
                <a:lnTo>
                  <a:pt x="2069" y="1831"/>
                </a:lnTo>
                <a:lnTo>
                  <a:pt x="1962" y="2342"/>
                </a:lnTo>
                <a:lnTo>
                  <a:pt x="1962" y="2603"/>
                </a:lnTo>
                <a:lnTo>
                  <a:pt x="1962" y="2877"/>
                </a:lnTo>
                <a:lnTo>
                  <a:pt x="2069" y="3376"/>
                </a:lnTo>
                <a:lnTo>
                  <a:pt x="2271" y="3852"/>
                </a:lnTo>
                <a:lnTo>
                  <a:pt x="2545" y="4256"/>
                </a:lnTo>
                <a:lnTo>
                  <a:pt x="2901" y="4612"/>
                </a:lnTo>
                <a:lnTo>
                  <a:pt x="3317" y="4898"/>
                </a:lnTo>
                <a:lnTo>
                  <a:pt x="3781" y="5088"/>
                </a:lnTo>
                <a:lnTo>
                  <a:pt x="4292" y="5195"/>
                </a:lnTo>
                <a:lnTo>
                  <a:pt x="4553" y="5207"/>
                </a:lnTo>
                <a:lnTo>
                  <a:pt x="4827" y="5195"/>
                </a:lnTo>
                <a:lnTo>
                  <a:pt x="5326" y="5088"/>
                </a:lnTo>
                <a:lnTo>
                  <a:pt x="5802" y="4898"/>
                </a:lnTo>
                <a:lnTo>
                  <a:pt x="6218" y="4612"/>
                </a:lnTo>
                <a:lnTo>
                  <a:pt x="6562" y="4256"/>
                </a:lnTo>
                <a:lnTo>
                  <a:pt x="6848" y="3852"/>
                </a:lnTo>
                <a:lnTo>
                  <a:pt x="7038" y="3376"/>
                </a:lnTo>
                <a:lnTo>
                  <a:pt x="7145" y="2877"/>
                </a:lnTo>
                <a:lnTo>
                  <a:pt x="7157" y="2603"/>
                </a:lnTo>
                <a:lnTo>
                  <a:pt x="7145" y="2342"/>
                </a:lnTo>
                <a:lnTo>
                  <a:pt x="7038" y="1831"/>
                </a:lnTo>
                <a:lnTo>
                  <a:pt x="6848" y="1367"/>
                </a:lnTo>
                <a:lnTo>
                  <a:pt x="6562" y="951"/>
                </a:lnTo>
                <a:lnTo>
                  <a:pt x="6218" y="595"/>
                </a:lnTo>
                <a:lnTo>
                  <a:pt x="5802" y="309"/>
                </a:lnTo>
                <a:lnTo>
                  <a:pt x="5326" y="119"/>
                </a:lnTo>
                <a:lnTo>
                  <a:pt x="4827" y="12"/>
                </a:lnTo>
                <a:lnTo>
                  <a:pt x="4553" y="0"/>
                </a:lnTo>
                <a:close/>
                <a:moveTo>
                  <a:pt x="10081" y="5861"/>
                </a:moveTo>
                <a:lnTo>
                  <a:pt x="9950" y="5872"/>
                </a:lnTo>
                <a:lnTo>
                  <a:pt x="9772" y="6051"/>
                </a:lnTo>
                <a:lnTo>
                  <a:pt x="9760" y="6181"/>
                </a:lnTo>
                <a:lnTo>
                  <a:pt x="9760" y="7608"/>
                </a:lnTo>
                <a:lnTo>
                  <a:pt x="9772" y="7691"/>
                </a:lnTo>
                <a:lnTo>
                  <a:pt x="9879" y="7798"/>
                </a:lnTo>
                <a:lnTo>
                  <a:pt x="9950" y="7810"/>
                </a:lnTo>
                <a:lnTo>
                  <a:pt x="11056" y="7810"/>
                </a:lnTo>
                <a:lnTo>
                  <a:pt x="11186" y="7786"/>
                </a:lnTo>
                <a:lnTo>
                  <a:pt x="11365" y="7608"/>
                </a:lnTo>
                <a:lnTo>
                  <a:pt x="11388" y="7477"/>
                </a:lnTo>
                <a:lnTo>
                  <a:pt x="11365" y="7346"/>
                </a:lnTo>
                <a:lnTo>
                  <a:pt x="11186" y="7180"/>
                </a:lnTo>
                <a:lnTo>
                  <a:pt x="11056" y="7156"/>
                </a:lnTo>
                <a:lnTo>
                  <a:pt x="10414" y="7156"/>
                </a:lnTo>
                <a:lnTo>
                  <a:pt x="10414" y="6181"/>
                </a:lnTo>
                <a:lnTo>
                  <a:pt x="10390" y="6051"/>
                </a:lnTo>
                <a:lnTo>
                  <a:pt x="10212" y="5872"/>
                </a:lnTo>
                <a:lnTo>
                  <a:pt x="10081" y="5861"/>
                </a:lnTo>
                <a:close/>
                <a:moveTo>
                  <a:pt x="10081" y="5207"/>
                </a:moveTo>
                <a:lnTo>
                  <a:pt x="10319" y="5219"/>
                </a:lnTo>
                <a:lnTo>
                  <a:pt x="10758" y="5302"/>
                </a:lnTo>
                <a:lnTo>
                  <a:pt x="11163" y="5480"/>
                </a:lnTo>
                <a:lnTo>
                  <a:pt x="11531" y="5718"/>
                </a:lnTo>
                <a:lnTo>
                  <a:pt x="11840" y="6027"/>
                </a:lnTo>
                <a:lnTo>
                  <a:pt x="12090" y="6395"/>
                </a:lnTo>
                <a:lnTo>
                  <a:pt x="12256" y="6800"/>
                </a:lnTo>
                <a:lnTo>
                  <a:pt x="12351" y="7251"/>
                </a:lnTo>
                <a:lnTo>
                  <a:pt x="12363" y="7477"/>
                </a:lnTo>
                <a:lnTo>
                  <a:pt x="12351" y="7715"/>
                </a:lnTo>
                <a:lnTo>
                  <a:pt x="12256" y="8155"/>
                </a:lnTo>
                <a:lnTo>
                  <a:pt x="12090" y="8559"/>
                </a:lnTo>
                <a:lnTo>
                  <a:pt x="11840" y="8927"/>
                </a:lnTo>
                <a:lnTo>
                  <a:pt x="11531" y="9236"/>
                </a:lnTo>
                <a:lnTo>
                  <a:pt x="11163" y="9486"/>
                </a:lnTo>
                <a:lnTo>
                  <a:pt x="10758" y="9652"/>
                </a:lnTo>
                <a:lnTo>
                  <a:pt x="10319" y="9748"/>
                </a:lnTo>
                <a:lnTo>
                  <a:pt x="10081" y="9759"/>
                </a:lnTo>
                <a:lnTo>
                  <a:pt x="9843" y="9748"/>
                </a:lnTo>
                <a:lnTo>
                  <a:pt x="9403" y="9652"/>
                </a:lnTo>
                <a:lnTo>
                  <a:pt x="8999" y="9486"/>
                </a:lnTo>
                <a:lnTo>
                  <a:pt x="8631" y="9236"/>
                </a:lnTo>
                <a:lnTo>
                  <a:pt x="8322" y="8927"/>
                </a:lnTo>
                <a:lnTo>
                  <a:pt x="8084" y="8571"/>
                </a:lnTo>
                <a:lnTo>
                  <a:pt x="7906" y="8155"/>
                </a:lnTo>
                <a:lnTo>
                  <a:pt x="7810" y="7715"/>
                </a:lnTo>
                <a:lnTo>
                  <a:pt x="7810" y="7477"/>
                </a:lnTo>
                <a:lnTo>
                  <a:pt x="7810" y="7251"/>
                </a:lnTo>
                <a:lnTo>
                  <a:pt x="7906" y="6800"/>
                </a:lnTo>
                <a:lnTo>
                  <a:pt x="8084" y="6395"/>
                </a:lnTo>
                <a:lnTo>
                  <a:pt x="8322" y="6027"/>
                </a:lnTo>
                <a:lnTo>
                  <a:pt x="8631" y="5718"/>
                </a:lnTo>
                <a:lnTo>
                  <a:pt x="8999" y="5480"/>
                </a:lnTo>
                <a:lnTo>
                  <a:pt x="9403" y="5302"/>
                </a:lnTo>
                <a:lnTo>
                  <a:pt x="9855" y="5219"/>
                </a:lnTo>
                <a:lnTo>
                  <a:pt x="10081" y="5207"/>
                </a:lnTo>
                <a:close/>
                <a:moveTo>
                  <a:pt x="3531" y="6181"/>
                </a:moveTo>
                <a:lnTo>
                  <a:pt x="3163" y="6193"/>
                </a:lnTo>
                <a:lnTo>
                  <a:pt x="2473" y="6336"/>
                </a:lnTo>
                <a:lnTo>
                  <a:pt x="1843" y="6597"/>
                </a:lnTo>
                <a:lnTo>
                  <a:pt x="1285" y="6978"/>
                </a:lnTo>
                <a:lnTo>
                  <a:pt x="809" y="7453"/>
                </a:lnTo>
                <a:lnTo>
                  <a:pt x="429" y="8024"/>
                </a:lnTo>
                <a:lnTo>
                  <a:pt x="155" y="8654"/>
                </a:lnTo>
                <a:lnTo>
                  <a:pt x="13" y="9343"/>
                </a:lnTo>
                <a:lnTo>
                  <a:pt x="1" y="9700"/>
                </a:lnTo>
                <a:lnTo>
                  <a:pt x="13" y="9843"/>
                </a:lnTo>
                <a:lnTo>
                  <a:pt x="120" y="10092"/>
                </a:lnTo>
                <a:lnTo>
                  <a:pt x="310" y="10294"/>
                </a:lnTo>
                <a:lnTo>
                  <a:pt x="571" y="10401"/>
                </a:lnTo>
                <a:lnTo>
                  <a:pt x="6836" y="10401"/>
                </a:lnTo>
                <a:lnTo>
                  <a:pt x="6967" y="10389"/>
                </a:lnTo>
                <a:lnTo>
                  <a:pt x="7133" y="10211"/>
                </a:lnTo>
                <a:lnTo>
                  <a:pt x="7157" y="10080"/>
                </a:lnTo>
                <a:lnTo>
                  <a:pt x="7133" y="9950"/>
                </a:lnTo>
                <a:lnTo>
                  <a:pt x="6955" y="9771"/>
                </a:lnTo>
                <a:lnTo>
                  <a:pt x="6836" y="9759"/>
                </a:lnTo>
                <a:lnTo>
                  <a:pt x="714" y="9759"/>
                </a:lnTo>
                <a:lnTo>
                  <a:pt x="666" y="9748"/>
                </a:lnTo>
                <a:lnTo>
                  <a:pt x="655" y="9700"/>
                </a:lnTo>
                <a:lnTo>
                  <a:pt x="666" y="9403"/>
                </a:lnTo>
                <a:lnTo>
                  <a:pt x="785" y="8844"/>
                </a:lnTo>
                <a:lnTo>
                  <a:pt x="999" y="8333"/>
                </a:lnTo>
                <a:lnTo>
                  <a:pt x="1308" y="7869"/>
                </a:lnTo>
                <a:lnTo>
                  <a:pt x="1701" y="7477"/>
                </a:lnTo>
                <a:lnTo>
                  <a:pt x="2152" y="7168"/>
                </a:lnTo>
                <a:lnTo>
                  <a:pt x="2675" y="6954"/>
                </a:lnTo>
                <a:lnTo>
                  <a:pt x="3234" y="6835"/>
                </a:lnTo>
                <a:lnTo>
                  <a:pt x="5588" y="6835"/>
                </a:lnTo>
                <a:lnTo>
                  <a:pt x="5909" y="6847"/>
                </a:lnTo>
                <a:lnTo>
                  <a:pt x="6206" y="6907"/>
                </a:lnTo>
                <a:lnTo>
                  <a:pt x="6337" y="6918"/>
                </a:lnTo>
                <a:lnTo>
                  <a:pt x="6550" y="6788"/>
                </a:lnTo>
                <a:lnTo>
                  <a:pt x="6598" y="6669"/>
                </a:lnTo>
                <a:lnTo>
                  <a:pt x="6610" y="6657"/>
                </a:lnTo>
                <a:lnTo>
                  <a:pt x="6622" y="6526"/>
                </a:lnTo>
                <a:lnTo>
                  <a:pt x="6479" y="6312"/>
                </a:lnTo>
                <a:lnTo>
                  <a:pt x="6360" y="6265"/>
                </a:lnTo>
                <a:lnTo>
                  <a:pt x="5980" y="6193"/>
                </a:lnTo>
                <a:lnTo>
                  <a:pt x="5588" y="6181"/>
                </a:lnTo>
                <a:close/>
                <a:moveTo>
                  <a:pt x="10081" y="4553"/>
                </a:moveTo>
                <a:lnTo>
                  <a:pt x="9784" y="4565"/>
                </a:lnTo>
                <a:lnTo>
                  <a:pt x="9213" y="4684"/>
                </a:lnTo>
                <a:lnTo>
                  <a:pt x="8690" y="4898"/>
                </a:lnTo>
                <a:lnTo>
                  <a:pt x="8215" y="5219"/>
                </a:lnTo>
                <a:lnTo>
                  <a:pt x="7822" y="5611"/>
                </a:lnTo>
                <a:lnTo>
                  <a:pt x="7501" y="6086"/>
                </a:lnTo>
                <a:lnTo>
                  <a:pt x="7287" y="6609"/>
                </a:lnTo>
                <a:lnTo>
                  <a:pt x="7169" y="7180"/>
                </a:lnTo>
                <a:lnTo>
                  <a:pt x="7157" y="7477"/>
                </a:lnTo>
                <a:lnTo>
                  <a:pt x="7169" y="7786"/>
                </a:lnTo>
                <a:lnTo>
                  <a:pt x="7287" y="8357"/>
                </a:lnTo>
                <a:lnTo>
                  <a:pt x="7501" y="8880"/>
                </a:lnTo>
                <a:lnTo>
                  <a:pt x="7822" y="9343"/>
                </a:lnTo>
                <a:lnTo>
                  <a:pt x="8215" y="9748"/>
                </a:lnTo>
                <a:lnTo>
                  <a:pt x="8690" y="10057"/>
                </a:lnTo>
                <a:lnTo>
                  <a:pt x="9213" y="10282"/>
                </a:lnTo>
                <a:lnTo>
                  <a:pt x="9784" y="10401"/>
                </a:lnTo>
                <a:lnTo>
                  <a:pt x="10378" y="10401"/>
                </a:lnTo>
                <a:lnTo>
                  <a:pt x="10961" y="10282"/>
                </a:lnTo>
                <a:lnTo>
                  <a:pt x="11484" y="10057"/>
                </a:lnTo>
                <a:lnTo>
                  <a:pt x="11947" y="9748"/>
                </a:lnTo>
                <a:lnTo>
                  <a:pt x="12339" y="9343"/>
                </a:lnTo>
                <a:lnTo>
                  <a:pt x="12660" y="8880"/>
                </a:lnTo>
                <a:lnTo>
                  <a:pt x="12886" y="8357"/>
                </a:lnTo>
                <a:lnTo>
                  <a:pt x="12993" y="7786"/>
                </a:lnTo>
                <a:lnTo>
                  <a:pt x="13005" y="7477"/>
                </a:lnTo>
                <a:lnTo>
                  <a:pt x="12993" y="7180"/>
                </a:lnTo>
                <a:lnTo>
                  <a:pt x="12886" y="6609"/>
                </a:lnTo>
                <a:lnTo>
                  <a:pt x="12660" y="6086"/>
                </a:lnTo>
                <a:lnTo>
                  <a:pt x="12339" y="5611"/>
                </a:lnTo>
                <a:lnTo>
                  <a:pt x="11947" y="5219"/>
                </a:lnTo>
                <a:lnTo>
                  <a:pt x="11484" y="4898"/>
                </a:lnTo>
                <a:lnTo>
                  <a:pt x="10961" y="4684"/>
                </a:lnTo>
                <a:lnTo>
                  <a:pt x="10378" y="4565"/>
                </a:lnTo>
                <a:lnTo>
                  <a:pt x="10081" y="455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57"/>
          <p:cNvSpPr/>
          <p:nvPr/>
        </p:nvSpPr>
        <p:spPr>
          <a:xfrm>
            <a:off x="853563" y="7767745"/>
            <a:ext cx="713549" cy="633115"/>
          </a:xfrm>
          <a:custGeom>
            <a:avLst/>
            <a:gdLst/>
            <a:ahLst/>
            <a:cxnLst/>
            <a:rect l="l" t="t" r="r" b="b"/>
            <a:pathLst>
              <a:path w="11710" h="10390" extrusionOk="0">
                <a:moveTo>
                  <a:pt x="6004" y="1617"/>
                </a:moveTo>
                <a:lnTo>
                  <a:pt x="6325" y="1629"/>
                </a:lnTo>
                <a:lnTo>
                  <a:pt x="6990" y="1736"/>
                </a:lnTo>
                <a:lnTo>
                  <a:pt x="7668" y="1938"/>
                </a:lnTo>
                <a:lnTo>
                  <a:pt x="8334" y="2223"/>
                </a:lnTo>
                <a:lnTo>
                  <a:pt x="8964" y="2603"/>
                </a:lnTo>
                <a:lnTo>
                  <a:pt x="9546" y="3067"/>
                </a:lnTo>
                <a:lnTo>
                  <a:pt x="10069" y="3637"/>
                </a:lnTo>
                <a:lnTo>
                  <a:pt x="10509" y="4303"/>
                </a:lnTo>
                <a:lnTo>
                  <a:pt x="10699" y="4683"/>
                </a:lnTo>
                <a:lnTo>
                  <a:pt x="10687" y="4683"/>
                </a:lnTo>
                <a:lnTo>
                  <a:pt x="10509" y="4612"/>
                </a:lnTo>
                <a:lnTo>
                  <a:pt x="10129" y="4541"/>
                </a:lnTo>
                <a:lnTo>
                  <a:pt x="9938" y="4529"/>
                </a:lnTo>
                <a:lnTo>
                  <a:pt x="9653" y="4541"/>
                </a:lnTo>
                <a:lnTo>
                  <a:pt x="9130" y="4695"/>
                </a:lnTo>
                <a:lnTo>
                  <a:pt x="8631" y="5004"/>
                </a:lnTo>
                <a:lnTo>
                  <a:pt x="8143" y="5468"/>
                </a:lnTo>
                <a:lnTo>
                  <a:pt x="7918" y="5753"/>
                </a:lnTo>
                <a:lnTo>
                  <a:pt x="7704" y="5468"/>
                </a:lnTo>
                <a:lnTo>
                  <a:pt x="7240" y="5016"/>
                </a:lnTo>
                <a:lnTo>
                  <a:pt x="6717" y="4707"/>
                </a:lnTo>
                <a:lnTo>
                  <a:pt x="6158" y="4553"/>
                </a:lnTo>
                <a:lnTo>
                  <a:pt x="5861" y="4529"/>
                </a:lnTo>
                <a:lnTo>
                  <a:pt x="5671" y="4541"/>
                </a:lnTo>
                <a:lnTo>
                  <a:pt x="5326" y="4600"/>
                </a:lnTo>
                <a:lnTo>
                  <a:pt x="4875" y="4767"/>
                </a:lnTo>
                <a:lnTo>
                  <a:pt x="4375" y="5111"/>
                </a:lnTo>
                <a:lnTo>
                  <a:pt x="3983" y="5539"/>
                </a:lnTo>
                <a:lnTo>
                  <a:pt x="3829" y="5765"/>
                </a:lnTo>
                <a:lnTo>
                  <a:pt x="3591" y="5468"/>
                </a:lnTo>
                <a:lnTo>
                  <a:pt x="3103" y="5004"/>
                </a:lnTo>
                <a:lnTo>
                  <a:pt x="2592" y="4695"/>
                </a:lnTo>
                <a:lnTo>
                  <a:pt x="2057" y="4541"/>
                </a:lnTo>
                <a:lnTo>
                  <a:pt x="1784" y="4529"/>
                </a:lnTo>
                <a:lnTo>
                  <a:pt x="1594" y="4529"/>
                </a:lnTo>
                <a:lnTo>
                  <a:pt x="1213" y="4612"/>
                </a:lnTo>
                <a:lnTo>
                  <a:pt x="1023" y="4683"/>
                </a:lnTo>
                <a:lnTo>
                  <a:pt x="1023" y="4683"/>
                </a:lnTo>
                <a:lnTo>
                  <a:pt x="1225" y="4256"/>
                </a:lnTo>
                <a:lnTo>
                  <a:pt x="1725" y="3542"/>
                </a:lnTo>
                <a:lnTo>
                  <a:pt x="2295" y="2948"/>
                </a:lnTo>
                <a:lnTo>
                  <a:pt x="2925" y="2484"/>
                </a:lnTo>
                <a:lnTo>
                  <a:pt x="3579" y="2128"/>
                </a:lnTo>
                <a:lnTo>
                  <a:pt x="4245" y="1878"/>
                </a:lnTo>
                <a:lnTo>
                  <a:pt x="4875" y="1712"/>
                </a:lnTo>
                <a:lnTo>
                  <a:pt x="5457" y="1629"/>
                </a:lnTo>
                <a:lnTo>
                  <a:pt x="5719" y="1617"/>
                </a:lnTo>
                <a:close/>
                <a:moveTo>
                  <a:pt x="5861" y="0"/>
                </a:moveTo>
                <a:lnTo>
                  <a:pt x="5730" y="24"/>
                </a:lnTo>
                <a:lnTo>
                  <a:pt x="5552" y="178"/>
                </a:lnTo>
                <a:lnTo>
                  <a:pt x="5528" y="309"/>
                </a:lnTo>
                <a:lnTo>
                  <a:pt x="5528" y="975"/>
                </a:lnTo>
                <a:lnTo>
                  <a:pt x="5160" y="1010"/>
                </a:lnTo>
                <a:lnTo>
                  <a:pt x="4375" y="1165"/>
                </a:lnTo>
                <a:lnTo>
                  <a:pt x="3543" y="1438"/>
                </a:lnTo>
                <a:lnTo>
                  <a:pt x="2723" y="1843"/>
                </a:lnTo>
                <a:lnTo>
                  <a:pt x="1939" y="2401"/>
                </a:lnTo>
                <a:lnTo>
                  <a:pt x="1225" y="3114"/>
                </a:lnTo>
                <a:lnTo>
                  <a:pt x="619" y="3994"/>
                </a:lnTo>
                <a:lnTo>
                  <a:pt x="262" y="4790"/>
                </a:lnTo>
                <a:lnTo>
                  <a:pt x="84" y="5373"/>
                </a:lnTo>
                <a:lnTo>
                  <a:pt x="13" y="5694"/>
                </a:lnTo>
                <a:lnTo>
                  <a:pt x="1" y="5801"/>
                </a:lnTo>
                <a:lnTo>
                  <a:pt x="120" y="5979"/>
                </a:lnTo>
                <a:lnTo>
                  <a:pt x="227" y="6003"/>
                </a:lnTo>
                <a:lnTo>
                  <a:pt x="310" y="5991"/>
                </a:lnTo>
                <a:lnTo>
                  <a:pt x="393" y="5920"/>
                </a:lnTo>
                <a:lnTo>
                  <a:pt x="560" y="5741"/>
                </a:lnTo>
                <a:lnTo>
                  <a:pt x="904" y="5468"/>
                </a:lnTo>
                <a:lnTo>
                  <a:pt x="1261" y="5278"/>
                </a:lnTo>
                <a:lnTo>
                  <a:pt x="1606" y="5183"/>
                </a:lnTo>
                <a:lnTo>
                  <a:pt x="1784" y="5171"/>
                </a:lnTo>
                <a:lnTo>
                  <a:pt x="2010" y="5183"/>
                </a:lnTo>
                <a:lnTo>
                  <a:pt x="2485" y="5361"/>
                </a:lnTo>
                <a:lnTo>
                  <a:pt x="2937" y="5730"/>
                </a:lnTo>
                <a:lnTo>
                  <a:pt x="3389" y="6300"/>
                </a:lnTo>
                <a:lnTo>
                  <a:pt x="3615" y="6669"/>
                </a:lnTo>
                <a:lnTo>
                  <a:pt x="3650" y="6740"/>
                </a:lnTo>
                <a:lnTo>
                  <a:pt x="3757" y="6799"/>
                </a:lnTo>
                <a:lnTo>
                  <a:pt x="3817" y="6811"/>
                </a:lnTo>
                <a:lnTo>
                  <a:pt x="3864" y="6799"/>
                </a:lnTo>
                <a:lnTo>
                  <a:pt x="3971" y="6728"/>
                </a:lnTo>
                <a:lnTo>
                  <a:pt x="4019" y="6669"/>
                </a:lnTo>
                <a:lnTo>
                  <a:pt x="4173" y="6395"/>
                </a:lnTo>
                <a:lnTo>
                  <a:pt x="4530" y="5884"/>
                </a:lnTo>
                <a:lnTo>
                  <a:pt x="4970" y="5456"/>
                </a:lnTo>
                <a:lnTo>
                  <a:pt x="5362" y="5254"/>
                </a:lnTo>
                <a:lnTo>
                  <a:pt x="5671" y="5183"/>
                </a:lnTo>
                <a:lnTo>
                  <a:pt x="5837" y="5183"/>
                </a:lnTo>
                <a:lnTo>
                  <a:pt x="6051" y="5195"/>
                </a:lnTo>
                <a:lnTo>
                  <a:pt x="6444" y="5302"/>
                </a:lnTo>
                <a:lnTo>
                  <a:pt x="6788" y="5504"/>
                </a:lnTo>
                <a:lnTo>
                  <a:pt x="7074" y="5753"/>
                </a:lnTo>
                <a:lnTo>
                  <a:pt x="7573" y="6443"/>
                </a:lnTo>
                <a:lnTo>
                  <a:pt x="7680" y="6669"/>
                </a:lnTo>
                <a:lnTo>
                  <a:pt x="7727" y="6728"/>
                </a:lnTo>
                <a:lnTo>
                  <a:pt x="7823" y="6799"/>
                </a:lnTo>
                <a:lnTo>
                  <a:pt x="7882" y="6811"/>
                </a:lnTo>
                <a:lnTo>
                  <a:pt x="7941" y="6799"/>
                </a:lnTo>
                <a:lnTo>
                  <a:pt x="8037" y="6728"/>
                </a:lnTo>
                <a:lnTo>
                  <a:pt x="8084" y="6669"/>
                </a:lnTo>
                <a:lnTo>
                  <a:pt x="8298" y="6300"/>
                </a:lnTo>
                <a:lnTo>
                  <a:pt x="8750" y="5730"/>
                </a:lnTo>
                <a:lnTo>
                  <a:pt x="9213" y="5373"/>
                </a:lnTo>
                <a:lnTo>
                  <a:pt x="9677" y="5195"/>
                </a:lnTo>
                <a:lnTo>
                  <a:pt x="9915" y="5183"/>
                </a:lnTo>
                <a:lnTo>
                  <a:pt x="10093" y="5183"/>
                </a:lnTo>
                <a:lnTo>
                  <a:pt x="10438" y="5278"/>
                </a:lnTo>
                <a:lnTo>
                  <a:pt x="10794" y="5456"/>
                </a:lnTo>
                <a:lnTo>
                  <a:pt x="11139" y="5741"/>
                </a:lnTo>
                <a:lnTo>
                  <a:pt x="11305" y="5920"/>
                </a:lnTo>
                <a:lnTo>
                  <a:pt x="11389" y="5979"/>
                </a:lnTo>
                <a:lnTo>
                  <a:pt x="11472" y="5991"/>
                </a:lnTo>
                <a:lnTo>
                  <a:pt x="11472" y="6003"/>
                </a:lnTo>
                <a:lnTo>
                  <a:pt x="11591" y="5979"/>
                </a:lnTo>
                <a:lnTo>
                  <a:pt x="11710" y="5801"/>
                </a:lnTo>
                <a:lnTo>
                  <a:pt x="11698" y="5694"/>
                </a:lnTo>
                <a:lnTo>
                  <a:pt x="11579" y="5159"/>
                </a:lnTo>
                <a:lnTo>
                  <a:pt x="11187" y="4184"/>
                </a:lnTo>
                <a:lnTo>
                  <a:pt x="10652" y="3340"/>
                </a:lnTo>
                <a:lnTo>
                  <a:pt x="9998" y="2603"/>
                </a:lnTo>
                <a:lnTo>
                  <a:pt x="9249" y="2009"/>
                </a:lnTo>
                <a:lnTo>
                  <a:pt x="8429" y="1545"/>
                </a:lnTo>
                <a:lnTo>
                  <a:pt x="7549" y="1212"/>
                </a:lnTo>
                <a:lnTo>
                  <a:pt x="6646" y="1010"/>
                </a:lnTo>
                <a:lnTo>
                  <a:pt x="6182" y="975"/>
                </a:lnTo>
                <a:lnTo>
                  <a:pt x="6182" y="309"/>
                </a:lnTo>
                <a:lnTo>
                  <a:pt x="6158" y="178"/>
                </a:lnTo>
                <a:lnTo>
                  <a:pt x="5992" y="24"/>
                </a:lnTo>
                <a:lnTo>
                  <a:pt x="5861" y="0"/>
                </a:lnTo>
                <a:close/>
                <a:moveTo>
                  <a:pt x="5837" y="5837"/>
                </a:moveTo>
                <a:lnTo>
                  <a:pt x="5719" y="5848"/>
                </a:lnTo>
                <a:lnTo>
                  <a:pt x="5552" y="6027"/>
                </a:lnTo>
                <a:lnTo>
                  <a:pt x="5540" y="6157"/>
                </a:lnTo>
                <a:lnTo>
                  <a:pt x="5540" y="9082"/>
                </a:lnTo>
                <a:lnTo>
                  <a:pt x="5528" y="9212"/>
                </a:lnTo>
                <a:lnTo>
                  <a:pt x="5433" y="9450"/>
                </a:lnTo>
                <a:lnTo>
                  <a:pt x="5255" y="9628"/>
                </a:lnTo>
                <a:lnTo>
                  <a:pt x="5017" y="9724"/>
                </a:lnTo>
                <a:lnTo>
                  <a:pt x="4886" y="9735"/>
                </a:lnTo>
                <a:lnTo>
                  <a:pt x="4756" y="9724"/>
                </a:lnTo>
                <a:lnTo>
                  <a:pt x="4518" y="9628"/>
                </a:lnTo>
                <a:lnTo>
                  <a:pt x="4340" y="9450"/>
                </a:lnTo>
                <a:lnTo>
                  <a:pt x="4245" y="9212"/>
                </a:lnTo>
                <a:lnTo>
                  <a:pt x="4233" y="9082"/>
                </a:lnTo>
                <a:lnTo>
                  <a:pt x="4233" y="8761"/>
                </a:lnTo>
                <a:lnTo>
                  <a:pt x="4221" y="8630"/>
                </a:lnTo>
                <a:lnTo>
                  <a:pt x="4043" y="8452"/>
                </a:lnTo>
                <a:lnTo>
                  <a:pt x="3912" y="8428"/>
                </a:lnTo>
                <a:lnTo>
                  <a:pt x="3781" y="8452"/>
                </a:lnTo>
                <a:lnTo>
                  <a:pt x="3603" y="8630"/>
                </a:lnTo>
                <a:lnTo>
                  <a:pt x="3579" y="8761"/>
                </a:lnTo>
                <a:lnTo>
                  <a:pt x="3579" y="9082"/>
                </a:lnTo>
                <a:lnTo>
                  <a:pt x="3603" y="9343"/>
                </a:lnTo>
                <a:lnTo>
                  <a:pt x="3793" y="9819"/>
                </a:lnTo>
                <a:lnTo>
                  <a:pt x="4149" y="10163"/>
                </a:lnTo>
                <a:lnTo>
                  <a:pt x="4613" y="10365"/>
                </a:lnTo>
                <a:lnTo>
                  <a:pt x="4863" y="10389"/>
                </a:lnTo>
                <a:lnTo>
                  <a:pt x="5124" y="10365"/>
                </a:lnTo>
                <a:lnTo>
                  <a:pt x="5600" y="10163"/>
                </a:lnTo>
                <a:lnTo>
                  <a:pt x="5956" y="9819"/>
                </a:lnTo>
                <a:lnTo>
                  <a:pt x="6158" y="9343"/>
                </a:lnTo>
                <a:lnTo>
                  <a:pt x="6182" y="9082"/>
                </a:lnTo>
                <a:lnTo>
                  <a:pt x="6182" y="6157"/>
                </a:lnTo>
                <a:lnTo>
                  <a:pt x="6170" y="6027"/>
                </a:lnTo>
                <a:lnTo>
                  <a:pt x="5980" y="5848"/>
                </a:lnTo>
                <a:lnTo>
                  <a:pt x="5837" y="583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57"/>
          <p:cNvSpPr/>
          <p:nvPr/>
        </p:nvSpPr>
        <p:spPr>
          <a:xfrm>
            <a:off x="10673451" y="7766282"/>
            <a:ext cx="554874" cy="633846"/>
          </a:xfrm>
          <a:custGeom>
            <a:avLst/>
            <a:gdLst/>
            <a:ahLst/>
            <a:cxnLst/>
            <a:rect l="l" t="t" r="r" b="b"/>
            <a:pathLst>
              <a:path w="9106" h="10402" extrusionOk="0">
                <a:moveTo>
                  <a:pt x="4553" y="666"/>
                </a:moveTo>
                <a:lnTo>
                  <a:pt x="7334" y="1308"/>
                </a:lnTo>
                <a:lnTo>
                  <a:pt x="4553" y="1950"/>
                </a:lnTo>
                <a:lnTo>
                  <a:pt x="1771" y="1308"/>
                </a:lnTo>
                <a:lnTo>
                  <a:pt x="4553" y="666"/>
                </a:lnTo>
                <a:close/>
                <a:moveTo>
                  <a:pt x="6502" y="2164"/>
                </a:moveTo>
                <a:lnTo>
                  <a:pt x="6502" y="2413"/>
                </a:lnTo>
                <a:lnTo>
                  <a:pt x="5361" y="3067"/>
                </a:lnTo>
                <a:lnTo>
                  <a:pt x="5171" y="3162"/>
                </a:lnTo>
                <a:lnTo>
                  <a:pt x="4767" y="3269"/>
                </a:lnTo>
                <a:lnTo>
                  <a:pt x="4351" y="3269"/>
                </a:lnTo>
                <a:lnTo>
                  <a:pt x="3935" y="3162"/>
                </a:lnTo>
                <a:lnTo>
                  <a:pt x="3744" y="3067"/>
                </a:lnTo>
                <a:lnTo>
                  <a:pt x="2603" y="2413"/>
                </a:lnTo>
                <a:lnTo>
                  <a:pt x="2603" y="2164"/>
                </a:lnTo>
                <a:lnTo>
                  <a:pt x="4481" y="2592"/>
                </a:lnTo>
                <a:lnTo>
                  <a:pt x="4517" y="2603"/>
                </a:lnTo>
                <a:lnTo>
                  <a:pt x="4588" y="2603"/>
                </a:lnTo>
                <a:lnTo>
                  <a:pt x="4624" y="2592"/>
                </a:lnTo>
                <a:lnTo>
                  <a:pt x="6502" y="2164"/>
                </a:lnTo>
                <a:close/>
                <a:moveTo>
                  <a:pt x="975" y="4612"/>
                </a:moveTo>
                <a:lnTo>
                  <a:pt x="1177" y="5207"/>
                </a:lnTo>
                <a:lnTo>
                  <a:pt x="785" y="5207"/>
                </a:lnTo>
                <a:lnTo>
                  <a:pt x="975" y="4612"/>
                </a:lnTo>
                <a:close/>
                <a:moveTo>
                  <a:pt x="4577" y="0"/>
                </a:moveTo>
                <a:lnTo>
                  <a:pt x="4505" y="12"/>
                </a:lnTo>
                <a:lnTo>
                  <a:pt x="262" y="987"/>
                </a:lnTo>
                <a:lnTo>
                  <a:pt x="155" y="1023"/>
                </a:lnTo>
                <a:lnTo>
                  <a:pt x="12" y="1189"/>
                </a:lnTo>
                <a:lnTo>
                  <a:pt x="0" y="1308"/>
                </a:lnTo>
                <a:lnTo>
                  <a:pt x="12" y="1415"/>
                </a:lnTo>
                <a:lnTo>
                  <a:pt x="155" y="1581"/>
                </a:lnTo>
                <a:lnTo>
                  <a:pt x="250" y="1617"/>
                </a:lnTo>
                <a:lnTo>
                  <a:pt x="654" y="1712"/>
                </a:lnTo>
                <a:lnTo>
                  <a:pt x="654" y="3531"/>
                </a:lnTo>
                <a:lnTo>
                  <a:pt x="24" y="5433"/>
                </a:lnTo>
                <a:lnTo>
                  <a:pt x="0" y="5504"/>
                </a:lnTo>
                <a:lnTo>
                  <a:pt x="24" y="5658"/>
                </a:lnTo>
                <a:lnTo>
                  <a:pt x="60" y="5718"/>
                </a:lnTo>
                <a:lnTo>
                  <a:pt x="119" y="5777"/>
                </a:lnTo>
                <a:lnTo>
                  <a:pt x="250" y="5849"/>
                </a:lnTo>
                <a:lnTo>
                  <a:pt x="333" y="5861"/>
                </a:lnTo>
                <a:lnTo>
                  <a:pt x="1629" y="5861"/>
                </a:lnTo>
                <a:lnTo>
                  <a:pt x="1700" y="5849"/>
                </a:lnTo>
                <a:lnTo>
                  <a:pt x="1843" y="5777"/>
                </a:lnTo>
                <a:lnTo>
                  <a:pt x="1890" y="5718"/>
                </a:lnTo>
                <a:lnTo>
                  <a:pt x="1926" y="5658"/>
                </a:lnTo>
                <a:lnTo>
                  <a:pt x="1950" y="5504"/>
                </a:lnTo>
                <a:lnTo>
                  <a:pt x="1938" y="5433"/>
                </a:lnTo>
                <a:lnTo>
                  <a:pt x="1308" y="3531"/>
                </a:lnTo>
                <a:lnTo>
                  <a:pt x="1308" y="1867"/>
                </a:lnTo>
                <a:lnTo>
                  <a:pt x="1950" y="2009"/>
                </a:lnTo>
                <a:lnTo>
                  <a:pt x="1950" y="2603"/>
                </a:lnTo>
                <a:lnTo>
                  <a:pt x="1961" y="2687"/>
                </a:lnTo>
                <a:lnTo>
                  <a:pt x="2045" y="2841"/>
                </a:lnTo>
                <a:lnTo>
                  <a:pt x="2116" y="2889"/>
                </a:lnTo>
                <a:lnTo>
                  <a:pt x="3424" y="3638"/>
                </a:lnTo>
                <a:lnTo>
                  <a:pt x="3685" y="3768"/>
                </a:lnTo>
                <a:lnTo>
                  <a:pt x="4256" y="3923"/>
                </a:lnTo>
                <a:lnTo>
                  <a:pt x="4553" y="3935"/>
                </a:lnTo>
                <a:lnTo>
                  <a:pt x="4850" y="3923"/>
                </a:lnTo>
                <a:lnTo>
                  <a:pt x="5421" y="3768"/>
                </a:lnTo>
                <a:lnTo>
                  <a:pt x="5682" y="3638"/>
                </a:lnTo>
                <a:lnTo>
                  <a:pt x="6990" y="2889"/>
                </a:lnTo>
                <a:lnTo>
                  <a:pt x="7061" y="2841"/>
                </a:lnTo>
                <a:lnTo>
                  <a:pt x="7144" y="2687"/>
                </a:lnTo>
                <a:lnTo>
                  <a:pt x="7156" y="2603"/>
                </a:lnTo>
                <a:lnTo>
                  <a:pt x="7156" y="2009"/>
                </a:lnTo>
                <a:lnTo>
                  <a:pt x="8856" y="1617"/>
                </a:lnTo>
                <a:lnTo>
                  <a:pt x="8951" y="1581"/>
                </a:lnTo>
                <a:lnTo>
                  <a:pt x="9094" y="1415"/>
                </a:lnTo>
                <a:lnTo>
                  <a:pt x="9106" y="1308"/>
                </a:lnTo>
                <a:lnTo>
                  <a:pt x="9094" y="1189"/>
                </a:lnTo>
                <a:lnTo>
                  <a:pt x="8951" y="1023"/>
                </a:lnTo>
                <a:lnTo>
                  <a:pt x="8856" y="987"/>
                </a:lnTo>
                <a:lnTo>
                  <a:pt x="4648" y="12"/>
                </a:lnTo>
                <a:lnTo>
                  <a:pt x="4577" y="0"/>
                </a:lnTo>
                <a:close/>
                <a:moveTo>
                  <a:pt x="2294" y="3233"/>
                </a:moveTo>
                <a:lnTo>
                  <a:pt x="2175" y="3257"/>
                </a:lnTo>
                <a:lnTo>
                  <a:pt x="1973" y="3436"/>
                </a:lnTo>
                <a:lnTo>
                  <a:pt x="1950" y="3566"/>
                </a:lnTo>
                <a:lnTo>
                  <a:pt x="1961" y="3828"/>
                </a:lnTo>
                <a:lnTo>
                  <a:pt x="2068" y="4339"/>
                </a:lnTo>
                <a:lnTo>
                  <a:pt x="2259" y="4803"/>
                </a:lnTo>
                <a:lnTo>
                  <a:pt x="2544" y="5219"/>
                </a:lnTo>
                <a:lnTo>
                  <a:pt x="2889" y="5575"/>
                </a:lnTo>
                <a:lnTo>
                  <a:pt x="3305" y="5849"/>
                </a:lnTo>
                <a:lnTo>
                  <a:pt x="3768" y="6051"/>
                </a:lnTo>
                <a:lnTo>
                  <a:pt x="4268" y="6158"/>
                </a:lnTo>
                <a:lnTo>
                  <a:pt x="4802" y="6158"/>
                </a:lnTo>
                <a:lnTo>
                  <a:pt x="5302" y="6051"/>
                </a:lnTo>
                <a:lnTo>
                  <a:pt x="5765" y="5849"/>
                </a:lnTo>
                <a:lnTo>
                  <a:pt x="6181" y="5575"/>
                </a:lnTo>
                <a:lnTo>
                  <a:pt x="6526" y="5219"/>
                </a:lnTo>
                <a:lnTo>
                  <a:pt x="6811" y="4803"/>
                </a:lnTo>
                <a:lnTo>
                  <a:pt x="7002" y="4339"/>
                </a:lnTo>
                <a:lnTo>
                  <a:pt x="7108" y="3828"/>
                </a:lnTo>
                <a:lnTo>
                  <a:pt x="7120" y="3566"/>
                </a:lnTo>
                <a:lnTo>
                  <a:pt x="7120" y="3507"/>
                </a:lnTo>
                <a:lnTo>
                  <a:pt x="7085" y="3388"/>
                </a:lnTo>
                <a:lnTo>
                  <a:pt x="6954" y="3257"/>
                </a:lnTo>
                <a:lnTo>
                  <a:pt x="6823" y="3233"/>
                </a:lnTo>
                <a:lnTo>
                  <a:pt x="6692" y="3257"/>
                </a:lnTo>
                <a:lnTo>
                  <a:pt x="6526" y="3436"/>
                </a:lnTo>
                <a:lnTo>
                  <a:pt x="6502" y="3566"/>
                </a:lnTo>
                <a:lnTo>
                  <a:pt x="6490" y="3757"/>
                </a:lnTo>
                <a:lnTo>
                  <a:pt x="6419" y="4137"/>
                </a:lnTo>
                <a:lnTo>
                  <a:pt x="6265" y="4494"/>
                </a:lnTo>
                <a:lnTo>
                  <a:pt x="6062" y="4803"/>
                </a:lnTo>
                <a:lnTo>
                  <a:pt x="5801" y="5064"/>
                </a:lnTo>
                <a:lnTo>
                  <a:pt x="5492" y="5278"/>
                </a:lnTo>
                <a:lnTo>
                  <a:pt x="5147" y="5421"/>
                </a:lnTo>
                <a:lnTo>
                  <a:pt x="4767" y="5504"/>
                </a:lnTo>
                <a:lnTo>
                  <a:pt x="4565" y="5516"/>
                </a:lnTo>
                <a:lnTo>
                  <a:pt x="4375" y="5504"/>
                </a:lnTo>
                <a:lnTo>
                  <a:pt x="3994" y="5433"/>
                </a:lnTo>
                <a:lnTo>
                  <a:pt x="3649" y="5278"/>
                </a:lnTo>
                <a:lnTo>
                  <a:pt x="3328" y="5076"/>
                </a:lnTo>
                <a:lnTo>
                  <a:pt x="3055" y="4814"/>
                </a:lnTo>
                <a:lnTo>
                  <a:pt x="2841" y="4505"/>
                </a:lnTo>
                <a:lnTo>
                  <a:pt x="2687" y="4149"/>
                </a:lnTo>
                <a:lnTo>
                  <a:pt x="2603" y="3768"/>
                </a:lnTo>
                <a:lnTo>
                  <a:pt x="2603" y="3566"/>
                </a:lnTo>
                <a:lnTo>
                  <a:pt x="2580" y="3436"/>
                </a:lnTo>
                <a:lnTo>
                  <a:pt x="2413" y="3257"/>
                </a:lnTo>
                <a:lnTo>
                  <a:pt x="2294" y="3233"/>
                </a:lnTo>
                <a:close/>
                <a:moveTo>
                  <a:pt x="2294" y="7097"/>
                </a:moveTo>
                <a:lnTo>
                  <a:pt x="4101" y="8915"/>
                </a:lnTo>
                <a:lnTo>
                  <a:pt x="4196" y="8999"/>
                </a:lnTo>
                <a:lnTo>
                  <a:pt x="4434" y="9094"/>
                </a:lnTo>
                <a:lnTo>
                  <a:pt x="4553" y="9106"/>
                </a:lnTo>
                <a:lnTo>
                  <a:pt x="4684" y="9094"/>
                </a:lnTo>
                <a:lnTo>
                  <a:pt x="4909" y="8999"/>
                </a:lnTo>
                <a:lnTo>
                  <a:pt x="5016" y="8915"/>
                </a:lnTo>
                <a:lnTo>
                  <a:pt x="6811" y="7121"/>
                </a:lnTo>
                <a:lnTo>
                  <a:pt x="6990" y="7216"/>
                </a:lnTo>
                <a:lnTo>
                  <a:pt x="7334" y="7430"/>
                </a:lnTo>
                <a:lnTo>
                  <a:pt x="7774" y="7846"/>
                </a:lnTo>
                <a:lnTo>
                  <a:pt x="8107" y="8333"/>
                </a:lnTo>
                <a:lnTo>
                  <a:pt x="8273" y="8701"/>
                </a:lnTo>
                <a:lnTo>
                  <a:pt x="8392" y="9082"/>
                </a:lnTo>
                <a:lnTo>
                  <a:pt x="8452" y="9486"/>
                </a:lnTo>
                <a:lnTo>
                  <a:pt x="8452" y="9700"/>
                </a:lnTo>
                <a:lnTo>
                  <a:pt x="8440" y="9736"/>
                </a:lnTo>
                <a:lnTo>
                  <a:pt x="713" y="9736"/>
                </a:lnTo>
                <a:lnTo>
                  <a:pt x="666" y="9724"/>
                </a:lnTo>
                <a:lnTo>
                  <a:pt x="654" y="9688"/>
                </a:lnTo>
                <a:lnTo>
                  <a:pt x="654" y="9474"/>
                </a:lnTo>
                <a:lnTo>
                  <a:pt x="713" y="9070"/>
                </a:lnTo>
                <a:lnTo>
                  <a:pt x="832" y="8678"/>
                </a:lnTo>
                <a:lnTo>
                  <a:pt x="999" y="8321"/>
                </a:lnTo>
                <a:lnTo>
                  <a:pt x="1331" y="7822"/>
                </a:lnTo>
                <a:lnTo>
                  <a:pt x="1771" y="7418"/>
                </a:lnTo>
                <a:lnTo>
                  <a:pt x="2116" y="7192"/>
                </a:lnTo>
                <a:lnTo>
                  <a:pt x="2294" y="7097"/>
                </a:lnTo>
                <a:close/>
                <a:moveTo>
                  <a:pt x="2461" y="6360"/>
                </a:moveTo>
                <a:lnTo>
                  <a:pt x="2199" y="6455"/>
                </a:lnTo>
                <a:lnTo>
                  <a:pt x="1700" y="6693"/>
                </a:lnTo>
                <a:lnTo>
                  <a:pt x="1260" y="7014"/>
                </a:lnTo>
                <a:lnTo>
                  <a:pt x="868" y="7394"/>
                </a:lnTo>
                <a:lnTo>
                  <a:pt x="535" y="7834"/>
                </a:lnTo>
                <a:lnTo>
                  <a:pt x="285" y="8321"/>
                </a:lnTo>
                <a:lnTo>
                  <a:pt x="107" y="8844"/>
                </a:lnTo>
                <a:lnTo>
                  <a:pt x="12" y="9403"/>
                </a:lnTo>
                <a:lnTo>
                  <a:pt x="0" y="9700"/>
                </a:lnTo>
                <a:lnTo>
                  <a:pt x="12" y="9843"/>
                </a:lnTo>
                <a:lnTo>
                  <a:pt x="119" y="10092"/>
                </a:lnTo>
                <a:lnTo>
                  <a:pt x="309" y="10282"/>
                </a:lnTo>
                <a:lnTo>
                  <a:pt x="559" y="10389"/>
                </a:lnTo>
                <a:lnTo>
                  <a:pt x="713" y="10401"/>
                </a:lnTo>
                <a:lnTo>
                  <a:pt x="8404" y="10401"/>
                </a:lnTo>
                <a:lnTo>
                  <a:pt x="8547" y="10389"/>
                </a:lnTo>
                <a:lnTo>
                  <a:pt x="8796" y="10282"/>
                </a:lnTo>
                <a:lnTo>
                  <a:pt x="8987" y="10092"/>
                </a:lnTo>
                <a:lnTo>
                  <a:pt x="9094" y="9843"/>
                </a:lnTo>
                <a:lnTo>
                  <a:pt x="9106" y="9700"/>
                </a:lnTo>
                <a:lnTo>
                  <a:pt x="9094" y="9403"/>
                </a:lnTo>
                <a:lnTo>
                  <a:pt x="8999" y="8844"/>
                </a:lnTo>
                <a:lnTo>
                  <a:pt x="8820" y="8321"/>
                </a:lnTo>
                <a:lnTo>
                  <a:pt x="8571" y="7834"/>
                </a:lnTo>
                <a:lnTo>
                  <a:pt x="8238" y="7394"/>
                </a:lnTo>
                <a:lnTo>
                  <a:pt x="7857" y="7014"/>
                </a:lnTo>
                <a:lnTo>
                  <a:pt x="7406" y="6693"/>
                </a:lnTo>
                <a:lnTo>
                  <a:pt x="6918" y="6455"/>
                </a:lnTo>
                <a:lnTo>
                  <a:pt x="6645" y="6360"/>
                </a:lnTo>
                <a:lnTo>
                  <a:pt x="4553" y="8452"/>
                </a:lnTo>
                <a:lnTo>
                  <a:pt x="2461" y="636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57"/>
          <p:cNvSpPr/>
          <p:nvPr/>
        </p:nvSpPr>
        <p:spPr>
          <a:xfrm>
            <a:off x="11772241" y="7766282"/>
            <a:ext cx="792460" cy="633846"/>
          </a:xfrm>
          <a:custGeom>
            <a:avLst/>
            <a:gdLst/>
            <a:ahLst/>
            <a:cxnLst/>
            <a:rect l="l" t="t" r="r" b="b"/>
            <a:pathLst>
              <a:path w="13005" h="10402" extrusionOk="0">
                <a:moveTo>
                  <a:pt x="4553" y="654"/>
                </a:moveTo>
                <a:lnTo>
                  <a:pt x="4755" y="666"/>
                </a:lnTo>
                <a:lnTo>
                  <a:pt x="5136" y="737"/>
                </a:lnTo>
                <a:lnTo>
                  <a:pt x="5480" y="892"/>
                </a:lnTo>
                <a:lnTo>
                  <a:pt x="5790" y="1094"/>
                </a:lnTo>
                <a:lnTo>
                  <a:pt x="6063" y="1367"/>
                </a:lnTo>
                <a:lnTo>
                  <a:pt x="6265" y="1676"/>
                </a:lnTo>
                <a:lnTo>
                  <a:pt x="6420" y="2021"/>
                </a:lnTo>
                <a:lnTo>
                  <a:pt x="6491" y="2401"/>
                </a:lnTo>
                <a:lnTo>
                  <a:pt x="6503" y="2603"/>
                </a:lnTo>
                <a:lnTo>
                  <a:pt x="6491" y="2806"/>
                </a:lnTo>
                <a:lnTo>
                  <a:pt x="6420" y="3186"/>
                </a:lnTo>
                <a:lnTo>
                  <a:pt x="6265" y="3531"/>
                </a:lnTo>
                <a:lnTo>
                  <a:pt x="6063" y="3852"/>
                </a:lnTo>
                <a:lnTo>
                  <a:pt x="5790" y="4113"/>
                </a:lnTo>
                <a:lnTo>
                  <a:pt x="5480" y="4327"/>
                </a:lnTo>
                <a:lnTo>
                  <a:pt x="5136" y="4470"/>
                </a:lnTo>
                <a:lnTo>
                  <a:pt x="4755" y="4553"/>
                </a:lnTo>
                <a:lnTo>
                  <a:pt x="4351" y="4553"/>
                </a:lnTo>
                <a:lnTo>
                  <a:pt x="3971" y="4470"/>
                </a:lnTo>
                <a:lnTo>
                  <a:pt x="3626" y="4327"/>
                </a:lnTo>
                <a:lnTo>
                  <a:pt x="3305" y="4113"/>
                </a:lnTo>
                <a:lnTo>
                  <a:pt x="3044" y="3852"/>
                </a:lnTo>
                <a:lnTo>
                  <a:pt x="2830" y="3531"/>
                </a:lnTo>
                <a:lnTo>
                  <a:pt x="2687" y="3186"/>
                </a:lnTo>
                <a:lnTo>
                  <a:pt x="2604" y="2806"/>
                </a:lnTo>
                <a:lnTo>
                  <a:pt x="2604" y="2603"/>
                </a:lnTo>
                <a:lnTo>
                  <a:pt x="2604" y="2401"/>
                </a:lnTo>
                <a:lnTo>
                  <a:pt x="2687" y="2021"/>
                </a:lnTo>
                <a:lnTo>
                  <a:pt x="2830" y="1676"/>
                </a:lnTo>
                <a:lnTo>
                  <a:pt x="3044" y="1367"/>
                </a:lnTo>
                <a:lnTo>
                  <a:pt x="3305" y="1094"/>
                </a:lnTo>
                <a:lnTo>
                  <a:pt x="3626" y="892"/>
                </a:lnTo>
                <a:lnTo>
                  <a:pt x="3971" y="737"/>
                </a:lnTo>
                <a:lnTo>
                  <a:pt x="4351" y="666"/>
                </a:lnTo>
                <a:lnTo>
                  <a:pt x="4553" y="654"/>
                </a:lnTo>
                <a:close/>
                <a:moveTo>
                  <a:pt x="4553" y="0"/>
                </a:moveTo>
                <a:lnTo>
                  <a:pt x="4280" y="12"/>
                </a:lnTo>
                <a:lnTo>
                  <a:pt x="3781" y="119"/>
                </a:lnTo>
                <a:lnTo>
                  <a:pt x="3305" y="309"/>
                </a:lnTo>
                <a:lnTo>
                  <a:pt x="2889" y="595"/>
                </a:lnTo>
                <a:lnTo>
                  <a:pt x="2544" y="951"/>
                </a:lnTo>
                <a:lnTo>
                  <a:pt x="2259" y="1367"/>
                </a:lnTo>
                <a:lnTo>
                  <a:pt x="2069" y="1831"/>
                </a:lnTo>
                <a:lnTo>
                  <a:pt x="1962" y="2342"/>
                </a:lnTo>
                <a:lnTo>
                  <a:pt x="1950" y="2603"/>
                </a:lnTo>
                <a:lnTo>
                  <a:pt x="1962" y="2877"/>
                </a:lnTo>
                <a:lnTo>
                  <a:pt x="2069" y="3376"/>
                </a:lnTo>
                <a:lnTo>
                  <a:pt x="2259" y="3852"/>
                </a:lnTo>
                <a:lnTo>
                  <a:pt x="2544" y="4256"/>
                </a:lnTo>
                <a:lnTo>
                  <a:pt x="2889" y="4612"/>
                </a:lnTo>
                <a:lnTo>
                  <a:pt x="3305" y="4898"/>
                </a:lnTo>
                <a:lnTo>
                  <a:pt x="3781" y="5088"/>
                </a:lnTo>
                <a:lnTo>
                  <a:pt x="4280" y="5195"/>
                </a:lnTo>
                <a:lnTo>
                  <a:pt x="4553" y="5207"/>
                </a:lnTo>
                <a:lnTo>
                  <a:pt x="4815" y="5195"/>
                </a:lnTo>
                <a:lnTo>
                  <a:pt x="5326" y="5088"/>
                </a:lnTo>
                <a:lnTo>
                  <a:pt x="5790" y="4898"/>
                </a:lnTo>
                <a:lnTo>
                  <a:pt x="6206" y="4612"/>
                </a:lnTo>
                <a:lnTo>
                  <a:pt x="6562" y="4256"/>
                </a:lnTo>
                <a:lnTo>
                  <a:pt x="6847" y="3852"/>
                </a:lnTo>
                <a:lnTo>
                  <a:pt x="7038" y="3376"/>
                </a:lnTo>
                <a:lnTo>
                  <a:pt x="7145" y="2877"/>
                </a:lnTo>
                <a:lnTo>
                  <a:pt x="7157" y="2603"/>
                </a:lnTo>
                <a:lnTo>
                  <a:pt x="7145" y="2342"/>
                </a:lnTo>
                <a:lnTo>
                  <a:pt x="7038" y="1831"/>
                </a:lnTo>
                <a:lnTo>
                  <a:pt x="6847" y="1367"/>
                </a:lnTo>
                <a:lnTo>
                  <a:pt x="6562" y="951"/>
                </a:lnTo>
                <a:lnTo>
                  <a:pt x="6206" y="595"/>
                </a:lnTo>
                <a:lnTo>
                  <a:pt x="5790" y="309"/>
                </a:lnTo>
                <a:lnTo>
                  <a:pt x="5326" y="119"/>
                </a:lnTo>
                <a:lnTo>
                  <a:pt x="4815" y="12"/>
                </a:lnTo>
                <a:lnTo>
                  <a:pt x="4553" y="0"/>
                </a:lnTo>
                <a:close/>
                <a:moveTo>
                  <a:pt x="8583" y="654"/>
                </a:moveTo>
                <a:lnTo>
                  <a:pt x="8203" y="725"/>
                </a:lnTo>
                <a:lnTo>
                  <a:pt x="8024" y="785"/>
                </a:lnTo>
                <a:lnTo>
                  <a:pt x="7905" y="844"/>
                </a:lnTo>
                <a:lnTo>
                  <a:pt x="7798" y="1070"/>
                </a:lnTo>
                <a:lnTo>
                  <a:pt x="7822" y="1201"/>
                </a:lnTo>
                <a:lnTo>
                  <a:pt x="7882" y="1320"/>
                </a:lnTo>
                <a:lnTo>
                  <a:pt x="8107" y="1427"/>
                </a:lnTo>
                <a:lnTo>
                  <a:pt x="8238" y="1391"/>
                </a:lnTo>
                <a:lnTo>
                  <a:pt x="8500" y="1320"/>
                </a:lnTo>
                <a:lnTo>
                  <a:pt x="8785" y="1308"/>
                </a:lnTo>
                <a:lnTo>
                  <a:pt x="8951" y="1308"/>
                </a:lnTo>
                <a:lnTo>
                  <a:pt x="9261" y="1379"/>
                </a:lnTo>
                <a:lnTo>
                  <a:pt x="9558" y="1498"/>
                </a:lnTo>
                <a:lnTo>
                  <a:pt x="9819" y="1676"/>
                </a:lnTo>
                <a:lnTo>
                  <a:pt x="10033" y="1890"/>
                </a:lnTo>
                <a:lnTo>
                  <a:pt x="10211" y="2152"/>
                </a:lnTo>
                <a:lnTo>
                  <a:pt x="10330" y="2449"/>
                </a:lnTo>
                <a:lnTo>
                  <a:pt x="10402" y="2758"/>
                </a:lnTo>
                <a:lnTo>
                  <a:pt x="10402" y="2924"/>
                </a:lnTo>
                <a:lnTo>
                  <a:pt x="10402" y="3091"/>
                </a:lnTo>
                <a:lnTo>
                  <a:pt x="10330" y="3412"/>
                </a:lnTo>
                <a:lnTo>
                  <a:pt x="10211" y="3709"/>
                </a:lnTo>
                <a:lnTo>
                  <a:pt x="10033" y="3959"/>
                </a:lnTo>
                <a:lnTo>
                  <a:pt x="9819" y="4184"/>
                </a:lnTo>
                <a:lnTo>
                  <a:pt x="9558" y="4363"/>
                </a:lnTo>
                <a:lnTo>
                  <a:pt x="9261" y="4482"/>
                </a:lnTo>
                <a:lnTo>
                  <a:pt x="8951" y="4553"/>
                </a:lnTo>
                <a:lnTo>
                  <a:pt x="8785" y="4553"/>
                </a:lnTo>
                <a:lnTo>
                  <a:pt x="8559" y="4541"/>
                </a:lnTo>
                <a:lnTo>
                  <a:pt x="8155" y="4434"/>
                </a:lnTo>
                <a:lnTo>
                  <a:pt x="7965" y="4339"/>
                </a:lnTo>
                <a:lnTo>
                  <a:pt x="7846" y="4291"/>
                </a:lnTo>
                <a:lnTo>
                  <a:pt x="7608" y="4351"/>
                </a:lnTo>
                <a:lnTo>
                  <a:pt x="7525" y="4458"/>
                </a:lnTo>
                <a:lnTo>
                  <a:pt x="7477" y="4577"/>
                </a:lnTo>
                <a:lnTo>
                  <a:pt x="7537" y="4814"/>
                </a:lnTo>
                <a:lnTo>
                  <a:pt x="7620" y="4898"/>
                </a:lnTo>
                <a:lnTo>
                  <a:pt x="7905" y="5040"/>
                </a:lnTo>
                <a:lnTo>
                  <a:pt x="8476" y="5195"/>
                </a:lnTo>
                <a:lnTo>
                  <a:pt x="8785" y="5207"/>
                </a:lnTo>
                <a:lnTo>
                  <a:pt x="9011" y="5195"/>
                </a:lnTo>
                <a:lnTo>
                  <a:pt x="9463" y="5100"/>
                </a:lnTo>
                <a:lnTo>
                  <a:pt x="9867" y="4933"/>
                </a:lnTo>
                <a:lnTo>
                  <a:pt x="10235" y="4684"/>
                </a:lnTo>
                <a:lnTo>
                  <a:pt x="10532" y="4375"/>
                </a:lnTo>
                <a:lnTo>
                  <a:pt x="10782" y="4018"/>
                </a:lnTo>
                <a:lnTo>
                  <a:pt x="10960" y="3602"/>
                </a:lnTo>
                <a:lnTo>
                  <a:pt x="11044" y="3162"/>
                </a:lnTo>
                <a:lnTo>
                  <a:pt x="11055" y="2924"/>
                </a:lnTo>
                <a:lnTo>
                  <a:pt x="11044" y="2699"/>
                </a:lnTo>
                <a:lnTo>
                  <a:pt x="10960" y="2247"/>
                </a:lnTo>
                <a:lnTo>
                  <a:pt x="10782" y="1843"/>
                </a:lnTo>
                <a:lnTo>
                  <a:pt x="10532" y="1474"/>
                </a:lnTo>
                <a:lnTo>
                  <a:pt x="10235" y="1177"/>
                </a:lnTo>
                <a:lnTo>
                  <a:pt x="9867" y="927"/>
                </a:lnTo>
                <a:lnTo>
                  <a:pt x="9463" y="749"/>
                </a:lnTo>
                <a:lnTo>
                  <a:pt x="9011" y="666"/>
                </a:lnTo>
                <a:lnTo>
                  <a:pt x="8785" y="654"/>
                </a:lnTo>
                <a:close/>
                <a:moveTo>
                  <a:pt x="5873" y="6835"/>
                </a:moveTo>
                <a:lnTo>
                  <a:pt x="6431" y="6954"/>
                </a:lnTo>
                <a:lnTo>
                  <a:pt x="6954" y="7180"/>
                </a:lnTo>
                <a:lnTo>
                  <a:pt x="7406" y="7489"/>
                </a:lnTo>
                <a:lnTo>
                  <a:pt x="7798" y="7869"/>
                </a:lnTo>
                <a:lnTo>
                  <a:pt x="8107" y="8333"/>
                </a:lnTo>
                <a:lnTo>
                  <a:pt x="8321" y="8844"/>
                </a:lnTo>
                <a:lnTo>
                  <a:pt x="8440" y="9403"/>
                </a:lnTo>
                <a:lnTo>
                  <a:pt x="8452" y="9700"/>
                </a:lnTo>
                <a:lnTo>
                  <a:pt x="8440" y="9748"/>
                </a:lnTo>
                <a:lnTo>
                  <a:pt x="8393" y="9759"/>
                </a:lnTo>
                <a:lnTo>
                  <a:pt x="702" y="9759"/>
                </a:lnTo>
                <a:lnTo>
                  <a:pt x="666" y="9748"/>
                </a:lnTo>
                <a:lnTo>
                  <a:pt x="654" y="9700"/>
                </a:lnTo>
                <a:lnTo>
                  <a:pt x="666" y="9403"/>
                </a:lnTo>
                <a:lnTo>
                  <a:pt x="773" y="8844"/>
                </a:lnTo>
                <a:lnTo>
                  <a:pt x="999" y="8333"/>
                </a:lnTo>
                <a:lnTo>
                  <a:pt x="1308" y="7869"/>
                </a:lnTo>
                <a:lnTo>
                  <a:pt x="1689" y="7489"/>
                </a:lnTo>
                <a:lnTo>
                  <a:pt x="2152" y="7180"/>
                </a:lnTo>
                <a:lnTo>
                  <a:pt x="2663" y="6954"/>
                </a:lnTo>
                <a:lnTo>
                  <a:pt x="3222" y="6835"/>
                </a:lnTo>
                <a:close/>
                <a:moveTo>
                  <a:pt x="3519" y="6181"/>
                </a:moveTo>
                <a:lnTo>
                  <a:pt x="3163" y="6193"/>
                </a:lnTo>
                <a:lnTo>
                  <a:pt x="2473" y="6336"/>
                </a:lnTo>
                <a:lnTo>
                  <a:pt x="1843" y="6597"/>
                </a:lnTo>
                <a:lnTo>
                  <a:pt x="1284" y="6978"/>
                </a:lnTo>
                <a:lnTo>
                  <a:pt x="797" y="7453"/>
                </a:lnTo>
                <a:lnTo>
                  <a:pt x="417" y="8024"/>
                </a:lnTo>
                <a:lnTo>
                  <a:pt x="155" y="8654"/>
                </a:lnTo>
                <a:lnTo>
                  <a:pt x="12" y="9343"/>
                </a:lnTo>
                <a:lnTo>
                  <a:pt x="1" y="9700"/>
                </a:lnTo>
                <a:lnTo>
                  <a:pt x="12" y="9843"/>
                </a:lnTo>
                <a:lnTo>
                  <a:pt x="119" y="10092"/>
                </a:lnTo>
                <a:lnTo>
                  <a:pt x="310" y="10294"/>
                </a:lnTo>
                <a:lnTo>
                  <a:pt x="559" y="10401"/>
                </a:lnTo>
                <a:lnTo>
                  <a:pt x="8547" y="10401"/>
                </a:lnTo>
                <a:lnTo>
                  <a:pt x="8797" y="10294"/>
                </a:lnTo>
                <a:lnTo>
                  <a:pt x="8987" y="10092"/>
                </a:lnTo>
                <a:lnTo>
                  <a:pt x="9094" y="9843"/>
                </a:lnTo>
                <a:lnTo>
                  <a:pt x="9106" y="9700"/>
                </a:lnTo>
                <a:lnTo>
                  <a:pt x="9094" y="9343"/>
                </a:lnTo>
                <a:lnTo>
                  <a:pt x="8951" y="8654"/>
                </a:lnTo>
                <a:lnTo>
                  <a:pt x="8678" y="8024"/>
                </a:lnTo>
                <a:lnTo>
                  <a:pt x="8298" y="7453"/>
                </a:lnTo>
                <a:lnTo>
                  <a:pt x="7822" y="6978"/>
                </a:lnTo>
                <a:lnTo>
                  <a:pt x="7264" y="6597"/>
                </a:lnTo>
                <a:lnTo>
                  <a:pt x="6634" y="6336"/>
                </a:lnTo>
                <a:lnTo>
                  <a:pt x="5944" y="6193"/>
                </a:lnTo>
                <a:lnTo>
                  <a:pt x="5587" y="6181"/>
                </a:lnTo>
                <a:close/>
                <a:moveTo>
                  <a:pt x="9106" y="6502"/>
                </a:moveTo>
                <a:lnTo>
                  <a:pt x="8975" y="6526"/>
                </a:lnTo>
                <a:lnTo>
                  <a:pt x="8797" y="6704"/>
                </a:lnTo>
                <a:lnTo>
                  <a:pt x="8773" y="6823"/>
                </a:lnTo>
                <a:lnTo>
                  <a:pt x="8797" y="6954"/>
                </a:lnTo>
                <a:lnTo>
                  <a:pt x="8975" y="7132"/>
                </a:lnTo>
                <a:lnTo>
                  <a:pt x="9106" y="7156"/>
                </a:lnTo>
                <a:lnTo>
                  <a:pt x="9974" y="7156"/>
                </a:lnTo>
                <a:lnTo>
                  <a:pt x="10211" y="7168"/>
                </a:lnTo>
                <a:lnTo>
                  <a:pt x="10675" y="7263"/>
                </a:lnTo>
                <a:lnTo>
                  <a:pt x="11103" y="7441"/>
                </a:lnTo>
                <a:lnTo>
                  <a:pt x="11483" y="7691"/>
                </a:lnTo>
                <a:lnTo>
                  <a:pt x="11816" y="8024"/>
                </a:lnTo>
                <a:lnTo>
                  <a:pt x="12066" y="8404"/>
                </a:lnTo>
                <a:lnTo>
                  <a:pt x="12244" y="8832"/>
                </a:lnTo>
                <a:lnTo>
                  <a:pt x="12339" y="9296"/>
                </a:lnTo>
                <a:lnTo>
                  <a:pt x="12351" y="9534"/>
                </a:lnTo>
                <a:lnTo>
                  <a:pt x="12339" y="9629"/>
                </a:lnTo>
                <a:lnTo>
                  <a:pt x="12220" y="9748"/>
                </a:lnTo>
                <a:lnTo>
                  <a:pt x="12137" y="9759"/>
                </a:lnTo>
                <a:lnTo>
                  <a:pt x="10081" y="9759"/>
                </a:lnTo>
                <a:lnTo>
                  <a:pt x="9950" y="9771"/>
                </a:lnTo>
                <a:lnTo>
                  <a:pt x="9772" y="9950"/>
                </a:lnTo>
                <a:lnTo>
                  <a:pt x="9748" y="10080"/>
                </a:lnTo>
                <a:lnTo>
                  <a:pt x="9772" y="10211"/>
                </a:lnTo>
                <a:lnTo>
                  <a:pt x="9950" y="10389"/>
                </a:lnTo>
                <a:lnTo>
                  <a:pt x="10081" y="10401"/>
                </a:lnTo>
                <a:lnTo>
                  <a:pt x="12137" y="10401"/>
                </a:lnTo>
                <a:lnTo>
                  <a:pt x="12315" y="10389"/>
                </a:lnTo>
                <a:lnTo>
                  <a:pt x="12625" y="10259"/>
                </a:lnTo>
                <a:lnTo>
                  <a:pt x="12862" y="10021"/>
                </a:lnTo>
                <a:lnTo>
                  <a:pt x="12993" y="9712"/>
                </a:lnTo>
                <a:lnTo>
                  <a:pt x="13005" y="9534"/>
                </a:lnTo>
                <a:lnTo>
                  <a:pt x="12993" y="9224"/>
                </a:lnTo>
                <a:lnTo>
                  <a:pt x="12874" y="8630"/>
                </a:lnTo>
                <a:lnTo>
                  <a:pt x="12636" y="8083"/>
                </a:lnTo>
                <a:lnTo>
                  <a:pt x="12315" y="7596"/>
                </a:lnTo>
                <a:lnTo>
                  <a:pt x="11899" y="7192"/>
                </a:lnTo>
                <a:lnTo>
                  <a:pt x="11412" y="6859"/>
                </a:lnTo>
                <a:lnTo>
                  <a:pt x="10877" y="6633"/>
                </a:lnTo>
                <a:lnTo>
                  <a:pt x="10283" y="6514"/>
                </a:lnTo>
                <a:lnTo>
                  <a:pt x="9974" y="65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57"/>
          <p:cNvSpPr/>
          <p:nvPr/>
        </p:nvSpPr>
        <p:spPr>
          <a:xfrm>
            <a:off x="13108619" y="7766282"/>
            <a:ext cx="554935" cy="633846"/>
          </a:xfrm>
          <a:custGeom>
            <a:avLst/>
            <a:gdLst/>
            <a:ahLst/>
            <a:cxnLst/>
            <a:rect l="l" t="t" r="r" b="b"/>
            <a:pathLst>
              <a:path w="9107" h="10402" extrusionOk="0">
                <a:moveTo>
                  <a:pt x="4554" y="1308"/>
                </a:moveTo>
                <a:lnTo>
                  <a:pt x="4280" y="1320"/>
                </a:lnTo>
                <a:lnTo>
                  <a:pt x="3781" y="1415"/>
                </a:lnTo>
                <a:lnTo>
                  <a:pt x="3306" y="1617"/>
                </a:lnTo>
                <a:lnTo>
                  <a:pt x="2890" y="1902"/>
                </a:lnTo>
                <a:lnTo>
                  <a:pt x="2545" y="2247"/>
                </a:lnTo>
                <a:lnTo>
                  <a:pt x="2260" y="2663"/>
                </a:lnTo>
                <a:lnTo>
                  <a:pt x="2069" y="3127"/>
                </a:lnTo>
                <a:lnTo>
                  <a:pt x="1962" y="3638"/>
                </a:lnTo>
                <a:lnTo>
                  <a:pt x="1950" y="3911"/>
                </a:lnTo>
                <a:lnTo>
                  <a:pt x="1962" y="4208"/>
                </a:lnTo>
                <a:lnTo>
                  <a:pt x="2105" y="4779"/>
                </a:lnTo>
                <a:lnTo>
                  <a:pt x="2355" y="5302"/>
                </a:lnTo>
                <a:lnTo>
                  <a:pt x="2723" y="5742"/>
                </a:lnTo>
                <a:lnTo>
                  <a:pt x="2937" y="5932"/>
                </a:lnTo>
                <a:lnTo>
                  <a:pt x="2925" y="5896"/>
                </a:lnTo>
                <a:lnTo>
                  <a:pt x="2925" y="5861"/>
                </a:lnTo>
                <a:lnTo>
                  <a:pt x="2937" y="5682"/>
                </a:lnTo>
                <a:lnTo>
                  <a:pt x="3032" y="5361"/>
                </a:lnTo>
                <a:lnTo>
                  <a:pt x="3103" y="5207"/>
                </a:lnTo>
                <a:lnTo>
                  <a:pt x="2925" y="4981"/>
                </a:lnTo>
                <a:lnTo>
                  <a:pt x="2687" y="4482"/>
                </a:lnTo>
                <a:lnTo>
                  <a:pt x="2592" y="3935"/>
                </a:lnTo>
                <a:lnTo>
                  <a:pt x="2664" y="3376"/>
                </a:lnTo>
                <a:lnTo>
                  <a:pt x="2771" y="3103"/>
                </a:lnTo>
                <a:lnTo>
                  <a:pt x="2771" y="3115"/>
                </a:lnTo>
                <a:lnTo>
                  <a:pt x="2901" y="2853"/>
                </a:lnTo>
                <a:lnTo>
                  <a:pt x="3258" y="2437"/>
                </a:lnTo>
                <a:lnTo>
                  <a:pt x="3722" y="2128"/>
                </a:lnTo>
                <a:lnTo>
                  <a:pt x="4257" y="1973"/>
                </a:lnTo>
                <a:lnTo>
                  <a:pt x="4542" y="1962"/>
                </a:lnTo>
                <a:lnTo>
                  <a:pt x="4566" y="1962"/>
                </a:lnTo>
                <a:lnTo>
                  <a:pt x="4851" y="1973"/>
                </a:lnTo>
                <a:lnTo>
                  <a:pt x="5374" y="2128"/>
                </a:lnTo>
                <a:lnTo>
                  <a:pt x="5837" y="2437"/>
                </a:lnTo>
                <a:lnTo>
                  <a:pt x="6206" y="2853"/>
                </a:lnTo>
                <a:lnTo>
                  <a:pt x="6337" y="3115"/>
                </a:lnTo>
                <a:lnTo>
                  <a:pt x="6444" y="3376"/>
                </a:lnTo>
                <a:lnTo>
                  <a:pt x="6515" y="3935"/>
                </a:lnTo>
                <a:lnTo>
                  <a:pt x="6420" y="4482"/>
                </a:lnTo>
                <a:lnTo>
                  <a:pt x="6182" y="4981"/>
                </a:lnTo>
                <a:lnTo>
                  <a:pt x="6004" y="5207"/>
                </a:lnTo>
                <a:lnTo>
                  <a:pt x="6301" y="5207"/>
                </a:lnTo>
                <a:lnTo>
                  <a:pt x="6539" y="5135"/>
                </a:lnTo>
                <a:lnTo>
                  <a:pt x="6753" y="5017"/>
                </a:lnTo>
                <a:lnTo>
                  <a:pt x="6931" y="4850"/>
                </a:lnTo>
                <a:lnTo>
                  <a:pt x="7002" y="4743"/>
                </a:lnTo>
                <a:lnTo>
                  <a:pt x="7062" y="4553"/>
                </a:lnTo>
                <a:lnTo>
                  <a:pt x="7145" y="4125"/>
                </a:lnTo>
                <a:lnTo>
                  <a:pt x="7157" y="3911"/>
                </a:lnTo>
                <a:lnTo>
                  <a:pt x="7145" y="3638"/>
                </a:lnTo>
                <a:lnTo>
                  <a:pt x="7038" y="3127"/>
                </a:lnTo>
                <a:lnTo>
                  <a:pt x="6848" y="2663"/>
                </a:lnTo>
                <a:lnTo>
                  <a:pt x="6563" y="2247"/>
                </a:lnTo>
                <a:lnTo>
                  <a:pt x="6206" y="1902"/>
                </a:lnTo>
                <a:lnTo>
                  <a:pt x="5790" y="1617"/>
                </a:lnTo>
                <a:lnTo>
                  <a:pt x="5326" y="1415"/>
                </a:lnTo>
                <a:lnTo>
                  <a:pt x="4815" y="1320"/>
                </a:lnTo>
                <a:lnTo>
                  <a:pt x="4554" y="1308"/>
                </a:lnTo>
                <a:close/>
                <a:moveTo>
                  <a:pt x="4554" y="0"/>
                </a:moveTo>
                <a:lnTo>
                  <a:pt x="4150" y="24"/>
                </a:lnTo>
                <a:lnTo>
                  <a:pt x="3389" y="179"/>
                </a:lnTo>
                <a:lnTo>
                  <a:pt x="2687" y="476"/>
                </a:lnTo>
                <a:lnTo>
                  <a:pt x="2069" y="892"/>
                </a:lnTo>
                <a:lnTo>
                  <a:pt x="1534" y="1427"/>
                </a:lnTo>
                <a:lnTo>
                  <a:pt x="1118" y="2045"/>
                </a:lnTo>
                <a:lnTo>
                  <a:pt x="821" y="2746"/>
                </a:lnTo>
                <a:lnTo>
                  <a:pt x="667" y="3507"/>
                </a:lnTo>
                <a:lnTo>
                  <a:pt x="655" y="3911"/>
                </a:lnTo>
                <a:lnTo>
                  <a:pt x="655" y="4232"/>
                </a:lnTo>
                <a:lnTo>
                  <a:pt x="667" y="4363"/>
                </a:lnTo>
                <a:lnTo>
                  <a:pt x="845" y="4541"/>
                </a:lnTo>
                <a:lnTo>
                  <a:pt x="976" y="4553"/>
                </a:lnTo>
                <a:lnTo>
                  <a:pt x="1106" y="4541"/>
                </a:lnTo>
                <a:lnTo>
                  <a:pt x="1285" y="4363"/>
                </a:lnTo>
                <a:lnTo>
                  <a:pt x="1309" y="4232"/>
                </a:lnTo>
                <a:lnTo>
                  <a:pt x="1309" y="3899"/>
                </a:lnTo>
                <a:lnTo>
                  <a:pt x="1320" y="3566"/>
                </a:lnTo>
                <a:lnTo>
                  <a:pt x="1451" y="2936"/>
                </a:lnTo>
                <a:lnTo>
                  <a:pt x="1689" y="2354"/>
                </a:lnTo>
                <a:lnTo>
                  <a:pt x="2046" y="1831"/>
                </a:lnTo>
                <a:lnTo>
                  <a:pt x="2485" y="1391"/>
                </a:lnTo>
                <a:lnTo>
                  <a:pt x="3008" y="1046"/>
                </a:lnTo>
                <a:lnTo>
                  <a:pt x="3591" y="797"/>
                </a:lnTo>
                <a:lnTo>
                  <a:pt x="4221" y="666"/>
                </a:lnTo>
                <a:lnTo>
                  <a:pt x="4554" y="654"/>
                </a:lnTo>
                <a:lnTo>
                  <a:pt x="4887" y="666"/>
                </a:lnTo>
                <a:lnTo>
                  <a:pt x="5528" y="797"/>
                </a:lnTo>
                <a:lnTo>
                  <a:pt x="6111" y="1046"/>
                </a:lnTo>
                <a:lnTo>
                  <a:pt x="6622" y="1391"/>
                </a:lnTo>
                <a:lnTo>
                  <a:pt x="7062" y="1831"/>
                </a:lnTo>
                <a:lnTo>
                  <a:pt x="7418" y="2354"/>
                </a:lnTo>
                <a:lnTo>
                  <a:pt x="7668" y="2936"/>
                </a:lnTo>
                <a:lnTo>
                  <a:pt x="7799" y="3566"/>
                </a:lnTo>
                <a:lnTo>
                  <a:pt x="7811" y="3899"/>
                </a:lnTo>
                <a:lnTo>
                  <a:pt x="7811" y="4232"/>
                </a:lnTo>
                <a:lnTo>
                  <a:pt x="7799" y="4398"/>
                </a:lnTo>
                <a:lnTo>
                  <a:pt x="7739" y="4707"/>
                </a:lnTo>
                <a:lnTo>
                  <a:pt x="7609" y="5005"/>
                </a:lnTo>
                <a:lnTo>
                  <a:pt x="7442" y="5266"/>
                </a:lnTo>
                <a:lnTo>
                  <a:pt x="7216" y="5480"/>
                </a:lnTo>
                <a:lnTo>
                  <a:pt x="6955" y="5658"/>
                </a:lnTo>
                <a:lnTo>
                  <a:pt x="6670" y="5789"/>
                </a:lnTo>
                <a:lnTo>
                  <a:pt x="6349" y="5849"/>
                </a:lnTo>
                <a:lnTo>
                  <a:pt x="6182" y="5861"/>
                </a:lnTo>
                <a:lnTo>
                  <a:pt x="5528" y="5861"/>
                </a:lnTo>
                <a:lnTo>
                  <a:pt x="5517" y="5718"/>
                </a:lnTo>
                <a:lnTo>
                  <a:pt x="5421" y="5492"/>
                </a:lnTo>
                <a:lnTo>
                  <a:pt x="5243" y="5314"/>
                </a:lnTo>
                <a:lnTo>
                  <a:pt x="5017" y="5219"/>
                </a:lnTo>
                <a:lnTo>
                  <a:pt x="4875" y="5207"/>
                </a:lnTo>
                <a:lnTo>
                  <a:pt x="4233" y="5207"/>
                </a:lnTo>
                <a:lnTo>
                  <a:pt x="4102" y="5219"/>
                </a:lnTo>
                <a:lnTo>
                  <a:pt x="3864" y="5314"/>
                </a:lnTo>
                <a:lnTo>
                  <a:pt x="3686" y="5492"/>
                </a:lnTo>
                <a:lnTo>
                  <a:pt x="3591" y="5718"/>
                </a:lnTo>
                <a:lnTo>
                  <a:pt x="3579" y="5861"/>
                </a:lnTo>
                <a:lnTo>
                  <a:pt x="3591" y="5991"/>
                </a:lnTo>
                <a:lnTo>
                  <a:pt x="3686" y="6217"/>
                </a:lnTo>
                <a:lnTo>
                  <a:pt x="3864" y="6395"/>
                </a:lnTo>
                <a:lnTo>
                  <a:pt x="4102" y="6491"/>
                </a:lnTo>
                <a:lnTo>
                  <a:pt x="4233" y="6502"/>
                </a:lnTo>
                <a:lnTo>
                  <a:pt x="6408" y="6502"/>
                </a:lnTo>
                <a:lnTo>
                  <a:pt x="6860" y="6407"/>
                </a:lnTo>
                <a:lnTo>
                  <a:pt x="7264" y="6229"/>
                </a:lnTo>
                <a:lnTo>
                  <a:pt x="7632" y="5991"/>
                </a:lnTo>
                <a:lnTo>
                  <a:pt x="7930" y="5682"/>
                </a:lnTo>
                <a:lnTo>
                  <a:pt x="8179" y="5314"/>
                </a:lnTo>
                <a:lnTo>
                  <a:pt x="8357" y="4910"/>
                </a:lnTo>
                <a:lnTo>
                  <a:pt x="8441" y="4470"/>
                </a:lnTo>
                <a:lnTo>
                  <a:pt x="8453" y="4232"/>
                </a:lnTo>
                <a:lnTo>
                  <a:pt x="8453" y="3911"/>
                </a:lnTo>
                <a:lnTo>
                  <a:pt x="8441" y="3507"/>
                </a:lnTo>
                <a:lnTo>
                  <a:pt x="8286" y="2746"/>
                </a:lnTo>
                <a:lnTo>
                  <a:pt x="7989" y="2045"/>
                </a:lnTo>
                <a:lnTo>
                  <a:pt x="7561" y="1427"/>
                </a:lnTo>
                <a:lnTo>
                  <a:pt x="7038" y="892"/>
                </a:lnTo>
                <a:lnTo>
                  <a:pt x="6408" y="476"/>
                </a:lnTo>
                <a:lnTo>
                  <a:pt x="5719" y="179"/>
                </a:lnTo>
                <a:lnTo>
                  <a:pt x="4958" y="24"/>
                </a:lnTo>
                <a:lnTo>
                  <a:pt x="4554" y="0"/>
                </a:lnTo>
                <a:close/>
                <a:moveTo>
                  <a:pt x="6598" y="7810"/>
                </a:moveTo>
                <a:lnTo>
                  <a:pt x="6991" y="7893"/>
                </a:lnTo>
                <a:lnTo>
                  <a:pt x="7347" y="8036"/>
                </a:lnTo>
                <a:lnTo>
                  <a:pt x="7668" y="8250"/>
                </a:lnTo>
                <a:lnTo>
                  <a:pt x="7941" y="8511"/>
                </a:lnTo>
                <a:lnTo>
                  <a:pt x="8167" y="8820"/>
                </a:lnTo>
                <a:lnTo>
                  <a:pt x="8334" y="9177"/>
                </a:lnTo>
                <a:lnTo>
                  <a:pt x="8429" y="9557"/>
                </a:lnTo>
                <a:lnTo>
                  <a:pt x="8453" y="9759"/>
                </a:lnTo>
                <a:lnTo>
                  <a:pt x="655" y="9759"/>
                </a:lnTo>
                <a:lnTo>
                  <a:pt x="667" y="9557"/>
                </a:lnTo>
                <a:lnTo>
                  <a:pt x="762" y="9177"/>
                </a:lnTo>
                <a:lnTo>
                  <a:pt x="928" y="8820"/>
                </a:lnTo>
                <a:lnTo>
                  <a:pt x="1154" y="8511"/>
                </a:lnTo>
                <a:lnTo>
                  <a:pt x="1427" y="8250"/>
                </a:lnTo>
                <a:lnTo>
                  <a:pt x="1760" y="8036"/>
                </a:lnTo>
                <a:lnTo>
                  <a:pt x="2117" y="7893"/>
                </a:lnTo>
                <a:lnTo>
                  <a:pt x="2509" y="7810"/>
                </a:lnTo>
                <a:close/>
                <a:moveTo>
                  <a:pt x="2711" y="7156"/>
                </a:moveTo>
                <a:lnTo>
                  <a:pt x="2426" y="7168"/>
                </a:lnTo>
                <a:lnTo>
                  <a:pt x="1903" y="7275"/>
                </a:lnTo>
                <a:lnTo>
                  <a:pt x="1416" y="7477"/>
                </a:lnTo>
                <a:lnTo>
                  <a:pt x="988" y="7774"/>
                </a:lnTo>
                <a:lnTo>
                  <a:pt x="619" y="8143"/>
                </a:lnTo>
                <a:lnTo>
                  <a:pt x="322" y="8571"/>
                </a:lnTo>
                <a:lnTo>
                  <a:pt x="120" y="9058"/>
                </a:lnTo>
                <a:lnTo>
                  <a:pt x="13" y="9581"/>
                </a:lnTo>
                <a:lnTo>
                  <a:pt x="1" y="9866"/>
                </a:lnTo>
                <a:lnTo>
                  <a:pt x="13" y="9973"/>
                </a:lnTo>
                <a:lnTo>
                  <a:pt x="96" y="10164"/>
                </a:lnTo>
                <a:lnTo>
                  <a:pt x="239" y="10318"/>
                </a:lnTo>
                <a:lnTo>
                  <a:pt x="429" y="10401"/>
                </a:lnTo>
                <a:lnTo>
                  <a:pt x="8667" y="10401"/>
                </a:lnTo>
                <a:lnTo>
                  <a:pt x="8869" y="10318"/>
                </a:lnTo>
                <a:lnTo>
                  <a:pt x="9011" y="10164"/>
                </a:lnTo>
                <a:lnTo>
                  <a:pt x="9094" y="9973"/>
                </a:lnTo>
                <a:lnTo>
                  <a:pt x="9106" y="9866"/>
                </a:lnTo>
                <a:lnTo>
                  <a:pt x="9094" y="9581"/>
                </a:lnTo>
                <a:lnTo>
                  <a:pt x="8988" y="9058"/>
                </a:lnTo>
                <a:lnTo>
                  <a:pt x="8774" y="8571"/>
                </a:lnTo>
                <a:lnTo>
                  <a:pt x="8488" y="8143"/>
                </a:lnTo>
                <a:lnTo>
                  <a:pt x="8120" y="7774"/>
                </a:lnTo>
                <a:lnTo>
                  <a:pt x="7692" y="7477"/>
                </a:lnTo>
                <a:lnTo>
                  <a:pt x="7204" y="7275"/>
                </a:lnTo>
                <a:lnTo>
                  <a:pt x="6670" y="7168"/>
                </a:lnTo>
                <a:lnTo>
                  <a:pt x="6396" y="715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57"/>
          <p:cNvSpPr/>
          <p:nvPr/>
        </p:nvSpPr>
        <p:spPr>
          <a:xfrm>
            <a:off x="14207470" y="7767013"/>
            <a:ext cx="791728" cy="633846"/>
          </a:xfrm>
          <a:custGeom>
            <a:avLst/>
            <a:gdLst/>
            <a:ahLst/>
            <a:cxnLst/>
            <a:rect l="l" t="t" r="r" b="b"/>
            <a:pathLst>
              <a:path w="12993" h="10402" extrusionOk="0">
                <a:moveTo>
                  <a:pt x="6312" y="12"/>
                </a:moveTo>
                <a:lnTo>
                  <a:pt x="5920" y="71"/>
                </a:lnTo>
                <a:lnTo>
                  <a:pt x="5350" y="250"/>
                </a:lnTo>
                <a:lnTo>
                  <a:pt x="4696" y="654"/>
                </a:lnTo>
                <a:lnTo>
                  <a:pt x="4161" y="1213"/>
                </a:lnTo>
                <a:lnTo>
                  <a:pt x="3971" y="1545"/>
                </a:lnTo>
                <a:lnTo>
                  <a:pt x="4482" y="1950"/>
                </a:lnTo>
                <a:lnTo>
                  <a:pt x="4624" y="1664"/>
                </a:lnTo>
                <a:lnTo>
                  <a:pt x="5041" y="1189"/>
                </a:lnTo>
                <a:lnTo>
                  <a:pt x="5564" y="844"/>
                </a:lnTo>
                <a:lnTo>
                  <a:pt x="6170" y="666"/>
                </a:lnTo>
                <a:lnTo>
                  <a:pt x="6503" y="642"/>
                </a:lnTo>
                <a:lnTo>
                  <a:pt x="6740" y="654"/>
                </a:lnTo>
                <a:lnTo>
                  <a:pt x="7180" y="737"/>
                </a:lnTo>
                <a:lnTo>
                  <a:pt x="7584" y="915"/>
                </a:lnTo>
                <a:lnTo>
                  <a:pt x="7953" y="1165"/>
                </a:lnTo>
                <a:lnTo>
                  <a:pt x="8262" y="1474"/>
                </a:lnTo>
                <a:lnTo>
                  <a:pt x="8500" y="1831"/>
                </a:lnTo>
                <a:lnTo>
                  <a:pt x="8678" y="2247"/>
                </a:lnTo>
                <a:lnTo>
                  <a:pt x="8773" y="2687"/>
                </a:lnTo>
                <a:lnTo>
                  <a:pt x="8773" y="2924"/>
                </a:lnTo>
                <a:lnTo>
                  <a:pt x="8773" y="3186"/>
                </a:lnTo>
                <a:lnTo>
                  <a:pt x="8654" y="3673"/>
                </a:lnTo>
                <a:lnTo>
                  <a:pt x="8428" y="4125"/>
                </a:lnTo>
                <a:lnTo>
                  <a:pt x="8119" y="4505"/>
                </a:lnTo>
                <a:lnTo>
                  <a:pt x="7941" y="4672"/>
                </a:lnTo>
                <a:lnTo>
                  <a:pt x="8452" y="5076"/>
                </a:lnTo>
                <a:lnTo>
                  <a:pt x="8666" y="4874"/>
                </a:lnTo>
                <a:lnTo>
                  <a:pt x="9023" y="4386"/>
                </a:lnTo>
                <a:lnTo>
                  <a:pt x="9284" y="3840"/>
                </a:lnTo>
                <a:lnTo>
                  <a:pt x="9415" y="3233"/>
                </a:lnTo>
                <a:lnTo>
                  <a:pt x="9427" y="2924"/>
                </a:lnTo>
                <a:lnTo>
                  <a:pt x="9415" y="2615"/>
                </a:lnTo>
                <a:lnTo>
                  <a:pt x="9296" y="2045"/>
                </a:lnTo>
                <a:lnTo>
                  <a:pt x="9082" y="1522"/>
                </a:lnTo>
                <a:lnTo>
                  <a:pt x="8761" y="1058"/>
                </a:lnTo>
                <a:lnTo>
                  <a:pt x="8369" y="666"/>
                </a:lnTo>
                <a:lnTo>
                  <a:pt x="7905" y="357"/>
                </a:lnTo>
                <a:lnTo>
                  <a:pt x="7382" y="143"/>
                </a:lnTo>
                <a:lnTo>
                  <a:pt x="6824" y="24"/>
                </a:lnTo>
                <a:lnTo>
                  <a:pt x="6526" y="12"/>
                </a:lnTo>
                <a:close/>
                <a:moveTo>
                  <a:pt x="417" y="0"/>
                </a:moveTo>
                <a:lnTo>
                  <a:pt x="167" y="24"/>
                </a:lnTo>
                <a:lnTo>
                  <a:pt x="72" y="119"/>
                </a:lnTo>
                <a:lnTo>
                  <a:pt x="0" y="226"/>
                </a:lnTo>
                <a:lnTo>
                  <a:pt x="36" y="476"/>
                </a:lnTo>
                <a:lnTo>
                  <a:pt x="119" y="571"/>
                </a:lnTo>
                <a:lnTo>
                  <a:pt x="12470" y="10318"/>
                </a:lnTo>
                <a:lnTo>
                  <a:pt x="12565" y="10377"/>
                </a:lnTo>
                <a:lnTo>
                  <a:pt x="12660" y="10389"/>
                </a:lnTo>
                <a:lnTo>
                  <a:pt x="12731" y="10389"/>
                </a:lnTo>
                <a:lnTo>
                  <a:pt x="12862" y="10330"/>
                </a:lnTo>
                <a:lnTo>
                  <a:pt x="12910" y="10270"/>
                </a:lnTo>
                <a:lnTo>
                  <a:pt x="12993" y="10152"/>
                </a:lnTo>
                <a:lnTo>
                  <a:pt x="12969" y="9902"/>
                </a:lnTo>
                <a:lnTo>
                  <a:pt x="12874" y="9819"/>
                </a:lnTo>
                <a:lnTo>
                  <a:pt x="523" y="60"/>
                </a:lnTo>
                <a:lnTo>
                  <a:pt x="417" y="0"/>
                </a:lnTo>
                <a:close/>
                <a:moveTo>
                  <a:pt x="4553" y="6490"/>
                </a:moveTo>
                <a:lnTo>
                  <a:pt x="4220" y="6502"/>
                </a:lnTo>
                <a:lnTo>
                  <a:pt x="3578" y="6633"/>
                </a:lnTo>
                <a:lnTo>
                  <a:pt x="2996" y="6883"/>
                </a:lnTo>
                <a:lnTo>
                  <a:pt x="2485" y="7227"/>
                </a:lnTo>
                <a:lnTo>
                  <a:pt x="2033" y="7667"/>
                </a:lnTo>
                <a:lnTo>
                  <a:pt x="1688" y="8190"/>
                </a:lnTo>
                <a:lnTo>
                  <a:pt x="1439" y="8761"/>
                </a:lnTo>
                <a:lnTo>
                  <a:pt x="1308" y="9391"/>
                </a:lnTo>
                <a:lnTo>
                  <a:pt x="1296" y="9724"/>
                </a:lnTo>
                <a:lnTo>
                  <a:pt x="1308" y="9866"/>
                </a:lnTo>
                <a:lnTo>
                  <a:pt x="1403" y="10104"/>
                </a:lnTo>
                <a:lnTo>
                  <a:pt x="1570" y="10282"/>
                </a:lnTo>
                <a:lnTo>
                  <a:pt x="1807" y="10389"/>
                </a:lnTo>
                <a:lnTo>
                  <a:pt x="1938" y="10401"/>
                </a:lnTo>
                <a:lnTo>
                  <a:pt x="10960" y="10401"/>
                </a:lnTo>
                <a:lnTo>
                  <a:pt x="10128" y="9747"/>
                </a:lnTo>
                <a:lnTo>
                  <a:pt x="1950" y="9747"/>
                </a:lnTo>
                <a:lnTo>
                  <a:pt x="1962" y="9474"/>
                </a:lnTo>
                <a:lnTo>
                  <a:pt x="2069" y="8975"/>
                </a:lnTo>
                <a:lnTo>
                  <a:pt x="2259" y="8511"/>
                </a:lnTo>
                <a:lnTo>
                  <a:pt x="2544" y="8095"/>
                </a:lnTo>
                <a:lnTo>
                  <a:pt x="2901" y="7739"/>
                </a:lnTo>
                <a:lnTo>
                  <a:pt x="3317" y="7453"/>
                </a:lnTo>
                <a:lnTo>
                  <a:pt x="3781" y="7263"/>
                </a:lnTo>
                <a:lnTo>
                  <a:pt x="4280" y="7156"/>
                </a:lnTo>
                <a:lnTo>
                  <a:pt x="4553" y="7144"/>
                </a:lnTo>
                <a:lnTo>
                  <a:pt x="6871" y="7144"/>
                </a:lnTo>
                <a:lnTo>
                  <a:pt x="6051" y="649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57"/>
          <p:cNvSpPr/>
          <p:nvPr/>
        </p:nvSpPr>
        <p:spPr>
          <a:xfrm>
            <a:off x="15425085" y="7766282"/>
            <a:ext cx="792460" cy="634577"/>
          </a:xfrm>
          <a:custGeom>
            <a:avLst/>
            <a:gdLst/>
            <a:ahLst/>
            <a:cxnLst/>
            <a:rect l="l" t="t" r="r" b="b"/>
            <a:pathLst>
              <a:path w="13005" h="10414" extrusionOk="0">
                <a:moveTo>
                  <a:pt x="4553" y="654"/>
                </a:moveTo>
                <a:lnTo>
                  <a:pt x="4755" y="666"/>
                </a:lnTo>
                <a:lnTo>
                  <a:pt x="5136" y="737"/>
                </a:lnTo>
                <a:lnTo>
                  <a:pt x="5480" y="892"/>
                </a:lnTo>
                <a:lnTo>
                  <a:pt x="5789" y="1094"/>
                </a:lnTo>
                <a:lnTo>
                  <a:pt x="6051" y="1367"/>
                </a:lnTo>
                <a:lnTo>
                  <a:pt x="6265" y="1676"/>
                </a:lnTo>
                <a:lnTo>
                  <a:pt x="6419" y="2021"/>
                </a:lnTo>
                <a:lnTo>
                  <a:pt x="6491" y="2401"/>
                </a:lnTo>
                <a:lnTo>
                  <a:pt x="6503" y="2603"/>
                </a:lnTo>
                <a:lnTo>
                  <a:pt x="6491" y="2806"/>
                </a:lnTo>
                <a:lnTo>
                  <a:pt x="6419" y="3186"/>
                </a:lnTo>
                <a:lnTo>
                  <a:pt x="6265" y="3531"/>
                </a:lnTo>
                <a:lnTo>
                  <a:pt x="6051" y="3852"/>
                </a:lnTo>
                <a:lnTo>
                  <a:pt x="5789" y="4113"/>
                </a:lnTo>
                <a:lnTo>
                  <a:pt x="5480" y="4327"/>
                </a:lnTo>
                <a:lnTo>
                  <a:pt x="5136" y="4470"/>
                </a:lnTo>
                <a:lnTo>
                  <a:pt x="4755" y="4553"/>
                </a:lnTo>
                <a:lnTo>
                  <a:pt x="4351" y="4553"/>
                </a:lnTo>
                <a:lnTo>
                  <a:pt x="3971" y="4470"/>
                </a:lnTo>
                <a:lnTo>
                  <a:pt x="3626" y="4327"/>
                </a:lnTo>
                <a:lnTo>
                  <a:pt x="3305" y="4113"/>
                </a:lnTo>
                <a:lnTo>
                  <a:pt x="3043" y="3852"/>
                </a:lnTo>
                <a:lnTo>
                  <a:pt x="2829" y="3531"/>
                </a:lnTo>
                <a:lnTo>
                  <a:pt x="2687" y="3186"/>
                </a:lnTo>
                <a:lnTo>
                  <a:pt x="2604" y="2806"/>
                </a:lnTo>
                <a:lnTo>
                  <a:pt x="2604" y="2603"/>
                </a:lnTo>
                <a:lnTo>
                  <a:pt x="2604" y="2401"/>
                </a:lnTo>
                <a:lnTo>
                  <a:pt x="2687" y="2021"/>
                </a:lnTo>
                <a:lnTo>
                  <a:pt x="2829" y="1676"/>
                </a:lnTo>
                <a:lnTo>
                  <a:pt x="3043" y="1367"/>
                </a:lnTo>
                <a:lnTo>
                  <a:pt x="3305" y="1094"/>
                </a:lnTo>
                <a:lnTo>
                  <a:pt x="3626" y="892"/>
                </a:lnTo>
                <a:lnTo>
                  <a:pt x="3971" y="737"/>
                </a:lnTo>
                <a:lnTo>
                  <a:pt x="4351" y="666"/>
                </a:lnTo>
                <a:lnTo>
                  <a:pt x="4553" y="654"/>
                </a:lnTo>
                <a:close/>
                <a:moveTo>
                  <a:pt x="4553" y="0"/>
                </a:moveTo>
                <a:lnTo>
                  <a:pt x="4280" y="12"/>
                </a:lnTo>
                <a:lnTo>
                  <a:pt x="3780" y="119"/>
                </a:lnTo>
                <a:lnTo>
                  <a:pt x="3305" y="309"/>
                </a:lnTo>
                <a:lnTo>
                  <a:pt x="2889" y="595"/>
                </a:lnTo>
                <a:lnTo>
                  <a:pt x="2544" y="951"/>
                </a:lnTo>
                <a:lnTo>
                  <a:pt x="2259" y="1367"/>
                </a:lnTo>
                <a:lnTo>
                  <a:pt x="2069" y="1831"/>
                </a:lnTo>
                <a:lnTo>
                  <a:pt x="1962" y="2342"/>
                </a:lnTo>
                <a:lnTo>
                  <a:pt x="1950" y="2603"/>
                </a:lnTo>
                <a:lnTo>
                  <a:pt x="1962" y="2877"/>
                </a:lnTo>
                <a:lnTo>
                  <a:pt x="2069" y="3376"/>
                </a:lnTo>
                <a:lnTo>
                  <a:pt x="2259" y="3852"/>
                </a:lnTo>
                <a:lnTo>
                  <a:pt x="2544" y="4256"/>
                </a:lnTo>
                <a:lnTo>
                  <a:pt x="2889" y="4612"/>
                </a:lnTo>
                <a:lnTo>
                  <a:pt x="3305" y="4898"/>
                </a:lnTo>
                <a:lnTo>
                  <a:pt x="3780" y="5088"/>
                </a:lnTo>
                <a:lnTo>
                  <a:pt x="4280" y="5195"/>
                </a:lnTo>
                <a:lnTo>
                  <a:pt x="4553" y="5207"/>
                </a:lnTo>
                <a:lnTo>
                  <a:pt x="4815" y="5195"/>
                </a:lnTo>
                <a:lnTo>
                  <a:pt x="5326" y="5088"/>
                </a:lnTo>
                <a:lnTo>
                  <a:pt x="5789" y="4898"/>
                </a:lnTo>
                <a:lnTo>
                  <a:pt x="6205" y="4612"/>
                </a:lnTo>
                <a:lnTo>
                  <a:pt x="6562" y="4256"/>
                </a:lnTo>
                <a:lnTo>
                  <a:pt x="6835" y="3852"/>
                </a:lnTo>
                <a:lnTo>
                  <a:pt x="7037" y="3376"/>
                </a:lnTo>
                <a:lnTo>
                  <a:pt x="7144" y="2877"/>
                </a:lnTo>
                <a:lnTo>
                  <a:pt x="7156" y="2603"/>
                </a:lnTo>
                <a:lnTo>
                  <a:pt x="7144" y="2342"/>
                </a:lnTo>
                <a:lnTo>
                  <a:pt x="7037" y="1831"/>
                </a:lnTo>
                <a:lnTo>
                  <a:pt x="6835" y="1367"/>
                </a:lnTo>
                <a:lnTo>
                  <a:pt x="6562" y="951"/>
                </a:lnTo>
                <a:lnTo>
                  <a:pt x="6205" y="595"/>
                </a:lnTo>
                <a:lnTo>
                  <a:pt x="5789" y="309"/>
                </a:lnTo>
                <a:lnTo>
                  <a:pt x="5326" y="119"/>
                </a:lnTo>
                <a:lnTo>
                  <a:pt x="4815" y="12"/>
                </a:lnTo>
                <a:lnTo>
                  <a:pt x="4553" y="0"/>
                </a:lnTo>
                <a:close/>
                <a:moveTo>
                  <a:pt x="10081" y="3257"/>
                </a:moveTo>
                <a:lnTo>
                  <a:pt x="10271" y="3269"/>
                </a:lnTo>
                <a:lnTo>
                  <a:pt x="10627" y="3412"/>
                </a:lnTo>
                <a:lnTo>
                  <a:pt x="10889" y="3685"/>
                </a:lnTo>
                <a:lnTo>
                  <a:pt x="11031" y="4030"/>
                </a:lnTo>
                <a:lnTo>
                  <a:pt x="11043" y="4232"/>
                </a:lnTo>
                <a:lnTo>
                  <a:pt x="11043" y="5861"/>
                </a:lnTo>
                <a:lnTo>
                  <a:pt x="9106" y="5861"/>
                </a:lnTo>
                <a:lnTo>
                  <a:pt x="9106" y="4232"/>
                </a:lnTo>
                <a:lnTo>
                  <a:pt x="9118" y="4030"/>
                </a:lnTo>
                <a:lnTo>
                  <a:pt x="9260" y="3685"/>
                </a:lnTo>
                <a:lnTo>
                  <a:pt x="9522" y="3412"/>
                </a:lnTo>
                <a:lnTo>
                  <a:pt x="9878" y="3269"/>
                </a:lnTo>
                <a:lnTo>
                  <a:pt x="10081" y="3257"/>
                </a:lnTo>
                <a:close/>
                <a:moveTo>
                  <a:pt x="9974" y="7644"/>
                </a:moveTo>
                <a:lnTo>
                  <a:pt x="9795" y="7727"/>
                </a:lnTo>
                <a:lnTo>
                  <a:pt x="9664" y="7858"/>
                </a:lnTo>
                <a:lnTo>
                  <a:pt x="9593" y="8036"/>
                </a:lnTo>
                <a:lnTo>
                  <a:pt x="9593" y="8131"/>
                </a:lnTo>
                <a:lnTo>
                  <a:pt x="9593" y="8226"/>
                </a:lnTo>
                <a:lnTo>
                  <a:pt x="9664" y="8404"/>
                </a:lnTo>
                <a:lnTo>
                  <a:pt x="9795" y="8535"/>
                </a:lnTo>
                <a:lnTo>
                  <a:pt x="9974" y="8606"/>
                </a:lnTo>
                <a:lnTo>
                  <a:pt x="10081" y="8618"/>
                </a:lnTo>
                <a:lnTo>
                  <a:pt x="10176" y="8606"/>
                </a:lnTo>
                <a:lnTo>
                  <a:pt x="10354" y="8535"/>
                </a:lnTo>
                <a:lnTo>
                  <a:pt x="10485" y="8404"/>
                </a:lnTo>
                <a:lnTo>
                  <a:pt x="10556" y="8226"/>
                </a:lnTo>
                <a:lnTo>
                  <a:pt x="10568" y="8131"/>
                </a:lnTo>
                <a:lnTo>
                  <a:pt x="10556" y="8024"/>
                </a:lnTo>
                <a:lnTo>
                  <a:pt x="10485" y="7858"/>
                </a:lnTo>
                <a:lnTo>
                  <a:pt x="10354" y="7727"/>
                </a:lnTo>
                <a:lnTo>
                  <a:pt x="10176" y="7644"/>
                </a:lnTo>
                <a:close/>
                <a:moveTo>
                  <a:pt x="11697" y="6502"/>
                </a:moveTo>
                <a:lnTo>
                  <a:pt x="11828" y="6514"/>
                </a:lnTo>
                <a:lnTo>
                  <a:pt x="12066" y="6609"/>
                </a:lnTo>
                <a:lnTo>
                  <a:pt x="12244" y="6788"/>
                </a:lnTo>
                <a:lnTo>
                  <a:pt x="12339" y="7025"/>
                </a:lnTo>
                <a:lnTo>
                  <a:pt x="12351" y="7156"/>
                </a:lnTo>
                <a:lnTo>
                  <a:pt x="12351" y="9106"/>
                </a:lnTo>
                <a:lnTo>
                  <a:pt x="12339" y="9236"/>
                </a:lnTo>
                <a:lnTo>
                  <a:pt x="12244" y="9474"/>
                </a:lnTo>
                <a:lnTo>
                  <a:pt x="12066" y="9652"/>
                </a:lnTo>
                <a:lnTo>
                  <a:pt x="11828" y="9748"/>
                </a:lnTo>
                <a:lnTo>
                  <a:pt x="11697" y="9759"/>
                </a:lnTo>
                <a:lnTo>
                  <a:pt x="8452" y="9759"/>
                </a:lnTo>
                <a:lnTo>
                  <a:pt x="8321" y="9748"/>
                </a:lnTo>
                <a:lnTo>
                  <a:pt x="8084" y="9652"/>
                </a:lnTo>
                <a:lnTo>
                  <a:pt x="7905" y="9474"/>
                </a:lnTo>
                <a:lnTo>
                  <a:pt x="7810" y="9236"/>
                </a:lnTo>
                <a:lnTo>
                  <a:pt x="7798" y="9106"/>
                </a:lnTo>
                <a:lnTo>
                  <a:pt x="7798" y="7156"/>
                </a:lnTo>
                <a:lnTo>
                  <a:pt x="7810" y="7025"/>
                </a:lnTo>
                <a:lnTo>
                  <a:pt x="7905" y="6788"/>
                </a:lnTo>
                <a:lnTo>
                  <a:pt x="8084" y="6609"/>
                </a:lnTo>
                <a:lnTo>
                  <a:pt x="8321" y="6514"/>
                </a:lnTo>
                <a:lnTo>
                  <a:pt x="8452" y="6502"/>
                </a:lnTo>
                <a:close/>
                <a:moveTo>
                  <a:pt x="9926" y="2603"/>
                </a:moveTo>
                <a:lnTo>
                  <a:pt x="9617" y="2675"/>
                </a:lnTo>
                <a:lnTo>
                  <a:pt x="9320" y="2794"/>
                </a:lnTo>
                <a:lnTo>
                  <a:pt x="9058" y="2972"/>
                </a:lnTo>
                <a:lnTo>
                  <a:pt x="8832" y="3198"/>
                </a:lnTo>
                <a:lnTo>
                  <a:pt x="8654" y="3459"/>
                </a:lnTo>
                <a:lnTo>
                  <a:pt x="8523" y="3745"/>
                </a:lnTo>
                <a:lnTo>
                  <a:pt x="8452" y="4066"/>
                </a:lnTo>
                <a:lnTo>
                  <a:pt x="8452" y="4232"/>
                </a:lnTo>
                <a:lnTo>
                  <a:pt x="8452" y="5861"/>
                </a:lnTo>
                <a:lnTo>
                  <a:pt x="8191" y="5872"/>
                </a:lnTo>
                <a:lnTo>
                  <a:pt x="7715" y="6074"/>
                </a:lnTo>
                <a:lnTo>
                  <a:pt x="7370" y="6419"/>
                </a:lnTo>
                <a:lnTo>
                  <a:pt x="7168" y="6895"/>
                </a:lnTo>
                <a:lnTo>
                  <a:pt x="7156" y="7156"/>
                </a:lnTo>
                <a:lnTo>
                  <a:pt x="7156" y="9106"/>
                </a:lnTo>
                <a:lnTo>
                  <a:pt x="7168" y="9367"/>
                </a:lnTo>
                <a:lnTo>
                  <a:pt x="7370" y="9831"/>
                </a:lnTo>
                <a:lnTo>
                  <a:pt x="7715" y="10187"/>
                </a:lnTo>
                <a:lnTo>
                  <a:pt x="8191" y="10389"/>
                </a:lnTo>
                <a:lnTo>
                  <a:pt x="8452" y="10401"/>
                </a:lnTo>
                <a:lnTo>
                  <a:pt x="11697" y="10401"/>
                </a:lnTo>
                <a:lnTo>
                  <a:pt x="11971" y="10389"/>
                </a:lnTo>
                <a:lnTo>
                  <a:pt x="12434" y="10187"/>
                </a:lnTo>
                <a:lnTo>
                  <a:pt x="12791" y="9831"/>
                </a:lnTo>
                <a:lnTo>
                  <a:pt x="12981" y="9367"/>
                </a:lnTo>
                <a:lnTo>
                  <a:pt x="13005" y="9106"/>
                </a:lnTo>
                <a:lnTo>
                  <a:pt x="13005" y="7156"/>
                </a:lnTo>
                <a:lnTo>
                  <a:pt x="12981" y="6895"/>
                </a:lnTo>
                <a:lnTo>
                  <a:pt x="12779" y="6419"/>
                </a:lnTo>
                <a:lnTo>
                  <a:pt x="12434" y="6074"/>
                </a:lnTo>
                <a:lnTo>
                  <a:pt x="11971" y="5872"/>
                </a:lnTo>
                <a:lnTo>
                  <a:pt x="11697" y="5861"/>
                </a:lnTo>
                <a:lnTo>
                  <a:pt x="11697" y="4232"/>
                </a:lnTo>
                <a:lnTo>
                  <a:pt x="11697" y="4066"/>
                </a:lnTo>
                <a:lnTo>
                  <a:pt x="11626" y="3745"/>
                </a:lnTo>
                <a:lnTo>
                  <a:pt x="11507" y="3459"/>
                </a:lnTo>
                <a:lnTo>
                  <a:pt x="11329" y="3198"/>
                </a:lnTo>
                <a:lnTo>
                  <a:pt x="11115" y="2972"/>
                </a:lnTo>
                <a:lnTo>
                  <a:pt x="10853" y="2794"/>
                </a:lnTo>
                <a:lnTo>
                  <a:pt x="10568" y="2675"/>
                </a:lnTo>
                <a:lnTo>
                  <a:pt x="10259" y="2603"/>
                </a:lnTo>
                <a:close/>
                <a:moveTo>
                  <a:pt x="3519" y="6181"/>
                </a:moveTo>
                <a:lnTo>
                  <a:pt x="3162" y="6193"/>
                </a:lnTo>
                <a:lnTo>
                  <a:pt x="2473" y="6336"/>
                </a:lnTo>
                <a:lnTo>
                  <a:pt x="1843" y="6597"/>
                </a:lnTo>
                <a:lnTo>
                  <a:pt x="1272" y="6978"/>
                </a:lnTo>
                <a:lnTo>
                  <a:pt x="797" y="7465"/>
                </a:lnTo>
                <a:lnTo>
                  <a:pt x="416" y="8024"/>
                </a:lnTo>
                <a:lnTo>
                  <a:pt x="155" y="8654"/>
                </a:lnTo>
                <a:lnTo>
                  <a:pt x="12" y="9343"/>
                </a:lnTo>
                <a:lnTo>
                  <a:pt x="0" y="9700"/>
                </a:lnTo>
                <a:lnTo>
                  <a:pt x="12" y="9843"/>
                </a:lnTo>
                <a:lnTo>
                  <a:pt x="119" y="10104"/>
                </a:lnTo>
                <a:lnTo>
                  <a:pt x="309" y="10294"/>
                </a:lnTo>
                <a:lnTo>
                  <a:pt x="559" y="10401"/>
                </a:lnTo>
                <a:lnTo>
                  <a:pt x="702" y="10413"/>
                </a:lnTo>
                <a:lnTo>
                  <a:pt x="6170" y="10413"/>
                </a:lnTo>
                <a:lnTo>
                  <a:pt x="6300" y="10389"/>
                </a:lnTo>
                <a:lnTo>
                  <a:pt x="6479" y="10211"/>
                </a:lnTo>
                <a:lnTo>
                  <a:pt x="6503" y="10080"/>
                </a:lnTo>
                <a:lnTo>
                  <a:pt x="6479" y="9950"/>
                </a:lnTo>
                <a:lnTo>
                  <a:pt x="6300" y="9771"/>
                </a:lnTo>
                <a:lnTo>
                  <a:pt x="6170" y="9759"/>
                </a:lnTo>
                <a:lnTo>
                  <a:pt x="702" y="9759"/>
                </a:lnTo>
                <a:lnTo>
                  <a:pt x="666" y="9748"/>
                </a:lnTo>
                <a:lnTo>
                  <a:pt x="654" y="9700"/>
                </a:lnTo>
                <a:lnTo>
                  <a:pt x="654" y="9403"/>
                </a:lnTo>
                <a:lnTo>
                  <a:pt x="773" y="8844"/>
                </a:lnTo>
                <a:lnTo>
                  <a:pt x="987" y="8333"/>
                </a:lnTo>
                <a:lnTo>
                  <a:pt x="1296" y="7869"/>
                </a:lnTo>
                <a:lnTo>
                  <a:pt x="1688" y="7489"/>
                </a:lnTo>
                <a:lnTo>
                  <a:pt x="2152" y="7180"/>
                </a:lnTo>
                <a:lnTo>
                  <a:pt x="2663" y="6954"/>
                </a:lnTo>
                <a:lnTo>
                  <a:pt x="3222" y="6835"/>
                </a:lnTo>
                <a:lnTo>
                  <a:pt x="5575" y="6835"/>
                </a:lnTo>
                <a:lnTo>
                  <a:pt x="5861" y="6847"/>
                </a:lnTo>
                <a:lnTo>
                  <a:pt x="6146" y="6895"/>
                </a:lnTo>
                <a:lnTo>
                  <a:pt x="6217" y="6907"/>
                </a:lnTo>
                <a:lnTo>
                  <a:pt x="6360" y="6859"/>
                </a:lnTo>
                <a:lnTo>
                  <a:pt x="6467" y="6764"/>
                </a:lnTo>
                <a:lnTo>
                  <a:pt x="6514" y="6633"/>
                </a:lnTo>
                <a:lnTo>
                  <a:pt x="6514" y="6550"/>
                </a:lnTo>
                <a:lnTo>
                  <a:pt x="6491" y="6443"/>
                </a:lnTo>
                <a:lnTo>
                  <a:pt x="6348" y="6288"/>
                </a:lnTo>
                <a:lnTo>
                  <a:pt x="6241" y="6253"/>
                </a:lnTo>
                <a:lnTo>
                  <a:pt x="5920" y="6193"/>
                </a:lnTo>
                <a:lnTo>
                  <a:pt x="5575" y="61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57"/>
          <p:cNvSpPr/>
          <p:nvPr/>
        </p:nvSpPr>
        <p:spPr>
          <a:xfrm>
            <a:off x="16642700" y="7766282"/>
            <a:ext cx="791728" cy="633846"/>
          </a:xfrm>
          <a:custGeom>
            <a:avLst/>
            <a:gdLst/>
            <a:ahLst/>
            <a:cxnLst/>
            <a:rect l="l" t="t" r="r" b="b"/>
            <a:pathLst>
              <a:path w="12993" h="10402" extrusionOk="0">
                <a:moveTo>
                  <a:pt x="4529" y="654"/>
                </a:moveTo>
                <a:lnTo>
                  <a:pt x="4731" y="666"/>
                </a:lnTo>
                <a:lnTo>
                  <a:pt x="5112" y="737"/>
                </a:lnTo>
                <a:lnTo>
                  <a:pt x="5456" y="892"/>
                </a:lnTo>
                <a:lnTo>
                  <a:pt x="5777" y="1094"/>
                </a:lnTo>
                <a:lnTo>
                  <a:pt x="6039" y="1367"/>
                </a:lnTo>
                <a:lnTo>
                  <a:pt x="6253" y="1676"/>
                </a:lnTo>
                <a:lnTo>
                  <a:pt x="6396" y="2021"/>
                </a:lnTo>
                <a:lnTo>
                  <a:pt x="6479" y="2401"/>
                </a:lnTo>
                <a:lnTo>
                  <a:pt x="6479" y="2603"/>
                </a:lnTo>
                <a:lnTo>
                  <a:pt x="6479" y="2806"/>
                </a:lnTo>
                <a:lnTo>
                  <a:pt x="6396" y="3186"/>
                </a:lnTo>
                <a:lnTo>
                  <a:pt x="6253" y="3531"/>
                </a:lnTo>
                <a:lnTo>
                  <a:pt x="6039" y="3852"/>
                </a:lnTo>
                <a:lnTo>
                  <a:pt x="5777" y="4113"/>
                </a:lnTo>
                <a:lnTo>
                  <a:pt x="5456" y="4327"/>
                </a:lnTo>
                <a:lnTo>
                  <a:pt x="5112" y="4470"/>
                </a:lnTo>
                <a:lnTo>
                  <a:pt x="4731" y="4553"/>
                </a:lnTo>
                <a:lnTo>
                  <a:pt x="4327" y="4553"/>
                </a:lnTo>
                <a:lnTo>
                  <a:pt x="3947" y="4470"/>
                </a:lnTo>
                <a:lnTo>
                  <a:pt x="3602" y="4327"/>
                </a:lnTo>
                <a:lnTo>
                  <a:pt x="3293" y="4113"/>
                </a:lnTo>
                <a:lnTo>
                  <a:pt x="3020" y="3852"/>
                </a:lnTo>
                <a:lnTo>
                  <a:pt x="2818" y="3531"/>
                </a:lnTo>
                <a:lnTo>
                  <a:pt x="2663" y="3186"/>
                </a:lnTo>
                <a:lnTo>
                  <a:pt x="2592" y="2806"/>
                </a:lnTo>
                <a:lnTo>
                  <a:pt x="2580" y="2603"/>
                </a:lnTo>
                <a:lnTo>
                  <a:pt x="2592" y="2401"/>
                </a:lnTo>
                <a:lnTo>
                  <a:pt x="2663" y="2021"/>
                </a:lnTo>
                <a:lnTo>
                  <a:pt x="2818" y="1676"/>
                </a:lnTo>
                <a:lnTo>
                  <a:pt x="3020" y="1367"/>
                </a:lnTo>
                <a:lnTo>
                  <a:pt x="3293" y="1094"/>
                </a:lnTo>
                <a:lnTo>
                  <a:pt x="3602" y="892"/>
                </a:lnTo>
                <a:lnTo>
                  <a:pt x="3947" y="737"/>
                </a:lnTo>
                <a:lnTo>
                  <a:pt x="4327" y="666"/>
                </a:lnTo>
                <a:lnTo>
                  <a:pt x="4529" y="654"/>
                </a:lnTo>
                <a:close/>
                <a:moveTo>
                  <a:pt x="4529" y="0"/>
                </a:moveTo>
                <a:lnTo>
                  <a:pt x="4268" y="12"/>
                </a:lnTo>
                <a:lnTo>
                  <a:pt x="3768" y="119"/>
                </a:lnTo>
                <a:lnTo>
                  <a:pt x="3305" y="309"/>
                </a:lnTo>
                <a:lnTo>
                  <a:pt x="2889" y="595"/>
                </a:lnTo>
                <a:lnTo>
                  <a:pt x="2544" y="951"/>
                </a:lnTo>
                <a:lnTo>
                  <a:pt x="2259" y="1367"/>
                </a:lnTo>
                <a:lnTo>
                  <a:pt x="2057" y="1831"/>
                </a:lnTo>
                <a:lnTo>
                  <a:pt x="1962" y="2342"/>
                </a:lnTo>
                <a:lnTo>
                  <a:pt x="1950" y="2603"/>
                </a:lnTo>
                <a:lnTo>
                  <a:pt x="1962" y="2877"/>
                </a:lnTo>
                <a:lnTo>
                  <a:pt x="2057" y="3376"/>
                </a:lnTo>
                <a:lnTo>
                  <a:pt x="2259" y="3852"/>
                </a:lnTo>
                <a:lnTo>
                  <a:pt x="2532" y="4256"/>
                </a:lnTo>
                <a:lnTo>
                  <a:pt x="2877" y="4612"/>
                </a:lnTo>
                <a:lnTo>
                  <a:pt x="3293" y="4898"/>
                </a:lnTo>
                <a:lnTo>
                  <a:pt x="3757" y="5088"/>
                </a:lnTo>
                <a:lnTo>
                  <a:pt x="4268" y="5195"/>
                </a:lnTo>
                <a:lnTo>
                  <a:pt x="4529" y="5207"/>
                </a:lnTo>
                <a:lnTo>
                  <a:pt x="4803" y="5195"/>
                </a:lnTo>
                <a:lnTo>
                  <a:pt x="5302" y="5088"/>
                </a:lnTo>
                <a:lnTo>
                  <a:pt x="5777" y="4898"/>
                </a:lnTo>
                <a:lnTo>
                  <a:pt x="6193" y="4612"/>
                </a:lnTo>
                <a:lnTo>
                  <a:pt x="6538" y="4256"/>
                </a:lnTo>
                <a:lnTo>
                  <a:pt x="6823" y="3852"/>
                </a:lnTo>
                <a:lnTo>
                  <a:pt x="7014" y="3376"/>
                </a:lnTo>
                <a:lnTo>
                  <a:pt x="7121" y="2877"/>
                </a:lnTo>
                <a:lnTo>
                  <a:pt x="7133" y="2603"/>
                </a:lnTo>
                <a:lnTo>
                  <a:pt x="7121" y="2342"/>
                </a:lnTo>
                <a:lnTo>
                  <a:pt x="7014" y="1831"/>
                </a:lnTo>
                <a:lnTo>
                  <a:pt x="6823" y="1367"/>
                </a:lnTo>
                <a:lnTo>
                  <a:pt x="6538" y="951"/>
                </a:lnTo>
                <a:lnTo>
                  <a:pt x="6182" y="595"/>
                </a:lnTo>
                <a:lnTo>
                  <a:pt x="5766" y="309"/>
                </a:lnTo>
                <a:lnTo>
                  <a:pt x="5302" y="119"/>
                </a:lnTo>
                <a:lnTo>
                  <a:pt x="4791" y="12"/>
                </a:lnTo>
                <a:lnTo>
                  <a:pt x="4529" y="0"/>
                </a:lnTo>
                <a:close/>
                <a:moveTo>
                  <a:pt x="11459" y="4553"/>
                </a:moveTo>
                <a:lnTo>
                  <a:pt x="11554" y="4565"/>
                </a:lnTo>
                <a:lnTo>
                  <a:pt x="11685" y="4648"/>
                </a:lnTo>
                <a:lnTo>
                  <a:pt x="12256" y="5230"/>
                </a:lnTo>
                <a:lnTo>
                  <a:pt x="12351" y="5349"/>
                </a:lnTo>
                <a:lnTo>
                  <a:pt x="12351" y="5456"/>
                </a:lnTo>
                <a:lnTo>
                  <a:pt x="12339" y="5551"/>
                </a:lnTo>
                <a:lnTo>
                  <a:pt x="12256" y="5682"/>
                </a:lnTo>
                <a:lnTo>
                  <a:pt x="11471" y="6467"/>
                </a:lnTo>
                <a:lnTo>
                  <a:pt x="10437" y="5433"/>
                </a:lnTo>
                <a:lnTo>
                  <a:pt x="11222" y="4648"/>
                </a:lnTo>
                <a:lnTo>
                  <a:pt x="11352" y="4565"/>
                </a:lnTo>
                <a:lnTo>
                  <a:pt x="11459" y="4553"/>
                </a:lnTo>
                <a:close/>
                <a:moveTo>
                  <a:pt x="9985" y="5896"/>
                </a:moveTo>
                <a:lnTo>
                  <a:pt x="11008" y="6930"/>
                </a:lnTo>
                <a:lnTo>
                  <a:pt x="11020" y="6930"/>
                </a:lnTo>
                <a:lnTo>
                  <a:pt x="8690" y="9224"/>
                </a:lnTo>
                <a:lnTo>
                  <a:pt x="8618" y="9296"/>
                </a:lnTo>
                <a:lnTo>
                  <a:pt x="8452" y="9391"/>
                </a:lnTo>
                <a:lnTo>
                  <a:pt x="8357" y="9403"/>
                </a:lnTo>
                <a:lnTo>
                  <a:pt x="7263" y="9641"/>
                </a:lnTo>
                <a:lnTo>
                  <a:pt x="7477" y="8547"/>
                </a:lnTo>
                <a:lnTo>
                  <a:pt x="7501" y="8452"/>
                </a:lnTo>
                <a:lnTo>
                  <a:pt x="7596" y="8285"/>
                </a:lnTo>
                <a:lnTo>
                  <a:pt x="7656" y="8214"/>
                </a:lnTo>
                <a:lnTo>
                  <a:pt x="9985" y="5896"/>
                </a:lnTo>
                <a:close/>
                <a:moveTo>
                  <a:pt x="3519" y="6181"/>
                </a:moveTo>
                <a:lnTo>
                  <a:pt x="3150" y="6193"/>
                </a:lnTo>
                <a:lnTo>
                  <a:pt x="2473" y="6336"/>
                </a:lnTo>
                <a:lnTo>
                  <a:pt x="1831" y="6597"/>
                </a:lnTo>
                <a:lnTo>
                  <a:pt x="1272" y="6978"/>
                </a:lnTo>
                <a:lnTo>
                  <a:pt x="797" y="7453"/>
                </a:lnTo>
                <a:lnTo>
                  <a:pt x="416" y="8024"/>
                </a:lnTo>
                <a:lnTo>
                  <a:pt x="155" y="8654"/>
                </a:lnTo>
                <a:lnTo>
                  <a:pt x="12" y="9343"/>
                </a:lnTo>
                <a:lnTo>
                  <a:pt x="0" y="9700"/>
                </a:lnTo>
                <a:lnTo>
                  <a:pt x="12" y="9843"/>
                </a:lnTo>
                <a:lnTo>
                  <a:pt x="119" y="10092"/>
                </a:lnTo>
                <a:lnTo>
                  <a:pt x="309" y="10294"/>
                </a:lnTo>
                <a:lnTo>
                  <a:pt x="559" y="10401"/>
                </a:lnTo>
                <a:lnTo>
                  <a:pt x="5540" y="10401"/>
                </a:lnTo>
                <a:lnTo>
                  <a:pt x="5659" y="10389"/>
                </a:lnTo>
                <a:lnTo>
                  <a:pt x="5837" y="10211"/>
                </a:lnTo>
                <a:lnTo>
                  <a:pt x="5849" y="10092"/>
                </a:lnTo>
                <a:lnTo>
                  <a:pt x="5849" y="10068"/>
                </a:lnTo>
                <a:lnTo>
                  <a:pt x="5825" y="9950"/>
                </a:lnTo>
                <a:lnTo>
                  <a:pt x="5659" y="9771"/>
                </a:lnTo>
                <a:lnTo>
                  <a:pt x="5528" y="9759"/>
                </a:lnTo>
                <a:lnTo>
                  <a:pt x="702" y="9759"/>
                </a:lnTo>
                <a:lnTo>
                  <a:pt x="654" y="9748"/>
                </a:lnTo>
                <a:lnTo>
                  <a:pt x="642" y="9700"/>
                </a:lnTo>
                <a:lnTo>
                  <a:pt x="654" y="9403"/>
                </a:lnTo>
                <a:lnTo>
                  <a:pt x="773" y="8844"/>
                </a:lnTo>
                <a:lnTo>
                  <a:pt x="987" y="8333"/>
                </a:lnTo>
                <a:lnTo>
                  <a:pt x="1296" y="7869"/>
                </a:lnTo>
                <a:lnTo>
                  <a:pt x="1688" y="7489"/>
                </a:lnTo>
                <a:lnTo>
                  <a:pt x="2152" y="7180"/>
                </a:lnTo>
                <a:lnTo>
                  <a:pt x="2663" y="6954"/>
                </a:lnTo>
                <a:lnTo>
                  <a:pt x="3222" y="6835"/>
                </a:lnTo>
                <a:lnTo>
                  <a:pt x="5575" y="6835"/>
                </a:lnTo>
                <a:lnTo>
                  <a:pt x="5861" y="6847"/>
                </a:lnTo>
                <a:lnTo>
                  <a:pt x="6407" y="6954"/>
                </a:lnTo>
                <a:lnTo>
                  <a:pt x="6669" y="7061"/>
                </a:lnTo>
                <a:lnTo>
                  <a:pt x="6764" y="7085"/>
                </a:lnTo>
                <a:lnTo>
                  <a:pt x="6966" y="7049"/>
                </a:lnTo>
                <a:lnTo>
                  <a:pt x="7049" y="6978"/>
                </a:lnTo>
                <a:lnTo>
                  <a:pt x="7109" y="6918"/>
                </a:lnTo>
                <a:lnTo>
                  <a:pt x="7144" y="6776"/>
                </a:lnTo>
                <a:lnTo>
                  <a:pt x="7121" y="6621"/>
                </a:lnTo>
                <a:lnTo>
                  <a:pt x="7037" y="6502"/>
                </a:lnTo>
                <a:lnTo>
                  <a:pt x="6966" y="6467"/>
                </a:lnTo>
                <a:lnTo>
                  <a:pt x="6633" y="6336"/>
                </a:lnTo>
                <a:lnTo>
                  <a:pt x="5944" y="6193"/>
                </a:lnTo>
                <a:lnTo>
                  <a:pt x="5575" y="6181"/>
                </a:lnTo>
                <a:close/>
                <a:moveTo>
                  <a:pt x="11447" y="3899"/>
                </a:moveTo>
                <a:lnTo>
                  <a:pt x="11269" y="3911"/>
                </a:lnTo>
                <a:lnTo>
                  <a:pt x="10913" y="4054"/>
                </a:lnTo>
                <a:lnTo>
                  <a:pt x="10758" y="4184"/>
                </a:lnTo>
                <a:lnTo>
                  <a:pt x="7204" y="7751"/>
                </a:lnTo>
                <a:lnTo>
                  <a:pt x="7073" y="7893"/>
                </a:lnTo>
                <a:lnTo>
                  <a:pt x="6895" y="8226"/>
                </a:lnTo>
                <a:lnTo>
                  <a:pt x="6847" y="8416"/>
                </a:lnTo>
                <a:lnTo>
                  <a:pt x="6502" y="10116"/>
                </a:lnTo>
                <a:lnTo>
                  <a:pt x="6502" y="10223"/>
                </a:lnTo>
                <a:lnTo>
                  <a:pt x="6633" y="10389"/>
                </a:lnTo>
                <a:lnTo>
                  <a:pt x="6728" y="10401"/>
                </a:lnTo>
                <a:lnTo>
                  <a:pt x="6776" y="10401"/>
                </a:lnTo>
                <a:lnTo>
                  <a:pt x="8464" y="10057"/>
                </a:lnTo>
                <a:lnTo>
                  <a:pt x="8654" y="10009"/>
                </a:lnTo>
                <a:lnTo>
                  <a:pt x="8987" y="9831"/>
                </a:lnTo>
                <a:lnTo>
                  <a:pt x="9130" y="9712"/>
                </a:lnTo>
                <a:lnTo>
                  <a:pt x="12696" y="6146"/>
                </a:lnTo>
                <a:lnTo>
                  <a:pt x="12696" y="6134"/>
                </a:lnTo>
                <a:lnTo>
                  <a:pt x="12838" y="5991"/>
                </a:lnTo>
                <a:lnTo>
                  <a:pt x="12981" y="5635"/>
                </a:lnTo>
                <a:lnTo>
                  <a:pt x="12993" y="5266"/>
                </a:lnTo>
                <a:lnTo>
                  <a:pt x="12850" y="4910"/>
                </a:lnTo>
                <a:lnTo>
                  <a:pt x="12719" y="4755"/>
                </a:lnTo>
                <a:lnTo>
                  <a:pt x="12137" y="4184"/>
                </a:lnTo>
                <a:lnTo>
                  <a:pt x="11994" y="4054"/>
                </a:lnTo>
                <a:lnTo>
                  <a:pt x="11638" y="3911"/>
                </a:lnTo>
                <a:lnTo>
                  <a:pt x="11447" y="389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57"/>
          <p:cNvSpPr/>
          <p:nvPr/>
        </p:nvSpPr>
        <p:spPr>
          <a:xfrm>
            <a:off x="9258101" y="9036058"/>
            <a:ext cx="633846" cy="633846"/>
          </a:xfrm>
          <a:custGeom>
            <a:avLst/>
            <a:gdLst/>
            <a:ahLst/>
            <a:cxnLst/>
            <a:rect l="l" t="t" r="r" b="b"/>
            <a:pathLst>
              <a:path w="10402" h="10402" extrusionOk="0">
                <a:moveTo>
                  <a:pt x="5682" y="654"/>
                </a:moveTo>
                <a:lnTo>
                  <a:pt x="5753" y="666"/>
                </a:lnTo>
                <a:lnTo>
                  <a:pt x="5837" y="749"/>
                </a:lnTo>
                <a:lnTo>
                  <a:pt x="5848" y="808"/>
                </a:lnTo>
                <a:lnTo>
                  <a:pt x="5848" y="1783"/>
                </a:lnTo>
                <a:lnTo>
                  <a:pt x="5837" y="1854"/>
                </a:lnTo>
                <a:lnTo>
                  <a:pt x="5753" y="1938"/>
                </a:lnTo>
                <a:lnTo>
                  <a:pt x="5682" y="1949"/>
                </a:lnTo>
                <a:lnTo>
                  <a:pt x="4707" y="1949"/>
                </a:lnTo>
                <a:lnTo>
                  <a:pt x="4648" y="1938"/>
                </a:lnTo>
                <a:lnTo>
                  <a:pt x="4565" y="1854"/>
                </a:lnTo>
                <a:lnTo>
                  <a:pt x="4553" y="1783"/>
                </a:lnTo>
                <a:lnTo>
                  <a:pt x="4553" y="808"/>
                </a:lnTo>
                <a:lnTo>
                  <a:pt x="4565" y="749"/>
                </a:lnTo>
                <a:lnTo>
                  <a:pt x="4648" y="666"/>
                </a:lnTo>
                <a:lnTo>
                  <a:pt x="4707" y="654"/>
                </a:lnTo>
                <a:close/>
                <a:moveTo>
                  <a:pt x="1783" y="4553"/>
                </a:moveTo>
                <a:lnTo>
                  <a:pt x="1854" y="4565"/>
                </a:lnTo>
                <a:lnTo>
                  <a:pt x="1938" y="4648"/>
                </a:lnTo>
                <a:lnTo>
                  <a:pt x="1950" y="4719"/>
                </a:lnTo>
                <a:lnTo>
                  <a:pt x="1950" y="5694"/>
                </a:lnTo>
                <a:lnTo>
                  <a:pt x="1938" y="5753"/>
                </a:lnTo>
                <a:lnTo>
                  <a:pt x="1854" y="5836"/>
                </a:lnTo>
                <a:lnTo>
                  <a:pt x="1783" y="5848"/>
                </a:lnTo>
                <a:lnTo>
                  <a:pt x="808" y="5848"/>
                </a:lnTo>
                <a:lnTo>
                  <a:pt x="749" y="5836"/>
                </a:lnTo>
                <a:lnTo>
                  <a:pt x="654" y="5753"/>
                </a:lnTo>
                <a:lnTo>
                  <a:pt x="654" y="5694"/>
                </a:lnTo>
                <a:lnTo>
                  <a:pt x="654" y="4719"/>
                </a:lnTo>
                <a:lnTo>
                  <a:pt x="654" y="4648"/>
                </a:lnTo>
                <a:lnTo>
                  <a:pt x="749" y="4565"/>
                </a:lnTo>
                <a:lnTo>
                  <a:pt x="808" y="4553"/>
                </a:lnTo>
                <a:close/>
                <a:moveTo>
                  <a:pt x="9581" y="4553"/>
                </a:moveTo>
                <a:lnTo>
                  <a:pt x="9652" y="4565"/>
                </a:lnTo>
                <a:lnTo>
                  <a:pt x="9735" y="4648"/>
                </a:lnTo>
                <a:lnTo>
                  <a:pt x="9747" y="4719"/>
                </a:lnTo>
                <a:lnTo>
                  <a:pt x="9747" y="5694"/>
                </a:lnTo>
                <a:lnTo>
                  <a:pt x="9735" y="5753"/>
                </a:lnTo>
                <a:lnTo>
                  <a:pt x="9652" y="5836"/>
                </a:lnTo>
                <a:lnTo>
                  <a:pt x="9581" y="5848"/>
                </a:lnTo>
                <a:lnTo>
                  <a:pt x="8606" y="5848"/>
                </a:lnTo>
                <a:lnTo>
                  <a:pt x="8547" y="5836"/>
                </a:lnTo>
                <a:lnTo>
                  <a:pt x="8464" y="5753"/>
                </a:lnTo>
                <a:lnTo>
                  <a:pt x="8452" y="5694"/>
                </a:lnTo>
                <a:lnTo>
                  <a:pt x="8452" y="4719"/>
                </a:lnTo>
                <a:lnTo>
                  <a:pt x="8464" y="4648"/>
                </a:lnTo>
                <a:lnTo>
                  <a:pt x="8547" y="4565"/>
                </a:lnTo>
                <a:lnTo>
                  <a:pt x="8606" y="4553"/>
                </a:lnTo>
                <a:close/>
                <a:moveTo>
                  <a:pt x="6502" y="1866"/>
                </a:moveTo>
                <a:lnTo>
                  <a:pt x="6835" y="2021"/>
                </a:lnTo>
                <a:lnTo>
                  <a:pt x="7453" y="2425"/>
                </a:lnTo>
                <a:lnTo>
                  <a:pt x="7976" y="2936"/>
                </a:lnTo>
                <a:lnTo>
                  <a:pt x="8380" y="3566"/>
                </a:lnTo>
                <a:lnTo>
                  <a:pt x="8535" y="3911"/>
                </a:lnTo>
                <a:lnTo>
                  <a:pt x="8380" y="3935"/>
                </a:lnTo>
                <a:lnTo>
                  <a:pt x="8119" y="4065"/>
                </a:lnTo>
                <a:lnTo>
                  <a:pt x="7917" y="4279"/>
                </a:lnTo>
                <a:lnTo>
                  <a:pt x="7810" y="4553"/>
                </a:lnTo>
                <a:lnTo>
                  <a:pt x="7798" y="4719"/>
                </a:lnTo>
                <a:lnTo>
                  <a:pt x="7798" y="5694"/>
                </a:lnTo>
                <a:lnTo>
                  <a:pt x="7810" y="5848"/>
                </a:lnTo>
                <a:lnTo>
                  <a:pt x="7917" y="6122"/>
                </a:lnTo>
                <a:lnTo>
                  <a:pt x="8119" y="6336"/>
                </a:lnTo>
                <a:lnTo>
                  <a:pt x="8380" y="6466"/>
                </a:lnTo>
                <a:lnTo>
                  <a:pt x="8535" y="6502"/>
                </a:lnTo>
                <a:lnTo>
                  <a:pt x="8380" y="6835"/>
                </a:lnTo>
                <a:lnTo>
                  <a:pt x="7976" y="7453"/>
                </a:lnTo>
                <a:lnTo>
                  <a:pt x="7465" y="7976"/>
                </a:lnTo>
                <a:lnTo>
                  <a:pt x="6835" y="8380"/>
                </a:lnTo>
                <a:lnTo>
                  <a:pt x="6502" y="8535"/>
                </a:lnTo>
                <a:lnTo>
                  <a:pt x="6467" y="8380"/>
                </a:lnTo>
                <a:lnTo>
                  <a:pt x="6336" y="8119"/>
                </a:lnTo>
                <a:lnTo>
                  <a:pt x="6122" y="7917"/>
                </a:lnTo>
                <a:lnTo>
                  <a:pt x="5848" y="7810"/>
                </a:lnTo>
                <a:lnTo>
                  <a:pt x="5694" y="7798"/>
                </a:lnTo>
                <a:lnTo>
                  <a:pt x="4695" y="7798"/>
                </a:lnTo>
                <a:lnTo>
                  <a:pt x="4541" y="7810"/>
                </a:lnTo>
                <a:lnTo>
                  <a:pt x="4279" y="7917"/>
                </a:lnTo>
                <a:lnTo>
                  <a:pt x="4065" y="8119"/>
                </a:lnTo>
                <a:lnTo>
                  <a:pt x="3923" y="8380"/>
                </a:lnTo>
                <a:lnTo>
                  <a:pt x="3899" y="8535"/>
                </a:lnTo>
                <a:lnTo>
                  <a:pt x="3554" y="8380"/>
                </a:lnTo>
                <a:lnTo>
                  <a:pt x="2936" y="7976"/>
                </a:lnTo>
                <a:lnTo>
                  <a:pt x="2425" y="7465"/>
                </a:lnTo>
                <a:lnTo>
                  <a:pt x="2009" y="6835"/>
                </a:lnTo>
                <a:lnTo>
                  <a:pt x="1866" y="6502"/>
                </a:lnTo>
                <a:lnTo>
                  <a:pt x="2021" y="6466"/>
                </a:lnTo>
                <a:lnTo>
                  <a:pt x="2282" y="6336"/>
                </a:lnTo>
                <a:lnTo>
                  <a:pt x="2484" y="6122"/>
                </a:lnTo>
                <a:lnTo>
                  <a:pt x="2591" y="5848"/>
                </a:lnTo>
                <a:lnTo>
                  <a:pt x="2603" y="5694"/>
                </a:lnTo>
                <a:lnTo>
                  <a:pt x="2603" y="4719"/>
                </a:lnTo>
                <a:lnTo>
                  <a:pt x="2591" y="4553"/>
                </a:lnTo>
                <a:lnTo>
                  <a:pt x="2484" y="4279"/>
                </a:lnTo>
                <a:lnTo>
                  <a:pt x="2282" y="4065"/>
                </a:lnTo>
                <a:lnTo>
                  <a:pt x="2021" y="3935"/>
                </a:lnTo>
                <a:lnTo>
                  <a:pt x="1866" y="3911"/>
                </a:lnTo>
                <a:lnTo>
                  <a:pt x="2009" y="3566"/>
                </a:lnTo>
                <a:lnTo>
                  <a:pt x="2425" y="2936"/>
                </a:lnTo>
                <a:lnTo>
                  <a:pt x="2936" y="2425"/>
                </a:lnTo>
                <a:lnTo>
                  <a:pt x="3554" y="2021"/>
                </a:lnTo>
                <a:lnTo>
                  <a:pt x="3899" y="1866"/>
                </a:lnTo>
                <a:lnTo>
                  <a:pt x="3923" y="2021"/>
                </a:lnTo>
                <a:lnTo>
                  <a:pt x="4065" y="2282"/>
                </a:lnTo>
                <a:lnTo>
                  <a:pt x="4279" y="2484"/>
                </a:lnTo>
                <a:lnTo>
                  <a:pt x="4553" y="2591"/>
                </a:lnTo>
                <a:lnTo>
                  <a:pt x="4707" y="2603"/>
                </a:lnTo>
                <a:lnTo>
                  <a:pt x="5682" y="2603"/>
                </a:lnTo>
                <a:lnTo>
                  <a:pt x="5837" y="2591"/>
                </a:lnTo>
                <a:lnTo>
                  <a:pt x="6122" y="2484"/>
                </a:lnTo>
                <a:lnTo>
                  <a:pt x="6336" y="2282"/>
                </a:lnTo>
                <a:lnTo>
                  <a:pt x="6467" y="2021"/>
                </a:lnTo>
                <a:lnTo>
                  <a:pt x="6490" y="1866"/>
                </a:lnTo>
                <a:close/>
                <a:moveTo>
                  <a:pt x="5682" y="8452"/>
                </a:moveTo>
                <a:lnTo>
                  <a:pt x="5753" y="8463"/>
                </a:lnTo>
                <a:lnTo>
                  <a:pt x="5837" y="8547"/>
                </a:lnTo>
                <a:lnTo>
                  <a:pt x="5848" y="8618"/>
                </a:lnTo>
                <a:lnTo>
                  <a:pt x="5848" y="9593"/>
                </a:lnTo>
                <a:lnTo>
                  <a:pt x="5837" y="9652"/>
                </a:lnTo>
                <a:lnTo>
                  <a:pt x="5753" y="9735"/>
                </a:lnTo>
                <a:lnTo>
                  <a:pt x="5682" y="9747"/>
                </a:lnTo>
                <a:lnTo>
                  <a:pt x="4707" y="9747"/>
                </a:lnTo>
                <a:lnTo>
                  <a:pt x="4648" y="9735"/>
                </a:lnTo>
                <a:lnTo>
                  <a:pt x="4565" y="9652"/>
                </a:lnTo>
                <a:lnTo>
                  <a:pt x="4553" y="9593"/>
                </a:lnTo>
                <a:lnTo>
                  <a:pt x="4553" y="8618"/>
                </a:lnTo>
                <a:lnTo>
                  <a:pt x="4565" y="8547"/>
                </a:lnTo>
                <a:lnTo>
                  <a:pt x="4648" y="8463"/>
                </a:lnTo>
                <a:lnTo>
                  <a:pt x="4707" y="8452"/>
                </a:lnTo>
                <a:close/>
                <a:moveTo>
                  <a:pt x="4707" y="0"/>
                </a:moveTo>
                <a:lnTo>
                  <a:pt x="4541" y="12"/>
                </a:lnTo>
                <a:lnTo>
                  <a:pt x="4256" y="131"/>
                </a:lnTo>
                <a:lnTo>
                  <a:pt x="4030" y="357"/>
                </a:lnTo>
                <a:lnTo>
                  <a:pt x="3911" y="642"/>
                </a:lnTo>
                <a:lnTo>
                  <a:pt x="3899" y="808"/>
                </a:lnTo>
                <a:lnTo>
                  <a:pt x="3899" y="1177"/>
                </a:lnTo>
                <a:lnTo>
                  <a:pt x="3661" y="1260"/>
                </a:lnTo>
                <a:lnTo>
                  <a:pt x="3210" y="1474"/>
                </a:lnTo>
                <a:lnTo>
                  <a:pt x="2782" y="1735"/>
                </a:lnTo>
                <a:lnTo>
                  <a:pt x="2389" y="2045"/>
                </a:lnTo>
                <a:lnTo>
                  <a:pt x="2045" y="2389"/>
                </a:lnTo>
                <a:lnTo>
                  <a:pt x="1736" y="2782"/>
                </a:lnTo>
                <a:lnTo>
                  <a:pt x="1474" y="3209"/>
                </a:lnTo>
                <a:lnTo>
                  <a:pt x="1260" y="3661"/>
                </a:lnTo>
                <a:lnTo>
                  <a:pt x="1177" y="3899"/>
                </a:lnTo>
                <a:lnTo>
                  <a:pt x="808" y="3899"/>
                </a:lnTo>
                <a:lnTo>
                  <a:pt x="642" y="3911"/>
                </a:lnTo>
                <a:lnTo>
                  <a:pt x="357" y="4030"/>
                </a:lnTo>
                <a:lnTo>
                  <a:pt x="131" y="4256"/>
                </a:lnTo>
                <a:lnTo>
                  <a:pt x="12" y="4553"/>
                </a:lnTo>
                <a:lnTo>
                  <a:pt x="0" y="4719"/>
                </a:lnTo>
                <a:lnTo>
                  <a:pt x="0" y="5694"/>
                </a:lnTo>
                <a:lnTo>
                  <a:pt x="12" y="5848"/>
                </a:lnTo>
                <a:lnTo>
                  <a:pt x="131" y="6146"/>
                </a:lnTo>
                <a:lnTo>
                  <a:pt x="357" y="6371"/>
                </a:lnTo>
                <a:lnTo>
                  <a:pt x="642" y="6490"/>
                </a:lnTo>
                <a:lnTo>
                  <a:pt x="808" y="6502"/>
                </a:lnTo>
                <a:lnTo>
                  <a:pt x="1177" y="6502"/>
                </a:lnTo>
                <a:lnTo>
                  <a:pt x="1260" y="6740"/>
                </a:lnTo>
                <a:lnTo>
                  <a:pt x="1474" y="7192"/>
                </a:lnTo>
                <a:lnTo>
                  <a:pt x="1736" y="7620"/>
                </a:lnTo>
                <a:lnTo>
                  <a:pt x="2045" y="8012"/>
                </a:lnTo>
                <a:lnTo>
                  <a:pt x="2389" y="8356"/>
                </a:lnTo>
                <a:lnTo>
                  <a:pt x="2782" y="8666"/>
                </a:lnTo>
                <a:lnTo>
                  <a:pt x="3210" y="8915"/>
                </a:lnTo>
                <a:lnTo>
                  <a:pt x="3661" y="9129"/>
                </a:lnTo>
                <a:lnTo>
                  <a:pt x="3899" y="9200"/>
                </a:lnTo>
                <a:lnTo>
                  <a:pt x="3899" y="9593"/>
                </a:lnTo>
                <a:lnTo>
                  <a:pt x="3911" y="9759"/>
                </a:lnTo>
                <a:lnTo>
                  <a:pt x="4030" y="10044"/>
                </a:lnTo>
                <a:lnTo>
                  <a:pt x="4256" y="10270"/>
                </a:lnTo>
                <a:lnTo>
                  <a:pt x="4541" y="10389"/>
                </a:lnTo>
                <a:lnTo>
                  <a:pt x="4707" y="10401"/>
                </a:lnTo>
                <a:lnTo>
                  <a:pt x="5682" y="10401"/>
                </a:lnTo>
                <a:lnTo>
                  <a:pt x="5848" y="10389"/>
                </a:lnTo>
                <a:lnTo>
                  <a:pt x="6146" y="10270"/>
                </a:lnTo>
                <a:lnTo>
                  <a:pt x="6360" y="10044"/>
                </a:lnTo>
                <a:lnTo>
                  <a:pt x="6490" y="9759"/>
                </a:lnTo>
                <a:lnTo>
                  <a:pt x="6502" y="9593"/>
                </a:lnTo>
                <a:lnTo>
                  <a:pt x="6502" y="9200"/>
                </a:lnTo>
                <a:lnTo>
                  <a:pt x="6740" y="9129"/>
                </a:lnTo>
                <a:lnTo>
                  <a:pt x="7192" y="8915"/>
                </a:lnTo>
                <a:lnTo>
                  <a:pt x="7620" y="8666"/>
                </a:lnTo>
                <a:lnTo>
                  <a:pt x="8012" y="8356"/>
                </a:lnTo>
                <a:lnTo>
                  <a:pt x="8357" y="8012"/>
                </a:lnTo>
                <a:lnTo>
                  <a:pt x="8666" y="7620"/>
                </a:lnTo>
                <a:lnTo>
                  <a:pt x="8915" y="7192"/>
                </a:lnTo>
                <a:lnTo>
                  <a:pt x="9129" y="6740"/>
                </a:lnTo>
                <a:lnTo>
                  <a:pt x="9201" y="6502"/>
                </a:lnTo>
                <a:lnTo>
                  <a:pt x="9593" y="6502"/>
                </a:lnTo>
                <a:lnTo>
                  <a:pt x="9747" y="6490"/>
                </a:lnTo>
                <a:lnTo>
                  <a:pt x="10045" y="6371"/>
                </a:lnTo>
                <a:lnTo>
                  <a:pt x="10270" y="6146"/>
                </a:lnTo>
                <a:lnTo>
                  <a:pt x="10389" y="5848"/>
                </a:lnTo>
                <a:lnTo>
                  <a:pt x="10401" y="5694"/>
                </a:lnTo>
                <a:lnTo>
                  <a:pt x="10401" y="4719"/>
                </a:lnTo>
                <a:lnTo>
                  <a:pt x="10389" y="4553"/>
                </a:lnTo>
                <a:lnTo>
                  <a:pt x="10270" y="4256"/>
                </a:lnTo>
                <a:lnTo>
                  <a:pt x="10045" y="4030"/>
                </a:lnTo>
                <a:lnTo>
                  <a:pt x="9747" y="3911"/>
                </a:lnTo>
                <a:lnTo>
                  <a:pt x="9593" y="3899"/>
                </a:lnTo>
                <a:lnTo>
                  <a:pt x="9201" y="3899"/>
                </a:lnTo>
                <a:lnTo>
                  <a:pt x="9129" y="3661"/>
                </a:lnTo>
                <a:lnTo>
                  <a:pt x="8915" y="3209"/>
                </a:lnTo>
                <a:lnTo>
                  <a:pt x="8666" y="2782"/>
                </a:lnTo>
                <a:lnTo>
                  <a:pt x="8357" y="2389"/>
                </a:lnTo>
                <a:lnTo>
                  <a:pt x="8012" y="2045"/>
                </a:lnTo>
                <a:lnTo>
                  <a:pt x="7620" y="1735"/>
                </a:lnTo>
                <a:lnTo>
                  <a:pt x="7192" y="1474"/>
                </a:lnTo>
                <a:lnTo>
                  <a:pt x="6740" y="1260"/>
                </a:lnTo>
                <a:lnTo>
                  <a:pt x="6502" y="1177"/>
                </a:lnTo>
                <a:lnTo>
                  <a:pt x="6502" y="808"/>
                </a:lnTo>
                <a:lnTo>
                  <a:pt x="6490" y="642"/>
                </a:lnTo>
                <a:lnTo>
                  <a:pt x="6360" y="357"/>
                </a:lnTo>
                <a:lnTo>
                  <a:pt x="6146" y="131"/>
                </a:lnTo>
                <a:lnTo>
                  <a:pt x="5848" y="12"/>
                </a:lnTo>
                <a:lnTo>
                  <a:pt x="56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57"/>
          <p:cNvSpPr/>
          <p:nvPr/>
        </p:nvSpPr>
        <p:spPr>
          <a:xfrm>
            <a:off x="3209880" y="9036058"/>
            <a:ext cx="791728" cy="633846"/>
          </a:xfrm>
          <a:custGeom>
            <a:avLst/>
            <a:gdLst/>
            <a:ahLst/>
            <a:cxnLst/>
            <a:rect l="l" t="t" r="r" b="b"/>
            <a:pathLst>
              <a:path w="12993" h="10402" extrusionOk="0">
                <a:moveTo>
                  <a:pt x="4755" y="654"/>
                </a:moveTo>
                <a:lnTo>
                  <a:pt x="5135" y="737"/>
                </a:lnTo>
                <a:lnTo>
                  <a:pt x="5480" y="880"/>
                </a:lnTo>
                <a:lnTo>
                  <a:pt x="5789" y="1094"/>
                </a:lnTo>
                <a:lnTo>
                  <a:pt x="6051" y="1355"/>
                </a:lnTo>
                <a:lnTo>
                  <a:pt x="6265" y="1676"/>
                </a:lnTo>
                <a:lnTo>
                  <a:pt x="6419" y="2021"/>
                </a:lnTo>
                <a:lnTo>
                  <a:pt x="6490" y="2401"/>
                </a:lnTo>
                <a:lnTo>
                  <a:pt x="6502" y="2603"/>
                </a:lnTo>
                <a:lnTo>
                  <a:pt x="6490" y="2805"/>
                </a:lnTo>
                <a:lnTo>
                  <a:pt x="6419" y="3186"/>
                </a:lnTo>
                <a:lnTo>
                  <a:pt x="6265" y="3530"/>
                </a:lnTo>
                <a:lnTo>
                  <a:pt x="6051" y="3839"/>
                </a:lnTo>
                <a:lnTo>
                  <a:pt x="5789" y="4101"/>
                </a:lnTo>
                <a:lnTo>
                  <a:pt x="5480" y="4315"/>
                </a:lnTo>
                <a:lnTo>
                  <a:pt x="5135" y="4469"/>
                </a:lnTo>
                <a:lnTo>
                  <a:pt x="4755" y="4541"/>
                </a:lnTo>
                <a:lnTo>
                  <a:pt x="4553" y="4553"/>
                </a:lnTo>
                <a:lnTo>
                  <a:pt x="4351" y="4541"/>
                </a:lnTo>
                <a:lnTo>
                  <a:pt x="3970" y="4469"/>
                </a:lnTo>
                <a:lnTo>
                  <a:pt x="3626" y="4315"/>
                </a:lnTo>
                <a:lnTo>
                  <a:pt x="3305" y="4101"/>
                </a:lnTo>
                <a:lnTo>
                  <a:pt x="3043" y="3839"/>
                </a:lnTo>
                <a:lnTo>
                  <a:pt x="2829" y="3530"/>
                </a:lnTo>
                <a:lnTo>
                  <a:pt x="2687" y="3186"/>
                </a:lnTo>
                <a:lnTo>
                  <a:pt x="2603" y="2805"/>
                </a:lnTo>
                <a:lnTo>
                  <a:pt x="2603" y="2603"/>
                </a:lnTo>
                <a:lnTo>
                  <a:pt x="2603" y="2401"/>
                </a:lnTo>
                <a:lnTo>
                  <a:pt x="2687" y="2021"/>
                </a:lnTo>
                <a:lnTo>
                  <a:pt x="2829" y="1676"/>
                </a:lnTo>
                <a:lnTo>
                  <a:pt x="3043" y="1355"/>
                </a:lnTo>
                <a:lnTo>
                  <a:pt x="3305" y="1094"/>
                </a:lnTo>
                <a:lnTo>
                  <a:pt x="3626" y="880"/>
                </a:lnTo>
                <a:lnTo>
                  <a:pt x="3970" y="737"/>
                </a:lnTo>
                <a:lnTo>
                  <a:pt x="4351" y="654"/>
                </a:lnTo>
                <a:close/>
                <a:moveTo>
                  <a:pt x="4553" y="0"/>
                </a:moveTo>
                <a:lnTo>
                  <a:pt x="4279" y="12"/>
                </a:lnTo>
                <a:lnTo>
                  <a:pt x="3780" y="119"/>
                </a:lnTo>
                <a:lnTo>
                  <a:pt x="3305" y="309"/>
                </a:lnTo>
                <a:lnTo>
                  <a:pt x="2889" y="594"/>
                </a:lnTo>
                <a:lnTo>
                  <a:pt x="2544" y="939"/>
                </a:lnTo>
                <a:lnTo>
                  <a:pt x="2259" y="1355"/>
                </a:lnTo>
                <a:lnTo>
                  <a:pt x="2068" y="1831"/>
                </a:lnTo>
                <a:lnTo>
                  <a:pt x="1961" y="2330"/>
                </a:lnTo>
                <a:lnTo>
                  <a:pt x="1950" y="2603"/>
                </a:lnTo>
                <a:lnTo>
                  <a:pt x="1961" y="2865"/>
                </a:lnTo>
                <a:lnTo>
                  <a:pt x="2068" y="3376"/>
                </a:lnTo>
                <a:lnTo>
                  <a:pt x="2259" y="3839"/>
                </a:lnTo>
                <a:lnTo>
                  <a:pt x="2544" y="4256"/>
                </a:lnTo>
                <a:lnTo>
                  <a:pt x="2889" y="4612"/>
                </a:lnTo>
                <a:lnTo>
                  <a:pt x="3305" y="4886"/>
                </a:lnTo>
                <a:lnTo>
                  <a:pt x="3780" y="5088"/>
                </a:lnTo>
                <a:lnTo>
                  <a:pt x="4279" y="5195"/>
                </a:lnTo>
                <a:lnTo>
                  <a:pt x="4553" y="5206"/>
                </a:lnTo>
                <a:lnTo>
                  <a:pt x="4814" y="5195"/>
                </a:lnTo>
                <a:lnTo>
                  <a:pt x="5325" y="5088"/>
                </a:lnTo>
                <a:lnTo>
                  <a:pt x="5789" y="4886"/>
                </a:lnTo>
                <a:lnTo>
                  <a:pt x="6205" y="4612"/>
                </a:lnTo>
                <a:lnTo>
                  <a:pt x="6562" y="4256"/>
                </a:lnTo>
                <a:lnTo>
                  <a:pt x="6835" y="3839"/>
                </a:lnTo>
                <a:lnTo>
                  <a:pt x="7037" y="3376"/>
                </a:lnTo>
                <a:lnTo>
                  <a:pt x="7144" y="2865"/>
                </a:lnTo>
                <a:lnTo>
                  <a:pt x="7156" y="2603"/>
                </a:lnTo>
                <a:lnTo>
                  <a:pt x="7144" y="2330"/>
                </a:lnTo>
                <a:lnTo>
                  <a:pt x="7037" y="1831"/>
                </a:lnTo>
                <a:lnTo>
                  <a:pt x="6835" y="1355"/>
                </a:lnTo>
                <a:lnTo>
                  <a:pt x="6562" y="939"/>
                </a:lnTo>
                <a:lnTo>
                  <a:pt x="6205" y="594"/>
                </a:lnTo>
                <a:lnTo>
                  <a:pt x="5789" y="309"/>
                </a:lnTo>
                <a:lnTo>
                  <a:pt x="5325" y="119"/>
                </a:lnTo>
                <a:lnTo>
                  <a:pt x="4814" y="12"/>
                </a:lnTo>
                <a:lnTo>
                  <a:pt x="4553" y="0"/>
                </a:lnTo>
                <a:close/>
                <a:moveTo>
                  <a:pt x="9426" y="6502"/>
                </a:moveTo>
                <a:lnTo>
                  <a:pt x="9296" y="6514"/>
                </a:lnTo>
                <a:lnTo>
                  <a:pt x="9117" y="6692"/>
                </a:lnTo>
                <a:lnTo>
                  <a:pt x="9106" y="6823"/>
                </a:lnTo>
                <a:lnTo>
                  <a:pt x="9117" y="6954"/>
                </a:lnTo>
                <a:lnTo>
                  <a:pt x="9296" y="7132"/>
                </a:lnTo>
                <a:lnTo>
                  <a:pt x="9426" y="7144"/>
                </a:lnTo>
                <a:lnTo>
                  <a:pt x="9557" y="7132"/>
                </a:lnTo>
                <a:lnTo>
                  <a:pt x="9736" y="6954"/>
                </a:lnTo>
                <a:lnTo>
                  <a:pt x="9747" y="6823"/>
                </a:lnTo>
                <a:lnTo>
                  <a:pt x="9736" y="6692"/>
                </a:lnTo>
                <a:lnTo>
                  <a:pt x="9557" y="6514"/>
                </a:lnTo>
                <a:lnTo>
                  <a:pt x="9426" y="6502"/>
                </a:lnTo>
                <a:close/>
                <a:moveTo>
                  <a:pt x="10187" y="5848"/>
                </a:moveTo>
                <a:lnTo>
                  <a:pt x="10425" y="5943"/>
                </a:lnTo>
                <a:lnTo>
                  <a:pt x="10520" y="6039"/>
                </a:lnTo>
                <a:lnTo>
                  <a:pt x="12351" y="7869"/>
                </a:lnTo>
                <a:lnTo>
                  <a:pt x="10473" y="9747"/>
                </a:lnTo>
                <a:lnTo>
                  <a:pt x="8642" y="7917"/>
                </a:lnTo>
                <a:lnTo>
                  <a:pt x="8559" y="7822"/>
                </a:lnTo>
                <a:lnTo>
                  <a:pt x="8452" y="7584"/>
                </a:lnTo>
                <a:lnTo>
                  <a:pt x="8452" y="7453"/>
                </a:lnTo>
                <a:lnTo>
                  <a:pt x="8452" y="5848"/>
                </a:lnTo>
                <a:close/>
                <a:moveTo>
                  <a:pt x="3519" y="6181"/>
                </a:moveTo>
                <a:lnTo>
                  <a:pt x="3162" y="6193"/>
                </a:lnTo>
                <a:lnTo>
                  <a:pt x="2473" y="6324"/>
                </a:lnTo>
                <a:lnTo>
                  <a:pt x="1831" y="6597"/>
                </a:lnTo>
                <a:lnTo>
                  <a:pt x="1272" y="6978"/>
                </a:lnTo>
                <a:lnTo>
                  <a:pt x="797" y="7453"/>
                </a:lnTo>
                <a:lnTo>
                  <a:pt x="416" y="8012"/>
                </a:lnTo>
                <a:lnTo>
                  <a:pt x="155" y="8654"/>
                </a:lnTo>
                <a:lnTo>
                  <a:pt x="12" y="9331"/>
                </a:lnTo>
                <a:lnTo>
                  <a:pt x="0" y="9700"/>
                </a:lnTo>
                <a:lnTo>
                  <a:pt x="12" y="9842"/>
                </a:lnTo>
                <a:lnTo>
                  <a:pt x="119" y="10092"/>
                </a:lnTo>
                <a:lnTo>
                  <a:pt x="309" y="10282"/>
                </a:lnTo>
                <a:lnTo>
                  <a:pt x="559" y="10389"/>
                </a:lnTo>
                <a:lnTo>
                  <a:pt x="701" y="10401"/>
                </a:lnTo>
                <a:lnTo>
                  <a:pt x="8131" y="10401"/>
                </a:lnTo>
                <a:lnTo>
                  <a:pt x="8250" y="10377"/>
                </a:lnTo>
                <a:lnTo>
                  <a:pt x="8428" y="10211"/>
                </a:lnTo>
                <a:lnTo>
                  <a:pt x="8452" y="10080"/>
                </a:lnTo>
                <a:lnTo>
                  <a:pt x="8428" y="9949"/>
                </a:lnTo>
                <a:lnTo>
                  <a:pt x="8250" y="9771"/>
                </a:lnTo>
                <a:lnTo>
                  <a:pt x="8119" y="9747"/>
                </a:lnTo>
                <a:lnTo>
                  <a:pt x="701" y="9747"/>
                </a:lnTo>
                <a:lnTo>
                  <a:pt x="666" y="9735"/>
                </a:lnTo>
                <a:lnTo>
                  <a:pt x="642" y="9700"/>
                </a:lnTo>
                <a:lnTo>
                  <a:pt x="654" y="9403"/>
                </a:lnTo>
                <a:lnTo>
                  <a:pt x="761" y="8844"/>
                </a:lnTo>
                <a:lnTo>
                  <a:pt x="987" y="8321"/>
                </a:lnTo>
                <a:lnTo>
                  <a:pt x="1296" y="7869"/>
                </a:lnTo>
                <a:lnTo>
                  <a:pt x="1688" y="7477"/>
                </a:lnTo>
                <a:lnTo>
                  <a:pt x="2140" y="7168"/>
                </a:lnTo>
                <a:lnTo>
                  <a:pt x="2663" y="6954"/>
                </a:lnTo>
                <a:lnTo>
                  <a:pt x="3222" y="6835"/>
                </a:lnTo>
                <a:lnTo>
                  <a:pt x="3519" y="6823"/>
                </a:lnTo>
                <a:lnTo>
                  <a:pt x="5575" y="6823"/>
                </a:lnTo>
                <a:lnTo>
                  <a:pt x="5872" y="6835"/>
                </a:lnTo>
                <a:lnTo>
                  <a:pt x="6443" y="6954"/>
                </a:lnTo>
                <a:lnTo>
                  <a:pt x="6704" y="7061"/>
                </a:lnTo>
                <a:lnTo>
                  <a:pt x="6788" y="7085"/>
                </a:lnTo>
                <a:lnTo>
                  <a:pt x="6942" y="7061"/>
                </a:lnTo>
                <a:lnTo>
                  <a:pt x="7061" y="6978"/>
                </a:lnTo>
                <a:lnTo>
                  <a:pt x="7144" y="6835"/>
                </a:lnTo>
                <a:lnTo>
                  <a:pt x="7144" y="6752"/>
                </a:lnTo>
                <a:lnTo>
                  <a:pt x="7132" y="6657"/>
                </a:lnTo>
                <a:lnTo>
                  <a:pt x="7037" y="6502"/>
                </a:lnTo>
                <a:lnTo>
                  <a:pt x="6954" y="6455"/>
                </a:lnTo>
                <a:lnTo>
                  <a:pt x="6633" y="6336"/>
                </a:lnTo>
                <a:lnTo>
                  <a:pt x="5944" y="6193"/>
                </a:lnTo>
                <a:lnTo>
                  <a:pt x="5575" y="6181"/>
                </a:lnTo>
                <a:close/>
                <a:moveTo>
                  <a:pt x="8452" y="5195"/>
                </a:moveTo>
                <a:lnTo>
                  <a:pt x="8321" y="5206"/>
                </a:lnTo>
                <a:lnTo>
                  <a:pt x="8083" y="5302"/>
                </a:lnTo>
                <a:lnTo>
                  <a:pt x="7905" y="5480"/>
                </a:lnTo>
                <a:lnTo>
                  <a:pt x="7810" y="5718"/>
                </a:lnTo>
                <a:lnTo>
                  <a:pt x="7798" y="5848"/>
                </a:lnTo>
                <a:lnTo>
                  <a:pt x="7798" y="7465"/>
                </a:lnTo>
                <a:lnTo>
                  <a:pt x="7810" y="7715"/>
                </a:lnTo>
                <a:lnTo>
                  <a:pt x="8012" y="8178"/>
                </a:lnTo>
                <a:lnTo>
                  <a:pt x="8178" y="8380"/>
                </a:lnTo>
                <a:lnTo>
                  <a:pt x="10009" y="10211"/>
                </a:lnTo>
                <a:lnTo>
                  <a:pt x="10116" y="10294"/>
                </a:lnTo>
                <a:lnTo>
                  <a:pt x="10342" y="10389"/>
                </a:lnTo>
                <a:lnTo>
                  <a:pt x="10473" y="10401"/>
                </a:lnTo>
                <a:lnTo>
                  <a:pt x="10591" y="10389"/>
                </a:lnTo>
                <a:lnTo>
                  <a:pt x="10829" y="10294"/>
                </a:lnTo>
                <a:lnTo>
                  <a:pt x="10924" y="10211"/>
                </a:lnTo>
                <a:lnTo>
                  <a:pt x="12814" y="8333"/>
                </a:lnTo>
                <a:lnTo>
                  <a:pt x="12802" y="8333"/>
                </a:lnTo>
                <a:lnTo>
                  <a:pt x="12897" y="8226"/>
                </a:lnTo>
                <a:lnTo>
                  <a:pt x="12993" y="8000"/>
                </a:lnTo>
                <a:lnTo>
                  <a:pt x="12993" y="7750"/>
                </a:lnTo>
                <a:lnTo>
                  <a:pt x="12897" y="7513"/>
                </a:lnTo>
                <a:lnTo>
                  <a:pt x="12814" y="7406"/>
                </a:lnTo>
                <a:lnTo>
                  <a:pt x="10972" y="5575"/>
                </a:lnTo>
                <a:lnTo>
                  <a:pt x="10782" y="5409"/>
                </a:lnTo>
                <a:lnTo>
                  <a:pt x="10318" y="5206"/>
                </a:lnTo>
                <a:lnTo>
                  <a:pt x="10056" y="51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57"/>
          <p:cNvSpPr/>
          <p:nvPr/>
        </p:nvSpPr>
        <p:spPr>
          <a:xfrm>
            <a:off x="4506406" y="9036058"/>
            <a:ext cx="771498" cy="633846"/>
          </a:xfrm>
          <a:custGeom>
            <a:avLst/>
            <a:gdLst/>
            <a:ahLst/>
            <a:cxnLst/>
            <a:rect l="l" t="t" r="r" b="b"/>
            <a:pathLst>
              <a:path w="12661" h="10402" extrusionOk="0">
                <a:moveTo>
                  <a:pt x="4756" y="654"/>
                </a:moveTo>
                <a:lnTo>
                  <a:pt x="5136" y="737"/>
                </a:lnTo>
                <a:lnTo>
                  <a:pt x="5481" y="880"/>
                </a:lnTo>
                <a:lnTo>
                  <a:pt x="5790" y="1094"/>
                </a:lnTo>
                <a:lnTo>
                  <a:pt x="6063" y="1355"/>
                </a:lnTo>
                <a:lnTo>
                  <a:pt x="6265" y="1664"/>
                </a:lnTo>
                <a:lnTo>
                  <a:pt x="6420" y="2021"/>
                </a:lnTo>
                <a:lnTo>
                  <a:pt x="6491" y="2401"/>
                </a:lnTo>
                <a:lnTo>
                  <a:pt x="6503" y="2603"/>
                </a:lnTo>
                <a:lnTo>
                  <a:pt x="6491" y="2793"/>
                </a:lnTo>
                <a:lnTo>
                  <a:pt x="6420" y="3174"/>
                </a:lnTo>
                <a:lnTo>
                  <a:pt x="6265" y="3530"/>
                </a:lnTo>
                <a:lnTo>
                  <a:pt x="6063" y="3839"/>
                </a:lnTo>
                <a:lnTo>
                  <a:pt x="5790" y="4101"/>
                </a:lnTo>
                <a:lnTo>
                  <a:pt x="5481" y="4315"/>
                </a:lnTo>
                <a:lnTo>
                  <a:pt x="5136" y="4458"/>
                </a:lnTo>
                <a:lnTo>
                  <a:pt x="4756" y="4541"/>
                </a:lnTo>
                <a:lnTo>
                  <a:pt x="4553" y="4553"/>
                </a:lnTo>
                <a:lnTo>
                  <a:pt x="4351" y="4541"/>
                </a:lnTo>
                <a:lnTo>
                  <a:pt x="3971" y="4458"/>
                </a:lnTo>
                <a:lnTo>
                  <a:pt x="3626" y="4315"/>
                </a:lnTo>
                <a:lnTo>
                  <a:pt x="3317" y="4101"/>
                </a:lnTo>
                <a:lnTo>
                  <a:pt x="3044" y="3839"/>
                </a:lnTo>
                <a:lnTo>
                  <a:pt x="2842" y="3530"/>
                </a:lnTo>
                <a:lnTo>
                  <a:pt x="2687" y="3174"/>
                </a:lnTo>
                <a:lnTo>
                  <a:pt x="2616" y="2793"/>
                </a:lnTo>
                <a:lnTo>
                  <a:pt x="2604" y="2603"/>
                </a:lnTo>
                <a:lnTo>
                  <a:pt x="2616" y="2401"/>
                </a:lnTo>
                <a:lnTo>
                  <a:pt x="2687" y="2021"/>
                </a:lnTo>
                <a:lnTo>
                  <a:pt x="2842" y="1664"/>
                </a:lnTo>
                <a:lnTo>
                  <a:pt x="3044" y="1355"/>
                </a:lnTo>
                <a:lnTo>
                  <a:pt x="3317" y="1094"/>
                </a:lnTo>
                <a:lnTo>
                  <a:pt x="3626" y="880"/>
                </a:lnTo>
                <a:lnTo>
                  <a:pt x="3971" y="737"/>
                </a:lnTo>
                <a:lnTo>
                  <a:pt x="4351" y="654"/>
                </a:lnTo>
                <a:close/>
                <a:moveTo>
                  <a:pt x="4553" y="0"/>
                </a:moveTo>
                <a:lnTo>
                  <a:pt x="4292" y="12"/>
                </a:lnTo>
                <a:lnTo>
                  <a:pt x="3781" y="107"/>
                </a:lnTo>
                <a:lnTo>
                  <a:pt x="3317" y="309"/>
                </a:lnTo>
                <a:lnTo>
                  <a:pt x="2901" y="594"/>
                </a:lnTo>
                <a:lnTo>
                  <a:pt x="2545" y="939"/>
                </a:lnTo>
                <a:lnTo>
                  <a:pt x="2259" y="1355"/>
                </a:lnTo>
                <a:lnTo>
                  <a:pt x="2069" y="1819"/>
                </a:lnTo>
                <a:lnTo>
                  <a:pt x="1962" y="2330"/>
                </a:lnTo>
                <a:lnTo>
                  <a:pt x="1950" y="2603"/>
                </a:lnTo>
                <a:lnTo>
                  <a:pt x="1962" y="2865"/>
                </a:lnTo>
                <a:lnTo>
                  <a:pt x="2069" y="3376"/>
                </a:lnTo>
                <a:lnTo>
                  <a:pt x="2259" y="3839"/>
                </a:lnTo>
                <a:lnTo>
                  <a:pt x="2545" y="4256"/>
                </a:lnTo>
                <a:lnTo>
                  <a:pt x="2901" y="4612"/>
                </a:lnTo>
                <a:lnTo>
                  <a:pt x="3317" y="4886"/>
                </a:lnTo>
                <a:lnTo>
                  <a:pt x="3781" y="5088"/>
                </a:lnTo>
                <a:lnTo>
                  <a:pt x="4292" y="5195"/>
                </a:lnTo>
                <a:lnTo>
                  <a:pt x="4815" y="5195"/>
                </a:lnTo>
                <a:lnTo>
                  <a:pt x="5326" y="5088"/>
                </a:lnTo>
                <a:lnTo>
                  <a:pt x="5790" y="4886"/>
                </a:lnTo>
                <a:lnTo>
                  <a:pt x="6206" y="4612"/>
                </a:lnTo>
                <a:lnTo>
                  <a:pt x="6562" y="4256"/>
                </a:lnTo>
                <a:lnTo>
                  <a:pt x="6848" y="3839"/>
                </a:lnTo>
                <a:lnTo>
                  <a:pt x="7038" y="3376"/>
                </a:lnTo>
                <a:lnTo>
                  <a:pt x="7145" y="2865"/>
                </a:lnTo>
                <a:lnTo>
                  <a:pt x="7157" y="2603"/>
                </a:lnTo>
                <a:lnTo>
                  <a:pt x="7145" y="2330"/>
                </a:lnTo>
                <a:lnTo>
                  <a:pt x="7038" y="1819"/>
                </a:lnTo>
                <a:lnTo>
                  <a:pt x="6848" y="1355"/>
                </a:lnTo>
                <a:lnTo>
                  <a:pt x="6562" y="939"/>
                </a:lnTo>
                <a:lnTo>
                  <a:pt x="6206" y="594"/>
                </a:lnTo>
                <a:lnTo>
                  <a:pt x="5790" y="309"/>
                </a:lnTo>
                <a:lnTo>
                  <a:pt x="5326" y="107"/>
                </a:lnTo>
                <a:lnTo>
                  <a:pt x="4815" y="12"/>
                </a:lnTo>
                <a:lnTo>
                  <a:pt x="4553" y="0"/>
                </a:lnTo>
                <a:close/>
                <a:moveTo>
                  <a:pt x="12232" y="2936"/>
                </a:moveTo>
                <a:lnTo>
                  <a:pt x="12125" y="3019"/>
                </a:lnTo>
                <a:lnTo>
                  <a:pt x="11056" y="4089"/>
                </a:lnTo>
                <a:lnTo>
                  <a:pt x="9986" y="3019"/>
                </a:lnTo>
                <a:lnTo>
                  <a:pt x="9879" y="2948"/>
                </a:lnTo>
                <a:lnTo>
                  <a:pt x="9629" y="2948"/>
                </a:lnTo>
                <a:lnTo>
                  <a:pt x="9522" y="3019"/>
                </a:lnTo>
                <a:lnTo>
                  <a:pt x="9451" y="3126"/>
                </a:lnTo>
                <a:lnTo>
                  <a:pt x="9451" y="3376"/>
                </a:lnTo>
                <a:lnTo>
                  <a:pt x="9522" y="3483"/>
                </a:lnTo>
                <a:lnTo>
                  <a:pt x="10592" y="4553"/>
                </a:lnTo>
                <a:lnTo>
                  <a:pt x="9522" y="5623"/>
                </a:lnTo>
                <a:lnTo>
                  <a:pt x="9451" y="5729"/>
                </a:lnTo>
                <a:lnTo>
                  <a:pt x="9451" y="5979"/>
                </a:lnTo>
                <a:lnTo>
                  <a:pt x="9522" y="6086"/>
                </a:lnTo>
                <a:lnTo>
                  <a:pt x="9629" y="6157"/>
                </a:lnTo>
                <a:lnTo>
                  <a:pt x="9879" y="6157"/>
                </a:lnTo>
                <a:lnTo>
                  <a:pt x="9986" y="6086"/>
                </a:lnTo>
                <a:lnTo>
                  <a:pt x="11056" y="5004"/>
                </a:lnTo>
                <a:lnTo>
                  <a:pt x="12125" y="6074"/>
                </a:lnTo>
                <a:lnTo>
                  <a:pt x="12232" y="6157"/>
                </a:lnTo>
                <a:lnTo>
                  <a:pt x="12482" y="6157"/>
                </a:lnTo>
                <a:lnTo>
                  <a:pt x="12589" y="6074"/>
                </a:lnTo>
                <a:lnTo>
                  <a:pt x="12660" y="5979"/>
                </a:lnTo>
                <a:lnTo>
                  <a:pt x="12660" y="5729"/>
                </a:lnTo>
                <a:lnTo>
                  <a:pt x="12589" y="5623"/>
                </a:lnTo>
                <a:lnTo>
                  <a:pt x="11519" y="4553"/>
                </a:lnTo>
                <a:lnTo>
                  <a:pt x="12589" y="3483"/>
                </a:lnTo>
                <a:lnTo>
                  <a:pt x="12660" y="3376"/>
                </a:lnTo>
                <a:lnTo>
                  <a:pt x="12660" y="3126"/>
                </a:lnTo>
                <a:lnTo>
                  <a:pt x="12589" y="3019"/>
                </a:lnTo>
                <a:lnTo>
                  <a:pt x="12482" y="2936"/>
                </a:lnTo>
                <a:close/>
                <a:moveTo>
                  <a:pt x="5588" y="6823"/>
                </a:moveTo>
                <a:lnTo>
                  <a:pt x="5873" y="6835"/>
                </a:lnTo>
                <a:lnTo>
                  <a:pt x="6443" y="6954"/>
                </a:lnTo>
                <a:lnTo>
                  <a:pt x="6955" y="7168"/>
                </a:lnTo>
                <a:lnTo>
                  <a:pt x="7406" y="7477"/>
                </a:lnTo>
                <a:lnTo>
                  <a:pt x="7799" y="7869"/>
                </a:lnTo>
                <a:lnTo>
                  <a:pt x="8108" y="8321"/>
                </a:lnTo>
                <a:lnTo>
                  <a:pt x="8333" y="8844"/>
                </a:lnTo>
                <a:lnTo>
                  <a:pt x="8440" y="9403"/>
                </a:lnTo>
                <a:lnTo>
                  <a:pt x="8452" y="9700"/>
                </a:lnTo>
                <a:lnTo>
                  <a:pt x="8440" y="9735"/>
                </a:lnTo>
                <a:lnTo>
                  <a:pt x="8405" y="9747"/>
                </a:lnTo>
                <a:lnTo>
                  <a:pt x="702" y="9747"/>
                </a:lnTo>
                <a:lnTo>
                  <a:pt x="666" y="9735"/>
                </a:lnTo>
                <a:lnTo>
                  <a:pt x="655" y="9700"/>
                </a:lnTo>
                <a:lnTo>
                  <a:pt x="666" y="9403"/>
                </a:lnTo>
                <a:lnTo>
                  <a:pt x="773" y="8844"/>
                </a:lnTo>
                <a:lnTo>
                  <a:pt x="999" y="8321"/>
                </a:lnTo>
                <a:lnTo>
                  <a:pt x="1308" y="7869"/>
                </a:lnTo>
                <a:lnTo>
                  <a:pt x="1701" y="7477"/>
                </a:lnTo>
                <a:lnTo>
                  <a:pt x="2152" y="7168"/>
                </a:lnTo>
                <a:lnTo>
                  <a:pt x="2663" y="6954"/>
                </a:lnTo>
                <a:lnTo>
                  <a:pt x="3234" y="6835"/>
                </a:lnTo>
                <a:lnTo>
                  <a:pt x="3519" y="6823"/>
                </a:lnTo>
                <a:close/>
                <a:moveTo>
                  <a:pt x="3519" y="6181"/>
                </a:moveTo>
                <a:lnTo>
                  <a:pt x="3163" y="6193"/>
                </a:lnTo>
                <a:lnTo>
                  <a:pt x="2473" y="6324"/>
                </a:lnTo>
                <a:lnTo>
                  <a:pt x="1843" y="6597"/>
                </a:lnTo>
                <a:lnTo>
                  <a:pt x="1285" y="6978"/>
                </a:lnTo>
                <a:lnTo>
                  <a:pt x="797" y="7453"/>
                </a:lnTo>
                <a:lnTo>
                  <a:pt x="417" y="8012"/>
                </a:lnTo>
                <a:lnTo>
                  <a:pt x="155" y="8642"/>
                </a:lnTo>
                <a:lnTo>
                  <a:pt x="13" y="9331"/>
                </a:lnTo>
                <a:lnTo>
                  <a:pt x="1" y="9700"/>
                </a:lnTo>
                <a:lnTo>
                  <a:pt x="13" y="9842"/>
                </a:lnTo>
                <a:lnTo>
                  <a:pt x="120" y="10092"/>
                </a:lnTo>
                <a:lnTo>
                  <a:pt x="310" y="10282"/>
                </a:lnTo>
                <a:lnTo>
                  <a:pt x="559" y="10389"/>
                </a:lnTo>
                <a:lnTo>
                  <a:pt x="702" y="10401"/>
                </a:lnTo>
                <a:lnTo>
                  <a:pt x="8405" y="10401"/>
                </a:lnTo>
                <a:lnTo>
                  <a:pt x="8547" y="10389"/>
                </a:lnTo>
                <a:lnTo>
                  <a:pt x="8797" y="10282"/>
                </a:lnTo>
                <a:lnTo>
                  <a:pt x="8987" y="10092"/>
                </a:lnTo>
                <a:lnTo>
                  <a:pt x="9094" y="9842"/>
                </a:lnTo>
                <a:lnTo>
                  <a:pt x="9106" y="9700"/>
                </a:lnTo>
                <a:lnTo>
                  <a:pt x="9094" y="9331"/>
                </a:lnTo>
                <a:lnTo>
                  <a:pt x="8952" y="8642"/>
                </a:lnTo>
                <a:lnTo>
                  <a:pt x="8678" y="8012"/>
                </a:lnTo>
                <a:lnTo>
                  <a:pt x="8298" y="7453"/>
                </a:lnTo>
                <a:lnTo>
                  <a:pt x="7822" y="6978"/>
                </a:lnTo>
                <a:lnTo>
                  <a:pt x="7264" y="6597"/>
                </a:lnTo>
                <a:lnTo>
                  <a:pt x="6634" y="6324"/>
                </a:lnTo>
                <a:lnTo>
                  <a:pt x="5944" y="6193"/>
                </a:lnTo>
                <a:lnTo>
                  <a:pt x="5588" y="61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57"/>
          <p:cNvSpPr/>
          <p:nvPr/>
        </p:nvSpPr>
        <p:spPr>
          <a:xfrm>
            <a:off x="5605257" y="9036058"/>
            <a:ext cx="792460" cy="633846"/>
          </a:xfrm>
          <a:custGeom>
            <a:avLst/>
            <a:gdLst/>
            <a:ahLst/>
            <a:cxnLst/>
            <a:rect l="l" t="t" r="r" b="b"/>
            <a:pathLst>
              <a:path w="13005" h="10402" extrusionOk="0">
                <a:moveTo>
                  <a:pt x="2603" y="654"/>
                </a:moveTo>
                <a:lnTo>
                  <a:pt x="2806" y="666"/>
                </a:lnTo>
                <a:lnTo>
                  <a:pt x="3150" y="808"/>
                </a:lnTo>
                <a:lnTo>
                  <a:pt x="3412" y="1070"/>
                </a:lnTo>
                <a:lnTo>
                  <a:pt x="3566" y="1426"/>
                </a:lnTo>
                <a:lnTo>
                  <a:pt x="3578" y="1629"/>
                </a:lnTo>
                <a:lnTo>
                  <a:pt x="3566" y="1819"/>
                </a:lnTo>
                <a:lnTo>
                  <a:pt x="3412" y="2175"/>
                </a:lnTo>
                <a:lnTo>
                  <a:pt x="3150" y="2437"/>
                </a:lnTo>
                <a:lnTo>
                  <a:pt x="2806" y="2579"/>
                </a:lnTo>
                <a:lnTo>
                  <a:pt x="2603" y="2603"/>
                </a:lnTo>
                <a:lnTo>
                  <a:pt x="2401" y="2579"/>
                </a:lnTo>
                <a:lnTo>
                  <a:pt x="2057" y="2437"/>
                </a:lnTo>
                <a:lnTo>
                  <a:pt x="1795" y="2175"/>
                </a:lnTo>
                <a:lnTo>
                  <a:pt x="1641" y="1819"/>
                </a:lnTo>
                <a:lnTo>
                  <a:pt x="1629" y="1629"/>
                </a:lnTo>
                <a:lnTo>
                  <a:pt x="1641" y="1426"/>
                </a:lnTo>
                <a:lnTo>
                  <a:pt x="1795" y="1070"/>
                </a:lnTo>
                <a:lnTo>
                  <a:pt x="2057" y="808"/>
                </a:lnTo>
                <a:lnTo>
                  <a:pt x="2401" y="666"/>
                </a:lnTo>
                <a:lnTo>
                  <a:pt x="2603" y="654"/>
                </a:lnTo>
                <a:close/>
                <a:moveTo>
                  <a:pt x="10401" y="654"/>
                </a:moveTo>
                <a:lnTo>
                  <a:pt x="10603" y="666"/>
                </a:lnTo>
                <a:lnTo>
                  <a:pt x="10948" y="808"/>
                </a:lnTo>
                <a:lnTo>
                  <a:pt x="11221" y="1082"/>
                </a:lnTo>
                <a:lnTo>
                  <a:pt x="11364" y="1426"/>
                </a:lnTo>
                <a:lnTo>
                  <a:pt x="11376" y="1629"/>
                </a:lnTo>
                <a:lnTo>
                  <a:pt x="11364" y="1819"/>
                </a:lnTo>
                <a:lnTo>
                  <a:pt x="11221" y="2175"/>
                </a:lnTo>
                <a:lnTo>
                  <a:pt x="10948" y="2437"/>
                </a:lnTo>
                <a:lnTo>
                  <a:pt x="10603" y="2591"/>
                </a:lnTo>
                <a:lnTo>
                  <a:pt x="10401" y="2603"/>
                </a:lnTo>
                <a:lnTo>
                  <a:pt x="10211" y="2591"/>
                </a:lnTo>
                <a:lnTo>
                  <a:pt x="9855" y="2437"/>
                </a:lnTo>
                <a:lnTo>
                  <a:pt x="9593" y="2175"/>
                </a:lnTo>
                <a:lnTo>
                  <a:pt x="9438" y="1819"/>
                </a:lnTo>
                <a:lnTo>
                  <a:pt x="9427" y="1629"/>
                </a:lnTo>
                <a:lnTo>
                  <a:pt x="9438" y="1426"/>
                </a:lnTo>
                <a:lnTo>
                  <a:pt x="9593" y="1082"/>
                </a:lnTo>
                <a:lnTo>
                  <a:pt x="9855" y="808"/>
                </a:lnTo>
                <a:lnTo>
                  <a:pt x="10211" y="666"/>
                </a:lnTo>
                <a:lnTo>
                  <a:pt x="10401" y="654"/>
                </a:lnTo>
                <a:close/>
                <a:moveTo>
                  <a:pt x="2437" y="0"/>
                </a:moveTo>
                <a:lnTo>
                  <a:pt x="2116" y="71"/>
                </a:lnTo>
                <a:lnTo>
                  <a:pt x="1831" y="190"/>
                </a:lnTo>
                <a:lnTo>
                  <a:pt x="1569" y="368"/>
                </a:lnTo>
                <a:lnTo>
                  <a:pt x="1343" y="594"/>
                </a:lnTo>
                <a:lnTo>
                  <a:pt x="1177" y="844"/>
                </a:lnTo>
                <a:lnTo>
                  <a:pt x="1046" y="1141"/>
                </a:lnTo>
                <a:lnTo>
                  <a:pt x="987" y="1462"/>
                </a:lnTo>
                <a:lnTo>
                  <a:pt x="975" y="1629"/>
                </a:lnTo>
                <a:lnTo>
                  <a:pt x="987" y="1795"/>
                </a:lnTo>
                <a:lnTo>
                  <a:pt x="1046" y="2104"/>
                </a:lnTo>
                <a:lnTo>
                  <a:pt x="1177" y="2401"/>
                </a:lnTo>
                <a:lnTo>
                  <a:pt x="1343" y="2663"/>
                </a:lnTo>
                <a:lnTo>
                  <a:pt x="1569" y="2877"/>
                </a:lnTo>
                <a:lnTo>
                  <a:pt x="1831" y="3055"/>
                </a:lnTo>
                <a:lnTo>
                  <a:pt x="2116" y="3174"/>
                </a:lnTo>
                <a:lnTo>
                  <a:pt x="2437" y="3245"/>
                </a:lnTo>
                <a:lnTo>
                  <a:pt x="2770" y="3245"/>
                </a:lnTo>
                <a:lnTo>
                  <a:pt x="3091" y="3174"/>
                </a:lnTo>
                <a:lnTo>
                  <a:pt x="3376" y="3055"/>
                </a:lnTo>
                <a:lnTo>
                  <a:pt x="3638" y="2877"/>
                </a:lnTo>
                <a:lnTo>
                  <a:pt x="3863" y="2663"/>
                </a:lnTo>
                <a:lnTo>
                  <a:pt x="4030" y="2401"/>
                </a:lnTo>
                <a:lnTo>
                  <a:pt x="4161" y="2104"/>
                </a:lnTo>
                <a:lnTo>
                  <a:pt x="4220" y="1795"/>
                </a:lnTo>
                <a:lnTo>
                  <a:pt x="4232" y="1629"/>
                </a:lnTo>
                <a:lnTo>
                  <a:pt x="4220" y="1462"/>
                </a:lnTo>
                <a:lnTo>
                  <a:pt x="4161" y="1141"/>
                </a:lnTo>
                <a:lnTo>
                  <a:pt x="4030" y="844"/>
                </a:lnTo>
                <a:lnTo>
                  <a:pt x="3863" y="594"/>
                </a:lnTo>
                <a:lnTo>
                  <a:pt x="3638" y="368"/>
                </a:lnTo>
                <a:lnTo>
                  <a:pt x="3376" y="190"/>
                </a:lnTo>
                <a:lnTo>
                  <a:pt x="3091" y="71"/>
                </a:lnTo>
                <a:lnTo>
                  <a:pt x="2770" y="0"/>
                </a:lnTo>
                <a:close/>
                <a:moveTo>
                  <a:pt x="10235" y="0"/>
                </a:moveTo>
                <a:lnTo>
                  <a:pt x="9926" y="71"/>
                </a:lnTo>
                <a:lnTo>
                  <a:pt x="9629" y="190"/>
                </a:lnTo>
                <a:lnTo>
                  <a:pt x="9367" y="368"/>
                </a:lnTo>
                <a:lnTo>
                  <a:pt x="9153" y="594"/>
                </a:lnTo>
                <a:lnTo>
                  <a:pt x="8975" y="844"/>
                </a:lnTo>
                <a:lnTo>
                  <a:pt x="8844" y="1141"/>
                </a:lnTo>
                <a:lnTo>
                  <a:pt x="8785" y="1462"/>
                </a:lnTo>
                <a:lnTo>
                  <a:pt x="8773" y="1629"/>
                </a:lnTo>
                <a:lnTo>
                  <a:pt x="8785" y="1795"/>
                </a:lnTo>
                <a:lnTo>
                  <a:pt x="8844" y="2104"/>
                </a:lnTo>
                <a:lnTo>
                  <a:pt x="8975" y="2401"/>
                </a:lnTo>
                <a:lnTo>
                  <a:pt x="9153" y="2663"/>
                </a:lnTo>
                <a:lnTo>
                  <a:pt x="9367" y="2877"/>
                </a:lnTo>
                <a:lnTo>
                  <a:pt x="9629" y="3055"/>
                </a:lnTo>
                <a:lnTo>
                  <a:pt x="9926" y="3186"/>
                </a:lnTo>
                <a:lnTo>
                  <a:pt x="10235" y="3245"/>
                </a:lnTo>
                <a:lnTo>
                  <a:pt x="10568" y="3245"/>
                </a:lnTo>
                <a:lnTo>
                  <a:pt x="10889" y="3186"/>
                </a:lnTo>
                <a:lnTo>
                  <a:pt x="11186" y="3055"/>
                </a:lnTo>
                <a:lnTo>
                  <a:pt x="11435" y="2877"/>
                </a:lnTo>
                <a:lnTo>
                  <a:pt x="11661" y="2663"/>
                </a:lnTo>
                <a:lnTo>
                  <a:pt x="11840" y="2401"/>
                </a:lnTo>
                <a:lnTo>
                  <a:pt x="11958" y="2104"/>
                </a:lnTo>
                <a:lnTo>
                  <a:pt x="12030" y="1795"/>
                </a:lnTo>
                <a:lnTo>
                  <a:pt x="12030" y="1629"/>
                </a:lnTo>
                <a:lnTo>
                  <a:pt x="12030" y="1462"/>
                </a:lnTo>
                <a:lnTo>
                  <a:pt x="11958" y="1141"/>
                </a:lnTo>
                <a:lnTo>
                  <a:pt x="11840" y="844"/>
                </a:lnTo>
                <a:lnTo>
                  <a:pt x="11661" y="594"/>
                </a:lnTo>
                <a:lnTo>
                  <a:pt x="11435" y="368"/>
                </a:lnTo>
                <a:lnTo>
                  <a:pt x="11186" y="190"/>
                </a:lnTo>
                <a:lnTo>
                  <a:pt x="10889" y="71"/>
                </a:lnTo>
                <a:lnTo>
                  <a:pt x="10568" y="0"/>
                </a:lnTo>
                <a:close/>
                <a:moveTo>
                  <a:pt x="6502" y="2924"/>
                </a:moveTo>
                <a:lnTo>
                  <a:pt x="6657" y="2936"/>
                </a:lnTo>
                <a:lnTo>
                  <a:pt x="6942" y="2984"/>
                </a:lnTo>
                <a:lnTo>
                  <a:pt x="7323" y="3174"/>
                </a:lnTo>
                <a:lnTo>
                  <a:pt x="7715" y="3566"/>
                </a:lnTo>
                <a:lnTo>
                  <a:pt x="7905" y="3958"/>
                </a:lnTo>
                <a:lnTo>
                  <a:pt x="7953" y="4244"/>
                </a:lnTo>
                <a:lnTo>
                  <a:pt x="7964" y="4386"/>
                </a:lnTo>
                <a:lnTo>
                  <a:pt x="7953" y="4541"/>
                </a:lnTo>
                <a:lnTo>
                  <a:pt x="7905" y="4826"/>
                </a:lnTo>
                <a:lnTo>
                  <a:pt x="7715" y="5206"/>
                </a:lnTo>
                <a:lnTo>
                  <a:pt x="7323" y="5611"/>
                </a:lnTo>
                <a:lnTo>
                  <a:pt x="6930" y="5789"/>
                </a:lnTo>
                <a:lnTo>
                  <a:pt x="6645" y="5848"/>
                </a:lnTo>
                <a:lnTo>
                  <a:pt x="6348" y="5848"/>
                </a:lnTo>
                <a:lnTo>
                  <a:pt x="6063" y="5789"/>
                </a:lnTo>
                <a:lnTo>
                  <a:pt x="5682" y="5611"/>
                </a:lnTo>
                <a:lnTo>
                  <a:pt x="5278" y="5206"/>
                </a:lnTo>
                <a:lnTo>
                  <a:pt x="5100" y="4826"/>
                </a:lnTo>
                <a:lnTo>
                  <a:pt x="5040" y="4541"/>
                </a:lnTo>
                <a:lnTo>
                  <a:pt x="5040" y="4386"/>
                </a:lnTo>
                <a:lnTo>
                  <a:pt x="5040" y="4244"/>
                </a:lnTo>
                <a:lnTo>
                  <a:pt x="5100" y="3958"/>
                </a:lnTo>
                <a:lnTo>
                  <a:pt x="5278" y="3566"/>
                </a:lnTo>
                <a:lnTo>
                  <a:pt x="5682" y="3174"/>
                </a:lnTo>
                <a:lnTo>
                  <a:pt x="6063" y="2984"/>
                </a:lnTo>
                <a:lnTo>
                  <a:pt x="6348" y="2936"/>
                </a:lnTo>
                <a:lnTo>
                  <a:pt x="6502" y="2924"/>
                </a:lnTo>
                <a:close/>
                <a:moveTo>
                  <a:pt x="1439" y="3899"/>
                </a:moveTo>
                <a:lnTo>
                  <a:pt x="1129" y="3970"/>
                </a:lnTo>
                <a:lnTo>
                  <a:pt x="844" y="4101"/>
                </a:lnTo>
                <a:lnTo>
                  <a:pt x="583" y="4279"/>
                </a:lnTo>
                <a:lnTo>
                  <a:pt x="369" y="4505"/>
                </a:lnTo>
                <a:lnTo>
                  <a:pt x="190" y="4779"/>
                </a:lnTo>
                <a:lnTo>
                  <a:pt x="72" y="5076"/>
                </a:lnTo>
                <a:lnTo>
                  <a:pt x="0" y="5409"/>
                </a:lnTo>
                <a:lnTo>
                  <a:pt x="0" y="5575"/>
                </a:lnTo>
                <a:lnTo>
                  <a:pt x="0" y="5848"/>
                </a:lnTo>
                <a:lnTo>
                  <a:pt x="24" y="5979"/>
                </a:lnTo>
                <a:lnTo>
                  <a:pt x="190" y="6157"/>
                </a:lnTo>
                <a:lnTo>
                  <a:pt x="321" y="6181"/>
                </a:lnTo>
                <a:lnTo>
                  <a:pt x="452" y="6157"/>
                </a:lnTo>
                <a:lnTo>
                  <a:pt x="630" y="5979"/>
                </a:lnTo>
                <a:lnTo>
                  <a:pt x="654" y="5848"/>
                </a:lnTo>
                <a:lnTo>
                  <a:pt x="654" y="5575"/>
                </a:lnTo>
                <a:lnTo>
                  <a:pt x="666" y="5373"/>
                </a:lnTo>
                <a:lnTo>
                  <a:pt x="809" y="5004"/>
                </a:lnTo>
                <a:lnTo>
                  <a:pt x="1070" y="4719"/>
                </a:lnTo>
                <a:lnTo>
                  <a:pt x="1415" y="4565"/>
                </a:lnTo>
                <a:lnTo>
                  <a:pt x="1605" y="4553"/>
                </a:lnTo>
                <a:lnTo>
                  <a:pt x="2924" y="4553"/>
                </a:lnTo>
                <a:lnTo>
                  <a:pt x="3126" y="4565"/>
                </a:lnTo>
                <a:lnTo>
                  <a:pt x="3305" y="4636"/>
                </a:lnTo>
                <a:lnTo>
                  <a:pt x="3436" y="4672"/>
                </a:lnTo>
                <a:lnTo>
                  <a:pt x="3673" y="4588"/>
                </a:lnTo>
                <a:lnTo>
                  <a:pt x="3745" y="4481"/>
                </a:lnTo>
                <a:lnTo>
                  <a:pt x="3780" y="4351"/>
                </a:lnTo>
                <a:lnTo>
                  <a:pt x="3697" y="4125"/>
                </a:lnTo>
                <a:lnTo>
                  <a:pt x="3590" y="4053"/>
                </a:lnTo>
                <a:lnTo>
                  <a:pt x="3424" y="3982"/>
                </a:lnTo>
                <a:lnTo>
                  <a:pt x="3091" y="3911"/>
                </a:lnTo>
                <a:lnTo>
                  <a:pt x="2924" y="3899"/>
                </a:lnTo>
                <a:close/>
                <a:moveTo>
                  <a:pt x="10080" y="3899"/>
                </a:moveTo>
                <a:lnTo>
                  <a:pt x="9914" y="3911"/>
                </a:lnTo>
                <a:lnTo>
                  <a:pt x="9581" y="3982"/>
                </a:lnTo>
                <a:lnTo>
                  <a:pt x="9415" y="4053"/>
                </a:lnTo>
                <a:lnTo>
                  <a:pt x="9308" y="4125"/>
                </a:lnTo>
                <a:lnTo>
                  <a:pt x="9224" y="4362"/>
                </a:lnTo>
                <a:lnTo>
                  <a:pt x="9260" y="4481"/>
                </a:lnTo>
                <a:lnTo>
                  <a:pt x="9331" y="4588"/>
                </a:lnTo>
                <a:lnTo>
                  <a:pt x="9569" y="4683"/>
                </a:lnTo>
                <a:lnTo>
                  <a:pt x="9700" y="4636"/>
                </a:lnTo>
                <a:lnTo>
                  <a:pt x="9878" y="4565"/>
                </a:lnTo>
                <a:lnTo>
                  <a:pt x="10080" y="4553"/>
                </a:lnTo>
                <a:lnTo>
                  <a:pt x="11400" y="4553"/>
                </a:lnTo>
                <a:lnTo>
                  <a:pt x="11590" y="4565"/>
                </a:lnTo>
                <a:lnTo>
                  <a:pt x="11935" y="4719"/>
                </a:lnTo>
                <a:lnTo>
                  <a:pt x="12196" y="5004"/>
                </a:lnTo>
                <a:lnTo>
                  <a:pt x="12339" y="5373"/>
                </a:lnTo>
                <a:lnTo>
                  <a:pt x="12351" y="5575"/>
                </a:lnTo>
                <a:lnTo>
                  <a:pt x="12351" y="5848"/>
                </a:lnTo>
                <a:lnTo>
                  <a:pt x="12375" y="5979"/>
                </a:lnTo>
                <a:lnTo>
                  <a:pt x="12553" y="6157"/>
                </a:lnTo>
                <a:lnTo>
                  <a:pt x="12684" y="6181"/>
                </a:lnTo>
                <a:lnTo>
                  <a:pt x="12814" y="6157"/>
                </a:lnTo>
                <a:lnTo>
                  <a:pt x="12981" y="5979"/>
                </a:lnTo>
                <a:lnTo>
                  <a:pt x="13005" y="5848"/>
                </a:lnTo>
                <a:lnTo>
                  <a:pt x="13005" y="5575"/>
                </a:lnTo>
                <a:lnTo>
                  <a:pt x="13005" y="5409"/>
                </a:lnTo>
                <a:lnTo>
                  <a:pt x="12933" y="5076"/>
                </a:lnTo>
                <a:lnTo>
                  <a:pt x="12814" y="4779"/>
                </a:lnTo>
                <a:lnTo>
                  <a:pt x="12636" y="4505"/>
                </a:lnTo>
                <a:lnTo>
                  <a:pt x="12422" y="4279"/>
                </a:lnTo>
                <a:lnTo>
                  <a:pt x="12161" y="4101"/>
                </a:lnTo>
                <a:lnTo>
                  <a:pt x="11875" y="3970"/>
                </a:lnTo>
                <a:lnTo>
                  <a:pt x="11566" y="3911"/>
                </a:lnTo>
                <a:lnTo>
                  <a:pt x="11400" y="3899"/>
                </a:lnTo>
                <a:close/>
                <a:moveTo>
                  <a:pt x="6502" y="2270"/>
                </a:moveTo>
                <a:lnTo>
                  <a:pt x="6288" y="2282"/>
                </a:lnTo>
                <a:lnTo>
                  <a:pt x="5872" y="2365"/>
                </a:lnTo>
                <a:lnTo>
                  <a:pt x="5492" y="2532"/>
                </a:lnTo>
                <a:lnTo>
                  <a:pt x="5159" y="2758"/>
                </a:lnTo>
                <a:lnTo>
                  <a:pt x="4886" y="3043"/>
                </a:lnTo>
                <a:lnTo>
                  <a:pt x="4660" y="3376"/>
                </a:lnTo>
                <a:lnTo>
                  <a:pt x="4493" y="3756"/>
                </a:lnTo>
                <a:lnTo>
                  <a:pt x="4410" y="4172"/>
                </a:lnTo>
                <a:lnTo>
                  <a:pt x="4410" y="4386"/>
                </a:lnTo>
                <a:lnTo>
                  <a:pt x="4410" y="4600"/>
                </a:lnTo>
                <a:lnTo>
                  <a:pt x="4493" y="5016"/>
                </a:lnTo>
                <a:lnTo>
                  <a:pt x="4648" y="5397"/>
                </a:lnTo>
                <a:lnTo>
                  <a:pt x="4874" y="5729"/>
                </a:lnTo>
                <a:lnTo>
                  <a:pt x="5159" y="6015"/>
                </a:lnTo>
                <a:lnTo>
                  <a:pt x="5492" y="6253"/>
                </a:lnTo>
                <a:lnTo>
                  <a:pt x="5872" y="6407"/>
                </a:lnTo>
                <a:lnTo>
                  <a:pt x="6288" y="6490"/>
                </a:lnTo>
                <a:lnTo>
                  <a:pt x="6502" y="6502"/>
                </a:lnTo>
                <a:lnTo>
                  <a:pt x="6716" y="6490"/>
                </a:lnTo>
                <a:lnTo>
                  <a:pt x="7132" y="6407"/>
                </a:lnTo>
                <a:lnTo>
                  <a:pt x="7513" y="6253"/>
                </a:lnTo>
                <a:lnTo>
                  <a:pt x="7846" y="6015"/>
                </a:lnTo>
                <a:lnTo>
                  <a:pt x="8119" y="5729"/>
                </a:lnTo>
                <a:lnTo>
                  <a:pt x="8345" y="5397"/>
                </a:lnTo>
                <a:lnTo>
                  <a:pt x="8511" y="5016"/>
                </a:lnTo>
                <a:lnTo>
                  <a:pt x="8594" y="4600"/>
                </a:lnTo>
                <a:lnTo>
                  <a:pt x="8594" y="4386"/>
                </a:lnTo>
                <a:lnTo>
                  <a:pt x="8594" y="4172"/>
                </a:lnTo>
                <a:lnTo>
                  <a:pt x="8511" y="3756"/>
                </a:lnTo>
                <a:lnTo>
                  <a:pt x="8345" y="3376"/>
                </a:lnTo>
                <a:lnTo>
                  <a:pt x="8119" y="3043"/>
                </a:lnTo>
                <a:lnTo>
                  <a:pt x="7846" y="2758"/>
                </a:lnTo>
                <a:lnTo>
                  <a:pt x="7513" y="2532"/>
                </a:lnTo>
                <a:lnTo>
                  <a:pt x="7132" y="2365"/>
                </a:lnTo>
                <a:lnTo>
                  <a:pt x="6716" y="2282"/>
                </a:lnTo>
                <a:lnTo>
                  <a:pt x="6502" y="2270"/>
                </a:lnTo>
                <a:close/>
                <a:moveTo>
                  <a:pt x="7513" y="7798"/>
                </a:moveTo>
                <a:lnTo>
                  <a:pt x="7739" y="7810"/>
                </a:lnTo>
                <a:lnTo>
                  <a:pt x="8167" y="7881"/>
                </a:lnTo>
                <a:lnTo>
                  <a:pt x="8559" y="8036"/>
                </a:lnTo>
                <a:lnTo>
                  <a:pt x="8904" y="8238"/>
                </a:lnTo>
                <a:lnTo>
                  <a:pt x="9201" y="8499"/>
                </a:lnTo>
                <a:lnTo>
                  <a:pt x="9438" y="8820"/>
                </a:lnTo>
                <a:lnTo>
                  <a:pt x="9617" y="9165"/>
                </a:lnTo>
                <a:lnTo>
                  <a:pt x="9724" y="9545"/>
                </a:lnTo>
                <a:lnTo>
                  <a:pt x="9736" y="9747"/>
                </a:lnTo>
                <a:lnTo>
                  <a:pt x="3257" y="9747"/>
                </a:lnTo>
                <a:lnTo>
                  <a:pt x="3281" y="9545"/>
                </a:lnTo>
                <a:lnTo>
                  <a:pt x="3376" y="9165"/>
                </a:lnTo>
                <a:lnTo>
                  <a:pt x="3554" y="8820"/>
                </a:lnTo>
                <a:lnTo>
                  <a:pt x="3804" y="8499"/>
                </a:lnTo>
                <a:lnTo>
                  <a:pt x="4101" y="8238"/>
                </a:lnTo>
                <a:lnTo>
                  <a:pt x="4446" y="8036"/>
                </a:lnTo>
                <a:lnTo>
                  <a:pt x="4838" y="7881"/>
                </a:lnTo>
                <a:lnTo>
                  <a:pt x="5254" y="7810"/>
                </a:lnTo>
                <a:lnTo>
                  <a:pt x="5480" y="7798"/>
                </a:lnTo>
                <a:close/>
                <a:moveTo>
                  <a:pt x="5492" y="7144"/>
                </a:moveTo>
                <a:lnTo>
                  <a:pt x="5195" y="7156"/>
                </a:lnTo>
                <a:lnTo>
                  <a:pt x="4636" y="7263"/>
                </a:lnTo>
                <a:lnTo>
                  <a:pt x="4113" y="7477"/>
                </a:lnTo>
                <a:lnTo>
                  <a:pt x="3650" y="7762"/>
                </a:lnTo>
                <a:lnTo>
                  <a:pt x="3257" y="8131"/>
                </a:lnTo>
                <a:lnTo>
                  <a:pt x="2948" y="8570"/>
                </a:lnTo>
                <a:lnTo>
                  <a:pt x="2734" y="9046"/>
                </a:lnTo>
                <a:lnTo>
                  <a:pt x="2615" y="9581"/>
                </a:lnTo>
                <a:lnTo>
                  <a:pt x="2603" y="9854"/>
                </a:lnTo>
                <a:lnTo>
                  <a:pt x="2615" y="9973"/>
                </a:lnTo>
                <a:lnTo>
                  <a:pt x="2699" y="10163"/>
                </a:lnTo>
                <a:lnTo>
                  <a:pt x="2853" y="10306"/>
                </a:lnTo>
                <a:lnTo>
                  <a:pt x="3067" y="10389"/>
                </a:lnTo>
                <a:lnTo>
                  <a:pt x="3186" y="10401"/>
                </a:lnTo>
                <a:lnTo>
                  <a:pt x="9831" y="10401"/>
                </a:lnTo>
                <a:lnTo>
                  <a:pt x="9950" y="10389"/>
                </a:lnTo>
                <a:lnTo>
                  <a:pt x="10152" y="10306"/>
                </a:lnTo>
                <a:lnTo>
                  <a:pt x="10306" y="10163"/>
                </a:lnTo>
                <a:lnTo>
                  <a:pt x="10401" y="9973"/>
                </a:lnTo>
                <a:lnTo>
                  <a:pt x="10401" y="9854"/>
                </a:lnTo>
                <a:lnTo>
                  <a:pt x="10401" y="9581"/>
                </a:lnTo>
                <a:lnTo>
                  <a:pt x="10282" y="9046"/>
                </a:lnTo>
                <a:lnTo>
                  <a:pt x="10057" y="8570"/>
                </a:lnTo>
                <a:lnTo>
                  <a:pt x="9748" y="8131"/>
                </a:lnTo>
                <a:lnTo>
                  <a:pt x="9355" y="7762"/>
                </a:lnTo>
                <a:lnTo>
                  <a:pt x="8892" y="7477"/>
                </a:lnTo>
                <a:lnTo>
                  <a:pt x="8381" y="7263"/>
                </a:lnTo>
                <a:lnTo>
                  <a:pt x="7810" y="7156"/>
                </a:lnTo>
                <a:lnTo>
                  <a:pt x="7513" y="71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57"/>
          <p:cNvSpPr/>
          <p:nvPr/>
        </p:nvSpPr>
        <p:spPr>
          <a:xfrm>
            <a:off x="6783020" y="9036058"/>
            <a:ext cx="787402" cy="633846"/>
          </a:xfrm>
          <a:custGeom>
            <a:avLst/>
            <a:gdLst/>
            <a:ahLst/>
            <a:cxnLst/>
            <a:rect l="l" t="t" r="r" b="b"/>
            <a:pathLst>
              <a:path w="12922" h="10402" extrusionOk="0">
                <a:moveTo>
                  <a:pt x="2604" y="654"/>
                </a:moveTo>
                <a:lnTo>
                  <a:pt x="2806" y="666"/>
                </a:lnTo>
                <a:lnTo>
                  <a:pt x="3150" y="808"/>
                </a:lnTo>
                <a:lnTo>
                  <a:pt x="3424" y="1070"/>
                </a:lnTo>
                <a:lnTo>
                  <a:pt x="3566" y="1426"/>
                </a:lnTo>
                <a:lnTo>
                  <a:pt x="3578" y="1629"/>
                </a:lnTo>
                <a:lnTo>
                  <a:pt x="3566" y="1819"/>
                </a:lnTo>
                <a:lnTo>
                  <a:pt x="3424" y="2175"/>
                </a:lnTo>
                <a:lnTo>
                  <a:pt x="3150" y="2437"/>
                </a:lnTo>
                <a:lnTo>
                  <a:pt x="2806" y="2579"/>
                </a:lnTo>
                <a:lnTo>
                  <a:pt x="2604" y="2603"/>
                </a:lnTo>
                <a:lnTo>
                  <a:pt x="2413" y="2579"/>
                </a:lnTo>
                <a:lnTo>
                  <a:pt x="2057" y="2437"/>
                </a:lnTo>
                <a:lnTo>
                  <a:pt x="1795" y="2175"/>
                </a:lnTo>
                <a:lnTo>
                  <a:pt x="1641" y="1819"/>
                </a:lnTo>
                <a:lnTo>
                  <a:pt x="1629" y="1629"/>
                </a:lnTo>
                <a:lnTo>
                  <a:pt x="1641" y="1426"/>
                </a:lnTo>
                <a:lnTo>
                  <a:pt x="1795" y="1070"/>
                </a:lnTo>
                <a:lnTo>
                  <a:pt x="2057" y="808"/>
                </a:lnTo>
                <a:lnTo>
                  <a:pt x="2413" y="666"/>
                </a:lnTo>
                <a:lnTo>
                  <a:pt x="2604" y="654"/>
                </a:lnTo>
                <a:close/>
                <a:moveTo>
                  <a:pt x="10401" y="654"/>
                </a:moveTo>
                <a:lnTo>
                  <a:pt x="10604" y="666"/>
                </a:lnTo>
                <a:lnTo>
                  <a:pt x="10960" y="808"/>
                </a:lnTo>
                <a:lnTo>
                  <a:pt x="11222" y="1082"/>
                </a:lnTo>
                <a:lnTo>
                  <a:pt x="11364" y="1426"/>
                </a:lnTo>
                <a:lnTo>
                  <a:pt x="11376" y="1629"/>
                </a:lnTo>
                <a:lnTo>
                  <a:pt x="11364" y="1819"/>
                </a:lnTo>
                <a:lnTo>
                  <a:pt x="11222" y="2175"/>
                </a:lnTo>
                <a:lnTo>
                  <a:pt x="10960" y="2437"/>
                </a:lnTo>
                <a:lnTo>
                  <a:pt x="10604" y="2591"/>
                </a:lnTo>
                <a:lnTo>
                  <a:pt x="10401" y="2603"/>
                </a:lnTo>
                <a:lnTo>
                  <a:pt x="10211" y="2591"/>
                </a:lnTo>
                <a:lnTo>
                  <a:pt x="9855" y="2437"/>
                </a:lnTo>
                <a:lnTo>
                  <a:pt x="9593" y="2175"/>
                </a:lnTo>
                <a:lnTo>
                  <a:pt x="9450" y="1819"/>
                </a:lnTo>
                <a:lnTo>
                  <a:pt x="9427" y="1629"/>
                </a:lnTo>
                <a:lnTo>
                  <a:pt x="9450" y="1426"/>
                </a:lnTo>
                <a:lnTo>
                  <a:pt x="9593" y="1082"/>
                </a:lnTo>
                <a:lnTo>
                  <a:pt x="9855" y="808"/>
                </a:lnTo>
                <a:lnTo>
                  <a:pt x="10211" y="666"/>
                </a:lnTo>
                <a:lnTo>
                  <a:pt x="10401" y="654"/>
                </a:lnTo>
                <a:close/>
                <a:moveTo>
                  <a:pt x="2437" y="0"/>
                </a:moveTo>
                <a:lnTo>
                  <a:pt x="2128" y="71"/>
                </a:lnTo>
                <a:lnTo>
                  <a:pt x="1831" y="190"/>
                </a:lnTo>
                <a:lnTo>
                  <a:pt x="1569" y="368"/>
                </a:lnTo>
                <a:lnTo>
                  <a:pt x="1355" y="594"/>
                </a:lnTo>
                <a:lnTo>
                  <a:pt x="1177" y="844"/>
                </a:lnTo>
                <a:lnTo>
                  <a:pt x="1046" y="1141"/>
                </a:lnTo>
                <a:lnTo>
                  <a:pt x="987" y="1462"/>
                </a:lnTo>
                <a:lnTo>
                  <a:pt x="987" y="1629"/>
                </a:lnTo>
                <a:lnTo>
                  <a:pt x="987" y="1795"/>
                </a:lnTo>
                <a:lnTo>
                  <a:pt x="1046" y="2104"/>
                </a:lnTo>
                <a:lnTo>
                  <a:pt x="1177" y="2401"/>
                </a:lnTo>
                <a:lnTo>
                  <a:pt x="1355" y="2663"/>
                </a:lnTo>
                <a:lnTo>
                  <a:pt x="1569" y="2877"/>
                </a:lnTo>
                <a:lnTo>
                  <a:pt x="1831" y="3055"/>
                </a:lnTo>
                <a:lnTo>
                  <a:pt x="2128" y="3174"/>
                </a:lnTo>
                <a:lnTo>
                  <a:pt x="2437" y="3245"/>
                </a:lnTo>
                <a:lnTo>
                  <a:pt x="2770" y="3245"/>
                </a:lnTo>
                <a:lnTo>
                  <a:pt x="3091" y="3174"/>
                </a:lnTo>
                <a:lnTo>
                  <a:pt x="3388" y="3055"/>
                </a:lnTo>
                <a:lnTo>
                  <a:pt x="3638" y="2877"/>
                </a:lnTo>
                <a:lnTo>
                  <a:pt x="3864" y="2663"/>
                </a:lnTo>
                <a:lnTo>
                  <a:pt x="4042" y="2401"/>
                </a:lnTo>
                <a:lnTo>
                  <a:pt x="4161" y="2104"/>
                </a:lnTo>
                <a:lnTo>
                  <a:pt x="4232" y="1795"/>
                </a:lnTo>
                <a:lnTo>
                  <a:pt x="4232" y="1629"/>
                </a:lnTo>
                <a:lnTo>
                  <a:pt x="4232" y="1462"/>
                </a:lnTo>
                <a:lnTo>
                  <a:pt x="4161" y="1141"/>
                </a:lnTo>
                <a:lnTo>
                  <a:pt x="4042" y="844"/>
                </a:lnTo>
                <a:lnTo>
                  <a:pt x="3864" y="594"/>
                </a:lnTo>
                <a:lnTo>
                  <a:pt x="3638" y="368"/>
                </a:lnTo>
                <a:lnTo>
                  <a:pt x="3388" y="190"/>
                </a:lnTo>
                <a:lnTo>
                  <a:pt x="3091" y="71"/>
                </a:lnTo>
                <a:lnTo>
                  <a:pt x="2770" y="0"/>
                </a:lnTo>
                <a:close/>
                <a:moveTo>
                  <a:pt x="10235" y="0"/>
                </a:moveTo>
                <a:lnTo>
                  <a:pt x="9926" y="71"/>
                </a:lnTo>
                <a:lnTo>
                  <a:pt x="9629" y="190"/>
                </a:lnTo>
                <a:lnTo>
                  <a:pt x="9367" y="368"/>
                </a:lnTo>
                <a:lnTo>
                  <a:pt x="9153" y="594"/>
                </a:lnTo>
                <a:lnTo>
                  <a:pt x="8975" y="844"/>
                </a:lnTo>
                <a:lnTo>
                  <a:pt x="8856" y="1141"/>
                </a:lnTo>
                <a:lnTo>
                  <a:pt x="8785" y="1462"/>
                </a:lnTo>
                <a:lnTo>
                  <a:pt x="8785" y="1629"/>
                </a:lnTo>
                <a:lnTo>
                  <a:pt x="8785" y="1795"/>
                </a:lnTo>
                <a:lnTo>
                  <a:pt x="8856" y="2104"/>
                </a:lnTo>
                <a:lnTo>
                  <a:pt x="8975" y="2401"/>
                </a:lnTo>
                <a:lnTo>
                  <a:pt x="9153" y="2663"/>
                </a:lnTo>
                <a:lnTo>
                  <a:pt x="9367" y="2877"/>
                </a:lnTo>
                <a:lnTo>
                  <a:pt x="9629" y="3055"/>
                </a:lnTo>
                <a:lnTo>
                  <a:pt x="9926" y="3186"/>
                </a:lnTo>
                <a:lnTo>
                  <a:pt x="10235" y="3245"/>
                </a:lnTo>
                <a:lnTo>
                  <a:pt x="10413" y="3257"/>
                </a:lnTo>
                <a:lnTo>
                  <a:pt x="10580" y="3245"/>
                </a:lnTo>
                <a:lnTo>
                  <a:pt x="10889" y="3186"/>
                </a:lnTo>
                <a:lnTo>
                  <a:pt x="11186" y="3055"/>
                </a:lnTo>
                <a:lnTo>
                  <a:pt x="11448" y="2877"/>
                </a:lnTo>
                <a:lnTo>
                  <a:pt x="11661" y="2663"/>
                </a:lnTo>
                <a:lnTo>
                  <a:pt x="11840" y="2401"/>
                </a:lnTo>
                <a:lnTo>
                  <a:pt x="11959" y="2104"/>
                </a:lnTo>
                <a:lnTo>
                  <a:pt x="12030" y="1795"/>
                </a:lnTo>
                <a:lnTo>
                  <a:pt x="12030" y="1629"/>
                </a:lnTo>
                <a:lnTo>
                  <a:pt x="12030" y="1462"/>
                </a:lnTo>
                <a:lnTo>
                  <a:pt x="11959" y="1141"/>
                </a:lnTo>
                <a:lnTo>
                  <a:pt x="11840" y="844"/>
                </a:lnTo>
                <a:lnTo>
                  <a:pt x="11661" y="594"/>
                </a:lnTo>
                <a:lnTo>
                  <a:pt x="11448" y="368"/>
                </a:lnTo>
                <a:lnTo>
                  <a:pt x="11186" y="190"/>
                </a:lnTo>
                <a:lnTo>
                  <a:pt x="10889" y="71"/>
                </a:lnTo>
                <a:lnTo>
                  <a:pt x="10580" y="0"/>
                </a:lnTo>
                <a:close/>
                <a:moveTo>
                  <a:pt x="10081" y="3899"/>
                </a:moveTo>
                <a:lnTo>
                  <a:pt x="9914" y="3911"/>
                </a:lnTo>
                <a:lnTo>
                  <a:pt x="9593" y="3982"/>
                </a:lnTo>
                <a:lnTo>
                  <a:pt x="9439" y="4042"/>
                </a:lnTo>
                <a:lnTo>
                  <a:pt x="9332" y="4113"/>
                </a:lnTo>
                <a:lnTo>
                  <a:pt x="9225" y="4339"/>
                </a:lnTo>
                <a:lnTo>
                  <a:pt x="9260" y="4458"/>
                </a:lnTo>
                <a:lnTo>
                  <a:pt x="9332" y="4576"/>
                </a:lnTo>
                <a:lnTo>
                  <a:pt x="9569" y="4683"/>
                </a:lnTo>
                <a:lnTo>
                  <a:pt x="9700" y="4636"/>
                </a:lnTo>
                <a:lnTo>
                  <a:pt x="9890" y="4565"/>
                </a:lnTo>
                <a:lnTo>
                  <a:pt x="10081" y="4553"/>
                </a:lnTo>
                <a:lnTo>
                  <a:pt x="11531" y="4553"/>
                </a:lnTo>
                <a:lnTo>
                  <a:pt x="11768" y="4624"/>
                </a:lnTo>
                <a:lnTo>
                  <a:pt x="11971" y="4755"/>
                </a:lnTo>
                <a:lnTo>
                  <a:pt x="12137" y="4921"/>
                </a:lnTo>
                <a:lnTo>
                  <a:pt x="12208" y="5028"/>
                </a:lnTo>
                <a:lnTo>
                  <a:pt x="12256" y="5099"/>
                </a:lnTo>
                <a:lnTo>
                  <a:pt x="12410" y="5195"/>
                </a:lnTo>
                <a:lnTo>
                  <a:pt x="12589" y="5195"/>
                </a:lnTo>
                <a:lnTo>
                  <a:pt x="12731" y="5099"/>
                </a:lnTo>
                <a:lnTo>
                  <a:pt x="12815" y="4957"/>
                </a:lnTo>
                <a:lnTo>
                  <a:pt x="12815" y="4790"/>
                </a:lnTo>
                <a:lnTo>
                  <a:pt x="12767" y="4707"/>
                </a:lnTo>
                <a:lnTo>
                  <a:pt x="12660" y="4529"/>
                </a:lnTo>
                <a:lnTo>
                  <a:pt x="12375" y="4232"/>
                </a:lnTo>
                <a:lnTo>
                  <a:pt x="12018" y="4018"/>
                </a:lnTo>
                <a:lnTo>
                  <a:pt x="11614" y="3911"/>
                </a:lnTo>
                <a:lnTo>
                  <a:pt x="11400" y="3899"/>
                </a:lnTo>
                <a:close/>
                <a:moveTo>
                  <a:pt x="6503" y="2924"/>
                </a:moveTo>
                <a:lnTo>
                  <a:pt x="6657" y="2936"/>
                </a:lnTo>
                <a:lnTo>
                  <a:pt x="6942" y="2984"/>
                </a:lnTo>
                <a:lnTo>
                  <a:pt x="7323" y="3174"/>
                </a:lnTo>
                <a:lnTo>
                  <a:pt x="7727" y="3566"/>
                </a:lnTo>
                <a:lnTo>
                  <a:pt x="7905" y="3958"/>
                </a:lnTo>
                <a:lnTo>
                  <a:pt x="7965" y="4244"/>
                </a:lnTo>
                <a:lnTo>
                  <a:pt x="7965" y="4386"/>
                </a:lnTo>
                <a:lnTo>
                  <a:pt x="7965" y="4541"/>
                </a:lnTo>
                <a:lnTo>
                  <a:pt x="7905" y="4826"/>
                </a:lnTo>
                <a:lnTo>
                  <a:pt x="7727" y="5206"/>
                </a:lnTo>
                <a:lnTo>
                  <a:pt x="7323" y="5611"/>
                </a:lnTo>
                <a:lnTo>
                  <a:pt x="6942" y="5789"/>
                </a:lnTo>
                <a:lnTo>
                  <a:pt x="6657" y="5848"/>
                </a:lnTo>
                <a:lnTo>
                  <a:pt x="6360" y="5848"/>
                </a:lnTo>
                <a:lnTo>
                  <a:pt x="6075" y="5789"/>
                </a:lnTo>
                <a:lnTo>
                  <a:pt x="5682" y="5611"/>
                </a:lnTo>
                <a:lnTo>
                  <a:pt x="5290" y="5206"/>
                </a:lnTo>
                <a:lnTo>
                  <a:pt x="5100" y="4826"/>
                </a:lnTo>
                <a:lnTo>
                  <a:pt x="5052" y="4541"/>
                </a:lnTo>
                <a:lnTo>
                  <a:pt x="5040" y="4386"/>
                </a:lnTo>
                <a:lnTo>
                  <a:pt x="5052" y="4244"/>
                </a:lnTo>
                <a:lnTo>
                  <a:pt x="5100" y="3958"/>
                </a:lnTo>
                <a:lnTo>
                  <a:pt x="5290" y="3566"/>
                </a:lnTo>
                <a:lnTo>
                  <a:pt x="5682" y="3174"/>
                </a:lnTo>
                <a:lnTo>
                  <a:pt x="6063" y="2984"/>
                </a:lnTo>
                <a:lnTo>
                  <a:pt x="6348" y="2936"/>
                </a:lnTo>
                <a:lnTo>
                  <a:pt x="6503" y="2924"/>
                </a:lnTo>
                <a:close/>
                <a:moveTo>
                  <a:pt x="1439" y="3899"/>
                </a:moveTo>
                <a:lnTo>
                  <a:pt x="1130" y="3970"/>
                </a:lnTo>
                <a:lnTo>
                  <a:pt x="844" y="4101"/>
                </a:lnTo>
                <a:lnTo>
                  <a:pt x="583" y="4279"/>
                </a:lnTo>
                <a:lnTo>
                  <a:pt x="369" y="4505"/>
                </a:lnTo>
                <a:lnTo>
                  <a:pt x="191" y="4779"/>
                </a:lnTo>
                <a:lnTo>
                  <a:pt x="72" y="5076"/>
                </a:lnTo>
                <a:lnTo>
                  <a:pt x="12" y="5409"/>
                </a:lnTo>
                <a:lnTo>
                  <a:pt x="0" y="5575"/>
                </a:lnTo>
                <a:lnTo>
                  <a:pt x="0" y="5848"/>
                </a:lnTo>
                <a:lnTo>
                  <a:pt x="24" y="5979"/>
                </a:lnTo>
                <a:lnTo>
                  <a:pt x="202" y="6157"/>
                </a:lnTo>
                <a:lnTo>
                  <a:pt x="333" y="6181"/>
                </a:lnTo>
                <a:lnTo>
                  <a:pt x="464" y="6157"/>
                </a:lnTo>
                <a:lnTo>
                  <a:pt x="630" y="5979"/>
                </a:lnTo>
                <a:lnTo>
                  <a:pt x="654" y="5848"/>
                </a:lnTo>
                <a:lnTo>
                  <a:pt x="654" y="5575"/>
                </a:lnTo>
                <a:lnTo>
                  <a:pt x="666" y="5373"/>
                </a:lnTo>
                <a:lnTo>
                  <a:pt x="809" y="5004"/>
                </a:lnTo>
                <a:lnTo>
                  <a:pt x="1070" y="4719"/>
                </a:lnTo>
                <a:lnTo>
                  <a:pt x="1415" y="4565"/>
                </a:lnTo>
                <a:lnTo>
                  <a:pt x="1605" y="4553"/>
                </a:lnTo>
                <a:lnTo>
                  <a:pt x="2925" y="4553"/>
                </a:lnTo>
                <a:lnTo>
                  <a:pt x="3127" y="4565"/>
                </a:lnTo>
                <a:lnTo>
                  <a:pt x="3317" y="4636"/>
                </a:lnTo>
                <a:lnTo>
                  <a:pt x="3436" y="4672"/>
                </a:lnTo>
                <a:lnTo>
                  <a:pt x="3673" y="4588"/>
                </a:lnTo>
                <a:lnTo>
                  <a:pt x="3745" y="4481"/>
                </a:lnTo>
                <a:lnTo>
                  <a:pt x="3780" y="4351"/>
                </a:lnTo>
                <a:lnTo>
                  <a:pt x="3697" y="4125"/>
                </a:lnTo>
                <a:lnTo>
                  <a:pt x="3590" y="4053"/>
                </a:lnTo>
                <a:lnTo>
                  <a:pt x="3424" y="3982"/>
                </a:lnTo>
                <a:lnTo>
                  <a:pt x="3103" y="3911"/>
                </a:lnTo>
                <a:lnTo>
                  <a:pt x="2925" y="3899"/>
                </a:lnTo>
                <a:close/>
                <a:moveTo>
                  <a:pt x="6503" y="2270"/>
                </a:moveTo>
                <a:lnTo>
                  <a:pt x="6289" y="2282"/>
                </a:lnTo>
                <a:lnTo>
                  <a:pt x="5873" y="2365"/>
                </a:lnTo>
                <a:lnTo>
                  <a:pt x="5504" y="2532"/>
                </a:lnTo>
                <a:lnTo>
                  <a:pt x="5171" y="2758"/>
                </a:lnTo>
                <a:lnTo>
                  <a:pt x="4886" y="3043"/>
                </a:lnTo>
                <a:lnTo>
                  <a:pt x="4660" y="3376"/>
                </a:lnTo>
                <a:lnTo>
                  <a:pt x="4506" y="3756"/>
                </a:lnTo>
                <a:lnTo>
                  <a:pt x="4422" y="4172"/>
                </a:lnTo>
                <a:lnTo>
                  <a:pt x="4410" y="4386"/>
                </a:lnTo>
                <a:lnTo>
                  <a:pt x="4410" y="4600"/>
                </a:lnTo>
                <a:lnTo>
                  <a:pt x="4494" y="5016"/>
                </a:lnTo>
                <a:lnTo>
                  <a:pt x="4648" y="5397"/>
                </a:lnTo>
                <a:lnTo>
                  <a:pt x="4874" y="5729"/>
                </a:lnTo>
                <a:lnTo>
                  <a:pt x="5159" y="6015"/>
                </a:lnTo>
                <a:lnTo>
                  <a:pt x="5492" y="6253"/>
                </a:lnTo>
                <a:lnTo>
                  <a:pt x="5873" y="6407"/>
                </a:lnTo>
                <a:lnTo>
                  <a:pt x="6289" y="6490"/>
                </a:lnTo>
                <a:lnTo>
                  <a:pt x="6503" y="6502"/>
                </a:lnTo>
                <a:lnTo>
                  <a:pt x="6717" y="6490"/>
                </a:lnTo>
                <a:lnTo>
                  <a:pt x="7133" y="6407"/>
                </a:lnTo>
                <a:lnTo>
                  <a:pt x="7513" y="6253"/>
                </a:lnTo>
                <a:lnTo>
                  <a:pt x="7846" y="6015"/>
                </a:lnTo>
                <a:lnTo>
                  <a:pt x="8131" y="5729"/>
                </a:lnTo>
                <a:lnTo>
                  <a:pt x="8357" y="5397"/>
                </a:lnTo>
                <a:lnTo>
                  <a:pt x="8511" y="5016"/>
                </a:lnTo>
                <a:lnTo>
                  <a:pt x="8595" y="4600"/>
                </a:lnTo>
                <a:lnTo>
                  <a:pt x="8607" y="4386"/>
                </a:lnTo>
                <a:lnTo>
                  <a:pt x="8595" y="4172"/>
                </a:lnTo>
                <a:lnTo>
                  <a:pt x="8511" y="3756"/>
                </a:lnTo>
                <a:lnTo>
                  <a:pt x="8357" y="3376"/>
                </a:lnTo>
                <a:lnTo>
                  <a:pt x="8131" y="3043"/>
                </a:lnTo>
                <a:lnTo>
                  <a:pt x="7846" y="2758"/>
                </a:lnTo>
                <a:lnTo>
                  <a:pt x="7513" y="2532"/>
                </a:lnTo>
                <a:lnTo>
                  <a:pt x="7133" y="2365"/>
                </a:lnTo>
                <a:lnTo>
                  <a:pt x="6717" y="2282"/>
                </a:lnTo>
                <a:lnTo>
                  <a:pt x="6503" y="2270"/>
                </a:lnTo>
                <a:close/>
                <a:moveTo>
                  <a:pt x="10401" y="7477"/>
                </a:moveTo>
                <a:lnTo>
                  <a:pt x="10532" y="7489"/>
                </a:lnTo>
                <a:lnTo>
                  <a:pt x="10711" y="7667"/>
                </a:lnTo>
                <a:lnTo>
                  <a:pt x="10734" y="7798"/>
                </a:lnTo>
                <a:lnTo>
                  <a:pt x="10711" y="7929"/>
                </a:lnTo>
                <a:lnTo>
                  <a:pt x="10532" y="8107"/>
                </a:lnTo>
                <a:lnTo>
                  <a:pt x="10401" y="8131"/>
                </a:lnTo>
                <a:lnTo>
                  <a:pt x="10271" y="8107"/>
                </a:lnTo>
                <a:lnTo>
                  <a:pt x="10092" y="7929"/>
                </a:lnTo>
                <a:lnTo>
                  <a:pt x="10081" y="7798"/>
                </a:lnTo>
                <a:lnTo>
                  <a:pt x="10092" y="7667"/>
                </a:lnTo>
                <a:lnTo>
                  <a:pt x="10271" y="7489"/>
                </a:lnTo>
                <a:lnTo>
                  <a:pt x="10401" y="7477"/>
                </a:lnTo>
                <a:close/>
                <a:moveTo>
                  <a:pt x="10401" y="6823"/>
                </a:moveTo>
                <a:lnTo>
                  <a:pt x="10211" y="6835"/>
                </a:lnTo>
                <a:lnTo>
                  <a:pt x="9855" y="6990"/>
                </a:lnTo>
                <a:lnTo>
                  <a:pt x="9593" y="7251"/>
                </a:lnTo>
                <a:lnTo>
                  <a:pt x="9450" y="7608"/>
                </a:lnTo>
                <a:lnTo>
                  <a:pt x="9427" y="7798"/>
                </a:lnTo>
                <a:lnTo>
                  <a:pt x="9450" y="8000"/>
                </a:lnTo>
                <a:lnTo>
                  <a:pt x="9593" y="8345"/>
                </a:lnTo>
                <a:lnTo>
                  <a:pt x="9855" y="8618"/>
                </a:lnTo>
                <a:lnTo>
                  <a:pt x="10211" y="8761"/>
                </a:lnTo>
                <a:lnTo>
                  <a:pt x="10401" y="8773"/>
                </a:lnTo>
                <a:lnTo>
                  <a:pt x="10604" y="8761"/>
                </a:lnTo>
                <a:lnTo>
                  <a:pt x="10960" y="8618"/>
                </a:lnTo>
                <a:lnTo>
                  <a:pt x="11222" y="8345"/>
                </a:lnTo>
                <a:lnTo>
                  <a:pt x="11364" y="8000"/>
                </a:lnTo>
                <a:lnTo>
                  <a:pt x="11376" y="7798"/>
                </a:lnTo>
                <a:lnTo>
                  <a:pt x="11364" y="7608"/>
                </a:lnTo>
                <a:lnTo>
                  <a:pt x="11222" y="7251"/>
                </a:lnTo>
                <a:lnTo>
                  <a:pt x="10960" y="6990"/>
                </a:lnTo>
                <a:lnTo>
                  <a:pt x="10604" y="6835"/>
                </a:lnTo>
                <a:lnTo>
                  <a:pt x="10401" y="6823"/>
                </a:lnTo>
                <a:close/>
                <a:moveTo>
                  <a:pt x="10401" y="5848"/>
                </a:moveTo>
                <a:lnTo>
                  <a:pt x="10675" y="5872"/>
                </a:lnTo>
                <a:lnTo>
                  <a:pt x="10675" y="6371"/>
                </a:lnTo>
                <a:lnTo>
                  <a:pt x="10889" y="6443"/>
                </a:lnTo>
                <a:lnTo>
                  <a:pt x="11127" y="6550"/>
                </a:lnTo>
                <a:lnTo>
                  <a:pt x="11341" y="6704"/>
                </a:lnTo>
                <a:lnTo>
                  <a:pt x="11519" y="6859"/>
                </a:lnTo>
                <a:lnTo>
                  <a:pt x="11947" y="6609"/>
                </a:lnTo>
                <a:lnTo>
                  <a:pt x="12101" y="6823"/>
                </a:lnTo>
                <a:lnTo>
                  <a:pt x="12208" y="7061"/>
                </a:lnTo>
                <a:lnTo>
                  <a:pt x="11780" y="7310"/>
                </a:lnTo>
                <a:lnTo>
                  <a:pt x="11780" y="7322"/>
                </a:lnTo>
                <a:lnTo>
                  <a:pt x="11816" y="7548"/>
                </a:lnTo>
                <a:lnTo>
                  <a:pt x="11852" y="7810"/>
                </a:lnTo>
                <a:lnTo>
                  <a:pt x="11816" y="8071"/>
                </a:lnTo>
                <a:lnTo>
                  <a:pt x="11780" y="8297"/>
                </a:lnTo>
                <a:lnTo>
                  <a:pt x="12208" y="8547"/>
                </a:lnTo>
                <a:lnTo>
                  <a:pt x="12101" y="8784"/>
                </a:lnTo>
                <a:lnTo>
                  <a:pt x="11947" y="8998"/>
                </a:lnTo>
                <a:lnTo>
                  <a:pt x="11519" y="8749"/>
                </a:lnTo>
                <a:lnTo>
                  <a:pt x="11341" y="8903"/>
                </a:lnTo>
                <a:lnTo>
                  <a:pt x="11127" y="9058"/>
                </a:lnTo>
                <a:lnTo>
                  <a:pt x="10889" y="9165"/>
                </a:lnTo>
                <a:lnTo>
                  <a:pt x="10675" y="9236"/>
                </a:lnTo>
                <a:lnTo>
                  <a:pt x="10675" y="9735"/>
                </a:lnTo>
                <a:lnTo>
                  <a:pt x="10413" y="9759"/>
                </a:lnTo>
                <a:lnTo>
                  <a:pt x="10152" y="9735"/>
                </a:lnTo>
                <a:lnTo>
                  <a:pt x="10152" y="9236"/>
                </a:lnTo>
                <a:lnTo>
                  <a:pt x="9926" y="9165"/>
                </a:lnTo>
                <a:lnTo>
                  <a:pt x="9688" y="9058"/>
                </a:lnTo>
                <a:lnTo>
                  <a:pt x="9474" y="8891"/>
                </a:lnTo>
                <a:lnTo>
                  <a:pt x="9296" y="8749"/>
                </a:lnTo>
                <a:lnTo>
                  <a:pt x="8868" y="8998"/>
                </a:lnTo>
                <a:lnTo>
                  <a:pt x="8714" y="8784"/>
                </a:lnTo>
                <a:lnTo>
                  <a:pt x="8607" y="8547"/>
                </a:lnTo>
                <a:lnTo>
                  <a:pt x="9034" y="8285"/>
                </a:lnTo>
                <a:lnTo>
                  <a:pt x="8999" y="8071"/>
                </a:lnTo>
                <a:lnTo>
                  <a:pt x="8963" y="7798"/>
                </a:lnTo>
                <a:lnTo>
                  <a:pt x="8999" y="7536"/>
                </a:lnTo>
                <a:lnTo>
                  <a:pt x="9034" y="7322"/>
                </a:lnTo>
                <a:lnTo>
                  <a:pt x="8607" y="7061"/>
                </a:lnTo>
                <a:lnTo>
                  <a:pt x="8714" y="6823"/>
                </a:lnTo>
                <a:lnTo>
                  <a:pt x="8868" y="6609"/>
                </a:lnTo>
                <a:lnTo>
                  <a:pt x="9296" y="6859"/>
                </a:lnTo>
                <a:lnTo>
                  <a:pt x="9474" y="6704"/>
                </a:lnTo>
                <a:lnTo>
                  <a:pt x="9688" y="6550"/>
                </a:lnTo>
                <a:lnTo>
                  <a:pt x="9926" y="6443"/>
                </a:lnTo>
                <a:lnTo>
                  <a:pt x="10152" y="6371"/>
                </a:lnTo>
                <a:lnTo>
                  <a:pt x="10152" y="5872"/>
                </a:lnTo>
                <a:lnTo>
                  <a:pt x="10401" y="5848"/>
                </a:lnTo>
                <a:close/>
                <a:moveTo>
                  <a:pt x="5195" y="7156"/>
                </a:moveTo>
                <a:lnTo>
                  <a:pt x="4636" y="7275"/>
                </a:lnTo>
                <a:lnTo>
                  <a:pt x="4113" y="7477"/>
                </a:lnTo>
                <a:lnTo>
                  <a:pt x="3650" y="7762"/>
                </a:lnTo>
                <a:lnTo>
                  <a:pt x="3257" y="8131"/>
                </a:lnTo>
                <a:lnTo>
                  <a:pt x="2948" y="8570"/>
                </a:lnTo>
                <a:lnTo>
                  <a:pt x="2734" y="9058"/>
                </a:lnTo>
                <a:lnTo>
                  <a:pt x="2616" y="9581"/>
                </a:lnTo>
                <a:lnTo>
                  <a:pt x="2604" y="9854"/>
                </a:lnTo>
                <a:lnTo>
                  <a:pt x="2616" y="9973"/>
                </a:lnTo>
                <a:lnTo>
                  <a:pt x="2699" y="10163"/>
                </a:lnTo>
                <a:lnTo>
                  <a:pt x="2853" y="10306"/>
                </a:lnTo>
                <a:lnTo>
                  <a:pt x="3067" y="10389"/>
                </a:lnTo>
                <a:lnTo>
                  <a:pt x="3186" y="10401"/>
                </a:lnTo>
                <a:lnTo>
                  <a:pt x="7810" y="10401"/>
                </a:lnTo>
                <a:lnTo>
                  <a:pt x="7941" y="10377"/>
                </a:lnTo>
                <a:lnTo>
                  <a:pt x="8119" y="10211"/>
                </a:lnTo>
                <a:lnTo>
                  <a:pt x="8131" y="10080"/>
                </a:lnTo>
                <a:lnTo>
                  <a:pt x="8119" y="9949"/>
                </a:lnTo>
                <a:lnTo>
                  <a:pt x="7941" y="9771"/>
                </a:lnTo>
                <a:lnTo>
                  <a:pt x="7810" y="9747"/>
                </a:lnTo>
                <a:lnTo>
                  <a:pt x="3257" y="9747"/>
                </a:lnTo>
                <a:lnTo>
                  <a:pt x="3281" y="9545"/>
                </a:lnTo>
                <a:lnTo>
                  <a:pt x="3388" y="9165"/>
                </a:lnTo>
                <a:lnTo>
                  <a:pt x="3566" y="8820"/>
                </a:lnTo>
                <a:lnTo>
                  <a:pt x="3804" y="8511"/>
                </a:lnTo>
                <a:lnTo>
                  <a:pt x="4101" y="8238"/>
                </a:lnTo>
                <a:lnTo>
                  <a:pt x="4458" y="8036"/>
                </a:lnTo>
                <a:lnTo>
                  <a:pt x="4838" y="7881"/>
                </a:lnTo>
                <a:lnTo>
                  <a:pt x="5254" y="7810"/>
                </a:lnTo>
                <a:lnTo>
                  <a:pt x="5480" y="7798"/>
                </a:lnTo>
                <a:lnTo>
                  <a:pt x="6835" y="7798"/>
                </a:lnTo>
                <a:lnTo>
                  <a:pt x="6966" y="7786"/>
                </a:lnTo>
                <a:lnTo>
                  <a:pt x="7144" y="7608"/>
                </a:lnTo>
                <a:lnTo>
                  <a:pt x="7156" y="7477"/>
                </a:lnTo>
                <a:lnTo>
                  <a:pt x="7144" y="7346"/>
                </a:lnTo>
                <a:lnTo>
                  <a:pt x="6966" y="7168"/>
                </a:lnTo>
                <a:lnTo>
                  <a:pt x="6835" y="7156"/>
                </a:lnTo>
                <a:close/>
                <a:moveTo>
                  <a:pt x="10116" y="5195"/>
                </a:moveTo>
                <a:lnTo>
                  <a:pt x="9843" y="5242"/>
                </a:lnTo>
                <a:lnTo>
                  <a:pt x="9700" y="5290"/>
                </a:lnTo>
                <a:lnTo>
                  <a:pt x="9510" y="5516"/>
                </a:lnTo>
                <a:lnTo>
                  <a:pt x="9498" y="5670"/>
                </a:lnTo>
                <a:lnTo>
                  <a:pt x="9498" y="5908"/>
                </a:lnTo>
                <a:lnTo>
                  <a:pt x="9367" y="5979"/>
                </a:lnTo>
                <a:lnTo>
                  <a:pt x="9237" y="6050"/>
                </a:lnTo>
                <a:lnTo>
                  <a:pt x="9046" y="5943"/>
                </a:lnTo>
                <a:lnTo>
                  <a:pt x="8904" y="5872"/>
                </a:lnTo>
                <a:lnTo>
                  <a:pt x="8618" y="5920"/>
                </a:lnTo>
                <a:lnTo>
                  <a:pt x="8500" y="6015"/>
                </a:lnTo>
                <a:lnTo>
                  <a:pt x="8309" y="6253"/>
                </a:lnTo>
                <a:lnTo>
                  <a:pt x="8024" y="6752"/>
                </a:lnTo>
                <a:lnTo>
                  <a:pt x="7929" y="7025"/>
                </a:lnTo>
                <a:lnTo>
                  <a:pt x="7893" y="7180"/>
                </a:lnTo>
                <a:lnTo>
                  <a:pt x="8000" y="7441"/>
                </a:lnTo>
                <a:lnTo>
                  <a:pt x="8119" y="7536"/>
                </a:lnTo>
                <a:lnTo>
                  <a:pt x="8321" y="7655"/>
                </a:lnTo>
                <a:lnTo>
                  <a:pt x="8321" y="7798"/>
                </a:lnTo>
                <a:lnTo>
                  <a:pt x="8321" y="7952"/>
                </a:lnTo>
                <a:lnTo>
                  <a:pt x="8131" y="8059"/>
                </a:lnTo>
                <a:lnTo>
                  <a:pt x="8000" y="8154"/>
                </a:lnTo>
                <a:lnTo>
                  <a:pt x="7893" y="8416"/>
                </a:lnTo>
                <a:lnTo>
                  <a:pt x="7929" y="8570"/>
                </a:lnTo>
                <a:lnTo>
                  <a:pt x="8024" y="8844"/>
                </a:lnTo>
                <a:lnTo>
                  <a:pt x="8309" y="9343"/>
                </a:lnTo>
                <a:lnTo>
                  <a:pt x="8500" y="9569"/>
                </a:lnTo>
                <a:lnTo>
                  <a:pt x="8618" y="9664"/>
                </a:lnTo>
                <a:lnTo>
                  <a:pt x="8904" y="9712"/>
                </a:lnTo>
                <a:lnTo>
                  <a:pt x="9034" y="9652"/>
                </a:lnTo>
                <a:lnTo>
                  <a:pt x="9237" y="9533"/>
                </a:lnTo>
                <a:lnTo>
                  <a:pt x="9367" y="9617"/>
                </a:lnTo>
                <a:lnTo>
                  <a:pt x="9498" y="9676"/>
                </a:lnTo>
                <a:lnTo>
                  <a:pt x="9498" y="9914"/>
                </a:lnTo>
                <a:lnTo>
                  <a:pt x="9510" y="10068"/>
                </a:lnTo>
                <a:lnTo>
                  <a:pt x="9700" y="10294"/>
                </a:lnTo>
                <a:lnTo>
                  <a:pt x="9831" y="10342"/>
                </a:lnTo>
                <a:lnTo>
                  <a:pt x="10128" y="10389"/>
                </a:lnTo>
                <a:lnTo>
                  <a:pt x="10413" y="10401"/>
                </a:lnTo>
                <a:lnTo>
                  <a:pt x="10699" y="10389"/>
                </a:lnTo>
                <a:lnTo>
                  <a:pt x="10972" y="10342"/>
                </a:lnTo>
                <a:lnTo>
                  <a:pt x="11115" y="10294"/>
                </a:lnTo>
                <a:lnTo>
                  <a:pt x="11305" y="10068"/>
                </a:lnTo>
                <a:lnTo>
                  <a:pt x="11317" y="9914"/>
                </a:lnTo>
                <a:lnTo>
                  <a:pt x="11317" y="9676"/>
                </a:lnTo>
                <a:lnTo>
                  <a:pt x="11448" y="9617"/>
                </a:lnTo>
                <a:lnTo>
                  <a:pt x="11578" y="9533"/>
                </a:lnTo>
                <a:lnTo>
                  <a:pt x="11768" y="9640"/>
                </a:lnTo>
                <a:lnTo>
                  <a:pt x="11911" y="9712"/>
                </a:lnTo>
                <a:lnTo>
                  <a:pt x="12208" y="9664"/>
                </a:lnTo>
                <a:lnTo>
                  <a:pt x="12315" y="9569"/>
                </a:lnTo>
                <a:lnTo>
                  <a:pt x="12505" y="9343"/>
                </a:lnTo>
                <a:lnTo>
                  <a:pt x="12791" y="8844"/>
                </a:lnTo>
                <a:lnTo>
                  <a:pt x="12898" y="8570"/>
                </a:lnTo>
                <a:lnTo>
                  <a:pt x="12921" y="8416"/>
                </a:lnTo>
                <a:lnTo>
                  <a:pt x="12815" y="8154"/>
                </a:lnTo>
                <a:lnTo>
                  <a:pt x="12696" y="8071"/>
                </a:lnTo>
                <a:lnTo>
                  <a:pt x="12494" y="7952"/>
                </a:lnTo>
                <a:lnTo>
                  <a:pt x="12494" y="7798"/>
                </a:lnTo>
                <a:lnTo>
                  <a:pt x="12494" y="7655"/>
                </a:lnTo>
                <a:lnTo>
                  <a:pt x="12684" y="7536"/>
                </a:lnTo>
                <a:lnTo>
                  <a:pt x="12803" y="7453"/>
                </a:lnTo>
                <a:lnTo>
                  <a:pt x="12921" y="7180"/>
                </a:lnTo>
                <a:lnTo>
                  <a:pt x="12886" y="7025"/>
                </a:lnTo>
                <a:lnTo>
                  <a:pt x="12791" y="6752"/>
                </a:lnTo>
                <a:lnTo>
                  <a:pt x="12505" y="6253"/>
                </a:lnTo>
                <a:lnTo>
                  <a:pt x="12315" y="6039"/>
                </a:lnTo>
                <a:lnTo>
                  <a:pt x="12208" y="5943"/>
                </a:lnTo>
                <a:lnTo>
                  <a:pt x="11923" y="5896"/>
                </a:lnTo>
                <a:lnTo>
                  <a:pt x="11780" y="5955"/>
                </a:lnTo>
                <a:lnTo>
                  <a:pt x="11578" y="6074"/>
                </a:lnTo>
                <a:lnTo>
                  <a:pt x="11448" y="5991"/>
                </a:lnTo>
                <a:lnTo>
                  <a:pt x="11317" y="5920"/>
                </a:lnTo>
                <a:lnTo>
                  <a:pt x="11317" y="5670"/>
                </a:lnTo>
                <a:lnTo>
                  <a:pt x="11305" y="5516"/>
                </a:lnTo>
                <a:lnTo>
                  <a:pt x="11115" y="5290"/>
                </a:lnTo>
                <a:lnTo>
                  <a:pt x="10984" y="5242"/>
                </a:lnTo>
                <a:lnTo>
                  <a:pt x="10699" y="51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57"/>
          <p:cNvSpPr/>
          <p:nvPr/>
        </p:nvSpPr>
        <p:spPr>
          <a:xfrm>
            <a:off x="8080277" y="9036058"/>
            <a:ext cx="791789" cy="633846"/>
          </a:xfrm>
          <a:custGeom>
            <a:avLst/>
            <a:gdLst/>
            <a:ahLst/>
            <a:cxnLst/>
            <a:rect l="l" t="t" r="r" b="b"/>
            <a:pathLst>
              <a:path w="12994" h="10402" extrusionOk="0">
                <a:moveTo>
                  <a:pt x="2592" y="0"/>
                </a:moveTo>
                <a:lnTo>
                  <a:pt x="2343" y="12"/>
                </a:lnTo>
                <a:lnTo>
                  <a:pt x="2117" y="83"/>
                </a:lnTo>
                <a:lnTo>
                  <a:pt x="2901" y="701"/>
                </a:lnTo>
                <a:lnTo>
                  <a:pt x="3056" y="773"/>
                </a:lnTo>
                <a:lnTo>
                  <a:pt x="3329" y="975"/>
                </a:lnTo>
                <a:lnTo>
                  <a:pt x="3424" y="1117"/>
                </a:lnTo>
                <a:lnTo>
                  <a:pt x="4209" y="1735"/>
                </a:lnTo>
                <a:lnTo>
                  <a:pt x="4221" y="1688"/>
                </a:lnTo>
                <a:lnTo>
                  <a:pt x="4221" y="1629"/>
                </a:lnTo>
                <a:lnTo>
                  <a:pt x="4221" y="1462"/>
                </a:lnTo>
                <a:lnTo>
                  <a:pt x="4149" y="1141"/>
                </a:lnTo>
                <a:lnTo>
                  <a:pt x="4031" y="844"/>
                </a:lnTo>
                <a:lnTo>
                  <a:pt x="3852" y="594"/>
                </a:lnTo>
                <a:lnTo>
                  <a:pt x="3626" y="368"/>
                </a:lnTo>
                <a:lnTo>
                  <a:pt x="3377" y="190"/>
                </a:lnTo>
                <a:lnTo>
                  <a:pt x="3080" y="71"/>
                </a:lnTo>
                <a:lnTo>
                  <a:pt x="2759" y="0"/>
                </a:lnTo>
                <a:close/>
                <a:moveTo>
                  <a:pt x="10402" y="654"/>
                </a:moveTo>
                <a:lnTo>
                  <a:pt x="10592" y="666"/>
                </a:lnTo>
                <a:lnTo>
                  <a:pt x="10949" y="808"/>
                </a:lnTo>
                <a:lnTo>
                  <a:pt x="11210" y="1070"/>
                </a:lnTo>
                <a:lnTo>
                  <a:pt x="11353" y="1426"/>
                </a:lnTo>
                <a:lnTo>
                  <a:pt x="11377" y="1629"/>
                </a:lnTo>
                <a:lnTo>
                  <a:pt x="11353" y="1819"/>
                </a:lnTo>
                <a:lnTo>
                  <a:pt x="11210" y="2175"/>
                </a:lnTo>
                <a:lnTo>
                  <a:pt x="10949" y="2437"/>
                </a:lnTo>
                <a:lnTo>
                  <a:pt x="10592" y="2579"/>
                </a:lnTo>
                <a:lnTo>
                  <a:pt x="10402" y="2603"/>
                </a:lnTo>
                <a:lnTo>
                  <a:pt x="10200" y="2579"/>
                </a:lnTo>
                <a:lnTo>
                  <a:pt x="9843" y="2437"/>
                </a:lnTo>
                <a:lnTo>
                  <a:pt x="9582" y="2175"/>
                </a:lnTo>
                <a:lnTo>
                  <a:pt x="9439" y="1819"/>
                </a:lnTo>
                <a:lnTo>
                  <a:pt x="9427" y="1629"/>
                </a:lnTo>
                <a:lnTo>
                  <a:pt x="9439" y="1426"/>
                </a:lnTo>
                <a:lnTo>
                  <a:pt x="9582" y="1070"/>
                </a:lnTo>
                <a:lnTo>
                  <a:pt x="9843" y="808"/>
                </a:lnTo>
                <a:lnTo>
                  <a:pt x="10200" y="666"/>
                </a:lnTo>
                <a:lnTo>
                  <a:pt x="10402" y="654"/>
                </a:lnTo>
                <a:close/>
                <a:moveTo>
                  <a:pt x="10236" y="0"/>
                </a:moveTo>
                <a:lnTo>
                  <a:pt x="9915" y="71"/>
                </a:lnTo>
                <a:lnTo>
                  <a:pt x="9617" y="190"/>
                </a:lnTo>
                <a:lnTo>
                  <a:pt x="9368" y="368"/>
                </a:lnTo>
                <a:lnTo>
                  <a:pt x="9142" y="594"/>
                </a:lnTo>
                <a:lnTo>
                  <a:pt x="8964" y="844"/>
                </a:lnTo>
                <a:lnTo>
                  <a:pt x="8845" y="1141"/>
                </a:lnTo>
                <a:lnTo>
                  <a:pt x="8773" y="1462"/>
                </a:lnTo>
                <a:lnTo>
                  <a:pt x="8773" y="1629"/>
                </a:lnTo>
                <a:lnTo>
                  <a:pt x="8773" y="1795"/>
                </a:lnTo>
                <a:lnTo>
                  <a:pt x="8845" y="2104"/>
                </a:lnTo>
                <a:lnTo>
                  <a:pt x="8964" y="2401"/>
                </a:lnTo>
                <a:lnTo>
                  <a:pt x="9142" y="2663"/>
                </a:lnTo>
                <a:lnTo>
                  <a:pt x="9368" y="2877"/>
                </a:lnTo>
                <a:lnTo>
                  <a:pt x="9617" y="3055"/>
                </a:lnTo>
                <a:lnTo>
                  <a:pt x="9915" y="3174"/>
                </a:lnTo>
                <a:lnTo>
                  <a:pt x="10236" y="3245"/>
                </a:lnTo>
                <a:lnTo>
                  <a:pt x="10568" y="3245"/>
                </a:lnTo>
                <a:lnTo>
                  <a:pt x="10877" y="3174"/>
                </a:lnTo>
                <a:lnTo>
                  <a:pt x="11175" y="3055"/>
                </a:lnTo>
                <a:lnTo>
                  <a:pt x="11436" y="2877"/>
                </a:lnTo>
                <a:lnTo>
                  <a:pt x="11650" y="2663"/>
                </a:lnTo>
                <a:lnTo>
                  <a:pt x="11828" y="2401"/>
                </a:lnTo>
                <a:lnTo>
                  <a:pt x="11947" y="2104"/>
                </a:lnTo>
                <a:lnTo>
                  <a:pt x="12019" y="1795"/>
                </a:lnTo>
                <a:lnTo>
                  <a:pt x="12019" y="1629"/>
                </a:lnTo>
                <a:lnTo>
                  <a:pt x="12019" y="1462"/>
                </a:lnTo>
                <a:lnTo>
                  <a:pt x="11947" y="1141"/>
                </a:lnTo>
                <a:lnTo>
                  <a:pt x="11828" y="844"/>
                </a:lnTo>
                <a:lnTo>
                  <a:pt x="11650" y="594"/>
                </a:lnTo>
                <a:lnTo>
                  <a:pt x="11436" y="368"/>
                </a:lnTo>
                <a:lnTo>
                  <a:pt x="11175" y="190"/>
                </a:lnTo>
                <a:lnTo>
                  <a:pt x="10877" y="71"/>
                </a:lnTo>
                <a:lnTo>
                  <a:pt x="10568" y="0"/>
                </a:lnTo>
                <a:close/>
                <a:moveTo>
                  <a:pt x="6515" y="2270"/>
                </a:moveTo>
                <a:lnTo>
                  <a:pt x="6194" y="2294"/>
                </a:lnTo>
                <a:lnTo>
                  <a:pt x="5612" y="2472"/>
                </a:lnTo>
                <a:lnTo>
                  <a:pt x="5350" y="2627"/>
                </a:lnTo>
                <a:lnTo>
                  <a:pt x="5909" y="3067"/>
                </a:lnTo>
                <a:lnTo>
                  <a:pt x="6039" y="2996"/>
                </a:lnTo>
                <a:lnTo>
                  <a:pt x="6337" y="2936"/>
                </a:lnTo>
                <a:lnTo>
                  <a:pt x="6491" y="2924"/>
                </a:lnTo>
                <a:lnTo>
                  <a:pt x="6646" y="2924"/>
                </a:lnTo>
                <a:lnTo>
                  <a:pt x="6931" y="2984"/>
                </a:lnTo>
                <a:lnTo>
                  <a:pt x="7311" y="3162"/>
                </a:lnTo>
                <a:lnTo>
                  <a:pt x="7716" y="3566"/>
                </a:lnTo>
                <a:lnTo>
                  <a:pt x="7894" y="3946"/>
                </a:lnTo>
                <a:lnTo>
                  <a:pt x="7953" y="4232"/>
                </a:lnTo>
                <a:lnTo>
                  <a:pt x="7953" y="4386"/>
                </a:lnTo>
                <a:lnTo>
                  <a:pt x="7953" y="4529"/>
                </a:lnTo>
                <a:lnTo>
                  <a:pt x="7929" y="4672"/>
                </a:lnTo>
                <a:lnTo>
                  <a:pt x="8476" y="5099"/>
                </a:lnTo>
                <a:lnTo>
                  <a:pt x="8536" y="4933"/>
                </a:lnTo>
                <a:lnTo>
                  <a:pt x="8595" y="4576"/>
                </a:lnTo>
                <a:lnTo>
                  <a:pt x="8607" y="4386"/>
                </a:lnTo>
                <a:lnTo>
                  <a:pt x="8595" y="4172"/>
                </a:lnTo>
                <a:lnTo>
                  <a:pt x="8512" y="3756"/>
                </a:lnTo>
                <a:lnTo>
                  <a:pt x="8357" y="3376"/>
                </a:lnTo>
                <a:lnTo>
                  <a:pt x="8132" y="3043"/>
                </a:lnTo>
                <a:lnTo>
                  <a:pt x="7846" y="2758"/>
                </a:lnTo>
                <a:lnTo>
                  <a:pt x="7502" y="2520"/>
                </a:lnTo>
                <a:lnTo>
                  <a:pt x="7133" y="2365"/>
                </a:lnTo>
                <a:lnTo>
                  <a:pt x="6729" y="2282"/>
                </a:lnTo>
                <a:lnTo>
                  <a:pt x="6515" y="2270"/>
                </a:lnTo>
                <a:close/>
                <a:moveTo>
                  <a:pt x="1439" y="3899"/>
                </a:moveTo>
                <a:lnTo>
                  <a:pt x="1118" y="3970"/>
                </a:lnTo>
                <a:lnTo>
                  <a:pt x="833" y="4101"/>
                </a:lnTo>
                <a:lnTo>
                  <a:pt x="571" y="4279"/>
                </a:lnTo>
                <a:lnTo>
                  <a:pt x="357" y="4505"/>
                </a:lnTo>
                <a:lnTo>
                  <a:pt x="191" y="4779"/>
                </a:lnTo>
                <a:lnTo>
                  <a:pt x="60" y="5076"/>
                </a:lnTo>
                <a:lnTo>
                  <a:pt x="1" y="5409"/>
                </a:lnTo>
                <a:lnTo>
                  <a:pt x="1" y="5575"/>
                </a:lnTo>
                <a:lnTo>
                  <a:pt x="1" y="5848"/>
                </a:lnTo>
                <a:lnTo>
                  <a:pt x="13" y="5979"/>
                </a:lnTo>
                <a:lnTo>
                  <a:pt x="191" y="6157"/>
                </a:lnTo>
                <a:lnTo>
                  <a:pt x="322" y="6181"/>
                </a:lnTo>
                <a:lnTo>
                  <a:pt x="453" y="6157"/>
                </a:lnTo>
                <a:lnTo>
                  <a:pt x="631" y="5979"/>
                </a:lnTo>
                <a:lnTo>
                  <a:pt x="643" y="5848"/>
                </a:lnTo>
                <a:lnTo>
                  <a:pt x="643" y="5575"/>
                </a:lnTo>
                <a:lnTo>
                  <a:pt x="655" y="5373"/>
                </a:lnTo>
                <a:lnTo>
                  <a:pt x="809" y="5004"/>
                </a:lnTo>
                <a:lnTo>
                  <a:pt x="1059" y="4719"/>
                </a:lnTo>
                <a:lnTo>
                  <a:pt x="1404" y="4565"/>
                </a:lnTo>
                <a:lnTo>
                  <a:pt x="1606" y="4553"/>
                </a:lnTo>
                <a:lnTo>
                  <a:pt x="3567" y="4553"/>
                </a:lnTo>
                <a:lnTo>
                  <a:pt x="2747" y="3899"/>
                </a:lnTo>
                <a:close/>
                <a:moveTo>
                  <a:pt x="10069" y="3899"/>
                </a:moveTo>
                <a:lnTo>
                  <a:pt x="9903" y="3911"/>
                </a:lnTo>
                <a:lnTo>
                  <a:pt x="9570" y="3982"/>
                </a:lnTo>
                <a:lnTo>
                  <a:pt x="9415" y="4053"/>
                </a:lnTo>
                <a:lnTo>
                  <a:pt x="9308" y="4125"/>
                </a:lnTo>
                <a:lnTo>
                  <a:pt x="9213" y="4362"/>
                </a:lnTo>
                <a:lnTo>
                  <a:pt x="9261" y="4481"/>
                </a:lnTo>
                <a:lnTo>
                  <a:pt x="9332" y="4588"/>
                </a:lnTo>
                <a:lnTo>
                  <a:pt x="9570" y="4672"/>
                </a:lnTo>
                <a:lnTo>
                  <a:pt x="9689" y="4636"/>
                </a:lnTo>
                <a:lnTo>
                  <a:pt x="9879" y="4565"/>
                </a:lnTo>
                <a:lnTo>
                  <a:pt x="10069" y="4553"/>
                </a:lnTo>
                <a:lnTo>
                  <a:pt x="11389" y="4553"/>
                </a:lnTo>
                <a:lnTo>
                  <a:pt x="11579" y="4565"/>
                </a:lnTo>
                <a:lnTo>
                  <a:pt x="11923" y="4719"/>
                </a:lnTo>
                <a:lnTo>
                  <a:pt x="12185" y="5004"/>
                </a:lnTo>
                <a:lnTo>
                  <a:pt x="12328" y="5373"/>
                </a:lnTo>
                <a:lnTo>
                  <a:pt x="12351" y="5575"/>
                </a:lnTo>
                <a:lnTo>
                  <a:pt x="12351" y="5848"/>
                </a:lnTo>
                <a:lnTo>
                  <a:pt x="12363" y="5979"/>
                </a:lnTo>
                <a:lnTo>
                  <a:pt x="12542" y="6157"/>
                </a:lnTo>
                <a:lnTo>
                  <a:pt x="12672" y="6181"/>
                </a:lnTo>
                <a:lnTo>
                  <a:pt x="12803" y="6157"/>
                </a:lnTo>
                <a:lnTo>
                  <a:pt x="12981" y="5979"/>
                </a:lnTo>
                <a:lnTo>
                  <a:pt x="12993" y="5848"/>
                </a:lnTo>
                <a:lnTo>
                  <a:pt x="12993" y="5575"/>
                </a:lnTo>
                <a:lnTo>
                  <a:pt x="12993" y="5409"/>
                </a:lnTo>
                <a:lnTo>
                  <a:pt x="12934" y="5076"/>
                </a:lnTo>
                <a:lnTo>
                  <a:pt x="12803" y="4779"/>
                </a:lnTo>
                <a:lnTo>
                  <a:pt x="12637" y="4505"/>
                </a:lnTo>
                <a:lnTo>
                  <a:pt x="12411" y="4279"/>
                </a:lnTo>
                <a:lnTo>
                  <a:pt x="12161" y="4101"/>
                </a:lnTo>
                <a:lnTo>
                  <a:pt x="11876" y="3970"/>
                </a:lnTo>
                <a:lnTo>
                  <a:pt x="11555" y="3899"/>
                </a:lnTo>
                <a:close/>
                <a:moveTo>
                  <a:pt x="5184" y="7156"/>
                </a:moveTo>
                <a:lnTo>
                  <a:pt x="4625" y="7263"/>
                </a:lnTo>
                <a:lnTo>
                  <a:pt x="4102" y="7477"/>
                </a:lnTo>
                <a:lnTo>
                  <a:pt x="3650" y="7762"/>
                </a:lnTo>
                <a:lnTo>
                  <a:pt x="3258" y="8131"/>
                </a:lnTo>
                <a:lnTo>
                  <a:pt x="2937" y="8570"/>
                </a:lnTo>
                <a:lnTo>
                  <a:pt x="2723" y="9046"/>
                </a:lnTo>
                <a:lnTo>
                  <a:pt x="2604" y="9581"/>
                </a:lnTo>
                <a:lnTo>
                  <a:pt x="2592" y="9854"/>
                </a:lnTo>
                <a:lnTo>
                  <a:pt x="2604" y="9973"/>
                </a:lnTo>
                <a:lnTo>
                  <a:pt x="2687" y="10163"/>
                </a:lnTo>
                <a:lnTo>
                  <a:pt x="2854" y="10306"/>
                </a:lnTo>
                <a:lnTo>
                  <a:pt x="3056" y="10389"/>
                </a:lnTo>
                <a:lnTo>
                  <a:pt x="3175" y="10401"/>
                </a:lnTo>
                <a:lnTo>
                  <a:pt x="9819" y="10401"/>
                </a:lnTo>
                <a:lnTo>
                  <a:pt x="9926" y="10389"/>
                </a:lnTo>
                <a:lnTo>
                  <a:pt x="10117" y="10318"/>
                </a:lnTo>
                <a:lnTo>
                  <a:pt x="10271" y="10199"/>
                </a:lnTo>
                <a:lnTo>
                  <a:pt x="10366" y="10021"/>
                </a:lnTo>
                <a:lnTo>
                  <a:pt x="10378" y="9926"/>
                </a:lnTo>
                <a:lnTo>
                  <a:pt x="10164" y="9747"/>
                </a:lnTo>
                <a:lnTo>
                  <a:pt x="3246" y="9747"/>
                </a:lnTo>
                <a:lnTo>
                  <a:pt x="3270" y="9545"/>
                </a:lnTo>
                <a:lnTo>
                  <a:pt x="3377" y="9165"/>
                </a:lnTo>
                <a:lnTo>
                  <a:pt x="3555" y="8820"/>
                </a:lnTo>
                <a:lnTo>
                  <a:pt x="3793" y="8499"/>
                </a:lnTo>
                <a:lnTo>
                  <a:pt x="4090" y="8238"/>
                </a:lnTo>
                <a:lnTo>
                  <a:pt x="4447" y="8036"/>
                </a:lnTo>
                <a:lnTo>
                  <a:pt x="4827" y="7881"/>
                </a:lnTo>
                <a:lnTo>
                  <a:pt x="5243" y="7810"/>
                </a:lnTo>
                <a:lnTo>
                  <a:pt x="5469" y="7798"/>
                </a:lnTo>
                <a:lnTo>
                  <a:pt x="7513" y="7798"/>
                </a:lnTo>
                <a:lnTo>
                  <a:pt x="7609" y="7810"/>
                </a:lnTo>
                <a:lnTo>
                  <a:pt x="7716" y="7822"/>
                </a:lnTo>
                <a:lnTo>
                  <a:pt x="6872" y="7156"/>
                </a:lnTo>
                <a:close/>
                <a:moveTo>
                  <a:pt x="405" y="0"/>
                </a:moveTo>
                <a:lnTo>
                  <a:pt x="167" y="36"/>
                </a:lnTo>
                <a:lnTo>
                  <a:pt x="72" y="131"/>
                </a:lnTo>
                <a:lnTo>
                  <a:pt x="1" y="238"/>
                </a:lnTo>
                <a:lnTo>
                  <a:pt x="25" y="487"/>
                </a:lnTo>
                <a:lnTo>
                  <a:pt x="120" y="582"/>
                </a:lnTo>
                <a:lnTo>
                  <a:pt x="12470" y="10330"/>
                </a:lnTo>
                <a:lnTo>
                  <a:pt x="12565" y="10389"/>
                </a:lnTo>
                <a:lnTo>
                  <a:pt x="12660" y="10401"/>
                </a:lnTo>
                <a:lnTo>
                  <a:pt x="12732" y="10401"/>
                </a:lnTo>
                <a:lnTo>
                  <a:pt x="12863" y="10330"/>
                </a:lnTo>
                <a:lnTo>
                  <a:pt x="12910" y="10282"/>
                </a:lnTo>
                <a:lnTo>
                  <a:pt x="12981" y="10163"/>
                </a:lnTo>
                <a:lnTo>
                  <a:pt x="12946" y="9914"/>
                </a:lnTo>
                <a:lnTo>
                  <a:pt x="12863" y="9819"/>
                </a:lnTo>
                <a:lnTo>
                  <a:pt x="524" y="71"/>
                </a:lnTo>
                <a:lnTo>
                  <a:pt x="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57"/>
          <p:cNvSpPr/>
          <p:nvPr/>
        </p:nvSpPr>
        <p:spPr>
          <a:xfrm>
            <a:off x="853563" y="9036058"/>
            <a:ext cx="792521" cy="633846"/>
          </a:xfrm>
          <a:custGeom>
            <a:avLst/>
            <a:gdLst/>
            <a:ahLst/>
            <a:cxnLst/>
            <a:rect l="l" t="t" r="r" b="b"/>
            <a:pathLst>
              <a:path w="13006" h="10402" extrusionOk="0">
                <a:moveTo>
                  <a:pt x="4756" y="654"/>
                </a:moveTo>
                <a:lnTo>
                  <a:pt x="5136" y="737"/>
                </a:lnTo>
                <a:lnTo>
                  <a:pt x="5481" y="880"/>
                </a:lnTo>
                <a:lnTo>
                  <a:pt x="5802" y="1094"/>
                </a:lnTo>
                <a:lnTo>
                  <a:pt x="6063" y="1355"/>
                </a:lnTo>
                <a:lnTo>
                  <a:pt x="6277" y="1664"/>
                </a:lnTo>
                <a:lnTo>
                  <a:pt x="6420" y="2021"/>
                </a:lnTo>
                <a:lnTo>
                  <a:pt x="6503" y="2401"/>
                </a:lnTo>
                <a:lnTo>
                  <a:pt x="6503" y="2603"/>
                </a:lnTo>
                <a:lnTo>
                  <a:pt x="6503" y="2793"/>
                </a:lnTo>
                <a:lnTo>
                  <a:pt x="6420" y="3174"/>
                </a:lnTo>
                <a:lnTo>
                  <a:pt x="6277" y="3530"/>
                </a:lnTo>
                <a:lnTo>
                  <a:pt x="6063" y="3839"/>
                </a:lnTo>
                <a:lnTo>
                  <a:pt x="5802" y="4101"/>
                </a:lnTo>
                <a:lnTo>
                  <a:pt x="5481" y="4315"/>
                </a:lnTo>
                <a:lnTo>
                  <a:pt x="5136" y="4458"/>
                </a:lnTo>
                <a:lnTo>
                  <a:pt x="4756" y="4541"/>
                </a:lnTo>
                <a:lnTo>
                  <a:pt x="4554" y="4553"/>
                </a:lnTo>
                <a:lnTo>
                  <a:pt x="4352" y="4541"/>
                </a:lnTo>
                <a:lnTo>
                  <a:pt x="3971" y="4458"/>
                </a:lnTo>
                <a:lnTo>
                  <a:pt x="3626" y="4315"/>
                </a:lnTo>
                <a:lnTo>
                  <a:pt x="3317" y="4101"/>
                </a:lnTo>
                <a:lnTo>
                  <a:pt x="3056" y="3839"/>
                </a:lnTo>
                <a:lnTo>
                  <a:pt x="2842" y="3530"/>
                </a:lnTo>
                <a:lnTo>
                  <a:pt x="2687" y="3174"/>
                </a:lnTo>
                <a:lnTo>
                  <a:pt x="2616" y="2793"/>
                </a:lnTo>
                <a:lnTo>
                  <a:pt x="2604" y="2603"/>
                </a:lnTo>
                <a:lnTo>
                  <a:pt x="2616" y="2401"/>
                </a:lnTo>
                <a:lnTo>
                  <a:pt x="2687" y="2021"/>
                </a:lnTo>
                <a:lnTo>
                  <a:pt x="2842" y="1664"/>
                </a:lnTo>
                <a:lnTo>
                  <a:pt x="3056" y="1355"/>
                </a:lnTo>
                <a:lnTo>
                  <a:pt x="3317" y="1094"/>
                </a:lnTo>
                <a:lnTo>
                  <a:pt x="3626" y="880"/>
                </a:lnTo>
                <a:lnTo>
                  <a:pt x="3971" y="737"/>
                </a:lnTo>
                <a:lnTo>
                  <a:pt x="4352" y="654"/>
                </a:lnTo>
                <a:close/>
                <a:moveTo>
                  <a:pt x="4554" y="0"/>
                </a:moveTo>
                <a:lnTo>
                  <a:pt x="4292" y="12"/>
                </a:lnTo>
                <a:lnTo>
                  <a:pt x="3781" y="107"/>
                </a:lnTo>
                <a:lnTo>
                  <a:pt x="3317" y="309"/>
                </a:lnTo>
                <a:lnTo>
                  <a:pt x="2901" y="594"/>
                </a:lnTo>
                <a:lnTo>
                  <a:pt x="2545" y="939"/>
                </a:lnTo>
                <a:lnTo>
                  <a:pt x="2271" y="1355"/>
                </a:lnTo>
                <a:lnTo>
                  <a:pt x="2069" y="1819"/>
                </a:lnTo>
                <a:lnTo>
                  <a:pt x="1962" y="2330"/>
                </a:lnTo>
                <a:lnTo>
                  <a:pt x="1962" y="2603"/>
                </a:lnTo>
                <a:lnTo>
                  <a:pt x="1962" y="2865"/>
                </a:lnTo>
                <a:lnTo>
                  <a:pt x="2069" y="3376"/>
                </a:lnTo>
                <a:lnTo>
                  <a:pt x="2271" y="3839"/>
                </a:lnTo>
                <a:lnTo>
                  <a:pt x="2545" y="4256"/>
                </a:lnTo>
                <a:lnTo>
                  <a:pt x="2901" y="4612"/>
                </a:lnTo>
                <a:lnTo>
                  <a:pt x="3317" y="4886"/>
                </a:lnTo>
                <a:lnTo>
                  <a:pt x="3781" y="5088"/>
                </a:lnTo>
                <a:lnTo>
                  <a:pt x="4292" y="5195"/>
                </a:lnTo>
                <a:lnTo>
                  <a:pt x="4827" y="5195"/>
                </a:lnTo>
                <a:lnTo>
                  <a:pt x="5326" y="5088"/>
                </a:lnTo>
                <a:lnTo>
                  <a:pt x="5802" y="4886"/>
                </a:lnTo>
                <a:lnTo>
                  <a:pt x="6218" y="4612"/>
                </a:lnTo>
                <a:lnTo>
                  <a:pt x="6563" y="4256"/>
                </a:lnTo>
                <a:lnTo>
                  <a:pt x="6848" y="3839"/>
                </a:lnTo>
                <a:lnTo>
                  <a:pt x="7038" y="3376"/>
                </a:lnTo>
                <a:lnTo>
                  <a:pt x="7145" y="2865"/>
                </a:lnTo>
                <a:lnTo>
                  <a:pt x="7157" y="2603"/>
                </a:lnTo>
                <a:lnTo>
                  <a:pt x="7145" y="2330"/>
                </a:lnTo>
                <a:lnTo>
                  <a:pt x="7038" y="1819"/>
                </a:lnTo>
                <a:lnTo>
                  <a:pt x="6848" y="1355"/>
                </a:lnTo>
                <a:lnTo>
                  <a:pt x="6563" y="939"/>
                </a:lnTo>
                <a:lnTo>
                  <a:pt x="6218" y="594"/>
                </a:lnTo>
                <a:lnTo>
                  <a:pt x="5802" y="309"/>
                </a:lnTo>
                <a:lnTo>
                  <a:pt x="5326" y="107"/>
                </a:lnTo>
                <a:lnTo>
                  <a:pt x="4827" y="12"/>
                </a:lnTo>
                <a:lnTo>
                  <a:pt x="4554" y="0"/>
                </a:lnTo>
                <a:close/>
                <a:moveTo>
                  <a:pt x="11056" y="2591"/>
                </a:moveTo>
                <a:lnTo>
                  <a:pt x="10925" y="2615"/>
                </a:lnTo>
                <a:lnTo>
                  <a:pt x="10747" y="2793"/>
                </a:lnTo>
                <a:lnTo>
                  <a:pt x="10735" y="2924"/>
                </a:lnTo>
                <a:lnTo>
                  <a:pt x="10735" y="4220"/>
                </a:lnTo>
                <a:lnTo>
                  <a:pt x="9427" y="4220"/>
                </a:lnTo>
                <a:lnTo>
                  <a:pt x="9297" y="4244"/>
                </a:lnTo>
                <a:lnTo>
                  <a:pt x="9130" y="4422"/>
                </a:lnTo>
                <a:lnTo>
                  <a:pt x="9106" y="4553"/>
                </a:lnTo>
                <a:lnTo>
                  <a:pt x="9130" y="4683"/>
                </a:lnTo>
                <a:lnTo>
                  <a:pt x="9297" y="4850"/>
                </a:lnTo>
                <a:lnTo>
                  <a:pt x="9427" y="4874"/>
                </a:lnTo>
                <a:lnTo>
                  <a:pt x="10735" y="4874"/>
                </a:lnTo>
                <a:lnTo>
                  <a:pt x="10735" y="6169"/>
                </a:lnTo>
                <a:lnTo>
                  <a:pt x="10747" y="6300"/>
                </a:lnTo>
                <a:lnTo>
                  <a:pt x="10925" y="6478"/>
                </a:lnTo>
                <a:lnTo>
                  <a:pt x="11056" y="6502"/>
                </a:lnTo>
                <a:lnTo>
                  <a:pt x="11187" y="6478"/>
                </a:lnTo>
                <a:lnTo>
                  <a:pt x="11365" y="6300"/>
                </a:lnTo>
                <a:lnTo>
                  <a:pt x="11389" y="6169"/>
                </a:lnTo>
                <a:lnTo>
                  <a:pt x="11389" y="4874"/>
                </a:lnTo>
                <a:lnTo>
                  <a:pt x="12684" y="4874"/>
                </a:lnTo>
                <a:lnTo>
                  <a:pt x="12815" y="4850"/>
                </a:lnTo>
                <a:lnTo>
                  <a:pt x="12993" y="4683"/>
                </a:lnTo>
                <a:lnTo>
                  <a:pt x="13005" y="4553"/>
                </a:lnTo>
                <a:lnTo>
                  <a:pt x="12993" y="4422"/>
                </a:lnTo>
                <a:lnTo>
                  <a:pt x="12815" y="4244"/>
                </a:lnTo>
                <a:lnTo>
                  <a:pt x="12684" y="4220"/>
                </a:lnTo>
                <a:lnTo>
                  <a:pt x="11389" y="4220"/>
                </a:lnTo>
                <a:lnTo>
                  <a:pt x="11389" y="2924"/>
                </a:lnTo>
                <a:lnTo>
                  <a:pt x="11365" y="2793"/>
                </a:lnTo>
                <a:lnTo>
                  <a:pt x="11187" y="2615"/>
                </a:lnTo>
                <a:lnTo>
                  <a:pt x="11056" y="2591"/>
                </a:lnTo>
                <a:close/>
                <a:moveTo>
                  <a:pt x="5588" y="6823"/>
                </a:moveTo>
                <a:lnTo>
                  <a:pt x="5885" y="6835"/>
                </a:lnTo>
                <a:lnTo>
                  <a:pt x="6444" y="6954"/>
                </a:lnTo>
                <a:lnTo>
                  <a:pt x="6955" y="7168"/>
                </a:lnTo>
                <a:lnTo>
                  <a:pt x="7418" y="7477"/>
                </a:lnTo>
                <a:lnTo>
                  <a:pt x="7799" y="7869"/>
                </a:lnTo>
                <a:lnTo>
                  <a:pt x="8108" y="8321"/>
                </a:lnTo>
                <a:lnTo>
                  <a:pt x="8334" y="8844"/>
                </a:lnTo>
                <a:lnTo>
                  <a:pt x="8453" y="9403"/>
                </a:lnTo>
                <a:lnTo>
                  <a:pt x="8453" y="9700"/>
                </a:lnTo>
                <a:lnTo>
                  <a:pt x="8441" y="9735"/>
                </a:lnTo>
                <a:lnTo>
                  <a:pt x="8405" y="9747"/>
                </a:lnTo>
                <a:lnTo>
                  <a:pt x="714" y="9747"/>
                </a:lnTo>
                <a:lnTo>
                  <a:pt x="667" y="9735"/>
                </a:lnTo>
                <a:lnTo>
                  <a:pt x="655" y="9700"/>
                </a:lnTo>
                <a:lnTo>
                  <a:pt x="667" y="9403"/>
                </a:lnTo>
                <a:lnTo>
                  <a:pt x="785" y="8844"/>
                </a:lnTo>
                <a:lnTo>
                  <a:pt x="999" y="8321"/>
                </a:lnTo>
                <a:lnTo>
                  <a:pt x="1309" y="7869"/>
                </a:lnTo>
                <a:lnTo>
                  <a:pt x="1701" y="7477"/>
                </a:lnTo>
                <a:lnTo>
                  <a:pt x="2152" y="7168"/>
                </a:lnTo>
                <a:lnTo>
                  <a:pt x="2676" y="6954"/>
                </a:lnTo>
                <a:lnTo>
                  <a:pt x="3234" y="6835"/>
                </a:lnTo>
                <a:lnTo>
                  <a:pt x="3531" y="6823"/>
                </a:lnTo>
                <a:close/>
                <a:moveTo>
                  <a:pt x="3531" y="6181"/>
                </a:moveTo>
                <a:lnTo>
                  <a:pt x="3163" y="6193"/>
                </a:lnTo>
                <a:lnTo>
                  <a:pt x="2473" y="6324"/>
                </a:lnTo>
                <a:lnTo>
                  <a:pt x="1843" y="6597"/>
                </a:lnTo>
                <a:lnTo>
                  <a:pt x="1285" y="6978"/>
                </a:lnTo>
                <a:lnTo>
                  <a:pt x="809" y="7453"/>
                </a:lnTo>
                <a:lnTo>
                  <a:pt x="429" y="8012"/>
                </a:lnTo>
                <a:lnTo>
                  <a:pt x="155" y="8642"/>
                </a:lnTo>
                <a:lnTo>
                  <a:pt x="25" y="9331"/>
                </a:lnTo>
                <a:lnTo>
                  <a:pt x="1" y="9700"/>
                </a:lnTo>
                <a:lnTo>
                  <a:pt x="13" y="9842"/>
                </a:lnTo>
                <a:lnTo>
                  <a:pt x="120" y="10092"/>
                </a:lnTo>
                <a:lnTo>
                  <a:pt x="310" y="10282"/>
                </a:lnTo>
                <a:lnTo>
                  <a:pt x="572" y="10389"/>
                </a:lnTo>
                <a:lnTo>
                  <a:pt x="714" y="10401"/>
                </a:lnTo>
                <a:lnTo>
                  <a:pt x="8405" y="10401"/>
                </a:lnTo>
                <a:lnTo>
                  <a:pt x="8548" y="10389"/>
                </a:lnTo>
                <a:lnTo>
                  <a:pt x="8797" y="10282"/>
                </a:lnTo>
                <a:lnTo>
                  <a:pt x="8987" y="10092"/>
                </a:lnTo>
                <a:lnTo>
                  <a:pt x="9094" y="9842"/>
                </a:lnTo>
                <a:lnTo>
                  <a:pt x="9106" y="9700"/>
                </a:lnTo>
                <a:lnTo>
                  <a:pt x="9094" y="9331"/>
                </a:lnTo>
                <a:lnTo>
                  <a:pt x="8952" y="8642"/>
                </a:lnTo>
                <a:lnTo>
                  <a:pt x="8690" y="8012"/>
                </a:lnTo>
                <a:lnTo>
                  <a:pt x="8310" y="7453"/>
                </a:lnTo>
                <a:lnTo>
                  <a:pt x="7834" y="6978"/>
                </a:lnTo>
                <a:lnTo>
                  <a:pt x="7264" y="6597"/>
                </a:lnTo>
                <a:lnTo>
                  <a:pt x="6634" y="6324"/>
                </a:lnTo>
                <a:lnTo>
                  <a:pt x="5944" y="6193"/>
                </a:lnTo>
                <a:lnTo>
                  <a:pt x="5588" y="618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57"/>
          <p:cNvSpPr/>
          <p:nvPr/>
        </p:nvSpPr>
        <p:spPr>
          <a:xfrm>
            <a:off x="10435863" y="9114970"/>
            <a:ext cx="712757" cy="475963"/>
          </a:xfrm>
          <a:custGeom>
            <a:avLst/>
            <a:gdLst/>
            <a:ahLst/>
            <a:cxnLst/>
            <a:rect l="l" t="t" r="r" b="b"/>
            <a:pathLst>
              <a:path w="11697" h="7811" extrusionOk="0">
                <a:moveTo>
                  <a:pt x="6502" y="654"/>
                </a:moveTo>
                <a:lnTo>
                  <a:pt x="6633" y="666"/>
                </a:lnTo>
                <a:lnTo>
                  <a:pt x="6871" y="761"/>
                </a:lnTo>
                <a:lnTo>
                  <a:pt x="7049" y="940"/>
                </a:lnTo>
                <a:lnTo>
                  <a:pt x="7144" y="1177"/>
                </a:lnTo>
                <a:lnTo>
                  <a:pt x="7156" y="1308"/>
                </a:lnTo>
                <a:lnTo>
                  <a:pt x="7156" y="6503"/>
                </a:lnTo>
                <a:lnTo>
                  <a:pt x="7144" y="6634"/>
                </a:lnTo>
                <a:lnTo>
                  <a:pt x="7049" y="6871"/>
                </a:lnTo>
                <a:lnTo>
                  <a:pt x="6871" y="7050"/>
                </a:lnTo>
                <a:lnTo>
                  <a:pt x="6633" y="7145"/>
                </a:lnTo>
                <a:lnTo>
                  <a:pt x="6502" y="7157"/>
                </a:lnTo>
                <a:lnTo>
                  <a:pt x="1296" y="7157"/>
                </a:lnTo>
                <a:lnTo>
                  <a:pt x="1165" y="7145"/>
                </a:lnTo>
                <a:lnTo>
                  <a:pt x="939" y="7050"/>
                </a:lnTo>
                <a:lnTo>
                  <a:pt x="761" y="6871"/>
                </a:lnTo>
                <a:lnTo>
                  <a:pt x="666" y="6634"/>
                </a:lnTo>
                <a:lnTo>
                  <a:pt x="654" y="6503"/>
                </a:lnTo>
                <a:lnTo>
                  <a:pt x="654" y="1308"/>
                </a:lnTo>
                <a:lnTo>
                  <a:pt x="666" y="1166"/>
                </a:lnTo>
                <a:lnTo>
                  <a:pt x="761" y="940"/>
                </a:lnTo>
                <a:lnTo>
                  <a:pt x="939" y="761"/>
                </a:lnTo>
                <a:lnTo>
                  <a:pt x="1165" y="666"/>
                </a:lnTo>
                <a:lnTo>
                  <a:pt x="1296" y="654"/>
                </a:lnTo>
                <a:close/>
                <a:moveTo>
                  <a:pt x="11186" y="654"/>
                </a:moveTo>
                <a:lnTo>
                  <a:pt x="10841" y="678"/>
                </a:lnTo>
                <a:lnTo>
                  <a:pt x="10675" y="773"/>
                </a:lnTo>
                <a:lnTo>
                  <a:pt x="8594" y="2235"/>
                </a:lnTo>
                <a:lnTo>
                  <a:pt x="8499" y="2319"/>
                </a:lnTo>
                <a:lnTo>
                  <a:pt x="8452" y="2568"/>
                </a:lnTo>
                <a:lnTo>
                  <a:pt x="8511" y="2687"/>
                </a:lnTo>
                <a:lnTo>
                  <a:pt x="8594" y="2782"/>
                </a:lnTo>
                <a:lnTo>
                  <a:pt x="8844" y="2830"/>
                </a:lnTo>
                <a:lnTo>
                  <a:pt x="8963" y="2770"/>
                </a:lnTo>
                <a:lnTo>
                  <a:pt x="11055" y="1308"/>
                </a:lnTo>
                <a:lnTo>
                  <a:pt x="11055" y="6503"/>
                </a:lnTo>
                <a:lnTo>
                  <a:pt x="8963" y="5041"/>
                </a:lnTo>
                <a:lnTo>
                  <a:pt x="8844" y="4981"/>
                </a:lnTo>
                <a:lnTo>
                  <a:pt x="8606" y="5029"/>
                </a:lnTo>
                <a:lnTo>
                  <a:pt x="8511" y="5124"/>
                </a:lnTo>
                <a:lnTo>
                  <a:pt x="8452" y="5243"/>
                </a:lnTo>
                <a:lnTo>
                  <a:pt x="8499" y="5481"/>
                </a:lnTo>
                <a:lnTo>
                  <a:pt x="8594" y="5576"/>
                </a:lnTo>
                <a:lnTo>
                  <a:pt x="10675" y="7038"/>
                </a:lnTo>
                <a:lnTo>
                  <a:pt x="10770" y="7085"/>
                </a:lnTo>
                <a:lnTo>
                  <a:pt x="10960" y="7145"/>
                </a:lnTo>
                <a:lnTo>
                  <a:pt x="11055" y="7157"/>
                </a:lnTo>
                <a:lnTo>
                  <a:pt x="11210" y="7145"/>
                </a:lnTo>
                <a:lnTo>
                  <a:pt x="11352" y="7085"/>
                </a:lnTo>
                <a:lnTo>
                  <a:pt x="11507" y="6978"/>
                </a:lnTo>
                <a:lnTo>
                  <a:pt x="11685" y="6669"/>
                </a:lnTo>
                <a:lnTo>
                  <a:pt x="11697" y="6491"/>
                </a:lnTo>
                <a:lnTo>
                  <a:pt x="11697" y="1308"/>
                </a:lnTo>
                <a:lnTo>
                  <a:pt x="11685" y="1118"/>
                </a:lnTo>
                <a:lnTo>
                  <a:pt x="11507" y="821"/>
                </a:lnTo>
                <a:lnTo>
                  <a:pt x="11352" y="726"/>
                </a:lnTo>
                <a:lnTo>
                  <a:pt x="11186" y="654"/>
                </a:lnTo>
                <a:close/>
                <a:moveTo>
                  <a:pt x="1308" y="1"/>
                </a:moveTo>
                <a:lnTo>
                  <a:pt x="1034" y="24"/>
                </a:lnTo>
                <a:lnTo>
                  <a:pt x="571" y="215"/>
                </a:lnTo>
                <a:lnTo>
                  <a:pt x="214" y="571"/>
                </a:lnTo>
                <a:lnTo>
                  <a:pt x="24" y="1035"/>
                </a:lnTo>
                <a:lnTo>
                  <a:pt x="0" y="1308"/>
                </a:lnTo>
                <a:lnTo>
                  <a:pt x="0" y="6503"/>
                </a:lnTo>
                <a:lnTo>
                  <a:pt x="24" y="6764"/>
                </a:lnTo>
                <a:lnTo>
                  <a:pt x="214" y="7240"/>
                </a:lnTo>
                <a:lnTo>
                  <a:pt x="571" y="7585"/>
                </a:lnTo>
                <a:lnTo>
                  <a:pt x="1034" y="7787"/>
                </a:lnTo>
                <a:lnTo>
                  <a:pt x="1308" y="7810"/>
                </a:lnTo>
                <a:lnTo>
                  <a:pt x="6502" y="7810"/>
                </a:lnTo>
                <a:lnTo>
                  <a:pt x="6764" y="7787"/>
                </a:lnTo>
                <a:lnTo>
                  <a:pt x="7239" y="7585"/>
                </a:lnTo>
                <a:lnTo>
                  <a:pt x="7584" y="7240"/>
                </a:lnTo>
                <a:lnTo>
                  <a:pt x="7786" y="6764"/>
                </a:lnTo>
                <a:lnTo>
                  <a:pt x="7810" y="6503"/>
                </a:lnTo>
                <a:lnTo>
                  <a:pt x="7810" y="1308"/>
                </a:lnTo>
                <a:lnTo>
                  <a:pt x="7786" y="1035"/>
                </a:lnTo>
                <a:lnTo>
                  <a:pt x="7584" y="571"/>
                </a:lnTo>
                <a:lnTo>
                  <a:pt x="7239" y="215"/>
                </a:lnTo>
                <a:lnTo>
                  <a:pt x="6764" y="24"/>
                </a:lnTo>
                <a:lnTo>
                  <a:pt x="650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57"/>
          <p:cNvSpPr/>
          <p:nvPr/>
        </p:nvSpPr>
        <p:spPr>
          <a:xfrm>
            <a:off x="11693269" y="9075849"/>
            <a:ext cx="673697" cy="554204"/>
          </a:xfrm>
          <a:custGeom>
            <a:avLst/>
            <a:gdLst/>
            <a:ahLst/>
            <a:cxnLst/>
            <a:rect l="l" t="t" r="r" b="b"/>
            <a:pathLst>
              <a:path w="11056" h="9095" extrusionOk="0">
                <a:moveTo>
                  <a:pt x="8132" y="2925"/>
                </a:moveTo>
                <a:lnTo>
                  <a:pt x="7894" y="2973"/>
                </a:lnTo>
                <a:lnTo>
                  <a:pt x="7799" y="3068"/>
                </a:lnTo>
                <a:lnTo>
                  <a:pt x="7751" y="3186"/>
                </a:lnTo>
                <a:lnTo>
                  <a:pt x="7799" y="3436"/>
                </a:lnTo>
                <a:lnTo>
                  <a:pt x="7894" y="3519"/>
                </a:lnTo>
                <a:lnTo>
                  <a:pt x="8025" y="3614"/>
                </a:lnTo>
                <a:lnTo>
                  <a:pt x="8227" y="3840"/>
                </a:lnTo>
                <a:lnTo>
                  <a:pt x="8369" y="4102"/>
                </a:lnTo>
                <a:lnTo>
                  <a:pt x="8441" y="4399"/>
                </a:lnTo>
                <a:lnTo>
                  <a:pt x="8453" y="4553"/>
                </a:lnTo>
                <a:lnTo>
                  <a:pt x="8441" y="4696"/>
                </a:lnTo>
                <a:lnTo>
                  <a:pt x="8369" y="4993"/>
                </a:lnTo>
                <a:lnTo>
                  <a:pt x="8227" y="5255"/>
                </a:lnTo>
                <a:lnTo>
                  <a:pt x="8025" y="5481"/>
                </a:lnTo>
                <a:lnTo>
                  <a:pt x="7894" y="5576"/>
                </a:lnTo>
                <a:lnTo>
                  <a:pt x="7799" y="5671"/>
                </a:lnTo>
                <a:lnTo>
                  <a:pt x="7751" y="5909"/>
                </a:lnTo>
                <a:lnTo>
                  <a:pt x="7811" y="6027"/>
                </a:lnTo>
                <a:lnTo>
                  <a:pt x="7858" y="6099"/>
                </a:lnTo>
                <a:lnTo>
                  <a:pt x="8001" y="6170"/>
                </a:lnTo>
                <a:lnTo>
                  <a:pt x="8167" y="6170"/>
                </a:lnTo>
                <a:lnTo>
                  <a:pt x="8250" y="6123"/>
                </a:lnTo>
                <a:lnTo>
                  <a:pt x="8441" y="5980"/>
                </a:lnTo>
                <a:lnTo>
                  <a:pt x="8762" y="5635"/>
                </a:lnTo>
                <a:lnTo>
                  <a:pt x="8976" y="5219"/>
                </a:lnTo>
                <a:lnTo>
                  <a:pt x="9094" y="4779"/>
                </a:lnTo>
                <a:lnTo>
                  <a:pt x="9094" y="4553"/>
                </a:lnTo>
                <a:lnTo>
                  <a:pt x="9106" y="4553"/>
                </a:lnTo>
                <a:lnTo>
                  <a:pt x="9094" y="4316"/>
                </a:lnTo>
                <a:lnTo>
                  <a:pt x="8976" y="3876"/>
                </a:lnTo>
                <a:lnTo>
                  <a:pt x="8762" y="3460"/>
                </a:lnTo>
                <a:lnTo>
                  <a:pt x="8453" y="3115"/>
                </a:lnTo>
                <a:lnTo>
                  <a:pt x="8250" y="2973"/>
                </a:lnTo>
                <a:lnTo>
                  <a:pt x="8132" y="2925"/>
                </a:lnTo>
                <a:close/>
                <a:moveTo>
                  <a:pt x="9213" y="1296"/>
                </a:moveTo>
                <a:lnTo>
                  <a:pt x="8964" y="1344"/>
                </a:lnTo>
                <a:lnTo>
                  <a:pt x="8880" y="1439"/>
                </a:lnTo>
                <a:lnTo>
                  <a:pt x="8821" y="1558"/>
                </a:lnTo>
                <a:lnTo>
                  <a:pt x="8869" y="1808"/>
                </a:lnTo>
                <a:lnTo>
                  <a:pt x="8964" y="1891"/>
                </a:lnTo>
                <a:lnTo>
                  <a:pt x="9296" y="2129"/>
                </a:lnTo>
                <a:lnTo>
                  <a:pt x="9820" y="2711"/>
                </a:lnTo>
                <a:lnTo>
                  <a:pt x="10188" y="3400"/>
                </a:lnTo>
                <a:lnTo>
                  <a:pt x="10378" y="4149"/>
                </a:lnTo>
                <a:lnTo>
                  <a:pt x="10402" y="4553"/>
                </a:lnTo>
                <a:lnTo>
                  <a:pt x="10378" y="4946"/>
                </a:lnTo>
                <a:lnTo>
                  <a:pt x="10188" y="5695"/>
                </a:lnTo>
                <a:lnTo>
                  <a:pt x="9820" y="6384"/>
                </a:lnTo>
                <a:lnTo>
                  <a:pt x="9296" y="6967"/>
                </a:lnTo>
                <a:lnTo>
                  <a:pt x="8964" y="7204"/>
                </a:lnTo>
                <a:lnTo>
                  <a:pt x="8869" y="7287"/>
                </a:lnTo>
                <a:lnTo>
                  <a:pt x="8821" y="7537"/>
                </a:lnTo>
                <a:lnTo>
                  <a:pt x="8880" y="7656"/>
                </a:lnTo>
                <a:lnTo>
                  <a:pt x="8928" y="7715"/>
                </a:lnTo>
                <a:lnTo>
                  <a:pt x="9071" y="7787"/>
                </a:lnTo>
                <a:lnTo>
                  <a:pt x="9154" y="7799"/>
                </a:lnTo>
                <a:lnTo>
                  <a:pt x="9237" y="7787"/>
                </a:lnTo>
                <a:lnTo>
                  <a:pt x="9332" y="7739"/>
                </a:lnTo>
                <a:lnTo>
                  <a:pt x="9522" y="7608"/>
                </a:lnTo>
                <a:lnTo>
                  <a:pt x="9891" y="7287"/>
                </a:lnTo>
                <a:lnTo>
                  <a:pt x="10212" y="6943"/>
                </a:lnTo>
                <a:lnTo>
                  <a:pt x="10473" y="6562"/>
                </a:lnTo>
                <a:lnTo>
                  <a:pt x="10699" y="6146"/>
                </a:lnTo>
                <a:lnTo>
                  <a:pt x="10866" y="5706"/>
                </a:lnTo>
                <a:lnTo>
                  <a:pt x="10984" y="5255"/>
                </a:lnTo>
                <a:lnTo>
                  <a:pt x="11044" y="4791"/>
                </a:lnTo>
                <a:lnTo>
                  <a:pt x="11044" y="4553"/>
                </a:lnTo>
                <a:lnTo>
                  <a:pt x="11056" y="4553"/>
                </a:lnTo>
                <a:lnTo>
                  <a:pt x="11044" y="4304"/>
                </a:lnTo>
                <a:lnTo>
                  <a:pt x="10984" y="3840"/>
                </a:lnTo>
                <a:lnTo>
                  <a:pt x="10866" y="3389"/>
                </a:lnTo>
                <a:lnTo>
                  <a:pt x="10699" y="2949"/>
                </a:lnTo>
                <a:lnTo>
                  <a:pt x="10485" y="2533"/>
                </a:lnTo>
                <a:lnTo>
                  <a:pt x="10212" y="2152"/>
                </a:lnTo>
                <a:lnTo>
                  <a:pt x="9891" y="1808"/>
                </a:lnTo>
                <a:lnTo>
                  <a:pt x="9534" y="1487"/>
                </a:lnTo>
                <a:lnTo>
                  <a:pt x="9332" y="1356"/>
                </a:lnTo>
                <a:lnTo>
                  <a:pt x="9213" y="1296"/>
                </a:lnTo>
                <a:close/>
                <a:moveTo>
                  <a:pt x="5814" y="643"/>
                </a:moveTo>
                <a:lnTo>
                  <a:pt x="5837" y="8429"/>
                </a:lnTo>
                <a:lnTo>
                  <a:pt x="2901" y="5825"/>
                </a:lnTo>
                <a:lnTo>
                  <a:pt x="976" y="5825"/>
                </a:lnTo>
                <a:lnTo>
                  <a:pt x="845" y="5813"/>
                </a:lnTo>
                <a:lnTo>
                  <a:pt x="667" y="5635"/>
                </a:lnTo>
                <a:lnTo>
                  <a:pt x="655" y="5504"/>
                </a:lnTo>
                <a:lnTo>
                  <a:pt x="655" y="3555"/>
                </a:lnTo>
                <a:lnTo>
                  <a:pt x="667" y="3424"/>
                </a:lnTo>
                <a:lnTo>
                  <a:pt x="845" y="3246"/>
                </a:lnTo>
                <a:lnTo>
                  <a:pt x="976" y="3234"/>
                </a:lnTo>
                <a:lnTo>
                  <a:pt x="2901" y="3234"/>
                </a:lnTo>
                <a:lnTo>
                  <a:pt x="5814" y="655"/>
                </a:lnTo>
                <a:lnTo>
                  <a:pt x="5814" y="643"/>
                </a:lnTo>
                <a:close/>
                <a:moveTo>
                  <a:pt x="5730" y="1"/>
                </a:moveTo>
                <a:lnTo>
                  <a:pt x="5516" y="84"/>
                </a:lnTo>
                <a:lnTo>
                  <a:pt x="5421" y="167"/>
                </a:lnTo>
                <a:lnTo>
                  <a:pt x="2675" y="2592"/>
                </a:lnTo>
                <a:lnTo>
                  <a:pt x="976" y="2592"/>
                </a:lnTo>
                <a:lnTo>
                  <a:pt x="774" y="2616"/>
                </a:lnTo>
                <a:lnTo>
                  <a:pt x="429" y="2759"/>
                </a:lnTo>
                <a:lnTo>
                  <a:pt x="155" y="3020"/>
                </a:lnTo>
                <a:lnTo>
                  <a:pt x="13" y="3365"/>
                </a:lnTo>
                <a:lnTo>
                  <a:pt x="1" y="3555"/>
                </a:lnTo>
                <a:lnTo>
                  <a:pt x="1" y="5493"/>
                </a:lnTo>
                <a:lnTo>
                  <a:pt x="13" y="5683"/>
                </a:lnTo>
                <a:lnTo>
                  <a:pt x="155" y="6027"/>
                </a:lnTo>
                <a:lnTo>
                  <a:pt x="429" y="6289"/>
                </a:lnTo>
                <a:lnTo>
                  <a:pt x="774" y="6432"/>
                </a:lnTo>
                <a:lnTo>
                  <a:pt x="976" y="6443"/>
                </a:lnTo>
                <a:lnTo>
                  <a:pt x="2675" y="6443"/>
                </a:lnTo>
                <a:lnTo>
                  <a:pt x="5421" y="8880"/>
                </a:lnTo>
                <a:lnTo>
                  <a:pt x="5516" y="8987"/>
                </a:lnTo>
                <a:lnTo>
                  <a:pt x="5730" y="9094"/>
                </a:lnTo>
                <a:lnTo>
                  <a:pt x="5980" y="9094"/>
                </a:lnTo>
                <a:lnTo>
                  <a:pt x="6111" y="9047"/>
                </a:lnTo>
                <a:lnTo>
                  <a:pt x="6277" y="8952"/>
                </a:lnTo>
                <a:lnTo>
                  <a:pt x="6479" y="8643"/>
                </a:lnTo>
                <a:lnTo>
                  <a:pt x="6503" y="8452"/>
                </a:lnTo>
                <a:lnTo>
                  <a:pt x="6503" y="643"/>
                </a:lnTo>
                <a:lnTo>
                  <a:pt x="6479" y="452"/>
                </a:lnTo>
                <a:lnTo>
                  <a:pt x="6337" y="215"/>
                </a:lnTo>
                <a:lnTo>
                  <a:pt x="6206" y="96"/>
                </a:lnTo>
                <a:lnTo>
                  <a:pt x="6123" y="60"/>
                </a:lnTo>
                <a:lnTo>
                  <a:pt x="5992" y="13"/>
                </a:lnTo>
                <a:lnTo>
                  <a:pt x="58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57"/>
          <p:cNvSpPr/>
          <p:nvPr/>
        </p:nvSpPr>
        <p:spPr>
          <a:xfrm>
            <a:off x="12950004" y="9075849"/>
            <a:ext cx="633846" cy="554204"/>
          </a:xfrm>
          <a:custGeom>
            <a:avLst/>
            <a:gdLst/>
            <a:ahLst/>
            <a:cxnLst/>
            <a:rect l="l" t="t" r="r" b="b"/>
            <a:pathLst>
              <a:path w="10402" h="9095" extrusionOk="0">
                <a:moveTo>
                  <a:pt x="7810" y="4708"/>
                </a:moveTo>
                <a:lnTo>
                  <a:pt x="7703" y="4720"/>
                </a:lnTo>
                <a:lnTo>
                  <a:pt x="7537" y="4791"/>
                </a:lnTo>
                <a:lnTo>
                  <a:pt x="7394" y="4922"/>
                </a:lnTo>
                <a:lnTo>
                  <a:pt x="7323" y="5100"/>
                </a:lnTo>
                <a:lnTo>
                  <a:pt x="7323" y="5195"/>
                </a:lnTo>
                <a:lnTo>
                  <a:pt x="7323" y="5302"/>
                </a:lnTo>
                <a:lnTo>
                  <a:pt x="7394" y="5469"/>
                </a:lnTo>
                <a:lnTo>
                  <a:pt x="7537" y="5600"/>
                </a:lnTo>
                <a:lnTo>
                  <a:pt x="7703" y="5683"/>
                </a:lnTo>
                <a:lnTo>
                  <a:pt x="7906" y="5683"/>
                </a:lnTo>
                <a:lnTo>
                  <a:pt x="8084" y="5600"/>
                </a:lnTo>
                <a:lnTo>
                  <a:pt x="8215" y="5469"/>
                </a:lnTo>
                <a:lnTo>
                  <a:pt x="8286" y="5302"/>
                </a:lnTo>
                <a:lnTo>
                  <a:pt x="8298" y="5195"/>
                </a:lnTo>
                <a:lnTo>
                  <a:pt x="8286" y="5100"/>
                </a:lnTo>
                <a:lnTo>
                  <a:pt x="8215" y="4922"/>
                </a:lnTo>
                <a:lnTo>
                  <a:pt x="8084" y="4791"/>
                </a:lnTo>
                <a:lnTo>
                  <a:pt x="7906" y="4720"/>
                </a:lnTo>
                <a:lnTo>
                  <a:pt x="7810" y="4708"/>
                </a:lnTo>
                <a:close/>
                <a:moveTo>
                  <a:pt x="1463" y="1"/>
                </a:moveTo>
                <a:lnTo>
                  <a:pt x="1142" y="72"/>
                </a:lnTo>
                <a:lnTo>
                  <a:pt x="857" y="191"/>
                </a:lnTo>
                <a:lnTo>
                  <a:pt x="595" y="369"/>
                </a:lnTo>
                <a:lnTo>
                  <a:pt x="369" y="583"/>
                </a:lnTo>
                <a:lnTo>
                  <a:pt x="203" y="845"/>
                </a:lnTo>
                <a:lnTo>
                  <a:pt x="72" y="1142"/>
                </a:lnTo>
                <a:lnTo>
                  <a:pt x="13" y="1451"/>
                </a:lnTo>
                <a:lnTo>
                  <a:pt x="1" y="1617"/>
                </a:lnTo>
                <a:lnTo>
                  <a:pt x="1" y="7478"/>
                </a:lnTo>
                <a:lnTo>
                  <a:pt x="13" y="7644"/>
                </a:lnTo>
                <a:lnTo>
                  <a:pt x="72" y="7953"/>
                </a:lnTo>
                <a:lnTo>
                  <a:pt x="203" y="8250"/>
                </a:lnTo>
                <a:lnTo>
                  <a:pt x="369" y="8512"/>
                </a:lnTo>
                <a:lnTo>
                  <a:pt x="595" y="8726"/>
                </a:lnTo>
                <a:lnTo>
                  <a:pt x="857" y="8904"/>
                </a:lnTo>
                <a:lnTo>
                  <a:pt x="1142" y="9023"/>
                </a:lnTo>
                <a:lnTo>
                  <a:pt x="1463" y="9094"/>
                </a:lnTo>
                <a:lnTo>
                  <a:pt x="8952" y="9094"/>
                </a:lnTo>
                <a:lnTo>
                  <a:pt x="9261" y="9023"/>
                </a:lnTo>
                <a:lnTo>
                  <a:pt x="9558" y="8904"/>
                </a:lnTo>
                <a:lnTo>
                  <a:pt x="9819" y="8726"/>
                </a:lnTo>
                <a:lnTo>
                  <a:pt x="10033" y="8512"/>
                </a:lnTo>
                <a:lnTo>
                  <a:pt x="10212" y="8250"/>
                </a:lnTo>
                <a:lnTo>
                  <a:pt x="10330" y="7953"/>
                </a:lnTo>
                <a:lnTo>
                  <a:pt x="10402" y="7644"/>
                </a:lnTo>
                <a:lnTo>
                  <a:pt x="10402" y="7478"/>
                </a:lnTo>
                <a:lnTo>
                  <a:pt x="10402" y="2925"/>
                </a:lnTo>
                <a:lnTo>
                  <a:pt x="10402" y="2759"/>
                </a:lnTo>
                <a:lnTo>
                  <a:pt x="10330" y="2438"/>
                </a:lnTo>
                <a:lnTo>
                  <a:pt x="10212" y="2152"/>
                </a:lnTo>
                <a:lnTo>
                  <a:pt x="10033" y="1891"/>
                </a:lnTo>
                <a:lnTo>
                  <a:pt x="9819" y="1665"/>
                </a:lnTo>
                <a:lnTo>
                  <a:pt x="9558" y="1487"/>
                </a:lnTo>
                <a:lnTo>
                  <a:pt x="9261" y="1368"/>
                </a:lnTo>
                <a:lnTo>
                  <a:pt x="8952" y="1308"/>
                </a:lnTo>
                <a:lnTo>
                  <a:pt x="8785" y="1296"/>
                </a:lnTo>
                <a:lnTo>
                  <a:pt x="2283" y="1296"/>
                </a:lnTo>
                <a:lnTo>
                  <a:pt x="2152" y="1320"/>
                </a:lnTo>
                <a:lnTo>
                  <a:pt x="1974" y="1499"/>
                </a:lnTo>
                <a:lnTo>
                  <a:pt x="1950" y="1629"/>
                </a:lnTo>
                <a:lnTo>
                  <a:pt x="1974" y="1748"/>
                </a:lnTo>
                <a:lnTo>
                  <a:pt x="2152" y="1926"/>
                </a:lnTo>
                <a:lnTo>
                  <a:pt x="2283" y="1950"/>
                </a:lnTo>
                <a:lnTo>
                  <a:pt x="8785" y="1950"/>
                </a:lnTo>
                <a:lnTo>
                  <a:pt x="8975" y="1962"/>
                </a:lnTo>
                <a:lnTo>
                  <a:pt x="9332" y="2105"/>
                </a:lnTo>
                <a:lnTo>
                  <a:pt x="9594" y="2378"/>
                </a:lnTo>
                <a:lnTo>
                  <a:pt x="9736" y="2723"/>
                </a:lnTo>
                <a:lnTo>
                  <a:pt x="9760" y="2925"/>
                </a:lnTo>
                <a:lnTo>
                  <a:pt x="9760" y="7478"/>
                </a:lnTo>
                <a:lnTo>
                  <a:pt x="9736" y="7668"/>
                </a:lnTo>
                <a:lnTo>
                  <a:pt x="9594" y="8024"/>
                </a:lnTo>
                <a:lnTo>
                  <a:pt x="9332" y="8286"/>
                </a:lnTo>
                <a:lnTo>
                  <a:pt x="8975" y="8429"/>
                </a:lnTo>
                <a:lnTo>
                  <a:pt x="8785" y="8452"/>
                </a:lnTo>
                <a:lnTo>
                  <a:pt x="1629" y="8452"/>
                </a:lnTo>
                <a:lnTo>
                  <a:pt x="1427" y="8429"/>
                </a:lnTo>
                <a:lnTo>
                  <a:pt x="1082" y="8286"/>
                </a:lnTo>
                <a:lnTo>
                  <a:pt x="821" y="8024"/>
                </a:lnTo>
                <a:lnTo>
                  <a:pt x="666" y="7668"/>
                </a:lnTo>
                <a:lnTo>
                  <a:pt x="655" y="7478"/>
                </a:lnTo>
                <a:lnTo>
                  <a:pt x="655" y="1617"/>
                </a:lnTo>
                <a:lnTo>
                  <a:pt x="666" y="1427"/>
                </a:lnTo>
                <a:lnTo>
                  <a:pt x="821" y="1071"/>
                </a:lnTo>
                <a:lnTo>
                  <a:pt x="1082" y="809"/>
                </a:lnTo>
                <a:lnTo>
                  <a:pt x="1427" y="666"/>
                </a:lnTo>
                <a:lnTo>
                  <a:pt x="1629" y="643"/>
                </a:lnTo>
                <a:lnTo>
                  <a:pt x="9427" y="643"/>
                </a:lnTo>
                <a:lnTo>
                  <a:pt x="9558" y="631"/>
                </a:lnTo>
                <a:lnTo>
                  <a:pt x="9736" y="452"/>
                </a:lnTo>
                <a:lnTo>
                  <a:pt x="9760" y="322"/>
                </a:lnTo>
                <a:lnTo>
                  <a:pt x="9736" y="191"/>
                </a:lnTo>
                <a:lnTo>
                  <a:pt x="9558" y="13"/>
                </a:lnTo>
                <a:lnTo>
                  <a:pt x="94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57"/>
          <p:cNvSpPr/>
          <p:nvPr/>
        </p:nvSpPr>
        <p:spPr>
          <a:xfrm>
            <a:off x="14167619" y="9036058"/>
            <a:ext cx="475963" cy="633846"/>
          </a:xfrm>
          <a:custGeom>
            <a:avLst/>
            <a:gdLst/>
            <a:ahLst/>
            <a:cxnLst/>
            <a:rect l="l" t="t" r="r" b="b"/>
            <a:pathLst>
              <a:path w="7811" h="10402" extrusionOk="0">
                <a:moveTo>
                  <a:pt x="5528" y="654"/>
                </a:moveTo>
                <a:lnTo>
                  <a:pt x="5659" y="666"/>
                </a:lnTo>
                <a:lnTo>
                  <a:pt x="5837" y="844"/>
                </a:lnTo>
                <a:lnTo>
                  <a:pt x="5861" y="975"/>
                </a:lnTo>
                <a:lnTo>
                  <a:pt x="5861" y="1296"/>
                </a:lnTo>
                <a:lnTo>
                  <a:pt x="1950" y="1296"/>
                </a:lnTo>
                <a:lnTo>
                  <a:pt x="1950" y="975"/>
                </a:lnTo>
                <a:lnTo>
                  <a:pt x="1974" y="844"/>
                </a:lnTo>
                <a:lnTo>
                  <a:pt x="2152" y="666"/>
                </a:lnTo>
                <a:lnTo>
                  <a:pt x="2283" y="654"/>
                </a:lnTo>
                <a:close/>
                <a:moveTo>
                  <a:pt x="3091" y="3245"/>
                </a:moveTo>
                <a:lnTo>
                  <a:pt x="2996" y="3257"/>
                </a:lnTo>
                <a:lnTo>
                  <a:pt x="2818" y="3328"/>
                </a:lnTo>
                <a:lnTo>
                  <a:pt x="2687" y="3459"/>
                </a:lnTo>
                <a:lnTo>
                  <a:pt x="2616" y="3637"/>
                </a:lnTo>
                <a:lnTo>
                  <a:pt x="2604" y="3732"/>
                </a:lnTo>
                <a:lnTo>
                  <a:pt x="2616" y="3839"/>
                </a:lnTo>
                <a:lnTo>
                  <a:pt x="2687" y="4006"/>
                </a:lnTo>
                <a:lnTo>
                  <a:pt x="2818" y="4149"/>
                </a:lnTo>
                <a:lnTo>
                  <a:pt x="2996" y="4220"/>
                </a:lnTo>
                <a:lnTo>
                  <a:pt x="3186" y="4220"/>
                </a:lnTo>
                <a:lnTo>
                  <a:pt x="3365" y="4149"/>
                </a:lnTo>
                <a:lnTo>
                  <a:pt x="3495" y="4006"/>
                </a:lnTo>
                <a:lnTo>
                  <a:pt x="3567" y="3839"/>
                </a:lnTo>
                <a:lnTo>
                  <a:pt x="3579" y="3732"/>
                </a:lnTo>
                <a:lnTo>
                  <a:pt x="3567" y="3637"/>
                </a:lnTo>
                <a:lnTo>
                  <a:pt x="3495" y="3459"/>
                </a:lnTo>
                <a:lnTo>
                  <a:pt x="3365" y="3328"/>
                </a:lnTo>
                <a:lnTo>
                  <a:pt x="3186" y="3257"/>
                </a:lnTo>
                <a:lnTo>
                  <a:pt x="3091" y="3245"/>
                </a:lnTo>
                <a:close/>
                <a:moveTo>
                  <a:pt x="4613" y="3257"/>
                </a:moveTo>
                <a:lnTo>
                  <a:pt x="4446" y="3328"/>
                </a:lnTo>
                <a:lnTo>
                  <a:pt x="4316" y="3459"/>
                </a:lnTo>
                <a:lnTo>
                  <a:pt x="4232" y="3637"/>
                </a:lnTo>
                <a:lnTo>
                  <a:pt x="4232" y="3744"/>
                </a:lnTo>
                <a:lnTo>
                  <a:pt x="4232" y="3839"/>
                </a:lnTo>
                <a:lnTo>
                  <a:pt x="4316" y="4018"/>
                </a:lnTo>
                <a:lnTo>
                  <a:pt x="4446" y="4149"/>
                </a:lnTo>
                <a:lnTo>
                  <a:pt x="4613" y="4220"/>
                </a:lnTo>
                <a:lnTo>
                  <a:pt x="4720" y="4232"/>
                </a:lnTo>
                <a:lnTo>
                  <a:pt x="4815" y="4220"/>
                </a:lnTo>
                <a:lnTo>
                  <a:pt x="4993" y="4149"/>
                </a:lnTo>
                <a:lnTo>
                  <a:pt x="5124" y="4018"/>
                </a:lnTo>
                <a:lnTo>
                  <a:pt x="5195" y="3839"/>
                </a:lnTo>
                <a:lnTo>
                  <a:pt x="5207" y="3744"/>
                </a:lnTo>
                <a:lnTo>
                  <a:pt x="5195" y="3637"/>
                </a:lnTo>
                <a:lnTo>
                  <a:pt x="5124" y="3459"/>
                </a:lnTo>
                <a:lnTo>
                  <a:pt x="4993" y="3328"/>
                </a:lnTo>
                <a:lnTo>
                  <a:pt x="4815" y="3257"/>
                </a:lnTo>
                <a:close/>
                <a:moveTo>
                  <a:pt x="2342" y="4719"/>
                </a:moveTo>
                <a:lnTo>
                  <a:pt x="2164" y="4790"/>
                </a:lnTo>
                <a:lnTo>
                  <a:pt x="2033" y="4921"/>
                </a:lnTo>
                <a:lnTo>
                  <a:pt x="1962" y="5099"/>
                </a:lnTo>
                <a:lnTo>
                  <a:pt x="1950" y="5206"/>
                </a:lnTo>
                <a:lnTo>
                  <a:pt x="1962" y="5302"/>
                </a:lnTo>
                <a:lnTo>
                  <a:pt x="2033" y="5480"/>
                </a:lnTo>
                <a:lnTo>
                  <a:pt x="2164" y="5611"/>
                </a:lnTo>
                <a:lnTo>
                  <a:pt x="2342" y="5682"/>
                </a:lnTo>
                <a:lnTo>
                  <a:pt x="2438" y="5694"/>
                </a:lnTo>
                <a:lnTo>
                  <a:pt x="2544" y="5682"/>
                </a:lnTo>
                <a:lnTo>
                  <a:pt x="2711" y="5611"/>
                </a:lnTo>
                <a:lnTo>
                  <a:pt x="2854" y="5480"/>
                </a:lnTo>
                <a:lnTo>
                  <a:pt x="2925" y="5302"/>
                </a:lnTo>
                <a:lnTo>
                  <a:pt x="2925" y="5206"/>
                </a:lnTo>
                <a:lnTo>
                  <a:pt x="2925" y="5099"/>
                </a:lnTo>
                <a:lnTo>
                  <a:pt x="2854" y="4921"/>
                </a:lnTo>
                <a:lnTo>
                  <a:pt x="2711" y="4790"/>
                </a:lnTo>
                <a:lnTo>
                  <a:pt x="2544" y="4719"/>
                </a:lnTo>
                <a:close/>
                <a:moveTo>
                  <a:pt x="3804" y="4719"/>
                </a:moveTo>
                <a:lnTo>
                  <a:pt x="3626" y="4790"/>
                </a:lnTo>
                <a:lnTo>
                  <a:pt x="3495" y="4921"/>
                </a:lnTo>
                <a:lnTo>
                  <a:pt x="3424" y="5099"/>
                </a:lnTo>
                <a:lnTo>
                  <a:pt x="3412" y="5206"/>
                </a:lnTo>
                <a:lnTo>
                  <a:pt x="3424" y="5302"/>
                </a:lnTo>
                <a:lnTo>
                  <a:pt x="3495" y="5480"/>
                </a:lnTo>
                <a:lnTo>
                  <a:pt x="3626" y="5611"/>
                </a:lnTo>
                <a:lnTo>
                  <a:pt x="3804" y="5682"/>
                </a:lnTo>
                <a:lnTo>
                  <a:pt x="3900" y="5694"/>
                </a:lnTo>
                <a:lnTo>
                  <a:pt x="4007" y="5682"/>
                </a:lnTo>
                <a:lnTo>
                  <a:pt x="4173" y="5611"/>
                </a:lnTo>
                <a:lnTo>
                  <a:pt x="4316" y="5480"/>
                </a:lnTo>
                <a:lnTo>
                  <a:pt x="4387" y="5302"/>
                </a:lnTo>
                <a:lnTo>
                  <a:pt x="4387" y="5206"/>
                </a:lnTo>
                <a:lnTo>
                  <a:pt x="4387" y="5099"/>
                </a:lnTo>
                <a:lnTo>
                  <a:pt x="4316" y="4921"/>
                </a:lnTo>
                <a:lnTo>
                  <a:pt x="4173" y="4790"/>
                </a:lnTo>
                <a:lnTo>
                  <a:pt x="4007" y="4719"/>
                </a:lnTo>
                <a:close/>
                <a:moveTo>
                  <a:pt x="5267" y="4719"/>
                </a:moveTo>
                <a:lnTo>
                  <a:pt x="5088" y="4790"/>
                </a:lnTo>
                <a:lnTo>
                  <a:pt x="4958" y="4933"/>
                </a:lnTo>
                <a:lnTo>
                  <a:pt x="4886" y="5099"/>
                </a:lnTo>
                <a:lnTo>
                  <a:pt x="4874" y="5206"/>
                </a:lnTo>
                <a:lnTo>
                  <a:pt x="4886" y="5302"/>
                </a:lnTo>
                <a:lnTo>
                  <a:pt x="4958" y="5480"/>
                </a:lnTo>
                <a:lnTo>
                  <a:pt x="5088" y="5611"/>
                </a:lnTo>
                <a:lnTo>
                  <a:pt x="5267" y="5682"/>
                </a:lnTo>
                <a:lnTo>
                  <a:pt x="5362" y="5694"/>
                </a:lnTo>
                <a:lnTo>
                  <a:pt x="5469" y="5682"/>
                </a:lnTo>
                <a:lnTo>
                  <a:pt x="5635" y="5611"/>
                </a:lnTo>
                <a:lnTo>
                  <a:pt x="5778" y="5480"/>
                </a:lnTo>
                <a:lnTo>
                  <a:pt x="5849" y="5302"/>
                </a:lnTo>
                <a:lnTo>
                  <a:pt x="5849" y="5206"/>
                </a:lnTo>
                <a:lnTo>
                  <a:pt x="5849" y="5099"/>
                </a:lnTo>
                <a:lnTo>
                  <a:pt x="5778" y="4933"/>
                </a:lnTo>
                <a:lnTo>
                  <a:pt x="5635" y="4790"/>
                </a:lnTo>
                <a:lnTo>
                  <a:pt x="5469" y="4719"/>
                </a:lnTo>
                <a:close/>
                <a:moveTo>
                  <a:pt x="2996" y="6181"/>
                </a:moveTo>
                <a:lnTo>
                  <a:pt x="2818" y="6253"/>
                </a:lnTo>
                <a:lnTo>
                  <a:pt x="2687" y="6383"/>
                </a:lnTo>
                <a:lnTo>
                  <a:pt x="2616" y="6562"/>
                </a:lnTo>
                <a:lnTo>
                  <a:pt x="2604" y="6669"/>
                </a:lnTo>
                <a:lnTo>
                  <a:pt x="2616" y="6764"/>
                </a:lnTo>
                <a:lnTo>
                  <a:pt x="2687" y="6942"/>
                </a:lnTo>
                <a:lnTo>
                  <a:pt x="2818" y="7073"/>
                </a:lnTo>
                <a:lnTo>
                  <a:pt x="2996" y="7144"/>
                </a:lnTo>
                <a:lnTo>
                  <a:pt x="3091" y="7156"/>
                </a:lnTo>
                <a:lnTo>
                  <a:pt x="3186" y="7144"/>
                </a:lnTo>
                <a:lnTo>
                  <a:pt x="3365" y="7073"/>
                </a:lnTo>
                <a:lnTo>
                  <a:pt x="3495" y="6942"/>
                </a:lnTo>
                <a:lnTo>
                  <a:pt x="3567" y="6764"/>
                </a:lnTo>
                <a:lnTo>
                  <a:pt x="3579" y="6669"/>
                </a:lnTo>
                <a:lnTo>
                  <a:pt x="3567" y="6562"/>
                </a:lnTo>
                <a:lnTo>
                  <a:pt x="3495" y="6383"/>
                </a:lnTo>
                <a:lnTo>
                  <a:pt x="3365" y="6253"/>
                </a:lnTo>
                <a:lnTo>
                  <a:pt x="3186" y="6181"/>
                </a:lnTo>
                <a:close/>
                <a:moveTo>
                  <a:pt x="4613" y="6181"/>
                </a:moveTo>
                <a:lnTo>
                  <a:pt x="4446" y="6253"/>
                </a:lnTo>
                <a:lnTo>
                  <a:pt x="4316" y="6395"/>
                </a:lnTo>
                <a:lnTo>
                  <a:pt x="4232" y="6562"/>
                </a:lnTo>
                <a:lnTo>
                  <a:pt x="4232" y="6669"/>
                </a:lnTo>
                <a:lnTo>
                  <a:pt x="4232" y="6764"/>
                </a:lnTo>
                <a:lnTo>
                  <a:pt x="4316" y="6942"/>
                </a:lnTo>
                <a:lnTo>
                  <a:pt x="4446" y="7073"/>
                </a:lnTo>
                <a:lnTo>
                  <a:pt x="4613" y="7144"/>
                </a:lnTo>
                <a:lnTo>
                  <a:pt x="4720" y="7156"/>
                </a:lnTo>
                <a:lnTo>
                  <a:pt x="4815" y="7144"/>
                </a:lnTo>
                <a:lnTo>
                  <a:pt x="4993" y="7073"/>
                </a:lnTo>
                <a:lnTo>
                  <a:pt x="5124" y="6942"/>
                </a:lnTo>
                <a:lnTo>
                  <a:pt x="5195" y="6764"/>
                </a:lnTo>
                <a:lnTo>
                  <a:pt x="5207" y="6669"/>
                </a:lnTo>
                <a:lnTo>
                  <a:pt x="5195" y="6562"/>
                </a:lnTo>
                <a:lnTo>
                  <a:pt x="5124" y="6395"/>
                </a:lnTo>
                <a:lnTo>
                  <a:pt x="4993" y="6253"/>
                </a:lnTo>
                <a:lnTo>
                  <a:pt x="4815" y="6181"/>
                </a:lnTo>
                <a:close/>
                <a:moveTo>
                  <a:pt x="6182" y="1949"/>
                </a:moveTo>
                <a:lnTo>
                  <a:pt x="6372" y="1961"/>
                </a:lnTo>
                <a:lnTo>
                  <a:pt x="6729" y="2116"/>
                </a:lnTo>
                <a:lnTo>
                  <a:pt x="6990" y="2377"/>
                </a:lnTo>
                <a:lnTo>
                  <a:pt x="7145" y="2722"/>
                </a:lnTo>
                <a:lnTo>
                  <a:pt x="7157" y="2924"/>
                </a:lnTo>
                <a:lnTo>
                  <a:pt x="7157" y="7477"/>
                </a:lnTo>
                <a:lnTo>
                  <a:pt x="7145" y="7679"/>
                </a:lnTo>
                <a:lnTo>
                  <a:pt x="6990" y="8024"/>
                </a:lnTo>
                <a:lnTo>
                  <a:pt x="6729" y="8285"/>
                </a:lnTo>
                <a:lnTo>
                  <a:pt x="6372" y="8440"/>
                </a:lnTo>
                <a:lnTo>
                  <a:pt x="6182" y="8452"/>
                </a:lnTo>
                <a:lnTo>
                  <a:pt x="1629" y="8452"/>
                </a:lnTo>
                <a:lnTo>
                  <a:pt x="1427" y="8440"/>
                </a:lnTo>
                <a:lnTo>
                  <a:pt x="1082" y="8285"/>
                </a:lnTo>
                <a:lnTo>
                  <a:pt x="821" y="8024"/>
                </a:lnTo>
                <a:lnTo>
                  <a:pt x="666" y="7679"/>
                </a:lnTo>
                <a:lnTo>
                  <a:pt x="654" y="7477"/>
                </a:lnTo>
                <a:lnTo>
                  <a:pt x="654" y="2924"/>
                </a:lnTo>
                <a:lnTo>
                  <a:pt x="666" y="2722"/>
                </a:lnTo>
                <a:lnTo>
                  <a:pt x="821" y="2377"/>
                </a:lnTo>
                <a:lnTo>
                  <a:pt x="1082" y="2116"/>
                </a:lnTo>
                <a:lnTo>
                  <a:pt x="1427" y="1961"/>
                </a:lnTo>
                <a:lnTo>
                  <a:pt x="1629" y="1949"/>
                </a:lnTo>
                <a:close/>
                <a:moveTo>
                  <a:pt x="5861" y="9093"/>
                </a:moveTo>
                <a:lnTo>
                  <a:pt x="5861" y="9426"/>
                </a:lnTo>
                <a:lnTo>
                  <a:pt x="5837" y="9557"/>
                </a:lnTo>
                <a:lnTo>
                  <a:pt x="5659" y="9735"/>
                </a:lnTo>
                <a:lnTo>
                  <a:pt x="5528" y="9747"/>
                </a:lnTo>
                <a:lnTo>
                  <a:pt x="2283" y="9747"/>
                </a:lnTo>
                <a:lnTo>
                  <a:pt x="2152" y="9735"/>
                </a:lnTo>
                <a:lnTo>
                  <a:pt x="1974" y="9557"/>
                </a:lnTo>
                <a:lnTo>
                  <a:pt x="1950" y="9426"/>
                </a:lnTo>
                <a:lnTo>
                  <a:pt x="1950" y="9093"/>
                </a:lnTo>
                <a:close/>
                <a:moveTo>
                  <a:pt x="2283" y="0"/>
                </a:moveTo>
                <a:lnTo>
                  <a:pt x="2081" y="12"/>
                </a:lnTo>
                <a:lnTo>
                  <a:pt x="1736" y="166"/>
                </a:lnTo>
                <a:lnTo>
                  <a:pt x="1463" y="428"/>
                </a:lnTo>
                <a:lnTo>
                  <a:pt x="1320" y="773"/>
                </a:lnTo>
                <a:lnTo>
                  <a:pt x="1308" y="975"/>
                </a:lnTo>
                <a:lnTo>
                  <a:pt x="1308" y="1331"/>
                </a:lnTo>
                <a:lnTo>
                  <a:pt x="1035" y="1403"/>
                </a:lnTo>
                <a:lnTo>
                  <a:pt x="559" y="1688"/>
                </a:lnTo>
                <a:lnTo>
                  <a:pt x="215" y="2116"/>
                </a:lnTo>
                <a:lnTo>
                  <a:pt x="24" y="2639"/>
                </a:lnTo>
                <a:lnTo>
                  <a:pt x="1" y="2924"/>
                </a:lnTo>
                <a:lnTo>
                  <a:pt x="1" y="7477"/>
                </a:lnTo>
                <a:lnTo>
                  <a:pt x="24" y="7762"/>
                </a:lnTo>
                <a:lnTo>
                  <a:pt x="215" y="8285"/>
                </a:lnTo>
                <a:lnTo>
                  <a:pt x="559" y="8701"/>
                </a:lnTo>
                <a:lnTo>
                  <a:pt x="1035" y="8987"/>
                </a:lnTo>
                <a:lnTo>
                  <a:pt x="1308" y="9070"/>
                </a:lnTo>
                <a:lnTo>
                  <a:pt x="1308" y="9426"/>
                </a:lnTo>
                <a:lnTo>
                  <a:pt x="1320" y="9628"/>
                </a:lnTo>
                <a:lnTo>
                  <a:pt x="1463" y="9973"/>
                </a:lnTo>
                <a:lnTo>
                  <a:pt x="1736" y="10235"/>
                </a:lnTo>
                <a:lnTo>
                  <a:pt x="2081" y="10389"/>
                </a:lnTo>
                <a:lnTo>
                  <a:pt x="2283" y="10401"/>
                </a:lnTo>
                <a:lnTo>
                  <a:pt x="5528" y="10401"/>
                </a:lnTo>
                <a:lnTo>
                  <a:pt x="5730" y="10389"/>
                </a:lnTo>
                <a:lnTo>
                  <a:pt x="6075" y="10235"/>
                </a:lnTo>
                <a:lnTo>
                  <a:pt x="6348" y="9973"/>
                </a:lnTo>
                <a:lnTo>
                  <a:pt x="6491" y="9628"/>
                </a:lnTo>
                <a:lnTo>
                  <a:pt x="6503" y="9426"/>
                </a:lnTo>
                <a:lnTo>
                  <a:pt x="6503" y="9070"/>
                </a:lnTo>
                <a:lnTo>
                  <a:pt x="6776" y="8987"/>
                </a:lnTo>
                <a:lnTo>
                  <a:pt x="7252" y="8701"/>
                </a:lnTo>
                <a:lnTo>
                  <a:pt x="7596" y="8285"/>
                </a:lnTo>
                <a:lnTo>
                  <a:pt x="7787" y="7762"/>
                </a:lnTo>
                <a:lnTo>
                  <a:pt x="7810" y="7477"/>
                </a:lnTo>
                <a:lnTo>
                  <a:pt x="7810" y="2924"/>
                </a:lnTo>
                <a:lnTo>
                  <a:pt x="7787" y="2639"/>
                </a:lnTo>
                <a:lnTo>
                  <a:pt x="7596" y="2116"/>
                </a:lnTo>
                <a:lnTo>
                  <a:pt x="7252" y="1688"/>
                </a:lnTo>
                <a:lnTo>
                  <a:pt x="6776" y="1403"/>
                </a:lnTo>
                <a:lnTo>
                  <a:pt x="6503" y="1331"/>
                </a:lnTo>
                <a:lnTo>
                  <a:pt x="6503" y="975"/>
                </a:lnTo>
                <a:lnTo>
                  <a:pt x="6491" y="773"/>
                </a:lnTo>
                <a:lnTo>
                  <a:pt x="6348" y="428"/>
                </a:lnTo>
                <a:lnTo>
                  <a:pt x="6075" y="166"/>
                </a:lnTo>
                <a:lnTo>
                  <a:pt x="5730" y="12"/>
                </a:lnTo>
                <a:lnTo>
                  <a:pt x="55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57"/>
          <p:cNvSpPr/>
          <p:nvPr/>
        </p:nvSpPr>
        <p:spPr>
          <a:xfrm>
            <a:off x="15306261" y="9036058"/>
            <a:ext cx="631713" cy="633846"/>
          </a:xfrm>
          <a:custGeom>
            <a:avLst/>
            <a:gdLst/>
            <a:ahLst/>
            <a:cxnLst/>
            <a:rect l="l" t="t" r="r" b="b"/>
            <a:pathLst>
              <a:path w="10367" h="10402" extrusionOk="0">
                <a:moveTo>
                  <a:pt x="6705" y="3269"/>
                </a:moveTo>
                <a:lnTo>
                  <a:pt x="6598" y="3352"/>
                </a:lnTo>
                <a:lnTo>
                  <a:pt x="6515" y="3447"/>
                </a:lnTo>
                <a:lnTo>
                  <a:pt x="6515" y="3697"/>
                </a:lnTo>
                <a:lnTo>
                  <a:pt x="6598" y="3804"/>
                </a:lnTo>
                <a:lnTo>
                  <a:pt x="6919" y="4137"/>
                </a:lnTo>
                <a:lnTo>
                  <a:pt x="7026" y="4208"/>
                </a:lnTo>
                <a:lnTo>
                  <a:pt x="7276" y="4208"/>
                </a:lnTo>
                <a:lnTo>
                  <a:pt x="7383" y="4137"/>
                </a:lnTo>
                <a:lnTo>
                  <a:pt x="7466" y="4030"/>
                </a:lnTo>
                <a:lnTo>
                  <a:pt x="7466" y="3780"/>
                </a:lnTo>
                <a:lnTo>
                  <a:pt x="7383" y="3673"/>
                </a:lnTo>
                <a:lnTo>
                  <a:pt x="7050" y="3352"/>
                </a:lnTo>
                <a:lnTo>
                  <a:pt x="6955" y="3269"/>
                </a:lnTo>
                <a:close/>
                <a:moveTo>
                  <a:pt x="5077" y="4897"/>
                </a:moveTo>
                <a:lnTo>
                  <a:pt x="4970" y="4969"/>
                </a:lnTo>
                <a:lnTo>
                  <a:pt x="4886" y="5076"/>
                </a:lnTo>
                <a:lnTo>
                  <a:pt x="4886" y="5325"/>
                </a:lnTo>
                <a:lnTo>
                  <a:pt x="4970" y="5432"/>
                </a:lnTo>
                <a:lnTo>
                  <a:pt x="5303" y="5753"/>
                </a:lnTo>
                <a:lnTo>
                  <a:pt x="5409" y="5836"/>
                </a:lnTo>
                <a:lnTo>
                  <a:pt x="5659" y="5836"/>
                </a:lnTo>
                <a:lnTo>
                  <a:pt x="5754" y="5753"/>
                </a:lnTo>
                <a:lnTo>
                  <a:pt x="5837" y="5658"/>
                </a:lnTo>
                <a:lnTo>
                  <a:pt x="5837" y="5409"/>
                </a:lnTo>
                <a:lnTo>
                  <a:pt x="5754" y="5302"/>
                </a:lnTo>
                <a:lnTo>
                  <a:pt x="5433" y="4969"/>
                </a:lnTo>
                <a:lnTo>
                  <a:pt x="5326" y="4897"/>
                </a:lnTo>
                <a:close/>
                <a:moveTo>
                  <a:pt x="6860" y="5052"/>
                </a:moveTo>
                <a:lnTo>
                  <a:pt x="6765" y="5135"/>
                </a:lnTo>
                <a:lnTo>
                  <a:pt x="6681" y="5242"/>
                </a:lnTo>
                <a:lnTo>
                  <a:pt x="6681" y="5492"/>
                </a:lnTo>
                <a:lnTo>
                  <a:pt x="6765" y="5599"/>
                </a:lnTo>
                <a:lnTo>
                  <a:pt x="7086" y="5920"/>
                </a:lnTo>
                <a:lnTo>
                  <a:pt x="7193" y="6003"/>
                </a:lnTo>
                <a:lnTo>
                  <a:pt x="7442" y="6003"/>
                </a:lnTo>
                <a:lnTo>
                  <a:pt x="7549" y="5920"/>
                </a:lnTo>
                <a:lnTo>
                  <a:pt x="7620" y="5813"/>
                </a:lnTo>
                <a:lnTo>
                  <a:pt x="7620" y="5563"/>
                </a:lnTo>
                <a:lnTo>
                  <a:pt x="7549" y="5456"/>
                </a:lnTo>
                <a:lnTo>
                  <a:pt x="7216" y="5135"/>
                </a:lnTo>
                <a:lnTo>
                  <a:pt x="7109" y="5052"/>
                </a:lnTo>
                <a:close/>
                <a:moveTo>
                  <a:pt x="3448" y="6514"/>
                </a:moveTo>
                <a:lnTo>
                  <a:pt x="3353" y="6597"/>
                </a:lnTo>
                <a:lnTo>
                  <a:pt x="3270" y="6704"/>
                </a:lnTo>
                <a:lnTo>
                  <a:pt x="3270" y="6954"/>
                </a:lnTo>
                <a:lnTo>
                  <a:pt x="3353" y="7061"/>
                </a:lnTo>
                <a:lnTo>
                  <a:pt x="3674" y="7382"/>
                </a:lnTo>
                <a:lnTo>
                  <a:pt x="3781" y="7465"/>
                </a:lnTo>
                <a:lnTo>
                  <a:pt x="4031" y="7465"/>
                </a:lnTo>
                <a:lnTo>
                  <a:pt x="4138" y="7382"/>
                </a:lnTo>
                <a:lnTo>
                  <a:pt x="4209" y="7275"/>
                </a:lnTo>
                <a:lnTo>
                  <a:pt x="4209" y="7025"/>
                </a:lnTo>
                <a:lnTo>
                  <a:pt x="4138" y="6918"/>
                </a:lnTo>
                <a:lnTo>
                  <a:pt x="4138" y="6930"/>
                </a:lnTo>
                <a:lnTo>
                  <a:pt x="3805" y="6597"/>
                </a:lnTo>
                <a:lnTo>
                  <a:pt x="3698" y="6514"/>
                </a:lnTo>
                <a:close/>
                <a:moveTo>
                  <a:pt x="5243" y="6680"/>
                </a:moveTo>
                <a:lnTo>
                  <a:pt x="5136" y="6764"/>
                </a:lnTo>
                <a:lnTo>
                  <a:pt x="5053" y="6871"/>
                </a:lnTo>
                <a:lnTo>
                  <a:pt x="5053" y="7108"/>
                </a:lnTo>
                <a:lnTo>
                  <a:pt x="5136" y="7215"/>
                </a:lnTo>
                <a:lnTo>
                  <a:pt x="5457" y="7548"/>
                </a:lnTo>
                <a:lnTo>
                  <a:pt x="5564" y="7620"/>
                </a:lnTo>
                <a:lnTo>
                  <a:pt x="5814" y="7620"/>
                </a:lnTo>
                <a:lnTo>
                  <a:pt x="5921" y="7548"/>
                </a:lnTo>
                <a:lnTo>
                  <a:pt x="6004" y="7441"/>
                </a:lnTo>
                <a:lnTo>
                  <a:pt x="6004" y="7192"/>
                </a:lnTo>
                <a:lnTo>
                  <a:pt x="5921" y="7085"/>
                </a:lnTo>
                <a:lnTo>
                  <a:pt x="5600" y="6764"/>
                </a:lnTo>
                <a:lnTo>
                  <a:pt x="5493" y="6680"/>
                </a:lnTo>
                <a:close/>
                <a:moveTo>
                  <a:pt x="7478" y="1712"/>
                </a:moveTo>
                <a:lnTo>
                  <a:pt x="7716" y="2021"/>
                </a:lnTo>
                <a:lnTo>
                  <a:pt x="8096" y="2686"/>
                </a:lnTo>
                <a:lnTo>
                  <a:pt x="8346" y="3412"/>
                </a:lnTo>
                <a:lnTo>
                  <a:pt x="8453" y="4149"/>
                </a:lnTo>
                <a:lnTo>
                  <a:pt x="8417" y="4897"/>
                </a:lnTo>
                <a:lnTo>
                  <a:pt x="8262" y="5623"/>
                </a:lnTo>
                <a:lnTo>
                  <a:pt x="7965" y="6324"/>
                </a:lnTo>
                <a:lnTo>
                  <a:pt x="7525" y="6966"/>
                </a:lnTo>
                <a:lnTo>
                  <a:pt x="7252" y="7251"/>
                </a:lnTo>
                <a:lnTo>
                  <a:pt x="6955" y="7536"/>
                </a:lnTo>
                <a:lnTo>
                  <a:pt x="6289" y="7976"/>
                </a:lnTo>
                <a:lnTo>
                  <a:pt x="5564" y="8285"/>
                </a:lnTo>
                <a:lnTo>
                  <a:pt x="4768" y="8440"/>
                </a:lnTo>
                <a:lnTo>
                  <a:pt x="4363" y="8452"/>
                </a:lnTo>
                <a:lnTo>
                  <a:pt x="3995" y="8440"/>
                </a:lnTo>
                <a:lnTo>
                  <a:pt x="3294" y="8309"/>
                </a:lnTo>
                <a:lnTo>
                  <a:pt x="2616" y="8071"/>
                </a:lnTo>
                <a:lnTo>
                  <a:pt x="1998" y="7703"/>
                </a:lnTo>
                <a:lnTo>
                  <a:pt x="1713" y="7477"/>
                </a:lnTo>
                <a:lnTo>
                  <a:pt x="7478" y="1712"/>
                </a:lnTo>
                <a:close/>
                <a:moveTo>
                  <a:pt x="8405" y="808"/>
                </a:moveTo>
                <a:lnTo>
                  <a:pt x="8738" y="1212"/>
                </a:lnTo>
                <a:lnTo>
                  <a:pt x="9261" y="2092"/>
                </a:lnTo>
                <a:lnTo>
                  <a:pt x="9594" y="3031"/>
                </a:lnTo>
                <a:lnTo>
                  <a:pt x="9748" y="4018"/>
                </a:lnTo>
                <a:lnTo>
                  <a:pt x="9724" y="5016"/>
                </a:lnTo>
                <a:lnTo>
                  <a:pt x="9510" y="5991"/>
                </a:lnTo>
                <a:lnTo>
                  <a:pt x="9118" y="6930"/>
                </a:lnTo>
                <a:lnTo>
                  <a:pt x="8548" y="7786"/>
                </a:lnTo>
                <a:lnTo>
                  <a:pt x="8179" y="8178"/>
                </a:lnTo>
                <a:lnTo>
                  <a:pt x="7787" y="8535"/>
                </a:lnTo>
                <a:lnTo>
                  <a:pt x="6931" y="9117"/>
                </a:lnTo>
                <a:lnTo>
                  <a:pt x="5992" y="9510"/>
                </a:lnTo>
                <a:lnTo>
                  <a:pt x="5017" y="9723"/>
                </a:lnTo>
                <a:lnTo>
                  <a:pt x="4019" y="9747"/>
                </a:lnTo>
                <a:lnTo>
                  <a:pt x="3032" y="9593"/>
                </a:lnTo>
                <a:lnTo>
                  <a:pt x="2081" y="9248"/>
                </a:lnTo>
                <a:lnTo>
                  <a:pt x="1202" y="8737"/>
                </a:lnTo>
                <a:lnTo>
                  <a:pt x="797" y="8392"/>
                </a:lnTo>
                <a:lnTo>
                  <a:pt x="1261" y="7929"/>
                </a:lnTo>
                <a:lnTo>
                  <a:pt x="1594" y="8202"/>
                </a:lnTo>
                <a:lnTo>
                  <a:pt x="2319" y="8642"/>
                </a:lnTo>
                <a:lnTo>
                  <a:pt x="3103" y="8939"/>
                </a:lnTo>
                <a:lnTo>
                  <a:pt x="3936" y="9093"/>
                </a:lnTo>
                <a:lnTo>
                  <a:pt x="4363" y="9105"/>
                </a:lnTo>
                <a:lnTo>
                  <a:pt x="4839" y="9082"/>
                </a:lnTo>
                <a:lnTo>
                  <a:pt x="5754" y="8903"/>
                </a:lnTo>
                <a:lnTo>
                  <a:pt x="6598" y="8559"/>
                </a:lnTo>
                <a:lnTo>
                  <a:pt x="7371" y="8036"/>
                </a:lnTo>
                <a:lnTo>
                  <a:pt x="7716" y="7715"/>
                </a:lnTo>
                <a:lnTo>
                  <a:pt x="8037" y="7370"/>
                </a:lnTo>
                <a:lnTo>
                  <a:pt x="8536" y="6621"/>
                </a:lnTo>
                <a:lnTo>
                  <a:pt x="8880" y="5813"/>
                </a:lnTo>
                <a:lnTo>
                  <a:pt x="9071" y="4957"/>
                </a:lnTo>
                <a:lnTo>
                  <a:pt x="9094" y="4089"/>
                </a:lnTo>
                <a:lnTo>
                  <a:pt x="8964" y="3221"/>
                </a:lnTo>
                <a:lnTo>
                  <a:pt x="8678" y="2401"/>
                </a:lnTo>
                <a:lnTo>
                  <a:pt x="8227" y="1629"/>
                </a:lnTo>
                <a:lnTo>
                  <a:pt x="7941" y="1272"/>
                </a:lnTo>
                <a:lnTo>
                  <a:pt x="8405" y="808"/>
                </a:lnTo>
                <a:close/>
                <a:moveTo>
                  <a:pt x="8405" y="0"/>
                </a:moveTo>
                <a:lnTo>
                  <a:pt x="8274" y="12"/>
                </a:lnTo>
                <a:lnTo>
                  <a:pt x="8179" y="95"/>
                </a:lnTo>
                <a:lnTo>
                  <a:pt x="96" y="8178"/>
                </a:lnTo>
                <a:lnTo>
                  <a:pt x="13" y="8273"/>
                </a:lnTo>
                <a:lnTo>
                  <a:pt x="1" y="8404"/>
                </a:lnTo>
                <a:lnTo>
                  <a:pt x="13" y="8535"/>
                </a:lnTo>
                <a:lnTo>
                  <a:pt x="96" y="8630"/>
                </a:lnTo>
                <a:lnTo>
                  <a:pt x="322" y="8856"/>
                </a:lnTo>
                <a:lnTo>
                  <a:pt x="797" y="9236"/>
                </a:lnTo>
                <a:lnTo>
                  <a:pt x="1297" y="9569"/>
                </a:lnTo>
                <a:lnTo>
                  <a:pt x="1820" y="9842"/>
                </a:lnTo>
                <a:lnTo>
                  <a:pt x="2366" y="10068"/>
                </a:lnTo>
                <a:lnTo>
                  <a:pt x="2925" y="10235"/>
                </a:lnTo>
                <a:lnTo>
                  <a:pt x="3781" y="10377"/>
                </a:lnTo>
                <a:lnTo>
                  <a:pt x="4363" y="10401"/>
                </a:lnTo>
                <a:lnTo>
                  <a:pt x="4946" y="10377"/>
                </a:lnTo>
                <a:lnTo>
                  <a:pt x="5802" y="10235"/>
                </a:lnTo>
                <a:lnTo>
                  <a:pt x="6360" y="10068"/>
                </a:lnTo>
                <a:lnTo>
                  <a:pt x="6907" y="9842"/>
                </a:lnTo>
                <a:lnTo>
                  <a:pt x="7430" y="9569"/>
                </a:lnTo>
                <a:lnTo>
                  <a:pt x="7941" y="9236"/>
                </a:lnTo>
                <a:lnTo>
                  <a:pt x="8417" y="8856"/>
                </a:lnTo>
                <a:lnTo>
                  <a:pt x="8631" y="8630"/>
                </a:lnTo>
                <a:lnTo>
                  <a:pt x="8845" y="8404"/>
                </a:lnTo>
                <a:lnTo>
                  <a:pt x="9237" y="7940"/>
                </a:lnTo>
                <a:lnTo>
                  <a:pt x="9558" y="7429"/>
                </a:lnTo>
                <a:lnTo>
                  <a:pt x="9831" y="6906"/>
                </a:lnTo>
                <a:lnTo>
                  <a:pt x="10057" y="6359"/>
                </a:lnTo>
                <a:lnTo>
                  <a:pt x="10224" y="5801"/>
                </a:lnTo>
                <a:lnTo>
                  <a:pt x="10366" y="4945"/>
                </a:lnTo>
                <a:lnTo>
                  <a:pt x="10366" y="3780"/>
                </a:lnTo>
                <a:lnTo>
                  <a:pt x="10224" y="2924"/>
                </a:lnTo>
                <a:lnTo>
                  <a:pt x="10057" y="2365"/>
                </a:lnTo>
                <a:lnTo>
                  <a:pt x="9831" y="1819"/>
                </a:lnTo>
                <a:lnTo>
                  <a:pt x="9558" y="1296"/>
                </a:lnTo>
                <a:lnTo>
                  <a:pt x="9237" y="796"/>
                </a:lnTo>
                <a:lnTo>
                  <a:pt x="8845" y="321"/>
                </a:lnTo>
                <a:lnTo>
                  <a:pt x="8631" y="95"/>
                </a:lnTo>
                <a:lnTo>
                  <a:pt x="8536" y="12"/>
                </a:lnTo>
                <a:lnTo>
                  <a:pt x="8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57"/>
          <p:cNvSpPr/>
          <p:nvPr/>
        </p:nvSpPr>
        <p:spPr>
          <a:xfrm>
            <a:off x="16642700" y="9036729"/>
            <a:ext cx="633115" cy="633176"/>
          </a:xfrm>
          <a:custGeom>
            <a:avLst/>
            <a:gdLst/>
            <a:ahLst/>
            <a:cxnLst/>
            <a:rect l="l" t="t" r="r" b="b"/>
            <a:pathLst>
              <a:path w="10390" h="10391" extrusionOk="0">
                <a:moveTo>
                  <a:pt x="1629" y="8417"/>
                </a:moveTo>
                <a:lnTo>
                  <a:pt x="1486" y="8441"/>
                </a:lnTo>
                <a:lnTo>
                  <a:pt x="1320" y="8619"/>
                </a:lnTo>
                <a:lnTo>
                  <a:pt x="1296" y="8750"/>
                </a:lnTo>
                <a:lnTo>
                  <a:pt x="1320" y="8880"/>
                </a:lnTo>
                <a:lnTo>
                  <a:pt x="1486" y="9059"/>
                </a:lnTo>
                <a:lnTo>
                  <a:pt x="1629" y="9071"/>
                </a:lnTo>
                <a:lnTo>
                  <a:pt x="1760" y="9059"/>
                </a:lnTo>
                <a:lnTo>
                  <a:pt x="1926" y="8880"/>
                </a:lnTo>
                <a:lnTo>
                  <a:pt x="1950" y="8750"/>
                </a:lnTo>
                <a:lnTo>
                  <a:pt x="1926" y="8619"/>
                </a:lnTo>
                <a:lnTo>
                  <a:pt x="1760" y="8441"/>
                </a:lnTo>
                <a:lnTo>
                  <a:pt x="1629" y="8417"/>
                </a:lnTo>
                <a:close/>
                <a:moveTo>
                  <a:pt x="7323" y="631"/>
                </a:moveTo>
                <a:lnTo>
                  <a:pt x="7537" y="643"/>
                </a:lnTo>
                <a:lnTo>
                  <a:pt x="7739" y="667"/>
                </a:lnTo>
                <a:lnTo>
                  <a:pt x="6336" y="2081"/>
                </a:lnTo>
                <a:lnTo>
                  <a:pt x="6609" y="3769"/>
                </a:lnTo>
                <a:lnTo>
                  <a:pt x="8309" y="4054"/>
                </a:lnTo>
                <a:lnTo>
                  <a:pt x="9712" y="2640"/>
                </a:lnTo>
                <a:lnTo>
                  <a:pt x="9748" y="2925"/>
                </a:lnTo>
                <a:lnTo>
                  <a:pt x="9712" y="3508"/>
                </a:lnTo>
                <a:lnTo>
                  <a:pt x="9534" y="4054"/>
                </a:lnTo>
                <a:lnTo>
                  <a:pt x="9236" y="4542"/>
                </a:lnTo>
                <a:lnTo>
                  <a:pt x="9034" y="4768"/>
                </a:lnTo>
                <a:lnTo>
                  <a:pt x="8785" y="4993"/>
                </a:lnTo>
                <a:lnTo>
                  <a:pt x="8202" y="5314"/>
                </a:lnTo>
                <a:lnTo>
                  <a:pt x="7560" y="5457"/>
                </a:lnTo>
                <a:lnTo>
                  <a:pt x="6895" y="5433"/>
                </a:lnTo>
                <a:lnTo>
                  <a:pt x="6562" y="5338"/>
                </a:lnTo>
                <a:lnTo>
                  <a:pt x="6372" y="5279"/>
                </a:lnTo>
                <a:lnTo>
                  <a:pt x="2152" y="9475"/>
                </a:lnTo>
                <a:lnTo>
                  <a:pt x="2021" y="9594"/>
                </a:lnTo>
                <a:lnTo>
                  <a:pt x="1700" y="9724"/>
                </a:lnTo>
                <a:lnTo>
                  <a:pt x="1344" y="9724"/>
                </a:lnTo>
                <a:lnTo>
                  <a:pt x="1023" y="9594"/>
                </a:lnTo>
                <a:lnTo>
                  <a:pt x="892" y="9475"/>
                </a:lnTo>
                <a:lnTo>
                  <a:pt x="773" y="9344"/>
                </a:lnTo>
                <a:lnTo>
                  <a:pt x="642" y="9011"/>
                </a:lnTo>
                <a:lnTo>
                  <a:pt x="642" y="8666"/>
                </a:lnTo>
                <a:lnTo>
                  <a:pt x="773" y="8345"/>
                </a:lnTo>
                <a:lnTo>
                  <a:pt x="892" y="8215"/>
                </a:lnTo>
                <a:lnTo>
                  <a:pt x="5100" y="4007"/>
                </a:lnTo>
                <a:lnTo>
                  <a:pt x="5052" y="3817"/>
                </a:lnTo>
                <a:lnTo>
                  <a:pt x="4957" y="3484"/>
                </a:lnTo>
                <a:lnTo>
                  <a:pt x="4922" y="2818"/>
                </a:lnTo>
                <a:lnTo>
                  <a:pt x="5076" y="2176"/>
                </a:lnTo>
                <a:lnTo>
                  <a:pt x="5385" y="1594"/>
                </a:lnTo>
                <a:lnTo>
                  <a:pt x="5623" y="1344"/>
                </a:lnTo>
                <a:lnTo>
                  <a:pt x="5801" y="1178"/>
                </a:lnTo>
                <a:lnTo>
                  <a:pt x="6193" y="916"/>
                </a:lnTo>
                <a:lnTo>
                  <a:pt x="6621" y="738"/>
                </a:lnTo>
                <a:lnTo>
                  <a:pt x="7085" y="643"/>
                </a:lnTo>
                <a:lnTo>
                  <a:pt x="7323" y="631"/>
                </a:lnTo>
                <a:close/>
                <a:moveTo>
                  <a:pt x="7679" y="1"/>
                </a:moveTo>
                <a:lnTo>
                  <a:pt x="6895" y="13"/>
                </a:lnTo>
                <a:lnTo>
                  <a:pt x="6146" y="215"/>
                </a:lnTo>
                <a:lnTo>
                  <a:pt x="5456" y="619"/>
                </a:lnTo>
                <a:lnTo>
                  <a:pt x="5159" y="892"/>
                </a:lnTo>
                <a:lnTo>
                  <a:pt x="4886" y="1190"/>
                </a:lnTo>
                <a:lnTo>
                  <a:pt x="4494" y="1867"/>
                </a:lnTo>
                <a:lnTo>
                  <a:pt x="4292" y="2628"/>
                </a:lnTo>
                <a:lnTo>
                  <a:pt x="4292" y="3412"/>
                </a:lnTo>
                <a:lnTo>
                  <a:pt x="4375" y="3805"/>
                </a:lnTo>
                <a:lnTo>
                  <a:pt x="452" y="7739"/>
                </a:lnTo>
                <a:lnTo>
                  <a:pt x="345" y="7846"/>
                </a:lnTo>
                <a:lnTo>
                  <a:pt x="179" y="8108"/>
                </a:lnTo>
                <a:lnTo>
                  <a:pt x="60" y="8393"/>
                </a:lnTo>
                <a:lnTo>
                  <a:pt x="0" y="8678"/>
                </a:lnTo>
                <a:lnTo>
                  <a:pt x="0" y="8976"/>
                </a:lnTo>
                <a:lnTo>
                  <a:pt x="60" y="9273"/>
                </a:lnTo>
                <a:lnTo>
                  <a:pt x="179" y="9546"/>
                </a:lnTo>
                <a:lnTo>
                  <a:pt x="345" y="9808"/>
                </a:lnTo>
                <a:lnTo>
                  <a:pt x="452" y="9926"/>
                </a:lnTo>
                <a:lnTo>
                  <a:pt x="559" y="10033"/>
                </a:lnTo>
                <a:lnTo>
                  <a:pt x="809" y="10212"/>
                </a:lnTo>
                <a:lnTo>
                  <a:pt x="1094" y="10331"/>
                </a:lnTo>
                <a:lnTo>
                  <a:pt x="1391" y="10390"/>
                </a:lnTo>
                <a:lnTo>
                  <a:pt x="1700" y="10390"/>
                </a:lnTo>
                <a:lnTo>
                  <a:pt x="1997" y="10331"/>
                </a:lnTo>
                <a:lnTo>
                  <a:pt x="2271" y="10212"/>
                </a:lnTo>
                <a:lnTo>
                  <a:pt x="2520" y="10045"/>
                </a:lnTo>
                <a:lnTo>
                  <a:pt x="2627" y="9938"/>
                </a:lnTo>
                <a:lnTo>
                  <a:pt x="6550" y="6016"/>
                </a:lnTo>
                <a:lnTo>
                  <a:pt x="6954" y="6099"/>
                </a:lnTo>
                <a:lnTo>
                  <a:pt x="7751" y="6099"/>
                </a:lnTo>
                <a:lnTo>
                  <a:pt x="8511" y="5897"/>
                </a:lnTo>
                <a:lnTo>
                  <a:pt x="9201" y="5505"/>
                </a:lnTo>
                <a:lnTo>
                  <a:pt x="9498" y="5231"/>
                </a:lnTo>
                <a:lnTo>
                  <a:pt x="9498" y="5219"/>
                </a:lnTo>
                <a:lnTo>
                  <a:pt x="9771" y="4922"/>
                </a:lnTo>
                <a:lnTo>
                  <a:pt x="10176" y="4233"/>
                </a:lnTo>
                <a:lnTo>
                  <a:pt x="10378" y="3496"/>
                </a:lnTo>
                <a:lnTo>
                  <a:pt x="10390" y="2711"/>
                </a:lnTo>
                <a:lnTo>
                  <a:pt x="10306" y="2319"/>
                </a:lnTo>
                <a:lnTo>
                  <a:pt x="10259" y="2176"/>
                </a:lnTo>
                <a:lnTo>
                  <a:pt x="10057" y="1962"/>
                </a:lnTo>
                <a:lnTo>
                  <a:pt x="9926" y="1915"/>
                </a:lnTo>
                <a:lnTo>
                  <a:pt x="9771" y="1891"/>
                </a:lnTo>
                <a:lnTo>
                  <a:pt x="9498" y="1962"/>
                </a:lnTo>
                <a:lnTo>
                  <a:pt x="9379" y="2057"/>
                </a:lnTo>
                <a:lnTo>
                  <a:pt x="8083" y="3353"/>
                </a:lnTo>
                <a:lnTo>
                  <a:pt x="7180" y="3210"/>
                </a:lnTo>
                <a:lnTo>
                  <a:pt x="7037" y="2307"/>
                </a:lnTo>
                <a:lnTo>
                  <a:pt x="8333" y="1011"/>
                </a:lnTo>
                <a:lnTo>
                  <a:pt x="8428" y="892"/>
                </a:lnTo>
                <a:lnTo>
                  <a:pt x="8499" y="619"/>
                </a:lnTo>
                <a:lnTo>
                  <a:pt x="8476" y="476"/>
                </a:lnTo>
                <a:lnTo>
                  <a:pt x="8416" y="334"/>
                </a:lnTo>
                <a:lnTo>
                  <a:pt x="8214" y="132"/>
                </a:lnTo>
                <a:lnTo>
                  <a:pt x="8072" y="84"/>
                </a:lnTo>
                <a:lnTo>
                  <a:pt x="76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57"/>
          <p:cNvSpPr/>
          <p:nvPr/>
        </p:nvSpPr>
        <p:spPr>
          <a:xfrm>
            <a:off x="854294" y="5267313"/>
            <a:ext cx="712818" cy="554874"/>
          </a:xfrm>
          <a:custGeom>
            <a:avLst/>
            <a:gdLst/>
            <a:ahLst/>
            <a:cxnLst/>
            <a:rect l="l" t="t" r="r" b="b"/>
            <a:pathLst>
              <a:path w="11698" h="9106" extrusionOk="0">
                <a:moveTo>
                  <a:pt x="6503" y="654"/>
                </a:moveTo>
                <a:lnTo>
                  <a:pt x="6622" y="666"/>
                </a:lnTo>
                <a:lnTo>
                  <a:pt x="6800" y="844"/>
                </a:lnTo>
                <a:lnTo>
                  <a:pt x="6824" y="975"/>
                </a:lnTo>
                <a:lnTo>
                  <a:pt x="6824" y="2271"/>
                </a:lnTo>
                <a:lnTo>
                  <a:pt x="6800" y="2402"/>
                </a:lnTo>
                <a:lnTo>
                  <a:pt x="6622" y="2580"/>
                </a:lnTo>
                <a:lnTo>
                  <a:pt x="6503" y="2604"/>
                </a:lnTo>
                <a:lnTo>
                  <a:pt x="5195" y="2604"/>
                </a:lnTo>
                <a:lnTo>
                  <a:pt x="5065" y="2580"/>
                </a:lnTo>
                <a:lnTo>
                  <a:pt x="4886" y="2402"/>
                </a:lnTo>
                <a:lnTo>
                  <a:pt x="4874" y="2271"/>
                </a:lnTo>
                <a:lnTo>
                  <a:pt x="4874" y="975"/>
                </a:lnTo>
                <a:lnTo>
                  <a:pt x="4886" y="844"/>
                </a:lnTo>
                <a:lnTo>
                  <a:pt x="5065" y="666"/>
                </a:lnTo>
                <a:lnTo>
                  <a:pt x="5195" y="654"/>
                </a:lnTo>
                <a:close/>
                <a:moveTo>
                  <a:pt x="2271" y="6503"/>
                </a:moveTo>
                <a:lnTo>
                  <a:pt x="2402" y="6514"/>
                </a:lnTo>
                <a:lnTo>
                  <a:pt x="2580" y="6693"/>
                </a:lnTo>
                <a:lnTo>
                  <a:pt x="2592" y="6824"/>
                </a:lnTo>
                <a:lnTo>
                  <a:pt x="2592" y="8131"/>
                </a:lnTo>
                <a:lnTo>
                  <a:pt x="2580" y="8262"/>
                </a:lnTo>
                <a:lnTo>
                  <a:pt x="2402" y="8428"/>
                </a:lnTo>
                <a:lnTo>
                  <a:pt x="2271" y="8452"/>
                </a:lnTo>
                <a:lnTo>
                  <a:pt x="976" y="8452"/>
                </a:lnTo>
                <a:lnTo>
                  <a:pt x="845" y="8428"/>
                </a:lnTo>
                <a:lnTo>
                  <a:pt x="667" y="8262"/>
                </a:lnTo>
                <a:lnTo>
                  <a:pt x="643" y="8131"/>
                </a:lnTo>
                <a:lnTo>
                  <a:pt x="643" y="6824"/>
                </a:lnTo>
                <a:lnTo>
                  <a:pt x="667" y="6693"/>
                </a:lnTo>
                <a:lnTo>
                  <a:pt x="845" y="6514"/>
                </a:lnTo>
                <a:lnTo>
                  <a:pt x="976" y="6503"/>
                </a:lnTo>
                <a:close/>
                <a:moveTo>
                  <a:pt x="6503" y="6503"/>
                </a:moveTo>
                <a:lnTo>
                  <a:pt x="6622" y="6514"/>
                </a:lnTo>
                <a:lnTo>
                  <a:pt x="6800" y="6693"/>
                </a:lnTo>
                <a:lnTo>
                  <a:pt x="6824" y="6824"/>
                </a:lnTo>
                <a:lnTo>
                  <a:pt x="6824" y="8131"/>
                </a:lnTo>
                <a:lnTo>
                  <a:pt x="6800" y="8262"/>
                </a:lnTo>
                <a:lnTo>
                  <a:pt x="6622" y="8428"/>
                </a:lnTo>
                <a:lnTo>
                  <a:pt x="6503" y="8452"/>
                </a:lnTo>
                <a:lnTo>
                  <a:pt x="5195" y="8452"/>
                </a:lnTo>
                <a:lnTo>
                  <a:pt x="5065" y="8428"/>
                </a:lnTo>
                <a:lnTo>
                  <a:pt x="4886" y="8262"/>
                </a:lnTo>
                <a:lnTo>
                  <a:pt x="4874" y="8131"/>
                </a:lnTo>
                <a:lnTo>
                  <a:pt x="4874" y="6824"/>
                </a:lnTo>
                <a:lnTo>
                  <a:pt x="4886" y="6693"/>
                </a:lnTo>
                <a:lnTo>
                  <a:pt x="5065" y="6514"/>
                </a:lnTo>
                <a:lnTo>
                  <a:pt x="5195" y="6503"/>
                </a:lnTo>
                <a:close/>
                <a:moveTo>
                  <a:pt x="10723" y="6503"/>
                </a:moveTo>
                <a:lnTo>
                  <a:pt x="10854" y="6514"/>
                </a:lnTo>
                <a:lnTo>
                  <a:pt x="11032" y="6693"/>
                </a:lnTo>
                <a:lnTo>
                  <a:pt x="11044" y="6824"/>
                </a:lnTo>
                <a:lnTo>
                  <a:pt x="11044" y="8131"/>
                </a:lnTo>
                <a:lnTo>
                  <a:pt x="11032" y="8262"/>
                </a:lnTo>
                <a:lnTo>
                  <a:pt x="10854" y="8428"/>
                </a:lnTo>
                <a:lnTo>
                  <a:pt x="10723" y="8452"/>
                </a:lnTo>
                <a:lnTo>
                  <a:pt x="9427" y="8452"/>
                </a:lnTo>
                <a:lnTo>
                  <a:pt x="9296" y="8428"/>
                </a:lnTo>
                <a:lnTo>
                  <a:pt x="9118" y="8262"/>
                </a:lnTo>
                <a:lnTo>
                  <a:pt x="9094" y="8131"/>
                </a:lnTo>
                <a:lnTo>
                  <a:pt x="9094" y="6824"/>
                </a:lnTo>
                <a:lnTo>
                  <a:pt x="9118" y="6693"/>
                </a:lnTo>
                <a:lnTo>
                  <a:pt x="9296" y="6514"/>
                </a:lnTo>
                <a:lnTo>
                  <a:pt x="9427" y="6503"/>
                </a:lnTo>
                <a:close/>
                <a:moveTo>
                  <a:pt x="5195" y="0"/>
                </a:moveTo>
                <a:lnTo>
                  <a:pt x="4993" y="12"/>
                </a:lnTo>
                <a:lnTo>
                  <a:pt x="4649" y="167"/>
                </a:lnTo>
                <a:lnTo>
                  <a:pt x="4387" y="428"/>
                </a:lnTo>
                <a:lnTo>
                  <a:pt x="4233" y="773"/>
                </a:lnTo>
                <a:lnTo>
                  <a:pt x="4221" y="975"/>
                </a:lnTo>
                <a:lnTo>
                  <a:pt x="4221" y="2283"/>
                </a:lnTo>
                <a:lnTo>
                  <a:pt x="4233" y="2473"/>
                </a:lnTo>
                <a:lnTo>
                  <a:pt x="4387" y="2830"/>
                </a:lnTo>
                <a:lnTo>
                  <a:pt x="4649" y="3091"/>
                </a:lnTo>
                <a:lnTo>
                  <a:pt x="4993" y="3234"/>
                </a:lnTo>
                <a:lnTo>
                  <a:pt x="5195" y="3257"/>
                </a:lnTo>
                <a:lnTo>
                  <a:pt x="5516" y="3257"/>
                </a:lnTo>
                <a:lnTo>
                  <a:pt x="5516" y="4232"/>
                </a:lnTo>
                <a:lnTo>
                  <a:pt x="2271" y="4232"/>
                </a:lnTo>
                <a:lnTo>
                  <a:pt x="2069" y="4244"/>
                </a:lnTo>
                <a:lnTo>
                  <a:pt x="1724" y="4387"/>
                </a:lnTo>
                <a:lnTo>
                  <a:pt x="1451" y="4648"/>
                </a:lnTo>
                <a:lnTo>
                  <a:pt x="1308" y="5005"/>
                </a:lnTo>
                <a:lnTo>
                  <a:pt x="1297" y="5207"/>
                </a:lnTo>
                <a:lnTo>
                  <a:pt x="1297" y="5849"/>
                </a:lnTo>
                <a:lnTo>
                  <a:pt x="976" y="5849"/>
                </a:lnTo>
                <a:lnTo>
                  <a:pt x="773" y="5861"/>
                </a:lnTo>
                <a:lnTo>
                  <a:pt x="417" y="6015"/>
                </a:lnTo>
                <a:lnTo>
                  <a:pt x="155" y="6277"/>
                </a:lnTo>
                <a:lnTo>
                  <a:pt x="13" y="6633"/>
                </a:lnTo>
                <a:lnTo>
                  <a:pt x="1" y="6824"/>
                </a:lnTo>
                <a:lnTo>
                  <a:pt x="1" y="8131"/>
                </a:lnTo>
                <a:lnTo>
                  <a:pt x="13" y="8321"/>
                </a:lnTo>
                <a:lnTo>
                  <a:pt x="155" y="8678"/>
                </a:lnTo>
                <a:lnTo>
                  <a:pt x="417" y="8939"/>
                </a:lnTo>
                <a:lnTo>
                  <a:pt x="773" y="9082"/>
                </a:lnTo>
                <a:lnTo>
                  <a:pt x="976" y="9106"/>
                </a:lnTo>
                <a:lnTo>
                  <a:pt x="2271" y="9106"/>
                </a:lnTo>
                <a:lnTo>
                  <a:pt x="2473" y="9082"/>
                </a:lnTo>
                <a:lnTo>
                  <a:pt x="2818" y="8939"/>
                </a:lnTo>
                <a:lnTo>
                  <a:pt x="3080" y="8678"/>
                </a:lnTo>
                <a:lnTo>
                  <a:pt x="3234" y="8321"/>
                </a:lnTo>
                <a:lnTo>
                  <a:pt x="3246" y="8131"/>
                </a:lnTo>
                <a:lnTo>
                  <a:pt x="3246" y="6824"/>
                </a:lnTo>
                <a:lnTo>
                  <a:pt x="3234" y="6633"/>
                </a:lnTo>
                <a:lnTo>
                  <a:pt x="3080" y="6277"/>
                </a:lnTo>
                <a:lnTo>
                  <a:pt x="2818" y="6015"/>
                </a:lnTo>
                <a:lnTo>
                  <a:pt x="2473" y="5861"/>
                </a:lnTo>
                <a:lnTo>
                  <a:pt x="2271" y="5849"/>
                </a:lnTo>
                <a:lnTo>
                  <a:pt x="1950" y="5849"/>
                </a:lnTo>
                <a:lnTo>
                  <a:pt x="1950" y="5207"/>
                </a:lnTo>
                <a:lnTo>
                  <a:pt x="1962" y="5076"/>
                </a:lnTo>
                <a:lnTo>
                  <a:pt x="2140" y="4898"/>
                </a:lnTo>
                <a:lnTo>
                  <a:pt x="2271" y="4874"/>
                </a:lnTo>
                <a:lnTo>
                  <a:pt x="5516" y="4874"/>
                </a:lnTo>
                <a:lnTo>
                  <a:pt x="5516" y="5849"/>
                </a:lnTo>
                <a:lnTo>
                  <a:pt x="5195" y="5849"/>
                </a:lnTo>
                <a:lnTo>
                  <a:pt x="4993" y="5861"/>
                </a:lnTo>
                <a:lnTo>
                  <a:pt x="4649" y="6015"/>
                </a:lnTo>
                <a:lnTo>
                  <a:pt x="4387" y="6277"/>
                </a:lnTo>
                <a:lnTo>
                  <a:pt x="4233" y="6621"/>
                </a:lnTo>
                <a:lnTo>
                  <a:pt x="4221" y="6824"/>
                </a:lnTo>
                <a:lnTo>
                  <a:pt x="4221" y="8119"/>
                </a:lnTo>
                <a:lnTo>
                  <a:pt x="4233" y="8321"/>
                </a:lnTo>
                <a:lnTo>
                  <a:pt x="4387" y="8678"/>
                </a:lnTo>
                <a:lnTo>
                  <a:pt x="4649" y="8939"/>
                </a:lnTo>
                <a:lnTo>
                  <a:pt x="4993" y="9082"/>
                </a:lnTo>
                <a:lnTo>
                  <a:pt x="5195" y="9094"/>
                </a:lnTo>
                <a:lnTo>
                  <a:pt x="6491" y="9094"/>
                </a:lnTo>
                <a:lnTo>
                  <a:pt x="6693" y="9082"/>
                </a:lnTo>
                <a:lnTo>
                  <a:pt x="7050" y="8939"/>
                </a:lnTo>
                <a:lnTo>
                  <a:pt x="7311" y="8678"/>
                </a:lnTo>
                <a:lnTo>
                  <a:pt x="7454" y="8321"/>
                </a:lnTo>
                <a:lnTo>
                  <a:pt x="7466" y="8119"/>
                </a:lnTo>
                <a:lnTo>
                  <a:pt x="7466" y="6824"/>
                </a:lnTo>
                <a:lnTo>
                  <a:pt x="7454" y="6621"/>
                </a:lnTo>
                <a:lnTo>
                  <a:pt x="7311" y="6277"/>
                </a:lnTo>
                <a:lnTo>
                  <a:pt x="7050" y="6015"/>
                </a:lnTo>
                <a:lnTo>
                  <a:pt x="6693" y="5861"/>
                </a:lnTo>
                <a:lnTo>
                  <a:pt x="6491" y="5849"/>
                </a:lnTo>
                <a:lnTo>
                  <a:pt x="6170" y="5849"/>
                </a:lnTo>
                <a:lnTo>
                  <a:pt x="6170" y="4874"/>
                </a:lnTo>
                <a:lnTo>
                  <a:pt x="9427" y="4874"/>
                </a:lnTo>
                <a:lnTo>
                  <a:pt x="9546" y="4898"/>
                </a:lnTo>
                <a:lnTo>
                  <a:pt x="9724" y="5076"/>
                </a:lnTo>
                <a:lnTo>
                  <a:pt x="9748" y="5207"/>
                </a:lnTo>
                <a:lnTo>
                  <a:pt x="9748" y="5849"/>
                </a:lnTo>
                <a:lnTo>
                  <a:pt x="9427" y="5849"/>
                </a:lnTo>
                <a:lnTo>
                  <a:pt x="9225" y="5861"/>
                </a:lnTo>
                <a:lnTo>
                  <a:pt x="8868" y="6015"/>
                </a:lnTo>
                <a:lnTo>
                  <a:pt x="8607" y="6277"/>
                </a:lnTo>
                <a:lnTo>
                  <a:pt x="8464" y="6633"/>
                </a:lnTo>
                <a:lnTo>
                  <a:pt x="8452" y="6824"/>
                </a:lnTo>
                <a:lnTo>
                  <a:pt x="8452" y="8131"/>
                </a:lnTo>
                <a:lnTo>
                  <a:pt x="8464" y="8321"/>
                </a:lnTo>
                <a:lnTo>
                  <a:pt x="8607" y="8678"/>
                </a:lnTo>
                <a:lnTo>
                  <a:pt x="8868" y="8939"/>
                </a:lnTo>
                <a:lnTo>
                  <a:pt x="9225" y="9082"/>
                </a:lnTo>
                <a:lnTo>
                  <a:pt x="9427" y="9106"/>
                </a:lnTo>
                <a:lnTo>
                  <a:pt x="10723" y="9106"/>
                </a:lnTo>
                <a:lnTo>
                  <a:pt x="10925" y="9082"/>
                </a:lnTo>
                <a:lnTo>
                  <a:pt x="11270" y="8939"/>
                </a:lnTo>
                <a:lnTo>
                  <a:pt x="11531" y="8678"/>
                </a:lnTo>
                <a:lnTo>
                  <a:pt x="11686" y="8321"/>
                </a:lnTo>
                <a:lnTo>
                  <a:pt x="11698" y="8131"/>
                </a:lnTo>
                <a:lnTo>
                  <a:pt x="11698" y="6824"/>
                </a:lnTo>
                <a:lnTo>
                  <a:pt x="11686" y="6633"/>
                </a:lnTo>
                <a:lnTo>
                  <a:pt x="11531" y="6277"/>
                </a:lnTo>
                <a:lnTo>
                  <a:pt x="11270" y="6015"/>
                </a:lnTo>
                <a:lnTo>
                  <a:pt x="10925" y="5861"/>
                </a:lnTo>
                <a:lnTo>
                  <a:pt x="10723" y="5849"/>
                </a:lnTo>
                <a:lnTo>
                  <a:pt x="10402" y="5849"/>
                </a:lnTo>
                <a:lnTo>
                  <a:pt x="10402" y="5207"/>
                </a:lnTo>
                <a:lnTo>
                  <a:pt x="10378" y="5005"/>
                </a:lnTo>
                <a:lnTo>
                  <a:pt x="10235" y="4648"/>
                </a:lnTo>
                <a:lnTo>
                  <a:pt x="9974" y="4387"/>
                </a:lnTo>
                <a:lnTo>
                  <a:pt x="9617" y="4244"/>
                </a:lnTo>
                <a:lnTo>
                  <a:pt x="9427" y="4232"/>
                </a:lnTo>
                <a:lnTo>
                  <a:pt x="6170" y="4232"/>
                </a:lnTo>
                <a:lnTo>
                  <a:pt x="6170" y="3257"/>
                </a:lnTo>
                <a:lnTo>
                  <a:pt x="6491" y="3257"/>
                </a:lnTo>
                <a:lnTo>
                  <a:pt x="6693" y="3234"/>
                </a:lnTo>
                <a:lnTo>
                  <a:pt x="7050" y="3091"/>
                </a:lnTo>
                <a:lnTo>
                  <a:pt x="7311" y="2830"/>
                </a:lnTo>
                <a:lnTo>
                  <a:pt x="7454" y="2473"/>
                </a:lnTo>
                <a:lnTo>
                  <a:pt x="7466" y="2283"/>
                </a:lnTo>
                <a:lnTo>
                  <a:pt x="7466" y="975"/>
                </a:lnTo>
                <a:lnTo>
                  <a:pt x="7454" y="773"/>
                </a:lnTo>
                <a:lnTo>
                  <a:pt x="7311" y="428"/>
                </a:lnTo>
                <a:lnTo>
                  <a:pt x="7050" y="167"/>
                </a:lnTo>
                <a:lnTo>
                  <a:pt x="6693" y="12"/>
                </a:lnTo>
                <a:lnTo>
                  <a:pt x="64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57"/>
          <p:cNvSpPr/>
          <p:nvPr/>
        </p:nvSpPr>
        <p:spPr>
          <a:xfrm>
            <a:off x="14146596" y="5228924"/>
            <a:ext cx="633176" cy="632383"/>
          </a:xfrm>
          <a:custGeom>
            <a:avLst/>
            <a:gdLst/>
            <a:ahLst/>
            <a:cxnLst/>
            <a:rect l="l" t="t" r="r" b="b"/>
            <a:pathLst>
              <a:path w="10391" h="10378" extrusionOk="0">
                <a:moveTo>
                  <a:pt x="6051" y="0"/>
                </a:moveTo>
                <a:lnTo>
                  <a:pt x="5956" y="72"/>
                </a:lnTo>
                <a:lnTo>
                  <a:pt x="4649" y="1379"/>
                </a:lnTo>
                <a:lnTo>
                  <a:pt x="4577" y="1486"/>
                </a:lnTo>
                <a:lnTo>
                  <a:pt x="4577" y="1736"/>
                </a:lnTo>
                <a:lnTo>
                  <a:pt x="4649" y="1831"/>
                </a:lnTo>
                <a:lnTo>
                  <a:pt x="4756" y="1914"/>
                </a:lnTo>
                <a:lnTo>
                  <a:pt x="4886" y="1926"/>
                </a:lnTo>
                <a:lnTo>
                  <a:pt x="5005" y="1914"/>
                </a:lnTo>
                <a:lnTo>
                  <a:pt x="5112" y="1831"/>
                </a:lnTo>
                <a:lnTo>
                  <a:pt x="6408" y="535"/>
                </a:lnTo>
                <a:lnTo>
                  <a:pt x="6491" y="428"/>
                </a:lnTo>
                <a:lnTo>
                  <a:pt x="6491" y="179"/>
                </a:lnTo>
                <a:lnTo>
                  <a:pt x="6408" y="72"/>
                </a:lnTo>
                <a:lnTo>
                  <a:pt x="6301" y="0"/>
                </a:lnTo>
                <a:close/>
                <a:moveTo>
                  <a:pt x="9962" y="0"/>
                </a:moveTo>
                <a:lnTo>
                  <a:pt x="9855" y="72"/>
                </a:lnTo>
                <a:lnTo>
                  <a:pt x="6598" y="3329"/>
                </a:lnTo>
                <a:lnTo>
                  <a:pt x="6527" y="3436"/>
                </a:lnTo>
                <a:lnTo>
                  <a:pt x="6527" y="3685"/>
                </a:lnTo>
                <a:lnTo>
                  <a:pt x="6598" y="3780"/>
                </a:lnTo>
                <a:lnTo>
                  <a:pt x="6705" y="3864"/>
                </a:lnTo>
                <a:lnTo>
                  <a:pt x="6836" y="3876"/>
                </a:lnTo>
                <a:lnTo>
                  <a:pt x="6955" y="3864"/>
                </a:lnTo>
                <a:lnTo>
                  <a:pt x="7062" y="3780"/>
                </a:lnTo>
                <a:lnTo>
                  <a:pt x="10307" y="535"/>
                </a:lnTo>
                <a:lnTo>
                  <a:pt x="10390" y="428"/>
                </a:lnTo>
                <a:lnTo>
                  <a:pt x="10390" y="179"/>
                </a:lnTo>
                <a:lnTo>
                  <a:pt x="10307" y="72"/>
                </a:lnTo>
                <a:lnTo>
                  <a:pt x="10212" y="0"/>
                </a:lnTo>
                <a:close/>
                <a:moveTo>
                  <a:pt x="9962" y="3899"/>
                </a:moveTo>
                <a:lnTo>
                  <a:pt x="9855" y="3971"/>
                </a:lnTo>
                <a:lnTo>
                  <a:pt x="8548" y="5278"/>
                </a:lnTo>
                <a:lnTo>
                  <a:pt x="8476" y="5385"/>
                </a:lnTo>
                <a:lnTo>
                  <a:pt x="8476" y="5635"/>
                </a:lnTo>
                <a:lnTo>
                  <a:pt x="8548" y="5730"/>
                </a:lnTo>
                <a:lnTo>
                  <a:pt x="8655" y="5813"/>
                </a:lnTo>
                <a:lnTo>
                  <a:pt x="8785" y="5825"/>
                </a:lnTo>
                <a:lnTo>
                  <a:pt x="8904" y="5813"/>
                </a:lnTo>
                <a:lnTo>
                  <a:pt x="9011" y="5730"/>
                </a:lnTo>
                <a:lnTo>
                  <a:pt x="10307" y="4434"/>
                </a:lnTo>
                <a:lnTo>
                  <a:pt x="10390" y="4327"/>
                </a:lnTo>
                <a:lnTo>
                  <a:pt x="10390" y="4078"/>
                </a:lnTo>
                <a:lnTo>
                  <a:pt x="10307" y="3971"/>
                </a:lnTo>
                <a:lnTo>
                  <a:pt x="10212" y="3899"/>
                </a:lnTo>
                <a:close/>
                <a:moveTo>
                  <a:pt x="3912" y="3780"/>
                </a:moveTo>
                <a:lnTo>
                  <a:pt x="4839" y="5694"/>
                </a:lnTo>
                <a:lnTo>
                  <a:pt x="6943" y="5991"/>
                </a:lnTo>
                <a:lnTo>
                  <a:pt x="5421" y="7489"/>
                </a:lnTo>
                <a:lnTo>
                  <a:pt x="5778" y="9581"/>
                </a:lnTo>
                <a:lnTo>
                  <a:pt x="3900" y="8583"/>
                </a:lnTo>
                <a:lnTo>
                  <a:pt x="2022" y="9581"/>
                </a:lnTo>
                <a:lnTo>
                  <a:pt x="2378" y="7489"/>
                </a:lnTo>
                <a:lnTo>
                  <a:pt x="869" y="5991"/>
                </a:lnTo>
                <a:lnTo>
                  <a:pt x="2961" y="5694"/>
                </a:lnTo>
                <a:lnTo>
                  <a:pt x="3912" y="3780"/>
                </a:lnTo>
                <a:close/>
                <a:moveTo>
                  <a:pt x="3912" y="2901"/>
                </a:moveTo>
                <a:lnTo>
                  <a:pt x="3769" y="2913"/>
                </a:lnTo>
                <a:lnTo>
                  <a:pt x="3555" y="3055"/>
                </a:lnTo>
                <a:lnTo>
                  <a:pt x="3496" y="3162"/>
                </a:lnTo>
                <a:lnTo>
                  <a:pt x="2533" y="5100"/>
                </a:lnTo>
                <a:lnTo>
                  <a:pt x="405" y="5409"/>
                </a:lnTo>
                <a:lnTo>
                  <a:pt x="274" y="5445"/>
                </a:lnTo>
                <a:lnTo>
                  <a:pt x="84" y="5611"/>
                </a:lnTo>
                <a:lnTo>
                  <a:pt x="1" y="5849"/>
                </a:lnTo>
                <a:lnTo>
                  <a:pt x="60" y="6098"/>
                </a:lnTo>
                <a:lnTo>
                  <a:pt x="155" y="6205"/>
                </a:lnTo>
                <a:lnTo>
                  <a:pt x="1689" y="7715"/>
                </a:lnTo>
                <a:lnTo>
                  <a:pt x="1344" y="9831"/>
                </a:lnTo>
                <a:lnTo>
                  <a:pt x="1332" y="9938"/>
                </a:lnTo>
                <a:lnTo>
                  <a:pt x="1380" y="10128"/>
                </a:lnTo>
                <a:lnTo>
                  <a:pt x="1451" y="10211"/>
                </a:lnTo>
                <a:lnTo>
                  <a:pt x="1511" y="10283"/>
                </a:lnTo>
                <a:lnTo>
                  <a:pt x="1677" y="10378"/>
                </a:lnTo>
                <a:lnTo>
                  <a:pt x="1784" y="10378"/>
                </a:lnTo>
                <a:lnTo>
                  <a:pt x="1891" y="10366"/>
                </a:lnTo>
                <a:lnTo>
                  <a:pt x="1998" y="10330"/>
                </a:lnTo>
                <a:lnTo>
                  <a:pt x="3912" y="9320"/>
                </a:lnTo>
                <a:lnTo>
                  <a:pt x="5814" y="10330"/>
                </a:lnTo>
                <a:lnTo>
                  <a:pt x="5921" y="10366"/>
                </a:lnTo>
                <a:lnTo>
                  <a:pt x="6028" y="10378"/>
                </a:lnTo>
                <a:lnTo>
                  <a:pt x="6135" y="10378"/>
                </a:lnTo>
                <a:lnTo>
                  <a:pt x="6313" y="10283"/>
                </a:lnTo>
                <a:lnTo>
                  <a:pt x="6384" y="10211"/>
                </a:lnTo>
                <a:lnTo>
                  <a:pt x="6444" y="10128"/>
                </a:lnTo>
                <a:lnTo>
                  <a:pt x="6503" y="9938"/>
                </a:lnTo>
                <a:lnTo>
                  <a:pt x="6491" y="9831"/>
                </a:lnTo>
                <a:lnTo>
                  <a:pt x="6123" y="7715"/>
                </a:lnTo>
                <a:lnTo>
                  <a:pt x="7668" y="6205"/>
                </a:lnTo>
                <a:lnTo>
                  <a:pt x="7763" y="6098"/>
                </a:lnTo>
                <a:lnTo>
                  <a:pt x="7811" y="5849"/>
                </a:lnTo>
                <a:lnTo>
                  <a:pt x="7739" y="5599"/>
                </a:lnTo>
                <a:lnTo>
                  <a:pt x="7537" y="5433"/>
                </a:lnTo>
                <a:lnTo>
                  <a:pt x="7407" y="5409"/>
                </a:lnTo>
                <a:lnTo>
                  <a:pt x="5279" y="5100"/>
                </a:lnTo>
                <a:lnTo>
                  <a:pt x="4328" y="3162"/>
                </a:lnTo>
                <a:lnTo>
                  <a:pt x="4256" y="3055"/>
                </a:lnTo>
                <a:lnTo>
                  <a:pt x="4043" y="2913"/>
                </a:lnTo>
                <a:lnTo>
                  <a:pt x="3912" y="290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57"/>
          <p:cNvSpPr/>
          <p:nvPr/>
        </p:nvSpPr>
        <p:spPr>
          <a:xfrm>
            <a:off x="15331610" y="5228192"/>
            <a:ext cx="673697" cy="633115"/>
          </a:xfrm>
          <a:custGeom>
            <a:avLst/>
            <a:gdLst/>
            <a:ahLst/>
            <a:cxnLst/>
            <a:rect l="l" t="t" r="r" b="b"/>
            <a:pathLst>
              <a:path w="11056" h="10390" extrusionOk="0">
                <a:moveTo>
                  <a:pt x="9118" y="642"/>
                </a:moveTo>
                <a:lnTo>
                  <a:pt x="10259" y="2449"/>
                </a:lnTo>
                <a:lnTo>
                  <a:pt x="10319" y="2556"/>
                </a:lnTo>
                <a:lnTo>
                  <a:pt x="10390" y="2794"/>
                </a:lnTo>
                <a:lnTo>
                  <a:pt x="10402" y="3151"/>
                </a:lnTo>
                <a:lnTo>
                  <a:pt x="10224" y="3555"/>
                </a:lnTo>
                <a:lnTo>
                  <a:pt x="9974" y="3769"/>
                </a:lnTo>
                <a:lnTo>
                  <a:pt x="9772" y="3864"/>
                </a:lnTo>
                <a:lnTo>
                  <a:pt x="9665" y="3888"/>
                </a:lnTo>
                <a:lnTo>
                  <a:pt x="9582" y="3888"/>
                </a:lnTo>
                <a:lnTo>
                  <a:pt x="9499" y="3876"/>
                </a:lnTo>
                <a:lnTo>
                  <a:pt x="9249" y="3864"/>
                </a:lnTo>
                <a:lnTo>
                  <a:pt x="8821" y="3674"/>
                </a:lnTo>
                <a:lnTo>
                  <a:pt x="8655" y="3519"/>
                </a:lnTo>
                <a:lnTo>
                  <a:pt x="8560" y="3424"/>
                </a:lnTo>
                <a:lnTo>
                  <a:pt x="8310" y="3317"/>
                </a:lnTo>
                <a:lnTo>
                  <a:pt x="8179" y="3305"/>
                </a:lnTo>
                <a:lnTo>
                  <a:pt x="8037" y="3317"/>
                </a:lnTo>
                <a:lnTo>
                  <a:pt x="7787" y="3424"/>
                </a:lnTo>
                <a:lnTo>
                  <a:pt x="7692" y="3519"/>
                </a:lnTo>
                <a:lnTo>
                  <a:pt x="7525" y="3674"/>
                </a:lnTo>
                <a:lnTo>
                  <a:pt x="7097" y="3852"/>
                </a:lnTo>
                <a:lnTo>
                  <a:pt x="6848" y="3876"/>
                </a:lnTo>
                <a:lnTo>
                  <a:pt x="6610" y="3852"/>
                </a:lnTo>
                <a:lnTo>
                  <a:pt x="6182" y="3674"/>
                </a:lnTo>
                <a:lnTo>
                  <a:pt x="6016" y="3519"/>
                </a:lnTo>
                <a:lnTo>
                  <a:pt x="5909" y="3424"/>
                </a:lnTo>
                <a:lnTo>
                  <a:pt x="5659" y="3317"/>
                </a:lnTo>
                <a:lnTo>
                  <a:pt x="5528" y="3305"/>
                </a:lnTo>
                <a:lnTo>
                  <a:pt x="5398" y="3317"/>
                </a:lnTo>
                <a:lnTo>
                  <a:pt x="5148" y="3424"/>
                </a:lnTo>
                <a:lnTo>
                  <a:pt x="5053" y="3519"/>
                </a:lnTo>
                <a:lnTo>
                  <a:pt x="4875" y="3674"/>
                </a:lnTo>
                <a:lnTo>
                  <a:pt x="4447" y="3876"/>
                </a:lnTo>
                <a:lnTo>
                  <a:pt x="4209" y="3888"/>
                </a:lnTo>
                <a:lnTo>
                  <a:pt x="3959" y="3876"/>
                </a:lnTo>
                <a:lnTo>
                  <a:pt x="3531" y="3674"/>
                </a:lnTo>
                <a:lnTo>
                  <a:pt x="3365" y="3519"/>
                </a:lnTo>
                <a:lnTo>
                  <a:pt x="3270" y="3424"/>
                </a:lnTo>
                <a:lnTo>
                  <a:pt x="3020" y="3317"/>
                </a:lnTo>
                <a:lnTo>
                  <a:pt x="2878" y="3305"/>
                </a:lnTo>
                <a:lnTo>
                  <a:pt x="2747" y="3317"/>
                </a:lnTo>
                <a:lnTo>
                  <a:pt x="2497" y="3424"/>
                </a:lnTo>
                <a:lnTo>
                  <a:pt x="2402" y="3519"/>
                </a:lnTo>
                <a:lnTo>
                  <a:pt x="2224" y="3674"/>
                </a:lnTo>
                <a:lnTo>
                  <a:pt x="1796" y="3876"/>
                </a:lnTo>
                <a:lnTo>
                  <a:pt x="1558" y="3888"/>
                </a:lnTo>
                <a:lnTo>
                  <a:pt x="1392" y="3888"/>
                </a:lnTo>
                <a:lnTo>
                  <a:pt x="1285" y="3864"/>
                </a:lnTo>
                <a:lnTo>
                  <a:pt x="1083" y="3769"/>
                </a:lnTo>
                <a:lnTo>
                  <a:pt x="845" y="3555"/>
                </a:lnTo>
                <a:lnTo>
                  <a:pt x="655" y="3151"/>
                </a:lnTo>
                <a:lnTo>
                  <a:pt x="667" y="2794"/>
                </a:lnTo>
                <a:lnTo>
                  <a:pt x="738" y="2556"/>
                </a:lnTo>
                <a:lnTo>
                  <a:pt x="809" y="2449"/>
                </a:lnTo>
                <a:lnTo>
                  <a:pt x="1950" y="642"/>
                </a:lnTo>
                <a:close/>
                <a:moveTo>
                  <a:pt x="1903" y="1"/>
                </a:moveTo>
                <a:lnTo>
                  <a:pt x="1760" y="12"/>
                </a:lnTo>
                <a:lnTo>
                  <a:pt x="1511" y="143"/>
                </a:lnTo>
                <a:lnTo>
                  <a:pt x="1427" y="262"/>
                </a:lnTo>
                <a:lnTo>
                  <a:pt x="262" y="2105"/>
                </a:lnTo>
                <a:lnTo>
                  <a:pt x="156" y="2283"/>
                </a:lnTo>
                <a:lnTo>
                  <a:pt x="37" y="2663"/>
                </a:lnTo>
                <a:lnTo>
                  <a:pt x="1" y="3055"/>
                </a:lnTo>
                <a:lnTo>
                  <a:pt x="72" y="3436"/>
                </a:lnTo>
                <a:lnTo>
                  <a:pt x="215" y="3792"/>
                </a:lnTo>
                <a:lnTo>
                  <a:pt x="441" y="4090"/>
                </a:lnTo>
                <a:lnTo>
                  <a:pt x="738" y="4327"/>
                </a:lnTo>
                <a:lnTo>
                  <a:pt x="1106" y="4494"/>
                </a:lnTo>
                <a:lnTo>
                  <a:pt x="1309" y="4529"/>
                </a:lnTo>
                <a:lnTo>
                  <a:pt x="1439" y="4541"/>
                </a:lnTo>
                <a:lnTo>
                  <a:pt x="1558" y="4541"/>
                </a:lnTo>
                <a:lnTo>
                  <a:pt x="1843" y="4529"/>
                </a:lnTo>
                <a:lnTo>
                  <a:pt x="2378" y="4339"/>
                </a:lnTo>
                <a:lnTo>
                  <a:pt x="2616" y="4185"/>
                </a:lnTo>
                <a:lnTo>
                  <a:pt x="2759" y="4090"/>
                </a:lnTo>
                <a:lnTo>
                  <a:pt x="2890" y="3959"/>
                </a:lnTo>
                <a:lnTo>
                  <a:pt x="3008" y="4090"/>
                </a:lnTo>
                <a:lnTo>
                  <a:pt x="3151" y="4185"/>
                </a:lnTo>
                <a:lnTo>
                  <a:pt x="3377" y="4339"/>
                </a:lnTo>
                <a:lnTo>
                  <a:pt x="3912" y="4529"/>
                </a:lnTo>
                <a:lnTo>
                  <a:pt x="4209" y="4541"/>
                </a:lnTo>
                <a:lnTo>
                  <a:pt x="4506" y="4529"/>
                </a:lnTo>
                <a:lnTo>
                  <a:pt x="5029" y="4339"/>
                </a:lnTo>
                <a:lnTo>
                  <a:pt x="5267" y="4185"/>
                </a:lnTo>
                <a:lnTo>
                  <a:pt x="5410" y="4090"/>
                </a:lnTo>
                <a:lnTo>
                  <a:pt x="5528" y="3959"/>
                </a:lnTo>
                <a:lnTo>
                  <a:pt x="5659" y="4090"/>
                </a:lnTo>
                <a:lnTo>
                  <a:pt x="5802" y="4185"/>
                </a:lnTo>
                <a:lnTo>
                  <a:pt x="6028" y="4339"/>
                </a:lnTo>
                <a:lnTo>
                  <a:pt x="6563" y="4529"/>
                </a:lnTo>
                <a:lnTo>
                  <a:pt x="6860" y="4541"/>
                </a:lnTo>
                <a:lnTo>
                  <a:pt x="7145" y="4529"/>
                </a:lnTo>
                <a:lnTo>
                  <a:pt x="7692" y="4351"/>
                </a:lnTo>
                <a:lnTo>
                  <a:pt x="7918" y="4197"/>
                </a:lnTo>
                <a:lnTo>
                  <a:pt x="8060" y="4078"/>
                </a:lnTo>
                <a:lnTo>
                  <a:pt x="8179" y="3959"/>
                </a:lnTo>
                <a:lnTo>
                  <a:pt x="8298" y="4078"/>
                </a:lnTo>
                <a:lnTo>
                  <a:pt x="8441" y="4197"/>
                </a:lnTo>
                <a:lnTo>
                  <a:pt x="8678" y="4351"/>
                </a:lnTo>
                <a:lnTo>
                  <a:pt x="9201" y="4529"/>
                </a:lnTo>
                <a:lnTo>
                  <a:pt x="9499" y="4541"/>
                </a:lnTo>
                <a:lnTo>
                  <a:pt x="9629" y="4541"/>
                </a:lnTo>
                <a:lnTo>
                  <a:pt x="9748" y="4529"/>
                </a:lnTo>
                <a:lnTo>
                  <a:pt x="9950" y="4494"/>
                </a:lnTo>
                <a:lnTo>
                  <a:pt x="10319" y="4339"/>
                </a:lnTo>
                <a:lnTo>
                  <a:pt x="10616" y="4090"/>
                </a:lnTo>
                <a:lnTo>
                  <a:pt x="10842" y="3792"/>
                </a:lnTo>
                <a:lnTo>
                  <a:pt x="10996" y="3436"/>
                </a:lnTo>
                <a:lnTo>
                  <a:pt x="11056" y="3055"/>
                </a:lnTo>
                <a:lnTo>
                  <a:pt x="11032" y="2663"/>
                </a:lnTo>
                <a:lnTo>
                  <a:pt x="10913" y="2283"/>
                </a:lnTo>
                <a:lnTo>
                  <a:pt x="10806" y="2105"/>
                </a:lnTo>
                <a:lnTo>
                  <a:pt x="9641" y="262"/>
                </a:lnTo>
                <a:lnTo>
                  <a:pt x="9558" y="143"/>
                </a:lnTo>
                <a:lnTo>
                  <a:pt x="9297" y="12"/>
                </a:lnTo>
                <a:lnTo>
                  <a:pt x="9154" y="1"/>
                </a:lnTo>
                <a:close/>
                <a:moveTo>
                  <a:pt x="9439" y="7798"/>
                </a:moveTo>
                <a:lnTo>
                  <a:pt x="9439" y="9094"/>
                </a:lnTo>
                <a:lnTo>
                  <a:pt x="9427" y="9225"/>
                </a:lnTo>
                <a:lnTo>
                  <a:pt x="9320" y="9463"/>
                </a:lnTo>
                <a:lnTo>
                  <a:pt x="9154" y="9641"/>
                </a:lnTo>
                <a:lnTo>
                  <a:pt x="8916" y="9736"/>
                </a:lnTo>
                <a:lnTo>
                  <a:pt x="8785" y="9748"/>
                </a:lnTo>
                <a:lnTo>
                  <a:pt x="2283" y="9748"/>
                </a:lnTo>
                <a:lnTo>
                  <a:pt x="2153" y="9736"/>
                </a:lnTo>
                <a:lnTo>
                  <a:pt x="1915" y="9641"/>
                </a:lnTo>
                <a:lnTo>
                  <a:pt x="1736" y="9463"/>
                </a:lnTo>
                <a:lnTo>
                  <a:pt x="1641" y="9225"/>
                </a:lnTo>
                <a:lnTo>
                  <a:pt x="1629" y="9094"/>
                </a:lnTo>
                <a:lnTo>
                  <a:pt x="1629" y="7798"/>
                </a:lnTo>
                <a:close/>
                <a:moveTo>
                  <a:pt x="1309" y="5195"/>
                </a:moveTo>
                <a:lnTo>
                  <a:pt x="1178" y="5207"/>
                </a:lnTo>
                <a:lnTo>
                  <a:pt x="999" y="5385"/>
                </a:lnTo>
                <a:lnTo>
                  <a:pt x="988" y="5516"/>
                </a:lnTo>
                <a:lnTo>
                  <a:pt x="988" y="9094"/>
                </a:lnTo>
                <a:lnTo>
                  <a:pt x="999" y="9356"/>
                </a:lnTo>
                <a:lnTo>
                  <a:pt x="1202" y="9819"/>
                </a:lnTo>
                <a:lnTo>
                  <a:pt x="1546" y="10176"/>
                </a:lnTo>
                <a:lnTo>
                  <a:pt x="2022" y="10378"/>
                </a:lnTo>
                <a:lnTo>
                  <a:pt x="2283" y="10390"/>
                </a:lnTo>
                <a:lnTo>
                  <a:pt x="8785" y="10390"/>
                </a:lnTo>
                <a:lnTo>
                  <a:pt x="9047" y="10378"/>
                </a:lnTo>
                <a:lnTo>
                  <a:pt x="9511" y="10176"/>
                </a:lnTo>
                <a:lnTo>
                  <a:pt x="9867" y="9819"/>
                </a:lnTo>
                <a:lnTo>
                  <a:pt x="10069" y="9356"/>
                </a:lnTo>
                <a:lnTo>
                  <a:pt x="10081" y="9094"/>
                </a:lnTo>
                <a:lnTo>
                  <a:pt x="10081" y="5516"/>
                </a:lnTo>
                <a:lnTo>
                  <a:pt x="10069" y="5385"/>
                </a:lnTo>
                <a:lnTo>
                  <a:pt x="9891" y="5207"/>
                </a:lnTo>
                <a:lnTo>
                  <a:pt x="9760" y="5195"/>
                </a:lnTo>
                <a:lnTo>
                  <a:pt x="9629" y="5207"/>
                </a:lnTo>
                <a:lnTo>
                  <a:pt x="9451" y="5385"/>
                </a:lnTo>
                <a:lnTo>
                  <a:pt x="9427" y="5516"/>
                </a:lnTo>
                <a:lnTo>
                  <a:pt x="9427" y="7145"/>
                </a:lnTo>
                <a:lnTo>
                  <a:pt x="1629" y="7145"/>
                </a:lnTo>
                <a:lnTo>
                  <a:pt x="1629" y="5516"/>
                </a:lnTo>
                <a:lnTo>
                  <a:pt x="1618" y="5385"/>
                </a:lnTo>
                <a:lnTo>
                  <a:pt x="1439" y="5207"/>
                </a:lnTo>
                <a:lnTo>
                  <a:pt x="1309" y="51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57"/>
          <p:cNvSpPr/>
          <p:nvPr/>
        </p:nvSpPr>
        <p:spPr>
          <a:xfrm>
            <a:off x="16596328" y="5227461"/>
            <a:ext cx="554874" cy="633846"/>
          </a:xfrm>
          <a:custGeom>
            <a:avLst/>
            <a:gdLst/>
            <a:ahLst/>
            <a:cxnLst/>
            <a:rect l="l" t="t" r="r" b="b"/>
            <a:pathLst>
              <a:path w="9106" h="10402" extrusionOk="0">
                <a:moveTo>
                  <a:pt x="3899" y="8131"/>
                </a:moveTo>
                <a:lnTo>
                  <a:pt x="3769" y="8143"/>
                </a:lnTo>
                <a:lnTo>
                  <a:pt x="3590" y="8321"/>
                </a:lnTo>
                <a:lnTo>
                  <a:pt x="3567" y="8452"/>
                </a:lnTo>
                <a:lnTo>
                  <a:pt x="3590" y="8583"/>
                </a:lnTo>
                <a:lnTo>
                  <a:pt x="3769" y="8761"/>
                </a:lnTo>
                <a:lnTo>
                  <a:pt x="3899" y="8785"/>
                </a:lnTo>
                <a:lnTo>
                  <a:pt x="5195" y="8785"/>
                </a:lnTo>
                <a:lnTo>
                  <a:pt x="5326" y="8761"/>
                </a:lnTo>
                <a:lnTo>
                  <a:pt x="5504" y="8583"/>
                </a:lnTo>
                <a:lnTo>
                  <a:pt x="5528" y="8452"/>
                </a:lnTo>
                <a:lnTo>
                  <a:pt x="5504" y="8321"/>
                </a:lnTo>
                <a:lnTo>
                  <a:pt x="5326" y="8143"/>
                </a:lnTo>
                <a:lnTo>
                  <a:pt x="5195" y="8131"/>
                </a:lnTo>
                <a:close/>
                <a:moveTo>
                  <a:pt x="7798" y="654"/>
                </a:moveTo>
                <a:lnTo>
                  <a:pt x="7929" y="666"/>
                </a:lnTo>
                <a:lnTo>
                  <a:pt x="8167" y="761"/>
                </a:lnTo>
                <a:lnTo>
                  <a:pt x="8345" y="940"/>
                </a:lnTo>
                <a:lnTo>
                  <a:pt x="8440" y="1177"/>
                </a:lnTo>
                <a:lnTo>
                  <a:pt x="8452" y="1308"/>
                </a:lnTo>
                <a:lnTo>
                  <a:pt x="8452" y="9106"/>
                </a:lnTo>
                <a:lnTo>
                  <a:pt x="8440" y="9237"/>
                </a:lnTo>
                <a:lnTo>
                  <a:pt x="8345" y="9475"/>
                </a:lnTo>
                <a:lnTo>
                  <a:pt x="8167" y="9653"/>
                </a:lnTo>
                <a:lnTo>
                  <a:pt x="7929" y="9748"/>
                </a:lnTo>
                <a:lnTo>
                  <a:pt x="7798" y="9760"/>
                </a:lnTo>
                <a:lnTo>
                  <a:pt x="1296" y="9760"/>
                </a:lnTo>
                <a:lnTo>
                  <a:pt x="1165" y="9748"/>
                </a:lnTo>
                <a:lnTo>
                  <a:pt x="928" y="9653"/>
                </a:lnTo>
                <a:lnTo>
                  <a:pt x="749" y="9475"/>
                </a:lnTo>
                <a:lnTo>
                  <a:pt x="654" y="9237"/>
                </a:lnTo>
                <a:lnTo>
                  <a:pt x="642" y="9106"/>
                </a:lnTo>
                <a:lnTo>
                  <a:pt x="642" y="1308"/>
                </a:lnTo>
                <a:lnTo>
                  <a:pt x="654" y="1177"/>
                </a:lnTo>
                <a:lnTo>
                  <a:pt x="749" y="940"/>
                </a:lnTo>
                <a:lnTo>
                  <a:pt x="928" y="761"/>
                </a:lnTo>
                <a:lnTo>
                  <a:pt x="1165" y="666"/>
                </a:lnTo>
                <a:lnTo>
                  <a:pt x="1296" y="654"/>
                </a:lnTo>
                <a:close/>
                <a:moveTo>
                  <a:pt x="1296" y="1"/>
                </a:moveTo>
                <a:lnTo>
                  <a:pt x="1035" y="24"/>
                </a:lnTo>
                <a:lnTo>
                  <a:pt x="571" y="227"/>
                </a:lnTo>
                <a:lnTo>
                  <a:pt x="215" y="571"/>
                </a:lnTo>
                <a:lnTo>
                  <a:pt x="12" y="1035"/>
                </a:lnTo>
                <a:lnTo>
                  <a:pt x="1" y="1308"/>
                </a:lnTo>
                <a:lnTo>
                  <a:pt x="1" y="9106"/>
                </a:lnTo>
                <a:lnTo>
                  <a:pt x="12" y="9368"/>
                </a:lnTo>
                <a:lnTo>
                  <a:pt x="215" y="9843"/>
                </a:lnTo>
                <a:lnTo>
                  <a:pt x="571" y="10188"/>
                </a:lnTo>
                <a:lnTo>
                  <a:pt x="1035" y="10390"/>
                </a:lnTo>
                <a:lnTo>
                  <a:pt x="1296" y="10402"/>
                </a:lnTo>
                <a:lnTo>
                  <a:pt x="7798" y="10402"/>
                </a:lnTo>
                <a:lnTo>
                  <a:pt x="8060" y="10390"/>
                </a:lnTo>
                <a:lnTo>
                  <a:pt x="8535" y="10188"/>
                </a:lnTo>
                <a:lnTo>
                  <a:pt x="8880" y="9843"/>
                </a:lnTo>
                <a:lnTo>
                  <a:pt x="9082" y="9368"/>
                </a:lnTo>
                <a:lnTo>
                  <a:pt x="9106" y="9106"/>
                </a:lnTo>
                <a:lnTo>
                  <a:pt x="9106" y="1308"/>
                </a:lnTo>
                <a:lnTo>
                  <a:pt x="9082" y="1035"/>
                </a:lnTo>
                <a:lnTo>
                  <a:pt x="8880" y="571"/>
                </a:lnTo>
                <a:lnTo>
                  <a:pt x="8535" y="227"/>
                </a:lnTo>
                <a:lnTo>
                  <a:pt x="8060" y="24"/>
                </a:lnTo>
                <a:lnTo>
                  <a:pt x="77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57"/>
          <p:cNvSpPr/>
          <p:nvPr/>
        </p:nvSpPr>
        <p:spPr>
          <a:xfrm>
            <a:off x="2098720" y="5227461"/>
            <a:ext cx="633846" cy="633846"/>
          </a:xfrm>
          <a:custGeom>
            <a:avLst/>
            <a:gdLst/>
            <a:ahLst/>
            <a:cxnLst/>
            <a:rect l="l" t="t" r="r" b="b"/>
            <a:pathLst>
              <a:path w="10402" h="10402" extrusionOk="0">
                <a:moveTo>
                  <a:pt x="3246" y="4553"/>
                </a:moveTo>
                <a:lnTo>
                  <a:pt x="3376" y="4565"/>
                </a:lnTo>
                <a:lnTo>
                  <a:pt x="3614" y="4660"/>
                </a:lnTo>
                <a:lnTo>
                  <a:pt x="3793" y="4839"/>
                </a:lnTo>
                <a:lnTo>
                  <a:pt x="3888" y="5076"/>
                </a:lnTo>
                <a:lnTo>
                  <a:pt x="3899" y="5207"/>
                </a:lnTo>
                <a:lnTo>
                  <a:pt x="3888" y="5338"/>
                </a:lnTo>
                <a:lnTo>
                  <a:pt x="3793" y="5576"/>
                </a:lnTo>
                <a:lnTo>
                  <a:pt x="3614" y="5754"/>
                </a:lnTo>
                <a:lnTo>
                  <a:pt x="3376" y="5849"/>
                </a:lnTo>
                <a:lnTo>
                  <a:pt x="3246" y="5861"/>
                </a:lnTo>
                <a:lnTo>
                  <a:pt x="3115" y="5849"/>
                </a:lnTo>
                <a:lnTo>
                  <a:pt x="2877" y="5754"/>
                </a:lnTo>
                <a:lnTo>
                  <a:pt x="2699" y="5576"/>
                </a:lnTo>
                <a:lnTo>
                  <a:pt x="2604" y="5338"/>
                </a:lnTo>
                <a:lnTo>
                  <a:pt x="2592" y="5207"/>
                </a:lnTo>
                <a:lnTo>
                  <a:pt x="2604" y="5076"/>
                </a:lnTo>
                <a:lnTo>
                  <a:pt x="2699" y="4839"/>
                </a:lnTo>
                <a:lnTo>
                  <a:pt x="2877" y="4660"/>
                </a:lnTo>
                <a:lnTo>
                  <a:pt x="3115" y="4565"/>
                </a:lnTo>
                <a:lnTo>
                  <a:pt x="3246" y="4553"/>
                </a:lnTo>
                <a:close/>
                <a:moveTo>
                  <a:pt x="7145" y="4553"/>
                </a:moveTo>
                <a:lnTo>
                  <a:pt x="7275" y="4565"/>
                </a:lnTo>
                <a:lnTo>
                  <a:pt x="7513" y="4660"/>
                </a:lnTo>
                <a:lnTo>
                  <a:pt x="7691" y="4839"/>
                </a:lnTo>
                <a:lnTo>
                  <a:pt x="7787" y="5076"/>
                </a:lnTo>
                <a:lnTo>
                  <a:pt x="7798" y="5207"/>
                </a:lnTo>
                <a:lnTo>
                  <a:pt x="7787" y="5338"/>
                </a:lnTo>
                <a:lnTo>
                  <a:pt x="7691" y="5576"/>
                </a:lnTo>
                <a:lnTo>
                  <a:pt x="7513" y="5754"/>
                </a:lnTo>
                <a:lnTo>
                  <a:pt x="7275" y="5849"/>
                </a:lnTo>
                <a:lnTo>
                  <a:pt x="7145" y="5861"/>
                </a:lnTo>
                <a:lnTo>
                  <a:pt x="7014" y="5849"/>
                </a:lnTo>
                <a:lnTo>
                  <a:pt x="6776" y="5754"/>
                </a:lnTo>
                <a:lnTo>
                  <a:pt x="6598" y="5576"/>
                </a:lnTo>
                <a:lnTo>
                  <a:pt x="6503" y="5338"/>
                </a:lnTo>
                <a:lnTo>
                  <a:pt x="6491" y="5207"/>
                </a:lnTo>
                <a:lnTo>
                  <a:pt x="6503" y="5076"/>
                </a:lnTo>
                <a:lnTo>
                  <a:pt x="6598" y="4839"/>
                </a:lnTo>
                <a:lnTo>
                  <a:pt x="6776" y="4660"/>
                </a:lnTo>
                <a:lnTo>
                  <a:pt x="7014" y="4565"/>
                </a:lnTo>
                <a:lnTo>
                  <a:pt x="7145" y="4553"/>
                </a:lnTo>
                <a:close/>
                <a:moveTo>
                  <a:pt x="3246" y="3911"/>
                </a:moveTo>
                <a:lnTo>
                  <a:pt x="2984" y="3923"/>
                </a:lnTo>
                <a:lnTo>
                  <a:pt x="2509" y="4125"/>
                </a:lnTo>
                <a:lnTo>
                  <a:pt x="2164" y="4470"/>
                </a:lnTo>
                <a:lnTo>
                  <a:pt x="1962" y="4946"/>
                </a:lnTo>
                <a:lnTo>
                  <a:pt x="1950" y="5207"/>
                </a:lnTo>
                <a:lnTo>
                  <a:pt x="1962" y="5469"/>
                </a:lnTo>
                <a:lnTo>
                  <a:pt x="2164" y="5944"/>
                </a:lnTo>
                <a:lnTo>
                  <a:pt x="2509" y="6289"/>
                </a:lnTo>
                <a:lnTo>
                  <a:pt x="2984" y="6491"/>
                </a:lnTo>
                <a:lnTo>
                  <a:pt x="3246" y="6503"/>
                </a:lnTo>
                <a:lnTo>
                  <a:pt x="3507" y="6491"/>
                </a:lnTo>
                <a:lnTo>
                  <a:pt x="3983" y="6289"/>
                </a:lnTo>
                <a:lnTo>
                  <a:pt x="4327" y="5944"/>
                </a:lnTo>
                <a:lnTo>
                  <a:pt x="4530" y="5469"/>
                </a:lnTo>
                <a:lnTo>
                  <a:pt x="4541" y="5207"/>
                </a:lnTo>
                <a:lnTo>
                  <a:pt x="4530" y="4946"/>
                </a:lnTo>
                <a:lnTo>
                  <a:pt x="4327" y="4470"/>
                </a:lnTo>
                <a:lnTo>
                  <a:pt x="3983" y="4125"/>
                </a:lnTo>
                <a:lnTo>
                  <a:pt x="3507" y="3923"/>
                </a:lnTo>
                <a:lnTo>
                  <a:pt x="3246" y="3911"/>
                </a:lnTo>
                <a:close/>
                <a:moveTo>
                  <a:pt x="7145" y="3911"/>
                </a:moveTo>
                <a:lnTo>
                  <a:pt x="6883" y="3923"/>
                </a:lnTo>
                <a:lnTo>
                  <a:pt x="6420" y="4125"/>
                </a:lnTo>
                <a:lnTo>
                  <a:pt x="6063" y="4470"/>
                </a:lnTo>
                <a:lnTo>
                  <a:pt x="5861" y="4946"/>
                </a:lnTo>
                <a:lnTo>
                  <a:pt x="5849" y="5207"/>
                </a:lnTo>
                <a:lnTo>
                  <a:pt x="5861" y="5469"/>
                </a:lnTo>
                <a:lnTo>
                  <a:pt x="6063" y="5944"/>
                </a:lnTo>
                <a:lnTo>
                  <a:pt x="6420" y="6289"/>
                </a:lnTo>
                <a:lnTo>
                  <a:pt x="6883" y="6491"/>
                </a:lnTo>
                <a:lnTo>
                  <a:pt x="7145" y="6503"/>
                </a:lnTo>
                <a:lnTo>
                  <a:pt x="7406" y="6491"/>
                </a:lnTo>
                <a:lnTo>
                  <a:pt x="7882" y="6289"/>
                </a:lnTo>
                <a:lnTo>
                  <a:pt x="8226" y="5944"/>
                </a:lnTo>
                <a:lnTo>
                  <a:pt x="8428" y="5469"/>
                </a:lnTo>
                <a:lnTo>
                  <a:pt x="8452" y="5207"/>
                </a:lnTo>
                <a:lnTo>
                  <a:pt x="8428" y="4946"/>
                </a:lnTo>
                <a:lnTo>
                  <a:pt x="8226" y="4470"/>
                </a:lnTo>
                <a:lnTo>
                  <a:pt x="7882" y="4125"/>
                </a:lnTo>
                <a:lnTo>
                  <a:pt x="7406" y="3923"/>
                </a:lnTo>
                <a:lnTo>
                  <a:pt x="7145" y="3911"/>
                </a:lnTo>
                <a:close/>
                <a:moveTo>
                  <a:pt x="5195" y="654"/>
                </a:moveTo>
                <a:lnTo>
                  <a:pt x="5683" y="666"/>
                </a:lnTo>
                <a:lnTo>
                  <a:pt x="6586" y="833"/>
                </a:lnTo>
                <a:lnTo>
                  <a:pt x="7406" y="1142"/>
                </a:lnTo>
                <a:lnTo>
                  <a:pt x="8131" y="1570"/>
                </a:lnTo>
                <a:lnTo>
                  <a:pt x="8737" y="2105"/>
                </a:lnTo>
                <a:lnTo>
                  <a:pt x="9225" y="2735"/>
                </a:lnTo>
                <a:lnTo>
                  <a:pt x="9558" y="3424"/>
                </a:lnTo>
                <a:lnTo>
                  <a:pt x="9736" y="4173"/>
                </a:lnTo>
                <a:lnTo>
                  <a:pt x="9748" y="4553"/>
                </a:lnTo>
                <a:lnTo>
                  <a:pt x="9736" y="4779"/>
                </a:lnTo>
                <a:lnTo>
                  <a:pt x="9688" y="5219"/>
                </a:lnTo>
                <a:lnTo>
                  <a:pt x="9498" y="5849"/>
                </a:lnTo>
                <a:lnTo>
                  <a:pt x="9070" y="6622"/>
                </a:lnTo>
                <a:lnTo>
                  <a:pt x="8452" y="7287"/>
                </a:lnTo>
                <a:lnTo>
                  <a:pt x="8072" y="7573"/>
                </a:lnTo>
                <a:lnTo>
                  <a:pt x="7953" y="7680"/>
                </a:lnTo>
                <a:lnTo>
                  <a:pt x="7798" y="7965"/>
                </a:lnTo>
                <a:lnTo>
                  <a:pt x="7775" y="8119"/>
                </a:lnTo>
                <a:lnTo>
                  <a:pt x="7787" y="8119"/>
                </a:lnTo>
                <a:lnTo>
                  <a:pt x="7798" y="8131"/>
                </a:lnTo>
                <a:lnTo>
                  <a:pt x="7798" y="9427"/>
                </a:lnTo>
                <a:lnTo>
                  <a:pt x="7787" y="9558"/>
                </a:lnTo>
                <a:lnTo>
                  <a:pt x="7608" y="9736"/>
                </a:lnTo>
                <a:lnTo>
                  <a:pt x="7477" y="9760"/>
                </a:lnTo>
                <a:lnTo>
                  <a:pt x="6503" y="9760"/>
                </a:lnTo>
                <a:lnTo>
                  <a:pt x="6503" y="8785"/>
                </a:lnTo>
                <a:lnTo>
                  <a:pt x="6479" y="8654"/>
                </a:lnTo>
                <a:lnTo>
                  <a:pt x="6301" y="8476"/>
                </a:lnTo>
                <a:lnTo>
                  <a:pt x="6170" y="8452"/>
                </a:lnTo>
                <a:lnTo>
                  <a:pt x="6039" y="8476"/>
                </a:lnTo>
                <a:lnTo>
                  <a:pt x="5873" y="8654"/>
                </a:lnTo>
                <a:lnTo>
                  <a:pt x="5849" y="8785"/>
                </a:lnTo>
                <a:lnTo>
                  <a:pt x="5849" y="9760"/>
                </a:lnTo>
                <a:lnTo>
                  <a:pt x="4553" y="9760"/>
                </a:lnTo>
                <a:lnTo>
                  <a:pt x="4553" y="8785"/>
                </a:lnTo>
                <a:lnTo>
                  <a:pt x="4530" y="8654"/>
                </a:lnTo>
                <a:lnTo>
                  <a:pt x="4351" y="8476"/>
                </a:lnTo>
                <a:lnTo>
                  <a:pt x="4220" y="8452"/>
                </a:lnTo>
                <a:lnTo>
                  <a:pt x="4090" y="8476"/>
                </a:lnTo>
                <a:lnTo>
                  <a:pt x="3911" y="8654"/>
                </a:lnTo>
                <a:lnTo>
                  <a:pt x="3899" y="8785"/>
                </a:lnTo>
                <a:lnTo>
                  <a:pt x="3899" y="9760"/>
                </a:lnTo>
                <a:lnTo>
                  <a:pt x="2925" y="9760"/>
                </a:lnTo>
                <a:lnTo>
                  <a:pt x="2794" y="9736"/>
                </a:lnTo>
                <a:lnTo>
                  <a:pt x="2616" y="9558"/>
                </a:lnTo>
                <a:lnTo>
                  <a:pt x="2604" y="9427"/>
                </a:lnTo>
                <a:lnTo>
                  <a:pt x="2604" y="8119"/>
                </a:lnTo>
                <a:lnTo>
                  <a:pt x="2592" y="7965"/>
                </a:lnTo>
                <a:lnTo>
                  <a:pt x="2449" y="7680"/>
                </a:lnTo>
                <a:lnTo>
                  <a:pt x="2319" y="7573"/>
                </a:lnTo>
                <a:lnTo>
                  <a:pt x="1938" y="7287"/>
                </a:lnTo>
                <a:lnTo>
                  <a:pt x="1320" y="6622"/>
                </a:lnTo>
                <a:lnTo>
                  <a:pt x="892" y="5849"/>
                </a:lnTo>
                <a:lnTo>
                  <a:pt x="714" y="5219"/>
                </a:lnTo>
                <a:lnTo>
                  <a:pt x="654" y="4779"/>
                </a:lnTo>
                <a:lnTo>
                  <a:pt x="642" y="4553"/>
                </a:lnTo>
                <a:lnTo>
                  <a:pt x="666" y="4173"/>
                </a:lnTo>
                <a:lnTo>
                  <a:pt x="833" y="3424"/>
                </a:lnTo>
                <a:lnTo>
                  <a:pt x="1177" y="2735"/>
                </a:lnTo>
                <a:lnTo>
                  <a:pt x="1653" y="2105"/>
                </a:lnTo>
                <a:lnTo>
                  <a:pt x="2259" y="1570"/>
                </a:lnTo>
                <a:lnTo>
                  <a:pt x="2984" y="1142"/>
                </a:lnTo>
                <a:lnTo>
                  <a:pt x="3804" y="833"/>
                </a:lnTo>
                <a:lnTo>
                  <a:pt x="4720" y="666"/>
                </a:lnTo>
                <a:lnTo>
                  <a:pt x="5195" y="654"/>
                </a:lnTo>
                <a:close/>
                <a:moveTo>
                  <a:pt x="5195" y="1"/>
                </a:moveTo>
                <a:lnTo>
                  <a:pt x="4660" y="24"/>
                </a:lnTo>
                <a:lnTo>
                  <a:pt x="3650" y="203"/>
                </a:lnTo>
                <a:lnTo>
                  <a:pt x="2711" y="547"/>
                </a:lnTo>
                <a:lnTo>
                  <a:pt x="1879" y="1035"/>
                </a:lnTo>
                <a:lnTo>
                  <a:pt x="1177" y="1653"/>
                </a:lnTo>
                <a:lnTo>
                  <a:pt x="619" y="2378"/>
                </a:lnTo>
                <a:lnTo>
                  <a:pt x="226" y="3198"/>
                </a:lnTo>
                <a:lnTo>
                  <a:pt x="12" y="4090"/>
                </a:lnTo>
                <a:lnTo>
                  <a:pt x="1" y="4553"/>
                </a:lnTo>
                <a:lnTo>
                  <a:pt x="1" y="4827"/>
                </a:lnTo>
                <a:lnTo>
                  <a:pt x="72" y="5350"/>
                </a:lnTo>
                <a:lnTo>
                  <a:pt x="203" y="5849"/>
                </a:lnTo>
                <a:lnTo>
                  <a:pt x="405" y="6324"/>
                </a:lnTo>
                <a:lnTo>
                  <a:pt x="654" y="6776"/>
                </a:lnTo>
                <a:lnTo>
                  <a:pt x="963" y="7204"/>
                </a:lnTo>
                <a:lnTo>
                  <a:pt x="1320" y="7596"/>
                </a:lnTo>
                <a:lnTo>
                  <a:pt x="1724" y="7953"/>
                </a:lnTo>
                <a:lnTo>
                  <a:pt x="1950" y="8108"/>
                </a:lnTo>
                <a:lnTo>
                  <a:pt x="1950" y="8131"/>
                </a:lnTo>
                <a:lnTo>
                  <a:pt x="1950" y="9427"/>
                </a:lnTo>
                <a:lnTo>
                  <a:pt x="1962" y="9629"/>
                </a:lnTo>
                <a:lnTo>
                  <a:pt x="2105" y="9986"/>
                </a:lnTo>
                <a:lnTo>
                  <a:pt x="2378" y="10247"/>
                </a:lnTo>
                <a:lnTo>
                  <a:pt x="2723" y="10390"/>
                </a:lnTo>
                <a:lnTo>
                  <a:pt x="2925" y="10402"/>
                </a:lnTo>
                <a:lnTo>
                  <a:pt x="7477" y="10402"/>
                </a:lnTo>
                <a:lnTo>
                  <a:pt x="7668" y="10390"/>
                </a:lnTo>
                <a:lnTo>
                  <a:pt x="8024" y="10247"/>
                </a:lnTo>
                <a:lnTo>
                  <a:pt x="8286" y="9986"/>
                </a:lnTo>
                <a:lnTo>
                  <a:pt x="8428" y="9629"/>
                </a:lnTo>
                <a:lnTo>
                  <a:pt x="8452" y="9427"/>
                </a:lnTo>
                <a:lnTo>
                  <a:pt x="8452" y="8131"/>
                </a:lnTo>
                <a:lnTo>
                  <a:pt x="8440" y="8119"/>
                </a:lnTo>
                <a:lnTo>
                  <a:pt x="8428" y="8108"/>
                </a:lnTo>
                <a:lnTo>
                  <a:pt x="8654" y="7953"/>
                </a:lnTo>
                <a:lnTo>
                  <a:pt x="9058" y="7596"/>
                </a:lnTo>
                <a:lnTo>
                  <a:pt x="9427" y="7204"/>
                </a:lnTo>
                <a:lnTo>
                  <a:pt x="9736" y="6788"/>
                </a:lnTo>
                <a:lnTo>
                  <a:pt x="9986" y="6324"/>
                </a:lnTo>
                <a:lnTo>
                  <a:pt x="10188" y="5849"/>
                </a:lnTo>
                <a:lnTo>
                  <a:pt x="10318" y="5350"/>
                </a:lnTo>
                <a:lnTo>
                  <a:pt x="10390" y="4827"/>
                </a:lnTo>
                <a:lnTo>
                  <a:pt x="10402" y="4553"/>
                </a:lnTo>
                <a:lnTo>
                  <a:pt x="10378" y="4090"/>
                </a:lnTo>
                <a:lnTo>
                  <a:pt x="10176" y="3198"/>
                </a:lnTo>
                <a:lnTo>
                  <a:pt x="9772" y="2378"/>
                </a:lnTo>
                <a:lnTo>
                  <a:pt x="9213" y="1653"/>
                </a:lnTo>
                <a:lnTo>
                  <a:pt x="8512" y="1035"/>
                </a:lnTo>
                <a:lnTo>
                  <a:pt x="7680" y="547"/>
                </a:lnTo>
                <a:lnTo>
                  <a:pt x="6752" y="203"/>
                </a:lnTo>
                <a:lnTo>
                  <a:pt x="5730" y="24"/>
                </a:lnTo>
                <a:lnTo>
                  <a:pt x="51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57"/>
          <p:cNvSpPr/>
          <p:nvPr/>
        </p:nvSpPr>
        <p:spPr>
          <a:xfrm>
            <a:off x="3303294" y="5247753"/>
            <a:ext cx="633846" cy="593994"/>
          </a:xfrm>
          <a:custGeom>
            <a:avLst/>
            <a:gdLst/>
            <a:ahLst/>
            <a:cxnLst/>
            <a:rect l="l" t="t" r="r" b="b"/>
            <a:pathLst>
              <a:path w="10402" h="9748" extrusionOk="0">
                <a:moveTo>
                  <a:pt x="3899" y="642"/>
                </a:moveTo>
                <a:lnTo>
                  <a:pt x="4102" y="666"/>
                </a:lnTo>
                <a:lnTo>
                  <a:pt x="4446" y="809"/>
                </a:lnTo>
                <a:lnTo>
                  <a:pt x="4720" y="1070"/>
                </a:lnTo>
                <a:lnTo>
                  <a:pt x="4862" y="1427"/>
                </a:lnTo>
                <a:lnTo>
                  <a:pt x="4874" y="1617"/>
                </a:lnTo>
                <a:lnTo>
                  <a:pt x="4862" y="1819"/>
                </a:lnTo>
                <a:lnTo>
                  <a:pt x="4720" y="2176"/>
                </a:lnTo>
                <a:lnTo>
                  <a:pt x="4446" y="2437"/>
                </a:lnTo>
                <a:lnTo>
                  <a:pt x="4102" y="2580"/>
                </a:lnTo>
                <a:lnTo>
                  <a:pt x="3899" y="2592"/>
                </a:lnTo>
                <a:lnTo>
                  <a:pt x="3697" y="2580"/>
                </a:lnTo>
                <a:lnTo>
                  <a:pt x="3353" y="2437"/>
                </a:lnTo>
                <a:lnTo>
                  <a:pt x="3091" y="2176"/>
                </a:lnTo>
                <a:lnTo>
                  <a:pt x="2937" y="1819"/>
                </a:lnTo>
                <a:lnTo>
                  <a:pt x="2925" y="1617"/>
                </a:lnTo>
                <a:lnTo>
                  <a:pt x="2937" y="1427"/>
                </a:lnTo>
                <a:lnTo>
                  <a:pt x="3091" y="1070"/>
                </a:lnTo>
                <a:lnTo>
                  <a:pt x="3353" y="809"/>
                </a:lnTo>
                <a:lnTo>
                  <a:pt x="3697" y="666"/>
                </a:lnTo>
                <a:lnTo>
                  <a:pt x="3899" y="642"/>
                </a:lnTo>
                <a:close/>
                <a:moveTo>
                  <a:pt x="3899" y="0"/>
                </a:moveTo>
                <a:lnTo>
                  <a:pt x="3614" y="12"/>
                </a:lnTo>
                <a:lnTo>
                  <a:pt x="3091" y="203"/>
                </a:lnTo>
                <a:lnTo>
                  <a:pt x="2663" y="559"/>
                </a:lnTo>
                <a:lnTo>
                  <a:pt x="2378" y="1023"/>
                </a:lnTo>
                <a:lnTo>
                  <a:pt x="2307" y="1296"/>
                </a:lnTo>
                <a:lnTo>
                  <a:pt x="322" y="1296"/>
                </a:lnTo>
                <a:lnTo>
                  <a:pt x="191" y="1320"/>
                </a:lnTo>
                <a:lnTo>
                  <a:pt x="24" y="1498"/>
                </a:lnTo>
                <a:lnTo>
                  <a:pt x="1" y="1629"/>
                </a:lnTo>
                <a:lnTo>
                  <a:pt x="24" y="1748"/>
                </a:lnTo>
                <a:lnTo>
                  <a:pt x="191" y="1926"/>
                </a:lnTo>
                <a:lnTo>
                  <a:pt x="322" y="1950"/>
                </a:lnTo>
                <a:lnTo>
                  <a:pt x="2307" y="1950"/>
                </a:lnTo>
                <a:lnTo>
                  <a:pt x="2378" y="2223"/>
                </a:lnTo>
                <a:lnTo>
                  <a:pt x="2663" y="2687"/>
                </a:lnTo>
                <a:lnTo>
                  <a:pt x="3091" y="3044"/>
                </a:lnTo>
                <a:lnTo>
                  <a:pt x="3614" y="3234"/>
                </a:lnTo>
                <a:lnTo>
                  <a:pt x="3899" y="3246"/>
                </a:lnTo>
                <a:lnTo>
                  <a:pt x="4197" y="3234"/>
                </a:lnTo>
                <a:lnTo>
                  <a:pt x="4708" y="3044"/>
                </a:lnTo>
                <a:lnTo>
                  <a:pt x="5124" y="2687"/>
                </a:lnTo>
                <a:lnTo>
                  <a:pt x="5421" y="2223"/>
                </a:lnTo>
                <a:lnTo>
                  <a:pt x="5492" y="1950"/>
                </a:lnTo>
                <a:lnTo>
                  <a:pt x="10081" y="1950"/>
                </a:lnTo>
                <a:lnTo>
                  <a:pt x="10211" y="1926"/>
                </a:lnTo>
                <a:lnTo>
                  <a:pt x="10378" y="1748"/>
                </a:lnTo>
                <a:lnTo>
                  <a:pt x="10402" y="1629"/>
                </a:lnTo>
                <a:lnTo>
                  <a:pt x="10378" y="1498"/>
                </a:lnTo>
                <a:lnTo>
                  <a:pt x="10211" y="1320"/>
                </a:lnTo>
                <a:lnTo>
                  <a:pt x="10081" y="1296"/>
                </a:lnTo>
                <a:lnTo>
                  <a:pt x="5492" y="1296"/>
                </a:lnTo>
                <a:lnTo>
                  <a:pt x="5421" y="1023"/>
                </a:lnTo>
                <a:lnTo>
                  <a:pt x="5124" y="559"/>
                </a:lnTo>
                <a:lnTo>
                  <a:pt x="4708" y="203"/>
                </a:lnTo>
                <a:lnTo>
                  <a:pt x="4197" y="12"/>
                </a:lnTo>
                <a:lnTo>
                  <a:pt x="3899" y="0"/>
                </a:lnTo>
                <a:close/>
                <a:moveTo>
                  <a:pt x="7156" y="3899"/>
                </a:moveTo>
                <a:lnTo>
                  <a:pt x="7347" y="3911"/>
                </a:lnTo>
                <a:lnTo>
                  <a:pt x="7703" y="4054"/>
                </a:lnTo>
                <a:lnTo>
                  <a:pt x="7965" y="4327"/>
                </a:lnTo>
                <a:lnTo>
                  <a:pt x="8107" y="4672"/>
                </a:lnTo>
                <a:lnTo>
                  <a:pt x="8131" y="4874"/>
                </a:lnTo>
                <a:lnTo>
                  <a:pt x="8107" y="5076"/>
                </a:lnTo>
                <a:lnTo>
                  <a:pt x="7965" y="5421"/>
                </a:lnTo>
                <a:lnTo>
                  <a:pt x="7703" y="5682"/>
                </a:lnTo>
                <a:lnTo>
                  <a:pt x="7347" y="5837"/>
                </a:lnTo>
                <a:lnTo>
                  <a:pt x="7156" y="5849"/>
                </a:lnTo>
                <a:lnTo>
                  <a:pt x="6954" y="5837"/>
                </a:lnTo>
                <a:lnTo>
                  <a:pt x="6598" y="5682"/>
                </a:lnTo>
                <a:lnTo>
                  <a:pt x="6336" y="5421"/>
                </a:lnTo>
                <a:lnTo>
                  <a:pt x="6194" y="5076"/>
                </a:lnTo>
                <a:lnTo>
                  <a:pt x="6182" y="4874"/>
                </a:lnTo>
                <a:lnTo>
                  <a:pt x="6194" y="4672"/>
                </a:lnTo>
                <a:lnTo>
                  <a:pt x="6336" y="4327"/>
                </a:lnTo>
                <a:lnTo>
                  <a:pt x="6598" y="4054"/>
                </a:lnTo>
                <a:lnTo>
                  <a:pt x="6954" y="3911"/>
                </a:lnTo>
                <a:lnTo>
                  <a:pt x="7156" y="3899"/>
                </a:lnTo>
                <a:close/>
                <a:moveTo>
                  <a:pt x="7156" y="3246"/>
                </a:moveTo>
                <a:lnTo>
                  <a:pt x="6859" y="3269"/>
                </a:lnTo>
                <a:lnTo>
                  <a:pt x="6336" y="3460"/>
                </a:lnTo>
                <a:lnTo>
                  <a:pt x="5920" y="3804"/>
                </a:lnTo>
                <a:lnTo>
                  <a:pt x="5635" y="4280"/>
                </a:lnTo>
                <a:lnTo>
                  <a:pt x="5564" y="4541"/>
                </a:lnTo>
                <a:lnTo>
                  <a:pt x="322" y="4541"/>
                </a:lnTo>
                <a:lnTo>
                  <a:pt x="191" y="4565"/>
                </a:lnTo>
                <a:lnTo>
                  <a:pt x="12" y="4743"/>
                </a:lnTo>
                <a:lnTo>
                  <a:pt x="1" y="4874"/>
                </a:lnTo>
                <a:lnTo>
                  <a:pt x="12" y="5005"/>
                </a:lnTo>
                <a:lnTo>
                  <a:pt x="191" y="5183"/>
                </a:lnTo>
                <a:lnTo>
                  <a:pt x="322" y="5195"/>
                </a:lnTo>
                <a:lnTo>
                  <a:pt x="5564" y="5195"/>
                </a:lnTo>
                <a:lnTo>
                  <a:pt x="5635" y="5468"/>
                </a:lnTo>
                <a:lnTo>
                  <a:pt x="5920" y="5944"/>
                </a:lnTo>
                <a:lnTo>
                  <a:pt x="6336" y="6289"/>
                </a:lnTo>
                <a:lnTo>
                  <a:pt x="6859" y="6479"/>
                </a:lnTo>
                <a:lnTo>
                  <a:pt x="7156" y="6503"/>
                </a:lnTo>
                <a:lnTo>
                  <a:pt x="7442" y="6479"/>
                </a:lnTo>
                <a:lnTo>
                  <a:pt x="7965" y="6289"/>
                </a:lnTo>
                <a:lnTo>
                  <a:pt x="8381" y="5944"/>
                </a:lnTo>
                <a:lnTo>
                  <a:pt x="8666" y="5468"/>
                </a:lnTo>
                <a:lnTo>
                  <a:pt x="8749" y="5195"/>
                </a:lnTo>
                <a:lnTo>
                  <a:pt x="10081" y="5195"/>
                </a:lnTo>
                <a:lnTo>
                  <a:pt x="10211" y="5183"/>
                </a:lnTo>
                <a:lnTo>
                  <a:pt x="10378" y="5005"/>
                </a:lnTo>
                <a:lnTo>
                  <a:pt x="10402" y="4874"/>
                </a:lnTo>
                <a:lnTo>
                  <a:pt x="10378" y="4743"/>
                </a:lnTo>
                <a:lnTo>
                  <a:pt x="10211" y="4565"/>
                </a:lnTo>
                <a:lnTo>
                  <a:pt x="10081" y="4553"/>
                </a:lnTo>
                <a:lnTo>
                  <a:pt x="8749" y="4553"/>
                </a:lnTo>
                <a:lnTo>
                  <a:pt x="8666" y="4280"/>
                </a:lnTo>
                <a:lnTo>
                  <a:pt x="8381" y="3804"/>
                </a:lnTo>
                <a:lnTo>
                  <a:pt x="7965" y="3460"/>
                </a:lnTo>
                <a:lnTo>
                  <a:pt x="7442" y="3269"/>
                </a:lnTo>
                <a:lnTo>
                  <a:pt x="7156" y="3246"/>
                </a:lnTo>
                <a:close/>
                <a:moveTo>
                  <a:pt x="3258" y="7145"/>
                </a:moveTo>
                <a:lnTo>
                  <a:pt x="3448" y="7156"/>
                </a:lnTo>
                <a:lnTo>
                  <a:pt x="3804" y="7311"/>
                </a:lnTo>
                <a:lnTo>
                  <a:pt x="4066" y="7572"/>
                </a:lnTo>
                <a:lnTo>
                  <a:pt x="4209" y="7929"/>
                </a:lnTo>
                <a:lnTo>
                  <a:pt x="4232" y="8119"/>
                </a:lnTo>
                <a:lnTo>
                  <a:pt x="4209" y="8321"/>
                </a:lnTo>
                <a:lnTo>
                  <a:pt x="4066" y="8666"/>
                </a:lnTo>
                <a:lnTo>
                  <a:pt x="3804" y="8939"/>
                </a:lnTo>
                <a:lnTo>
                  <a:pt x="3448" y="9082"/>
                </a:lnTo>
                <a:lnTo>
                  <a:pt x="3258" y="9094"/>
                </a:lnTo>
                <a:lnTo>
                  <a:pt x="3055" y="9082"/>
                </a:lnTo>
                <a:lnTo>
                  <a:pt x="2699" y="8939"/>
                </a:lnTo>
                <a:lnTo>
                  <a:pt x="2437" y="8666"/>
                </a:lnTo>
                <a:lnTo>
                  <a:pt x="2295" y="8321"/>
                </a:lnTo>
                <a:lnTo>
                  <a:pt x="2283" y="8119"/>
                </a:lnTo>
                <a:lnTo>
                  <a:pt x="2295" y="7929"/>
                </a:lnTo>
                <a:lnTo>
                  <a:pt x="2437" y="7572"/>
                </a:lnTo>
                <a:lnTo>
                  <a:pt x="2699" y="7311"/>
                </a:lnTo>
                <a:lnTo>
                  <a:pt x="3055" y="7156"/>
                </a:lnTo>
                <a:lnTo>
                  <a:pt x="3258" y="7145"/>
                </a:lnTo>
                <a:close/>
                <a:moveTo>
                  <a:pt x="3258" y="6491"/>
                </a:moveTo>
                <a:lnTo>
                  <a:pt x="2960" y="6515"/>
                </a:lnTo>
                <a:lnTo>
                  <a:pt x="2437" y="6705"/>
                </a:lnTo>
                <a:lnTo>
                  <a:pt x="2021" y="7049"/>
                </a:lnTo>
                <a:lnTo>
                  <a:pt x="1736" y="7525"/>
                </a:lnTo>
                <a:lnTo>
                  <a:pt x="1665" y="7798"/>
                </a:lnTo>
                <a:lnTo>
                  <a:pt x="322" y="7798"/>
                </a:lnTo>
                <a:lnTo>
                  <a:pt x="191" y="7810"/>
                </a:lnTo>
                <a:lnTo>
                  <a:pt x="24" y="7988"/>
                </a:lnTo>
                <a:lnTo>
                  <a:pt x="1" y="8119"/>
                </a:lnTo>
                <a:lnTo>
                  <a:pt x="24" y="8250"/>
                </a:lnTo>
                <a:lnTo>
                  <a:pt x="191" y="8428"/>
                </a:lnTo>
                <a:lnTo>
                  <a:pt x="322" y="8452"/>
                </a:lnTo>
                <a:lnTo>
                  <a:pt x="1653" y="8452"/>
                </a:lnTo>
                <a:lnTo>
                  <a:pt x="1736" y="8725"/>
                </a:lnTo>
                <a:lnTo>
                  <a:pt x="2021" y="9189"/>
                </a:lnTo>
                <a:lnTo>
                  <a:pt x="2437" y="9534"/>
                </a:lnTo>
                <a:lnTo>
                  <a:pt x="2960" y="9736"/>
                </a:lnTo>
                <a:lnTo>
                  <a:pt x="3258" y="9748"/>
                </a:lnTo>
                <a:lnTo>
                  <a:pt x="3543" y="9736"/>
                </a:lnTo>
                <a:lnTo>
                  <a:pt x="4066" y="9534"/>
                </a:lnTo>
                <a:lnTo>
                  <a:pt x="4482" y="9189"/>
                </a:lnTo>
                <a:lnTo>
                  <a:pt x="4767" y="8725"/>
                </a:lnTo>
                <a:lnTo>
                  <a:pt x="4850" y="8452"/>
                </a:lnTo>
                <a:lnTo>
                  <a:pt x="10081" y="8452"/>
                </a:lnTo>
                <a:lnTo>
                  <a:pt x="10211" y="8428"/>
                </a:lnTo>
                <a:lnTo>
                  <a:pt x="10390" y="8250"/>
                </a:lnTo>
                <a:lnTo>
                  <a:pt x="10402" y="8119"/>
                </a:lnTo>
                <a:lnTo>
                  <a:pt x="10390" y="7988"/>
                </a:lnTo>
                <a:lnTo>
                  <a:pt x="10211" y="7810"/>
                </a:lnTo>
                <a:lnTo>
                  <a:pt x="10081" y="7798"/>
                </a:lnTo>
                <a:lnTo>
                  <a:pt x="4850" y="7798"/>
                </a:lnTo>
                <a:lnTo>
                  <a:pt x="4767" y="7525"/>
                </a:lnTo>
                <a:lnTo>
                  <a:pt x="4482" y="7049"/>
                </a:lnTo>
                <a:lnTo>
                  <a:pt x="4066" y="6705"/>
                </a:lnTo>
                <a:lnTo>
                  <a:pt x="3543" y="6515"/>
                </a:lnTo>
                <a:lnTo>
                  <a:pt x="3258" y="649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57"/>
          <p:cNvSpPr/>
          <p:nvPr/>
        </p:nvSpPr>
        <p:spPr>
          <a:xfrm>
            <a:off x="4528160" y="5227461"/>
            <a:ext cx="593994" cy="634577"/>
          </a:xfrm>
          <a:custGeom>
            <a:avLst/>
            <a:gdLst/>
            <a:ahLst/>
            <a:cxnLst/>
            <a:rect l="l" t="t" r="r" b="b"/>
            <a:pathLst>
              <a:path w="9748" h="10414" extrusionOk="0">
                <a:moveTo>
                  <a:pt x="1617" y="2283"/>
                </a:moveTo>
                <a:lnTo>
                  <a:pt x="1819" y="2295"/>
                </a:lnTo>
                <a:lnTo>
                  <a:pt x="2176" y="2437"/>
                </a:lnTo>
                <a:lnTo>
                  <a:pt x="2437" y="2711"/>
                </a:lnTo>
                <a:lnTo>
                  <a:pt x="2580" y="3056"/>
                </a:lnTo>
                <a:lnTo>
                  <a:pt x="2592" y="3258"/>
                </a:lnTo>
                <a:lnTo>
                  <a:pt x="2580" y="3460"/>
                </a:lnTo>
                <a:lnTo>
                  <a:pt x="2437" y="3804"/>
                </a:lnTo>
                <a:lnTo>
                  <a:pt x="2176" y="4066"/>
                </a:lnTo>
                <a:lnTo>
                  <a:pt x="1819" y="4221"/>
                </a:lnTo>
                <a:lnTo>
                  <a:pt x="1617" y="4232"/>
                </a:lnTo>
                <a:lnTo>
                  <a:pt x="1427" y="4221"/>
                </a:lnTo>
                <a:lnTo>
                  <a:pt x="1070" y="4066"/>
                </a:lnTo>
                <a:lnTo>
                  <a:pt x="809" y="3804"/>
                </a:lnTo>
                <a:lnTo>
                  <a:pt x="666" y="3460"/>
                </a:lnTo>
                <a:lnTo>
                  <a:pt x="642" y="3258"/>
                </a:lnTo>
                <a:lnTo>
                  <a:pt x="666" y="3056"/>
                </a:lnTo>
                <a:lnTo>
                  <a:pt x="809" y="2711"/>
                </a:lnTo>
                <a:lnTo>
                  <a:pt x="1070" y="2437"/>
                </a:lnTo>
                <a:lnTo>
                  <a:pt x="1427" y="2295"/>
                </a:lnTo>
                <a:lnTo>
                  <a:pt x="1617" y="2283"/>
                </a:lnTo>
                <a:close/>
                <a:moveTo>
                  <a:pt x="8119" y="2925"/>
                </a:moveTo>
                <a:lnTo>
                  <a:pt x="8321" y="2949"/>
                </a:lnTo>
                <a:lnTo>
                  <a:pt x="8666" y="3091"/>
                </a:lnTo>
                <a:lnTo>
                  <a:pt x="8939" y="3353"/>
                </a:lnTo>
                <a:lnTo>
                  <a:pt x="9082" y="3709"/>
                </a:lnTo>
                <a:lnTo>
                  <a:pt x="9094" y="3900"/>
                </a:lnTo>
                <a:lnTo>
                  <a:pt x="9082" y="4102"/>
                </a:lnTo>
                <a:lnTo>
                  <a:pt x="8939" y="4458"/>
                </a:lnTo>
                <a:lnTo>
                  <a:pt x="8666" y="4720"/>
                </a:lnTo>
                <a:lnTo>
                  <a:pt x="8321" y="4862"/>
                </a:lnTo>
                <a:lnTo>
                  <a:pt x="8119" y="4874"/>
                </a:lnTo>
                <a:lnTo>
                  <a:pt x="7917" y="4862"/>
                </a:lnTo>
                <a:lnTo>
                  <a:pt x="7572" y="4720"/>
                </a:lnTo>
                <a:lnTo>
                  <a:pt x="7311" y="4458"/>
                </a:lnTo>
                <a:lnTo>
                  <a:pt x="7156" y="4102"/>
                </a:lnTo>
                <a:lnTo>
                  <a:pt x="7144" y="3900"/>
                </a:lnTo>
                <a:lnTo>
                  <a:pt x="7156" y="3709"/>
                </a:lnTo>
                <a:lnTo>
                  <a:pt x="7311" y="3353"/>
                </a:lnTo>
                <a:lnTo>
                  <a:pt x="7572" y="3091"/>
                </a:lnTo>
                <a:lnTo>
                  <a:pt x="7917" y="2949"/>
                </a:lnTo>
                <a:lnTo>
                  <a:pt x="8119" y="2925"/>
                </a:lnTo>
                <a:close/>
                <a:moveTo>
                  <a:pt x="4874" y="6182"/>
                </a:moveTo>
                <a:lnTo>
                  <a:pt x="5064" y="6194"/>
                </a:lnTo>
                <a:lnTo>
                  <a:pt x="5421" y="6348"/>
                </a:lnTo>
                <a:lnTo>
                  <a:pt x="5682" y="6610"/>
                </a:lnTo>
                <a:lnTo>
                  <a:pt x="5837" y="6954"/>
                </a:lnTo>
                <a:lnTo>
                  <a:pt x="5849" y="7157"/>
                </a:lnTo>
                <a:lnTo>
                  <a:pt x="5837" y="7359"/>
                </a:lnTo>
                <a:lnTo>
                  <a:pt x="5682" y="7703"/>
                </a:lnTo>
                <a:lnTo>
                  <a:pt x="5421" y="7965"/>
                </a:lnTo>
                <a:lnTo>
                  <a:pt x="5064" y="8119"/>
                </a:lnTo>
                <a:lnTo>
                  <a:pt x="4874" y="8131"/>
                </a:lnTo>
                <a:lnTo>
                  <a:pt x="4672" y="8119"/>
                </a:lnTo>
                <a:lnTo>
                  <a:pt x="4327" y="7965"/>
                </a:lnTo>
                <a:lnTo>
                  <a:pt x="4054" y="7703"/>
                </a:lnTo>
                <a:lnTo>
                  <a:pt x="3911" y="7359"/>
                </a:lnTo>
                <a:lnTo>
                  <a:pt x="3899" y="7157"/>
                </a:lnTo>
                <a:lnTo>
                  <a:pt x="3911" y="6954"/>
                </a:lnTo>
                <a:lnTo>
                  <a:pt x="4054" y="6610"/>
                </a:lnTo>
                <a:lnTo>
                  <a:pt x="4327" y="6348"/>
                </a:lnTo>
                <a:lnTo>
                  <a:pt x="4672" y="6194"/>
                </a:lnTo>
                <a:lnTo>
                  <a:pt x="4874" y="6182"/>
                </a:lnTo>
                <a:close/>
                <a:moveTo>
                  <a:pt x="8119" y="1"/>
                </a:moveTo>
                <a:lnTo>
                  <a:pt x="7988" y="24"/>
                </a:lnTo>
                <a:lnTo>
                  <a:pt x="7810" y="203"/>
                </a:lnTo>
                <a:lnTo>
                  <a:pt x="7798" y="333"/>
                </a:lnTo>
                <a:lnTo>
                  <a:pt x="7798" y="2307"/>
                </a:lnTo>
                <a:lnTo>
                  <a:pt x="7525" y="2390"/>
                </a:lnTo>
                <a:lnTo>
                  <a:pt x="7049" y="2675"/>
                </a:lnTo>
                <a:lnTo>
                  <a:pt x="6705" y="3091"/>
                </a:lnTo>
                <a:lnTo>
                  <a:pt x="6514" y="3614"/>
                </a:lnTo>
                <a:lnTo>
                  <a:pt x="6491" y="3900"/>
                </a:lnTo>
                <a:lnTo>
                  <a:pt x="6514" y="4197"/>
                </a:lnTo>
                <a:lnTo>
                  <a:pt x="6705" y="4720"/>
                </a:lnTo>
                <a:lnTo>
                  <a:pt x="7049" y="5136"/>
                </a:lnTo>
                <a:lnTo>
                  <a:pt x="7525" y="5421"/>
                </a:lnTo>
                <a:lnTo>
                  <a:pt x="7798" y="5492"/>
                </a:lnTo>
                <a:lnTo>
                  <a:pt x="7798" y="10081"/>
                </a:lnTo>
                <a:lnTo>
                  <a:pt x="7810" y="10212"/>
                </a:lnTo>
                <a:lnTo>
                  <a:pt x="7988" y="10390"/>
                </a:lnTo>
                <a:lnTo>
                  <a:pt x="8119" y="10402"/>
                </a:lnTo>
                <a:lnTo>
                  <a:pt x="8250" y="10390"/>
                </a:lnTo>
                <a:lnTo>
                  <a:pt x="8428" y="10212"/>
                </a:lnTo>
                <a:lnTo>
                  <a:pt x="8452" y="10081"/>
                </a:lnTo>
                <a:lnTo>
                  <a:pt x="8452" y="5492"/>
                </a:lnTo>
                <a:lnTo>
                  <a:pt x="8713" y="5421"/>
                </a:lnTo>
                <a:lnTo>
                  <a:pt x="9189" y="5136"/>
                </a:lnTo>
                <a:lnTo>
                  <a:pt x="9534" y="4720"/>
                </a:lnTo>
                <a:lnTo>
                  <a:pt x="9724" y="4197"/>
                </a:lnTo>
                <a:lnTo>
                  <a:pt x="9748" y="3900"/>
                </a:lnTo>
                <a:lnTo>
                  <a:pt x="9724" y="3614"/>
                </a:lnTo>
                <a:lnTo>
                  <a:pt x="9534" y="3091"/>
                </a:lnTo>
                <a:lnTo>
                  <a:pt x="9189" y="2675"/>
                </a:lnTo>
                <a:lnTo>
                  <a:pt x="8713" y="2390"/>
                </a:lnTo>
                <a:lnTo>
                  <a:pt x="8452" y="2307"/>
                </a:lnTo>
                <a:lnTo>
                  <a:pt x="8452" y="333"/>
                </a:lnTo>
                <a:lnTo>
                  <a:pt x="8428" y="203"/>
                </a:lnTo>
                <a:lnTo>
                  <a:pt x="8250" y="24"/>
                </a:lnTo>
                <a:lnTo>
                  <a:pt x="8119" y="1"/>
                </a:lnTo>
                <a:close/>
                <a:moveTo>
                  <a:pt x="1617" y="1"/>
                </a:moveTo>
                <a:lnTo>
                  <a:pt x="1486" y="24"/>
                </a:lnTo>
                <a:lnTo>
                  <a:pt x="1320" y="203"/>
                </a:lnTo>
                <a:lnTo>
                  <a:pt x="1296" y="333"/>
                </a:lnTo>
                <a:lnTo>
                  <a:pt x="1296" y="1665"/>
                </a:lnTo>
                <a:lnTo>
                  <a:pt x="1023" y="1736"/>
                </a:lnTo>
                <a:lnTo>
                  <a:pt x="559" y="2021"/>
                </a:lnTo>
                <a:lnTo>
                  <a:pt x="202" y="2437"/>
                </a:lnTo>
                <a:lnTo>
                  <a:pt x="12" y="2960"/>
                </a:lnTo>
                <a:lnTo>
                  <a:pt x="0" y="3258"/>
                </a:lnTo>
                <a:lnTo>
                  <a:pt x="12" y="3543"/>
                </a:lnTo>
                <a:lnTo>
                  <a:pt x="202" y="4066"/>
                </a:lnTo>
                <a:lnTo>
                  <a:pt x="559" y="4482"/>
                </a:lnTo>
                <a:lnTo>
                  <a:pt x="1023" y="4767"/>
                </a:lnTo>
                <a:lnTo>
                  <a:pt x="1296" y="4851"/>
                </a:lnTo>
                <a:lnTo>
                  <a:pt x="1296" y="10081"/>
                </a:lnTo>
                <a:lnTo>
                  <a:pt x="1320" y="10212"/>
                </a:lnTo>
                <a:lnTo>
                  <a:pt x="1486" y="10390"/>
                </a:lnTo>
                <a:lnTo>
                  <a:pt x="1617" y="10414"/>
                </a:lnTo>
                <a:lnTo>
                  <a:pt x="1748" y="10390"/>
                </a:lnTo>
                <a:lnTo>
                  <a:pt x="1926" y="10212"/>
                </a:lnTo>
                <a:lnTo>
                  <a:pt x="1950" y="10081"/>
                </a:lnTo>
                <a:lnTo>
                  <a:pt x="1950" y="4851"/>
                </a:lnTo>
                <a:lnTo>
                  <a:pt x="2223" y="4767"/>
                </a:lnTo>
                <a:lnTo>
                  <a:pt x="2687" y="4482"/>
                </a:lnTo>
                <a:lnTo>
                  <a:pt x="3043" y="4066"/>
                </a:lnTo>
                <a:lnTo>
                  <a:pt x="3234" y="3543"/>
                </a:lnTo>
                <a:lnTo>
                  <a:pt x="3245" y="3258"/>
                </a:lnTo>
                <a:lnTo>
                  <a:pt x="3234" y="2960"/>
                </a:lnTo>
                <a:lnTo>
                  <a:pt x="3043" y="2437"/>
                </a:lnTo>
                <a:lnTo>
                  <a:pt x="2687" y="2021"/>
                </a:lnTo>
                <a:lnTo>
                  <a:pt x="2223" y="1736"/>
                </a:lnTo>
                <a:lnTo>
                  <a:pt x="1950" y="1665"/>
                </a:lnTo>
                <a:lnTo>
                  <a:pt x="1950" y="333"/>
                </a:lnTo>
                <a:lnTo>
                  <a:pt x="1926" y="203"/>
                </a:lnTo>
                <a:lnTo>
                  <a:pt x="1748" y="24"/>
                </a:lnTo>
                <a:lnTo>
                  <a:pt x="1617" y="1"/>
                </a:lnTo>
                <a:close/>
                <a:moveTo>
                  <a:pt x="4874" y="1"/>
                </a:moveTo>
                <a:lnTo>
                  <a:pt x="4743" y="24"/>
                </a:lnTo>
                <a:lnTo>
                  <a:pt x="4565" y="203"/>
                </a:lnTo>
                <a:lnTo>
                  <a:pt x="4541" y="333"/>
                </a:lnTo>
                <a:lnTo>
                  <a:pt x="4541" y="5564"/>
                </a:lnTo>
                <a:lnTo>
                  <a:pt x="4268" y="5635"/>
                </a:lnTo>
                <a:lnTo>
                  <a:pt x="3804" y="5920"/>
                </a:lnTo>
                <a:lnTo>
                  <a:pt x="3459" y="6348"/>
                </a:lnTo>
                <a:lnTo>
                  <a:pt x="3257" y="6871"/>
                </a:lnTo>
                <a:lnTo>
                  <a:pt x="3245" y="7157"/>
                </a:lnTo>
                <a:lnTo>
                  <a:pt x="3257" y="7442"/>
                </a:lnTo>
                <a:lnTo>
                  <a:pt x="3459" y="7965"/>
                </a:lnTo>
                <a:lnTo>
                  <a:pt x="3804" y="8381"/>
                </a:lnTo>
                <a:lnTo>
                  <a:pt x="4268" y="8666"/>
                </a:lnTo>
                <a:lnTo>
                  <a:pt x="4541" y="8749"/>
                </a:lnTo>
                <a:lnTo>
                  <a:pt x="4541" y="10081"/>
                </a:lnTo>
                <a:lnTo>
                  <a:pt x="4565" y="10212"/>
                </a:lnTo>
                <a:lnTo>
                  <a:pt x="4743" y="10390"/>
                </a:lnTo>
                <a:lnTo>
                  <a:pt x="4874" y="10414"/>
                </a:lnTo>
                <a:lnTo>
                  <a:pt x="5005" y="10390"/>
                </a:lnTo>
                <a:lnTo>
                  <a:pt x="5183" y="10212"/>
                </a:lnTo>
                <a:lnTo>
                  <a:pt x="5195" y="10081"/>
                </a:lnTo>
                <a:lnTo>
                  <a:pt x="5195" y="8749"/>
                </a:lnTo>
                <a:lnTo>
                  <a:pt x="5468" y="8666"/>
                </a:lnTo>
                <a:lnTo>
                  <a:pt x="5944" y="8381"/>
                </a:lnTo>
                <a:lnTo>
                  <a:pt x="6289" y="7965"/>
                </a:lnTo>
                <a:lnTo>
                  <a:pt x="6479" y="7442"/>
                </a:lnTo>
                <a:lnTo>
                  <a:pt x="6503" y="7157"/>
                </a:lnTo>
                <a:lnTo>
                  <a:pt x="6479" y="6871"/>
                </a:lnTo>
                <a:lnTo>
                  <a:pt x="6289" y="6348"/>
                </a:lnTo>
                <a:lnTo>
                  <a:pt x="5944" y="5920"/>
                </a:lnTo>
                <a:lnTo>
                  <a:pt x="5468" y="5635"/>
                </a:lnTo>
                <a:lnTo>
                  <a:pt x="5195" y="5564"/>
                </a:lnTo>
                <a:lnTo>
                  <a:pt x="5195" y="333"/>
                </a:lnTo>
                <a:lnTo>
                  <a:pt x="5183" y="203"/>
                </a:lnTo>
                <a:lnTo>
                  <a:pt x="5005" y="24"/>
                </a:lnTo>
                <a:lnTo>
                  <a:pt x="48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57"/>
          <p:cNvSpPr/>
          <p:nvPr/>
        </p:nvSpPr>
        <p:spPr>
          <a:xfrm>
            <a:off x="5712443" y="5227461"/>
            <a:ext cx="634577" cy="634577"/>
          </a:xfrm>
          <a:custGeom>
            <a:avLst/>
            <a:gdLst/>
            <a:ahLst/>
            <a:cxnLst/>
            <a:rect l="l" t="t" r="r" b="b"/>
            <a:pathLst>
              <a:path w="10414" h="10414" extrusionOk="0">
                <a:moveTo>
                  <a:pt x="1902" y="1308"/>
                </a:moveTo>
                <a:lnTo>
                  <a:pt x="2069" y="1391"/>
                </a:lnTo>
                <a:lnTo>
                  <a:pt x="2188" y="1522"/>
                </a:lnTo>
                <a:lnTo>
                  <a:pt x="2259" y="1689"/>
                </a:lnTo>
                <a:lnTo>
                  <a:pt x="2271" y="1796"/>
                </a:lnTo>
                <a:lnTo>
                  <a:pt x="2259" y="1891"/>
                </a:lnTo>
                <a:lnTo>
                  <a:pt x="2188" y="2057"/>
                </a:lnTo>
                <a:lnTo>
                  <a:pt x="2069" y="2188"/>
                </a:lnTo>
                <a:lnTo>
                  <a:pt x="1902" y="2259"/>
                </a:lnTo>
                <a:lnTo>
                  <a:pt x="1700" y="2259"/>
                </a:lnTo>
                <a:lnTo>
                  <a:pt x="1534" y="2176"/>
                </a:lnTo>
                <a:lnTo>
                  <a:pt x="1403" y="2045"/>
                </a:lnTo>
                <a:lnTo>
                  <a:pt x="1332" y="1879"/>
                </a:lnTo>
                <a:lnTo>
                  <a:pt x="1332" y="1772"/>
                </a:lnTo>
                <a:lnTo>
                  <a:pt x="1332" y="1677"/>
                </a:lnTo>
                <a:lnTo>
                  <a:pt x="1403" y="1510"/>
                </a:lnTo>
                <a:lnTo>
                  <a:pt x="1534" y="1380"/>
                </a:lnTo>
                <a:lnTo>
                  <a:pt x="1700" y="1308"/>
                </a:lnTo>
                <a:close/>
                <a:moveTo>
                  <a:pt x="5207" y="4209"/>
                </a:moveTo>
                <a:lnTo>
                  <a:pt x="5409" y="4232"/>
                </a:lnTo>
                <a:lnTo>
                  <a:pt x="5754" y="4375"/>
                </a:lnTo>
                <a:lnTo>
                  <a:pt x="6015" y="4637"/>
                </a:lnTo>
                <a:lnTo>
                  <a:pt x="6158" y="4993"/>
                </a:lnTo>
                <a:lnTo>
                  <a:pt x="6170" y="5183"/>
                </a:lnTo>
                <a:lnTo>
                  <a:pt x="6158" y="5385"/>
                </a:lnTo>
                <a:lnTo>
                  <a:pt x="6015" y="5742"/>
                </a:lnTo>
                <a:lnTo>
                  <a:pt x="5754" y="6004"/>
                </a:lnTo>
                <a:lnTo>
                  <a:pt x="5409" y="6146"/>
                </a:lnTo>
                <a:lnTo>
                  <a:pt x="5207" y="6158"/>
                </a:lnTo>
                <a:lnTo>
                  <a:pt x="5017" y="6146"/>
                </a:lnTo>
                <a:lnTo>
                  <a:pt x="4672" y="6004"/>
                </a:lnTo>
                <a:lnTo>
                  <a:pt x="4411" y="5742"/>
                </a:lnTo>
                <a:lnTo>
                  <a:pt x="4268" y="5385"/>
                </a:lnTo>
                <a:lnTo>
                  <a:pt x="4256" y="5183"/>
                </a:lnTo>
                <a:lnTo>
                  <a:pt x="4268" y="4993"/>
                </a:lnTo>
                <a:lnTo>
                  <a:pt x="4411" y="4637"/>
                </a:lnTo>
                <a:lnTo>
                  <a:pt x="4672" y="4375"/>
                </a:lnTo>
                <a:lnTo>
                  <a:pt x="5017" y="4232"/>
                </a:lnTo>
                <a:lnTo>
                  <a:pt x="5207" y="4209"/>
                </a:lnTo>
                <a:close/>
                <a:moveTo>
                  <a:pt x="5041" y="3567"/>
                </a:moveTo>
                <a:lnTo>
                  <a:pt x="4731" y="3638"/>
                </a:lnTo>
                <a:lnTo>
                  <a:pt x="4434" y="3757"/>
                </a:lnTo>
                <a:lnTo>
                  <a:pt x="4173" y="3935"/>
                </a:lnTo>
                <a:lnTo>
                  <a:pt x="3959" y="4149"/>
                </a:lnTo>
                <a:lnTo>
                  <a:pt x="3781" y="4411"/>
                </a:lnTo>
                <a:lnTo>
                  <a:pt x="3662" y="4708"/>
                </a:lnTo>
                <a:lnTo>
                  <a:pt x="3590" y="5017"/>
                </a:lnTo>
                <a:lnTo>
                  <a:pt x="3590" y="5183"/>
                </a:lnTo>
                <a:lnTo>
                  <a:pt x="3590" y="5350"/>
                </a:lnTo>
                <a:lnTo>
                  <a:pt x="3662" y="5671"/>
                </a:lnTo>
                <a:lnTo>
                  <a:pt x="3781" y="5968"/>
                </a:lnTo>
                <a:lnTo>
                  <a:pt x="3959" y="6229"/>
                </a:lnTo>
                <a:lnTo>
                  <a:pt x="4173" y="6443"/>
                </a:lnTo>
                <a:lnTo>
                  <a:pt x="4434" y="6622"/>
                </a:lnTo>
                <a:lnTo>
                  <a:pt x="4731" y="6741"/>
                </a:lnTo>
                <a:lnTo>
                  <a:pt x="5041" y="6812"/>
                </a:lnTo>
                <a:lnTo>
                  <a:pt x="5385" y="6812"/>
                </a:lnTo>
                <a:lnTo>
                  <a:pt x="5694" y="6741"/>
                </a:lnTo>
                <a:lnTo>
                  <a:pt x="5992" y="6622"/>
                </a:lnTo>
                <a:lnTo>
                  <a:pt x="6253" y="6443"/>
                </a:lnTo>
                <a:lnTo>
                  <a:pt x="6467" y="6218"/>
                </a:lnTo>
                <a:lnTo>
                  <a:pt x="6645" y="5968"/>
                </a:lnTo>
                <a:lnTo>
                  <a:pt x="6764" y="5671"/>
                </a:lnTo>
                <a:lnTo>
                  <a:pt x="6835" y="5350"/>
                </a:lnTo>
                <a:lnTo>
                  <a:pt x="6835" y="5183"/>
                </a:lnTo>
                <a:lnTo>
                  <a:pt x="6835" y="5029"/>
                </a:lnTo>
                <a:lnTo>
                  <a:pt x="6764" y="4708"/>
                </a:lnTo>
                <a:lnTo>
                  <a:pt x="6645" y="4423"/>
                </a:lnTo>
                <a:lnTo>
                  <a:pt x="6467" y="4161"/>
                </a:lnTo>
                <a:lnTo>
                  <a:pt x="6253" y="3935"/>
                </a:lnTo>
                <a:lnTo>
                  <a:pt x="5992" y="3757"/>
                </a:lnTo>
                <a:lnTo>
                  <a:pt x="5694" y="3638"/>
                </a:lnTo>
                <a:lnTo>
                  <a:pt x="5385" y="3567"/>
                </a:lnTo>
                <a:close/>
                <a:moveTo>
                  <a:pt x="5219" y="2604"/>
                </a:moveTo>
                <a:lnTo>
                  <a:pt x="5516" y="2616"/>
                </a:lnTo>
                <a:lnTo>
                  <a:pt x="6098" y="2770"/>
                </a:lnTo>
                <a:lnTo>
                  <a:pt x="6396" y="2901"/>
                </a:lnTo>
                <a:lnTo>
                  <a:pt x="6360" y="3103"/>
                </a:lnTo>
                <a:lnTo>
                  <a:pt x="6408" y="3400"/>
                </a:lnTo>
                <a:lnTo>
                  <a:pt x="6515" y="3590"/>
                </a:lnTo>
                <a:lnTo>
                  <a:pt x="6586" y="3674"/>
                </a:lnTo>
                <a:lnTo>
                  <a:pt x="6669" y="3745"/>
                </a:lnTo>
                <a:lnTo>
                  <a:pt x="6871" y="3852"/>
                </a:lnTo>
                <a:lnTo>
                  <a:pt x="7085" y="3900"/>
                </a:lnTo>
                <a:lnTo>
                  <a:pt x="7311" y="3888"/>
                </a:lnTo>
                <a:lnTo>
                  <a:pt x="7430" y="3852"/>
                </a:lnTo>
                <a:lnTo>
                  <a:pt x="7537" y="4054"/>
                </a:lnTo>
                <a:lnTo>
                  <a:pt x="7703" y="4458"/>
                </a:lnTo>
                <a:lnTo>
                  <a:pt x="7798" y="4874"/>
                </a:lnTo>
                <a:lnTo>
                  <a:pt x="7810" y="5302"/>
                </a:lnTo>
                <a:lnTo>
                  <a:pt x="7763" y="5730"/>
                </a:lnTo>
                <a:lnTo>
                  <a:pt x="7644" y="6134"/>
                </a:lnTo>
                <a:lnTo>
                  <a:pt x="7454" y="6527"/>
                </a:lnTo>
                <a:lnTo>
                  <a:pt x="7204" y="6883"/>
                </a:lnTo>
                <a:lnTo>
                  <a:pt x="7049" y="7050"/>
                </a:lnTo>
                <a:lnTo>
                  <a:pt x="6859" y="7216"/>
                </a:lnTo>
                <a:lnTo>
                  <a:pt x="6431" y="7501"/>
                </a:lnTo>
                <a:lnTo>
                  <a:pt x="5956" y="7680"/>
                </a:lnTo>
                <a:lnTo>
                  <a:pt x="5468" y="7775"/>
                </a:lnTo>
                <a:lnTo>
                  <a:pt x="4957" y="7775"/>
                </a:lnTo>
                <a:lnTo>
                  <a:pt x="4458" y="7680"/>
                </a:lnTo>
                <a:lnTo>
                  <a:pt x="3995" y="7501"/>
                </a:lnTo>
                <a:lnTo>
                  <a:pt x="3567" y="7216"/>
                </a:lnTo>
                <a:lnTo>
                  <a:pt x="3376" y="7050"/>
                </a:lnTo>
                <a:lnTo>
                  <a:pt x="3234" y="6907"/>
                </a:lnTo>
                <a:lnTo>
                  <a:pt x="3008" y="6586"/>
                </a:lnTo>
                <a:lnTo>
                  <a:pt x="2758" y="6075"/>
                </a:lnTo>
                <a:lnTo>
                  <a:pt x="2604" y="5338"/>
                </a:lnTo>
                <a:lnTo>
                  <a:pt x="2651" y="4767"/>
                </a:lnTo>
                <a:lnTo>
                  <a:pt x="2734" y="4399"/>
                </a:lnTo>
                <a:lnTo>
                  <a:pt x="2806" y="4209"/>
                </a:lnTo>
                <a:lnTo>
                  <a:pt x="2889" y="4030"/>
                </a:lnTo>
                <a:lnTo>
                  <a:pt x="3091" y="3697"/>
                </a:lnTo>
                <a:lnTo>
                  <a:pt x="3460" y="3270"/>
                </a:lnTo>
                <a:lnTo>
                  <a:pt x="4090" y="2854"/>
                </a:lnTo>
                <a:lnTo>
                  <a:pt x="4636" y="2663"/>
                </a:lnTo>
                <a:lnTo>
                  <a:pt x="5017" y="2616"/>
                </a:lnTo>
                <a:lnTo>
                  <a:pt x="5219" y="2604"/>
                </a:lnTo>
                <a:close/>
                <a:moveTo>
                  <a:pt x="5219" y="1950"/>
                </a:moveTo>
                <a:lnTo>
                  <a:pt x="4934" y="1962"/>
                </a:lnTo>
                <a:lnTo>
                  <a:pt x="4399" y="2057"/>
                </a:lnTo>
                <a:lnTo>
                  <a:pt x="3888" y="2235"/>
                </a:lnTo>
                <a:lnTo>
                  <a:pt x="3424" y="2485"/>
                </a:lnTo>
                <a:lnTo>
                  <a:pt x="3008" y="2806"/>
                </a:lnTo>
                <a:lnTo>
                  <a:pt x="2651" y="3198"/>
                </a:lnTo>
                <a:lnTo>
                  <a:pt x="2354" y="3650"/>
                </a:lnTo>
                <a:lnTo>
                  <a:pt x="2140" y="4149"/>
                </a:lnTo>
                <a:lnTo>
                  <a:pt x="2069" y="4411"/>
                </a:lnTo>
                <a:lnTo>
                  <a:pt x="2009" y="4684"/>
                </a:lnTo>
                <a:lnTo>
                  <a:pt x="1962" y="5231"/>
                </a:lnTo>
                <a:lnTo>
                  <a:pt x="2009" y="5766"/>
                </a:lnTo>
                <a:lnTo>
                  <a:pt x="2140" y="6277"/>
                </a:lnTo>
                <a:lnTo>
                  <a:pt x="2354" y="6764"/>
                </a:lnTo>
                <a:lnTo>
                  <a:pt x="2639" y="7204"/>
                </a:lnTo>
                <a:lnTo>
                  <a:pt x="3008" y="7596"/>
                </a:lnTo>
                <a:lnTo>
                  <a:pt x="3436" y="7929"/>
                </a:lnTo>
                <a:lnTo>
                  <a:pt x="3685" y="8072"/>
                </a:lnTo>
                <a:lnTo>
                  <a:pt x="3935" y="8191"/>
                </a:lnTo>
                <a:lnTo>
                  <a:pt x="4446" y="8369"/>
                </a:lnTo>
                <a:lnTo>
                  <a:pt x="4981" y="8452"/>
                </a:lnTo>
                <a:lnTo>
                  <a:pt x="5504" y="8440"/>
                </a:lnTo>
                <a:lnTo>
                  <a:pt x="6027" y="8357"/>
                </a:lnTo>
                <a:lnTo>
                  <a:pt x="6526" y="8179"/>
                </a:lnTo>
                <a:lnTo>
                  <a:pt x="7002" y="7929"/>
                </a:lnTo>
                <a:lnTo>
                  <a:pt x="7430" y="7584"/>
                </a:lnTo>
                <a:lnTo>
                  <a:pt x="7620" y="7382"/>
                </a:lnTo>
                <a:lnTo>
                  <a:pt x="7798" y="7180"/>
                </a:lnTo>
                <a:lnTo>
                  <a:pt x="8096" y="6717"/>
                </a:lnTo>
                <a:lnTo>
                  <a:pt x="8309" y="6218"/>
                </a:lnTo>
                <a:lnTo>
                  <a:pt x="8428" y="5706"/>
                </a:lnTo>
                <a:lnTo>
                  <a:pt x="8464" y="5183"/>
                </a:lnTo>
                <a:lnTo>
                  <a:pt x="8416" y="4648"/>
                </a:lnTo>
                <a:lnTo>
                  <a:pt x="8286" y="4137"/>
                </a:lnTo>
                <a:lnTo>
                  <a:pt x="8060" y="3638"/>
                </a:lnTo>
                <a:lnTo>
                  <a:pt x="7917" y="3400"/>
                </a:lnTo>
                <a:lnTo>
                  <a:pt x="7953" y="3281"/>
                </a:lnTo>
                <a:lnTo>
                  <a:pt x="7977" y="3044"/>
                </a:lnTo>
                <a:lnTo>
                  <a:pt x="7929" y="2818"/>
                </a:lnTo>
                <a:lnTo>
                  <a:pt x="7822" y="2604"/>
                </a:lnTo>
                <a:lnTo>
                  <a:pt x="7739" y="2521"/>
                </a:lnTo>
                <a:lnTo>
                  <a:pt x="7644" y="2426"/>
                </a:lnTo>
                <a:lnTo>
                  <a:pt x="7406" y="2319"/>
                </a:lnTo>
                <a:lnTo>
                  <a:pt x="7156" y="2283"/>
                </a:lnTo>
                <a:lnTo>
                  <a:pt x="6919" y="2330"/>
                </a:lnTo>
                <a:lnTo>
                  <a:pt x="6800" y="2378"/>
                </a:lnTo>
                <a:lnTo>
                  <a:pt x="6431" y="2188"/>
                </a:lnTo>
                <a:lnTo>
                  <a:pt x="5837" y="2021"/>
                </a:lnTo>
                <a:lnTo>
                  <a:pt x="5421" y="1962"/>
                </a:lnTo>
                <a:lnTo>
                  <a:pt x="5219" y="1950"/>
                </a:lnTo>
                <a:close/>
                <a:moveTo>
                  <a:pt x="8726" y="8119"/>
                </a:moveTo>
                <a:lnTo>
                  <a:pt x="8892" y="8191"/>
                </a:lnTo>
                <a:lnTo>
                  <a:pt x="9023" y="8321"/>
                </a:lnTo>
                <a:lnTo>
                  <a:pt x="9094" y="8500"/>
                </a:lnTo>
                <a:lnTo>
                  <a:pt x="9094" y="8607"/>
                </a:lnTo>
                <a:lnTo>
                  <a:pt x="9094" y="8702"/>
                </a:lnTo>
                <a:lnTo>
                  <a:pt x="9023" y="8880"/>
                </a:lnTo>
                <a:lnTo>
                  <a:pt x="8892" y="9011"/>
                </a:lnTo>
                <a:lnTo>
                  <a:pt x="8726" y="9082"/>
                </a:lnTo>
                <a:lnTo>
                  <a:pt x="8630" y="9094"/>
                </a:lnTo>
                <a:lnTo>
                  <a:pt x="8523" y="9082"/>
                </a:lnTo>
                <a:lnTo>
                  <a:pt x="8357" y="9011"/>
                </a:lnTo>
                <a:lnTo>
                  <a:pt x="8226" y="8880"/>
                </a:lnTo>
                <a:lnTo>
                  <a:pt x="8167" y="8702"/>
                </a:lnTo>
                <a:lnTo>
                  <a:pt x="8155" y="8607"/>
                </a:lnTo>
                <a:lnTo>
                  <a:pt x="8167" y="8500"/>
                </a:lnTo>
                <a:lnTo>
                  <a:pt x="8238" y="8321"/>
                </a:lnTo>
                <a:lnTo>
                  <a:pt x="8369" y="8191"/>
                </a:lnTo>
                <a:lnTo>
                  <a:pt x="8535" y="8119"/>
                </a:lnTo>
                <a:close/>
                <a:moveTo>
                  <a:pt x="5219" y="1"/>
                </a:moveTo>
                <a:lnTo>
                  <a:pt x="4482" y="48"/>
                </a:lnTo>
                <a:lnTo>
                  <a:pt x="3757" y="215"/>
                </a:lnTo>
                <a:lnTo>
                  <a:pt x="3400" y="333"/>
                </a:lnTo>
                <a:lnTo>
                  <a:pt x="3329" y="369"/>
                </a:lnTo>
                <a:lnTo>
                  <a:pt x="3234" y="464"/>
                </a:lnTo>
                <a:lnTo>
                  <a:pt x="3186" y="595"/>
                </a:lnTo>
                <a:lnTo>
                  <a:pt x="3210" y="726"/>
                </a:lnTo>
                <a:lnTo>
                  <a:pt x="3246" y="797"/>
                </a:lnTo>
                <a:lnTo>
                  <a:pt x="3305" y="880"/>
                </a:lnTo>
                <a:lnTo>
                  <a:pt x="3436" y="952"/>
                </a:lnTo>
                <a:lnTo>
                  <a:pt x="3590" y="952"/>
                </a:lnTo>
                <a:lnTo>
                  <a:pt x="3626" y="940"/>
                </a:lnTo>
                <a:lnTo>
                  <a:pt x="3959" y="821"/>
                </a:lnTo>
                <a:lnTo>
                  <a:pt x="4636" y="678"/>
                </a:lnTo>
                <a:lnTo>
                  <a:pt x="5326" y="643"/>
                </a:lnTo>
                <a:lnTo>
                  <a:pt x="5992" y="714"/>
                </a:lnTo>
                <a:lnTo>
                  <a:pt x="6657" y="880"/>
                </a:lnTo>
                <a:lnTo>
                  <a:pt x="7287" y="1142"/>
                </a:lnTo>
                <a:lnTo>
                  <a:pt x="7870" y="1498"/>
                </a:lnTo>
                <a:lnTo>
                  <a:pt x="8405" y="1938"/>
                </a:lnTo>
                <a:lnTo>
                  <a:pt x="8642" y="2200"/>
                </a:lnTo>
                <a:lnTo>
                  <a:pt x="8880" y="2485"/>
                </a:lnTo>
                <a:lnTo>
                  <a:pt x="9272" y="3115"/>
                </a:lnTo>
                <a:lnTo>
                  <a:pt x="9546" y="3769"/>
                </a:lnTo>
                <a:lnTo>
                  <a:pt x="9712" y="4470"/>
                </a:lnTo>
                <a:lnTo>
                  <a:pt x="9772" y="5171"/>
                </a:lnTo>
                <a:lnTo>
                  <a:pt x="9712" y="5885"/>
                </a:lnTo>
                <a:lnTo>
                  <a:pt x="9558" y="6586"/>
                </a:lnTo>
                <a:lnTo>
                  <a:pt x="9272" y="7264"/>
                </a:lnTo>
                <a:lnTo>
                  <a:pt x="9082" y="7584"/>
                </a:lnTo>
                <a:lnTo>
                  <a:pt x="8892" y="7501"/>
                </a:lnTo>
                <a:lnTo>
                  <a:pt x="8488" y="7478"/>
                </a:lnTo>
                <a:lnTo>
                  <a:pt x="8107" y="7596"/>
                </a:lnTo>
                <a:lnTo>
                  <a:pt x="7775" y="7834"/>
                </a:lnTo>
                <a:lnTo>
                  <a:pt x="7656" y="8012"/>
                </a:lnTo>
                <a:lnTo>
                  <a:pt x="7561" y="8191"/>
                </a:lnTo>
                <a:lnTo>
                  <a:pt x="7477" y="8595"/>
                </a:lnTo>
                <a:lnTo>
                  <a:pt x="7525" y="8987"/>
                </a:lnTo>
                <a:lnTo>
                  <a:pt x="7715" y="9344"/>
                </a:lnTo>
                <a:lnTo>
                  <a:pt x="7870" y="9498"/>
                </a:lnTo>
                <a:lnTo>
                  <a:pt x="8036" y="9617"/>
                </a:lnTo>
                <a:lnTo>
                  <a:pt x="8416" y="9760"/>
                </a:lnTo>
                <a:lnTo>
                  <a:pt x="8821" y="9760"/>
                </a:lnTo>
                <a:lnTo>
                  <a:pt x="9201" y="9617"/>
                </a:lnTo>
                <a:lnTo>
                  <a:pt x="9367" y="9498"/>
                </a:lnTo>
                <a:lnTo>
                  <a:pt x="9522" y="9344"/>
                </a:lnTo>
                <a:lnTo>
                  <a:pt x="9712" y="8987"/>
                </a:lnTo>
                <a:lnTo>
                  <a:pt x="9772" y="8595"/>
                </a:lnTo>
                <a:lnTo>
                  <a:pt x="9688" y="8191"/>
                </a:lnTo>
                <a:lnTo>
                  <a:pt x="9581" y="8012"/>
                </a:lnTo>
                <a:lnTo>
                  <a:pt x="9819" y="7620"/>
                </a:lnTo>
                <a:lnTo>
                  <a:pt x="10164" y="6812"/>
                </a:lnTo>
                <a:lnTo>
                  <a:pt x="10354" y="5968"/>
                </a:lnTo>
                <a:lnTo>
                  <a:pt x="10413" y="5100"/>
                </a:lnTo>
                <a:lnTo>
                  <a:pt x="10330" y="4244"/>
                </a:lnTo>
                <a:lnTo>
                  <a:pt x="10104" y="3400"/>
                </a:lnTo>
                <a:lnTo>
                  <a:pt x="9724" y="2604"/>
                </a:lnTo>
                <a:lnTo>
                  <a:pt x="9213" y="1867"/>
                </a:lnTo>
                <a:lnTo>
                  <a:pt x="8892" y="1534"/>
                </a:lnTo>
                <a:lnTo>
                  <a:pt x="8619" y="1261"/>
                </a:lnTo>
                <a:lnTo>
                  <a:pt x="8012" y="809"/>
                </a:lnTo>
                <a:lnTo>
                  <a:pt x="7359" y="464"/>
                </a:lnTo>
                <a:lnTo>
                  <a:pt x="6669" y="203"/>
                </a:lnTo>
                <a:lnTo>
                  <a:pt x="5956" y="48"/>
                </a:lnTo>
                <a:lnTo>
                  <a:pt x="5219" y="1"/>
                </a:lnTo>
                <a:close/>
                <a:moveTo>
                  <a:pt x="1617" y="643"/>
                </a:moveTo>
                <a:lnTo>
                  <a:pt x="1225" y="785"/>
                </a:lnTo>
                <a:lnTo>
                  <a:pt x="1058" y="916"/>
                </a:lnTo>
                <a:lnTo>
                  <a:pt x="916" y="1059"/>
                </a:lnTo>
                <a:lnTo>
                  <a:pt x="714" y="1415"/>
                </a:lnTo>
                <a:lnTo>
                  <a:pt x="654" y="1807"/>
                </a:lnTo>
                <a:lnTo>
                  <a:pt x="737" y="2212"/>
                </a:lnTo>
                <a:lnTo>
                  <a:pt x="833" y="2390"/>
                </a:lnTo>
                <a:lnTo>
                  <a:pt x="607" y="2782"/>
                </a:lnTo>
                <a:lnTo>
                  <a:pt x="262" y="3590"/>
                </a:lnTo>
                <a:lnTo>
                  <a:pt x="60" y="4434"/>
                </a:lnTo>
                <a:lnTo>
                  <a:pt x="0" y="5302"/>
                </a:lnTo>
                <a:lnTo>
                  <a:pt x="96" y="6158"/>
                </a:lnTo>
                <a:lnTo>
                  <a:pt x="321" y="7002"/>
                </a:lnTo>
                <a:lnTo>
                  <a:pt x="702" y="7810"/>
                </a:lnTo>
                <a:lnTo>
                  <a:pt x="1213" y="8547"/>
                </a:lnTo>
                <a:lnTo>
                  <a:pt x="1534" y="8880"/>
                </a:lnTo>
                <a:lnTo>
                  <a:pt x="1807" y="9142"/>
                </a:lnTo>
                <a:lnTo>
                  <a:pt x="2402" y="9593"/>
                </a:lnTo>
                <a:lnTo>
                  <a:pt x="3055" y="9950"/>
                </a:lnTo>
                <a:lnTo>
                  <a:pt x="3745" y="10200"/>
                </a:lnTo>
                <a:lnTo>
                  <a:pt x="4458" y="10354"/>
                </a:lnTo>
                <a:lnTo>
                  <a:pt x="5183" y="10414"/>
                </a:lnTo>
                <a:lnTo>
                  <a:pt x="5908" y="10366"/>
                </a:lnTo>
                <a:lnTo>
                  <a:pt x="6633" y="10212"/>
                </a:lnTo>
                <a:lnTo>
                  <a:pt x="6990" y="10093"/>
                </a:lnTo>
                <a:lnTo>
                  <a:pt x="7097" y="10021"/>
                </a:lnTo>
                <a:lnTo>
                  <a:pt x="7204" y="9843"/>
                </a:lnTo>
                <a:lnTo>
                  <a:pt x="7192" y="9700"/>
                </a:lnTo>
                <a:lnTo>
                  <a:pt x="7145" y="9617"/>
                </a:lnTo>
                <a:lnTo>
                  <a:pt x="7073" y="9522"/>
                </a:lnTo>
                <a:lnTo>
                  <a:pt x="6871" y="9451"/>
                </a:lnTo>
                <a:lnTo>
                  <a:pt x="6764" y="9486"/>
                </a:lnTo>
                <a:lnTo>
                  <a:pt x="6515" y="9570"/>
                </a:lnTo>
                <a:lnTo>
                  <a:pt x="6003" y="9688"/>
                </a:lnTo>
                <a:lnTo>
                  <a:pt x="5468" y="9748"/>
                </a:lnTo>
                <a:lnTo>
                  <a:pt x="4945" y="9748"/>
                </a:lnTo>
                <a:lnTo>
                  <a:pt x="4422" y="9688"/>
                </a:lnTo>
                <a:lnTo>
                  <a:pt x="3911" y="9570"/>
                </a:lnTo>
                <a:lnTo>
                  <a:pt x="3424" y="9391"/>
                </a:lnTo>
                <a:lnTo>
                  <a:pt x="2937" y="9154"/>
                </a:lnTo>
                <a:lnTo>
                  <a:pt x="2711" y="9011"/>
                </a:lnTo>
                <a:lnTo>
                  <a:pt x="2473" y="8845"/>
                </a:lnTo>
                <a:lnTo>
                  <a:pt x="2045" y="8476"/>
                </a:lnTo>
                <a:lnTo>
                  <a:pt x="1665" y="8060"/>
                </a:lnTo>
                <a:lnTo>
                  <a:pt x="1344" y="7608"/>
                </a:lnTo>
                <a:lnTo>
                  <a:pt x="1082" y="7121"/>
                </a:lnTo>
                <a:lnTo>
                  <a:pt x="880" y="6598"/>
                </a:lnTo>
                <a:lnTo>
                  <a:pt x="737" y="6051"/>
                </a:lnTo>
                <a:lnTo>
                  <a:pt x="666" y="5492"/>
                </a:lnTo>
                <a:lnTo>
                  <a:pt x="654" y="5207"/>
                </a:lnTo>
                <a:lnTo>
                  <a:pt x="666" y="4886"/>
                </a:lnTo>
                <a:lnTo>
                  <a:pt x="761" y="4268"/>
                </a:lnTo>
                <a:lnTo>
                  <a:pt x="928" y="3662"/>
                </a:lnTo>
                <a:lnTo>
                  <a:pt x="1189" y="3103"/>
                </a:lnTo>
                <a:lnTo>
                  <a:pt x="1344" y="2830"/>
                </a:lnTo>
                <a:lnTo>
                  <a:pt x="1546" y="2901"/>
                </a:lnTo>
                <a:lnTo>
                  <a:pt x="1950" y="2925"/>
                </a:lnTo>
                <a:lnTo>
                  <a:pt x="2330" y="2818"/>
                </a:lnTo>
                <a:lnTo>
                  <a:pt x="2651" y="2568"/>
                </a:lnTo>
                <a:lnTo>
                  <a:pt x="2782" y="2402"/>
                </a:lnTo>
                <a:lnTo>
                  <a:pt x="2877" y="2212"/>
                </a:lnTo>
                <a:lnTo>
                  <a:pt x="2960" y="1819"/>
                </a:lnTo>
                <a:lnTo>
                  <a:pt x="2901" y="1415"/>
                </a:lnTo>
                <a:lnTo>
                  <a:pt x="2711" y="1059"/>
                </a:lnTo>
                <a:lnTo>
                  <a:pt x="2556" y="916"/>
                </a:lnTo>
                <a:lnTo>
                  <a:pt x="2390" y="785"/>
                </a:lnTo>
                <a:lnTo>
                  <a:pt x="2009" y="64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57"/>
          <p:cNvSpPr/>
          <p:nvPr/>
        </p:nvSpPr>
        <p:spPr>
          <a:xfrm>
            <a:off x="11726601" y="5227461"/>
            <a:ext cx="654868" cy="633846"/>
          </a:xfrm>
          <a:custGeom>
            <a:avLst/>
            <a:gdLst/>
            <a:ahLst/>
            <a:cxnLst/>
            <a:rect l="l" t="t" r="r" b="b"/>
            <a:pathLst>
              <a:path w="10747" h="10402" extrusionOk="0">
                <a:moveTo>
                  <a:pt x="5374" y="868"/>
                </a:moveTo>
                <a:lnTo>
                  <a:pt x="6622" y="3436"/>
                </a:lnTo>
                <a:lnTo>
                  <a:pt x="6693" y="3567"/>
                </a:lnTo>
                <a:lnTo>
                  <a:pt x="6943" y="3757"/>
                </a:lnTo>
                <a:lnTo>
                  <a:pt x="7109" y="3793"/>
                </a:lnTo>
                <a:lnTo>
                  <a:pt x="9903" y="4209"/>
                </a:lnTo>
                <a:lnTo>
                  <a:pt x="7882" y="6218"/>
                </a:lnTo>
                <a:lnTo>
                  <a:pt x="7775" y="6336"/>
                </a:lnTo>
                <a:lnTo>
                  <a:pt x="7680" y="6622"/>
                </a:lnTo>
                <a:lnTo>
                  <a:pt x="7692" y="6788"/>
                </a:lnTo>
                <a:lnTo>
                  <a:pt x="8167" y="9617"/>
                </a:lnTo>
                <a:lnTo>
                  <a:pt x="5683" y="8286"/>
                </a:lnTo>
                <a:lnTo>
                  <a:pt x="5528" y="8226"/>
                </a:lnTo>
                <a:lnTo>
                  <a:pt x="5219" y="8226"/>
                </a:lnTo>
                <a:lnTo>
                  <a:pt x="5065" y="8286"/>
                </a:lnTo>
                <a:lnTo>
                  <a:pt x="2580" y="9617"/>
                </a:lnTo>
                <a:lnTo>
                  <a:pt x="3056" y="6788"/>
                </a:lnTo>
                <a:lnTo>
                  <a:pt x="3068" y="6622"/>
                </a:lnTo>
                <a:lnTo>
                  <a:pt x="2972" y="6336"/>
                </a:lnTo>
                <a:lnTo>
                  <a:pt x="2877" y="6218"/>
                </a:lnTo>
                <a:lnTo>
                  <a:pt x="845" y="4209"/>
                </a:lnTo>
                <a:lnTo>
                  <a:pt x="3638" y="3793"/>
                </a:lnTo>
                <a:lnTo>
                  <a:pt x="3793" y="3757"/>
                </a:lnTo>
                <a:lnTo>
                  <a:pt x="4042" y="3567"/>
                </a:lnTo>
                <a:lnTo>
                  <a:pt x="4125" y="3436"/>
                </a:lnTo>
                <a:lnTo>
                  <a:pt x="5374" y="868"/>
                </a:lnTo>
                <a:close/>
                <a:moveTo>
                  <a:pt x="5374" y="1"/>
                </a:moveTo>
                <a:lnTo>
                  <a:pt x="5231" y="13"/>
                </a:lnTo>
                <a:lnTo>
                  <a:pt x="5005" y="167"/>
                </a:lnTo>
                <a:lnTo>
                  <a:pt x="4934" y="274"/>
                </a:lnTo>
                <a:lnTo>
                  <a:pt x="3543" y="3151"/>
                </a:lnTo>
                <a:lnTo>
                  <a:pt x="429" y="3614"/>
                </a:lnTo>
                <a:lnTo>
                  <a:pt x="298" y="3638"/>
                </a:lnTo>
                <a:lnTo>
                  <a:pt x="96" y="3816"/>
                </a:lnTo>
                <a:lnTo>
                  <a:pt x="36" y="3935"/>
                </a:lnTo>
                <a:lnTo>
                  <a:pt x="1" y="4078"/>
                </a:lnTo>
                <a:lnTo>
                  <a:pt x="72" y="4339"/>
                </a:lnTo>
                <a:lnTo>
                  <a:pt x="155" y="4434"/>
                </a:lnTo>
                <a:lnTo>
                  <a:pt x="2414" y="6681"/>
                </a:lnTo>
                <a:lnTo>
                  <a:pt x="1867" y="9831"/>
                </a:lnTo>
                <a:lnTo>
                  <a:pt x="1867" y="9974"/>
                </a:lnTo>
                <a:lnTo>
                  <a:pt x="1974" y="10223"/>
                </a:lnTo>
                <a:lnTo>
                  <a:pt x="2081" y="10318"/>
                </a:lnTo>
                <a:lnTo>
                  <a:pt x="2200" y="10378"/>
                </a:lnTo>
                <a:lnTo>
                  <a:pt x="2461" y="10402"/>
                </a:lnTo>
                <a:lnTo>
                  <a:pt x="2580" y="10342"/>
                </a:lnTo>
                <a:lnTo>
                  <a:pt x="5374" y="8856"/>
                </a:lnTo>
                <a:lnTo>
                  <a:pt x="8155" y="10342"/>
                </a:lnTo>
                <a:lnTo>
                  <a:pt x="8274" y="10402"/>
                </a:lnTo>
                <a:lnTo>
                  <a:pt x="8547" y="10378"/>
                </a:lnTo>
                <a:lnTo>
                  <a:pt x="8666" y="10318"/>
                </a:lnTo>
                <a:lnTo>
                  <a:pt x="8773" y="10223"/>
                </a:lnTo>
                <a:lnTo>
                  <a:pt x="8880" y="9974"/>
                </a:lnTo>
                <a:lnTo>
                  <a:pt x="8868" y="9831"/>
                </a:lnTo>
                <a:lnTo>
                  <a:pt x="8333" y="6681"/>
                </a:lnTo>
                <a:lnTo>
                  <a:pt x="10592" y="4434"/>
                </a:lnTo>
                <a:lnTo>
                  <a:pt x="10675" y="4339"/>
                </a:lnTo>
                <a:lnTo>
                  <a:pt x="10747" y="4078"/>
                </a:lnTo>
                <a:lnTo>
                  <a:pt x="10711" y="3935"/>
                </a:lnTo>
                <a:lnTo>
                  <a:pt x="10651" y="3816"/>
                </a:lnTo>
                <a:lnTo>
                  <a:pt x="10449" y="3650"/>
                </a:lnTo>
                <a:lnTo>
                  <a:pt x="10319" y="3614"/>
                </a:lnTo>
                <a:lnTo>
                  <a:pt x="7204" y="3151"/>
                </a:lnTo>
                <a:lnTo>
                  <a:pt x="5813" y="274"/>
                </a:lnTo>
                <a:lnTo>
                  <a:pt x="5742" y="167"/>
                </a:lnTo>
                <a:lnTo>
                  <a:pt x="5516" y="13"/>
                </a:lnTo>
                <a:lnTo>
                  <a:pt x="5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57"/>
          <p:cNvSpPr/>
          <p:nvPr/>
        </p:nvSpPr>
        <p:spPr>
          <a:xfrm>
            <a:off x="12931906" y="5227461"/>
            <a:ext cx="356409" cy="633846"/>
          </a:xfrm>
          <a:custGeom>
            <a:avLst/>
            <a:gdLst/>
            <a:ahLst/>
            <a:cxnLst/>
            <a:rect l="l" t="t" r="r" b="b"/>
            <a:pathLst>
              <a:path w="5849" h="10402" extrusionOk="0">
                <a:moveTo>
                  <a:pt x="5207" y="1201"/>
                </a:moveTo>
                <a:lnTo>
                  <a:pt x="5207" y="8215"/>
                </a:lnTo>
                <a:lnTo>
                  <a:pt x="2568" y="9617"/>
                </a:lnTo>
                <a:lnTo>
                  <a:pt x="3056" y="6788"/>
                </a:lnTo>
                <a:lnTo>
                  <a:pt x="3067" y="6622"/>
                </a:lnTo>
                <a:lnTo>
                  <a:pt x="2972" y="6324"/>
                </a:lnTo>
                <a:lnTo>
                  <a:pt x="2865" y="6218"/>
                </a:lnTo>
                <a:lnTo>
                  <a:pt x="845" y="4209"/>
                </a:lnTo>
                <a:lnTo>
                  <a:pt x="3626" y="3793"/>
                </a:lnTo>
                <a:lnTo>
                  <a:pt x="3781" y="3757"/>
                </a:lnTo>
                <a:lnTo>
                  <a:pt x="4042" y="3567"/>
                </a:lnTo>
                <a:lnTo>
                  <a:pt x="4113" y="3436"/>
                </a:lnTo>
                <a:lnTo>
                  <a:pt x="4125" y="3436"/>
                </a:lnTo>
                <a:lnTo>
                  <a:pt x="5207" y="1201"/>
                </a:lnTo>
                <a:close/>
                <a:moveTo>
                  <a:pt x="5314" y="1"/>
                </a:moveTo>
                <a:lnTo>
                  <a:pt x="5017" y="143"/>
                </a:lnTo>
                <a:lnTo>
                  <a:pt x="4934" y="286"/>
                </a:lnTo>
                <a:lnTo>
                  <a:pt x="3531" y="3151"/>
                </a:lnTo>
                <a:lnTo>
                  <a:pt x="417" y="3614"/>
                </a:lnTo>
                <a:lnTo>
                  <a:pt x="286" y="3650"/>
                </a:lnTo>
                <a:lnTo>
                  <a:pt x="84" y="3816"/>
                </a:lnTo>
                <a:lnTo>
                  <a:pt x="24" y="3935"/>
                </a:lnTo>
                <a:lnTo>
                  <a:pt x="1" y="4078"/>
                </a:lnTo>
                <a:lnTo>
                  <a:pt x="60" y="4339"/>
                </a:lnTo>
                <a:lnTo>
                  <a:pt x="143" y="4434"/>
                </a:lnTo>
                <a:lnTo>
                  <a:pt x="2402" y="6681"/>
                </a:lnTo>
                <a:lnTo>
                  <a:pt x="1855" y="9831"/>
                </a:lnTo>
                <a:lnTo>
                  <a:pt x="1855" y="9962"/>
                </a:lnTo>
                <a:lnTo>
                  <a:pt x="1962" y="10223"/>
                </a:lnTo>
                <a:lnTo>
                  <a:pt x="2069" y="10318"/>
                </a:lnTo>
                <a:lnTo>
                  <a:pt x="2188" y="10378"/>
                </a:lnTo>
                <a:lnTo>
                  <a:pt x="2449" y="10402"/>
                </a:lnTo>
                <a:lnTo>
                  <a:pt x="2568" y="10342"/>
                </a:lnTo>
                <a:lnTo>
                  <a:pt x="5599" y="8738"/>
                </a:lnTo>
                <a:lnTo>
                  <a:pt x="5706" y="8666"/>
                </a:lnTo>
                <a:lnTo>
                  <a:pt x="5837" y="8440"/>
                </a:lnTo>
                <a:lnTo>
                  <a:pt x="5849" y="8310"/>
                </a:lnTo>
                <a:lnTo>
                  <a:pt x="5849" y="488"/>
                </a:lnTo>
                <a:lnTo>
                  <a:pt x="5837" y="322"/>
                </a:lnTo>
                <a:lnTo>
                  <a:pt x="5635" y="72"/>
                </a:lnTo>
                <a:lnTo>
                  <a:pt x="5480" y="13"/>
                </a:lnTo>
                <a:lnTo>
                  <a:pt x="5480" y="24"/>
                </a:lnTo>
                <a:lnTo>
                  <a:pt x="53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57"/>
          <p:cNvSpPr/>
          <p:nvPr/>
        </p:nvSpPr>
        <p:spPr>
          <a:xfrm>
            <a:off x="8123054" y="5267313"/>
            <a:ext cx="633846" cy="554874"/>
          </a:xfrm>
          <a:custGeom>
            <a:avLst/>
            <a:gdLst/>
            <a:ahLst/>
            <a:cxnLst/>
            <a:rect l="l" t="t" r="r" b="b"/>
            <a:pathLst>
              <a:path w="10402" h="9106" extrusionOk="0">
                <a:moveTo>
                  <a:pt x="8773" y="0"/>
                </a:moveTo>
                <a:lnTo>
                  <a:pt x="8642" y="24"/>
                </a:lnTo>
                <a:lnTo>
                  <a:pt x="8464" y="191"/>
                </a:lnTo>
                <a:lnTo>
                  <a:pt x="8440" y="321"/>
                </a:lnTo>
                <a:lnTo>
                  <a:pt x="8440" y="1296"/>
                </a:lnTo>
                <a:lnTo>
                  <a:pt x="7465" y="1296"/>
                </a:lnTo>
                <a:lnTo>
                  <a:pt x="7346" y="1320"/>
                </a:lnTo>
                <a:lnTo>
                  <a:pt x="7168" y="1498"/>
                </a:lnTo>
                <a:lnTo>
                  <a:pt x="7144" y="1629"/>
                </a:lnTo>
                <a:lnTo>
                  <a:pt x="7168" y="1760"/>
                </a:lnTo>
                <a:lnTo>
                  <a:pt x="7346" y="1938"/>
                </a:lnTo>
                <a:lnTo>
                  <a:pt x="7465" y="1950"/>
                </a:lnTo>
                <a:lnTo>
                  <a:pt x="8440" y="1950"/>
                </a:lnTo>
                <a:lnTo>
                  <a:pt x="8440" y="2925"/>
                </a:lnTo>
                <a:lnTo>
                  <a:pt x="8464" y="3055"/>
                </a:lnTo>
                <a:lnTo>
                  <a:pt x="8642" y="3234"/>
                </a:lnTo>
                <a:lnTo>
                  <a:pt x="8773" y="3257"/>
                </a:lnTo>
                <a:lnTo>
                  <a:pt x="8904" y="3234"/>
                </a:lnTo>
                <a:lnTo>
                  <a:pt x="9082" y="3055"/>
                </a:lnTo>
                <a:lnTo>
                  <a:pt x="9094" y="2925"/>
                </a:lnTo>
                <a:lnTo>
                  <a:pt x="9094" y="1950"/>
                </a:lnTo>
                <a:lnTo>
                  <a:pt x="10068" y="1950"/>
                </a:lnTo>
                <a:lnTo>
                  <a:pt x="10199" y="1938"/>
                </a:lnTo>
                <a:lnTo>
                  <a:pt x="10378" y="1760"/>
                </a:lnTo>
                <a:lnTo>
                  <a:pt x="10401" y="1629"/>
                </a:lnTo>
                <a:lnTo>
                  <a:pt x="10378" y="1498"/>
                </a:lnTo>
                <a:lnTo>
                  <a:pt x="10199" y="1320"/>
                </a:lnTo>
                <a:lnTo>
                  <a:pt x="10068" y="1296"/>
                </a:lnTo>
                <a:lnTo>
                  <a:pt x="9094" y="1296"/>
                </a:lnTo>
                <a:lnTo>
                  <a:pt x="9094" y="321"/>
                </a:lnTo>
                <a:lnTo>
                  <a:pt x="9082" y="191"/>
                </a:lnTo>
                <a:lnTo>
                  <a:pt x="8904" y="24"/>
                </a:lnTo>
                <a:lnTo>
                  <a:pt x="8773" y="0"/>
                </a:lnTo>
                <a:close/>
                <a:moveTo>
                  <a:pt x="3863" y="1748"/>
                </a:moveTo>
                <a:lnTo>
                  <a:pt x="4636" y="3436"/>
                </a:lnTo>
                <a:lnTo>
                  <a:pt x="4696" y="3531"/>
                </a:lnTo>
                <a:lnTo>
                  <a:pt x="4850" y="3697"/>
                </a:lnTo>
                <a:lnTo>
                  <a:pt x="4957" y="3745"/>
                </a:lnTo>
                <a:lnTo>
                  <a:pt x="6633" y="4517"/>
                </a:lnTo>
                <a:lnTo>
                  <a:pt x="4957" y="5302"/>
                </a:lnTo>
                <a:lnTo>
                  <a:pt x="4850" y="5350"/>
                </a:lnTo>
                <a:lnTo>
                  <a:pt x="4696" y="5516"/>
                </a:lnTo>
                <a:lnTo>
                  <a:pt x="4636" y="5611"/>
                </a:lnTo>
                <a:lnTo>
                  <a:pt x="3863" y="7287"/>
                </a:lnTo>
                <a:lnTo>
                  <a:pt x="3091" y="5611"/>
                </a:lnTo>
                <a:lnTo>
                  <a:pt x="3031" y="5516"/>
                </a:lnTo>
                <a:lnTo>
                  <a:pt x="2877" y="5350"/>
                </a:lnTo>
                <a:lnTo>
                  <a:pt x="2770" y="5302"/>
                </a:lnTo>
                <a:lnTo>
                  <a:pt x="1094" y="4517"/>
                </a:lnTo>
                <a:lnTo>
                  <a:pt x="2770" y="3745"/>
                </a:lnTo>
                <a:lnTo>
                  <a:pt x="2877" y="3697"/>
                </a:lnTo>
                <a:lnTo>
                  <a:pt x="3031" y="3531"/>
                </a:lnTo>
                <a:lnTo>
                  <a:pt x="3091" y="3436"/>
                </a:lnTo>
                <a:lnTo>
                  <a:pt x="3863" y="1748"/>
                </a:lnTo>
                <a:close/>
                <a:moveTo>
                  <a:pt x="3768" y="654"/>
                </a:moveTo>
                <a:lnTo>
                  <a:pt x="3614" y="761"/>
                </a:lnTo>
                <a:lnTo>
                  <a:pt x="3566" y="833"/>
                </a:lnTo>
                <a:lnTo>
                  <a:pt x="2496" y="3150"/>
                </a:lnTo>
                <a:lnTo>
                  <a:pt x="179" y="4220"/>
                </a:lnTo>
                <a:lnTo>
                  <a:pt x="107" y="4268"/>
                </a:lnTo>
                <a:lnTo>
                  <a:pt x="0" y="4434"/>
                </a:lnTo>
                <a:lnTo>
                  <a:pt x="0" y="4517"/>
                </a:lnTo>
                <a:lnTo>
                  <a:pt x="0" y="4613"/>
                </a:lnTo>
                <a:lnTo>
                  <a:pt x="107" y="4767"/>
                </a:lnTo>
                <a:lnTo>
                  <a:pt x="179" y="4815"/>
                </a:lnTo>
                <a:lnTo>
                  <a:pt x="2496" y="5884"/>
                </a:lnTo>
                <a:lnTo>
                  <a:pt x="3566" y="8202"/>
                </a:lnTo>
                <a:lnTo>
                  <a:pt x="3614" y="8286"/>
                </a:lnTo>
                <a:lnTo>
                  <a:pt x="3780" y="8381"/>
                </a:lnTo>
                <a:lnTo>
                  <a:pt x="3863" y="8393"/>
                </a:lnTo>
                <a:lnTo>
                  <a:pt x="3959" y="8381"/>
                </a:lnTo>
                <a:lnTo>
                  <a:pt x="4113" y="8286"/>
                </a:lnTo>
                <a:lnTo>
                  <a:pt x="4161" y="8202"/>
                </a:lnTo>
                <a:lnTo>
                  <a:pt x="5230" y="5884"/>
                </a:lnTo>
                <a:lnTo>
                  <a:pt x="7548" y="4815"/>
                </a:lnTo>
                <a:lnTo>
                  <a:pt x="7632" y="4767"/>
                </a:lnTo>
                <a:lnTo>
                  <a:pt x="7727" y="4613"/>
                </a:lnTo>
                <a:lnTo>
                  <a:pt x="7739" y="4517"/>
                </a:lnTo>
                <a:lnTo>
                  <a:pt x="7727" y="4422"/>
                </a:lnTo>
                <a:lnTo>
                  <a:pt x="7632" y="4268"/>
                </a:lnTo>
                <a:lnTo>
                  <a:pt x="7548" y="4220"/>
                </a:lnTo>
                <a:lnTo>
                  <a:pt x="5230" y="3150"/>
                </a:lnTo>
                <a:lnTo>
                  <a:pt x="4161" y="833"/>
                </a:lnTo>
                <a:lnTo>
                  <a:pt x="4113" y="761"/>
                </a:lnTo>
                <a:lnTo>
                  <a:pt x="3959" y="654"/>
                </a:lnTo>
                <a:close/>
                <a:moveTo>
                  <a:pt x="8773" y="5849"/>
                </a:moveTo>
                <a:lnTo>
                  <a:pt x="8642" y="5873"/>
                </a:lnTo>
                <a:lnTo>
                  <a:pt x="8464" y="6051"/>
                </a:lnTo>
                <a:lnTo>
                  <a:pt x="8440" y="6182"/>
                </a:lnTo>
                <a:lnTo>
                  <a:pt x="8440" y="7156"/>
                </a:lnTo>
                <a:lnTo>
                  <a:pt x="7465" y="7156"/>
                </a:lnTo>
                <a:lnTo>
                  <a:pt x="7346" y="7168"/>
                </a:lnTo>
                <a:lnTo>
                  <a:pt x="7168" y="7347"/>
                </a:lnTo>
                <a:lnTo>
                  <a:pt x="7144" y="7477"/>
                </a:lnTo>
                <a:lnTo>
                  <a:pt x="7168" y="7608"/>
                </a:lnTo>
                <a:lnTo>
                  <a:pt x="7346" y="7786"/>
                </a:lnTo>
                <a:lnTo>
                  <a:pt x="7465" y="7798"/>
                </a:lnTo>
                <a:lnTo>
                  <a:pt x="8440" y="7798"/>
                </a:lnTo>
                <a:lnTo>
                  <a:pt x="8440" y="8773"/>
                </a:lnTo>
                <a:lnTo>
                  <a:pt x="8464" y="8904"/>
                </a:lnTo>
                <a:lnTo>
                  <a:pt x="8642" y="9082"/>
                </a:lnTo>
                <a:lnTo>
                  <a:pt x="8773" y="9106"/>
                </a:lnTo>
                <a:lnTo>
                  <a:pt x="8904" y="9082"/>
                </a:lnTo>
                <a:lnTo>
                  <a:pt x="9082" y="8904"/>
                </a:lnTo>
                <a:lnTo>
                  <a:pt x="9094" y="8773"/>
                </a:lnTo>
                <a:lnTo>
                  <a:pt x="9094" y="7798"/>
                </a:lnTo>
                <a:lnTo>
                  <a:pt x="10068" y="7798"/>
                </a:lnTo>
                <a:lnTo>
                  <a:pt x="10199" y="7786"/>
                </a:lnTo>
                <a:lnTo>
                  <a:pt x="10378" y="7608"/>
                </a:lnTo>
                <a:lnTo>
                  <a:pt x="10401" y="7477"/>
                </a:lnTo>
                <a:lnTo>
                  <a:pt x="10378" y="7347"/>
                </a:lnTo>
                <a:lnTo>
                  <a:pt x="10199" y="7168"/>
                </a:lnTo>
                <a:lnTo>
                  <a:pt x="10068" y="7156"/>
                </a:lnTo>
                <a:lnTo>
                  <a:pt x="9094" y="7156"/>
                </a:lnTo>
                <a:lnTo>
                  <a:pt x="9094" y="6182"/>
                </a:lnTo>
                <a:lnTo>
                  <a:pt x="9082" y="6051"/>
                </a:lnTo>
                <a:lnTo>
                  <a:pt x="8904" y="5873"/>
                </a:lnTo>
                <a:lnTo>
                  <a:pt x="8773" y="584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57"/>
          <p:cNvSpPr/>
          <p:nvPr/>
        </p:nvSpPr>
        <p:spPr>
          <a:xfrm>
            <a:off x="9289239" y="5225999"/>
            <a:ext cx="710624" cy="635308"/>
          </a:xfrm>
          <a:custGeom>
            <a:avLst/>
            <a:gdLst/>
            <a:ahLst/>
            <a:cxnLst/>
            <a:rect l="l" t="t" r="r" b="b"/>
            <a:pathLst>
              <a:path w="11662" h="10426" extrusionOk="0">
                <a:moveTo>
                  <a:pt x="3673" y="809"/>
                </a:moveTo>
                <a:lnTo>
                  <a:pt x="4208" y="892"/>
                </a:lnTo>
                <a:lnTo>
                  <a:pt x="5278" y="999"/>
                </a:lnTo>
                <a:lnTo>
                  <a:pt x="6360" y="999"/>
                </a:lnTo>
                <a:lnTo>
                  <a:pt x="7430" y="892"/>
                </a:lnTo>
                <a:lnTo>
                  <a:pt x="7964" y="809"/>
                </a:lnTo>
                <a:lnTo>
                  <a:pt x="7964" y="809"/>
                </a:lnTo>
                <a:lnTo>
                  <a:pt x="7275" y="2010"/>
                </a:lnTo>
                <a:lnTo>
                  <a:pt x="6918" y="2081"/>
                </a:lnTo>
                <a:lnTo>
                  <a:pt x="6181" y="2176"/>
                </a:lnTo>
                <a:lnTo>
                  <a:pt x="5444" y="2176"/>
                </a:lnTo>
                <a:lnTo>
                  <a:pt x="4707" y="2081"/>
                </a:lnTo>
                <a:lnTo>
                  <a:pt x="4339" y="2010"/>
                </a:lnTo>
                <a:lnTo>
                  <a:pt x="3673" y="809"/>
                </a:lnTo>
                <a:close/>
                <a:moveTo>
                  <a:pt x="6871" y="2747"/>
                </a:moveTo>
                <a:lnTo>
                  <a:pt x="5825" y="4577"/>
                </a:lnTo>
                <a:lnTo>
                  <a:pt x="4779" y="2747"/>
                </a:lnTo>
                <a:lnTo>
                  <a:pt x="5290" y="2818"/>
                </a:lnTo>
                <a:lnTo>
                  <a:pt x="6348" y="2818"/>
                </a:lnTo>
                <a:lnTo>
                  <a:pt x="6871" y="2747"/>
                </a:lnTo>
                <a:close/>
                <a:moveTo>
                  <a:pt x="3138" y="1166"/>
                </a:moveTo>
                <a:lnTo>
                  <a:pt x="3828" y="2390"/>
                </a:lnTo>
                <a:lnTo>
                  <a:pt x="3721" y="2735"/>
                </a:lnTo>
                <a:lnTo>
                  <a:pt x="3436" y="3401"/>
                </a:lnTo>
                <a:lnTo>
                  <a:pt x="3079" y="4031"/>
                </a:lnTo>
                <a:lnTo>
                  <a:pt x="2663" y="4613"/>
                </a:lnTo>
                <a:lnTo>
                  <a:pt x="2425" y="4886"/>
                </a:lnTo>
                <a:lnTo>
                  <a:pt x="1011" y="4886"/>
                </a:lnTo>
                <a:lnTo>
                  <a:pt x="1343" y="4470"/>
                </a:lnTo>
                <a:lnTo>
                  <a:pt x="1962" y="3591"/>
                </a:lnTo>
                <a:lnTo>
                  <a:pt x="2496" y="2664"/>
                </a:lnTo>
                <a:lnTo>
                  <a:pt x="2948" y="1677"/>
                </a:lnTo>
                <a:lnTo>
                  <a:pt x="3138" y="1166"/>
                </a:lnTo>
                <a:close/>
                <a:moveTo>
                  <a:pt x="4256" y="3115"/>
                </a:moveTo>
                <a:lnTo>
                  <a:pt x="5266" y="4886"/>
                </a:lnTo>
                <a:lnTo>
                  <a:pt x="3269" y="4886"/>
                </a:lnTo>
                <a:lnTo>
                  <a:pt x="3566" y="4482"/>
                </a:lnTo>
                <a:lnTo>
                  <a:pt x="4066" y="3603"/>
                </a:lnTo>
                <a:lnTo>
                  <a:pt x="4256" y="3115"/>
                </a:lnTo>
                <a:close/>
                <a:moveTo>
                  <a:pt x="7394" y="3115"/>
                </a:moveTo>
                <a:lnTo>
                  <a:pt x="7596" y="3591"/>
                </a:lnTo>
                <a:lnTo>
                  <a:pt x="8095" y="4470"/>
                </a:lnTo>
                <a:lnTo>
                  <a:pt x="8392" y="4886"/>
                </a:lnTo>
                <a:lnTo>
                  <a:pt x="6383" y="4886"/>
                </a:lnTo>
                <a:lnTo>
                  <a:pt x="7394" y="3115"/>
                </a:lnTo>
                <a:close/>
                <a:moveTo>
                  <a:pt x="8523" y="1154"/>
                </a:moveTo>
                <a:lnTo>
                  <a:pt x="8713" y="1665"/>
                </a:lnTo>
                <a:lnTo>
                  <a:pt x="9153" y="2652"/>
                </a:lnTo>
                <a:lnTo>
                  <a:pt x="9688" y="3591"/>
                </a:lnTo>
                <a:lnTo>
                  <a:pt x="10306" y="4470"/>
                </a:lnTo>
                <a:lnTo>
                  <a:pt x="10651" y="4886"/>
                </a:lnTo>
                <a:lnTo>
                  <a:pt x="9224" y="4886"/>
                </a:lnTo>
                <a:lnTo>
                  <a:pt x="8999" y="4613"/>
                </a:lnTo>
                <a:lnTo>
                  <a:pt x="8583" y="4019"/>
                </a:lnTo>
                <a:lnTo>
                  <a:pt x="8226" y="3389"/>
                </a:lnTo>
                <a:lnTo>
                  <a:pt x="7941" y="2723"/>
                </a:lnTo>
                <a:lnTo>
                  <a:pt x="7822" y="2378"/>
                </a:lnTo>
                <a:lnTo>
                  <a:pt x="8523" y="1154"/>
                </a:lnTo>
                <a:close/>
                <a:moveTo>
                  <a:pt x="5266" y="5540"/>
                </a:moveTo>
                <a:lnTo>
                  <a:pt x="4256" y="7299"/>
                </a:lnTo>
                <a:lnTo>
                  <a:pt x="4066" y="6836"/>
                </a:lnTo>
                <a:lnTo>
                  <a:pt x="3566" y="5944"/>
                </a:lnTo>
                <a:lnTo>
                  <a:pt x="3269" y="5540"/>
                </a:lnTo>
                <a:close/>
                <a:moveTo>
                  <a:pt x="8392" y="5540"/>
                </a:moveTo>
                <a:lnTo>
                  <a:pt x="8095" y="5944"/>
                </a:lnTo>
                <a:lnTo>
                  <a:pt x="7596" y="6836"/>
                </a:lnTo>
                <a:lnTo>
                  <a:pt x="7394" y="7299"/>
                </a:lnTo>
                <a:lnTo>
                  <a:pt x="6383" y="5540"/>
                </a:lnTo>
                <a:close/>
                <a:moveTo>
                  <a:pt x="5825" y="5885"/>
                </a:moveTo>
                <a:lnTo>
                  <a:pt x="6871" y="7715"/>
                </a:lnTo>
                <a:lnTo>
                  <a:pt x="6871" y="7715"/>
                </a:lnTo>
                <a:lnTo>
                  <a:pt x="6348" y="7644"/>
                </a:lnTo>
                <a:lnTo>
                  <a:pt x="5825" y="7620"/>
                </a:lnTo>
                <a:lnTo>
                  <a:pt x="5302" y="7644"/>
                </a:lnTo>
                <a:lnTo>
                  <a:pt x="4791" y="7715"/>
                </a:lnTo>
                <a:lnTo>
                  <a:pt x="5825" y="5885"/>
                </a:lnTo>
                <a:close/>
                <a:moveTo>
                  <a:pt x="2425" y="5540"/>
                </a:moveTo>
                <a:lnTo>
                  <a:pt x="2663" y="5814"/>
                </a:lnTo>
                <a:lnTo>
                  <a:pt x="3079" y="6396"/>
                </a:lnTo>
                <a:lnTo>
                  <a:pt x="3436" y="7038"/>
                </a:lnTo>
                <a:lnTo>
                  <a:pt x="3721" y="7704"/>
                </a:lnTo>
                <a:lnTo>
                  <a:pt x="3828" y="8048"/>
                </a:lnTo>
                <a:lnTo>
                  <a:pt x="3126" y="9273"/>
                </a:lnTo>
                <a:lnTo>
                  <a:pt x="2948" y="8773"/>
                </a:lnTo>
                <a:lnTo>
                  <a:pt x="2496" y="7799"/>
                </a:lnTo>
                <a:lnTo>
                  <a:pt x="1962" y="6860"/>
                </a:lnTo>
                <a:lnTo>
                  <a:pt x="1343" y="5956"/>
                </a:lnTo>
                <a:lnTo>
                  <a:pt x="1011" y="5540"/>
                </a:lnTo>
                <a:close/>
                <a:moveTo>
                  <a:pt x="10651" y="5540"/>
                </a:moveTo>
                <a:lnTo>
                  <a:pt x="10306" y="5968"/>
                </a:lnTo>
                <a:lnTo>
                  <a:pt x="9688" y="6860"/>
                </a:lnTo>
                <a:lnTo>
                  <a:pt x="9153" y="7799"/>
                </a:lnTo>
                <a:lnTo>
                  <a:pt x="8713" y="8773"/>
                </a:lnTo>
                <a:lnTo>
                  <a:pt x="8523" y="9273"/>
                </a:lnTo>
                <a:lnTo>
                  <a:pt x="7822" y="8048"/>
                </a:lnTo>
                <a:lnTo>
                  <a:pt x="7929" y="7704"/>
                </a:lnTo>
                <a:lnTo>
                  <a:pt x="8214" y="7038"/>
                </a:lnTo>
                <a:lnTo>
                  <a:pt x="8571" y="6396"/>
                </a:lnTo>
                <a:lnTo>
                  <a:pt x="8999" y="5814"/>
                </a:lnTo>
                <a:lnTo>
                  <a:pt x="9224" y="5540"/>
                </a:lnTo>
                <a:close/>
                <a:moveTo>
                  <a:pt x="6193" y="8286"/>
                </a:moveTo>
                <a:lnTo>
                  <a:pt x="6930" y="8369"/>
                </a:lnTo>
                <a:lnTo>
                  <a:pt x="7299" y="8452"/>
                </a:lnTo>
                <a:lnTo>
                  <a:pt x="7976" y="9653"/>
                </a:lnTo>
                <a:lnTo>
                  <a:pt x="7976" y="9653"/>
                </a:lnTo>
                <a:lnTo>
                  <a:pt x="7441" y="9558"/>
                </a:lnTo>
                <a:lnTo>
                  <a:pt x="6372" y="9451"/>
                </a:lnTo>
                <a:lnTo>
                  <a:pt x="5825" y="9439"/>
                </a:lnTo>
                <a:lnTo>
                  <a:pt x="5290" y="9451"/>
                </a:lnTo>
                <a:lnTo>
                  <a:pt x="4208" y="9558"/>
                </a:lnTo>
                <a:lnTo>
                  <a:pt x="3673" y="9653"/>
                </a:lnTo>
                <a:lnTo>
                  <a:pt x="3673" y="9653"/>
                </a:lnTo>
                <a:lnTo>
                  <a:pt x="4363" y="8452"/>
                </a:lnTo>
                <a:lnTo>
                  <a:pt x="4719" y="8369"/>
                </a:lnTo>
                <a:lnTo>
                  <a:pt x="5456" y="8286"/>
                </a:lnTo>
                <a:close/>
                <a:moveTo>
                  <a:pt x="8642" y="1"/>
                </a:moveTo>
                <a:lnTo>
                  <a:pt x="8511" y="13"/>
                </a:lnTo>
                <a:lnTo>
                  <a:pt x="7857" y="167"/>
                </a:lnTo>
                <a:lnTo>
                  <a:pt x="6514" y="334"/>
                </a:lnTo>
                <a:lnTo>
                  <a:pt x="5159" y="334"/>
                </a:lnTo>
                <a:lnTo>
                  <a:pt x="3816" y="167"/>
                </a:lnTo>
                <a:lnTo>
                  <a:pt x="3150" y="13"/>
                </a:lnTo>
                <a:lnTo>
                  <a:pt x="3019" y="13"/>
                </a:lnTo>
                <a:lnTo>
                  <a:pt x="2805" y="144"/>
                </a:lnTo>
                <a:lnTo>
                  <a:pt x="2758" y="262"/>
                </a:lnTo>
                <a:lnTo>
                  <a:pt x="2556" y="928"/>
                </a:lnTo>
                <a:lnTo>
                  <a:pt x="2021" y="2200"/>
                </a:lnTo>
                <a:lnTo>
                  <a:pt x="1343" y="3389"/>
                </a:lnTo>
                <a:lnTo>
                  <a:pt x="535" y="4482"/>
                </a:lnTo>
                <a:lnTo>
                  <a:pt x="72" y="4981"/>
                </a:lnTo>
                <a:lnTo>
                  <a:pt x="0" y="5088"/>
                </a:lnTo>
                <a:lnTo>
                  <a:pt x="0" y="5326"/>
                </a:lnTo>
                <a:lnTo>
                  <a:pt x="72" y="5433"/>
                </a:lnTo>
                <a:lnTo>
                  <a:pt x="535" y="5944"/>
                </a:lnTo>
                <a:lnTo>
                  <a:pt x="1343" y="7050"/>
                </a:lnTo>
                <a:lnTo>
                  <a:pt x="2021" y="8239"/>
                </a:lnTo>
                <a:lnTo>
                  <a:pt x="2556" y="9510"/>
                </a:lnTo>
                <a:lnTo>
                  <a:pt x="2758" y="10176"/>
                </a:lnTo>
                <a:lnTo>
                  <a:pt x="2805" y="10295"/>
                </a:lnTo>
                <a:lnTo>
                  <a:pt x="3019" y="10414"/>
                </a:lnTo>
                <a:lnTo>
                  <a:pt x="3150" y="10402"/>
                </a:lnTo>
                <a:lnTo>
                  <a:pt x="3804" y="10247"/>
                </a:lnTo>
                <a:lnTo>
                  <a:pt x="5147" y="10081"/>
                </a:lnTo>
                <a:lnTo>
                  <a:pt x="6502" y="10081"/>
                </a:lnTo>
                <a:lnTo>
                  <a:pt x="7846" y="10247"/>
                </a:lnTo>
                <a:lnTo>
                  <a:pt x="8511" y="10402"/>
                </a:lnTo>
                <a:lnTo>
                  <a:pt x="8559" y="10426"/>
                </a:lnTo>
                <a:lnTo>
                  <a:pt x="8571" y="10426"/>
                </a:lnTo>
                <a:lnTo>
                  <a:pt x="8678" y="10414"/>
                </a:lnTo>
                <a:lnTo>
                  <a:pt x="8844" y="10295"/>
                </a:lnTo>
                <a:lnTo>
                  <a:pt x="8892" y="10188"/>
                </a:lnTo>
                <a:lnTo>
                  <a:pt x="9094" y="9534"/>
                </a:lnTo>
                <a:lnTo>
                  <a:pt x="9617" y="8262"/>
                </a:lnTo>
                <a:lnTo>
                  <a:pt x="10294" y="7062"/>
                </a:lnTo>
                <a:lnTo>
                  <a:pt x="11114" y="5956"/>
                </a:lnTo>
                <a:lnTo>
                  <a:pt x="11578" y="5457"/>
                </a:lnTo>
                <a:lnTo>
                  <a:pt x="11578" y="5445"/>
                </a:lnTo>
                <a:lnTo>
                  <a:pt x="11661" y="5350"/>
                </a:lnTo>
                <a:lnTo>
                  <a:pt x="11661" y="5100"/>
                </a:lnTo>
                <a:lnTo>
                  <a:pt x="11590" y="4981"/>
                </a:lnTo>
                <a:lnTo>
                  <a:pt x="11126" y="4482"/>
                </a:lnTo>
                <a:lnTo>
                  <a:pt x="10318" y="3377"/>
                </a:lnTo>
                <a:lnTo>
                  <a:pt x="9640" y="2176"/>
                </a:lnTo>
                <a:lnTo>
                  <a:pt x="9106" y="904"/>
                </a:lnTo>
                <a:lnTo>
                  <a:pt x="8903" y="239"/>
                </a:lnTo>
                <a:lnTo>
                  <a:pt x="8856" y="132"/>
                </a:lnTo>
                <a:lnTo>
                  <a:pt x="86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57"/>
          <p:cNvSpPr/>
          <p:nvPr/>
        </p:nvSpPr>
        <p:spPr>
          <a:xfrm>
            <a:off x="10532203" y="5227461"/>
            <a:ext cx="633846" cy="633846"/>
          </a:xfrm>
          <a:custGeom>
            <a:avLst/>
            <a:gdLst/>
            <a:ahLst/>
            <a:cxnLst/>
            <a:rect l="l" t="t" r="r" b="b"/>
            <a:pathLst>
              <a:path w="10402" h="10402" extrusionOk="0">
                <a:moveTo>
                  <a:pt x="5195" y="654"/>
                </a:moveTo>
                <a:lnTo>
                  <a:pt x="5326" y="678"/>
                </a:lnTo>
                <a:lnTo>
                  <a:pt x="5504" y="845"/>
                </a:lnTo>
                <a:lnTo>
                  <a:pt x="5528" y="975"/>
                </a:lnTo>
                <a:lnTo>
                  <a:pt x="5504" y="1106"/>
                </a:lnTo>
                <a:lnTo>
                  <a:pt x="5326" y="1284"/>
                </a:lnTo>
                <a:lnTo>
                  <a:pt x="5195" y="1308"/>
                </a:lnTo>
                <a:lnTo>
                  <a:pt x="5076" y="1284"/>
                </a:lnTo>
                <a:lnTo>
                  <a:pt x="4898" y="1106"/>
                </a:lnTo>
                <a:lnTo>
                  <a:pt x="4874" y="975"/>
                </a:lnTo>
                <a:lnTo>
                  <a:pt x="4898" y="845"/>
                </a:lnTo>
                <a:lnTo>
                  <a:pt x="5076" y="678"/>
                </a:lnTo>
                <a:lnTo>
                  <a:pt x="5195" y="654"/>
                </a:lnTo>
                <a:close/>
                <a:moveTo>
                  <a:pt x="5195" y="1"/>
                </a:moveTo>
                <a:lnTo>
                  <a:pt x="5005" y="24"/>
                </a:lnTo>
                <a:lnTo>
                  <a:pt x="4648" y="167"/>
                </a:lnTo>
                <a:lnTo>
                  <a:pt x="4386" y="429"/>
                </a:lnTo>
                <a:lnTo>
                  <a:pt x="4244" y="785"/>
                </a:lnTo>
                <a:lnTo>
                  <a:pt x="4220" y="975"/>
                </a:lnTo>
                <a:lnTo>
                  <a:pt x="4244" y="1177"/>
                </a:lnTo>
                <a:lnTo>
                  <a:pt x="4386" y="1534"/>
                </a:lnTo>
                <a:lnTo>
                  <a:pt x="4648" y="1796"/>
                </a:lnTo>
                <a:lnTo>
                  <a:pt x="5005" y="1938"/>
                </a:lnTo>
                <a:lnTo>
                  <a:pt x="5195" y="1950"/>
                </a:lnTo>
                <a:lnTo>
                  <a:pt x="5397" y="1938"/>
                </a:lnTo>
                <a:lnTo>
                  <a:pt x="5753" y="1796"/>
                </a:lnTo>
                <a:lnTo>
                  <a:pt x="6015" y="1534"/>
                </a:lnTo>
                <a:lnTo>
                  <a:pt x="6158" y="1177"/>
                </a:lnTo>
                <a:lnTo>
                  <a:pt x="6169" y="975"/>
                </a:lnTo>
                <a:lnTo>
                  <a:pt x="6158" y="785"/>
                </a:lnTo>
                <a:lnTo>
                  <a:pt x="6015" y="429"/>
                </a:lnTo>
                <a:lnTo>
                  <a:pt x="5753" y="167"/>
                </a:lnTo>
                <a:lnTo>
                  <a:pt x="5397" y="24"/>
                </a:lnTo>
                <a:lnTo>
                  <a:pt x="5195" y="1"/>
                </a:lnTo>
                <a:close/>
                <a:moveTo>
                  <a:pt x="2330" y="1903"/>
                </a:moveTo>
                <a:lnTo>
                  <a:pt x="2437" y="1986"/>
                </a:lnTo>
                <a:lnTo>
                  <a:pt x="2520" y="2093"/>
                </a:lnTo>
                <a:lnTo>
                  <a:pt x="2520" y="2330"/>
                </a:lnTo>
                <a:lnTo>
                  <a:pt x="2437" y="2449"/>
                </a:lnTo>
                <a:lnTo>
                  <a:pt x="2330" y="2521"/>
                </a:lnTo>
                <a:lnTo>
                  <a:pt x="2092" y="2521"/>
                </a:lnTo>
                <a:lnTo>
                  <a:pt x="1985" y="2449"/>
                </a:lnTo>
                <a:lnTo>
                  <a:pt x="1902" y="2330"/>
                </a:lnTo>
                <a:lnTo>
                  <a:pt x="1902" y="2093"/>
                </a:lnTo>
                <a:lnTo>
                  <a:pt x="1985" y="1986"/>
                </a:lnTo>
                <a:lnTo>
                  <a:pt x="2092" y="1903"/>
                </a:lnTo>
                <a:close/>
                <a:moveTo>
                  <a:pt x="2033" y="1261"/>
                </a:moveTo>
                <a:lnTo>
                  <a:pt x="1676" y="1403"/>
                </a:lnTo>
                <a:lnTo>
                  <a:pt x="1522" y="1534"/>
                </a:lnTo>
                <a:lnTo>
                  <a:pt x="1391" y="1677"/>
                </a:lnTo>
                <a:lnTo>
                  <a:pt x="1248" y="2033"/>
                </a:lnTo>
                <a:lnTo>
                  <a:pt x="1248" y="2402"/>
                </a:lnTo>
                <a:lnTo>
                  <a:pt x="1391" y="2758"/>
                </a:lnTo>
                <a:lnTo>
                  <a:pt x="1522" y="2913"/>
                </a:lnTo>
                <a:lnTo>
                  <a:pt x="1676" y="3044"/>
                </a:lnTo>
                <a:lnTo>
                  <a:pt x="2033" y="3186"/>
                </a:lnTo>
                <a:lnTo>
                  <a:pt x="2401" y="3186"/>
                </a:lnTo>
                <a:lnTo>
                  <a:pt x="2758" y="3044"/>
                </a:lnTo>
                <a:lnTo>
                  <a:pt x="2901" y="2913"/>
                </a:lnTo>
                <a:lnTo>
                  <a:pt x="3031" y="2758"/>
                </a:lnTo>
                <a:lnTo>
                  <a:pt x="3174" y="2402"/>
                </a:lnTo>
                <a:lnTo>
                  <a:pt x="3174" y="2033"/>
                </a:lnTo>
                <a:lnTo>
                  <a:pt x="3031" y="1677"/>
                </a:lnTo>
                <a:lnTo>
                  <a:pt x="2901" y="1534"/>
                </a:lnTo>
                <a:lnTo>
                  <a:pt x="2758" y="1403"/>
                </a:lnTo>
                <a:lnTo>
                  <a:pt x="2401" y="1261"/>
                </a:lnTo>
                <a:close/>
                <a:moveTo>
                  <a:pt x="975" y="4886"/>
                </a:moveTo>
                <a:lnTo>
                  <a:pt x="1106" y="4898"/>
                </a:lnTo>
                <a:lnTo>
                  <a:pt x="1284" y="5076"/>
                </a:lnTo>
                <a:lnTo>
                  <a:pt x="1308" y="5207"/>
                </a:lnTo>
                <a:lnTo>
                  <a:pt x="1284" y="5338"/>
                </a:lnTo>
                <a:lnTo>
                  <a:pt x="1106" y="5516"/>
                </a:lnTo>
                <a:lnTo>
                  <a:pt x="975" y="5528"/>
                </a:lnTo>
                <a:lnTo>
                  <a:pt x="844" y="5516"/>
                </a:lnTo>
                <a:lnTo>
                  <a:pt x="666" y="5338"/>
                </a:lnTo>
                <a:lnTo>
                  <a:pt x="654" y="5207"/>
                </a:lnTo>
                <a:lnTo>
                  <a:pt x="666" y="5076"/>
                </a:lnTo>
                <a:lnTo>
                  <a:pt x="844" y="4898"/>
                </a:lnTo>
                <a:lnTo>
                  <a:pt x="975" y="4886"/>
                </a:lnTo>
                <a:close/>
                <a:moveTo>
                  <a:pt x="9426" y="4886"/>
                </a:moveTo>
                <a:lnTo>
                  <a:pt x="9557" y="4898"/>
                </a:lnTo>
                <a:lnTo>
                  <a:pt x="9736" y="5076"/>
                </a:lnTo>
                <a:lnTo>
                  <a:pt x="9747" y="5207"/>
                </a:lnTo>
                <a:lnTo>
                  <a:pt x="9736" y="5338"/>
                </a:lnTo>
                <a:lnTo>
                  <a:pt x="9557" y="5516"/>
                </a:lnTo>
                <a:lnTo>
                  <a:pt x="9426" y="5528"/>
                </a:lnTo>
                <a:lnTo>
                  <a:pt x="9296" y="5516"/>
                </a:lnTo>
                <a:lnTo>
                  <a:pt x="9117" y="5338"/>
                </a:lnTo>
                <a:lnTo>
                  <a:pt x="9106" y="5207"/>
                </a:lnTo>
                <a:lnTo>
                  <a:pt x="9117" y="5076"/>
                </a:lnTo>
                <a:lnTo>
                  <a:pt x="9296" y="4898"/>
                </a:lnTo>
                <a:lnTo>
                  <a:pt x="9426" y="4886"/>
                </a:lnTo>
                <a:close/>
                <a:moveTo>
                  <a:pt x="975" y="4232"/>
                </a:moveTo>
                <a:lnTo>
                  <a:pt x="785" y="4244"/>
                </a:lnTo>
                <a:lnTo>
                  <a:pt x="428" y="4387"/>
                </a:lnTo>
                <a:lnTo>
                  <a:pt x="167" y="4660"/>
                </a:lnTo>
                <a:lnTo>
                  <a:pt x="12" y="5005"/>
                </a:lnTo>
                <a:lnTo>
                  <a:pt x="0" y="5207"/>
                </a:lnTo>
                <a:lnTo>
                  <a:pt x="12" y="5409"/>
                </a:lnTo>
                <a:lnTo>
                  <a:pt x="167" y="5754"/>
                </a:lnTo>
                <a:lnTo>
                  <a:pt x="428" y="6015"/>
                </a:lnTo>
                <a:lnTo>
                  <a:pt x="785" y="6170"/>
                </a:lnTo>
                <a:lnTo>
                  <a:pt x="975" y="6182"/>
                </a:lnTo>
                <a:lnTo>
                  <a:pt x="1177" y="6170"/>
                </a:lnTo>
                <a:lnTo>
                  <a:pt x="1522" y="6015"/>
                </a:lnTo>
                <a:lnTo>
                  <a:pt x="1795" y="5754"/>
                </a:lnTo>
                <a:lnTo>
                  <a:pt x="1938" y="5409"/>
                </a:lnTo>
                <a:lnTo>
                  <a:pt x="1950" y="5207"/>
                </a:lnTo>
                <a:lnTo>
                  <a:pt x="1938" y="5005"/>
                </a:lnTo>
                <a:lnTo>
                  <a:pt x="1795" y="4660"/>
                </a:lnTo>
                <a:lnTo>
                  <a:pt x="1522" y="4387"/>
                </a:lnTo>
                <a:lnTo>
                  <a:pt x="1177" y="4244"/>
                </a:lnTo>
                <a:lnTo>
                  <a:pt x="975" y="4232"/>
                </a:lnTo>
                <a:close/>
                <a:moveTo>
                  <a:pt x="9426" y="4232"/>
                </a:moveTo>
                <a:lnTo>
                  <a:pt x="9224" y="4244"/>
                </a:lnTo>
                <a:lnTo>
                  <a:pt x="8880" y="4387"/>
                </a:lnTo>
                <a:lnTo>
                  <a:pt x="8618" y="4660"/>
                </a:lnTo>
                <a:lnTo>
                  <a:pt x="8464" y="5005"/>
                </a:lnTo>
                <a:lnTo>
                  <a:pt x="8452" y="5207"/>
                </a:lnTo>
                <a:lnTo>
                  <a:pt x="8464" y="5409"/>
                </a:lnTo>
                <a:lnTo>
                  <a:pt x="8618" y="5754"/>
                </a:lnTo>
                <a:lnTo>
                  <a:pt x="8880" y="6015"/>
                </a:lnTo>
                <a:lnTo>
                  <a:pt x="9224" y="6170"/>
                </a:lnTo>
                <a:lnTo>
                  <a:pt x="9426" y="6182"/>
                </a:lnTo>
                <a:lnTo>
                  <a:pt x="9629" y="6170"/>
                </a:lnTo>
                <a:lnTo>
                  <a:pt x="9973" y="6015"/>
                </a:lnTo>
                <a:lnTo>
                  <a:pt x="10235" y="5754"/>
                </a:lnTo>
                <a:lnTo>
                  <a:pt x="10389" y="5409"/>
                </a:lnTo>
                <a:lnTo>
                  <a:pt x="10401" y="5207"/>
                </a:lnTo>
                <a:lnTo>
                  <a:pt x="10389" y="5005"/>
                </a:lnTo>
                <a:lnTo>
                  <a:pt x="10235" y="4660"/>
                </a:lnTo>
                <a:lnTo>
                  <a:pt x="9973" y="4387"/>
                </a:lnTo>
                <a:lnTo>
                  <a:pt x="9629" y="4244"/>
                </a:lnTo>
                <a:lnTo>
                  <a:pt x="9426" y="4232"/>
                </a:lnTo>
                <a:close/>
                <a:moveTo>
                  <a:pt x="2330" y="7882"/>
                </a:moveTo>
                <a:lnTo>
                  <a:pt x="2437" y="7965"/>
                </a:lnTo>
                <a:lnTo>
                  <a:pt x="2520" y="8072"/>
                </a:lnTo>
                <a:lnTo>
                  <a:pt x="2520" y="8321"/>
                </a:lnTo>
                <a:lnTo>
                  <a:pt x="2437" y="8428"/>
                </a:lnTo>
                <a:lnTo>
                  <a:pt x="2330" y="8500"/>
                </a:lnTo>
                <a:lnTo>
                  <a:pt x="2092" y="8500"/>
                </a:lnTo>
                <a:lnTo>
                  <a:pt x="1985" y="8428"/>
                </a:lnTo>
                <a:lnTo>
                  <a:pt x="1902" y="8321"/>
                </a:lnTo>
                <a:lnTo>
                  <a:pt x="1902" y="8072"/>
                </a:lnTo>
                <a:lnTo>
                  <a:pt x="1985" y="7965"/>
                </a:lnTo>
                <a:lnTo>
                  <a:pt x="2092" y="7882"/>
                </a:lnTo>
                <a:close/>
                <a:moveTo>
                  <a:pt x="8309" y="7882"/>
                </a:moveTo>
                <a:lnTo>
                  <a:pt x="8416" y="7965"/>
                </a:lnTo>
                <a:lnTo>
                  <a:pt x="8499" y="8072"/>
                </a:lnTo>
                <a:lnTo>
                  <a:pt x="8499" y="8321"/>
                </a:lnTo>
                <a:lnTo>
                  <a:pt x="8416" y="8428"/>
                </a:lnTo>
                <a:lnTo>
                  <a:pt x="8309" y="8500"/>
                </a:lnTo>
                <a:lnTo>
                  <a:pt x="8060" y="8500"/>
                </a:lnTo>
                <a:lnTo>
                  <a:pt x="7964" y="8428"/>
                </a:lnTo>
                <a:lnTo>
                  <a:pt x="7881" y="8321"/>
                </a:lnTo>
                <a:lnTo>
                  <a:pt x="7881" y="8072"/>
                </a:lnTo>
                <a:lnTo>
                  <a:pt x="7964" y="7965"/>
                </a:lnTo>
                <a:lnTo>
                  <a:pt x="8060" y="7882"/>
                </a:lnTo>
                <a:close/>
                <a:moveTo>
                  <a:pt x="2033" y="7228"/>
                </a:moveTo>
                <a:lnTo>
                  <a:pt x="1676" y="7371"/>
                </a:lnTo>
                <a:lnTo>
                  <a:pt x="1522" y="7501"/>
                </a:lnTo>
                <a:lnTo>
                  <a:pt x="1391" y="7656"/>
                </a:lnTo>
                <a:lnTo>
                  <a:pt x="1248" y="8001"/>
                </a:lnTo>
                <a:lnTo>
                  <a:pt x="1248" y="8381"/>
                </a:lnTo>
                <a:lnTo>
                  <a:pt x="1391" y="8738"/>
                </a:lnTo>
                <a:lnTo>
                  <a:pt x="1522" y="8880"/>
                </a:lnTo>
                <a:lnTo>
                  <a:pt x="1676" y="9011"/>
                </a:lnTo>
                <a:lnTo>
                  <a:pt x="2033" y="9154"/>
                </a:lnTo>
                <a:lnTo>
                  <a:pt x="2401" y="9154"/>
                </a:lnTo>
                <a:lnTo>
                  <a:pt x="2758" y="9011"/>
                </a:lnTo>
                <a:lnTo>
                  <a:pt x="2901" y="8880"/>
                </a:lnTo>
                <a:lnTo>
                  <a:pt x="3031" y="8738"/>
                </a:lnTo>
                <a:lnTo>
                  <a:pt x="3174" y="8381"/>
                </a:lnTo>
                <a:lnTo>
                  <a:pt x="3174" y="8001"/>
                </a:lnTo>
                <a:lnTo>
                  <a:pt x="3031" y="7656"/>
                </a:lnTo>
                <a:lnTo>
                  <a:pt x="2901" y="7501"/>
                </a:lnTo>
                <a:lnTo>
                  <a:pt x="2758" y="7371"/>
                </a:lnTo>
                <a:lnTo>
                  <a:pt x="2401" y="7228"/>
                </a:lnTo>
                <a:close/>
                <a:moveTo>
                  <a:pt x="8000" y="7228"/>
                </a:moveTo>
                <a:lnTo>
                  <a:pt x="7655" y="7371"/>
                </a:lnTo>
                <a:lnTo>
                  <a:pt x="7501" y="7501"/>
                </a:lnTo>
                <a:lnTo>
                  <a:pt x="7370" y="7656"/>
                </a:lnTo>
                <a:lnTo>
                  <a:pt x="7227" y="8012"/>
                </a:lnTo>
                <a:lnTo>
                  <a:pt x="7227" y="8381"/>
                </a:lnTo>
                <a:lnTo>
                  <a:pt x="7370" y="8738"/>
                </a:lnTo>
                <a:lnTo>
                  <a:pt x="7501" y="8880"/>
                </a:lnTo>
                <a:lnTo>
                  <a:pt x="7655" y="9011"/>
                </a:lnTo>
                <a:lnTo>
                  <a:pt x="8000" y="9154"/>
                </a:lnTo>
                <a:lnTo>
                  <a:pt x="8380" y="9154"/>
                </a:lnTo>
                <a:lnTo>
                  <a:pt x="8725" y="9011"/>
                </a:lnTo>
                <a:lnTo>
                  <a:pt x="8880" y="8880"/>
                </a:lnTo>
                <a:lnTo>
                  <a:pt x="9010" y="8738"/>
                </a:lnTo>
                <a:lnTo>
                  <a:pt x="9153" y="8381"/>
                </a:lnTo>
                <a:lnTo>
                  <a:pt x="9153" y="8012"/>
                </a:lnTo>
                <a:lnTo>
                  <a:pt x="9010" y="7656"/>
                </a:lnTo>
                <a:lnTo>
                  <a:pt x="8880" y="7501"/>
                </a:lnTo>
                <a:lnTo>
                  <a:pt x="8725" y="7371"/>
                </a:lnTo>
                <a:lnTo>
                  <a:pt x="8380" y="7228"/>
                </a:lnTo>
                <a:close/>
                <a:moveTo>
                  <a:pt x="5195" y="9106"/>
                </a:moveTo>
                <a:lnTo>
                  <a:pt x="5326" y="9130"/>
                </a:lnTo>
                <a:lnTo>
                  <a:pt x="5504" y="9296"/>
                </a:lnTo>
                <a:lnTo>
                  <a:pt x="5528" y="9427"/>
                </a:lnTo>
                <a:lnTo>
                  <a:pt x="5504" y="9558"/>
                </a:lnTo>
                <a:lnTo>
                  <a:pt x="5326" y="9736"/>
                </a:lnTo>
                <a:lnTo>
                  <a:pt x="5195" y="9760"/>
                </a:lnTo>
                <a:lnTo>
                  <a:pt x="5076" y="9736"/>
                </a:lnTo>
                <a:lnTo>
                  <a:pt x="4898" y="9558"/>
                </a:lnTo>
                <a:lnTo>
                  <a:pt x="4874" y="9427"/>
                </a:lnTo>
                <a:lnTo>
                  <a:pt x="4898" y="9296"/>
                </a:lnTo>
                <a:lnTo>
                  <a:pt x="5076" y="9130"/>
                </a:lnTo>
                <a:lnTo>
                  <a:pt x="5195" y="9106"/>
                </a:lnTo>
                <a:close/>
                <a:moveTo>
                  <a:pt x="5195" y="8452"/>
                </a:moveTo>
                <a:lnTo>
                  <a:pt x="5005" y="8476"/>
                </a:lnTo>
                <a:lnTo>
                  <a:pt x="4648" y="8619"/>
                </a:lnTo>
                <a:lnTo>
                  <a:pt x="4386" y="8880"/>
                </a:lnTo>
                <a:lnTo>
                  <a:pt x="4244" y="9237"/>
                </a:lnTo>
                <a:lnTo>
                  <a:pt x="4220" y="9427"/>
                </a:lnTo>
                <a:lnTo>
                  <a:pt x="4244" y="9629"/>
                </a:lnTo>
                <a:lnTo>
                  <a:pt x="4386" y="9986"/>
                </a:lnTo>
                <a:lnTo>
                  <a:pt x="4648" y="10247"/>
                </a:lnTo>
                <a:lnTo>
                  <a:pt x="5005" y="10390"/>
                </a:lnTo>
                <a:lnTo>
                  <a:pt x="5195" y="10402"/>
                </a:lnTo>
                <a:lnTo>
                  <a:pt x="5397" y="10390"/>
                </a:lnTo>
                <a:lnTo>
                  <a:pt x="5753" y="10247"/>
                </a:lnTo>
                <a:lnTo>
                  <a:pt x="6015" y="9986"/>
                </a:lnTo>
                <a:lnTo>
                  <a:pt x="6158" y="9629"/>
                </a:lnTo>
                <a:lnTo>
                  <a:pt x="6169" y="9427"/>
                </a:lnTo>
                <a:lnTo>
                  <a:pt x="6158" y="9237"/>
                </a:lnTo>
                <a:lnTo>
                  <a:pt x="6015" y="8880"/>
                </a:lnTo>
                <a:lnTo>
                  <a:pt x="5753" y="8619"/>
                </a:lnTo>
                <a:lnTo>
                  <a:pt x="5397" y="8476"/>
                </a:lnTo>
                <a:lnTo>
                  <a:pt x="5195" y="845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57"/>
          <p:cNvSpPr/>
          <p:nvPr/>
        </p:nvSpPr>
        <p:spPr>
          <a:xfrm>
            <a:off x="6877897" y="5267313"/>
            <a:ext cx="713549" cy="554874"/>
          </a:xfrm>
          <a:custGeom>
            <a:avLst/>
            <a:gdLst/>
            <a:ahLst/>
            <a:cxnLst/>
            <a:rect l="l" t="t" r="r" b="b"/>
            <a:pathLst>
              <a:path w="11710" h="9106" extrusionOk="0">
                <a:moveTo>
                  <a:pt x="5861" y="785"/>
                </a:moveTo>
                <a:lnTo>
                  <a:pt x="6182" y="1142"/>
                </a:lnTo>
                <a:lnTo>
                  <a:pt x="6776" y="1962"/>
                </a:lnTo>
                <a:lnTo>
                  <a:pt x="7252" y="2913"/>
                </a:lnTo>
                <a:lnTo>
                  <a:pt x="7620" y="3947"/>
                </a:lnTo>
                <a:lnTo>
                  <a:pt x="7739" y="4494"/>
                </a:lnTo>
                <a:lnTo>
                  <a:pt x="7466" y="4696"/>
                </a:lnTo>
                <a:lnTo>
                  <a:pt x="7204" y="4933"/>
                </a:lnTo>
                <a:lnTo>
                  <a:pt x="6966" y="5171"/>
                </a:lnTo>
                <a:lnTo>
                  <a:pt x="6550" y="5647"/>
                </a:lnTo>
                <a:lnTo>
                  <a:pt x="6217" y="6134"/>
                </a:lnTo>
                <a:lnTo>
                  <a:pt x="5956" y="6621"/>
                </a:lnTo>
                <a:lnTo>
                  <a:pt x="5861" y="6859"/>
                </a:lnTo>
                <a:lnTo>
                  <a:pt x="5635" y="6384"/>
                </a:lnTo>
                <a:lnTo>
                  <a:pt x="5160" y="5647"/>
                </a:lnTo>
                <a:lnTo>
                  <a:pt x="4755" y="5159"/>
                </a:lnTo>
                <a:lnTo>
                  <a:pt x="4506" y="4933"/>
                </a:lnTo>
                <a:lnTo>
                  <a:pt x="4244" y="4696"/>
                </a:lnTo>
                <a:lnTo>
                  <a:pt x="3971" y="4494"/>
                </a:lnTo>
                <a:lnTo>
                  <a:pt x="4102" y="3947"/>
                </a:lnTo>
                <a:lnTo>
                  <a:pt x="4458" y="2913"/>
                </a:lnTo>
                <a:lnTo>
                  <a:pt x="4946" y="1962"/>
                </a:lnTo>
                <a:lnTo>
                  <a:pt x="5528" y="1142"/>
                </a:lnTo>
                <a:lnTo>
                  <a:pt x="5861" y="785"/>
                </a:lnTo>
                <a:close/>
                <a:moveTo>
                  <a:pt x="690" y="3935"/>
                </a:moveTo>
                <a:lnTo>
                  <a:pt x="1023" y="3971"/>
                </a:lnTo>
                <a:lnTo>
                  <a:pt x="1819" y="4149"/>
                </a:lnTo>
                <a:lnTo>
                  <a:pt x="2723" y="4482"/>
                </a:lnTo>
                <a:lnTo>
                  <a:pt x="3412" y="4886"/>
                </a:lnTo>
                <a:lnTo>
                  <a:pt x="3864" y="5219"/>
                </a:lnTo>
                <a:lnTo>
                  <a:pt x="4078" y="5421"/>
                </a:lnTo>
                <a:lnTo>
                  <a:pt x="4268" y="5599"/>
                </a:lnTo>
                <a:lnTo>
                  <a:pt x="4601" y="5980"/>
                </a:lnTo>
                <a:lnTo>
                  <a:pt x="4898" y="6396"/>
                </a:lnTo>
                <a:lnTo>
                  <a:pt x="5148" y="6859"/>
                </a:lnTo>
                <a:lnTo>
                  <a:pt x="5255" y="7121"/>
                </a:lnTo>
                <a:lnTo>
                  <a:pt x="5373" y="7430"/>
                </a:lnTo>
                <a:lnTo>
                  <a:pt x="5516" y="8095"/>
                </a:lnTo>
                <a:lnTo>
                  <a:pt x="5528" y="8452"/>
                </a:lnTo>
                <a:lnTo>
                  <a:pt x="5183" y="8428"/>
                </a:lnTo>
                <a:lnTo>
                  <a:pt x="4363" y="8226"/>
                </a:lnTo>
                <a:lnTo>
                  <a:pt x="3472" y="7846"/>
                </a:lnTo>
                <a:lnTo>
                  <a:pt x="2616" y="7311"/>
                </a:lnTo>
                <a:lnTo>
                  <a:pt x="2247" y="6978"/>
                </a:lnTo>
                <a:lnTo>
                  <a:pt x="2033" y="6788"/>
                </a:lnTo>
                <a:lnTo>
                  <a:pt x="1689" y="6384"/>
                </a:lnTo>
                <a:lnTo>
                  <a:pt x="1272" y="5766"/>
                </a:lnTo>
                <a:lnTo>
                  <a:pt x="928" y="4957"/>
                </a:lnTo>
                <a:lnTo>
                  <a:pt x="738" y="4232"/>
                </a:lnTo>
                <a:lnTo>
                  <a:pt x="690" y="3935"/>
                </a:lnTo>
                <a:close/>
                <a:moveTo>
                  <a:pt x="11020" y="3935"/>
                </a:moveTo>
                <a:lnTo>
                  <a:pt x="10984" y="4232"/>
                </a:lnTo>
                <a:lnTo>
                  <a:pt x="10794" y="4969"/>
                </a:lnTo>
                <a:lnTo>
                  <a:pt x="10437" y="5777"/>
                </a:lnTo>
                <a:lnTo>
                  <a:pt x="10009" y="6407"/>
                </a:lnTo>
                <a:lnTo>
                  <a:pt x="9665" y="6800"/>
                </a:lnTo>
                <a:lnTo>
                  <a:pt x="9451" y="7002"/>
                </a:lnTo>
                <a:lnTo>
                  <a:pt x="9094" y="7323"/>
                </a:lnTo>
                <a:lnTo>
                  <a:pt x="8262" y="7846"/>
                </a:lnTo>
                <a:lnTo>
                  <a:pt x="7370" y="8226"/>
                </a:lnTo>
                <a:lnTo>
                  <a:pt x="6538" y="8428"/>
                </a:lnTo>
                <a:lnTo>
                  <a:pt x="6182" y="8452"/>
                </a:lnTo>
                <a:lnTo>
                  <a:pt x="6194" y="8095"/>
                </a:lnTo>
                <a:lnTo>
                  <a:pt x="6336" y="7430"/>
                </a:lnTo>
                <a:lnTo>
                  <a:pt x="6455" y="7121"/>
                </a:lnTo>
                <a:lnTo>
                  <a:pt x="6562" y="6871"/>
                </a:lnTo>
                <a:lnTo>
                  <a:pt x="6824" y="6407"/>
                </a:lnTo>
                <a:lnTo>
                  <a:pt x="7121" y="5980"/>
                </a:lnTo>
                <a:lnTo>
                  <a:pt x="7466" y="5587"/>
                </a:lnTo>
                <a:lnTo>
                  <a:pt x="7656" y="5409"/>
                </a:lnTo>
                <a:lnTo>
                  <a:pt x="7870" y="5207"/>
                </a:lnTo>
                <a:lnTo>
                  <a:pt x="8310" y="4874"/>
                </a:lnTo>
                <a:lnTo>
                  <a:pt x="8999" y="4470"/>
                </a:lnTo>
                <a:lnTo>
                  <a:pt x="9891" y="4137"/>
                </a:lnTo>
                <a:lnTo>
                  <a:pt x="10687" y="3971"/>
                </a:lnTo>
                <a:lnTo>
                  <a:pt x="11020" y="3935"/>
                </a:lnTo>
                <a:close/>
                <a:moveTo>
                  <a:pt x="5766" y="0"/>
                </a:moveTo>
                <a:lnTo>
                  <a:pt x="5671" y="60"/>
                </a:lnTo>
                <a:lnTo>
                  <a:pt x="5290" y="428"/>
                </a:lnTo>
                <a:lnTo>
                  <a:pt x="4577" y="1308"/>
                </a:lnTo>
                <a:lnTo>
                  <a:pt x="3995" y="2342"/>
                </a:lnTo>
                <a:lnTo>
                  <a:pt x="3543" y="3495"/>
                </a:lnTo>
                <a:lnTo>
                  <a:pt x="3388" y="4113"/>
                </a:lnTo>
                <a:lnTo>
                  <a:pt x="2877" y="3852"/>
                </a:lnTo>
                <a:lnTo>
                  <a:pt x="1891" y="3495"/>
                </a:lnTo>
                <a:lnTo>
                  <a:pt x="1023" y="3317"/>
                </a:lnTo>
                <a:lnTo>
                  <a:pt x="369" y="3257"/>
                </a:lnTo>
                <a:lnTo>
                  <a:pt x="96" y="3257"/>
                </a:lnTo>
                <a:lnTo>
                  <a:pt x="12" y="3353"/>
                </a:lnTo>
                <a:lnTo>
                  <a:pt x="1" y="3412"/>
                </a:lnTo>
                <a:lnTo>
                  <a:pt x="12" y="3662"/>
                </a:lnTo>
                <a:lnTo>
                  <a:pt x="131" y="4529"/>
                </a:lnTo>
                <a:lnTo>
                  <a:pt x="381" y="5373"/>
                </a:lnTo>
                <a:lnTo>
                  <a:pt x="654" y="5980"/>
                </a:lnTo>
                <a:lnTo>
                  <a:pt x="1023" y="6586"/>
                </a:lnTo>
                <a:lnTo>
                  <a:pt x="1510" y="7180"/>
                </a:lnTo>
                <a:lnTo>
                  <a:pt x="1807" y="7465"/>
                </a:lnTo>
                <a:lnTo>
                  <a:pt x="2033" y="7667"/>
                </a:lnTo>
                <a:lnTo>
                  <a:pt x="2497" y="8036"/>
                </a:lnTo>
                <a:lnTo>
                  <a:pt x="3222" y="8464"/>
                </a:lnTo>
                <a:lnTo>
                  <a:pt x="4173" y="8844"/>
                </a:lnTo>
                <a:lnTo>
                  <a:pt x="5041" y="9046"/>
                </a:lnTo>
                <a:lnTo>
                  <a:pt x="5409" y="9094"/>
                </a:lnTo>
                <a:lnTo>
                  <a:pt x="5861" y="9106"/>
                </a:lnTo>
                <a:lnTo>
                  <a:pt x="6313" y="9094"/>
                </a:lnTo>
                <a:lnTo>
                  <a:pt x="6669" y="9046"/>
                </a:lnTo>
                <a:lnTo>
                  <a:pt x="7537" y="8844"/>
                </a:lnTo>
                <a:lnTo>
                  <a:pt x="8488" y="8464"/>
                </a:lnTo>
                <a:lnTo>
                  <a:pt x="9213" y="8036"/>
                </a:lnTo>
                <a:lnTo>
                  <a:pt x="9677" y="7667"/>
                </a:lnTo>
                <a:lnTo>
                  <a:pt x="9902" y="7465"/>
                </a:lnTo>
                <a:lnTo>
                  <a:pt x="10200" y="7180"/>
                </a:lnTo>
                <a:lnTo>
                  <a:pt x="10687" y="6586"/>
                </a:lnTo>
                <a:lnTo>
                  <a:pt x="11055" y="5980"/>
                </a:lnTo>
                <a:lnTo>
                  <a:pt x="11329" y="5373"/>
                </a:lnTo>
                <a:lnTo>
                  <a:pt x="11578" y="4541"/>
                </a:lnTo>
                <a:lnTo>
                  <a:pt x="11697" y="3673"/>
                </a:lnTo>
                <a:lnTo>
                  <a:pt x="11709" y="3412"/>
                </a:lnTo>
                <a:lnTo>
                  <a:pt x="11697" y="3341"/>
                </a:lnTo>
                <a:lnTo>
                  <a:pt x="11614" y="3257"/>
                </a:lnTo>
                <a:lnTo>
                  <a:pt x="11555" y="3246"/>
                </a:lnTo>
                <a:lnTo>
                  <a:pt x="11353" y="3257"/>
                </a:lnTo>
                <a:lnTo>
                  <a:pt x="10699" y="3317"/>
                </a:lnTo>
                <a:lnTo>
                  <a:pt x="9831" y="3495"/>
                </a:lnTo>
                <a:lnTo>
                  <a:pt x="8833" y="3840"/>
                </a:lnTo>
                <a:lnTo>
                  <a:pt x="8321" y="4113"/>
                </a:lnTo>
                <a:lnTo>
                  <a:pt x="8167" y="3495"/>
                </a:lnTo>
                <a:lnTo>
                  <a:pt x="7715" y="2342"/>
                </a:lnTo>
                <a:lnTo>
                  <a:pt x="7133" y="1308"/>
                </a:lnTo>
                <a:lnTo>
                  <a:pt x="6431" y="428"/>
                </a:lnTo>
                <a:lnTo>
                  <a:pt x="6039" y="60"/>
                </a:lnTo>
                <a:lnTo>
                  <a:pt x="595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57"/>
          <p:cNvSpPr/>
          <p:nvPr/>
        </p:nvSpPr>
        <p:spPr>
          <a:xfrm>
            <a:off x="9352246" y="1419656"/>
            <a:ext cx="713488" cy="633846"/>
          </a:xfrm>
          <a:custGeom>
            <a:avLst/>
            <a:gdLst/>
            <a:ahLst/>
            <a:cxnLst/>
            <a:rect l="l" t="t" r="r" b="b"/>
            <a:pathLst>
              <a:path w="11709" h="10402" extrusionOk="0">
                <a:moveTo>
                  <a:pt x="1950" y="0"/>
                </a:moveTo>
                <a:lnTo>
                  <a:pt x="1819" y="12"/>
                </a:lnTo>
                <a:lnTo>
                  <a:pt x="1653" y="190"/>
                </a:lnTo>
                <a:lnTo>
                  <a:pt x="1629" y="321"/>
                </a:lnTo>
                <a:lnTo>
                  <a:pt x="1629" y="2271"/>
                </a:lnTo>
                <a:lnTo>
                  <a:pt x="2283" y="2271"/>
                </a:lnTo>
                <a:lnTo>
                  <a:pt x="2283" y="321"/>
                </a:lnTo>
                <a:lnTo>
                  <a:pt x="2259" y="190"/>
                </a:lnTo>
                <a:lnTo>
                  <a:pt x="2081" y="12"/>
                </a:lnTo>
                <a:lnTo>
                  <a:pt x="1950" y="0"/>
                </a:lnTo>
                <a:close/>
                <a:moveTo>
                  <a:pt x="5861" y="0"/>
                </a:moveTo>
                <a:lnTo>
                  <a:pt x="5730" y="12"/>
                </a:lnTo>
                <a:lnTo>
                  <a:pt x="5552" y="190"/>
                </a:lnTo>
                <a:lnTo>
                  <a:pt x="5528" y="321"/>
                </a:lnTo>
                <a:lnTo>
                  <a:pt x="5528" y="2271"/>
                </a:lnTo>
                <a:lnTo>
                  <a:pt x="6182" y="2271"/>
                </a:lnTo>
                <a:lnTo>
                  <a:pt x="6182" y="321"/>
                </a:lnTo>
                <a:lnTo>
                  <a:pt x="6158" y="190"/>
                </a:lnTo>
                <a:lnTo>
                  <a:pt x="5979" y="12"/>
                </a:lnTo>
                <a:lnTo>
                  <a:pt x="5861" y="0"/>
                </a:lnTo>
                <a:close/>
                <a:moveTo>
                  <a:pt x="8785" y="5825"/>
                </a:moveTo>
                <a:lnTo>
                  <a:pt x="8654" y="5849"/>
                </a:lnTo>
                <a:lnTo>
                  <a:pt x="8476" y="6039"/>
                </a:lnTo>
                <a:lnTo>
                  <a:pt x="8452" y="6158"/>
                </a:lnTo>
                <a:lnTo>
                  <a:pt x="8452" y="7132"/>
                </a:lnTo>
                <a:lnTo>
                  <a:pt x="7477" y="7132"/>
                </a:lnTo>
                <a:lnTo>
                  <a:pt x="7346" y="7144"/>
                </a:lnTo>
                <a:lnTo>
                  <a:pt x="7168" y="7334"/>
                </a:lnTo>
                <a:lnTo>
                  <a:pt x="7156" y="7453"/>
                </a:lnTo>
                <a:lnTo>
                  <a:pt x="7168" y="7596"/>
                </a:lnTo>
                <a:lnTo>
                  <a:pt x="7346" y="7762"/>
                </a:lnTo>
                <a:lnTo>
                  <a:pt x="7477" y="7786"/>
                </a:lnTo>
                <a:lnTo>
                  <a:pt x="8452" y="7786"/>
                </a:lnTo>
                <a:lnTo>
                  <a:pt x="8452" y="8761"/>
                </a:lnTo>
                <a:lnTo>
                  <a:pt x="8476" y="8892"/>
                </a:lnTo>
                <a:lnTo>
                  <a:pt x="8654" y="9070"/>
                </a:lnTo>
                <a:lnTo>
                  <a:pt x="8785" y="9082"/>
                </a:lnTo>
                <a:lnTo>
                  <a:pt x="8916" y="9070"/>
                </a:lnTo>
                <a:lnTo>
                  <a:pt x="9082" y="8892"/>
                </a:lnTo>
                <a:lnTo>
                  <a:pt x="9106" y="8761"/>
                </a:lnTo>
                <a:lnTo>
                  <a:pt x="9106" y="7786"/>
                </a:lnTo>
                <a:lnTo>
                  <a:pt x="10080" y="7786"/>
                </a:lnTo>
                <a:lnTo>
                  <a:pt x="10211" y="7762"/>
                </a:lnTo>
                <a:lnTo>
                  <a:pt x="10390" y="7596"/>
                </a:lnTo>
                <a:lnTo>
                  <a:pt x="10401" y="7453"/>
                </a:lnTo>
                <a:lnTo>
                  <a:pt x="10390" y="7334"/>
                </a:lnTo>
                <a:lnTo>
                  <a:pt x="10211" y="7144"/>
                </a:lnTo>
                <a:lnTo>
                  <a:pt x="10080" y="7132"/>
                </a:lnTo>
                <a:lnTo>
                  <a:pt x="9106" y="7132"/>
                </a:lnTo>
                <a:lnTo>
                  <a:pt x="9106" y="6158"/>
                </a:lnTo>
                <a:lnTo>
                  <a:pt x="9082" y="6039"/>
                </a:lnTo>
                <a:lnTo>
                  <a:pt x="8916" y="5849"/>
                </a:lnTo>
                <a:lnTo>
                  <a:pt x="8785" y="5825"/>
                </a:lnTo>
                <a:close/>
                <a:moveTo>
                  <a:pt x="8785" y="5195"/>
                </a:moveTo>
                <a:lnTo>
                  <a:pt x="9011" y="5207"/>
                </a:lnTo>
                <a:lnTo>
                  <a:pt x="9462" y="5302"/>
                </a:lnTo>
                <a:lnTo>
                  <a:pt x="9867" y="5468"/>
                </a:lnTo>
                <a:lnTo>
                  <a:pt x="10235" y="5718"/>
                </a:lnTo>
                <a:lnTo>
                  <a:pt x="10544" y="6027"/>
                </a:lnTo>
                <a:lnTo>
                  <a:pt x="10782" y="6383"/>
                </a:lnTo>
                <a:lnTo>
                  <a:pt x="10960" y="6799"/>
                </a:lnTo>
                <a:lnTo>
                  <a:pt x="11043" y="7239"/>
                </a:lnTo>
                <a:lnTo>
                  <a:pt x="11055" y="7477"/>
                </a:lnTo>
                <a:lnTo>
                  <a:pt x="11043" y="7703"/>
                </a:lnTo>
                <a:lnTo>
                  <a:pt x="10960" y="8155"/>
                </a:lnTo>
                <a:lnTo>
                  <a:pt x="10782" y="8559"/>
                </a:lnTo>
                <a:lnTo>
                  <a:pt x="10544" y="8927"/>
                </a:lnTo>
                <a:lnTo>
                  <a:pt x="10235" y="9236"/>
                </a:lnTo>
                <a:lnTo>
                  <a:pt x="9867" y="9474"/>
                </a:lnTo>
                <a:lnTo>
                  <a:pt x="9462" y="9652"/>
                </a:lnTo>
                <a:lnTo>
                  <a:pt x="9011" y="9736"/>
                </a:lnTo>
                <a:lnTo>
                  <a:pt x="8785" y="9747"/>
                </a:lnTo>
                <a:lnTo>
                  <a:pt x="8547" y="9736"/>
                </a:lnTo>
                <a:lnTo>
                  <a:pt x="8107" y="9652"/>
                </a:lnTo>
                <a:lnTo>
                  <a:pt x="7691" y="9474"/>
                </a:lnTo>
                <a:lnTo>
                  <a:pt x="7335" y="9236"/>
                </a:lnTo>
                <a:lnTo>
                  <a:pt x="7026" y="8927"/>
                </a:lnTo>
                <a:lnTo>
                  <a:pt x="6776" y="8559"/>
                </a:lnTo>
                <a:lnTo>
                  <a:pt x="6609" y="8155"/>
                </a:lnTo>
                <a:lnTo>
                  <a:pt x="6514" y="7703"/>
                </a:lnTo>
                <a:lnTo>
                  <a:pt x="6502" y="7477"/>
                </a:lnTo>
                <a:lnTo>
                  <a:pt x="6514" y="7239"/>
                </a:lnTo>
                <a:lnTo>
                  <a:pt x="6609" y="6799"/>
                </a:lnTo>
                <a:lnTo>
                  <a:pt x="6776" y="6383"/>
                </a:lnTo>
                <a:lnTo>
                  <a:pt x="7026" y="6027"/>
                </a:lnTo>
                <a:lnTo>
                  <a:pt x="7335" y="5718"/>
                </a:lnTo>
                <a:lnTo>
                  <a:pt x="7691" y="5468"/>
                </a:lnTo>
                <a:lnTo>
                  <a:pt x="8107" y="5302"/>
                </a:lnTo>
                <a:lnTo>
                  <a:pt x="8547" y="5207"/>
                </a:lnTo>
                <a:lnTo>
                  <a:pt x="8785" y="5195"/>
                </a:lnTo>
                <a:close/>
                <a:moveTo>
                  <a:pt x="321" y="2924"/>
                </a:moveTo>
                <a:lnTo>
                  <a:pt x="191" y="2936"/>
                </a:lnTo>
                <a:lnTo>
                  <a:pt x="24" y="3115"/>
                </a:lnTo>
                <a:lnTo>
                  <a:pt x="0" y="3245"/>
                </a:lnTo>
                <a:lnTo>
                  <a:pt x="24" y="3376"/>
                </a:lnTo>
                <a:lnTo>
                  <a:pt x="191" y="3554"/>
                </a:lnTo>
                <a:lnTo>
                  <a:pt x="321" y="3578"/>
                </a:lnTo>
                <a:lnTo>
                  <a:pt x="654" y="3578"/>
                </a:lnTo>
                <a:lnTo>
                  <a:pt x="654" y="4874"/>
                </a:lnTo>
                <a:lnTo>
                  <a:pt x="666" y="5183"/>
                </a:lnTo>
                <a:lnTo>
                  <a:pt x="773" y="5777"/>
                </a:lnTo>
                <a:lnTo>
                  <a:pt x="999" y="6336"/>
                </a:lnTo>
                <a:lnTo>
                  <a:pt x="1308" y="6835"/>
                </a:lnTo>
                <a:lnTo>
                  <a:pt x="1700" y="7263"/>
                </a:lnTo>
                <a:lnTo>
                  <a:pt x="2164" y="7620"/>
                </a:lnTo>
                <a:lnTo>
                  <a:pt x="2699" y="7893"/>
                </a:lnTo>
                <a:lnTo>
                  <a:pt x="3269" y="8071"/>
                </a:lnTo>
                <a:lnTo>
                  <a:pt x="3578" y="8107"/>
                </a:lnTo>
                <a:lnTo>
                  <a:pt x="3578" y="10068"/>
                </a:lnTo>
                <a:lnTo>
                  <a:pt x="3590" y="10199"/>
                </a:lnTo>
                <a:lnTo>
                  <a:pt x="3769" y="10377"/>
                </a:lnTo>
                <a:lnTo>
                  <a:pt x="3899" y="10401"/>
                </a:lnTo>
                <a:lnTo>
                  <a:pt x="4030" y="10377"/>
                </a:lnTo>
                <a:lnTo>
                  <a:pt x="4208" y="10199"/>
                </a:lnTo>
                <a:lnTo>
                  <a:pt x="4232" y="10068"/>
                </a:lnTo>
                <a:lnTo>
                  <a:pt x="4232" y="8107"/>
                </a:lnTo>
                <a:lnTo>
                  <a:pt x="4494" y="8071"/>
                </a:lnTo>
                <a:lnTo>
                  <a:pt x="4981" y="7941"/>
                </a:lnTo>
                <a:lnTo>
                  <a:pt x="5219" y="7846"/>
                </a:lnTo>
                <a:lnTo>
                  <a:pt x="5207" y="7655"/>
                </a:lnTo>
                <a:lnTo>
                  <a:pt x="5207" y="7477"/>
                </a:lnTo>
                <a:lnTo>
                  <a:pt x="5207" y="7299"/>
                </a:lnTo>
                <a:lnTo>
                  <a:pt x="5219" y="7120"/>
                </a:lnTo>
                <a:lnTo>
                  <a:pt x="4922" y="7275"/>
                </a:lnTo>
                <a:lnTo>
                  <a:pt x="4256" y="7453"/>
                </a:lnTo>
                <a:lnTo>
                  <a:pt x="3899" y="7477"/>
                </a:lnTo>
                <a:lnTo>
                  <a:pt x="3638" y="7465"/>
                </a:lnTo>
                <a:lnTo>
                  <a:pt x="3127" y="7358"/>
                </a:lnTo>
                <a:lnTo>
                  <a:pt x="2663" y="7168"/>
                </a:lnTo>
                <a:lnTo>
                  <a:pt x="2247" y="6883"/>
                </a:lnTo>
                <a:lnTo>
                  <a:pt x="1890" y="6526"/>
                </a:lnTo>
                <a:lnTo>
                  <a:pt x="1617" y="6110"/>
                </a:lnTo>
                <a:lnTo>
                  <a:pt x="1415" y="5646"/>
                </a:lnTo>
                <a:lnTo>
                  <a:pt x="1308" y="5135"/>
                </a:lnTo>
                <a:lnTo>
                  <a:pt x="1308" y="4874"/>
                </a:lnTo>
                <a:lnTo>
                  <a:pt x="1308" y="3578"/>
                </a:lnTo>
                <a:lnTo>
                  <a:pt x="6502" y="3578"/>
                </a:lnTo>
                <a:lnTo>
                  <a:pt x="6502" y="4719"/>
                </a:lnTo>
                <a:lnTo>
                  <a:pt x="6812" y="4482"/>
                </a:lnTo>
                <a:lnTo>
                  <a:pt x="7156" y="4291"/>
                </a:lnTo>
                <a:lnTo>
                  <a:pt x="7156" y="3578"/>
                </a:lnTo>
                <a:lnTo>
                  <a:pt x="7477" y="3578"/>
                </a:lnTo>
                <a:lnTo>
                  <a:pt x="7608" y="3554"/>
                </a:lnTo>
                <a:lnTo>
                  <a:pt x="7786" y="3376"/>
                </a:lnTo>
                <a:lnTo>
                  <a:pt x="7810" y="3245"/>
                </a:lnTo>
                <a:lnTo>
                  <a:pt x="7786" y="3115"/>
                </a:lnTo>
                <a:lnTo>
                  <a:pt x="7608" y="2936"/>
                </a:lnTo>
                <a:lnTo>
                  <a:pt x="7477" y="2924"/>
                </a:lnTo>
                <a:close/>
                <a:moveTo>
                  <a:pt x="8476" y="4553"/>
                </a:moveTo>
                <a:lnTo>
                  <a:pt x="7905" y="4672"/>
                </a:lnTo>
                <a:lnTo>
                  <a:pt x="7382" y="4898"/>
                </a:lnTo>
                <a:lnTo>
                  <a:pt x="6919" y="5207"/>
                </a:lnTo>
                <a:lnTo>
                  <a:pt x="6514" y="5611"/>
                </a:lnTo>
                <a:lnTo>
                  <a:pt x="6205" y="6074"/>
                </a:lnTo>
                <a:lnTo>
                  <a:pt x="5979" y="6597"/>
                </a:lnTo>
                <a:lnTo>
                  <a:pt x="5861" y="7168"/>
                </a:lnTo>
                <a:lnTo>
                  <a:pt x="5861" y="7477"/>
                </a:lnTo>
                <a:lnTo>
                  <a:pt x="5861" y="7774"/>
                </a:lnTo>
                <a:lnTo>
                  <a:pt x="5979" y="8345"/>
                </a:lnTo>
                <a:lnTo>
                  <a:pt x="6205" y="8868"/>
                </a:lnTo>
                <a:lnTo>
                  <a:pt x="6514" y="9331"/>
                </a:lnTo>
                <a:lnTo>
                  <a:pt x="6919" y="9736"/>
                </a:lnTo>
                <a:lnTo>
                  <a:pt x="7382" y="10045"/>
                </a:lnTo>
                <a:lnTo>
                  <a:pt x="7905" y="10270"/>
                </a:lnTo>
                <a:lnTo>
                  <a:pt x="8476" y="10389"/>
                </a:lnTo>
                <a:lnTo>
                  <a:pt x="8785" y="10401"/>
                </a:lnTo>
                <a:lnTo>
                  <a:pt x="9082" y="10389"/>
                </a:lnTo>
                <a:lnTo>
                  <a:pt x="9653" y="10270"/>
                </a:lnTo>
                <a:lnTo>
                  <a:pt x="10176" y="10045"/>
                </a:lnTo>
                <a:lnTo>
                  <a:pt x="10639" y="9736"/>
                </a:lnTo>
                <a:lnTo>
                  <a:pt x="11043" y="9331"/>
                </a:lnTo>
                <a:lnTo>
                  <a:pt x="11352" y="8868"/>
                </a:lnTo>
                <a:lnTo>
                  <a:pt x="11578" y="8345"/>
                </a:lnTo>
                <a:lnTo>
                  <a:pt x="11697" y="7774"/>
                </a:lnTo>
                <a:lnTo>
                  <a:pt x="11709" y="7477"/>
                </a:lnTo>
                <a:lnTo>
                  <a:pt x="11697" y="7168"/>
                </a:lnTo>
                <a:lnTo>
                  <a:pt x="11578" y="6597"/>
                </a:lnTo>
                <a:lnTo>
                  <a:pt x="11352" y="6074"/>
                </a:lnTo>
                <a:lnTo>
                  <a:pt x="11043" y="5611"/>
                </a:lnTo>
                <a:lnTo>
                  <a:pt x="10639" y="5207"/>
                </a:lnTo>
                <a:lnTo>
                  <a:pt x="10176" y="4898"/>
                </a:lnTo>
                <a:lnTo>
                  <a:pt x="9653" y="4672"/>
                </a:lnTo>
                <a:lnTo>
                  <a:pt x="9082" y="455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57"/>
          <p:cNvSpPr/>
          <p:nvPr/>
        </p:nvSpPr>
        <p:spPr>
          <a:xfrm>
            <a:off x="2141436" y="1419656"/>
            <a:ext cx="633846" cy="633846"/>
          </a:xfrm>
          <a:custGeom>
            <a:avLst/>
            <a:gdLst/>
            <a:ahLst/>
            <a:cxnLst/>
            <a:rect l="l" t="t" r="r" b="b"/>
            <a:pathLst>
              <a:path w="10402" h="10402" extrusionOk="0">
                <a:moveTo>
                  <a:pt x="2913" y="654"/>
                </a:moveTo>
                <a:lnTo>
                  <a:pt x="3044" y="737"/>
                </a:lnTo>
                <a:lnTo>
                  <a:pt x="3092" y="808"/>
                </a:lnTo>
                <a:lnTo>
                  <a:pt x="3971" y="2877"/>
                </a:lnTo>
                <a:lnTo>
                  <a:pt x="3995" y="2960"/>
                </a:lnTo>
                <a:lnTo>
                  <a:pt x="3959" y="3126"/>
                </a:lnTo>
                <a:lnTo>
                  <a:pt x="3900" y="3198"/>
                </a:lnTo>
                <a:lnTo>
                  <a:pt x="2878" y="4030"/>
                </a:lnTo>
                <a:lnTo>
                  <a:pt x="2794" y="4113"/>
                </a:lnTo>
                <a:lnTo>
                  <a:pt x="2747" y="4327"/>
                </a:lnTo>
                <a:lnTo>
                  <a:pt x="2782" y="4434"/>
                </a:lnTo>
                <a:lnTo>
                  <a:pt x="3056" y="4933"/>
                </a:lnTo>
                <a:lnTo>
                  <a:pt x="3722" y="5872"/>
                </a:lnTo>
                <a:lnTo>
                  <a:pt x="4530" y="6681"/>
                </a:lnTo>
                <a:lnTo>
                  <a:pt x="5469" y="7346"/>
                </a:lnTo>
                <a:lnTo>
                  <a:pt x="5980" y="7620"/>
                </a:lnTo>
                <a:lnTo>
                  <a:pt x="6075" y="7655"/>
                </a:lnTo>
                <a:lnTo>
                  <a:pt x="6289" y="7608"/>
                </a:lnTo>
                <a:lnTo>
                  <a:pt x="6372" y="7536"/>
                </a:lnTo>
                <a:lnTo>
                  <a:pt x="7204" y="6502"/>
                </a:lnTo>
                <a:lnTo>
                  <a:pt x="7276" y="6443"/>
                </a:lnTo>
                <a:lnTo>
                  <a:pt x="7442" y="6407"/>
                </a:lnTo>
                <a:lnTo>
                  <a:pt x="7525" y="6431"/>
                </a:lnTo>
                <a:lnTo>
                  <a:pt x="9594" y="7311"/>
                </a:lnTo>
                <a:lnTo>
                  <a:pt x="9677" y="7358"/>
                </a:lnTo>
                <a:lnTo>
                  <a:pt x="9760" y="7525"/>
                </a:lnTo>
                <a:lnTo>
                  <a:pt x="9748" y="7620"/>
                </a:lnTo>
                <a:lnTo>
                  <a:pt x="9308" y="9545"/>
                </a:lnTo>
                <a:lnTo>
                  <a:pt x="9273" y="9629"/>
                </a:lnTo>
                <a:lnTo>
                  <a:pt x="9130" y="9736"/>
                </a:lnTo>
                <a:lnTo>
                  <a:pt x="9035" y="9747"/>
                </a:lnTo>
                <a:lnTo>
                  <a:pt x="8607" y="9747"/>
                </a:lnTo>
                <a:lnTo>
                  <a:pt x="7763" y="9652"/>
                </a:lnTo>
                <a:lnTo>
                  <a:pt x="6943" y="9486"/>
                </a:lnTo>
                <a:lnTo>
                  <a:pt x="6158" y="9248"/>
                </a:lnTo>
                <a:lnTo>
                  <a:pt x="5409" y="8927"/>
                </a:lnTo>
                <a:lnTo>
                  <a:pt x="4696" y="8535"/>
                </a:lnTo>
                <a:lnTo>
                  <a:pt x="4019" y="8083"/>
                </a:lnTo>
                <a:lnTo>
                  <a:pt x="3401" y="7572"/>
                </a:lnTo>
                <a:lnTo>
                  <a:pt x="2830" y="7002"/>
                </a:lnTo>
                <a:lnTo>
                  <a:pt x="2319" y="6383"/>
                </a:lnTo>
                <a:lnTo>
                  <a:pt x="1867" y="5706"/>
                </a:lnTo>
                <a:lnTo>
                  <a:pt x="1475" y="4993"/>
                </a:lnTo>
                <a:lnTo>
                  <a:pt x="1154" y="4244"/>
                </a:lnTo>
                <a:lnTo>
                  <a:pt x="916" y="3459"/>
                </a:lnTo>
                <a:lnTo>
                  <a:pt x="750" y="2639"/>
                </a:lnTo>
                <a:lnTo>
                  <a:pt x="655" y="1795"/>
                </a:lnTo>
                <a:lnTo>
                  <a:pt x="655" y="1367"/>
                </a:lnTo>
                <a:lnTo>
                  <a:pt x="667" y="1272"/>
                </a:lnTo>
                <a:lnTo>
                  <a:pt x="774" y="1129"/>
                </a:lnTo>
                <a:lnTo>
                  <a:pt x="857" y="1106"/>
                </a:lnTo>
                <a:lnTo>
                  <a:pt x="2782" y="654"/>
                </a:lnTo>
                <a:close/>
                <a:moveTo>
                  <a:pt x="2794" y="0"/>
                </a:moveTo>
                <a:lnTo>
                  <a:pt x="2640" y="24"/>
                </a:lnTo>
                <a:lnTo>
                  <a:pt x="714" y="464"/>
                </a:lnTo>
                <a:lnTo>
                  <a:pt x="560" y="511"/>
                </a:lnTo>
                <a:lnTo>
                  <a:pt x="298" y="678"/>
                </a:lnTo>
                <a:lnTo>
                  <a:pt x="120" y="915"/>
                </a:lnTo>
                <a:lnTo>
                  <a:pt x="13" y="1201"/>
                </a:lnTo>
                <a:lnTo>
                  <a:pt x="1" y="1367"/>
                </a:lnTo>
                <a:lnTo>
                  <a:pt x="13" y="1831"/>
                </a:lnTo>
                <a:lnTo>
                  <a:pt x="108" y="2734"/>
                </a:lnTo>
                <a:lnTo>
                  <a:pt x="286" y="3614"/>
                </a:lnTo>
                <a:lnTo>
                  <a:pt x="548" y="4470"/>
                </a:lnTo>
                <a:lnTo>
                  <a:pt x="892" y="5278"/>
                </a:lnTo>
                <a:lnTo>
                  <a:pt x="1308" y="6051"/>
                </a:lnTo>
                <a:lnTo>
                  <a:pt x="1796" y="6764"/>
                </a:lnTo>
                <a:lnTo>
                  <a:pt x="2355" y="7441"/>
                </a:lnTo>
                <a:lnTo>
                  <a:pt x="2961" y="8048"/>
                </a:lnTo>
                <a:lnTo>
                  <a:pt x="3638" y="8606"/>
                </a:lnTo>
                <a:lnTo>
                  <a:pt x="4352" y="9094"/>
                </a:lnTo>
                <a:lnTo>
                  <a:pt x="5124" y="9510"/>
                </a:lnTo>
                <a:lnTo>
                  <a:pt x="5932" y="9854"/>
                </a:lnTo>
                <a:lnTo>
                  <a:pt x="6788" y="10116"/>
                </a:lnTo>
                <a:lnTo>
                  <a:pt x="7668" y="10294"/>
                </a:lnTo>
                <a:lnTo>
                  <a:pt x="8571" y="10389"/>
                </a:lnTo>
                <a:lnTo>
                  <a:pt x="9047" y="10401"/>
                </a:lnTo>
                <a:lnTo>
                  <a:pt x="9201" y="10389"/>
                </a:lnTo>
                <a:lnTo>
                  <a:pt x="9487" y="10294"/>
                </a:lnTo>
                <a:lnTo>
                  <a:pt x="9724" y="10104"/>
                </a:lnTo>
                <a:lnTo>
                  <a:pt x="9891" y="9843"/>
                </a:lnTo>
                <a:lnTo>
                  <a:pt x="9938" y="9688"/>
                </a:lnTo>
                <a:lnTo>
                  <a:pt x="10378" y="7762"/>
                </a:lnTo>
                <a:lnTo>
                  <a:pt x="10402" y="7608"/>
                </a:lnTo>
                <a:lnTo>
                  <a:pt x="10366" y="7287"/>
                </a:lnTo>
                <a:lnTo>
                  <a:pt x="10224" y="7013"/>
                </a:lnTo>
                <a:lnTo>
                  <a:pt x="9998" y="6788"/>
                </a:lnTo>
                <a:lnTo>
                  <a:pt x="9843" y="6716"/>
                </a:lnTo>
                <a:lnTo>
                  <a:pt x="7775" y="5825"/>
                </a:lnTo>
                <a:lnTo>
                  <a:pt x="7632" y="5777"/>
                </a:lnTo>
                <a:lnTo>
                  <a:pt x="7335" y="5753"/>
                </a:lnTo>
                <a:lnTo>
                  <a:pt x="7062" y="5825"/>
                </a:lnTo>
                <a:lnTo>
                  <a:pt x="6812" y="5979"/>
                </a:lnTo>
                <a:lnTo>
                  <a:pt x="6705" y="6098"/>
                </a:lnTo>
                <a:lnTo>
                  <a:pt x="6039" y="6918"/>
                </a:lnTo>
                <a:lnTo>
                  <a:pt x="5635" y="6693"/>
                </a:lnTo>
                <a:lnTo>
                  <a:pt x="4910" y="6146"/>
                </a:lnTo>
                <a:lnTo>
                  <a:pt x="4268" y="5492"/>
                </a:lnTo>
                <a:lnTo>
                  <a:pt x="3722" y="4767"/>
                </a:lnTo>
                <a:lnTo>
                  <a:pt x="3484" y="4375"/>
                </a:lnTo>
                <a:lnTo>
                  <a:pt x="4316" y="3697"/>
                </a:lnTo>
                <a:lnTo>
                  <a:pt x="4423" y="3590"/>
                </a:lnTo>
                <a:lnTo>
                  <a:pt x="4577" y="3340"/>
                </a:lnTo>
                <a:lnTo>
                  <a:pt x="4649" y="3055"/>
                </a:lnTo>
                <a:lnTo>
                  <a:pt x="4625" y="2770"/>
                </a:lnTo>
                <a:lnTo>
                  <a:pt x="4577" y="2627"/>
                </a:lnTo>
                <a:lnTo>
                  <a:pt x="3686" y="559"/>
                </a:lnTo>
                <a:lnTo>
                  <a:pt x="3615" y="404"/>
                </a:lnTo>
                <a:lnTo>
                  <a:pt x="3389" y="178"/>
                </a:lnTo>
                <a:lnTo>
                  <a:pt x="3115" y="36"/>
                </a:lnTo>
                <a:lnTo>
                  <a:pt x="279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57"/>
          <p:cNvSpPr/>
          <p:nvPr/>
        </p:nvSpPr>
        <p:spPr>
          <a:xfrm>
            <a:off x="3270694" y="1418925"/>
            <a:ext cx="792460" cy="634577"/>
          </a:xfrm>
          <a:custGeom>
            <a:avLst/>
            <a:gdLst/>
            <a:ahLst/>
            <a:cxnLst/>
            <a:rect l="l" t="t" r="r" b="b"/>
            <a:pathLst>
              <a:path w="13005" h="10414" extrusionOk="0">
                <a:moveTo>
                  <a:pt x="8904" y="0"/>
                </a:moveTo>
                <a:lnTo>
                  <a:pt x="8595" y="48"/>
                </a:lnTo>
                <a:lnTo>
                  <a:pt x="8310" y="190"/>
                </a:lnTo>
                <a:lnTo>
                  <a:pt x="8096" y="416"/>
                </a:lnTo>
                <a:lnTo>
                  <a:pt x="8012" y="571"/>
                </a:lnTo>
                <a:lnTo>
                  <a:pt x="7133" y="2639"/>
                </a:lnTo>
                <a:lnTo>
                  <a:pt x="7073" y="2782"/>
                </a:lnTo>
                <a:lnTo>
                  <a:pt x="7050" y="3067"/>
                </a:lnTo>
                <a:lnTo>
                  <a:pt x="7121" y="3352"/>
                </a:lnTo>
                <a:lnTo>
                  <a:pt x="7275" y="3602"/>
                </a:lnTo>
                <a:lnTo>
                  <a:pt x="7394" y="3709"/>
                </a:lnTo>
                <a:lnTo>
                  <a:pt x="7382" y="3709"/>
                </a:lnTo>
                <a:lnTo>
                  <a:pt x="8215" y="4375"/>
                </a:lnTo>
                <a:lnTo>
                  <a:pt x="8108" y="4553"/>
                </a:lnTo>
                <a:lnTo>
                  <a:pt x="7989" y="4731"/>
                </a:lnTo>
                <a:lnTo>
                  <a:pt x="8512" y="5135"/>
                </a:lnTo>
                <a:lnTo>
                  <a:pt x="8726" y="4803"/>
                </a:lnTo>
                <a:lnTo>
                  <a:pt x="8916" y="4434"/>
                </a:lnTo>
                <a:lnTo>
                  <a:pt x="8952" y="4339"/>
                </a:lnTo>
                <a:lnTo>
                  <a:pt x="8904" y="4125"/>
                </a:lnTo>
                <a:lnTo>
                  <a:pt x="8833" y="4042"/>
                </a:lnTo>
                <a:lnTo>
                  <a:pt x="7798" y="3210"/>
                </a:lnTo>
                <a:lnTo>
                  <a:pt x="7739" y="3138"/>
                </a:lnTo>
                <a:lnTo>
                  <a:pt x="7703" y="2972"/>
                </a:lnTo>
                <a:lnTo>
                  <a:pt x="7727" y="2889"/>
                </a:lnTo>
                <a:lnTo>
                  <a:pt x="8607" y="820"/>
                </a:lnTo>
                <a:lnTo>
                  <a:pt x="8654" y="749"/>
                </a:lnTo>
                <a:lnTo>
                  <a:pt x="8785" y="666"/>
                </a:lnTo>
                <a:lnTo>
                  <a:pt x="8856" y="654"/>
                </a:lnTo>
                <a:lnTo>
                  <a:pt x="8892" y="666"/>
                </a:lnTo>
                <a:lnTo>
                  <a:pt x="8916" y="666"/>
                </a:lnTo>
                <a:lnTo>
                  <a:pt x="10842" y="1118"/>
                </a:lnTo>
                <a:lnTo>
                  <a:pt x="10925" y="1141"/>
                </a:lnTo>
                <a:lnTo>
                  <a:pt x="11044" y="1284"/>
                </a:lnTo>
                <a:lnTo>
                  <a:pt x="11044" y="1379"/>
                </a:lnTo>
                <a:lnTo>
                  <a:pt x="11032" y="2009"/>
                </a:lnTo>
                <a:lnTo>
                  <a:pt x="10842" y="3257"/>
                </a:lnTo>
                <a:lnTo>
                  <a:pt x="10485" y="4422"/>
                </a:lnTo>
                <a:lnTo>
                  <a:pt x="9962" y="5516"/>
                </a:lnTo>
                <a:lnTo>
                  <a:pt x="9629" y="6027"/>
                </a:lnTo>
                <a:lnTo>
                  <a:pt x="10152" y="6431"/>
                </a:lnTo>
                <a:lnTo>
                  <a:pt x="10497" y="5884"/>
                </a:lnTo>
                <a:lnTo>
                  <a:pt x="11079" y="4696"/>
                </a:lnTo>
                <a:lnTo>
                  <a:pt x="11472" y="3424"/>
                </a:lnTo>
                <a:lnTo>
                  <a:pt x="11686" y="2069"/>
                </a:lnTo>
                <a:lnTo>
                  <a:pt x="11697" y="1367"/>
                </a:lnTo>
                <a:lnTo>
                  <a:pt x="11686" y="1213"/>
                </a:lnTo>
                <a:lnTo>
                  <a:pt x="11590" y="927"/>
                </a:lnTo>
                <a:lnTo>
                  <a:pt x="11400" y="690"/>
                </a:lnTo>
                <a:lnTo>
                  <a:pt x="11139" y="523"/>
                </a:lnTo>
                <a:lnTo>
                  <a:pt x="10984" y="476"/>
                </a:lnTo>
                <a:lnTo>
                  <a:pt x="9070" y="36"/>
                </a:lnTo>
                <a:lnTo>
                  <a:pt x="8904" y="0"/>
                </a:lnTo>
                <a:close/>
                <a:moveTo>
                  <a:pt x="4363" y="5765"/>
                </a:moveTo>
                <a:lnTo>
                  <a:pt x="4066" y="5777"/>
                </a:lnTo>
                <a:lnTo>
                  <a:pt x="3923" y="5825"/>
                </a:lnTo>
                <a:lnTo>
                  <a:pt x="1855" y="6705"/>
                </a:lnTo>
                <a:lnTo>
                  <a:pt x="1712" y="6788"/>
                </a:lnTo>
                <a:lnTo>
                  <a:pt x="1487" y="7002"/>
                </a:lnTo>
                <a:lnTo>
                  <a:pt x="1344" y="7287"/>
                </a:lnTo>
                <a:lnTo>
                  <a:pt x="1296" y="7596"/>
                </a:lnTo>
                <a:lnTo>
                  <a:pt x="1332" y="7762"/>
                </a:lnTo>
                <a:lnTo>
                  <a:pt x="1772" y="9676"/>
                </a:lnTo>
                <a:lnTo>
                  <a:pt x="1807" y="9843"/>
                </a:lnTo>
                <a:lnTo>
                  <a:pt x="1974" y="10104"/>
                </a:lnTo>
                <a:lnTo>
                  <a:pt x="2212" y="10294"/>
                </a:lnTo>
                <a:lnTo>
                  <a:pt x="2509" y="10401"/>
                </a:lnTo>
                <a:lnTo>
                  <a:pt x="2663" y="10413"/>
                </a:lnTo>
                <a:lnTo>
                  <a:pt x="3067" y="10401"/>
                </a:lnTo>
                <a:lnTo>
                  <a:pt x="3864" y="10330"/>
                </a:lnTo>
                <a:lnTo>
                  <a:pt x="4637" y="10199"/>
                </a:lnTo>
                <a:lnTo>
                  <a:pt x="5397" y="9997"/>
                </a:lnTo>
                <a:lnTo>
                  <a:pt x="6122" y="9724"/>
                </a:lnTo>
                <a:lnTo>
                  <a:pt x="6812" y="9403"/>
                </a:lnTo>
                <a:lnTo>
                  <a:pt x="7466" y="9022"/>
                </a:lnTo>
                <a:lnTo>
                  <a:pt x="8096" y="8595"/>
                </a:lnTo>
                <a:lnTo>
                  <a:pt x="8393" y="8357"/>
                </a:lnTo>
                <a:lnTo>
                  <a:pt x="7870" y="7941"/>
                </a:lnTo>
                <a:lnTo>
                  <a:pt x="7323" y="8357"/>
                </a:lnTo>
                <a:lnTo>
                  <a:pt x="6420" y="8868"/>
                </a:lnTo>
                <a:lnTo>
                  <a:pt x="5790" y="9153"/>
                </a:lnTo>
                <a:lnTo>
                  <a:pt x="5136" y="9391"/>
                </a:lnTo>
                <a:lnTo>
                  <a:pt x="4458" y="9569"/>
                </a:lnTo>
                <a:lnTo>
                  <a:pt x="3757" y="9688"/>
                </a:lnTo>
                <a:lnTo>
                  <a:pt x="3032" y="9759"/>
                </a:lnTo>
                <a:lnTo>
                  <a:pt x="2663" y="9759"/>
                </a:lnTo>
                <a:lnTo>
                  <a:pt x="2580" y="9748"/>
                </a:lnTo>
                <a:lnTo>
                  <a:pt x="2437" y="9641"/>
                </a:lnTo>
                <a:lnTo>
                  <a:pt x="2402" y="9557"/>
                </a:lnTo>
                <a:lnTo>
                  <a:pt x="1962" y="7632"/>
                </a:lnTo>
                <a:lnTo>
                  <a:pt x="1950" y="7537"/>
                </a:lnTo>
                <a:lnTo>
                  <a:pt x="2033" y="7370"/>
                </a:lnTo>
                <a:lnTo>
                  <a:pt x="2117" y="7323"/>
                </a:lnTo>
                <a:lnTo>
                  <a:pt x="4185" y="6443"/>
                </a:lnTo>
                <a:lnTo>
                  <a:pt x="4268" y="6407"/>
                </a:lnTo>
                <a:lnTo>
                  <a:pt x="4434" y="6455"/>
                </a:lnTo>
                <a:lnTo>
                  <a:pt x="4494" y="6514"/>
                </a:lnTo>
                <a:lnTo>
                  <a:pt x="5338" y="7537"/>
                </a:lnTo>
                <a:lnTo>
                  <a:pt x="5421" y="7620"/>
                </a:lnTo>
                <a:lnTo>
                  <a:pt x="5623" y="7667"/>
                </a:lnTo>
                <a:lnTo>
                  <a:pt x="5730" y="7632"/>
                </a:lnTo>
                <a:lnTo>
                  <a:pt x="6241" y="7358"/>
                </a:lnTo>
                <a:lnTo>
                  <a:pt x="6717" y="7037"/>
                </a:lnTo>
                <a:lnTo>
                  <a:pt x="6170" y="6609"/>
                </a:lnTo>
                <a:lnTo>
                  <a:pt x="5932" y="6776"/>
                </a:lnTo>
                <a:lnTo>
                  <a:pt x="5671" y="6930"/>
                </a:lnTo>
                <a:lnTo>
                  <a:pt x="4993" y="6098"/>
                </a:lnTo>
                <a:lnTo>
                  <a:pt x="4898" y="5991"/>
                </a:lnTo>
                <a:lnTo>
                  <a:pt x="4648" y="5837"/>
                </a:lnTo>
                <a:lnTo>
                  <a:pt x="4363" y="5765"/>
                </a:lnTo>
                <a:close/>
                <a:moveTo>
                  <a:pt x="262" y="12"/>
                </a:moveTo>
                <a:lnTo>
                  <a:pt x="226" y="24"/>
                </a:lnTo>
                <a:lnTo>
                  <a:pt x="203" y="36"/>
                </a:lnTo>
                <a:lnTo>
                  <a:pt x="179" y="48"/>
                </a:lnTo>
                <a:lnTo>
                  <a:pt x="120" y="72"/>
                </a:lnTo>
                <a:lnTo>
                  <a:pt x="72" y="131"/>
                </a:lnTo>
                <a:lnTo>
                  <a:pt x="36" y="179"/>
                </a:lnTo>
                <a:lnTo>
                  <a:pt x="13" y="250"/>
                </a:lnTo>
                <a:lnTo>
                  <a:pt x="1" y="309"/>
                </a:lnTo>
                <a:lnTo>
                  <a:pt x="1" y="369"/>
                </a:lnTo>
                <a:lnTo>
                  <a:pt x="13" y="428"/>
                </a:lnTo>
                <a:lnTo>
                  <a:pt x="48" y="488"/>
                </a:lnTo>
                <a:lnTo>
                  <a:pt x="72" y="547"/>
                </a:lnTo>
                <a:lnTo>
                  <a:pt x="131" y="583"/>
                </a:lnTo>
                <a:lnTo>
                  <a:pt x="12482" y="10342"/>
                </a:lnTo>
                <a:lnTo>
                  <a:pt x="12577" y="10401"/>
                </a:lnTo>
                <a:lnTo>
                  <a:pt x="12672" y="10413"/>
                </a:lnTo>
                <a:lnTo>
                  <a:pt x="12755" y="10401"/>
                </a:lnTo>
                <a:lnTo>
                  <a:pt x="12886" y="10342"/>
                </a:lnTo>
                <a:lnTo>
                  <a:pt x="12934" y="10282"/>
                </a:lnTo>
                <a:lnTo>
                  <a:pt x="13005" y="10175"/>
                </a:lnTo>
                <a:lnTo>
                  <a:pt x="13005" y="10045"/>
                </a:lnTo>
                <a:lnTo>
                  <a:pt x="12993" y="10045"/>
                </a:lnTo>
                <a:lnTo>
                  <a:pt x="12981" y="9985"/>
                </a:lnTo>
                <a:lnTo>
                  <a:pt x="12957" y="9926"/>
                </a:lnTo>
                <a:lnTo>
                  <a:pt x="12922" y="9878"/>
                </a:lnTo>
                <a:lnTo>
                  <a:pt x="12874" y="9831"/>
                </a:lnTo>
                <a:lnTo>
                  <a:pt x="524" y="72"/>
                </a:lnTo>
                <a:lnTo>
                  <a:pt x="440" y="24"/>
                </a:lnTo>
                <a:lnTo>
                  <a:pt x="345"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57"/>
          <p:cNvSpPr/>
          <p:nvPr/>
        </p:nvSpPr>
        <p:spPr>
          <a:xfrm>
            <a:off x="4518715" y="1479007"/>
            <a:ext cx="713549" cy="494792"/>
          </a:xfrm>
          <a:custGeom>
            <a:avLst/>
            <a:gdLst/>
            <a:ahLst/>
            <a:cxnLst/>
            <a:rect l="l" t="t" r="r" b="b"/>
            <a:pathLst>
              <a:path w="11710" h="8120" extrusionOk="0">
                <a:moveTo>
                  <a:pt x="3924" y="1618"/>
                </a:moveTo>
                <a:lnTo>
                  <a:pt x="3686" y="1701"/>
                </a:lnTo>
                <a:lnTo>
                  <a:pt x="3614" y="1808"/>
                </a:lnTo>
                <a:lnTo>
                  <a:pt x="3282" y="2462"/>
                </a:lnTo>
                <a:lnTo>
                  <a:pt x="3246" y="2580"/>
                </a:lnTo>
                <a:lnTo>
                  <a:pt x="3329" y="2818"/>
                </a:lnTo>
                <a:lnTo>
                  <a:pt x="3436" y="2889"/>
                </a:lnTo>
                <a:lnTo>
                  <a:pt x="3507" y="2913"/>
                </a:lnTo>
                <a:lnTo>
                  <a:pt x="3579" y="2925"/>
                </a:lnTo>
                <a:lnTo>
                  <a:pt x="3662" y="2913"/>
                </a:lnTo>
                <a:lnTo>
                  <a:pt x="3817" y="2818"/>
                </a:lnTo>
                <a:lnTo>
                  <a:pt x="3864" y="2747"/>
                </a:lnTo>
                <a:lnTo>
                  <a:pt x="4197" y="2093"/>
                </a:lnTo>
                <a:lnTo>
                  <a:pt x="4233" y="1974"/>
                </a:lnTo>
                <a:lnTo>
                  <a:pt x="4161" y="1736"/>
                </a:lnTo>
                <a:lnTo>
                  <a:pt x="4042" y="1653"/>
                </a:lnTo>
                <a:lnTo>
                  <a:pt x="3924" y="1618"/>
                </a:lnTo>
                <a:close/>
                <a:moveTo>
                  <a:pt x="5849" y="1618"/>
                </a:moveTo>
                <a:lnTo>
                  <a:pt x="5718" y="1641"/>
                </a:lnTo>
                <a:lnTo>
                  <a:pt x="5540" y="1820"/>
                </a:lnTo>
                <a:lnTo>
                  <a:pt x="5528" y="1950"/>
                </a:lnTo>
                <a:lnTo>
                  <a:pt x="5528" y="2604"/>
                </a:lnTo>
                <a:lnTo>
                  <a:pt x="5540" y="2723"/>
                </a:lnTo>
                <a:lnTo>
                  <a:pt x="5718" y="2901"/>
                </a:lnTo>
                <a:lnTo>
                  <a:pt x="5849" y="2925"/>
                </a:lnTo>
                <a:lnTo>
                  <a:pt x="5980" y="2901"/>
                </a:lnTo>
                <a:lnTo>
                  <a:pt x="6158" y="2723"/>
                </a:lnTo>
                <a:lnTo>
                  <a:pt x="6182" y="2604"/>
                </a:lnTo>
                <a:lnTo>
                  <a:pt x="6182" y="1950"/>
                </a:lnTo>
                <a:lnTo>
                  <a:pt x="6158" y="1820"/>
                </a:lnTo>
                <a:lnTo>
                  <a:pt x="5980" y="1641"/>
                </a:lnTo>
                <a:lnTo>
                  <a:pt x="5849" y="1618"/>
                </a:lnTo>
                <a:close/>
                <a:moveTo>
                  <a:pt x="7787" y="1618"/>
                </a:moveTo>
                <a:lnTo>
                  <a:pt x="7656" y="1653"/>
                </a:lnTo>
                <a:lnTo>
                  <a:pt x="7549" y="1736"/>
                </a:lnTo>
                <a:lnTo>
                  <a:pt x="7466" y="1962"/>
                </a:lnTo>
                <a:lnTo>
                  <a:pt x="7513" y="2093"/>
                </a:lnTo>
                <a:lnTo>
                  <a:pt x="7834" y="2747"/>
                </a:lnTo>
                <a:lnTo>
                  <a:pt x="7882" y="2818"/>
                </a:lnTo>
                <a:lnTo>
                  <a:pt x="8036" y="2913"/>
                </a:lnTo>
                <a:lnTo>
                  <a:pt x="8131" y="2925"/>
                </a:lnTo>
                <a:lnTo>
                  <a:pt x="8203" y="2913"/>
                </a:lnTo>
                <a:lnTo>
                  <a:pt x="8274" y="2889"/>
                </a:lnTo>
                <a:lnTo>
                  <a:pt x="8381" y="2818"/>
                </a:lnTo>
                <a:lnTo>
                  <a:pt x="8464" y="2580"/>
                </a:lnTo>
                <a:lnTo>
                  <a:pt x="8417" y="2450"/>
                </a:lnTo>
                <a:lnTo>
                  <a:pt x="8096" y="1808"/>
                </a:lnTo>
                <a:lnTo>
                  <a:pt x="8013" y="1689"/>
                </a:lnTo>
                <a:lnTo>
                  <a:pt x="7787" y="1618"/>
                </a:lnTo>
                <a:close/>
                <a:moveTo>
                  <a:pt x="5849" y="643"/>
                </a:moveTo>
                <a:lnTo>
                  <a:pt x="6218" y="655"/>
                </a:lnTo>
                <a:lnTo>
                  <a:pt x="6919" y="762"/>
                </a:lnTo>
                <a:lnTo>
                  <a:pt x="7585" y="964"/>
                </a:lnTo>
                <a:lnTo>
                  <a:pt x="8203" y="1261"/>
                </a:lnTo>
                <a:lnTo>
                  <a:pt x="8773" y="1641"/>
                </a:lnTo>
                <a:lnTo>
                  <a:pt x="9273" y="2105"/>
                </a:lnTo>
                <a:lnTo>
                  <a:pt x="9701" y="2628"/>
                </a:lnTo>
                <a:lnTo>
                  <a:pt x="10045" y="3222"/>
                </a:lnTo>
                <a:lnTo>
                  <a:pt x="10176" y="3543"/>
                </a:lnTo>
                <a:lnTo>
                  <a:pt x="10247" y="3662"/>
                </a:lnTo>
                <a:lnTo>
                  <a:pt x="10485" y="3769"/>
                </a:lnTo>
                <a:lnTo>
                  <a:pt x="10628" y="3781"/>
                </a:lnTo>
                <a:lnTo>
                  <a:pt x="10711" y="3781"/>
                </a:lnTo>
                <a:lnTo>
                  <a:pt x="10865" y="3840"/>
                </a:lnTo>
                <a:lnTo>
                  <a:pt x="10984" y="3947"/>
                </a:lnTo>
                <a:lnTo>
                  <a:pt x="11044" y="4078"/>
                </a:lnTo>
                <a:lnTo>
                  <a:pt x="11056" y="4161"/>
                </a:lnTo>
                <a:lnTo>
                  <a:pt x="11044" y="4245"/>
                </a:lnTo>
                <a:lnTo>
                  <a:pt x="10984" y="4375"/>
                </a:lnTo>
                <a:lnTo>
                  <a:pt x="10865" y="4482"/>
                </a:lnTo>
                <a:lnTo>
                  <a:pt x="10711" y="4542"/>
                </a:lnTo>
                <a:lnTo>
                  <a:pt x="10628" y="4554"/>
                </a:lnTo>
                <a:lnTo>
                  <a:pt x="10426" y="4542"/>
                </a:lnTo>
                <a:lnTo>
                  <a:pt x="10105" y="4470"/>
                </a:lnTo>
                <a:lnTo>
                  <a:pt x="9736" y="4304"/>
                </a:lnTo>
                <a:lnTo>
                  <a:pt x="9570" y="4185"/>
                </a:lnTo>
                <a:lnTo>
                  <a:pt x="9451" y="4090"/>
                </a:lnTo>
                <a:lnTo>
                  <a:pt x="9213" y="3995"/>
                </a:lnTo>
                <a:lnTo>
                  <a:pt x="9035" y="3983"/>
                </a:lnTo>
                <a:lnTo>
                  <a:pt x="8868" y="3995"/>
                </a:lnTo>
                <a:lnTo>
                  <a:pt x="8631" y="4090"/>
                </a:lnTo>
                <a:lnTo>
                  <a:pt x="8500" y="4185"/>
                </a:lnTo>
                <a:lnTo>
                  <a:pt x="8334" y="4304"/>
                </a:lnTo>
                <a:lnTo>
                  <a:pt x="7965" y="4470"/>
                </a:lnTo>
                <a:lnTo>
                  <a:pt x="7644" y="4542"/>
                </a:lnTo>
                <a:lnTo>
                  <a:pt x="7442" y="4554"/>
                </a:lnTo>
                <a:lnTo>
                  <a:pt x="7252" y="4542"/>
                </a:lnTo>
                <a:lnTo>
                  <a:pt x="6931" y="4482"/>
                </a:lnTo>
                <a:lnTo>
                  <a:pt x="6574" y="4304"/>
                </a:lnTo>
                <a:lnTo>
                  <a:pt x="6396" y="4185"/>
                </a:lnTo>
                <a:lnTo>
                  <a:pt x="6265" y="4090"/>
                </a:lnTo>
                <a:lnTo>
                  <a:pt x="6028" y="3983"/>
                </a:lnTo>
                <a:lnTo>
                  <a:pt x="5695" y="3983"/>
                </a:lnTo>
                <a:lnTo>
                  <a:pt x="5457" y="4090"/>
                </a:lnTo>
                <a:lnTo>
                  <a:pt x="5326" y="4185"/>
                </a:lnTo>
                <a:lnTo>
                  <a:pt x="5160" y="4304"/>
                </a:lnTo>
                <a:lnTo>
                  <a:pt x="4791" y="4470"/>
                </a:lnTo>
                <a:lnTo>
                  <a:pt x="4458" y="4542"/>
                </a:lnTo>
                <a:lnTo>
                  <a:pt x="4268" y="4554"/>
                </a:lnTo>
                <a:lnTo>
                  <a:pt x="4066" y="4542"/>
                </a:lnTo>
                <a:lnTo>
                  <a:pt x="3745" y="4470"/>
                </a:lnTo>
                <a:lnTo>
                  <a:pt x="3377" y="4304"/>
                </a:lnTo>
                <a:lnTo>
                  <a:pt x="3198" y="4185"/>
                </a:lnTo>
                <a:lnTo>
                  <a:pt x="3080" y="4090"/>
                </a:lnTo>
                <a:lnTo>
                  <a:pt x="2842" y="3995"/>
                </a:lnTo>
                <a:lnTo>
                  <a:pt x="2675" y="3983"/>
                </a:lnTo>
                <a:lnTo>
                  <a:pt x="2497" y="3995"/>
                </a:lnTo>
                <a:lnTo>
                  <a:pt x="2259" y="4090"/>
                </a:lnTo>
                <a:lnTo>
                  <a:pt x="2140" y="4185"/>
                </a:lnTo>
                <a:lnTo>
                  <a:pt x="1974" y="4304"/>
                </a:lnTo>
                <a:lnTo>
                  <a:pt x="1606" y="4470"/>
                </a:lnTo>
                <a:lnTo>
                  <a:pt x="1273" y="4542"/>
                </a:lnTo>
                <a:lnTo>
                  <a:pt x="1083" y="4554"/>
                </a:lnTo>
                <a:lnTo>
                  <a:pt x="987" y="4542"/>
                </a:lnTo>
                <a:lnTo>
                  <a:pt x="833" y="4482"/>
                </a:lnTo>
                <a:lnTo>
                  <a:pt x="726" y="4375"/>
                </a:lnTo>
                <a:lnTo>
                  <a:pt x="655" y="4245"/>
                </a:lnTo>
                <a:lnTo>
                  <a:pt x="655" y="4161"/>
                </a:lnTo>
                <a:lnTo>
                  <a:pt x="655" y="4078"/>
                </a:lnTo>
                <a:lnTo>
                  <a:pt x="726" y="3947"/>
                </a:lnTo>
                <a:lnTo>
                  <a:pt x="833" y="3840"/>
                </a:lnTo>
                <a:lnTo>
                  <a:pt x="987" y="3781"/>
                </a:lnTo>
                <a:lnTo>
                  <a:pt x="1083" y="3781"/>
                </a:lnTo>
                <a:lnTo>
                  <a:pt x="1225" y="3769"/>
                </a:lnTo>
                <a:lnTo>
                  <a:pt x="1463" y="3674"/>
                </a:lnTo>
                <a:lnTo>
                  <a:pt x="1522" y="3543"/>
                </a:lnTo>
                <a:lnTo>
                  <a:pt x="1653" y="3222"/>
                </a:lnTo>
                <a:lnTo>
                  <a:pt x="1998" y="2628"/>
                </a:lnTo>
                <a:lnTo>
                  <a:pt x="2426" y="2105"/>
                </a:lnTo>
                <a:lnTo>
                  <a:pt x="2925" y="1641"/>
                </a:lnTo>
                <a:lnTo>
                  <a:pt x="3496" y="1261"/>
                </a:lnTo>
                <a:lnTo>
                  <a:pt x="4114" y="964"/>
                </a:lnTo>
                <a:lnTo>
                  <a:pt x="4791" y="762"/>
                </a:lnTo>
                <a:lnTo>
                  <a:pt x="5493" y="655"/>
                </a:lnTo>
                <a:lnTo>
                  <a:pt x="5849" y="643"/>
                </a:lnTo>
                <a:close/>
                <a:moveTo>
                  <a:pt x="5849" y="1"/>
                </a:moveTo>
                <a:lnTo>
                  <a:pt x="5457" y="13"/>
                </a:lnTo>
                <a:lnTo>
                  <a:pt x="4672" y="120"/>
                </a:lnTo>
                <a:lnTo>
                  <a:pt x="3935" y="346"/>
                </a:lnTo>
                <a:lnTo>
                  <a:pt x="3246" y="667"/>
                </a:lnTo>
                <a:lnTo>
                  <a:pt x="2604" y="1071"/>
                </a:lnTo>
                <a:lnTo>
                  <a:pt x="2045" y="1570"/>
                </a:lnTo>
                <a:lnTo>
                  <a:pt x="1546" y="2141"/>
                </a:lnTo>
                <a:lnTo>
                  <a:pt x="1154" y="2782"/>
                </a:lnTo>
                <a:lnTo>
                  <a:pt x="987" y="3127"/>
                </a:lnTo>
                <a:lnTo>
                  <a:pt x="785" y="3163"/>
                </a:lnTo>
                <a:lnTo>
                  <a:pt x="429" y="3317"/>
                </a:lnTo>
                <a:lnTo>
                  <a:pt x="167" y="3591"/>
                </a:lnTo>
                <a:lnTo>
                  <a:pt x="13" y="3959"/>
                </a:lnTo>
                <a:lnTo>
                  <a:pt x="1" y="4161"/>
                </a:lnTo>
                <a:lnTo>
                  <a:pt x="13" y="4375"/>
                </a:lnTo>
                <a:lnTo>
                  <a:pt x="179" y="4744"/>
                </a:lnTo>
                <a:lnTo>
                  <a:pt x="476" y="5029"/>
                </a:lnTo>
                <a:lnTo>
                  <a:pt x="857" y="5184"/>
                </a:lnTo>
                <a:lnTo>
                  <a:pt x="1083" y="5195"/>
                </a:lnTo>
                <a:lnTo>
                  <a:pt x="1344" y="5195"/>
                </a:lnTo>
                <a:lnTo>
                  <a:pt x="1808" y="5089"/>
                </a:lnTo>
                <a:lnTo>
                  <a:pt x="2307" y="4863"/>
                </a:lnTo>
                <a:lnTo>
                  <a:pt x="2521" y="4708"/>
                </a:lnTo>
                <a:lnTo>
                  <a:pt x="2616" y="4637"/>
                </a:lnTo>
                <a:lnTo>
                  <a:pt x="2735" y="4637"/>
                </a:lnTo>
                <a:lnTo>
                  <a:pt x="2830" y="4720"/>
                </a:lnTo>
                <a:lnTo>
                  <a:pt x="3032" y="4863"/>
                </a:lnTo>
                <a:lnTo>
                  <a:pt x="3543" y="5089"/>
                </a:lnTo>
                <a:lnTo>
                  <a:pt x="3995" y="5195"/>
                </a:lnTo>
                <a:lnTo>
                  <a:pt x="4542" y="5195"/>
                </a:lnTo>
                <a:lnTo>
                  <a:pt x="4993" y="5089"/>
                </a:lnTo>
                <a:lnTo>
                  <a:pt x="5493" y="4863"/>
                </a:lnTo>
                <a:lnTo>
                  <a:pt x="5707" y="4708"/>
                </a:lnTo>
                <a:lnTo>
                  <a:pt x="5802" y="4637"/>
                </a:lnTo>
                <a:lnTo>
                  <a:pt x="5909" y="4637"/>
                </a:lnTo>
                <a:lnTo>
                  <a:pt x="6016" y="4720"/>
                </a:lnTo>
                <a:lnTo>
                  <a:pt x="6230" y="4875"/>
                </a:lnTo>
                <a:lnTo>
                  <a:pt x="6729" y="5100"/>
                </a:lnTo>
                <a:lnTo>
                  <a:pt x="7181" y="5195"/>
                </a:lnTo>
                <a:lnTo>
                  <a:pt x="7715" y="5195"/>
                </a:lnTo>
                <a:lnTo>
                  <a:pt x="8167" y="5089"/>
                </a:lnTo>
                <a:lnTo>
                  <a:pt x="8678" y="4863"/>
                </a:lnTo>
                <a:lnTo>
                  <a:pt x="8892" y="4708"/>
                </a:lnTo>
                <a:lnTo>
                  <a:pt x="8987" y="4637"/>
                </a:lnTo>
                <a:lnTo>
                  <a:pt x="9106" y="4649"/>
                </a:lnTo>
                <a:lnTo>
                  <a:pt x="9189" y="4708"/>
                </a:lnTo>
                <a:lnTo>
                  <a:pt x="9392" y="4851"/>
                </a:lnTo>
                <a:lnTo>
                  <a:pt x="9903" y="5089"/>
                </a:lnTo>
                <a:lnTo>
                  <a:pt x="10354" y="5184"/>
                </a:lnTo>
                <a:lnTo>
                  <a:pt x="10628" y="5195"/>
                </a:lnTo>
                <a:lnTo>
                  <a:pt x="10854" y="5184"/>
                </a:lnTo>
                <a:lnTo>
                  <a:pt x="11234" y="5029"/>
                </a:lnTo>
                <a:lnTo>
                  <a:pt x="11531" y="4744"/>
                </a:lnTo>
                <a:lnTo>
                  <a:pt x="11686" y="4375"/>
                </a:lnTo>
                <a:lnTo>
                  <a:pt x="11709" y="4161"/>
                </a:lnTo>
                <a:lnTo>
                  <a:pt x="11698" y="4161"/>
                </a:lnTo>
                <a:lnTo>
                  <a:pt x="11686" y="3959"/>
                </a:lnTo>
                <a:lnTo>
                  <a:pt x="11543" y="3603"/>
                </a:lnTo>
                <a:lnTo>
                  <a:pt x="11270" y="3329"/>
                </a:lnTo>
                <a:lnTo>
                  <a:pt x="10913" y="3163"/>
                </a:lnTo>
                <a:lnTo>
                  <a:pt x="10711" y="3127"/>
                </a:lnTo>
                <a:lnTo>
                  <a:pt x="10556" y="2782"/>
                </a:lnTo>
                <a:lnTo>
                  <a:pt x="10152" y="2141"/>
                </a:lnTo>
                <a:lnTo>
                  <a:pt x="9665" y="1570"/>
                </a:lnTo>
                <a:lnTo>
                  <a:pt x="9094" y="1071"/>
                </a:lnTo>
                <a:lnTo>
                  <a:pt x="8464" y="667"/>
                </a:lnTo>
                <a:lnTo>
                  <a:pt x="7763" y="346"/>
                </a:lnTo>
                <a:lnTo>
                  <a:pt x="7026" y="120"/>
                </a:lnTo>
                <a:lnTo>
                  <a:pt x="6253" y="13"/>
                </a:lnTo>
                <a:lnTo>
                  <a:pt x="5849" y="1"/>
                </a:lnTo>
                <a:close/>
                <a:moveTo>
                  <a:pt x="1570" y="5528"/>
                </a:moveTo>
                <a:lnTo>
                  <a:pt x="1522" y="5540"/>
                </a:lnTo>
                <a:lnTo>
                  <a:pt x="1403" y="5600"/>
                </a:lnTo>
                <a:lnTo>
                  <a:pt x="1332" y="5707"/>
                </a:lnTo>
                <a:lnTo>
                  <a:pt x="1297" y="5825"/>
                </a:lnTo>
                <a:lnTo>
                  <a:pt x="1320" y="5956"/>
                </a:lnTo>
                <a:lnTo>
                  <a:pt x="1760" y="7466"/>
                </a:lnTo>
                <a:lnTo>
                  <a:pt x="1820" y="7609"/>
                </a:lnTo>
                <a:lnTo>
                  <a:pt x="1998" y="7846"/>
                </a:lnTo>
                <a:lnTo>
                  <a:pt x="2236" y="8025"/>
                </a:lnTo>
                <a:lnTo>
                  <a:pt x="2521" y="8120"/>
                </a:lnTo>
                <a:lnTo>
                  <a:pt x="9189" y="8120"/>
                </a:lnTo>
                <a:lnTo>
                  <a:pt x="9475" y="8025"/>
                </a:lnTo>
                <a:lnTo>
                  <a:pt x="9701" y="7858"/>
                </a:lnTo>
                <a:lnTo>
                  <a:pt x="9879" y="7620"/>
                </a:lnTo>
                <a:lnTo>
                  <a:pt x="9938" y="7466"/>
                </a:lnTo>
                <a:lnTo>
                  <a:pt x="10390" y="5944"/>
                </a:lnTo>
                <a:lnTo>
                  <a:pt x="10414" y="5825"/>
                </a:lnTo>
                <a:lnTo>
                  <a:pt x="10366" y="5707"/>
                </a:lnTo>
                <a:lnTo>
                  <a:pt x="10295" y="5600"/>
                </a:lnTo>
                <a:lnTo>
                  <a:pt x="10176" y="5540"/>
                </a:lnTo>
                <a:lnTo>
                  <a:pt x="10129" y="5528"/>
                </a:lnTo>
                <a:lnTo>
                  <a:pt x="10081" y="5528"/>
                </a:lnTo>
                <a:lnTo>
                  <a:pt x="9974" y="5540"/>
                </a:lnTo>
                <a:lnTo>
                  <a:pt x="9819" y="5647"/>
                </a:lnTo>
                <a:lnTo>
                  <a:pt x="9772" y="5742"/>
                </a:lnTo>
                <a:lnTo>
                  <a:pt x="9320" y="7276"/>
                </a:lnTo>
                <a:lnTo>
                  <a:pt x="9285" y="7359"/>
                </a:lnTo>
                <a:lnTo>
                  <a:pt x="9130" y="7466"/>
                </a:lnTo>
                <a:lnTo>
                  <a:pt x="9035" y="7478"/>
                </a:lnTo>
                <a:lnTo>
                  <a:pt x="2675" y="7478"/>
                </a:lnTo>
                <a:lnTo>
                  <a:pt x="2580" y="7466"/>
                </a:lnTo>
                <a:lnTo>
                  <a:pt x="2426" y="7347"/>
                </a:lnTo>
                <a:lnTo>
                  <a:pt x="2378" y="7264"/>
                </a:lnTo>
                <a:lnTo>
                  <a:pt x="1938" y="5754"/>
                </a:lnTo>
                <a:lnTo>
                  <a:pt x="1891" y="5659"/>
                </a:lnTo>
                <a:lnTo>
                  <a:pt x="1724" y="5540"/>
                </a:lnTo>
                <a:lnTo>
                  <a:pt x="1629" y="552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57"/>
          <p:cNvSpPr/>
          <p:nvPr/>
        </p:nvSpPr>
        <p:spPr>
          <a:xfrm>
            <a:off x="5727677" y="1459447"/>
            <a:ext cx="712757" cy="554204"/>
          </a:xfrm>
          <a:custGeom>
            <a:avLst/>
            <a:gdLst/>
            <a:ahLst/>
            <a:cxnLst/>
            <a:rect l="l" t="t" r="r" b="b"/>
            <a:pathLst>
              <a:path w="11697" h="9095" extrusionOk="0">
                <a:moveTo>
                  <a:pt x="2271" y="643"/>
                </a:moveTo>
                <a:lnTo>
                  <a:pt x="2437" y="655"/>
                </a:lnTo>
                <a:lnTo>
                  <a:pt x="2746" y="714"/>
                </a:lnTo>
                <a:lnTo>
                  <a:pt x="3043" y="833"/>
                </a:lnTo>
                <a:lnTo>
                  <a:pt x="3305" y="1011"/>
                </a:lnTo>
                <a:lnTo>
                  <a:pt x="3519" y="1237"/>
                </a:lnTo>
                <a:lnTo>
                  <a:pt x="3697" y="1499"/>
                </a:lnTo>
                <a:lnTo>
                  <a:pt x="3828" y="1784"/>
                </a:lnTo>
                <a:lnTo>
                  <a:pt x="3887" y="2105"/>
                </a:lnTo>
                <a:lnTo>
                  <a:pt x="3899" y="2271"/>
                </a:lnTo>
                <a:lnTo>
                  <a:pt x="3887" y="4542"/>
                </a:lnTo>
                <a:lnTo>
                  <a:pt x="642" y="4542"/>
                </a:lnTo>
                <a:lnTo>
                  <a:pt x="642" y="2271"/>
                </a:lnTo>
                <a:lnTo>
                  <a:pt x="642" y="2105"/>
                </a:lnTo>
                <a:lnTo>
                  <a:pt x="713" y="1784"/>
                </a:lnTo>
                <a:lnTo>
                  <a:pt x="832" y="1499"/>
                </a:lnTo>
                <a:lnTo>
                  <a:pt x="1011" y="1237"/>
                </a:lnTo>
                <a:lnTo>
                  <a:pt x="1236" y="1011"/>
                </a:lnTo>
                <a:lnTo>
                  <a:pt x="1498" y="833"/>
                </a:lnTo>
                <a:lnTo>
                  <a:pt x="1783" y="714"/>
                </a:lnTo>
                <a:lnTo>
                  <a:pt x="2104" y="655"/>
                </a:lnTo>
                <a:lnTo>
                  <a:pt x="2271" y="643"/>
                </a:lnTo>
                <a:close/>
                <a:moveTo>
                  <a:pt x="8440" y="3246"/>
                </a:moveTo>
                <a:lnTo>
                  <a:pt x="8713" y="3258"/>
                </a:lnTo>
                <a:lnTo>
                  <a:pt x="9212" y="3365"/>
                </a:lnTo>
                <a:lnTo>
                  <a:pt x="9688" y="3555"/>
                </a:lnTo>
                <a:lnTo>
                  <a:pt x="10104" y="3840"/>
                </a:lnTo>
                <a:lnTo>
                  <a:pt x="10449" y="4185"/>
                </a:lnTo>
                <a:lnTo>
                  <a:pt x="10734" y="4601"/>
                </a:lnTo>
                <a:lnTo>
                  <a:pt x="10924" y="5077"/>
                </a:lnTo>
                <a:lnTo>
                  <a:pt x="11031" y="5576"/>
                </a:lnTo>
                <a:lnTo>
                  <a:pt x="11043" y="5849"/>
                </a:lnTo>
                <a:lnTo>
                  <a:pt x="11031" y="6075"/>
                </a:lnTo>
                <a:lnTo>
                  <a:pt x="10960" y="6503"/>
                </a:lnTo>
                <a:lnTo>
                  <a:pt x="10817" y="6895"/>
                </a:lnTo>
                <a:lnTo>
                  <a:pt x="10615" y="7264"/>
                </a:lnTo>
                <a:lnTo>
                  <a:pt x="10496" y="7430"/>
                </a:lnTo>
                <a:lnTo>
                  <a:pt x="6859" y="3793"/>
                </a:lnTo>
                <a:lnTo>
                  <a:pt x="7025" y="3674"/>
                </a:lnTo>
                <a:lnTo>
                  <a:pt x="7394" y="3472"/>
                </a:lnTo>
                <a:lnTo>
                  <a:pt x="7786" y="3329"/>
                </a:lnTo>
                <a:lnTo>
                  <a:pt x="8214" y="3258"/>
                </a:lnTo>
                <a:lnTo>
                  <a:pt x="8440" y="3246"/>
                </a:lnTo>
                <a:close/>
                <a:moveTo>
                  <a:pt x="3899" y="5196"/>
                </a:moveTo>
                <a:lnTo>
                  <a:pt x="3899" y="6824"/>
                </a:lnTo>
                <a:lnTo>
                  <a:pt x="3887" y="6990"/>
                </a:lnTo>
                <a:lnTo>
                  <a:pt x="3828" y="7300"/>
                </a:lnTo>
                <a:lnTo>
                  <a:pt x="3697" y="7597"/>
                </a:lnTo>
                <a:lnTo>
                  <a:pt x="3519" y="7858"/>
                </a:lnTo>
                <a:lnTo>
                  <a:pt x="3305" y="8072"/>
                </a:lnTo>
                <a:lnTo>
                  <a:pt x="3043" y="8250"/>
                </a:lnTo>
                <a:lnTo>
                  <a:pt x="2746" y="8381"/>
                </a:lnTo>
                <a:lnTo>
                  <a:pt x="2437" y="8441"/>
                </a:lnTo>
                <a:lnTo>
                  <a:pt x="2271" y="8453"/>
                </a:lnTo>
                <a:lnTo>
                  <a:pt x="2104" y="8441"/>
                </a:lnTo>
                <a:lnTo>
                  <a:pt x="1783" y="8381"/>
                </a:lnTo>
                <a:lnTo>
                  <a:pt x="1498" y="8250"/>
                </a:lnTo>
                <a:lnTo>
                  <a:pt x="1236" y="8072"/>
                </a:lnTo>
                <a:lnTo>
                  <a:pt x="1011" y="7858"/>
                </a:lnTo>
                <a:lnTo>
                  <a:pt x="832" y="7597"/>
                </a:lnTo>
                <a:lnTo>
                  <a:pt x="713" y="7300"/>
                </a:lnTo>
                <a:lnTo>
                  <a:pt x="642" y="6990"/>
                </a:lnTo>
                <a:lnTo>
                  <a:pt x="642" y="6824"/>
                </a:lnTo>
                <a:lnTo>
                  <a:pt x="642" y="5196"/>
                </a:lnTo>
                <a:close/>
                <a:moveTo>
                  <a:pt x="6395" y="4256"/>
                </a:moveTo>
                <a:lnTo>
                  <a:pt x="10021" y="7894"/>
                </a:lnTo>
                <a:lnTo>
                  <a:pt x="9854" y="8013"/>
                </a:lnTo>
                <a:lnTo>
                  <a:pt x="9486" y="8227"/>
                </a:lnTo>
                <a:lnTo>
                  <a:pt x="9094" y="8369"/>
                </a:lnTo>
                <a:lnTo>
                  <a:pt x="8666" y="8441"/>
                </a:lnTo>
                <a:lnTo>
                  <a:pt x="8440" y="8453"/>
                </a:lnTo>
                <a:lnTo>
                  <a:pt x="8178" y="8441"/>
                </a:lnTo>
                <a:lnTo>
                  <a:pt x="7667" y="8334"/>
                </a:lnTo>
                <a:lnTo>
                  <a:pt x="7204" y="8132"/>
                </a:lnTo>
                <a:lnTo>
                  <a:pt x="6788" y="7858"/>
                </a:lnTo>
                <a:lnTo>
                  <a:pt x="6431" y="7502"/>
                </a:lnTo>
                <a:lnTo>
                  <a:pt x="6158" y="7086"/>
                </a:lnTo>
                <a:lnTo>
                  <a:pt x="5955" y="6622"/>
                </a:lnTo>
                <a:lnTo>
                  <a:pt x="5848" y="6111"/>
                </a:lnTo>
                <a:lnTo>
                  <a:pt x="5848" y="5849"/>
                </a:lnTo>
                <a:lnTo>
                  <a:pt x="5848" y="5623"/>
                </a:lnTo>
                <a:lnTo>
                  <a:pt x="5920" y="5196"/>
                </a:lnTo>
                <a:lnTo>
                  <a:pt x="6062" y="4791"/>
                </a:lnTo>
                <a:lnTo>
                  <a:pt x="6276" y="4423"/>
                </a:lnTo>
                <a:lnTo>
                  <a:pt x="6395" y="4256"/>
                </a:lnTo>
                <a:close/>
                <a:moveTo>
                  <a:pt x="2033" y="1"/>
                </a:moveTo>
                <a:lnTo>
                  <a:pt x="1593" y="96"/>
                </a:lnTo>
                <a:lnTo>
                  <a:pt x="1189" y="262"/>
                </a:lnTo>
                <a:lnTo>
                  <a:pt x="820" y="512"/>
                </a:lnTo>
                <a:lnTo>
                  <a:pt x="511" y="821"/>
                </a:lnTo>
                <a:lnTo>
                  <a:pt x="262" y="1178"/>
                </a:lnTo>
                <a:lnTo>
                  <a:pt x="95" y="1582"/>
                </a:lnTo>
                <a:lnTo>
                  <a:pt x="0" y="2022"/>
                </a:lnTo>
                <a:lnTo>
                  <a:pt x="0" y="2248"/>
                </a:lnTo>
                <a:lnTo>
                  <a:pt x="0" y="6788"/>
                </a:lnTo>
                <a:lnTo>
                  <a:pt x="0" y="7014"/>
                </a:lnTo>
                <a:lnTo>
                  <a:pt x="95" y="7454"/>
                </a:lnTo>
                <a:lnTo>
                  <a:pt x="262" y="7870"/>
                </a:lnTo>
                <a:lnTo>
                  <a:pt x="511" y="8227"/>
                </a:lnTo>
                <a:lnTo>
                  <a:pt x="820" y="8536"/>
                </a:lnTo>
                <a:lnTo>
                  <a:pt x="1189" y="8774"/>
                </a:lnTo>
                <a:lnTo>
                  <a:pt x="1593" y="8940"/>
                </a:lnTo>
                <a:lnTo>
                  <a:pt x="2033" y="9035"/>
                </a:lnTo>
                <a:lnTo>
                  <a:pt x="2271" y="9047"/>
                </a:lnTo>
                <a:lnTo>
                  <a:pt x="2508" y="9035"/>
                </a:lnTo>
                <a:lnTo>
                  <a:pt x="2948" y="8940"/>
                </a:lnTo>
                <a:lnTo>
                  <a:pt x="3352" y="8774"/>
                </a:lnTo>
                <a:lnTo>
                  <a:pt x="3721" y="8524"/>
                </a:lnTo>
                <a:lnTo>
                  <a:pt x="4030" y="8215"/>
                </a:lnTo>
                <a:lnTo>
                  <a:pt x="4268" y="7858"/>
                </a:lnTo>
                <a:lnTo>
                  <a:pt x="4446" y="7454"/>
                </a:lnTo>
                <a:lnTo>
                  <a:pt x="4541" y="7014"/>
                </a:lnTo>
                <a:lnTo>
                  <a:pt x="4541" y="6788"/>
                </a:lnTo>
                <a:lnTo>
                  <a:pt x="4541" y="2248"/>
                </a:lnTo>
                <a:lnTo>
                  <a:pt x="4541" y="2022"/>
                </a:lnTo>
                <a:lnTo>
                  <a:pt x="4446" y="1582"/>
                </a:lnTo>
                <a:lnTo>
                  <a:pt x="4268" y="1178"/>
                </a:lnTo>
                <a:lnTo>
                  <a:pt x="4030" y="821"/>
                </a:lnTo>
                <a:lnTo>
                  <a:pt x="3721" y="512"/>
                </a:lnTo>
                <a:lnTo>
                  <a:pt x="3352" y="262"/>
                </a:lnTo>
                <a:lnTo>
                  <a:pt x="2948" y="96"/>
                </a:lnTo>
                <a:lnTo>
                  <a:pt x="2508" y="1"/>
                </a:lnTo>
                <a:close/>
                <a:moveTo>
                  <a:pt x="8440" y="2592"/>
                </a:moveTo>
                <a:lnTo>
                  <a:pt x="8107" y="2604"/>
                </a:lnTo>
                <a:lnTo>
                  <a:pt x="7477" y="2735"/>
                </a:lnTo>
                <a:lnTo>
                  <a:pt x="6895" y="2985"/>
                </a:lnTo>
                <a:lnTo>
                  <a:pt x="6372" y="3329"/>
                </a:lnTo>
                <a:lnTo>
                  <a:pt x="5932" y="3769"/>
                </a:lnTo>
                <a:lnTo>
                  <a:pt x="5575" y="4292"/>
                </a:lnTo>
                <a:lnTo>
                  <a:pt x="5337" y="4875"/>
                </a:lnTo>
                <a:lnTo>
                  <a:pt x="5207" y="5516"/>
                </a:lnTo>
                <a:lnTo>
                  <a:pt x="5195" y="5849"/>
                </a:lnTo>
                <a:lnTo>
                  <a:pt x="5207" y="6182"/>
                </a:lnTo>
                <a:lnTo>
                  <a:pt x="5337" y="6812"/>
                </a:lnTo>
                <a:lnTo>
                  <a:pt x="5575" y="7395"/>
                </a:lnTo>
                <a:lnTo>
                  <a:pt x="5932" y="7918"/>
                </a:lnTo>
                <a:lnTo>
                  <a:pt x="6372" y="8357"/>
                </a:lnTo>
                <a:lnTo>
                  <a:pt x="6895" y="8714"/>
                </a:lnTo>
                <a:lnTo>
                  <a:pt x="7477" y="8952"/>
                </a:lnTo>
                <a:lnTo>
                  <a:pt x="8107" y="9083"/>
                </a:lnTo>
                <a:lnTo>
                  <a:pt x="8440" y="9094"/>
                </a:lnTo>
                <a:lnTo>
                  <a:pt x="8773" y="9083"/>
                </a:lnTo>
                <a:lnTo>
                  <a:pt x="9415" y="8952"/>
                </a:lnTo>
                <a:lnTo>
                  <a:pt x="9997" y="8714"/>
                </a:lnTo>
                <a:lnTo>
                  <a:pt x="10520" y="8357"/>
                </a:lnTo>
                <a:lnTo>
                  <a:pt x="10960" y="7918"/>
                </a:lnTo>
                <a:lnTo>
                  <a:pt x="11305" y="7395"/>
                </a:lnTo>
                <a:lnTo>
                  <a:pt x="11554" y="6812"/>
                </a:lnTo>
                <a:lnTo>
                  <a:pt x="11685" y="6182"/>
                </a:lnTo>
                <a:lnTo>
                  <a:pt x="11697" y="5849"/>
                </a:lnTo>
                <a:lnTo>
                  <a:pt x="11685" y="5516"/>
                </a:lnTo>
                <a:lnTo>
                  <a:pt x="11554" y="4875"/>
                </a:lnTo>
                <a:lnTo>
                  <a:pt x="11305" y="4292"/>
                </a:lnTo>
                <a:lnTo>
                  <a:pt x="10960" y="3769"/>
                </a:lnTo>
                <a:lnTo>
                  <a:pt x="10520" y="3329"/>
                </a:lnTo>
                <a:lnTo>
                  <a:pt x="9997" y="2985"/>
                </a:lnTo>
                <a:lnTo>
                  <a:pt x="9415" y="2735"/>
                </a:lnTo>
                <a:lnTo>
                  <a:pt x="8773" y="2604"/>
                </a:lnTo>
                <a:lnTo>
                  <a:pt x="8440" y="25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57"/>
          <p:cNvSpPr/>
          <p:nvPr/>
        </p:nvSpPr>
        <p:spPr>
          <a:xfrm>
            <a:off x="6935846" y="1419656"/>
            <a:ext cx="712818" cy="633846"/>
          </a:xfrm>
          <a:custGeom>
            <a:avLst/>
            <a:gdLst/>
            <a:ahLst/>
            <a:cxnLst/>
            <a:rect l="l" t="t" r="r" b="b"/>
            <a:pathLst>
              <a:path w="11698" h="10402" extrusionOk="0">
                <a:moveTo>
                  <a:pt x="5314" y="0"/>
                </a:moveTo>
                <a:lnTo>
                  <a:pt x="4910" y="83"/>
                </a:lnTo>
                <a:lnTo>
                  <a:pt x="4541" y="214"/>
                </a:lnTo>
                <a:lnTo>
                  <a:pt x="4197" y="416"/>
                </a:lnTo>
                <a:lnTo>
                  <a:pt x="3899" y="678"/>
                </a:lnTo>
                <a:lnTo>
                  <a:pt x="3650" y="975"/>
                </a:lnTo>
                <a:lnTo>
                  <a:pt x="3460" y="1320"/>
                </a:lnTo>
                <a:lnTo>
                  <a:pt x="3317" y="1700"/>
                </a:lnTo>
                <a:lnTo>
                  <a:pt x="3281" y="1890"/>
                </a:lnTo>
                <a:lnTo>
                  <a:pt x="3269" y="2021"/>
                </a:lnTo>
                <a:lnTo>
                  <a:pt x="3412" y="2223"/>
                </a:lnTo>
                <a:lnTo>
                  <a:pt x="3543" y="2271"/>
                </a:lnTo>
                <a:lnTo>
                  <a:pt x="3674" y="2271"/>
                </a:lnTo>
                <a:lnTo>
                  <a:pt x="3876" y="2128"/>
                </a:lnTo>
                <a:lnTo>
                  <a:pt x="3923" y="2009"/>
                </a:lnTo>
                <a:lnTo>
                  <a:pt x="3983" y="1724"/>
                </a:lnTo>
                <a:lnTo>
                  <a:pt x="4268" y="1236"/>
                </a:lnTo>
                <a:lnTo>
                  <a:pt x="4696" y="868"/>
                </a:lnTo>
                <a:lnTo>
                  <a:pt x="5231" y="666"/>
                </a:lnTo>
                <a:lnTo>
                  <a:pt x="5528" y="654"/>
                </a:lnTo>
                <a:lnTo>
                  <a:pt x="5789" y="666"/>
                </a:lnTo>
                <a:lnTo>
                  <a:pt x="6265" y="820"/>
                </a:lnTo>
                <a:lnTo>
                  <a:pt x="6669" y="1106"/>
                </a:lnTo>
                <a:lnTo>
                  <a:pt x="6966" y="1498"/>
                </a:lnTo>
                <a:lnTo>
                  <a:pt x="7061" y="1736"/>
                </a:lnTo>
                <a:lnTo>
                  <a:pt x="7121" y="1855"/>
                </a:lnTo>
                <a:lnTo>
                  <a:pt x="7347" y="1962"/>
                </a:lnTo>
                <a:lnTo>
                  <a:pt x="7477" y="1926"/>
                </a:lnTo>
                <a:lnTo>
                  <a:pt x="7584" y="1866"/>
                </a:lnTo>
                <a:lnTo>
                  <a:pt x="7703" y="1641"/>
                </a:lnTo>
                <a:lnTo>
                  <a:pt x="7668" y="1510"/>
                </a:lnTo>
                <a:lnTo>
                  <a:pt x="7537" y="1189"/>
                </a:lnTo>
                <a:lnTo>
                  <a:pt x="7121" y="642"/>
                </a:lnTo>
                <a:lnTo>
                  <a:pt x="6562" y="238"/>
                </a:lnTo>
                <a:lnTo>
                  <a:pt x="6063" y="60"/>
                </a:lnTo>
                <a:lnTo>
                  <a:pt x="5706" y="0"/>
                </a:lnTo>
                <a:close/>
                <a:moveTo>
                  <a:pt x="8607" y="4874"/>
                </a:moveTo>
                <a:lnTo>
                  <a:pt x="8512" y="4886"/>
                </a:lnTo>
                <a:lnTo>
                  <a:pt x="8333" y="4957"/>
                </a:lnTo>
                <a:lnTo>
                  <a:pt x="8203" y="5088"/>
                </a:lnTo>
                <a:lnTo>
                  <a:pt x="8131" y="5266"/>
                </a:lnTo>
                <a:lnTo>
                  <a:pt x="8119" y="5361"/>
                </a:lnTo>
                <a:lnTo>
                  <a:pt x="8131" y="5456"/>
                </a:lnTo>
                <a:lnTo>
                  <a:pt x="8203" y="5635"/>
                </a:lnTo>
                <a:lnTo>
                  <a:pt x="8333" y="5765"/>
                </a:lnTo>
                <a:lnTo>
                  <a:pt x="8512" y="5837"/>
                </a:lnTo>
                <a:lnTo>
                  <a:pt x="8607" y="5849"/>
                </a:lnTo>
                <a:lnTo>
                  <a:pt x="8714" y="5837"/>
                </a:lnTo>
                <a:lnTo>
                  <a:pt x="8880" y="5765"/>
                </a:lnTo>
                <a:lnTo>
                  <a:pt x="9023" y="5635"/>
                </a:lnTo>
                <a:lnTo>
                  <a:pt x="9094" y="5456"/>
                </a:lnTo>
                <a:lnTo>
                  <a:pt x="9094" y="5361"/>
                </a:lnTo>
                <a:lnTo>
                  <a:pt x="9094" y="5266"/>
                </a:lnTo>
                <a:lnTo>
                  <a:pt x="9023" y="5088"/>
                </a:lnTo>
                <a:lnTo>
                  <a:pt x="8880" y="4957"/>
                </a:lnTo>
                <a:lnTo>
                  <a:pt x="8714" y="4886"/>
                </a:lnTo>
                <a:lnTo>
                  <a:pt x="8607" y="4874"/>
                </a:lnTo>
                <a:close/>
                <a:moveTo>
                  <a:pt x="9249" y="2603"/>
                </a:moveTo>
                <a:lnTo>
                  <a:pt x="9023" y="3507"/>
                </a:lnTo>
                <a:lnTo>
                  <a:pt x="9367" y="3768"/>
                </a:lnTo>
                <a:lnTo>
                  <a:pt x="9617" y="3982"/>
                </a:lnTo>
                <a:lnTo>
                  <a:pt x="10033" y="4505"/>
                </a:lnTo>
                <a:lnTo>
                  <a:pt x="10188" y="4814"/>
                </a:lnTo>
                <a:lnTo>
                  <a:pt x="10354" y="5195"/>
                </a:lnTo>
                <a:lnTo>
                  <a:pt x="11055" y="5195"/>
                </a:lnTo>
                <a:lnTo>
                  <a:pt x="11055" y="7144"/>
                </a:lnTo>
                <a:lnTo>
                  <a:pt x="10081" y="7144"/>
                </a:lnTo>
                <a:lnTo>
                  <a:pt x="9879" y="7406"/>
                </a:lnTo>
                <a:lnTo>
                  <a:pt x="9665" y="7667"/>
                </a:lnTo>
                <a:lnTo>
                  <a:pt x="9142" y="8083"/>
                </a:lnTo>
                <a:lnTo>
                  <a:pt x="8844" y="8238"/>
                </a:lnTo>
                <a:lnTo>
                  <a:pt x="8452" y="8404"/>
                </a:lnTo>
                <a:lnTo>
                  <a:pt x="8452" y="9427"/>
                </a:lnTo>
                <a:lnTo>
                  <a:pt x="8428" y="9557"/>
                </a:lnTo>
                <a:lnTo>
                  <a:pt x="8262" y="9736"/>
                </a:lnTo>
                <a:lnTo>
                  <a:pt x="8131" y="9747"/>
                </a:lnTo>
                <a:lnTo>
                  <a:pt x="7477" y="9747"/>
                </a:lnTo>
                <a:lnTo>
                  <a:pt x="7347" y="9736"/>
                </a:lnTo>
                <a:lnTo>
                  <a:pt x="7168" y="9557"/>
                </a:lnTo>
                <a:lnTo>
                  <a:pt x="7156" y="9427"/>
                </a:lnTo>
                <a:lnTo>
                  <a:pt x="7156" y="8452"/>
                </a:lnTo>
                <a:lnTo>
                  <a:pt x="4553" y="8452"/>
                </a:lnTo>
                <a:lnTo>
                  <a:pt x="4553" y="9427"/>
                </a:lnTo>
                <a:lnTo>
                  <a:pt x="4529" y="9557"/>
                </a:lnTo>
                <a:lnTo>
                  <a:pt x="4351" y="9736"/>
                </a:lnTo>
                <a:lnTo>
                  <a:pt x="4220" y="9747"/>
                </a:lnTo>
                <a:lnTo>
                  <a:pt x="3578" y="9747"/>
                </a:lnTo>
                <a:lnTo>
                  <a:pt x="3448" y="9736"/>
                </a:lnTo>
                <a:lnTo>
                  <a:pt x="3269" y="9557"/>
                </a:lnTo>
                <a:lnTo>
                  <a:pt x="3246" y="9427"/>
                </a:lnTo>
                <a:lnTo>
                  <a:pt x="3246" y="8119"/>
                </a:lnTo>
                <a:lnTo>
                  <a:pt x="2984" y="7929"/>
                </a:lnTo>
                <a:lnTo>
                  <a:pt x="2758" y="7739"/>
                </a:lnTo>
                <a:lnTo>
                  <a:pt x="2378" y="7287"/>
                </a:lnTo>
                <a:lnTo>
                  <a:pt x="2105" y="6764"/>
                </a:lnTo>
                <a:lnTo>
                  <a:pt x="1962" y="6169"/>
                </a:lnTo>
                <a:lnTo>
                  <a:pt x="1950" y="5849"/>
                </a:lnTo>
                <a:lnTo>
                  <a:pt x="1962" y="5587"/>
                </a:lnTo>
                <a:lnTo>
                  <a:pt x="2057" y="5076"/>
                </a:lnTo>
                <a:lnTo>
                  <a:pt x="2259" y="4612"/>
                </a:lnTo>
                <a:lnTo>
                  <a:pt x="2544" y="4196"/>
                </a:lnTo>
                <a:lnTo>
                  <a:pt x="2889" y="3840"/>
                </a:lnTo>
                <a:lnTo>
                  <a:pt x="3305" y="3554"/>
                </a:lnTo>
                <a:lnTo>
                  <a:pt x="3769" y="3364"/>
                </a:lnTo>
                <a:lnTo>
                  <a:pt x="4280" y="3257"/>
                </a:lnTo>
                <a:lnTo>
                  <a:pt x="4553" y="3245"/>
                </a:lnTo>
                <a:lnTo>
                  <a:pt x="7941" y="3245"/>
                </a:lnTo>
                <a:lnTo>
                  <a:pt x="8131" y="3031"/>
                </a:lnTo>
                <a:lnTo>
                  <a:pt x="8321" y="2841"/>
                </a:lnTo>
                <a:lnTo>
                  <a:pt x="8690" y="2663"/>
                </a:lnTo>
                <a:lnTo>
                  <a:pt x="8963" y="2603"/>
                </a:lnTo>
                <a:close/>
                <a:moveTo>
                  <a:pt x="9094" y="1950"/>
                </a:moveTo>
                <a:lnTo>
                  <a:pt x="8880" y="1962"/>
                </a:lnTo>
                <a:lnTo>
                  <a:pt x="8476" y="2045"/>
                </a:lnTo>
                <a:lnTo>
                  <a:pt x="8107" y="2211"/>
                </a:lnTo>
                <a:lnTo>
                  <a:pt x="7786" y="2449"/>
                </a:lnTo>
                <a:lnTo>
                  <a:pt x="7644" y="2603"/>
                </a:lnTo>
                <a:lnTo>
                  <a:pt x="4244" y="2603"/>
                </a:lnTo>
                <a:lnTo>
                  <a:pt x="3685" y="2710"/>
                </a:lnTo>
                <a:lnTo>
                  <a:pt x="3162" y="2901"/>
                </a:lnTo>
                <a:lnTo>
                  <a:pt x="2687" y="3174"/>
                </a:lnTo>
                <a:lnTo>
                  <a:pt x="2271" y="3519"/>
                </a:lnTo>
                <a:lnTo>
                  <a:pt x="1914" y="3923"/>
                </a:lnTo>
                <a:lnTo>
                  <a:pt x="1629" y="4398"/>
                </a:lnTo>
                <a:lnTo>
                  <a:pt x="1427" y="4921"/>
                </a:lnTo>
                <a:lnTo>
                  <a:pt x="1368" y="5195"/>
                </a:lnTo>
                <a:lnTo>
                  <a:pt x="1189" y="5195"/>
                </a:lnTo>
                <a:lnTo>
                  <a:pt x="940" y="5088"/>
                </a:lnTo>
                <a:lnTo>
                  <a:pt x="749" y="4898"/>
                </a:lnTo>
                <a:lnTo>
                  <a:pt x="642" y="4660"/>
                </a:lnTo>
                <a:lnTo>
                  <a:pt x="631" y="4517"/>
                </a:lnTo>
                <a:lnTo>
                  <a:pt x="654" y="4327"/>
                </a:lnTo>
                <a:lnTo>
                  <a:pt x="856" y="4018"/>
                </a:lnTo>
                <a:lnTo>
                  <a:pt x="1023" y="3911"/>
                </a:lnTo>
                <a:lnTo>
                  <a:pt x="1118" y="3863"/>
                </a:lnTo>
                <a:lnTo>
                  <a:pt x="1225" y="3792"/>
                </a:lnTo>
                <a:lnTo>
                  <a:pt x="1308" y="3554"/>
                </a:lnTo>
                <a:lnTo>
                  <a:pt x="1261" y="3424"/>
                </a:lnTo>
                <a:lnTo>
                  <a:pt x="1189" y="3317"/>
                </a:lnTo>
                <a:lnTo>
                  <a:pt x="951" y="3245"/>
                </a:lnTo>
                <a:lnTo>
                  <a:pt x="833" y="3281"/>
                </a:lnTo>
                <a:lnTo>
                  <a:pt x="738" y="3329"/>
                </a:lnTo>
                <a:lnTo>
                  <a:pt x="571" y="3424"/>
                </a:lnTo>
                <a:lnTo>
                  <a:pt x="298" y="3673"/>
                </a:lnTo>
                <a:lnTo>
                  <a:pt x="108" y="3982"/>
                </a:lnTo>
                <a:lnTo>
                  <a:pt x="1" y="4327"/>
                </a:lnTo>
                <a:lnTo>
                  <a:pt x="1" y="4517"/>
                </a:lnTo>
                <a:lnTo>
                  <a:pt x="12" y="4791"/>
                </a:lnTo>
                <a:lnTo>
                  <a:pt x="214" y="5254"/>
                </a:lnTo>
                <a:lnTo>
                  <a:pt x="559" y="5623"/>
                </a:lnTo>
                <a:lnTo>
                  <a:pt x="1035" y="5825"/>
                </a:lnTo>
                <a:lnTo>
                  <a:pt x="1296" y="5849"/>
                </a:lnTo>
                <a:lnTo>
                  <a:pt x="1308" y="6241"/>
                </a:lnTo>
                <a:lnTo>
                  <a:pt x="1498" y="6990"/>
                </a:lnTo>
                <a:lnTo>
                  <a:pt x="1831" y="7655"/>
                </a:lnTo>
                <a:lnTo>
                  <a:pt x="2307" y="8214"/>
                </a:lnTo>
                <a:lnTo>
                  <a:pt x="2604" y="8452"/>
                </a:lnTo>
                <a:lnTo>
                  <a:pt x="2604" y="9427"/>
                </a:lnTo>
                <a:lnTo>
                  <a:pt x="2616" y="9617"/>
                </a:lnTo>
                <a:lnTo>
                  <a:pt x="2758" y="9973"/>
                </a:lnTo>
                <a:lnTo>
                  <a:pt x="3020" y="10235"/>
                </a:lnTo>
                <a:lnTo>
                  <a:pt x="3376" y="10389"/>
                </a:lnTo>
                <a:lnTo>
                  <a:pt x="3578" y="10401"/>
                </a:lnTo>
                <a:lnTo>
                  <a:pt x="4220" y="10401"/>
                </a:lnTo>
                <a:lnTo>
                  <a:pt x="4422" y="10389"/>
                </a:lnTo>
                <a:lnTo>
                  <a:pt x="4767" y="10235"/>
                </a:lnTo>
                <a:lnTo>
                  <a:pt x="5041" y="9973"/>
                </a:lnTo>
                <a:lnTo>
                  <a:pt x="5183" y="9617"/>
                </a:lnTo>
                <a:lnTo>
                  <a:pt x="5195" y="9427"/>
                </a:lnTo>
                <a:lnTo>
                  <a:pt x="5195" y="9094"/>
                </a:lnTo>
                <a:lnTo>
                  <a:pt x="6503" y="9094"/>
                </a:lnTo>
                <a:lnTo>
                  <a:pt x="6503" y="9427"/>
                </a:lnTo>
                <a:lnTo>
                  <a:pt x="6515" y="9617"/>
                </a:lnTo>
                <a:lnTo>
                  <a:pt x="6657" y="9973"/>
                </a:lnTo>
                <a:lnTo>
                  <a:pt x="6919" y="10235"/>
                </a:lnTo>
                <a:lnTo>
                  <a:pt x="7275" y="10389"/>
                </a:lnTo>
                <a:lnTo>
                  <a:pt x="7477" y="10401"/>
                </a:lnTo>
                <a:lnTo>
                  <a:pt x="8119" y="10401"/>
                </a:lnTo>
                <a:lnTo>
                  <a:pt x="8321" y="10389"/>
                </a:lnTo>
                <a:lnTo>
                  <a:pt x="8678" y="10235"/>
                </a:lnTo>
                <a:lnTo>
                  <a:pt x="8940" y="9973"/>
                </a:lnTo>
                <a:lnTo>
                  <a:pt x="9082" y="9617"/>
                </a:lnTo>
                <a:lnTo>
                  <a:pt x="9094" y="9427"/>
                </a:lnTo>
                <a:lnTo>
                  <a:pt x="9094" y="8832"/>
                </a:lnTo>
                <a:lnTo>
                  <a:pt x="9296" y="8737"/>
                </a:lnTo>
                <a:lnTo>
                  <a:pt x="9653" y="8523"/>
                </a:lnTo>
                <a:lnTo>
                  <a:pt x="10128" y="8107"/>
                </a:lnTo>
                <a:lnTo>
                  <a:pt x="10402" y="7798"/>
                </a:lnTo>
                <a:lnTo>
                  <a:pt x="11055" y="7798"/>
                </a:lnTo>
                <a:lnTo>
                  <a:pt x="11186" y="7786"/>
                </a:lnTo>
                <a:lnTo>
                  <a:pt x="11412" y="7691"/>
                </a:lnTo>
                <a:lnTo>
                  <a:pt x="11590" y="7513"/>
                </a:lnTo>
                <a:lnTo>
                  <a:pt x="11685" y="7275"/>
                </a:lnTo>
                <a:lnTo>
                  <a:pt x="11697" y="7144"/>
                </a:lnTo>
                <a:lnTo>
                  <a:pt x="11697" y="5195"/>
                </a:lnTo>
                <a:lnTo>
                  <a:pt x="11685" y="5064"/>
                </a:lnTo>
                <a:lnTo>
                  <a:pt x="11590" y="4826"/>
                </a:lnTo>
                <a:lnTo>
                  <a:pt x="11412" y="4660"/>
                </a:lnTo>
                <a:lnTo>
                  <a:pt x="11186" y="4553"/>
                </a:lnTo>
                <a:lnTo>
                  <a:pt x="10782" y="4553"/>
                </a:lnTo>
                <a:lnTo>
                  <a:pt x="10592" y="4172"/>
                </a:lnTo>
                <a:lnTo>
                  <a:pt x="10069" y="3507"/>
                </a:lnTo>
                <a:lnTo>
                  <a:pt x="9748" y="3233"/>
                </a:lnTo>
                <a:lnTo>
                  <a:pt x="9926" y="2556"/>
                </a:lnTo>
                <a:lnTo>
                  <a:pt x="9938" y="2437"/>
                </a:lnTo>
                <a:lnTo>
                  <a:pt x="9890" y="2223"/>
                </a:lnTo>
                <a:lnTo>
                  <a:pt x="9760" y="2057"/>
                </a:lnTo>
                <a:lnTo>
                  <a:pt x="9570" y="1962"/>
                </a:lnTo>
                <a:lnTo>
                  <a:pt x="9451" y="195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57"/>
          <p:cNvSpPr/>
          <p:nvPr/>
        </p:nvSpPr>
        <p:spPr>
          <a:xfrm>
            <a:off x="8262840" y="1419656"/>
            <a:ext cx="475232" cy="633846"/>
          </a:xfrm>
          <a:custGeom>
            <a:avLst/>
            <a:gdLst/>
            <a:ahLst/>
            <a:cxnLst/>
            <a:rect l="l" t="t" r="r" b="b"/>
            <a:pathLst>
              <a:path w="7799" h="10402" extrusionOk="0">
                <a:moveTo>
                  <a:pt x="1950" y="0"/>
                </a:moveTo>
                <a:lnTo>
                  <a:pt x="1819" y="12"/>
                </a:lnTo>
                <a:lnTo>
                  <a:pt x="1641" y="190"/>
                </a:lnTo>
                <a:lnTo>
                  <a:pt x="1629" y="321"/>
                </a:lnTo>
                <a:lnTo>
                  <a:pt x="1629" y="2271"/>
                </a:lnTo>
                <a:lnTo>
                  <a:pt x="2283" y="2271"/>
                </a:lnTo>
                <a:lnTo>
                  <a:pt x="2283" y="321"/>
                </a:lnTo>
                <a:lnTo>
                  <a:pt x="2259" y="190"/>
                </a:lnTo>
                <a:lnTo>
                  <a:pt x="2081" y="12"/>
                </a:lnTo>
                <a:lnTo>
                  <a:pt x="1950" y="0"/>
                </a:lnTo>
                <a:close/>
                <a:moveTo>
                  <a:pt x="5849" y="0"/>
                </a:moveTo>
                <a:lnTo>
                  <a:pt x="5718" y="12"/>
                </a:lnTo>
                <a:lnTo>
                  <a:pt x="5552" y="190"/>
                </a:lnTo>
                <a:lnTo>
                  <a:pt x="5528" y="321"/>
                </a:lnTo>
                <a:lnTo>
                  <a:pt x="5528" y="2271"/>
                </a:lnTo>
                <a:lnTo>
                  <a:pt x="6182" y="2271"/>
                </a:lnTo>
                <a:lnTo>
                  <a:pt x="6182" y="321"/>
                </a:lnTo>
                <a:lnTo>
                  <a:pt x="6158" y="190"/>
                </a:lnTo>
                <a:lnTo>
                  <a:pt x="5980" y="12"/>
                </a:lnTo>
                <a:lnTo>
                  <a:pt x="5849" y="0"/>
                </a:lnTo>
                <a:close/>
                <a:moveTo>
                  <a:pt x="6503" y="3578"/>
                </a:moveTo>
                <a:lnTo>
                  <a:pt x="6503" y="4874"/>
                </a:lnTo>
                <a:lnTo>
                  <a:pt x="6491" y="5135"/>
                </a:lnTo>
                <a:lnTo>
                  <a:pt x="6384" y="5646"/>
                </a:lnTo>
                <a:lnTo>
                  <a:pt x="6193" y="6110"/>
                </a:lnTo>
                <a:lnTo>
                  <a:pt x="5908" y="6526"/>
                </a:lnTo>
                <a:lnTo>
                  <a:pt x="5563" y="6883"/>
                </a:lnTo>
                <a:lnTo>
                  <a:pt x="5147" y="7168"/>
                </a:lnTo>
                <a:lnTo>
                  <a:pt x="4672" y="7358"/>
                </a:lnTo>
                <a:lnTo>
                  <a:pt x="4173" y="7465"/>
                </a:lnTo>
                <a:lnTo>
                  <a:pt x="3899" y="7477"/>
                </a:lnTo>
                <a:lnTo>
                  <a:pt x="3638" y="7465"/>
                </a:lnTo>
                <a:lnTo>
                  <a:pt x="3127" y="7358"/>
                </a:lnTo>
                <a:lnTo>
                  <a:pt x="2663" y="7168"/>
                </a:lnTo>
                <a:lnTo>
                  <a:pt x="2247" y="6883"/>
                </a:lnTo>
                <a:lnTo>
                  <a:pt x="1890" y="6526"/>
                </a:lnTo>
                <a:lnTo>
                  <a:pt x="1617" y="6110"/>
                </a:lnTo>
                <a:lnTo>
                  <a:pt x="1415" y="5646"/>
                </a:lnTo>
                <a:lnTo>
                  <a:pt x="1308" y="5135"/>
                </a:lnTo>
                <a:lnTo>
                  <a:pt x="1308" y="4874"/>
                </a:lnTo>
                <a:lnTo>
                  <a:pt x="1308" y="3578"/>
                </a:lnTo>
                <a:close/>
                <a:moveTo>
                  <a:pt x="321" y="2924"/>
                </a:moveTo>
                <a:lnTo>
                  <a:pt x="191" y="2936"/>
                </a:lnTo>
                <a:lnTo>
                  <a:pt x="12" y="3115"/>
                </a:lnTo>
                <a:lnTo>
                  <a:pt x="0" y="3245"/>
                </a:lnTo>
                <a:lnTo>
                  <a:pt x="12" y="3376"/>
                </a:lnTo>
                <a:lnTo>
                  <a:pt x="191" y="3554"/>
                </a:lnTo>
                <a:lnTo>
                  <a:pt x="321" y="3578"/>
                </a:lnTo>
                <a:lnTo>
                  <a:pt x="654" y="3578"/>
                </a:lnTo>
                <a:lnTo>
                  <a:pt x="654" y="4874"/>
                </a:lnTo>
                <a:lnTo>
                  <a:pt x="654" y="5183"/>
                </a:lnTo>
                <a:lnTo>
                  <a:pt x="773" y="5777"/>
                </a:lnTo>
                <a:lnTo>
                  <a:pt x="999" y="6336"/>
                </a:lnTo>
                <a:lnTo>
                  <a:pt x="1308" y="6835"/>
                </a:lnTo>
                <a:lnTo>
                  <a:pt x="1700" y="7263"/>
                </a:lnTo>
                <a:lnTo>
                  <a:pt x="2164" y="7632"/>
                </a:lnTo>
                <a:lnTo>
                  <a:pt x="2699" y="7893"/>
                </a:lnTo>
                <a:lnTo>
                  <a:pt x="3269" y="8071"/>
                </a:lnTo>
                <a:lnTo>
                  <a:pt x="3578" y="8107"/>
                </a:lnTo>
                <a:lnTo>
                  <a:pt x="3578" y="10080"/>
                </a:lnTo>
                <a:lnTo>
                  <a:pt x="3590" y="10199"/>
                </a:lnTo>
                <a:lnTo>
                  <a:pt x="3769" y="10377"/>
                </a:lnTo>
                <a:lnTo>
                  <a:pt x="3899" y="10401"/>
                </a:lnTo>
                <a:lnTo>
                  <a:pt x="4030" y="10377"/>
                </a:lnTo>
                <a:lnTo>
                  <a:pt x="4208" y="10199"/>
                </a:lnTo>
                <a:lnTo>
                  <a:pt x="4220" y="10080"/>
                </a:lnTo>
                <a:lnTo>
                  <a:pt x="4220" y="8107"/>
                </a:lnTo>
                <a:lnTo>
                  <a:pt x="4529" y="8071"/>
                </a:lnTo>
                <a:lnTo>
                  <a:pt x="5112" y="7893"/>
                </a:lnTo>
                <a:lnTo>
                  <a:pt x="5635" y="7620"/>
                </a:lnTo>
                <a:lnTo>
                  <a:pt x="6098" y="7263"/>
                </a:lnTo>
                <a:lnTo>
                  <a:pt x="6491" y="6835"/>
                </a:lnTo>
                <a:lnTo>
                  <a:pt x="6812" y="6336"/>
                </a:lnTo>
                <a:lnTo>
                  <a:pt x="7026" y="5777"/>
                </a:lnTo>
                <a:lnTo>
                  <a:pt x="7144" y="5183"/>
                </a:lnTo>
                <a:lnTo>
                  <a:pt x="7156" y="4874"/>
                </a:lnTo>
                <a:lnTo>
                  <a:pt x="7156" y="3578"/>
                </a:lnTo>
                <a:lnTo>
                  <a:pt x="7477" y="3578"/>
                </a:lnTo>
                <a:lnTo>
                  <a:pt x="7608" y="3554"/>
                </a:lnTo>
                <a:lnTo>
                  <a:pt x="7786" y="3376"/>
                </a:lnTo>
                <a:lnTo>
                  <a:pt x="7798" y="3245"/>
                </a:lnTo>
                <a:lnTo>
                  <a:pt x="7786" y="3115"/>
                </a:lnTo>
                <a:lnTo>
                  <a:pt x="7608" y="2936"/>
                </a:lnTo>
                <a:lnTo>
                  <a:pt x="7477" y="292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57"/>
          <p:cNvSpPr/>
          <p:nvPr/>
        </p:nvSpPr>
        <p:spPr>
          <a:xfrm>
            <a:off x="855025" y="1419656"/>
            <a:ext cx="791058" cy="634577"/>
          </a:xfrm>
          <a:custGeom>
            <a:avLst/>
            <a:gdLst/>
            <a:ahLst/>
            <a:cxnLst/>
            <a:rect l="l" t="t" r="r" b="b"/>
            <a:pathLst>
              <a:path w="12982" h="10414" extrusionOk="0">
                <a:moveTo>
                  <a:pt x="4149" y="654"/>
                </a:moveTo>
                <a:lnTo>
                  <a:pt x="4316" y="725"/>
                </a:lnTo>
                <a:lnTo>
                  <a:pt x="4458" y="856"/>
                </a:lnTo>
                <a:lnTo>
                  <a:pt x="4530" y="1034"/>
                </a:lnTo>
                <a:lnTo>
                  <a:pt x="4530" y="1141"/>
                </a:lnTo>
                <a:lnTo>
                  <a:pt x="4530" y="1236"/>
                </a:lnTo>
                <a:lnTo>
                  <a:pt x="4458" y="1415"/>
                </a:lnTo>
                <a:lnTo>
                  <a:pt x="4316" y="1545"/>
                </a:lnTo>
                <a:lnTo>
                  <a:pt x="4149" y="1617"/>
                </a:lnTo>
                <a:lnTo>
                  <a:pt x="4042" y="1629"/>
                </a:lnTo>
                <a:lnTo>
                  <a:pt x="3947" y="1617"/>
                </a:lnTo>
                <a:lnTo>
                  <a:pt x="3769" y="1545"/>
                </a:lnTo>
                <a:lnTo>
                  <a:pt x="3638" y="1415"/>
                </a:lnTo>
                <a:lnTo>
                  <a:pt x="3567" y="1236"/>
                </a:lnTo>
                <a:lnTo>
                  <a:pt x="3555" y="1141"/>
                </a:lnTo>
                <a:lnTo>
                  <a:pt x="3567" y="1034"/>
                </a:lnTo>
                <a:lnTo>
                  <a:pt x="3638" y="856"/>
                </a:lnTo>
                <a:lnTo>
                  <a:pt x="3769" y="725"/>
                </a:lnTo>
                <a:lnTo>
                  <a:pt x="3947" y="654"/>
                </a:lnTo>
                <a:close/>
                <a:moveTo>
                  <a:pt x="4042" y="0"/>
                </a:moveTo>
                <a:lnTo>
                  <a:pt x="3816" y="12"/>
                </a:lnTo>
                <a:lnTo>
                  <a:pt x="3400" y="190"/>
                </a:lnTo>
                <a:lnTo>
                  <a:pt x="3103" y="499"/>
                </a:lnTo>
                <a:lnTo>
                  <a:pt x="2925" y="904"/>
                </a:lnTo>
                <a:lnTo>
                  <a:pt x="2913" y="1141"/>
                </a:lnTo>
                <a:lnTo>
                  <a:pt x="2925" y="1367"/>
                </a:lnTo>
                <a:lnTo>
                  <a:pt x="3103" y="1771"/>
                </a:lnTo>
                <a:lnTo>
                  <a:pt x="3400" y="2080"/>
                </a:lnTo>
                <a:lnTo>
                  <a:pt x="3816" y="2259"/>
                </a:lnTo>
                <a:lnTo>
                  <a:pt x="4042" y="2271"/>
                </a:lnTo>
                <a:lnTo>
                  <a:pt x="4280" y="2259"/>
                </a:lnTo>
                <a:lnTo>
                  <a:pt x="4684" y="2080"/>
                </a:lnTo>
                <a:lnTo>
                  <a:pt x="4993" y="1771"/>
                </a:lnTo>
                <a:lnTo>
                  <a:pt x="5172" y="1367"/>
                </a:lnTo>
                <a:lnTo>
                  <a:pt x="5183" y="1141"/>
                </a:lnTo>
                <a:lnTo>
                  <a:pt x="5172" y="904"/>
                </a:lnTo>
                <a:lnTo>
                  <a:pt x="4993" y="499"/>
                </a:lnTo>
                <a:lnTo>
                  <a:pt x="4684" y="190"/>
                </a:lnTo>
                <a:lnTo>
                  <a:pt x="4280" y="12"/>
                </a:lnTo>
                <a:lnTo>
                  <a:pt x="4042" y="0"/>
                </a:lnTo>
                <a:close/>
                <a:moveTo>
                  <a:pt x="3353" y="3245"/>
                </a:moveTo>
                <a:lnTo>
                  <a:pt x="3591" y="3269"/>
                </a:lnTo>
                <a:lnTo>
                  <a:pt x="4007" y="3447"/>
                </a:lnTo>
                <a:lnTo>
                  <a:pt x="4173" y="3602"/>
                </a:lnTo>
                <a:lnTo>
                  <a:pt x="3258" y="6265"/>
                </a:lnTo>
                <a:lnTo>
                  <a:pt x="2628" y="5718"/>
                </a:lnTo>
                <a:lnTo>
                  <a:pt x="2568" y="5646"/>
                </a:lnTo>
                <a:lnTo>
                  <a:pt x="2509" y="5468"/>
                </a:lnTo>
                <a:lnTo>
                  <a:pt x="2533" y="5373"/>
                </a:lnTo>
                <a:lnTo>
                  <a:pt x="3198" y="3257"/>
                </a:lnTo>
                <a:lnTo>
                  <a:pt x="3282" y="3245"/>
                </a:lnTo>
                <a:close/>
                <a:moveTo>
                  <a:pt x="10616" y="3245"/>
                </a:moveTo>
                <a:lnTo>
                  <a:pt x="10509" y="3305"/>
                </a:lnTo>
                <a:lnTo>
                  <a:pt x="10461" y="3364"/>
                </a:lnTo>
                <a:lnTo>
                  <a:pt x="10390" y="3471"/>
                </a:lnTo>
                <a:lnTo>
                  <a:pt x="10390" y="3661"/>
                </a:lnTo>
                <a:lnTo>
                  <a:pt x="10449" y="3768"/>
                </a:lnTo>
                <a:lnTo>
                  <a:pt x="10509" y="3816"/>
                </a:lnTo>
                <a:lnTo>
                  <a:pt x="11769" y="4874"/>
                </a:lnTo>
                <a:lnTo>
                  <a:pt x="7787" y="4874"/>
                </a:lnTo>
                <a:lnTo>
                  <a:pt x="7656" y="4886"/>
                </a:lnTo>
                <a:lnTo>
                  <a:pt x="7478" y="5064"/>
                </a:lnTo>
                <a:lnTo>
                  <a:pt x="7466" y="5195"/>
                </a:lnTo>
                <a:lnTo>
                  <a:pt x="7478" y="5326"/>
                </a:lnTo>
                <a:lnTo>
                  <a:pt x="7656" y="5504"/>
                </a:lnTo>
                <a:lnTo>
                  <a:pt x="7787" y="5528"/>
                </a:lnTo>
                <a:lnTo>
                  <a:pt x="11769" y="5528"/>
                </a:lnTo>
                <a:lnTo>
                  <a:pt x="10509" y="6574"/>
                </a:lnTo>
                <a:lnTo>
                  <a:pt x="10449" y="6621"/>
                </a:lnTo>
                <a:lnTo>
                  <a:pt x="10390" y="6728"/>
                </a:lnTo>
                <a:lnTo>
                  <a:pt x="10390" y="6918"/>
                </a:lnTo>
                <a:lnTo>
                  <a:pt x="10461" y="7025"/>
                </a:lnTo>
                <a:lnTo>
                  <a:pt x="10556" y="7120"/>
                </a:lnTo>
                <a:lnTo>
                  <a:pt x="10806" y="7144"/>
                </a:lnTo>
                <a:lnTo>
                  <a:pt x="10913" y="7073"/>
                </a:lnTo>
                <a:lnTo>
                  <a:pt x="12862" y="5444"/>
                </a:lnTo>
                <a:lnTo>
                  <a:pt x="12922" y="5397"/>
                </a:lnTo>
                <a:lnTo>
                  <a:pt x="12981" y="5266"/>
                </a:lnTo>
                <a:lnTo>
                  <a:pt x="12981" y="5195"/>
                </a:lnTo>
                <a:lnTo>
                  <a:pt x="12981" y="5123"/>
                </a:lnTo>
                <a:lnTo>
                  <a:pt x="12922" y="4993"/>
                </a:lnTo>
                <a:lnTo>
                  <a:pt x="12862" y="4945"/>
                </a:lnTo>
                <a:lnTo>
                  <a:pt x="10913" y="3317"/>
                </a:lnTo>
                <a:lnTo>
                  <a:pt x="10806" y="3245"/>
                </a:lnTo>
                <a:close/>
                <a:moveTo>
                  <a:pt x="2283" y="7144"/>
                </a:moveTo>
                <a:lnTo>
                  <a:pt x="2045" y="7216"/>
                </a:lnTo>
                <a:lnTo>
                  <a:pt x="1974" y="7323"/>
                </a:lnTo>
                <a:lnTo>
                  <a:pt x="1344" y="8583"/>
                </a:lnTo>
                <a:lnTo>
                  <a:pt x="84" y="9843"/>
                </a:lnTo>
                <a:lnTo>
                  <a:pt x="1" y="9950"/>
                </a:lnTo>
                <a:lnTo>
                  <a:pt x="1" y="10199"/>
                </a:lnTo>
                <a:lnTo>
                  <a:pt x="84" y="10306"/>
                </a:lnTo>
                <a:lnTo>
                  <a:pt x="179" y="10377"/>
                </a:lnTo>
                <a:lnTo>
                  <a:pt x="429" y="10377"/>
                </a:lnTo>
                <a:lnTo>
                  <a:pt x="536" y="10306"/>
                </a:lnTo>
                <a:lnTo>
                  <a:pt x="1808" y="9034"/>
                </a:lnTo>
                <a:lnTo>
                  <a:pt x="1867" y="8963"/>
                </a:lnTo>
                <a:lnTo>
                  <a:pt x="1926" y="8868"/>
                </a:lnTo>
                <a:lnTo>
                  <a:pt x="2545" y="7620"/>
                </a:lnTo>
                <a:lnTo>
                  <a:pt x="2592" y="7489"/>
                </a:lnTo>
                <a:lnTo>
                  <a:pt x="2509" y="7251"/>
                </a:lnTo>
                <a:lnTo>
                  <a:pt x="2402" y="7180"/>
                </a:lnTo>
                <a:lnTo>
                  <a:pt x="2283" y="7144"/>
                </a:lnTo>
                <a:close/>
                <a:moveTo>
                  <a:pt x="3353" y="2580"/>
                </a:moveTo>
                <a:lnTo>
                  <a:pt x="3020" y="2603"/>
                </a:lnTo>
                <a:lnTo>
                  <a:pt x="2354" y="2782"/>
                </a:lnTo>
                <a:lnTo>
                  <a:pt x="2057" y="2936"/>
                </a:lnTo>
                <a:lnTo>
                  <a:pt x="1558" y="3210"/>
                </a:lnTo>
                <a:lnTo>
                  <a:pt x="1356" y="3329"/>
                </a:lnTo>
                <a:lnTo>
                  <a:pt x="999" y="3626"/>
                </a:lnTo>
                <a:lnTo>
                  <a:pt x="714" y="3994"/>
                </a:lnTo>
                <a:lnTo>
                  <a:pt x="500" y="4410"/>
                </a:lnTo>
                <a:lnTo>
                  <a:pt x="441" y="4636"/>
                </a:lnTo>
                <a:lnTo>
                  <a:pt x="322" y="5123"/>
                </a:lnTo>
                <a:lnTo>
                  <a:pt x="310" y="5254"/>
                </a:lnTo>
                <a:lnTo>
                  <a:pt x="429" y="5468"/>
                </a:lnTo>
                <a:lnTo>
                  <a:pt x="559" y="5516"/>
                </a:lnTo>
                <a:lnTo>
                  <a:pt x="690" y="5528"/>
                </a:lnTo>
                <a:lnTo>
                  <a:pt x="904" y="5397"/>
                </a:lnTo>
                <a:lnTo>
                  <a:pt x="952" y="5278"/>
                </a:lnTo>
                <a:lnTo>
                  <a:pt x="1071" y="4802"/>
                </a:lnTo>
                <a:lnTo>
                  <a:pt x="1118" y="4648"/>
                </a:lnTo>
                <a:lnTo>
                  <a:pt x="1261" y="4339"/>
                </a:lnTo>
                <a:lnTo>
                  <a:pt x="1463" y="4077"/>
                </a:lnTo>
                <a:lnTo>
                  <a:pt x="1724" y="3863"/>
                </a:lnTo>
                <a:lnTo>
                  <a:pt x="1867" y="3780"/>
                </a:lnTo>
                <a:lnTo>
                  <a:pt x="2366" y="3507"/>
                </a:lnTo>
                <a:lnTo>
                  <a:pt x="2414" y="3483"/>
                </a:lnTo>
                <a:lnTo>
                  <a:pt x="2449" y="3459"/>
                </a:lnTo>
                <a:lnTo>
                  <a:pt x="1915" y="5183"/>
                </a:lnTo>
                <a:lnTo>
                  <a:pt x="1879" y="5326"/>
                </a:lnTo>
                <a:lnTo>
                  <a:pt x="1879" y="5611"/>
                </a:lnTo>
                <a:lnTo>
                  <a:pt x="1950" y="5872"/>
                </a:lnTo>
                <a:lnTo>
                  <a:pt x="2105" y="6110"/>
                </a:lnTo>
                <a:lnTo>
                  <a:pt x="2200" y="6217"/>
                </a:lnTo>
                <a:lnTo>
                  <a:pt x="4244" y="7964"/>
                </a:lnTo>
                <a:lnTo>
                  <a:pt x="4874" y="10163"/>
                </a:lnTo>
                <a:lnTo>
                  <a:pt x="4922" y="10282"/>
                </a:lnTo>
                <a:lnTo>
                  <a:pt x="5148" y="10413"/>
                </a:lnTo>
                <a:lnTo>
                  <a:pt x="5279" y="10389"/>
                </a:lnTo>
                <a:lnTo>
                  <a:pt x="5397" y="10330"/>
                </a:lnTo>
                <a:lnTo>
                  <a:pt x="5516" y="10116"/>
                </a:lnTo>
                <a:lnTo>
                  <a:pt x="5492" y="9985"/>
                </a:lnTo>
                <a:lnTo>
                  <a:pt x="4874" y="7810"/>
                </a:lnTo>
                <a:lnTo>
                  <a:pt x="4791" y="7632"/>
                </a:lnTo>
                <a:lnTo>
                  <a:pt x="4672" y="7489"/>
                </a:lnTo>
                <a:lnTo>
                  <a:pt x="3793" y="6728"/>
                </a:lnTo>
                <a:lnTo>
                  <a:pt x="4577" y="4458"/>
                </a:lnTo>
                <a:lnTo>
                  <a:pt x="4839" y="5207"/>
                </a:lnTo>
                <a:lnTo>
                  <a:pt x="4886" y="5302"/>
                </a:lnTo>
                <a:lnTo>
                  <a:pt x="5005" y="5468"/>
                </a:lnTo>
                <a:lnTo>
                  <a:pt x="5088" y="5528"/>
                </a:lnTo>
                <a:lnTo>
                  <a:pt x="5980" y="6122"/>
                </a:lnTo>
                <a:lnTo>
                  <a:pt x="6099" y="6181"/>
                </a:lnTo>
                <a:lnTo>
                  <a:pt x="6348" y="6134"/>
                </a:lnTo>
                <a:lnTo>
                  <a:pt x="6432" y="6027"/>
                </a:lnTo>
                <a:lnTo>
                  <a:pt x="6491" y="5908"/>
                </a:lnTo>
                <a:lnTo>
                  <a:pt x="6443" y="5670"/>
                </a:lnTo>
                <a:lnTo>
                  <a:pt x="6336" y="5575"/>
                </a:lnTo>
                <a:lnTo>
                  <a:pt x="5457" y="4993"/>
                </a:lnTo>
                <a:lnTo>
                  <a:pt x="5017" y="3768"/>
                </a:lnTo>
                <a:lnTo>
                  <a:pt x="4910" y="3519"/>
                </a:lnTo>
                <a:lnTo>
                  <a:pt x="4589" y="3079"/>
                </a:lnTo>
                <a:lnTo>
                  <a:pt x="4149" y="2770"/>
                </a:lnTo>
                <a:lnTo>
                  <a:pt x="3638" y="2592"/>
                </a:lnTo>
                <a:lnTo>
                  <a:pt x="3353" y="2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57"/>
          <p:cNvSpPr/>
          <p:nvPr/>
        </p:nvSpPr>
        <p:spPr>
          <a:xfrm>
            <a:off x="10560416" y="1419656"/>
            <a:ext cx="713549" cy="633846"/>
          </a:xfrm>
          <a:custGeom>
            <a:avLst/>
            <a:gdLst/>
            <a:ahLst/>
            <a:cxnLst/>
            <a:rect l="l" t="t" r="r" b="b"/>
            <a:pathLst>
              <a:path w="11710" h="10402" extrusionOk="0">
                <a:moveTo>
                  <a:pt x="1962" y="0"/>
                </a:moveTo>
                <a:lnTo>
                  <a:pt x="1831" y="12"/>
                </a:lnTo>
                <a:lnTo>
                  <a:pt x="1653" y="190"/>
                </a:lnTo>
                <a:lnTo>
                  <a:pt x="1629" y="321"/>
                </a:lnTo>
                <a:lnTo>
                  <a:pt x="1629" y="2271"/>
                </a:lnTo>
                <a:lnTo>
                  <a:pt x="2283" y="2271"/>
                </a:lnTo>
                <a:lnTo>
                  <a:pt x="2283" y="321"/>
                </a:lnTo>
                <a:lnTo>
                  <a:pt x="2271" y="190"/>
                </a:lnTo>
                <a:lnTo>
                  <a:pt x="2093" y="12"/>
                </a:lnTo>
                <a:lnTo>
                  <a:pt x="1962" y="0"/>
                </a:lnTo>
                <a:close/>
                <a:moveTo>
                  <a:pt x="5861" y="0"/>
                </a:moveTo>
                <a:lnTo>
                  <a:pt x="5730" y="12"/>
                </a:lnTo>
                <a:lnTo>
                  <a:pt x="5552" y="190"/>
                </a:lnTo>
                <a:lnTo>
                  <a:pt x="5540" y="321"/>
                </a:lnTo>
                <a:lnTo>
                  <a:pt x="5540" y="2271"/>
                </a:lnTo>
                <a:lnTo>
                  <a:pt x="6182" y="2271"/>
                </a:lnTo>
                <a:lnTo>
                  <a:pt x="6182" y="321"/>
                </a:lnTo>
                <a:lnTo>
                  <a:pt x="6170" y="190"/>
                </a:lnTo>
                <a:lnTo>
                  <a:pt x="5992" y="12"/>
                </a:lnTo>
                <a:lnTo>
                  <a:pt x="5861" y="0"/>
                </a:lnTo>
                <a:close/>
                <a:moveTo>
                  <a:pt x="9796" y="6514"/>
                </a:moveTo>
                <a:lnTo>
                  <a:pt x="9689" y="6597"/>
                </a:lnTo>
                <a:lnTo>
                  <a:pt x="8464" y="7822"/>
                </a:lnTo>
                <a:lnTo>
                  <a:pt x="7882" y="7239"/>
                </a:lnTo>
                <a:lnTo>
                  <a:pt x="7775" y="7168"/>
                </a:lnTo>
                <a:lnTo>
                  <a:pt x="7525" y="7168"/>
                </a:lnTo>
                <a:lnTo>
                  <a:pt x="7418" y="7239"/>
                </a:lnTo>
                <a:lnTo>
                  <a:pt x="7335" y="7346"/>
                </a:lnTo>
                <a:lnTo>
                  <a:pt x="7335" y="7596"/>
                </a:lnTo>
                <a:lnTo>
                  <a:pt x="7418" y="7703"/>
                </a:lnTo>
                <a:lnTo>
                  <a:pt x="8227" y="8511"/>
                </a:lnTo>
                <a:lnTo>
                  <a:pt x="8333" y="8594"/>
                </a:lnTo>
                <a:lnTo>
                  <a:pt x="8583" y="8594"/>
                </a:lnTo>
                <a:lnTo>
                  <a:pt x="8690" y="8511"/>
                </a:lnTo>
                <a:lnTo>
                  <a:pt x="10152" y="7049"/>
                </a:lnTo>
                <a:lnTo>
                  <a:pt x="10235" y="6942"/>
                </a:lnTo>
                <a:lnTo>
                  <a:pt x="10235" y="6693"/>
                </a:lnTo>
                <a:lnTo>
                  <a:pt x="10152" y="6597"/>
                </a:lnTo>
                <a:lnTo>
                  <a:pt x="10045" y="6514"/>
                </a:lnTo>
                <a:close/>
                <a:moveTo>
                  <a:pt x="8785" y="5195"/>
                </a:moveTo>
                <a:lnTo>
                  <a:pt x="9023" y="5207"/>
                </a:lnTo>
                <a:lnTo>
                  <a:pt x="9463" y="5302"/>
                </a:lnTo>
                <a:lnTo>
                  <a:pt x="9867" y="5468"/>
                </a:lnTo>
                <a:lnTo>
                  <a:pt x="10235" y="5718"/>
                </a:lnTo>
                <a:lnTo>
                  <a:pt x="10544" y="6027"/>
                </a:lnTo>
                <a:lnTo>
                  <a:pt x="10794" y="6383"/>
                </a:lnTo>
                <a:lnTo>
                  <a:pt x="10961" y="6799"/>
                </a:lnTo>
                <a:lnTo>
                  <a:pt x="11056" y="7239"/>
                </a:lnTo>
                <a:lnTo>
                  <a:pt x="11056" y="7477"/>
                </a:lnTo>
                <a:lnTo>
                  <a:pt x="11056" y="7703"/>
                </a:lnTo>
                <a:lnTo>
                  <a:pt x="10961" y="8155"/>
                </a:lnTo>
                <a:lnTo>
                  <a:pt x="10794" y="8559"/>
                </a:lnTo>
                <a:lnTo>
                  <a:pt x="10544" y="8927"/>
                </a:lnTo>
                <a:lnTo>
                  <a:pt x="10235" y="9236"/>
                </a:lnTo>
                <a:lnTo>
                  <a:pt x="9867" y="9474"/>
                </a:lnTo>
                <a:lnTo>
                  <a:pt x="9463" y="9652"/>
                </a:lnTo>
                <a:lnTo>
                  <a:pt x="9023" y="9736"/>
                </a:lnTo>
                <a:lnTo>
                  <a:pt x="8785" y="9747"/>
                </a:lnTo>
                <a:lnTo>
                  <a:pt x="8547" y="9736"/>
                </a:lnTo>
                <a:lnTo>
                  <a:pt x="8108" y="9652"/>
                </a:lnTo>
                <a:lnTo>
                  <a:pt x="7703" y="9474"/>
                </a:lnTo>
                <a:lnTo>
                  <a:pt x="7335" y="9236"/>
                </a:lnTo>
                <a:lnTo>
                  <a:pt x="7026" y="8927"/>
                </a:lnTo>
                <a:lnTo>
                  <a:pt x="6776" y="8559"/>
                </a:lnTo>
                <a:lnTo>
                  <a:pt x="6610" y="8155"/>
                </a:lnTo>
                <a:lnTo>
                  <a:pt x="6515" y="7703"/>
                </a:lnTo>
                <a:lnTo>
                  <a:pt x="6515" y="7477"/>
                </a:lnTo>
                <a:lnTo>
                  <a:pt x="6515" y="7239"/>
                </a:lnTo>
                <a:lnTo>
                  <a:pt x="6610" y="6799"/>
                </a:lnTo>
                <a:lnTo>
                  <a:pt x="6776" y="6383"/>
                </a:lnTo>
                <a:lnTo>
                  <a:pt x="7026" y="6027"/>
                </a:lnTo>
                <a:lnTo>
                  <a:pt x="7335" y="5718"/>
                </a:lnTo>
                <a:lnTo>
                  <a:pt x="7703" y="5468"/>
                </a:lnTo>
                <a:lnTo>
                  <a:pt x="8108" y="5302"/>
                </a:lnTo>
                <a:lnTo>
                  <a:pt x="8547" y="5207"/>
                </a:lnTo>
                <a:lnTo>
                  <a:pt x="8785" y="5195"/>
                </a:lnTo>
                <a:close/>
                <a:moveTo>
                  <a:pt x="334" y="2924"/>
                </a:moveTo>
                <a:lnTo>
                  <a:pt x="203" y="2936"/>
                </a:lnTo>
                <a:lnTo>
                  <a:pt x="25" y="3115"/>
                </a:lnTo>
                <a:lnTo>
                  <a:pt x="1" y="3245"/>
                </a:lnTo>
                <a:lnTo>
                  <a:pt x="25" y="3376"/>
                </a:lnTo>
                <a:lnTo>
                  <a:pt x="203" y="3554"/>
                </a:lnTo>
                <a:lnTo>
                  <a:pt x="334" y="3578"/>
                </a:lnTo>
                <a:lnTo>
                  <a:pt x="655" y="3578"/>
                </a:lnTo>
                <a:lnTo>
                  <a:pt x="655" y="4874"/>
                </a:lnTo>
                <a:lnTo>
                  <a:pt x="666" y="5183"/>
                </a:lnTo>
                <a:lnTo>
                  <a:pt x="785" y="5777"/>
                </a:lnTo>
                <a:lnTo>
                  <a:pt x="999" y="6336"/>
                </a:lnTo>
                <a:lnTo>
                  <a:pt x="1308" y="6835"/>
                </a:lnTo>
                <a:lnTo>
                  <a:pt x="1712" y="7263"/>
                </a:lnTo>
                <a:lnTo>
                  <a:pt x="2176" y="7620"/>
                </a:lnTo>
                <a:lnTo>
                  <a:pt x="2699" y="7893"/>
                </a:lnTo>
                <a:lnTo>
                  <a:pt x="3282" y="8071"/>
                </a:lnTo>
                <a:lnTo>
                  <a:pt x="3579" y="8107"/>
                </a:lnTo>
                <a:lnTo>
                  <a:pt x="3579" y="10068"/>
                </a:lnTo>
                <a:lnTo>
                  <a:pt x="3602" y="10199"/>
                </a:lnTo>
                <a:lnTo>
                  <a:pt x="3781" y="10377"/>
                </a:lnTo>
                <a:lnTo>
                  <a:pt x="3912" y="10401"/>
                </a:lnTo>
                <a:lnTo>
                  <a:pt x="4042" y="10377"/>
                </a:lnTo>
                <a:lnTo>
                  <a:pt x="4209" y="10199"/>
                </a:lnTo>
                <a:lnTo>
                  <a:pt x="4232" y="10068"/>
                </a:lnTo>
                <a:lnTo>
                  <a:pt x="4232" y="8107"/>
                </a:lnTo>
                <a:lnTo>
                  <a:pt x="4494" y="8071"/>
                </a:lnTo>
                <a:lnTo>
                  <a:pt x="4993" y="7941"/>
                </a:lnTo>
                <a:lnTo>
                  <a:pt x="5231" y="7846"/>
                </a:lnTo>
                <a:lnTo>
                  <a:pt x="5207" y="7655"/>
                </a:lnTo>
                <a:lnTo>
                  <a:pt x="5207" y="7477"/>
                </a:lnTo>
                <a:lnTo>
                  <a:pt x="5207" y="7299"/>
                </a:lnTo>
                <a:lnTo>
                  <a:pt x="5231" y="7120"/>
                </a:lnTo>
                <a:lnTo>
                  <a:pt x="4934" y="7275"/>
                </a:lnTo>
                <a:lnTo>
                  <a:pt x="4268" y="7453"/>
                </a:lnTo>
                <a:lnTo>
                  <a:pt x="3912" y="7477"/>
                </a:lnTo>
                <a:lnTo>
                  <a:pt x="3638" y="7465"/>
                </a:lnTo>
                <a:lnTo>
                  <a:pt x="3139" y="7358"/>
                </a:lnTo>
                <a:lnTo>
                  <a:pt x="2663" y="7168"/>
                </a:lnTo>
                <a:lnTo>
                  <a:pt x="2247" y="6883"/>
                </a:lnTo>
                <a:lnTo>
                  <a:pt x="1903" y="6526"/>
                </a:lnTo>
                <a:lnTo>
                  <a:pt x="1617" y="6110"/>
                </a:lnTo>
                <a:lnTo>
                  <a:pt x="1427" y="5646"/>
                </a:lnTo>
                <a:lnTo>
                  <a:pt x="1320" y="5135"/>
                </a:lnTo>
                <a:lnTo>
                  <a:pt x="1308" y="4874"/>
                </a:lnTo>
                <a:lnTo>
                  <a:pt x="1308" y="3578"/>
                </a:lnTo>
                <a:lnTo>
                  <a:pt x="6515" y="3578"/>
                </a:lnTo>
                <a:lnTo>
                  <a:pt x="6515" y="4719"/>
                </a:lnTo>
                <a:lnTo>
                  <a:pt x="6824" y="4482"/>
                </a:lnTo>
                <a:lnTo>
                  <a:pt x="7157" y="4291"/>
                </a:lnTo>
                <a:lnTo>
                  <a:pt x="7157" y="3578"/>
                </a:lnTo>
                <a:lnTo>
                  <a:pt x="7490" y="3578"/>
                </a:lnTo>
                <a:lnTo>
                  <a:pt x="7620" y="3554"/>
                </a:lnTo>
                <a:lnTo>
                  <a:pt x="7787" y="3376"/>
                </a:lnTo>
                <a:lnTo>
                  <a:pt x="7810" y="3245"/>
                </a:lnTo>
                <a:lnTo>
                  <a:pt x="7787" y="3115"/>
                </a:lnTo>
                <a:lnTo>
                  <a:pt x="7620" y="2936"/>
                </a:lnTo>
                <a:lnTo>
                  <a:pt x="7490" y="2924"/>
                </a:lnTo>
                <a:close/>
                <a:moveTo>
                  <a:pt x="8488" y="4553"/>
                </a:moveTo>
                <a:lnTo>
                  <a:pt x="7917" y="4672"/>
                </a:lnTo>
                <a:lnTo>
                  <a:pt x="7394" y="4898"/>
                </a:lnTo>
                <a:lnTo>
                  <a:pt x="6919" y="5207"/>
                </a:lnTo>
                <a:lnTo>
                  <a:pt x="6527" y="5611"/>
                </a:lnTo>
                <a:lnTo>
                  <a:pt x="6206" y="6074"/>
                </a:lnTo>
                <a:lnTo>
                  <a:pt x="5992" y="6597"/>
                </a:lnTo>
                <a:lnTo>
                  <a:pt x="5873" y="7168"/>
                </a:lnTo>
                <a:lnTo>
                  <a:pt x="5861" y="7477"/>
                </a:lnTo>
                <a:lnTo>
                  <a:pt x="5873" y="7774"/>
                </a:lnTo>
                <a:lnTo>
                  <a:pt x="5992" y="8345"/>
                </a:lnTo>
                <a:lnTo>
                  <a:pt x="6206" y="8868"/>
                </a:lnTo>
                <a:lnTo>
                  <a:pt x="6527" y="9331"/>
                </a:lnTo>
                <a:lnTo>
                  <a:pt x="6919" y="9736"/>
                </a:lnTo>
                <a:lnTo>
                  <a:pt x="7394" y="10045"/>
                </a:lnTo>
                <a:lnTo>
                  <a:pt x="7917" y="10270"/>
                </a:lnTo>
                <a:lnTo>
                  <a:pt x="8488" y="10389"/>
                </a:lnTo>
                <a:lnTo>
                  <a:pt x="8785" y="10401"/>
                </a:lnTo>
                <a:lnTo>
                  <a:pt x="9082" y="10389"/>
                </a:lnTo>
                <a:lnTo>
                  <a:pt x="9653" y="10270"/>
                </a:lnTo>
                <a:lnTo>
                  <a:pt x="10176" y="10045"/>
                </a:lnTo>
                <a:lnTo>
                  <a:pt x="10651" y="9736"/>
                </a:lnTo>
                <a:lnTo>
                  <a:pt x="11044" y="9331"/>
                </a:lnTo>
                <a:lnTo>
                  <a:pt x="11365" y="8868"/>
                </a:lnTo>
                <a:lnTo>
                  <a:pt x="11579" y="8345"/>
                </a:lnTo>
                <a:lnTo>
                  <a:pt x="11697" y="7774"/>
                </a:lnTo>
                <a:lnTo>
                  <a:pt x="11709" y="7477"/>
                </a:lnTo>
                <a:lnTo>
                  <a:pt x="11697" y="7168"/>
                </a:lnTo>
                <a:lnTo>
                  <a:pt x="11579" y="6597"/>
                </a:lnTo>
                <a:lnTo>
                  <a:pt x="11365" y="6074"/>
                </a:lnTo>
                <a:lnTo>
                  <a:pt x="11044" y="5611"/>
                </a:lnTo>
                <a:lnTo>
                  <a:pt x="10651" y="5207"/>
                </a:lnTo>
                <a:lnTo>
                  <a:pt x="10176" y="4898"/>
                </a:lnTo>
                <a:lnTo>
                  <a:pt x="9653" y="4672"/>
                </a:lnTo>
                <a:lnTo>
                  <a:pt x="9082" y="455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57"/>
          <p:cNvSpPr/>
          <p:nvPr/>
        </p:nvSpPr>
        <p:spPr>
          <a:xfrm>
            <a:off x="11769377" y="1419656"/>
            <a:ext cx="712757" cy="633846"/>
          </a:xfrm>
          <a:custGeom>
            <a:avLst/>
            <a:gdLst/>
            <a:ahLst/>
            <a:cxnLst/>
            <a:rect l="l" t="t" r="r" b="b"/>
            <a:pathLst>
              <a:path w="11697" h="10402" extrusionOk="0">
                <a:moveTo>
                  <a:pt x="1950" y="0"/>
                </a:moveTo>
                <a:lnTo>
                  <a:pt x="1819" y="12"/>
                </a:lnTo>
                <a:lnTo>
                  <a:pt x="1640" y="190"/>
                </a:lnTo>
                <a:lnTo>
                  <a:pt x="1629" y="321"/>
                </a:lnTo>
                <a:lnTo>
                  <a:pt x="1629" y="2271"/>
                </a:lnTo>
                <a:lnTo>
                  <a:pt x="2270" y="2271"/>
                </a:lnTo>
                <a:lnTo>
                  <a:pt x="2270" y="321"/>
                </a:lnTo>
                <a:lnTo>
                  <a:pt x="2259" y="190"/>
                </a:lnTo>
                <a:lnTo>
                  <a:pt x="2080" y="12"/>
                </a:lnTo>
                <a:lnTo>
                  <a:pt x="1950" y="0"/>
                </a:lnTo>
                <a:close/>
                <a:moveTo>
                  <a:pt x="5848" y="0"/>
                </a:moveTo>
                <a:lnTo>
                  <a:pt x="5718" y="12"/>
                </a:lnTo>
                <a:lnTo>
                  <a:pt x="5539" y="190"/>
                </a:lnTo>
                <a:lnTo>
                  <a:pt x="5527" y="321"/>
                </a:lnTo>
                <a:lnTo>
                  <a:pt x="5527" y="2271"/>
                </a:lnTo>
                <a:lnTo>
                  <a:pt x="6169" y="2271"/>
                </a:lnTo>
                <a:lnTo>
                  <a:pt x="6169" y="321"/>
                </a:lnTo>
                <a:lnTo>
                  <a:pt x="6157" y="190"/>
                </a:lnTo>
                <a:lnTo>
                  <a:pt x="5979" y="12"/>
                </a:lnTo>
                <a:lnTo>
                  <a:pt x="5848" y="0"/>
                </a:lnTo>
                <a:close/>
                <a:moveTo>
                  <a:pt x="8761" y="5849"/>
                </a:moveTo>
                <a:lnTo>
                  <a:pt x="8642" y="5872"/>
                </a:lnTo>
                <a:lnTo>
                  <a:pt x="8452" y="6039"/>
                </a:lnTo>
                <a:lnTo>
                  <a:pt x="8428" y="6169"/>
                </a:lnTo>
                <a:lnTo>
                  <a:pt x="8428" y="7477"/>
                </a:lnTo>
                <a:lnTo>
                  <a:pt x="8452" y="7608"/>
                </a:lnTo>
                <a:lnTo>
                  <a:pt x="8642" y="7786"/>
                </a:lnTo>
                <a:lnTo>
                  <a:pt x="8761" y="7798"/>
                </a:lnTo>
                <a:lnTo>
                  <a:pt x="8891" y="7786"/>
                </a:lnTo>
                <a:lnTo>
                  <a:pt x="9070" y="7608"/>
                </a:lnTo>
                <a:lnTo>
                  <a:pt x="9082" y="7477"/>
                </a:lnTo>
                <a:lnTo>
                  <a:pt x="9082" y="6169"/>
                </a:lnTo>
                <a:lnTo>
                  <a:pt x="9070" y="6039"/>
                </a:lnTo>
                <a:lnTo>
                  <a:pt x="8891" y="5872"/>
                </a:lnTo>
                <a:lnTo>
                  <a:pt x="8761" y="5849"/>
                </a:lnTo>
                <a:close/>
                <a:moveTo>
                  <a:pt x="8773" y="8119"/>
                </a:moveTo>
                <a:lnTo>
                  <a:pt x="8678" y="8131"/>
                </a:lnTo>
                <a:lnTo>
                  <a:pt x="8499" y="8202"/>
                </a:lnTo>
                <a:lnTo>
                  <a:pt x="8368" y="8333"/>
                </a:lnTo>
                <a:lnTo>
                  <a:pt x="8297" y="8511"/>
                </a:lnTo>
                <a:lnTo>
                  <a:pt x="8285" y="8606"/>
                </a:lnTo>
                <a:lnTo>
                  <a:pt x="8297" y="8713"/>
                </a:lnTo>
                <a:lnTo>
                  <a:pt x="8368" y="8880"/>
                </a:lnTo>
                <a:lnTo>
                  <a:pt x="8499" y="9022"/>
                </a:lnTo>
                <a:lnTo>
                  <a:pt x="8678" y="9094"/>
                </a:lnTo>
                <a:lnTo>
                  <a:pt x="8880" y="9094"/>
                </a:lnTo>
                <a:lnTo>
                  <a:pt x="9046" y="9022"/>
                </a:lnTo>
                <a:lnTo>
                  <a:pt x="9177" y="8880"/>
                </a:lnTo>
                <a:lnTo>
                  <a:pt x="9260" y="8713"/>
                </a:lnTo>
                <a:lnTo>
                  <a:pt x="9260" y="8606"/>
                </a:lnTo>
                <a:lnTo>
                  <a:pt x="9260" y="8511"/>
                </a:lnTo>
                <a:lnTo>
                  <a:pt x="9177" y="8333"/>
                </a:lnTo>
                <a:lnTo>
                  <a:pt x="9046" y="8202"/>
                </a:lnTo>
                <a:lnTo>
                  <a:pt x="8880" y="8131"/>
                </a:lnTo>
                <a:lnTo>
                  <a:pt x="8773" y="8119"/>
                </a:lnTo>
                <a:close/>
                <a:moveTo>
                  <a:pt x="8773" y="5195"/>
                </a:moveTo>
                <a:lnTo>
                  <a:pt x="9010" y="5207"/>
                </a:lnTo>
                <a:lnTo>
                  <a:pt x="9450" y="5302"/>
                </a:lnTo>
                <a:lnTo>
                  <a:pt x="9866" y="5468"/>
                </a:lnTo>
                <a:lnTo>
                  <a:pt x="10223" y="5718"/>
                </a:lnTo>
                <a:lnTo>
                  <a:pt x="10532" y="6027"/>
                </a:lnTo>
                <a:lnTo>
                  <a:pt x="10781" y="6383"/>
                </a:lnTo>
                <a:lnTo>
                  <a:pt x="10948" y="6799"/>
                </a:lnTo>
                <a:lnTo>
                  <a:pt x="11043" y="7239"/>
                </a:lnTo>
                <a:lnTo>
                  <a:pt x="11055" y="7477"/>
                </a:lnTo>
                <a:lnTo>
                  <a:pt x="11043" y="7703"/>
                </a:lnTo>
                <a:lnTo>
                  <a:pt x="10948" y="8155"/>
                </a:lnTo>
                <a:lnTo>
                  <a:pt x="10781" y="8559"/>
                </a:lnTo>
                <a:lnTo>
                  <a:pt x="10532" y="8927"/>
                </a:lnTo>
                <a:lnTo>
                  <a:pt x="10223" y="9236"/>
                </a:lnTo>
                <a:lnTo>
                  <a:pt x="9866" y="9474"/>
                </a:lnTo>
                <a:lnTo>
                  <a:pt x="9450" y="9652"/>
                </a:lnTo>
                <a:lnTo>
                  <a:pt x="9010" y="9736"/>
                </a:lnTo>
                <a:lnTo>
                  <a:pt x="8773" y="9747"/>
                </a:lnTo>
                <a:lnTo>
                  <a:pt x="8547" y="9736"/>
                </a:lnTo>
                <a:lnTo>
                  <a:pt x="8095" y="9652"/>
                </a:lnTo>
                <a:lnTo>
                  <a:pt x="7691" y="9474"/>
                </a:lnTo>
                <a:lnTo>
                  <a:pt x="7322" y="9236"/>
                </a:lnTo>
                <a:lnTo>
                  <a:pt x="7013" y="8927"/>
                </a:lnTo>
                <a:lnTo>
                  <a:pt x="6776" y="8559"/>
                </a:lnTo>
                <a:lnTo>
                  <a:pt x="6597" y="8155"/>
                </a:lnTo>
                <a:lnTo>
                  <a:pt x="6514" y="7703"/>
                </a:lnTo>
                <a:lnTo>
                  <a:pt x="6502" y="7477"/>
                </a:lnTo>
                <a:lnTo>
                  <a:pt x="6514" y="7239"/>
                </a:lnTo>
                <a:lnTo>
                  <a:pt x="6597" y="6799"/>
                </a:lnTo>
                <a:lnTo>
                  <a:pt x="6776" y="6383"/>
                </a:lnTo>
                <a:lnTo>
                  <a:pt x="7013" y="6027"/>
                </a:lnTo>
                <a:lnTo>
                  <a:pt x="7322" y="5718"/>
                </a:lnTo>
                <a:lnTo>
                  <a:pt x="7691" y="5468"/>
                </a:lnTo>
                <a:lnTo>
                  <a:pt x="8095" y="5302"/>
                </a:lnTo>
                <a:lnTo>
                  <a:pt x="8547" y="5207"/>
                </a:lnTo>
                <a:lnTo>
                  <a:pt x="8773" y="5195"/>
                </a:lnTo>
                <a:close/>
                <a:moveTo>
                  <a:pt x="321" y="2924"/>
                </a:moveTo>
                <a:lnTo>
                  <a:pt x="190" y="2936"/>
                </a:lnTo>
                <a:lnTo>
                  <a:pt x="12" y="3115"/>
                </a:lnTo>
                <a:lnTo>
                  <a:pt x="0" y="3245"/>
                </a:lnTo>
                <a:lnTo>
                  <a:pt x="12" y="3376"/>
                </a:lnTo>
                <a:lnTo>
                  <a:pt x="190" y="3554"/>
                </a:lnTo>
                <a:lnTo>
                  <a:pt x="321" y="3578"/>
                </a:lnTo>
                <a:lnTo>
                  <a:pt x="642" y="3578"/>
                </a:lnTo>
                <a:lnTo>
                  <a:pt x="642" y="4874"/>
                </a:lnTo>
                <a:lnTo>
                  <a:pt x="654" y="5183"/>
                </a:lnTo>
                <a:lnTo>
                  <a:pt x="773" y="5777"/>
                </a:lnTo>
                <a:lnTo>
                  <a:pt x="987" y="6336"/>
                </a:lnTo>
                <a:lnTo>
                  <a:pt x="1308" y="6835"/>
                </a:lnTo>
                <a:lnTo>
                  <a:pt x="1700" y="7263"/>
                </a:lnTo>
                <a:lnTo>
                  <a:pt x="2163" y="7620"/>
                </a:lnTo>
                <a:lnTo>
                  <a:pt x="2686" y="7893"/>
                </a:lnTo>
                <a:lnTo>
                  <a:pt x="3269" y="8071"/>
                </a:lnTo>
                <a:lnTo>
                  <a:pt x="3566" y="8107"/>
                </a:lnTo>
                <a:lnTo>
                  <a:pt x="3566" y="10068"/>
                </a:lnTo>
                <a:lnTo>
                  <a:pt x="3590" y="10199"/>
                </a:lnTo>
                <a:lnTo>
                  <a:pt x="3768" y="10377"/>
                </a:lnTo>
                <a:lnTo>
                  <a:pt x="3899" y="10401"/>
                </a:lnTo>
                <a:lnTo>
                  <a:pt x="4030" y="10377"/>
                </a:lnTo>
                <a:lnTo>
                  <a:pt x="4208" y="10199"/>
                </a:lnTo>
                <a:lnTo>
                  <a:pt x="4220" y="10068"/>
                </a:lnTo>
                <a:lnTo>
                  <a:pt x="4220" y="8107"/>
                </a:lnTo>
                <a:lnTo>
                  <a:pt x="4481" y="8071"/>
                </a:lnTo>
                <a:lnTo>
                  <a:pt x="4981" y="7941"/>
                </a:lnTo>
                <a:lnTo>
                  <a:pt x="5218" y="7846"/>
                </a:lnTo>
                <a:lnTo>
                  <a:pt x="5207" y="7655"/>
                </a:lnTo>
                <a:lnTo>
                  <a:pt x="5195" y="7477"/>
                </a:lnTo>
                <a:lnTo>
                  <a:pt x="5207" y="7299"/>
                </a:lnTo>
                <a:lnTo>
                  <a:pt x="5218" y="7120"/>
                </a:lnTo>
                <a:lnTo>
                  <a:pt x="4921" y="7275"/>
                </a:lnTo>
                <a:lnTo>
                  <a:pt x="4256" y="7453"/>
                </a:lnTo>
                <a:lnTo>
                  <a:pt x="3899" y="7477"/>
                </a:lnTo>
                <a:lnTo>
                  <a:pt x="3637" y="7465"/>
                </a:lnTo>
                <a:lnTo>
                  <a:pt x="3126" y="7358"/>
                </a:lnTo>
                <a:lnTo>
                  <a:pt x="2663" y="7168"/>
                </a:lnTo>
                <a:lnTo>
                  <a:pt x="2247" y="6883"/>
                </a:lnTo>
                <a:lnTo>
                  <a:pt x="1890" y="6526"/>
                </a:lnTo>
                <a:lnTo>
                  <a:pt x="1605" y="6110"/>
                </a:lnTo>
                <a:lnTo>
                  <a:pt x="1415" y="5646"/>
                </a:lnTo>
                <a:lnTo>
                  <a:pt x="1308" y="5135"/>
                </a:lnTo>
                <a:lnTo>
                  <a:pt x="1296" y="4874"/>
                </a:lnTo>
                <a:lnTo>
                  <a:pt x="1296" y="3578"/>
                </a:lnTo>
                <a:lnTo>
                  <a:pt x="6502" y="3578"/>
                </a:lnTo>
                <a:lnTo>
                  <a:pt x="6502" y="4719"/>
                </a:lnTo>
                <a:lnTo>
                  <a:pt x="6811" y="4482"/>
                </a:lnTo>
                <a:lnTo>
                  <a:pt x="7144" y="4291"/>
                </a:lnTo>
                <a:lnTo>
                  <a:pt x="7144" y="3578"/>
                </a:lnTo>
                <a:lnTo>
                  <a:pt x="7477" y="3578"/>
                </a:lnTo>
                <a:lnTo>
                  <a:pt x="7608" y="3554"/>
                </a:lnTo>
                <a:lnTo>
                  <a:pt x="7786" y="3376"/>
                </a:lnTo>
                <a:lnTo>
                  <a:pt x="7798" y="3245"/>
                </a:lnTo>
                <a:lnTo>
                  <a:pt x="7786" y="3115"/>
                </a:lnTo>
                <a:lnTo>
                  <a:pt x="7608" y="2936"/>
                </a:lnTo>
                <a:lnTo>
                  <a:pt x="7477" y="2924"/>
                </a:lnTo>
                <a:close/>
                <a:moveTo>
                  <a:pt x="8475" y="4553"/>
                </a:moveTo>
                <a:lnTo>
                  <a:pt x="7905" y="4672"/>
                </a:lnTo>
                <a:lnTo>
                  <a:pt x="7382" y="4898"/>
                </a:lnTo>
                <a:lnTo>
                  <a:pt x="6906" y="5207"/>
                </a:lnTo>
                <a:lnTo>
                  <a:pt x="6514" y="5611"/>
                </a:lnTo>
                <a:lnTo>
                  <a:pt x="6205" y="6074"/>
                </a:lnTo>
                <a:lnTo>
                  <a:pt x="5979" y="6597"/>
                </a:lnTo>
                <a:lnTo>
                  <a:pt x="5860" y="7168"/>
                </a:lnTo>
                <a:lnTo>
                  <a:pt x="5848" y="7477"/>
                </a:lnTo>
                <a:lnTo>
                  <a:pt x="5860" y="7774"/>
                </a:lnTo>
                <a:lnTo>
                  <a:pt x="5979" y="8345"/>
                </a:lnTo>
                <a:lnTo>
                  <a:pt x="6205" y="8868"/>
                </a:lnTo>
                <a:lnTo>
                  <a:pt x="6514" y="9331"/>
                </a:lnTo>
                <a:lnTo>
                  <a:pt x="6906" y="9736"/>
                </a:lnTo>
                <a:lnTo>
                  <a:pt x="7382" y="10045"/>
                </a:lnTo>
                <a:lnTo>
                  <a:pt x="7905" y="10270"/>
                </a:lnTo>
                <a:lnTo>
                  <a:pt x="8475" y="10389"/>
                </a:lnTo>
                <a:lnTo>
                  <a:pt x="8773" y="10401"/>
                </a:lnTo>
                <a:lnTo>
                  <a:pt x="9082" y="10389"/>
                </a:lnTo>
                <a:lnTo>
                  <a:pt x="9652" y="10270"/>
                </a:lnTo>
                <a:lnTo>
                  <a:pt x="10175" y="10045"/>
                </a:lnTo>
                <a:lnTo>
                  <a:pt x="10639" y="9736"/>
                </a:lnTo>
                <a:lnTo>
                  <a:pt x="11031" y="9331"/>
                </a:lnTo>
                <a:lnTo>
                  <a:pt x="11352" y="8868"/>
                </a:lnTo>
                <a:lnTo>
                  <a:pt x="11578" y="8345"/>
                </a:lnTo>
                <a:lnTo>
                  <a:pt x="11697" y="7774"/>
                </a:lnTo>
                <a:lnTo>
                  <a:pt x="11697" y="7477"/>
                </a:lnTo>
                <a:lnTo>
                  <a:pt x="11697" y="7168"/>
                </a:lnTo>
                <a:lnTo>
                  <a:pt x="11578" y="6597"/>
                </a:lnTo>
                <a:lnTo>
                  <a:pt x="11352" y="6074"/>
                </a:lnTo>
                <a:lnTo>
                  <a:pt x="11031" y="5611"/>
                </a:lnTo>
                <a:lnTo>
                  <a:pt x="10639" y="5207"/>
                </a:lnTo>
                <a:lnTo>
                  <a:pt x="10175" y="4898"/>
                </a:lnTo>
                <a:lnTo>
                  <a:pt x="9652" y="4672"/>
                </a:lnTo>
                <a:lnTo>
                  <a:pt x="9082" y="455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57"/>
          <p:cNvSpPr/>
          <p:nvPr/>
        </p:nvSpPr>
        <p:spPr>
          <a:xfrm>
            <a:off x="12977547" y="1419656"/>
            <a:ext cx="713549" cy="633846"/>
          </a:xfrm>
          <a:custGeom>
            <a:avLst/>
            <a:gdLst/>
            <a:ahLst/>
            <a:cxnLst/>
            <a:rect l="l" t="t" r="r" b="b"/>
            <a:pathLst>
              <a:path w="11710" h="10402" extrusionOk="0">
                <a:moveTo>
                  <a:pt x="1950" y="0"/>
                </a:moveTo>
                <a:lnTo>
                  <a:pt x="1819" y="12"/>
                </a:lnTo>
                <a:lnTo>
                  <a:pt x="1653" y="190"/>
                </a:lnTo>
                <a:lnTo>
                  <a:pt x="1629" y="321"/>
                </a:lnTo>
                <a:lnTo>
                  <a:pt x="1629" y="2271"/>
                </a:lnTo>
                <a:lnTo>
                  <a:pt x="2283" y="2271"/>
                </a:lnTo>
                <a:lnTo>
                  <a:pt x="2283" y="321"/>
                </a:lnTo>
                <a:lnTo>
                  <a:pt x="2259" y="190"/>
                </a:lnTo>
                <a:lnTo>
                  <a:pt x="2081" y="12"/>
                </a:lnTo>
                <a:lnTo>
                  <a:pt x="1950" y="0"/>
                </a:lnTo>
                <a:close/>
                <a:moveTo>
                  <a:pt x="5861" y="0"/>
                </a:moveTo>
                <a:lnTo>
                  <a:pt x="5730" y="12"/>
                </a:lnTo>
                <a:lnTo>
                  <a:pt x="5552" y="190"/>
                </a:lnTo>
                <a:lnTo>
                  <a:pt x="5528" y="321"/>
                </a:lnTo>
                <a:lnTo>
                  <a:pt x="5528" y="2271"/>
                </a:lnTo>
                <a:lnTo>
                  <a:pt x="6182" y="2271"/>
                </a:lnTo>
                <a:lnTo>
                  <a:pt x="6182" y="321"/>
                </a:lnTo>
                <a:lnTo>
                  <a:pt x="6158" y="190"/>
                </a:lnTo>
                <a:lnTo>
                  <a:pt x="5980" y="12"/>
                </a:lnTo>
                <a:lnTo>
                  <a:pt x="5861" y="0"/>
                </a:lnTo>
                <a:close/>
                <a:moveTo>
                  <a:pt x="7477" y="7132"/>
                </a:moveTo>
                <a:lnTo>
                  <a:pt x="7347" y="7144"/>
                </a:lnTo>
                <a:lnTo>
                  <a:pt x="7168" y="7334"/>
                </a:lnTo>
                <a:lnTo>
                  <a:pt x="7156" y="7453"/>
                </a:lnTo>
                <a:lnTo>
                  <a:pt x="7168" y="7596"/>
                </a:lnTo>
                <a:lnTo>
                  <a:pt x="7347" y="7762"/>
                </a:lnTo>
                <a:lnTo>
                  <a:pt x="7477" y="7774"/>
                </a:lnTo>
                <a:lnTo>
                  <a:pt x="10081" y="7774"/>
                </a:lnTo>
                <a:lnTo>
                  <a:pt x="10211" y="7762"/>
                </a:lnTo>
                <a:lnTo>
                  <a:pt x="10390" y="7596"/>
                </a:lnTo>
                <a:lnTo>
                  <a:pt x="10402" y="7453"/>
                </a:lnTo>
                <a:lnTo>
                  <a:pt x="10390" y="7334"/>
                </a:lnTo>
                <a:lnTo>
                  <a:pt x="10211" y="7144"/>
                </a:lnTo>
                <a:lnTo>
                  <a:pt x="10081" y="7132"/>
                </a:lnTo>
                <a:close/>
                <a:moveTo>
                  <a:pt x="8785" y="5195"/>
                </a:moveTo>
                <a:lnTo>
                  <a:pt x="9011" y="5207"/>
                </a:lnTo>
                <a:lnTo>
                  <a:pt x="9462" y="5302"/>
                </a:lnTo>
                <a:lnTo>
                  <a:pt x="9867" y="5468"/>
                </a:lnTo>
                <a:lnTo>
                  <a:pt x="10235" y="5718"/>
                </a:lnTo>
                <a:lnTo>
                  <a:pt x="10544" y="6027"/>
                </a:lnTo>
                <a:lnTo>
                  <a:pt x="10782" y="6383"/>
                </a:lnTo>
                <a:lnTo>
                  <a:pt x="10960" y="6799"/>
                </a:lnTo>
                <a:lnTo>
                  <a:pt x="11043" y="7239"/>
                </a:lnTo>
                <a:lnTo>
                  <a:pt x="11055" y="7477"/>
                </a:lnTo>
                <a:lnTo>
                  <a:pt x="11043" y="7703"/>
                </a:lnTo>
                <a:lnTo>
                  <a:pt x="10960" y="8155"/>
                </a:lnTo>
                <a:lnTo>
                  <a:pt x="10782" y="8559"/>
                </a:lnTo>
                <a:lnTo>
                  <a:pt x="10544" y="8927"/>
                </a:lnTo>
                <a:lnTo>
                  <a:pt x="10235" y="9236"/>
                </a:lnTo>
                <a:lnTo>
                  <a:pt x="9867" y="9474"/>
                </a:lnTo>
                <a:lnTo>
                  <a:pt x="9462" y="9652"/>
                </a:lnTo>
                <a:lnTo>
                  <a:pt x="9011" y="9736"/>
                </a:lnTo>
                <a:lnTo>
                  <a:pt x="8785" y="9747"/>
                </a:lnTo>
                <a:lnTo>
                  <a:pt x="8547" y="9736"/>
                </a:lnTo>
                <a:lnTo>
                  <a:pt x="8107" y="9652"/>
                </a:lnTo>
                <a:lnTo>
                  <a:pt x="7691" y="9474"/>
                </a:lnTo>
                <a:lnTo>
                  <a:pt x="7335" y="9236"/>
                </a:lnTo>
                <a:lnTo>
                  <a:pt x="7026" y="8927"/>
                </a:lnTo>
                <a:lnTo>
                  <a:pt x="6776" y="8559"/>
                </a:lnTo>
                <a:lnTo>
                  <a:pt x="6610" y="8155"/>
                </a:lnTo>
                <a:lnTo>
                  <a:pt x="6514" y="7703"/>
                </a:lnTo>
                <a:lnTo>
                  <a:pt x="6503" y="7477"/>
                </a:lnTo>
                <a:lnTo>
                  <a:pt x="6514" y="7239"/>
                </a:lnTo>
                <a:lnTo>
                  <a:pt x="6610" y="6799"/>
                </a:lnTo>
                <a:lnTo>
                  <a:pt x="6776" y="6383"/>
                </a:lnTo>
                <a:lnTo>
                  <a:pt x="7026" y="6027"/>
                </a:lnTo>
                <a:lnTo>
                  <a:pt x="7335" y="5718"/>
                </a:lnTo>
                <a:lnTo>
                  <a:pt x="7691" y="5468"/>
                </a:lnTo>
                <a:lnTo>
                  <a:pt x="8107" y="5302"/>
                </a:lnTo>
                <a:lnTo>
                  <a:pt x="8547" y="5207"/>
                </a:lnTo>
                <a:lnTo>
                  <a:pt x="8785" y="5195"/>
                </a:lnTo>
                <a:close/>
                <a:moveTo>
                  <a:pt x="321" y="2924"/>
                </a:moveTo>
                <a:lnTo>
                  <a:pt x="191" y="2936"/>
                </a:lnTo>
                <a:lnTo>
                  <a:pt x="24" y="3115"/>
                </a:lnTo>
                <a:lnTo>
                  <a:pt x="0" y="3245"/>
                </a:lnTo>
                <a:lnTo>
                  <a:pt x="24" y="3376"/>
                </a:lnTo>
                <a:lnTo>
                  <a:pt x="191" y="3554"/>
                </a:lnTo>
                <a:lnTo>
                  <a:pt x="321" y="3578"/>
                </a:lnTo>
                <a:lnTo>
                  <a:pt x="654" y="3578"/>
                </a:lnTo>
                <a:lnTo>
                  <a:pt x="654" y="4874"/>
                </a:lnTo>
                <a:lnTo>
                  <a:pt x="666" y="5183"/>
                </a:lnTo>
                <a:lnTo>
                  <a:pt x="773" y="5777"/>
                </a:lnTo>
                <a:lnTo>
                  <a:pt x="999" y="6336"/>
                </a:lnTo>
                <a:lnTo>
                  <a:pt x="1308" y="6835"/>
                </a:lnTo>
                <a:lnTo>
                  <a:pt x="1700" y="7263"/>
                </a:lnTo>
                <a:lnTo>
                  <a:pt x="2164" y="7620"/>
                </a:lnTo>
                <a:lnTo>
                  <a:pt x="2699" y="7893"/>
                </a:lnTo>
                <a:lnTo>
                  <a:pt x="3269" y="8071"/>
                </a:lnTo>
                <a:lnTo>
                  <a:pt x="3578" y="8107"/>
                </a:lnTo>
                <a:lnTo>
                  <a:pt x="3578" y="10068"/>
                </a:lnTo>
                <a:lnTo>
                  <a:pt x="3590" y="10199"/>
                </a:lnTo>
                <a:lnTo>
                  <a:pt x="3769" y="10377"/>
                </a:lnTo>
                <a:lnTo>
                  <a:pt x="3899" y="10401"/>
                </a:lnTo>
                <a:lnTo>
                  <a:pt x="4030" y="10377"/>
                </a:lnTo>
                <a:lnTo>
                  <a:pt x="4208" y="10199"/>
                </a:lnTo>
                <a:lnTo>
                  <a:pt x="4232" y="10068"/>
                </a:lnTo>
                <a:lnTo>
                  <a:pt x="4232" y="8107"/>
                </a:lnTo>
                <a:lnTo>
                  <a:pt x="4494" y="8071"/>
                </a:lnTo>
                <a:lnTo>
                  <a:pt x="4981" y="7941"/>
                </a:lnTo>
                <a:lnTo>
                  <a:pt x="5219" y="7846"/>
                </a:lnTo>
                <a:lnTo>
                  <a:pt x="5207" y="7655"/>
                </a:lnTo>
                <a:lnTo>
                  <a:pt x="5207" y="7477"/>
                </a:lnTo>
                <a:lnTo>
                  <a:pt x="5207" y="7299"/>
                </a:lnTo>
                <a:lnTo>
                  <a:pt x="5219" y="7120"/>
                </a:lnTo>
                <a:lnTo>
                  <a:pt x="4922" y="7275"/>
                </a:lnTo>
                <a:lnTo>
                  <a:pt x="4256" y="7453"/>
                </a:lnTo>
                <a:lnTo>
                  <a:pt x="3899" y="7477"/>
                </a:lnTo>
                <a:lnTo>
                  <a:pt x="3638" y="7465"/>
                </a:lnTo>
                <a:lnTo>
                  <a:pt x="3127" y="7358"/>
                </a:lnTo>
                <a:lnTo>
                  <a:pt x="2663" y="7168"/>
                </a:lnTo>
                <a:lnTo>
                  <a:pt x="2247" y="6883"/>
                </a:lnTo>
                <a:lnTo>
                  <a:pt x="1890" y="6526"/>
                </a:lnTo>
                <a:lnTo>
                  <a:pt x="1617" y="6110"/>
                </a:lnTo>
                <a:lnTo>
                  <a:pt x="1415" y="5646"/>
                </a:lnTo>
                <a:lnTo>
                  <a:pt x="1308" y="5135"/>
                </a:lnTo>
                <a:lnTo>
                  <a:pt x="1308" y="4874"/>
                </a:lnTo>
                <a:lnTo>
                  <a:pt x="1308" y="3578"/>
                </a:lnTo>
                <a:lnTo>
                  <a:pt x="6503" y="3578"/>
                </a:lnTo>
                <a:lnTo>
                  <a:pt x="6503" y="4719"/>
                </a:lnTo>
                <a:lnTo>
                  <a:pt x="6812" y="4482"/>
                </a:lnTo>
                <a:lnTo>
                  <a:pt x="7156" y="4291"/>
                </a:lnTo>
                <a:lnTo>
                  <a:pt x="7156" y="3578"/>
                </a:lnTo>
                <a:lnTo>
                  <a:pt x="7477" y="3578"/>
                </a:lnTo>
                <a:lnTo>
                  <a:pt x="7608" y="3554"/>
                </a:lnTo>
                <a:lnTo>
                  <a:pt x="7786" y="3376"/>
                </a:lnTo>
                <a:lnTo>
                  <a:pt x="7810" y="3245"/>
                </a:lnTo>
                <a:lnTo>
                  <a:pt x="7786" y="3115"/>
                </a:lnTo>
                <a:lnTo>
                  <a:pt x="7608" y="2936"/>
                </a:lnTo>
                <a:lnTo>
                  <a:pt x="7477" y="2924"/>
                </a:lnTo>
                <a:close/>
                <a:moveTo>
                  <a:pt x="8476" y="4553"/>
                </a:moveTo>
                <a:lnTo>
                  <a:pt x="7905" y="4672"/>
                </a:lnTo>
                <a:lnTo>
                  <a:pt x="7382" y="4898"/>
                </a:lnTo>
                <a:lnTo>
                  <a:pt x="6919" y="5207"/>
                </a:lnTo>
                <a:lnTo>
                  <a:pt x="6514" y="5611"/>
                </a:lnTo>
                <a:lnTo>
                  <a:pt x="6205" y="6074"/>
                </a:lnTo>
                <a:lnTo>
                  <a:pt x="5980" y="6597"/>
                </a:lnTo>
                <a:lnTo>
                  <a:pt x="5861" y="7168"/>
                </a:lnTo>
                <a:lnTo>
                  <a:pt x="5861" y="7477"/>
                </a:lnTo>
                <a:lnTo>
                  <a:pt x="5861" y="7774"/>
                </a:lnTo>
                <a:lnTo>
                  <a:pt x="5980" y="8345"/>
                </a:lnTo>
                <a:lnTo>
                  <a:pt x="6205" y="8868"/>
                </a:lnTo>
                <a:lnTo>
                  <a:pt x="6514" y="9331"/>
                </a:lnTo>
                <a:lnTo>
                  <a:pt x="6919" y="9736"/>
                </a:lnTo>
                <a:lnTo>
                  <a:pt x="7382" y="10045"/>
                </a:lnTo>
                <a:lnTo>
                  <a:pt x="7905" y="10270"/>
                </a:lnTo>
                <a:lnTo>
                  <a:pt x="8476" y="10389"/>
                </a:lnTo>
                <a:lnTo>
                  <a:pt x="8785" y="10401"/>
                </a:lnTo>
                <a:lnTo>
                  <a:pt x="9082" y="10389"/>
                </a:lnTo>
                <a:lnTo>
                  <a:pt x="9653" y="10270"/>
                </a:lnTo>
                <a:lnTo>
                  <a:pt x="10176" y="10045"/>
                </a:lnTo>
                <a:lnTo>
                  <a:pt x="10639" y="9736"/>
                </a:lnTo>
                <a:lnTo>
                  <a:pt x="11043" y="9331"/>
                </a:lnTo>
                <a:lnTo>
                  <a:pt x="11352" y="8868"/>
                </a:lnTo>
                <a:lnTo>
                  <a:pt x="11578" y="8345"/>
                </a:lnTo>
                <a:lnTo>
                  <a:pt x="11697" y="7774"/>
                </a:lnTo>
                <a:lnTo>
                  <a:pt x="11709" y="7477"/>
                </a:lnTo>
                <a:lnTo>
                  <a:pt x="11697" y="7168"/>
                </a:lnTo>
                <a:lnTo>
                  <a:pt x="11578" y="6597"/>
                </a:lnTo>
                <a:lnTo>
                  <a:pt x="11352" y="6074"/>
                </a:lnTo>
                <a:lnTo>
                  <a:pt x="11043" y="5611"/>
                </a:lnTo>
                <a:lnTo>
                  <a:pt x="10639" y="5207"/>
                </a:lnTo>
                <a:lnTo>
                  <a:pt x="10176" y="4898"/>
                </a:lnTo>
                <a:lnTo>
                  <a:pt x="9653" y="4672"/>
                </a:lnTo>
                <a:lnTo>
                  <a:pt x="9082" y="455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57"/>
          <p:cNvSpPr/>
          <p:nvPr/>
        </p:nvSpPr>
        <p:spPr>
          <a:xfrm>
            <a:off x="14185716" y="1419656"/>
            <a:ext cx="713549" cy="633846"/>
          </a:xfrm>
          <a:custGeom>
            <a:avLst/>
            <a:gdLst/>
            <a:ahLst/>
            <a:cxnLst/>
            <a:rect l="l" t="t" r="r" b="b"/>
            <a:pathLst>
              <a:path w="11710" h="10402" extrusionOk="0">
                <a:moveTo>
                  <a:pt x="1962" y="0"/>
                </a:moveTo>
                <a:lnTo>
                  <a:pt x="1831" y="12"/>
                </a:lnTo>
                <a:lnTo>
                  <a:pt x="1653" y="190"/>
                </a:lnTo>
                <a:lnTo>
                  <a:pt x="1629" y="321"/>
                </a:lnTo>
                <a:lnTo>
                  <a:pt x="1629" y="2271"/>
                </a:lnTo>
                <a:lnTo>
                  <a:pt x="2283" y="2271"/>
                </a:lnTo>
                <a:lnTo>
                  <a:pt x="2283" y="321"/>
                </a:lnTo>
                <a:lnTo>
                  <a:pt x="2259" y="190"/>
                </a:lnTo>
                <a:lnTo>
                  <a:pt x="2093" y="12"/>
                </a:lnTo>
                <a:lnTo>
                  <a:pt x="1962" y="0"/>
                </a:lnTo>
                <a:close/>
                <a:moveTo>
                  <a:pt x="5861" y="0"/>
                </a:moveTo>
                <a:lnTo>
                  <a:pt x="5730" y="12"/>
                </a:lnTo>
                <a:lnTo>
                  <a:pt x="5552" y="190"/>
                </a:lnTo>
                <a:lnTo>
                  <a:pt x="5528" y="321"/>
                </a:lnTo>
                <a:lnTo>
                  <a:pt x="5528" y="2271"/>
                </a:lnTo>
                <a:lnTo>
                  <a:pt x="6182" y="2271"/>
                </a:lnTo>
                <a:lnTo>
                  <a:pt x="6182" y="321"/>
                </a:lnTo>
                <a:lnTo>
                  <a:pt x="6170" y="190"/>
                </a:lnTo>
                <a:lnTo>
                  <a:pt x="5992" y="12"/>
                </a:lnTo>
                <a:lnTo>
                  <a:pt x="5861" y="0"/>
                </a:lnTo>
                <a:close/>
                <a:moveTo>
                  <a:pt x="7680" y="6193"/>
                </a:moveTo>
                <a:lnTo>
                  <a:pt x="7585" y="6265"/>
                </a:lnTo>
                <a:lnTo>
                  <a:pt x="7502" y="6372"/>
                </a:lnTo>
                <a:lnTo>
                  <a:pt x="7502" y="6621"/>
                </a:lnTo>
                <a:lnTo>
                  <a:pt x="7585" y="6728"/>
                </a:lnTo>
                <a:lnTo>
                  <a:pt x="8322" y="7477"/>
                </a:lnTo>
                <a:lnTo>
                  <a:pt x="7585" y="8214"/>
                </a:lnTo>
                <a:lnTo>
                  <a:pt x="7502" y="8321"/>
                </a:lnTo>
                <a:lnTo>
                  <a:pt x="7502" y="8571"/>
                </a:lnTo>
                <a:lnTo>
                  <a:pt x="7585" y="8678"/>
                </a:lnTo>
                <a:lnTo>
                  <a:pt x="7680" y="8761"/>
                </a:lnTo>
                <a:lnTo>
                  <a:pt x="7929" y="8761"/>
                </a:lnTo>
                <a:lnTo>
                  <a:pt x="8036" y="8678"/>
                </a:lnTo>
                <a:lnTo>
                  <a:pt x="8785" y="7929"/>
                </a:lnTo>
                <a:lnTo>
                  <a:pt x="9534" y="8678"/>
                </a:lnTo>
                <a:lnTo>
                  <a:pt x="9629" y="8761"/>
                </a:lnTo>
                <a:lnTo>
                  <a:pt x="9879" y="8761"/>
                </a:lnTo>
                <a:lnTo>
                  <a:pt x="9986" y="8678"/>
                </a:lnTo>
                <a:lnTo>
                  <a:pt x="10069" y="8571"/>
                </a:lnTo>
                <a:lnTo>
                  <a:pt x="10069" y="8321"/>
                </a:lnTo>
                <a:lnTo>
                  <a:pt x="9986" y="8214"/>
                </a:lnTo>
                <a:lnTo>
                  <a:pt x="9249" y="7477"/>
                </a:lnTo>
                <a:lnTo>
                  <a:pt x="9986" y="6728"/>
                </a:lnTo>
                <a:lnTo>
                  <a:pt x="10069" y="6621"/>
                </a:lnTo>
                <a:lnTo>
                  <a:pt x="10069" y="6372"/>
                </a:lnTo>
                <a:lnTo>
                  <a:pt x="9986" y="6265"/>
                </a:lnTo>
                <a:lnTo>
                  <a:pt x="9879" y="6193"/>
                </a:lnTo>
                <a:lnTo>
                  <a:pt x="9629" y="6193"/>
                </a:lnTo>
                <a:lnTo>
                  <a:pt x="9534" y="6265"/>
                </a:lnTo>
                <a:lnTo>
                  <a:pt x="8785" y="7013"/>
                </a:lnTo>
                <a:lnTo>
                  <a:pt x="8036" y="6265"/>
                </a:lnTo>
                <a:lnTo>
                  <a:pt x="7929" y="6193"/>
                </a:lnTo>
                <a:close/>
                <a:moveTo>
                  <a:pt x="8785" y="5195"/>
                </a:moveTo>
                <a:lnTo>
                  <a:pt x="9023" y="5207"/>
                </a:lnTo>
                <a:lnTo>
                  <a:pt x="9463" y="5302"/>
                </a:lnTo>
                <a:lnTo>
                  <a:pt x="9867" y="5468"/>
                </a:lnTo>
                <a:lnTo>
                  <a:pt x="10236" y="5718"/>
                </a:lnTo>
                <a:lnTo>
                  <a:pt x="10545" y="6027"/>
                </a:lnTo>
                <a:lnTo>
                  <a:pt x="10782" y="6383"/>
                </a:lnTo>
                <a:lnTo>
                  <a:pt x="10961" y="6799"/>
                </a:lnTo>
                <a:lnTo>
                  <a:pt x="11056" y="7239"/>
                </a:lnTo>
                <a:lnTo>
                  <a:pt x="11056" y="7477"/>
                </a:lnTo>
                <a:lnTo>
                  <a:pt x="11056" y="7703"/>
                </a:lnTo>
                <a:lnTo>
                  <a:pt x="10961" y="8155"/>
                </a:lnTo>
                <a:lnTo>
                  <a:pt x="10782" y="8559"/>
                </a:lnTo>
                <a:lnTo>
                  <a:pt x="10545" y="8927"/>
                </a:lnTo>
                <a:lnTo>
                  <a:pt x="10236" y="9236"/>
                </a:lnTo>
                <a:lnTo>
                  <a:pt x="9867" y="9474"/>
                </a:lnTo>
                <a:lnTo>
                  <a:pt x="9463" y="9652"/>
                </a:lnTo>
                <a:lnTo>
                  <a:pt x="9023" y="9736"/>
                </a:lnTo>
                <a:lnTo>
                  <a:pt x="8785" y="9747"/>
                </a:lnTo>
                <a:lnTo>
                  <a:pt x="8548" y="9736"/>
                </a:lnTo>
                <a:lnTo>
                  <a:pt x="8108" y="9652"/>
                </a:lnTo>
                <a:lnTo>
                  <a:pt x="7692" y="9474"/>
                </a:lnTo>
                <a:lnTo>
                  <a:pt x="7335" y="9236"/>
                </a:lnTo>
                <a:lnTo>
                  <a:pt x="7026" y="8927"/>
                </a:lnTo>
                <a:lnTo>
                  <a:pt x="6776" y="8559"/>
                </a:lnTo>
                <a:lnTo>
                  <a:pt x="6610" y="8155"/>
                </a:lnTo>
                <a:lnTo>
                  <a:pt x="6515" y="7703"/>
                </a:lnTo>
                <a:lnTo>
                  <a:pt x="6515" y="7477"/>
                </a:lnTo>
                <a:lnTo>
                  <a:pt x="6515" y="7239"/>
                </a:lnTo>
                <a:lnTo>
                  <a:pt x="6610" y="6799"/>
                </a:lnTo>
                <a:lnTo>
                  <a:pt x="6776" y="6383"/>
                </a:lnTo>
                <a:lnTo>
                  <a:pt x="7026" y="6027"/>
                </a:lnTo>
                <a:lnTo>
                  <a:pt x="7335" y="5718"/>
                </a:lnTo>
                <a:lnTo>
                  <a:pt x="7692" y="5468"/>
                </a:lnTo>
                <a:lnTo>
                  <a:pt x="8108" y="5302"/>
                </a:lnTo>
                <a:lnTo>
                  <a:pt x="8548" y="5207"/>
                </a:lnTo>
                <a:lnTo>
                  <a:pt x="8785" y="5195"/>
                </a:lnTo>
                <a:close/>
                <a:moveTo>
                  <a:pt x="334" y="2924"/>
                </a:moveTo>
                <a:lnTo>
                  <a:pt x="203" y="2936"/>
                </a:lnTo>
                <a:lnTo>
                  <a:pt x="25" y="3115"/>
                </a:lnTo>
                <a:lnTo>
                  <a:pt x="1" y="3245"/>
                </a:lnTo>
                <a:lnTo>
                  <a:pt x="25" y="3376"/>
                </a:lnTo>
                <a:lnTo>
                  <a:pt x="203" y="3554"/>
                </a:lnTo>
                <a:lnTo>
                  <a:pt x="334" y="3578"/>
                </a:lnTo>
                <a:lnTo>
                  <a:pt x="655" y="3578"/>
                </a:lnTo>
                <a:lnTo>
                  <a:pt x="655" y="4874"/>
                </a:lnTo>
                <a:lnTo>
                  <a:pt x="667" y="5183"/>
                </a:lnTo>
                <a:lnTo>
                  <a:pt x="785" y="5777"/>
                </a:lnTo>
                <a:lnTo>
                  <a:pt x="999" y="6336"/>
                </a:lnTo>
                <a:lnTo>
                  <a:pt x="1308" y="6835"/>
                </a:lnTo>
                <a:lnTo>
                  <a:pt x="1701" y="7263"/>
                </a:lnTo>
                <a:lnTo>
                  <a:pt x="2176" y="7620"/>
                </a:lnTo>
                <a:lnTo>
                  <a:pt x="2699" y="7893"/>
                </a:lnTo>
                <a:lnTo>
                  <a:pt x="3270" y="8071"/>
                </a:lnTo>
                <a:lnTo>
                  <a:pt x="3579" y="8107"/>
                </a:lnTo>
                <a:lnTo>
                  <a:pt x="3579" y="10068"/>
                </a:lnTo>
                <a:lnTo>
                  <a:pt x="3603" y="10199"/>
                </a:lnTo>
                <a:lnTo>
                  <a:pt x="3781" y="10377"/>
                </a:lnTo>
                <a:lnTo>
                  <a:pt x="3900" y="10401"/>
                </a:lnTo>
                <a:lnTo>
                  <a:pt x="4031" y="10377"/>
                </a:lnTo>
                <a:lnTo>
                  <a:pt x="4209" y="10199"/>
                </a:lnTo>
                <a:lnTo>
                  <a:pt x="4233" y="10068"/>
                </a:lnTo>
                <a:lnTo>
                  <a:pt x="4233" y="8107"/>
                </a:lnTo>
                <a:lnTo>
                  <a:pt x="4494" y="8071"/>
                </a:lnTo>
                <a:lnTo>
                  <a:pt x="4993" y="7941"/>
                </a:lnTo>
                <a:lnTo>
                  <a:pt x="5219" y="7846"/>
                </a:lnTo>
                <a:lnTo>
                  <a:pt x="5207" y="7655"/>
                </a:lnTo>
                <a:lnTo>
                  <a:pt x="5207" y="7477"/>
                </a:lnTo>
                <a:lnTo>
                  <a:pt x="5207" y="7299"/>
                </a:lnTo>
                <a:lnTo>
                  <a:pt x="5219" y="7120"/>
                </a:lnTo>
                <a:lnTo>
                  <a:pt x="4922" y="7275"/>
                </a:lnTo>
                <a:lnTo>
                  <a:pt x="4268" y="7453"/>
                </a:lnTo>
                <a:lnTo>
                  <a:pt x="3912" y="7477"/>
                </a:lnTo>
                <a:lnTo>
                  <a:pt x="3638" y="7465"/>
                </a:lnTo>
                <a:lnTo>
                  <a:pt x="3127" y="7358"/>
                </a:lnTo>
                <a:lnTo>
                  <a:pt x="2664" y="7168"/>
                </a:lnTo>
                <a:lnTo>
                  <a:pt x="2247" y="6883"/>
                </a:lnTo>
                <a:lnTo>
                  <a:pt x="1903" y="6526"/>
                </a:lnTo>
                <a:lnTo>
                  <a:pt x="1617" y="6110"/>
                </a:lnTo>
                <a:lnTo>
                  <a:pt x="1415" y="5646"/>
                </a:lnTo>
                <a:lnTo>
                  <a:pt x="1320" y="5135"/>
                </a:lnTo>
                <a:lnTo>
                  <a:pt x="1308" y="4874"/>
                </a:lnTo>
                <a:lnTo>
                  <a:pt x="1308" y="3578"/>
                </a:lnTo>
                <a:lnTo>
                  <a:pt x="6503" y="3578"/>
                </a:lnTo>
                <a:lnTo>
                  <a:pt x="6503" y="4719"/>
                </a:lnTo>
                <a:lnTo>
                  <a:pt x="6812" y="4482"/>
                </a:lnTo>
                <a:lnTo>
                  <a:pt x="7157" y="4291"/>
                </a:lnTo>
                <a:lnTo>
                  <a:pt x="7157" y="3578"/>
                </a:lnTo>
                <a:lnTo>
                  <a:pt x="7490" y="3578"/>
                </a:lnTo>
                <a:lnTo>
                  <a:pt x="7608" y="3554"/>
                </a:lnTo>
                <a:lnTo>
                  <a:pt x="7787" y="3376"/>
                </a:lnTo>
                <a:lnTo>
                  <a:pt x="7811" y="3245"/>
                </a:lnTo>
                <a:lnTo>
                  <a:pt x="7787" y="3115"/>
                </a:lnTo>
                <a:lnTo>
                  <a:pt x="7608" y="2936"/>
                </a:lnTo>
                <a:lnTo>
                  <a:pt x="7490" y="2924"/>
                </a:lnTo>
                <a:close/>
                <a:moveTo>
                  <a:pt x="8488" y="4553"/>
                </a:moveTo>
                <a:lnTo>
                  <a:pt x="7918" y="4672"/>
                </a:lnTo>
                <a:lnTo>
                  <a:pt x="7383" y="4898"/>
                </a:lnTo>
                <a:lnTo>
                  <a:pt x="6919" y="5207"/>
                </a:lnTo>
                <a:lnTo>
                  <a:pt x="6527" y="5611"/>
                </a:lnTo>
                <a:lnTo>
                  <a:pt x="6206" y="6074"/>
                </a:lnTo>
                <a:lnTo>
                  <a:pt x="5980" y="6597"/>
                </a:lnTo>
                <a:lnTo>
                  <a:pt x="5873" y="7168"/>
                </a:lnTo>
                <a:lnTo>
                  <a:pt x="5861" y="7477"/>
                </a:lnTo>
                <a:lnTo>
                  <a:pt x="5873" y="7774"/>
                </a:lnTo>
                <a:lnTo>
                  <a:pt x="5980" y="8345"/>
                </a:lnTo>
                <a:lnTo>
                  <a:pt x="6206" y="8868"/>
                </a:lnTo>
                <a:lnTo>
                  <a:pt x="6527" y="9331"/>
                </a:lnTo>
                <a:lnTo>
                  <a:pt x="6919" y="9736"/>
                </a:lnTo>
                <a:lnTo>
                  <a:pt x="7383" y="10045"/>
                </a:lnTo>
                <a:lnTo>
                  <a:pt x="7918" y="10270"/>
                </a:lnTo>
                <a:lnTo>
                  <a:pt x="8488" y="10389"/>
                </a:lnTo>
                <a:lnTo>
                  <a:pt x="8785" y="10401"/>
                </a:lnTo>
                <a:lnTo>
                  <a:pt x="9082" y="10389"/>
                </a:lnTo>
                <a:lnTo>
                  <a:pt x="9653" y="10270"/>
                </a:lnTo>
                <a:lnTo>
                  <a:pt x="10176" y="10045"/>
                </a:lnTo>
                <a:lnTo>
                  <a:pt x="10652" y="9736"/>
                </a:lnTo>
                <a:lnTo>
                  <a:pt x="11044" y="9331"/>
                </a:lnTo>
                <a:lnTo>
                  <a:pt x="11365" y="8868"/>
                </a:lnTo>
                <a:lnTo>
                  <a:pt x="11579" y="8345"/>
                </a:lnTo>
                <a:lnTo>
                  <a:pt x="11698" y="7774"/>
                </a:lnTo>
                <a:lnTo>
                  <a:pt x="11709" y="7477"/>
                </a:lnTo>
                <a:lnTo>
                  <a:pt x="11698" y="7168"/>
                </a:lnTo>
                <a:lnTo>
                  <a:pt x="11579" y="6597"/>
                </a:lnTo>
                <a:lnTo>
                  <a:pt x="11365" y="6074"/>
                </a:lnTo>
                <a:lnTo>
                  <a:pt x="11044" y="5611"/>
                </a:lnTo>
                <a:lnTo>
                  <a:pt x="10652" y="5207"/>
                </a:lnTo>
                <a:lnTo>
                  <a:pt x="10176" y="4898"/>
                </a:lnTo>
                <a:lnTo>
                  <a:pt x="9653" y="4672"/>
                </a:lnTo>
                <a:lnTo>
                  <a:pt x="9082" y="455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57"/>
          <p:cNvSpPr/>
          <p:nvPr/>
        </p:nvSpPr>
        <p:spPr>
          <a:xfrm>
            <a:off x="15473590" y="1419656"/>
            <a:ext cx="554935" cy="633846"/>
          </a:xfrm>
          <a:custGeom>
            <a:avLst/>
            <a:gdLst/>
            <a:ahLst/>
            <a:cxnLst/>
            <a:rect l="l" t="t" r="r" b="b"/>
            <a:pathLst>
              <a:path w="9107" h="10402" extrusionOk="0">
                <a:moveTo>
                  <a:pt x="4375" y="0"/>
                </a:moveTo>
                <a:lnTo>
                  <a:pt x="4185" y="48"/>
                </a:lnTo>
                <a:lnTo>
                  <a:pt x="4007" y="119"/>
                </a:lnTo>
                <a:lnTo>
                  <a:pt x="3698" y="333"/>
                </a:lnTo>
                <a:lnTo>
                  <a:pt x="3579" y="488"/>
                </a:lnTo>
                <a:lnTo>
                  <a:pt x="3400" y="440"/>
                </a:lnTo>
                <a:lnTo>
                  <a:pt x="3020" y="428"/>
                </a:lnTo>
                <a:lnTo>
                  <a:pt x="2842" y="488"/>
                </a:lnTo>
                <a:lnTo>
                  <a:pt x="2711" y="523"/>
                </a:lnTo>
                <a:lnTo>
                  <a:pt x="2473" y="666"/>
                </a:lnTo>
                <a:lnTo>
                  <a:pt x="2271" y="856"/>
                </a:lnTo>
                <a:lnTo>
                  <a:pt x="2129" y="1082"/>
                </a:lnTo>
                <a:lnTo>
                  <a:pt x="2081" y="1213"/>
                </a:lnTo>
                <a:lnTo>
                  <a:pt x="1938" y="1225"/>
                </a:lnTo>
                <a:lnTo>
                  <a:pt x="1665" y="1320"/>
                </a:lnTo>
                <a:lnTo>
                  <a:pt x="1415" y="1462"/>
                </a:lnTo>
                <a:lnTo>
                  <a:pt x="1213" y="1676"/>
                </a:lnTo>
                <a:lnTo>
                  <a:pt x="1142" y="1795"/>
                </a:lnTo>
                <a:lnTo>
                  <a:pt x="1059" y="1962"/>
                </a:lnTo>
                <a:lnTo>
                  <a:pt x="987" y="2318"/>
                </a:lnTo>
                <a:lnTo>
                  <a:pt x="999" y="2496"/>
                </a:lnTo>
                <a:lnTo>
                  <a:pt x="833" y="2580"/>
                </a:lnTo>
                <a:lnTo>
                  <a:pt x="560" y="2829"/>
                </a:lnTo>
                <a:lnTo>
                  <a:pt x="464" y="2984"/>
                </a:lnTo>
                <a:lnTo>
                  <a:pt x="405" y="3115"/>
                </a:lnTo>
                <a:lnTo>
                  <a:pt x="476" y="3352"/>
                </a:lnTo>
                <a:lnTo>
                  <a:pt x="583" y="3436"/>
                </a:lnTo>
                <a:lnTo>
                  <a:pt x="666" y="3459"/>
                </a:lnTo>
                <a:lnTo>
                  <a:pt x="738" y="3471"/>
                </a:lnTo>
                <a:lnTo>
                  <a:pt x="833" y="3459"/>
                </a:lnTo>
                <a:lnTo>
                  <a:pt x="976" y="3376"/>
                </a:lnTo>
                <a:lnTo>
                  <a:pt x="1023" y="3305"/>
                </a:lnTo>
                <a:lnTo>
                  <a:pt x="1094" y="3198"/>
                </a:lnTo>
                <a:lnTo>
                  <a:pt x="1308" y="3067"/>
                </a:lnTo>
                <a:lnTo>
                  <a:pt x="1451" y="3043"/>
                </a:lnTo>
                <a:lnTo>
                  <a:pt x="1522" y="3031"/>
                </a:lnTo>
                <a:lnTo>
                  <a:pt x="1665" y="2948"/>
                </a:lnTo>
                <a:lnTo>
                  <a:pt x="1701" y="2877"/>
                </a:lnTo>
                <a:lnTo>
                  <a:pt x="1736" y="2805"/>
                </a:lnTo>
                <a:lnTo>
                  <a:pt x="1736" y="2639"/>
                </a:lnTo>
                <a:lnTo>
                  <a:pt x="1701" y="2568"/>
                </a:lnTo>
                <a:lnTo>
                  <a:pt x="1653" y="2461"/>
                </a:lnTo>
                <a:lnTo>
                  <a:pt x="1653" y="2235"/>
                </a:lnTo>
                <a:lnTo>
                  <a:pt x="1701" y="2128"/>
                </a:lnTo>
                <a:lnTo>
                  <a:pt x="1796" y="1985"/>
                </a:lnTo>
                <a:lnTo>
                  <a:pt x="2105" y="1855"/>
                </a:lnTo>
                <a:lnTo>
                  <a:pt x="2283" y="1878"/>
                </a:lnTo>
                <a:lnTo>
                  <a:pt x="2354" y="1878"/>
                </a:lnTo>
                <a:lnTo>
                  <a:pt x="2497" y="1843"/>
                </a:lnTo>
                <a:lnTo>
                  <a:pt x="2557" y="1807"/>
                </a:lnTo>
                <a:lnTo>
                  <a:pt x="2604" y="1759"/>
                </a:lnTo>
                <a:lnTo>
                  <a:pt x="2663" y="1629"/>
                </a:lnTo>
                <a:lnTo>
                  <a:pt x="2675" y="1557"/>
                </a:lnTo>
                <a:lnTo>
                  <a:pt x="2699" y="1403"/>
                </a:lnTo>
                <a:lnTo>
                  <a:pt x="2889" y="1165"/>
                </a:lnTo>
                <a:lnTo>
                  <a:pt x="3032" y="1106"/>
                </a:lnTo>
                <a:lnTo>
                  <a:pt x="3163" y="1070"/>
                </a:lnTo>
                <a:lnTo>
                  <a:pt x="3424" y="1118"/>
                </a:lnTo>
                <a:lnTo>
                  <a:pt x="3531" y="1177"/>
                </a:lnTo>
                <a:lnTo>
                  <a:pt x="3603" y="1225"/>
                </a:lnTo>
                <a:lnTo>
                  <a:pt x="3745" y="1248"/>
                </a:lnTo>
                <a:lnTo>
                  <a:pt x="3828" y="1225"/>
                </a:lnTo>
                <a:lnTo>
                  <a:pt x="3900" y="1201"/>
                </a:lnTo>
                <a:lnTo>
                  <a:pt x="4007" y="1082"/>
                </a:lnTo>
                <a:lnTo>
                  <a:pt x="4030" y="1011"/>
                </a:lnTo>
                <a:lnTo>
                  <a:pt x="4078" y="892"/>
                </a:lnTo>
                <a:lnTo>
                  <a:pt x="4256" y="725"/>
                </a:lnTo>
                <a:lnTo>
                  <a:pt x="4375" y="678"/>
                </a:lnTo>
                <a:lnTo>
                  <a:pt x="4482" y="654"/>
                </a:lnTo>
                <a:lnTo>
                  <a:pt x="4696" y="666"/>
                </a:lnTo>
                <a:lnTo>
                  <a:pt x="4874" y="749"/>
                </a:lnTo>
                <a:lnTo>
                  <a:pt x="5017" y="892"/>
                </a:lnTo>
                <a:lnTo>
                  <a:pt x="5053" y="987"/>
                </a:lnTo>
                <a:lnTo>
                  <a:pt x="5065" y="999"/>
                </a:lnTo>
                <a:lnTo>
                  <a:pt x="5077" y="1070"/>
                </a:lnTo>
                <a:lnTo>
                  <a:pt x="5172" y="1177"/>
                </a:lnTo>
                <a:lnTo>
                  <a:pt x="5231" y="1213"/>
                </a:lnTo>
                <a:lnTo>
                  <a:pt x="5314" y="1248"/>
                </a:lnTo>
                <a:lnTo>
                  <a:pt x="5493" y="1225"/>
                </a:lnTo>
                <a:lnTo>
                  <a:pt x="5576" y="1189"/>
                </a:lnTo>
                <a:lnTo>
                  <a:pt x="5683" y="1118"/>
                </a:lnTo>
                <a:lnTo>
                  <a:pt x="5944" y="1070"/>
                </a:lnTo>
                <a:lnTo>
                  <a:pt x="6075" y="1106"/>
                </a:lnTo>
                <a:lnTo>
                  <a:pt x="6230" y="1165"/>
                </a:lnTo>
                <a:lnTo>
                  <a:pt x="6420" y="1403"/>
                </a:lnTo>
                <a:lnTo>
                  <a:pt x="6432" y="1557"/>
                </a:lnTo>
                <a:lnTo>
                  <a:pt x="6444" y="1629"/>
                </a:lnTo>
                <a:lnTo>
                  <a:pt x="6503" y="1759"/>
                </a:lnTo>
                <a:lnTo>
                  <a:pt x="6551" y="1807"/>
                </a:lnTo>
                <a:lnTo>
                  <a:pt x="6610" y="1843"/>
                </a:lnTo>
                <a:lnTo>
                  <a:pt x="6753" y="1878"/>
                </a:lnTo>
                <a:lnTo>
                  <a:pt x="6824" y="1866"/>
                </a:lnTo>
                <a:lnTo>
                  <a:pt x="7002" y="1855"/>
                </a:lnTo>
                <a:lnTo>
                  <a:pt x="7299" y="1985"/>
                </a:lnTo>
                <a:lnTo>
                  <a:pt x="7406" y="2116"/>
                </a:lnTo>
                <a:lnTo>
                  <a:pt x="7454" y="2223"/>
                </a:lnTo>
                <a:lnTo>
                  <a:pt x="7454" y="2461"/>
                </a:lnTo>
                <a:lnTo>
                  <a:pt x="7406" y="2568"/>
                </a:lnTo>
                <a:lnTo>
                  <a:pt x="7371" y="2639"/>
                </a:lnTo>
                <a:lnTo>
                  <a:pt x="7371" y="2794"/>
                </a:lnTo>
                <a:lnTo>
                  <a:pt x="7406" y="2877"/>
                </a:lnTo>
                <a:lnTo>
                  <a:pt x="7454" y="2948"/>
                </a:lnTo>
                <a:lnTo>
                  <a:pt x="7585" y="3031"/>
                </a:lnTo>
                <a:lnTo>
                  <a:pt x="7668" y="3043"/>
                </a:lnTo>
                <a:lnTo>
                  <a:pt x="7799" y="3067"/>
                </a:lnTo>
                <a:lnTo>
                  <a:pt x="8013" y="3198"/>
                </a:lnTo>
                <a:lnTo>
                  <a:pt x="8084" y="3305"/>
                </a:lnTo>
                <a:lnTo>
                  <a:pt x="8167" y="3412"/>
                </a:lnTo>
                <a:lnTo>
                  <a:pt x="8405" y="3471"/>
                </a:lnTo>
                <a:lnTo>
                  <a:pt x="8536" y="3424"/>
                </a:lnTo>
                <a:lnTo>
                  <a:pt x="8631" y="3340"/>
                </a:lnTo>
                <a:lnTo>
                  <a:pt x="8690" y="3103"/>
                </a:lnTo>
                <a:lnTo>
                  <a:pt x="8643" y="2984"/>
                </a:lnTo>
                <a:lnTo>
                  <a:pt x="8536" y="2829"/>
                </a:lnTo>
                <a:lnTo>
                  <a:pt x="8262" y="2580"/>
                </a:lnTo>
                <a:lnTo>
                  <a:pt x="8108" y="2496"/>
                </a:lnTo>
                <a:lnTo>
                  <a:pt x="8120" y="2318"/>
                </a:lnTo>
                <a:lnTo>
                  <a:pt x="8048" y="1962"/>
                </a:lnTo>
                <a:lnTo>
                  <a:pt x="7965" y="1795"/>
                </a:lnTo>
                <a:lnTo>
                  <a:pt x="7894" y="1676"/>
                </a:lnTo>
                <a:lnTo>
                  <a:pt x="7692" y="1462"/>
                </a:lnTo>
                <a:lnTo>
                  <a:pt x="7442" y="1320"/>
                </a:lnTo>
                <a:lnTo>
                  <a:pt x="7169" y="1225"/>
                </a:lnTo>
                <a:lnTo>
                  <a:pt x="7026" y="1213"/>
                </a:lnTo>
                <a:lnTo>
                  <a:pt x="6978" y="1082"/>
                </a:lnTo>
                <a:lnTo>
                  <a:pt x="6836" y="856"/>
                </a:lnTo>
                <a:lnTo>
                  <a:pt x="6646" y="666"/>
                </a:lnTo>
                <a:lnTo>
                  <a:pt x="6408" y="523"/>
                </a:lnTo>
                <a:lnTo>
                  <a:pt x="6265" y="476"/>
                </a:lnTo>
                <a:lnTo>
                  <a:pt x="6087" y="428"/>
                </a:lnTo>
                <a:lnTo>
                  <a:pt x="5707" y="440"/>
                </a:lnTo>
                <a:lnTo>
                  <a:pt x="5516" y="488"/>
                </a:lnTo>
                <a:lnTo>
                  <a:pt x="5409" y="345"/>
                </a:lnTo>
                <a:lnTo>
                  <a:pt x="5112" y="131"/>
                </a:lnTo>
                <a:lnTo>
                  <a:pt x="4756" y="12"/>
                </a:lnTo>
                <a:lnTo>
                  <a:pt x="4375" y="0"/>
                </a:lnTo>
                <a:close/>
                <a:moveTo>
                  <a:pt x="8357" y="4553"/>
                </a:moveTo>
                <a:lnTo>
                  <a:pt x="6907" y="9747"/>
                </a:lnTo>
                <a:lnTo>
                  <a:pt x="2200" y="9747"/>
                </a:lnTo>
                <a:lnTo>
                  <a:pt x="762" y="4553"/>
                </a:lnTo>
                <a:lnTo>
                  <a:pt x="1998" y="4553"/>
                </a:lnTo>
                <a:lnTo>
                  <a:pt x="2604" y="8820"/>
                </a:lnTo>
                <a:lnTo>
                  <a:pt x="2640" y="8939"/>
                </a:lnTo>
                <a:lnTo>
                  <a:pt x="2806" y="9082"/>
                </a:lnTo>
                <a:lnTo>
                  <a:pt x="2913" y="9106"/>
                </a:lnTo>
                <a:lnTo>
                  <a:pt x="2937" y="9106"/>
                </a:lnTo>
                <a:lnTo>
                  <a:pt x="2961" y="9094"/>
                </a:lnTo>
                <a:lnTo>
                  <a:pt x="3080" y="9058"/>
                </a:lnTo>
                <a:lnTo>
                  <a:pt x="3234" y="8856"/>
                </a:lnTo>
                <a:lnTo>
                  <a:pt x="3234" y="8725"/>
                </a:lnTo>
                <a:lnTo>
                  <a:pt x="2652" y="4553"/>
                </a:lnTo>
                <a:lnTo>
                  <a:pt x="4233" y="4553"/>
                </a:lnTo>
                <a:lnTo>
                  <a:pt x="4233" y="8773"/>
                </a:lnTo>
                <a:lnTo>
                  <a:pt x="4244" y="8903"/>
                </a:lnTo>
                <a:lnTo>
                  <a:pt x="4423" y="9082"/>
                </a:lnTo>
                <a:lnTo>
                  <a:pt x="4554" y="9106"/>
                </a:lnTo>
                <a:lnTo>
                  <a:pt x="4684" y="9082"/>
                </a:lnTo>
                <a:lnTo>
                  <a:pt x="4863" y="8903"/>
                </a:lnTo>
                <a:lnTo>
                  <a:pt x="4886" y="8773"/>
                </a:lnTo>
                <a:lnTo>
                  <a:pt x="4886" y="4553"/>
                </a:lnTo>
                <a:lnTo>
                  <a:pt x="6455" y="4553"/>
                </a:lnTo>
                <a:lnTo>
                  <a:pt x="5861" y="8725"/>
                </a:lnTo>
                <a:lnTo>
                  <a:pt x="5861" y="8856"/>
                </a:lnTo>
                <a:lnTo>
                  <a:pt x="6004" y="9058"/>
                </a:lnTo>
                <a:lnTo>
                  <a:pt x="6134" y="9094"/>
                </a:lnTo>
                <a:lnTo>
                  <a:pt x="6158" y="9094"/>
                </a:lnTo>
                <a:lnTo>
                  <a:pt x="6182" y="9106"/>
                </a:lnTo>
                <a:lnTo>
                  <a:pt x="6301" y="9082"/>
                </a:lnTo>
                <a:lnTo>
                  <a:pt x="6467" y="8939"/>
                </a:lnTo>
                <a:lnTo>
                  <a:pt x="6503" y="8820"/>
                </a:lnTo>
                <a:lnTo>
                  <a:pt x="7109" y="4553"/>
                </a:lnTo>
                <a:close/>
                <a:moveTo>
                  <a:pt x="250" y="3899"/>
                </a:moveTo>
                <a:lnTo>
                  <a:pt x="120" y="3970"/>
                </a:lnTo>
                <a:lnTo>
                  <a:pt x="72" y="4030"/>
                </a:lnTo>
                <a:lnTo>
                  <a:pt x="25" y="4089"/>
                </a:lnTo>
                <a:lnTo>
                  <a:pt x="1" y="4232"/>
                </a:lnTo>
                <a:lnTo>
                  <a:pt x="13" y="4315"/>
                </a:lnTo>
                <a:lnTo>
                  <a:pt x="1641" y="10163"/>
                </a:lnTo>
                <a:lnTo>
                  <a:pt x="1677" y="10259"/>
                </a:lnTo>
                <a:lnTo>
                  <a:pt x="1843" y="10389"/>
                </a:lnTo>
                <a:lnTo>
                  <a:pt x="1950" y="10401"/>
                </a:lnTo>
                <a:lnTo>
                  <a:pt x="7157" y="10401"/>
                </a:lnTo>
                <a:lnTo>
                  <a:pt x="7264" y="10389"/>
                </a:lnTo>
                <a:lnTo>
                  <a:pt x="7430" y="10259"/>
                </a:lnTo>
                <a:lnTo>
                  <a:pt x="7466" y="10163"/>
                </a:lnTo>
                <a:lnTo>
                  <a:pt x="9094" y="4315"/>
                </a:lnTo>
                <a:lnTo>
                  <a:pt x="9106" y="4232"/>
                </a:lnTo>
                <a:lnTo>
                  <a:pt x="9082" y="4089"/>
                </a:lnTo>
                <a:lnTo>
                  <a:pt x="9035" y="4030"/>
                </a:lnTo>
                <a:lnTo>
                  <a:pt x="8987" y="3970"/>
                </a:lnTo>
                <a:lnTo>
                  <a:pt x="8857" y="389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57"/>
          <p:cNvSpPr/>
          <p:nvPr/>
        </p:nvSpPr>
        <p:spPr>
          <a:xfrm>
            <a:off x="16642700" y="1419656"/>
            <a:ext cx="633846" cy="633846"/>
          </a:xfrm>
          <a:custGeom>
            <a:avLst/>
            <a:gdLst/>
            <a:ahLst/>
            <a:cxnLst/>
            <a:rect l="l" t="t" r="r" b="b"/>
            <a:pathLst>
              <a:path w="10402" h="10402" extrusionOk="0">
                <a:moveTo>
                  <a:pt x="9094" y="642"/>
                </a:moveTo>
                <a:lnTo>
                  <a:pt x="9225" y="654"/>
                </a:lnTo>
                <a:lnTo>
                  <a:pt x="9462" y="761"/>
                </a:lnTo>
                <a:lnTo>
                  <a:pt x="9641" y="927"/>
                </a:lnTo>
                <a:lnTo>
                  <a:pt x="9736" y="1165"/>
                </a:lnTo>
                <a:lnTo>
                  <a:pt x="9748" y="1296"/>
                </a:lnTo>
                <a:lnTo>
                  <a:pt x="9748" y="3566"/>
                </a:lnTo>
                <a:lnTo>
                  <a:pt x="8773" y="3566"/>
                </a:lnTo>
                <a:lnTo>
                  <a:pt x="8642" y="3590"/>
                </a:lnTo>
                <a:lnTo>
                  <a:pt x="8464" y="3768"/>
                </a:lnTo>
                <a:lnTo>
                  <a:pt x="8452" y="3899"/>
                </a:lnTo>
                <a:lnTo>
                  <a:pt x="8452" y="4220"/>
                </a:lnTo>
                <a:lnTo>
                  <a:pt x="8428" y="4351"/>
                </a:lnTo>
                <a:lnTo>
                  <a:pt x="8250" y="4529"/>
                </a:lnTo>
                <a:lnTo>
                  <a:pt x="8119" y="4553"/>
                </a:lnTo>
                <a:lnTo>
                  <a:pt x="7988" y="4529"/>
                </a:lnTo>
                <a:lnTo>
                  <a:pt x="7810" y="4351"/>
                </a:lnTo>
                <a:lnTo>
                  <a:pt x="7798" y="4220"/>
                </a:lnTo>
                <a:lnTo>
                  <a:pt x="7798" y="3899"/>
                </a:lnTo>
                <a:lnTo>
                  <a:pt x="7774" y="3768"/>
                </a:lnTo>
                <a:lnTo>
                  <a:pt x="7596" y="3590"/>
                </a:lnTo>
                <a:lnTo>
                  <a:pt x="7465" y="3566"/>
                </a:lnTo>
                <a:lnTo>
                  <a:pt x="6491" y="3566"/>
                </a:lnTo>
                <a:lnTo>
                  <a:pt x="6491" y="3079"/>
                </a:lnTo>
                <a:lnTo>
                  <a:pt x="6823" y="3079"/>
                </a:lnTo>
                <a:lnTo>
                  <a:pt x="7026" y="3067"/>
                </a:lnTo>
                <a:lnTo>
                  <a:pt x="7370" y="2924"/>
                </a:lnTo>
                <a:lnTo>
                  <a:pt x="7632" y="2663"/>
                </a:lnTo>
                <a:lnTo>
                  <a:pt x="7786" y="2306"/>
                </a:lnTo>
                <a:lnTo>
                  <a:pt x="7798" y="2104"/>
                </a:lnTo>
                <a:lnTo>
                  <a:pt x="7786" y="1914"/>
                </a:lnTo>
                <a:lnTo>
                  <a:pt x="7632" y="1557"/>
                </a:lnTo>
                <a:lnTo>
                  <a:pt x="7370" y="1296"/>
                </a:lnTo>
                <a:lnTo>
                  <a:pt x="7026" y="1153"/>
                </a:lnTo>
                <a:lnTo>
                  <a:pt x="6823" y="1129"/>
                </a:lnTo>
                <a:lnTo>
                  <a:pt x="6491" y="1129"/>
                </a:lnTo>
                <a:lnTo>
                  <a:pt x="6491" y="642"/>
                </a:lnTo>
                <a:close/>
                <a:moveTo>
                  <a:pt x="6360" y="0"/>
                </a:moveTo>
                <a:lnTo>
                  <a:pt x="6134" y="107"/>
                </a:lnTo>
                <a:lnTo>
                  <a:pt x="5956" y="285"/>
                </a:lnTo>
                <a:lnTo>
                  <a:pt x="5861" y="511"/>
                </a:lnTo>
                <a:lnTo>
                  <a:pt x="5849" y="642"/>
                </a:lnTo>
                <a:lnTo>
                  <a:pt x="5849" y="1129"/>
                </a:lnTo>
                <a:lnTo>
                  <a:pt x="5861" y="1272"/>
                </a:lnTo>
                <a:lnTo>
                  <a:pt x="5956" y="1498"/>
                </a:lnTo>
                <a:lnTo>
                  <a:pt x="6134" y="1676"/>
                </a:lnTo>
                <a:lnTo>
                  <a:pt x="6360" y="1771"/>
                </a:lnTo>
                <a:lnTo>
                  <a:pt x="6491" y="1783"/>
                </a:lnTo>
                <a:lnTo>
                  <a:pt x="6823" y="1783"/>
                </a:lnTo>
                <a:lnTo>
                  <a:pt x="6954" y="1807"/>
                </a:lnTo>
                <a:lnTo>
                  <a:pt x="7133" y="1985"/>
                </a:lnTo>
                <a:lnTo>
                  <a:pt x="7144" y="2116"/>
                </a:lnTo>
                <a:lnTo>
                  <a:pt x="7133" y="2235"/>
                </a:lnTo>
                <a:lnTo>
                  <a:pt x="6954" y="2413"/>
                </a:lnTo>
                <a:lnTo>
                  <a:pt x="6823" y="2437"/>
                </a:lnTo>
                <a:lnTo>
                  <a:pt x="6491" y="2437"/>
                </a:lnTo>
                <a:lnTo>
                  <a:pt x="6360" y="2449"/>
                </a:lnTo>
                <a:lnTo>
                  <a:pt x="6134" y="2544"/>
                </a:lnTo>
                <a:lnTo>
                  <a:pt x="5956" y="2722"/>
                </a:lnTo>
                <a:lnTo>
                  <a:pt x="5861" y="2948"/>
                </a:lnTo>
                <a:lnTo>
                  <a:pt x="5849" y="3091"/>
                </a:lnTo>
                <a:lnTo>
                  <a:pt x="5849" y="3578"/>
                </a:lnTo>
                <a:lnTo>
                  <a:pt x="5861" y="3709"/>
                </a:lnTo>
                <a:lnTo>
                  <a:pt x="5956" y="3935"/>
                </a:lnTo>
                <a:lnTo>
                  <a:pt x="6134" y="4113"/>
                </a:lnTo>
                <a:lnTo>
                  <a:pt x="6360" y="4220"/>
                </a:lnTo>
                <a:lnTo>
                  <a:pt x="7144" y="4220"/>
                </a:lnTo>
                <a:lnTo>
                  <a:pt x="7156" y="4422"/>
                </a:lnTo>
                <a:lnTo>
                  <a:pt x="7311" y="4779"/>
                </a:lnTo>
                <a:lnTo>
                  <a:pt x="7572" y="5040"/>
                </a:lnTo>
                <a:lnTo>
                  <a:pt x="7929" y="5183"/>
                </a:lnTo>
                <a:lnTo>
                  <a:pt x="8119" y="5195"/>
                </a:lnTo>
                <a:lnTo>
                  <a:pt x="8321" y="5183"/>
                </a:lnTo>
                <a:lnTo>
                  <a:pt x="8666" y="5040"/>
                </a:lnTo>
                <a:lnTo>
                  <a:pt x="8939" y="4779"/>
                </a:lnTo>
                <a:lnTo>
                  <a:pt x="9082" y="4422"/>
                </a:lnTo>
                <a:lnTo>
                  <a:pt x="9094" y="4220"/>
                </a:lnTo>
                <a:lnTo>
                  <a:pt x="9878" y="4220"/>
                </a:lnTo>
                <a:lnTo>
                  <a:pt x="10116" y="4113"/>
                </a:lnTo>
                <a:lnTo>
                  <a:pt x="10294" y="3935"/>
                </a:lnTo>
                <a:lnTo>
                  <a:pt x="10390" y="3709"/>
                </a:lnTo>
                <a:lnTo>
                  <a:pt x="10401" y="3578"/>
                </a:lnTo>
                <a:lnTo>
                  <a:pt x="10401" y="1296"/>
                </a:lnTo>
                <a:lnTo>
                  <a:pt x="10378" y="1034"/>
                </a:lnTo>
                <a:lnTo>
                  <a:pt x="10176" y="559"/>
                </a:lnTo>
                <a:lnTo>
                  <a:pt x="9831" y="214"/>
                </a:lnTo>
                <a:lnTo>
                  <a:pt x="9367" y="12"/>
                </a:lnTo>
                <a:lnTo>
                  <a:pt x="9094" y="0"/>
                </a:lnTo>
                <a:close/>
                <a:moveTo>
                  <a:pt x="4220" y="1950"/>
                </a:moveTo>
                <a:lnTo>
                  <a:pt x="4220" y="5528"/>
                </a:lnTo>
                <a:lnTo>
                  <a:pt x="3566" y="5528"/>
                </a:lnTo>
                <a:lnTo>
                  <a:pt x="3566" y="5195"/>
                </a:lnTo>
                <a:lnTo>
                  <a:pt x="3555" y="5005"/>
                </a:lnTo>
                <a:lnTo>
                  <a:pt x="3412" y="4648"/>
                </a:lnTo>
                <a:lnTo>
                  <a:pt x="3150" y="4386"/>
                </a:lnTo>
                <a:lnTo>
                  <a:pt x="2794" y="4232"/>
                </a:lnTo>
                <a:lnTo>
                  <a:pt x="2592" y="4220"/>
                </a:lnTo>
                <a:lnTo>
                  <a:pt x="2402" y="4232"/>
                </a:lnTo>
                <a:lnTo>
                  <a:pt x="2045" y="4386"/>
                </a:lnTo>
                <a:lnTo>
                  <a:pt x="1783" y="4648"/>
                </a:lnTo>
                <a:lnTo>
                  <a:pt x="1641" y="5005"/>
                </a:lnTo>
                <a:lnTo>
                  <a:pt x="1617" y="5195"/>
                </a:lnTo>
                <a:lnTo>
                  <a:pt x="1617" y="5528"/>
                </a:lnTo>
                <a:lnTo>
                  <a:pt x="642" y="5528"/>
                </a:lnTo>
                <a:lnTo>
                  <a:pt x="642" y="2603"/>
                </a:lnTo>
                <a:lnTo>
                  <a:pt x="654" y="2461"/>
                </a:lnTo>
                <a:lnTo>
                  <a:pt x="749" y="2235"/>
                </a:lnTo>
                <a:lnTo>
                  <a:pt x="928" y="2057"/>
                </a:lnTo>
                <a:lnTo>
                  <a:pt x="1165" y="1962"/>
                </a:lnTo>
                <a:lnTo>
                  <a:pt x="1296" y="1950"/>
                </a:lnTo>
                <a:close/>
                <a:moveTo>
                  <a:pt x="2592" y="4874"/>
                </a:moveTo>
                <a:lnTo>
                  <a:pt x="2722" y="4886"/>
                </a:lnTo>
                <a:lnTo>
                  <a:pt x="2901" y="5064"/>
                </a:lnTo>
                <a:lnTo>
                  <a:pt x="2925" y="5195"/>
                </a:lnTo>
                <a:lnTo>
                  <a:pt x="2925" y="5849"/>
                </a:lnTo>
                <a:lnTo>
                  <a:pt x="2936" y="5979"/>
                </a:lnTo>
                <a:lnTo>
                  <a:pt x="3115" y="6158"/>
                </a:lnTo>
                <a:lnTo>
                  <a:pt x="3245" y="6169"/>
                </a:lnTo>
                <a:lnTo>
                  <a:pt x="4220" y="6169"/>
                </a:lnTo>
                <a:lnTo>
                  <a:pt x="4220" y="6823"/>
                </a:lnTo>
                <a:lnTo>
                  <a:pt x="3899" y="6823"/>
                </a:lnTo>
                <a:lnTo>
                  <a:pt x="3697" y="6835"/>
                </a:lnTo>
                <a:lnTo>
                  <a:pt x="3352" y="6990"/>
                </a:lnTo>
                <a:lnTo>
                  <a:pt x="3079" y="7251"/>
                </a:lnTo>
                <a:lnTo>
                  <a:pt x="2936" y="7596"/>
                </a:lnTo>
                <a:lnTo>
                  <a:pt x="2925" y="7798"/>
                </a:lnTo>
                <a:lnTo>
                  <a:pt x="2936" y="8000"/>
                </a:lnTo>
                <a:lnTo>
                  <a:pt x="3079" y="8345"/>
                </a:lnTo>
                <a:lnTo>
                  <a:pt x="3352" y="8618"/>
                </a:lnTo>
                <a:lnTo>
                  <a:pt x="3697" y="8761"/>
                </a:lnTo>
                <a:lnTo>
                  <a:pt x="3899" y="8773"/>
                </a:lnTo>
                <a:lnTo>
                  <a:pt x="4220" y="8773"/>
                </a:lnTo>
                <a:lnTo>
                  <a:pt x="4220" y="9747"/>
                </a:lnTo>
                <a:lnTo>
                  <a:pt x="1296" y="9747"/>
                </a:lnTo>
                <a:lnTo>
                  <a:pt x="1165" y="9736"/>
                </a:lnTo>
                <a:lnTo>
                  <a:pt x="928" y="9640"/>
                </a:lnTo>
                <a:lnTo>
                  <a:pt x="749" y="9462"/>
                </a:lnTo>
                <a:lnTo>
                  <a:pt x="654" y="9236"/>
                </a:lnTo>
                <a:lnTo>
                  <a:pt x="642" y="9106"/>
                </a:lnTo>
                <a:lnTo>
                  <a:pt x="642" y="6169"/>
                </a:lnTo>
                <a:lnTo>
                  <a:pt x="1950" y="6169"/>
                </a:lnTo>
                <a:lnTo>
                  <a:pt x="2081" y="6158"/>
                </a:lnTo>
                <a:lnTo>
                  <a:pt x="2259" y="5979"/>
                </a:lnTo>
                <a:lnTo>
                  <a:pt x="2271" y="5849"/>
                </a:lnTo>
                <a:lnTo>
                  <a:pt x="2271" y="5195"/>
                </a:lnTo>
                <a:lnTo>
                  <a:pt x="2295" y="5064"/>
                </a:lnTo>
                <a:lnTo>
                  <a:pt x="2473" y="4886"/>
                </a:lnTo>
                <a:lnTo>
                  <a:pt x="2592" y="4874"/>
                </a:lnTo>
                <a:close/>
                <a:moveTo>
                  <a:pt x="8452" y="6169"/>
                </a:moveTo>
                <a:lnTo>
                  <a:pt x="8452" y="9106"/>
                </a:lnTo>
                <a:lnTo>
                  <a:pt x="8440" y="9236"/>
                </a:lnTo>
                <a:lnTo>
                  <a:pt x="8345" y="9462"/>
                </a:lnTo>
                <a:lnTo>
                  <a:pt x="8167" y="9640"/>
                </a:lnTo>
                <a:lnTo>
                  <a:pt x="7929" y="9736"/>
                </a:lnTo>
                <a:lnTo>
                  <a:pt x="7798" y="9747"/>
                </a:lnTo>
                <a:lnTo>
                  <a:pt x="4874" y="9747"/>
                </a:lnTo>
                <a:lnTo>
                  <a:pt x="4874" y="8452"/>
                </a:lnTo>
                <a:lnTo>
                  <a:pt x="4850" y="8321"/>
                </a:lnTo>
                <a:lnTo>
                  <a:pt x="4684" y="8143"/>
                </a:lnTo>
                <a:lnTo>
                  <a:pt x="4553" y="8119"/>
                </a:lnTo>
                <a:lnTo>
                  <a:pt x="3899" y="8119"/>
                </a:lnTo>
                <a:lnTo>
                  <a:pt x="3768" y="8107"/>
                </a:lnTo>
                <a:lnTo>
                  <a:pt x="3590" y="7929"/>
                </a:lnTo>
                <a:lnTo>
                  <a:pt x="3566" y="7798"/>
                </a:lnTo>
                <a:lnTo>
                  <a:pt x="3590" y="7667"/>
                </a:lnTo>
                <a:lnTo>
                  <a:pt x="3768" y="7489"/>
                </a:lnTo>
                <a:lnTo>
                  <a:pt x="3899" y="7477"/>
                </a:lnTo>
                <a:lnTo>
                  <a:pt x="4553" y="7477"/>
                </a:lnTo>
                <a:lnTo>
                  <a:pt x="4684" y="7453"/>
                </a:lnTo>
                <a:lnTo>
                  <a:pt x="4850" y="7275"/>
                </a:lnTo>
                <a:lnTo>
                  <a:pt x="4874" y="7144"/>
                </a:lnTo>
                <a:lnTo>
                  <a:pt x="4874" y="6169"/>
                </a:lnTo>
                <a:lnTo>
                  <a:pt x="5528" y="6169"/>
                </a:lnTo>
                <a:lnTo>
                  <a:pt x="5528" y="6502"/>
                </a:lnTo>
                <a:lnTo>
                  <a:pt x="5540" y="6693"/>
                </a:lnTo>
                <a:lnTo>
                  <a:pt x="5682" y="7049"/>
                </a:lnTo>
                <a:lnTo>
                  <a:pt x="5956" y="7311"/>
                </a:lnTo>
                <a:lnTo>
                  <a:pt x="6300" y="7465"/>
                </a:lnTo>
                <a:lnTo>
                  <a:pt x="6502" y="7477"/>
                </a:lnTo>
                <a:lnTo>
                  <a:pt x="6693" y="7465"/>
                </a:lnTo>
                <a:lnTo>
                  <a:pt x="7049" y="7311"/>
                </a:lnTo>
                <a:lnTo>
                  <a:pt x="7311" y="7049"/>
                </a:lnTo>
                <a:lnTo>
                  <a:pt x="7465" y="6693"/>
                </a:lnTo>
                <a:lnTo>
                  <a:pt x="7477" y="6502"/>
                </a:lnTo>
                <a:lnTo>
                  <a:pt x="7477" y="6169"/>
                </a:lnTo>
                <a:close/>
                <a:moveTo>
                  <a:pt x="1296" y="1296"/>
                </a:moveTo>
                <a:lnTo>
                  <a:pt x="1035" y="1320"/>
                </a:lnTo>
                <a:lnTo>
                  <a:pt x="571" y="1510"/>
                </a:lnTo>
                <a:lnTo>
                  <a:pt x="214" y="1866"/>
                </a:lnTo>
                <a:lnTo>
                  <a:pt x="12" y="2330"/>
                </a:lnTo>
                <a:lnTo>
                  <a:pt x="0" y="2603"/>
                </a:lnTo>
                <a:lnTo>
                  <a:pt x="0" y="9106"/>
                </a:lnTo>
                <a:lnTo>
                  <a:pt x="12" y="9367"/>
                </a:lnTo>
                <a:lnTo>
                  <a:pt x="214" y="9831"/>
                </a:lnTo>
                <a:lnTo>
                  <a:pt x="571" y="10187"/>
                </a:lnTo>
                <a:lnTo>
                  <a:pt x="1035" y="10377"/>
                </a:lnTo>
                <a:lnTo>
                  <a:pt x="1296" y="10401"/>
                </a:lnTo>
                <a:lnTo>
                  <a:pt x="7798" y="10401"/>
                </a:lnTo>
                <a:lnTo>
                  <a:pt x="8060" y="10377"/>
                </a:lnTo>
                <a:lnTo>
                  <a:pt x="8535" y="10187"/>
                </a:lnTo>
                <a:lnTo>
                  <a:pt x="8880" y="9831"/>
                </a:lnTo>
                <a:lnTo>
                  <a:pt x="9082" y="9367"/>
                </a:lnTo>
                <a:lnTo>
                  <a:pt x="9106" y="9106"/>
                </a:lnTo>
                <a:lnTo>
                  <a:pt x="9106" y="6169"/>
                </a:lnTo>
                <a:lnTo>
                  <a:pt x="9094" y="6039"/>
                </a:lnTo>
                <a:lnTo>
                  <a:pt x="8999" y="5813"/>
                </a:lnTo>
                <a:lnTo>
                  <a:pt x="8820" y="5635"/>
                </a:lnTo>
                <a:lnTo>
                  <a:pt x="8583" y="5539"/>
                </a:lnTo>
                <a:lnTo>
                  <a:pt x="8452" y="5528"/>
                </a:lnTo>
                <a:lnTo>
                  <a:pt x="7156" y="5528"/>
                </a:lnTo>
                <a:lnTo>
                  <a:pt x="7026" y="5539"/>
                </a:lnTo>
                <a:lnTo>
                  <a:pt x="6847" y="5718"/>
                </a:lnTo>
                <a:lnTo>
                  <a:pt x="6823" y="5849"/>
                </a:lnTo>
                <a:lnTo>
                  <a:pt x="6823" y="6502"/>
                </a:lnTo>
                <a:lnTo>
                  <a:pt x="6812" y="6633"/>
                </a:lnTo>
                <a:lnTo>
                  <a:pt x="6633" y="6811"/>
                </a:lnTo>
                <a:lnTo>
                  <a:pt x="6502" y="6823"/>
                </a:lnTo>
                <a:lnTo>
                  <a:pt x="6372" y="6811"/>
                </a:lnTo>
                <a:lnTo>
                  <a:pt x="6193" y="6633"/>
                </a:lnTo>
                <a:lnTo>
                  <a:pt x="6182" y="6502"/>
                </a:lnTo>
                <a:lnTo>
                  <a:pt x="6182" y="5849"/>
                </a:lnTo>
                <a:lnTo>
                  <a:pt x="6158" y="5718"/>
                </a:lnTo>
                <a:lnTo>
                  <a:pt x="5979" y="5539"/>
                </a:lnTo>
                <a:lnTo>
                  <a:pt x="5849" y="5528"/>
                </a:lnTo>
                <a:lnTo>
                  <a:pt x="4874" y="5528"/>
                </a:lnTo>
                <a:lnTo>
                  <a:pt x="4874" y="1950"/>
                </a:lnTo>
                <a:lnTo>
                  <a:pt x="4862" y="1819"/>
                </a:lnTo>
                <a:lnTo>
                  <a:pt x="4767" y="1581"/>
                </a:lnTo>
                <a:lnTo>
                  <a:pt x="4589" y="1403"/>
                </a:lnTo>
                <a:lnTo>
                  <a:pt x="4363" y="1308"/>
                </a:lnTo>
                <a:lnTo>
                  <a:pt x="4220" y="129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57"/>
          <p:cNvSpPr/>
          <p:nvPr/>
        </p:nvSpPr>
        <p:spPr>
          <a:xfrm>
            <a:off x="9392098" y="2689371"/>
            <a:ext cx="633846" cy="633176"/>
          </a:xfrm>
          <a:custGeom>
            <a:avLst/>
            <a:gdLst/>
            <a:ahLst/>
            <a:cxnLst/>
            <a:rect l="l" t="t" r="r" b="b"/>
            <a:pathLst>
              <a:path w="10402" h="10391" extrusionOk="0">
                <a:moveTo>
                  <a:pt x="2271" y="1"/>
                </a:moveTo>
                <a:lnTo>
                  <a:pt x="2140" y="13"/>
                </a:lnTo>
                <a:lnTo>
                  <a:pt x="1973" y="191"/>
                </a:lnTo>
                <a:lnTo>
                  <a:pt x="1950" y="322"/>
                </a:lnTo>
                <a:lnTo>
                  <a:pt x="1973" y="453"/>
                </a:lnTo>
                <a:lnTo>
                  <a:pt x="2140" y="631"/>
                </a:lnTo>
                <a:lnTo>
                  <a:pt x="2271" y="643"/>
                </a:lnTo>
                <a:lnTo>
                  <a:pt x="8131" y="643"/>
                </a:lnTo>
                <a:lnTo>
                  <a:pt x="8262" y="631"/>
                </a:lnTo>
                <a:lnTo>
                  <a:pt x="8428" y="453"/>
                </a:lnTo>
                <a:lnTo>
                  <a:pt x="8452" y="322"/>
                </a:lnTo>
                <a:lnTo>
                  <a:pt x="8428" y="191"/>
                </a:lnTo>
                <a:lnTo>
                  <a:pt x="8262" y="13"/>
                </a:lnTo>
                <a:lnTo>
                  <a:pt x="8131" y="1"/>
                </a:lnTo>
                <a:close/>
                <a:moveTo>
                  <a:pt x="1296" y="1297"/>
                </a:moveTo>
                <a:lnTo>
                  <a:pt x="1165" y="1308"/>
                </a:lnTo>
                <a:lnTo>
                  <a:pt x="999" y="1487"/>
                </a:lnTo>
                <a:lnTo>
                  <a:pt x="975" y="1618"/>
                </a:lnTo>
                <a:lnTo>
                  <a:pt x="999" y="1748"/>
                </a:lnTo>
                <a:lnTo>
                  <a:pt x="1165" y="1927"/>
                </a:lnTo>
                <a:lnTo>
                  <a:pt x="1296" y="1950"/>
                </a:lnTo>
                <a:lnTo>
                  <a:pt x="9106" y="1950"/>
                </a:lnTo>
                <a:lnTo>
                  <a:pt x="9236" y="1927"/>
                </a:lnTo>
                <a:lnTo>
                  <a:pt x="9403" y="1748"/>
                </a:lnTo>
                <a:lnTo>
                  <a:pt x="9426" y="1618"/>
                </a:lnTo>
                <a:lnTo>
                  <a:pt x="9403" y="1487"/>
                </a:lnTo>
                <a:lnTo>
                  <a:pt x="9236" y="1308"/>
                </a:lnTo>
                <a:lnTo>
                  <a:pt x="9106" y="1297"/>
                </a:lnTo>
                <a:close/>
                <a:moveTo>
                  <a:pt x="9106" y="3246"/>
                </a:moveTo>
                <a:lnTo>
                  <a:pt x="9236" y="3258"/>
                </a:lnTo>
                <a:lnTo>
                  <a:pt x="9462" y="3353"/>
                </a:lnTo>
                <a:lnTo>
                  <a:pt x="9640" y="3531"/>
                </a:lnTo>
                <a:lnTo>
                  <a:pt x="9747" y="3757"/>
                </a:lnTo>
                <a:lnTo>
                  <a:pt x="9747" y="3900"/>
                </a:lnTo>
                <a:lnTo>
                  <a:pt x="9747" y="9094"/>
                </a:lnTo>
                <a:lnTo>
                  <a:pt x="9747" y="9225"/>
                </a:lnTo>
                <a:lnTo>
                  <a:pt x="9640" y="9463"/>
                </a:lnTo>
                <a:lnTo>
                  <a:pt x="9462" y="9641"/>
                </a:lnTo>
                <a:lnTo>
                  <a:pt x="9236" y="9736"/>
                </a:lnTo>
                <a:lnTo>
                  <a:pt x="9106" y="9748"/>
                </a:lnTo>
                <a:lnTo>
                  <a:pt x="1296" y="9748"/>
                </a:lnTo>
                <a:lnTo>
                  <a:pt x="1165" y="9736"/>
                </a:lnTo>
                <a:lnTo>
                  <a:pt x="939" y="9641"/>
                </a:lnTo>
                <a:lnTo>
                  <a:pt x="761" y="9463"/>
                </a:lnTo>
                <a:lnTo>
                  <a:pt x="654" y="9225"/>
                </a:lnTo>
                <a:lnTo>
                  <a:pt x="654" y="9094"/>
                </a:lnTo>
                <a:lnTo>
                  <a:pt x="654" y="3900"/>
                </a:lnTo>
                <a:lnTo>
                  <a:pt x="654" y="3757"/>
                </a:lnTo>
                <a:lnTo>
                  <a:pt x="761" y="3531"/>
                </a:lnTo>
                <a:lnTo>
                  <a:pt x="939" y="3353"/>
                </a:lnTo>
                <a:lnTo>
                  <a:pt x="1165" y="3258"/>
                </a:lnTo>
                <a:lnTo>
                  <a:pt x="1296" y="3246"/>
                </a:lnTo>
                <a:close/>
                <a:moveTo>
                  <a:pt x="1296" y="2592"/>
                </a:moveTo>
                <a:lnTo>
                  <a:pt x="1034" y="2616"/>
                </a:lnTo>
                <a:lnTo>
                  <a:pt x="571" y="2806"/>
                </a:lnTo>
                <a:lnTo>
                  <a:pt x="214" y="3163"/>
                </a:lnTo>
                <a:lnTo>
                  <a:pt x="24" y="3626"/>
                </a:lnTo>
                <a:lnTo>
                  <a:pt x="0" y="3900"/>
                </a:lnTo>
                <a:lnTo>
                  <a:pt x="0" y="9094"/>
                </a:lnTo>
                <a:lnTo>
                  <a:pt x="24" y="9356"/>
                </a:lnTo>
                <a:lnTo>
                  <a:pt x="214" y="9831"/>
                </a:lnTo>
                <a:lnTo>
                  <a:pt x="571" y="10176"/>
                </a:lnTo>
                <a:lnTo>
                  <a:pt x="1034" y="10378"/>
                </a:lnTo>
                <a:lnTo>
                  <a:pt x="1296" y="10390"/>
                </a:lnTo>
                <a:lnTo>
                  <a:pt x="9106" y="10390"/>
                </a:lnTo>
                <a:lnTo>
                  <a:pt x="9367" y="10378"/>
                </a:lnTo>
                <a:lnTo>
                  <a:pt x="9831" y="10176"/>
                </a:lnTo>
                <a:lnTo>
                  <a:pt x="10187" y="9831"/>
                </a:lnTo>
                <a:lnTo>
                  <a:pt x="10377" y="9356"/>
                </a:lnTo>
                <a:lnTo>
                  <a:pt x="10401" y="9094"/>
                </a:lnTo>
                <a:lnTo>
                  <a:pt x="10401" y="3900"/>
                </a:lnTo>
                <a:lnTo>
                  <a:pt x="10377" y="3626"/>
                </a:lnTo>
                <a:lnTo>
                  <a:pt x="10187" y="3163"/>
                </a:lnTo>
                <a:lnTo>
                  <a:pt x="9831" y="2806"/>
                </a:lnTo>
                <a:lnTo>
                  <a:pt x="9367" y="2616"/>
                </a:lnTo>
                <a:lnTo>
                  <a:pt x="9106" y="25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57"/>
          <p:cNvSpPr/>
          <p:nvPr/>
        </p:nvSpPr>
        <p:spPr>
          <a:xfrm>
            <a:off x="2181288" y="2728492"/>
            <a:ext cx="554935" cy="564319"/>
          </a:xfrm>
          <a:custGeom>
            <a:avLst/>
            <a:gdLst/>
            <a:ahLst/>
            <a:cxnLst/>
            <a:rect l="l" t="t" r="r" b="b"/>
            <a:pathLst>
              <a:path w="9107" h="9261" extrusionOk="0">
                <a:moveTo>
                  <a:pt x="1784" y="1463"/>
                </a:moveTo>
                <a:lnTo>
                  <a:pt x="1653" y="1487"/>
                </a:lnTo>
                <a:lnTo>
                  <a:pt x="1475" y="1665"/>
                </a:lnTo>
                <a:lnTo>
                  <a:pt x="1463" y="1796"/>
                </a:lnTo>
                <a:lnTo>
                  <a:pt x="1463" y="2117"/>
                </a:lnTo>
                <a:lnTo>
                  <a:pt x="1475" y="2247"/>
                </a:lnTo>
                <a:lnTo>
                  <a:pt x="1653" y="2426"/>
                </a:lnTo>
                <a:lnTo>
                  <a:pt x="1784" y="2438"/>
                </a:lnTo>
                <a:lnTo>
                  <a:pt x="2117" y="2438"/>
                </a:lnTo>
                <a:lnTo>
                  <a:pt x="2247" y="2426"/>
                </a:lnTo>
                <a:lnTo>
                  <a:pt x="2414" y="2247"/>
                </a:lnTo>
                <a:lnTo>
                  <a:pt x="2438" y="2117"/>
                </a:lnTo>
                <a:lnTo>
                  <a:pt x="2438" y="1796"/>
                </a:lnTo>
                <a:lnTo>
                  <a:pt x="2414" y="1665"/>
                </a:lnTo>
                <a:lnTo>
                  <a:pt x="2247" y="1487"/>
                </a:lnTo>
                <a:lnTo>
                  <a:pt x="2117" y="1463"/>
                </a:lnTo>
                <a:close/>
                <a:moveTo>
                  <a:pt x="6990" y="1463"/>
                </a:moveTo>
                <a:lnTo>
                  <a:pt x="6859" y="1487"/>
                </a:lnTo>
                <a:lnTo>
                  <a:pt x="6681" y="1665"/>
                </a:lnTo>
                <a:lnTo>
                  <a:pt x="6669" y="1796"/>
                </a:lnTo>
                <a:lnTo>
                  <a:pt x="6669" y="2117"/>
                </a:lnTo>
                <a:lnTo>
                  <a:pt x="6681" y="2247"/>
                </a:lnTo>
                <a:lnTo>
                  <a:pt x="6859" y="2426"/>
                </a:lnTo>
                <a:lnTo>
                  <a:pt x="6990" y="2438"/>
                </a:lnTo>
                <a:lnTo>
                  <a:pt x="7311" y="2438"/>
                </a:lnTo>
                <a:lnTo>
                  <a:pt x="7442" y="2426"/>
                </a:lnTo>
                <a:lnTo>
                  <a:pt x="7620" y="2247"/>
                </a:lnTo>
                <a:lnTo>
                  <a:pt x="7644" y="2117"/>
                </a:lnTo>
                <a:lnTo>
                  <a:pt x="7644" y="1796"/>
                </a:lnTo>
                <a:lnTo>
                  <a:pt x="7620" y="1665"/>
                </a:lnTo>
                <a:lnTo>
                  <a:pt x="7442" y="1487"/>
                </a:lnTo>
                <a:lnTo>
                  <a:pt x="7311" y="1463"/>
                </a:lnTo>
                <a:close/>
                <a:moveTo>
                  <a:pt x="2925" y="655"/>
                </a:moveTo>
                <a:lnTo>
                  <a:pt x="3056" y="666"/>
                </a:lnTo>
                <a:lnTo>
                  <a:pt x="3234" y="845"/>
                </a:lnTo>
                <a:lnTo>
                  <a:pt x="3246" y="976"/>
                </a:lnTo>
                <a:lnTo>
                  <a:pt x="3246" y="2925"/>
                </a:lnTo>
                <a:lnTo>
                  <a:pt x="3234" y="3056"/>
                </a:lnTo>
                <a:lnTo>
                  <a:pt x="3056" y="3234"/>
                </a:lnTo>
                <a:lnTo>
                  <a:pt x="2925" y="3258"/>
                </a:lnTo>
                <a:lnTo>
                  <a:pt x="975" y="3258"/>
                </a:lnTo>
                <a:lnTo>
                  <a:pt x="845" y="3234"/>
                </a:lnTo>
                <a:lnTo>
                  <a:pt x="666" y="3056"/>
                </a:lnTo>
                <a:lnTo>
                  <a:pt x="654" y="2925"/>
                </a:lnTo>
                <a:lnTo>
                  <a:pt x="654" y="976"/>
                </a:lnTo>
                <a:lnTo>
                  <a:pt x="666" y="845"/>
                </a:lnTo>
                <a:lnTo>
                  <a:pt x="845" y="666"/>
                </a:lnTo>
                <a:lnTo>
                  <a:pt x="975" y="655"/>
                </a:lnTo>
                <a:close/>
                <a:moveTo>
                  <a:pt x="8131" y="655"/>
                </a:moveTo>
                <a:lnTo>
                  <a:pt x="8250" y="666"/>
                </a:lnTo>
                <a:lnTo>
                  <a:pt x="8429" y="845"/>
                </a:lnTo>
                <a:lnTo>
                  <a:pt x="8452" y="976"/>
                </a:lnTo>
                <a:lnTo>
                  <a:pt x="8452" y="2925"/>
                </a:lnTo>
                <a:lnTo>
                  <a:pt x="8429" y="3056"/>
                </a:lnTo>
                <a:lnTo>
                  <a:pt x="8250" y="3234"/>
                </a:lnTo>
                <a:lnTo>
                  <a:pt x="8131" y="3258"/>
                </a:lnTo>
                <a:lnTo>
                  <a:pt x="6182" y="3258"/>
                </a:lnTo>
                <a:lnTo>
                  <a:pt x="6051" y="3234"/>
                </a:lnTo>
                <a:lnTo>
                  <a:pt x="5873" y="3056"/>
                </a:lnTo>
                <a:lnTo>
                  <a:pt x="5849" y="2925"/>
                </a:lnTo>
                <a:lnTo>
                  <a:pt x="5849" y="976"/>
                </a:lnTo>
                <a:lnTo>
                  <a:pt x="5873" y="845"/>
                </a:lnTo>
                <a:lnTo>
                  <a:pt x="6051" y="666"/>
                </a:lnTo>
                <a:lnTo>
                  <a:pt x="6182" y="655"/>
                </a:lnTo>
                <a:close/>
                <a:moveTo>
                  <a:pt x="975" y="1"/>
                </a:moveTo>
                <a:lnTo>
                  <a:pt x="773" y="13"/>
                </a:lnTo>
                <a:lnTo>
                  <a:pt x="429" y="167"/>
                </a:lnTo>
                <a:lnTo>
                  <a:pt x="167" y="429"/>
                </a:lnTo>
                <a:lnTo>
                  <a:pt x="13" y="773"/>
                </a:lnTo>
                <a:lnTo>
                  <a:pt x="1" y="976"/>
                </a:lnTo>
                <a:lnTo>
                  <a:pt x="1" y="2925"/>
                </a:lnTo>
                <a:lnTo>
                  <a:pt x="13" y="3127"/>
                </a:lnTo>
                <a:lnTo>
                  <a:pt x="167" y="3472"/>
                </a:lnTo>
                <a:lnTo>
                  <a:pt x="429" y="3733"/>
                </a:lnTo>
                <a:lnTo>
                  <a:pt x="773" y="3888"/>
                </a:lnTo>
                <a:lnTo>
                  <a:pt x="975" y="3900"/>
                </a:lnTo>
                <a:lnTo>
                  <a:pt x="2925" y="3900"/>
                </a:lnTo>
                <a:lnTo>
                  <a:pt x="3127" y="3888"/>
                </a:lnTo>
                <a:lnTo>
                  <a:pt x="3472" y="3733"/>
                </a:lnTo>
                <a:lnTo>
                  <a:pt x="3733" y="3472"/>
                </a:lnTo>
                <a:lnTo>
                  <a:pt x="3888" y="3127"/>
                </a:lnTo>
                <a:lnTo>
                  <a:pt x="3900" y="2925"/>
                </a:lnTo>
                <a:lnTo>
                  <a:pt x="3900" y="976"/>
                </a:lnTo>
                <a:lnTo>
                  <a:pt x="3888" y="773"/>
                </a:lnTo>
                <a:lnTo>
                  <a:pt x="3733" y="429"/>
                </a:lnTo>
                <a:lnTo>
                  <a:pt x="3472" y="167"/>
                </a:lnTo>
                <a:lnTo>
                  <a:pt x="3127" y="13"/>
                </a:lnTo>
                <a:lnTo>
                  <a:pt x="2925" y="1"/>
                </a:lnTo>
                <a:close/>
                <a:moveTo>
                  <a:pt x="6170" y="1"/>
                </a:moveTo>
                <a:lnTo>
                  <a:pt x="5980" y="13"/>
                </a:lnTo>
                <a:lnTo>
                  <a:pt x="5623" y="167"/>
                </a:lnTo>
                <a:lnTo>
                  <a:pt x="5362" y="429"/>
                </a:lnTo>
                <a:lnTo>
                  <a:pt x="5219" y="773"/>
                </a:lnTo>
                <a:lnTo>
                  <a:pt x="5195" y="976"/>
                </a:lnTo>
                <a:lnTo>
                  <a:pt x="5195" y="2925"/>
                </a:lnTo>
                <a:lnTo>
                  <a:pt x="5219" y="3127"/>
                </a:lnTo>
                <a:lnTo>
                  <a:pt x="5362" y="3472"/>
                </a:lnTo>
                <a:lnTo>
                  <a:pt x="5623" y="3745"/>
                </a:lnTo>
                <a:lnTo>
                  <a:pt x="5980" y="3888"/>
                </a:lnTo>
                <a:lnTo>
                  <a:pt x="6170" y="3900"/>
                </a:lnTo>
                <a:lnTo>
                  <a:pt x="8119" y="3900"/>
                </a:lnTo>
                <a:lnTo>
                  <a:pt x="8322" y="3888"/>
                </a:lnTo>
                <a:lnTo>
                  <a:pt x="8678" y="3745"/>
                </a:lnTo>
                <a:lnTo>
                  <a:pt x="8940" y="3472"/>
                </a:lnTo>
                <a:lnTo>
                  <a:pt x="9082" y="3127"/>
                </a:lnTo>
                <a:lnTo>
                  <a:pt x="9094" y="2925"/>
                </a:lnTo>
                <a:lnTo>
                  <a:pt x="9094" y="976"/>
                </a:lnTo>
                <a:lnTo>
                  <a:pt x="9082" y="773"/>
                </a:lnTo>
                <a:lnTo>
                  <a:pt x="8940" y="429"/>
                </a:lnTo>
                <a:lnTo>
                  <a:pt x="8678" y="167"/>
                </a:lnTo>
                <a:lnTo>
                  <a:pt x="8322" y="13"/>
                </a:lnTo>
                <a:lnTo>
                  <a:pt x="8119" y="1"/>
                </a:lnTo>
                <a:close/>
                <a:moveTo>
                  <a:pt x="1784" y="6669"/>
                </a:moveTo>
                <a:lnTo>
                  <a:pt x="1653" y="6681"/>
                </a:lnTo>
                <a:lnTo>
                  <a:pt x="1475" y="6860"/>
                </a:lnTo>
                <a:lnTo>
                  <a:pt x="1463" y="6990"/>
                </a:lnTo>
                <a:lnTo>
                  <a:pt x="1463" y="7311"/>
                </a:lnTo>
                <a:lnTo>
                  <a:pt x="1475" y="7442"/>
                </a:lnTo>
                <a:lnTo>
                  <a:pt x="1653" y="7620"/>
                </a:lnTo>
                <a:lnTo>
                  <a:pt x="1784" y="7644"/>
                </a:lnTo>
                <a:lnTo>
                  <a:pt x="2117" y="7644"/>
                </a:lnTo>
                <a:lnTo>
                  <a:pt x="2247" y="7620"/>
                </a:lnTo>
                <a:lnTo>
                  <a:pt x="2414" y="7442"/>
                </a:lnTo>
                <a:lnTo>
                  <a:pt x="2438" y="7311"/>
                </a:lnTo>
                <a:lnTo>
                  <a:pt x="2438" y="6990"/>
                </a:lnTo>
                <a:lnTo>
                  <a:pt x="2414" y="6860"/>
                </a:lnTo>
                <a:lnTo>
                  <a:pt x="2247" y="6681"/>
                </a:lnTo>
                <a:lnTo>
                  <a:pt x="2117" y="6669"/>
                </a:lnTo>
                <a:close/>
                <a:moveTo>
                  <a:pt x="2925" y="5849"/>
                </a:moveTo>
                <a:lnTo>
                  <a:pt x="3056" y="5873"/>
                </a:lnTo>
                <a:lnTo>
                  <a:pt x="3234" y="6051"/>
                </a:lnTo>
                <a:lnTo>
                  <a:pt x="3246" y="6182"/>
                </a:lnTo>
                <a:lnTo>
                  <a:pt x="3246" y="8131"/>
                </a:lnTo>
                <a:lnTo>
                  <a:pt x="3234" y="8262"/>
                </a:lnTo>
                <a:lnTo>
                  <a:pt x="3056" y="8429"/>
                </a:lnTo>
                <a:lnTo>
                  <a:pt x="2925" y="8452"/>
                </a:lnTo>
                <a:lnTo>
                  <a:pt x="975" y="8452"/>
                </a:lnTo>
                <a:lnTo>
                  <a:pt x="845" y="8429"/>
                </a:lnTo>
                <a:lnTo>
                  <a:pt x="666" y="8262"/>
                </a:lnTo>
                <a:lnTo>
                  <a:pt x="654" y="8131"/>
                </a:lnTo>
                <a:lnTo>
                  <a:pt x="654" y="6182"/>
                </a:lnTo>
                <a:lnTo>
                  <a:pt x="666" y="6051"/>
                </a:lnTo>
                <a:lnTo>
                  <a:pt x="845" y="5873"/>
                </a:lnTo>
                <a:lnTo>
                  <a:pt x="975" y="5849"/>
                </a:lnTo>
                <a:close/>
                <a:moveTo>
                  <a:pt x="975" y="5207"/>
                </a:moveTo>
                <a:lnTo>
                  <a:pt x="773" y="5219"/>
                </a:lnTo>
                <a:lnTo>
                  <a:pt x="429" y="5362"/>
                </a:lnTo>
                <a:lnTo>
                  <a:pt x="167" y="5623"/>
                </a:lnTo>
                <a:lnTo>
                  <a:pt x="13" y="5980"/>
                </a:lnTo>
                <a:lnTo>
                  <a:pt x="1" y="6182"/>
                </a:lnTo>
                <a:lnTo>
                  <a:pt x="1" y="8131"/>
                </a:lnTo>
                <a:lnTo>
                  <a:pt x="13" y="8322"/>
                </a:lnTo>
                <a:lnTo>
                  <a:pt x="167" y="8678"/>
                </a:lnTo>
                <a:lnTo>
                  <a:pt x="429" y="8940"/>
                </a:lnTo>
                <a:lnTo>
                  <a:pt x="773" y="9082"/>
                </a:lnTo>
                <a:lnTo>
                  <a:pt x="975" y="9106"/>
                </a:lnTo>
                <a:lnTo>
                  <a:pt x="2925" y="9106"/>
                </a:lnTo>
                <a:lnTo>
                  <a:pt x="3127" y="9082"/>
                </a:lnTo>
                <a:lnTo>
                  <a:pt x="3472" y="8940"/>
                </a:lnTo>
                <a:lnTo>
                  <a:pt x="3733" y="8678"/>
                </a:lnTo>
                <a:lnTo>
                  <a:pt x="3888" y="8322"/>
                </a:lnTo>
                <a:lnTo>
                  <a:pt x="3900" y="8131"/>
                </a:lnTo>
                <a:lnTo>
                  <a:pt x="3900" y="6182"/>
                </a:lnTo>
                <a:lnTo>
                  <a:pt x="3888" y="5980"/>
                </a:lnTo>
                <a:lnTo>
                  <a:pt x="3733" y="5623"/>
                </a:lnTo>
                <a:lnTo>
                  <a:pt x="3472" y="5362"/>
                </a:lnTo>
                <a:lnTo>
                  <a:pt x="3127" y="5219"/>
                </a:lnTo>
                <a:lnTo>
                  <a:pt x="2925" y="5207"/>
                </a:lnTo>
                <a:close/>
                <a:moveTo>
                  <a:pt x="6824" y="8131"/>
                </a:moveTo>
                <a:lnTo>
                  <a:pt x="6693" y="8143"/>
                </a:lnTo>
                <a:lnTo>
                  <a:pt x="6515" y="8322"/>
                </a:lnTo>
                <a:lnTo>
                  <a:pt x="6503" y="8452"/>
                </a:lnTo>
                <a:lnTo>
                  <a:pt x="6503" y="8773"/>
                </a:lnTo>
                <a:lnTo>
                  <a:pt x="6515" y="8904"/>
                </a:lnTo>
                <a:lnTo>
                  <a:pt x="6693" y="9082"/>
                </a:lnTo>
                <a:lnTo>
                  <a:pt x="6824" y="9106"/>
                </a:lnTo>
                <a:lnTo>
                  <a:pt x="7157" y="9106"/>
                </a:lnTo>
                <a:lnTo>
                  <a:pt x="7287" y="9082"/>
                </a:lnTo>
                <a:lnTo>
                  <a:pt x="7454" y="8904"/>
                </a:lnTo>
                <a:lnTo>
                  <a:pt x="7478" y="8773"/>
                </a:lnTo>
                <a:lnTo>
                  <a:pt x="7478" y="8452"/>
                </a:lnTo>
                <a:lnTo>
                  <a:pt x="7454" y="8322"/>
                </a:lnTo>
                <a:lnTo>
                  <a:pt x="7287" y="8143"/>
                </a:lnTo>
                <a:lnTo>
                  <a:pt x="7157" y="8131"/>
                </a:lnTo>
                <a:close/>
                <a:moveTo>
                  <a:pt x="8452" y="8131"/>
                </a:moveTo>
                <a:lnTo>
                  <a:pt x="8322" y="8143"/>
                </a:lnTo>
                <a:lnTo>
                  <a:pt x="8143" y="8322"/>
                </a:lnTo>
                <a:lnTo>
                  <a:pt x="8131" y="8452"/>
                </a:lnTo>
                <a:lnTo>
                  <a:pt x="8131" y="8773"/>
                </a:lnTo>
                <a:lnTo>
                  <a:pt x="8143" y="8904"/>
                </a:lnTo>
                <a:lnTo>
                  <a:pt x="8322" y="9082"/>
                </a:lnTo>
                <a:lnTo>
                  <a:pt x="8452" y="9106"/>
                </a:lnTo>
                <a:lnTo>
                  <a:pt x="8773" y="9106"/>
                </a:lnTo>
                <a:lnTo>
                  <a:pt x="8904" y="9082"/>
                </a:lnTo>
                <a:lnTo>
                  <a:pt x="9082" y="8904"/>
                </a:lnTo>
                <a:lnTo>
                  <a:pt x="9106" y="8773"/>
                </a:lnTo>
                <a:lnTo>
                  <a:pt x="9106" y="8452"/>
                </a:lnTo>
                <a:lnTo>
                  <a:pt x="9082" y="8322"/>
                </a:lnTo>
                <a:lnTo>
                  <a:pt x="8904" y="8143"/>
                </a:lnTo>
                <a:lnTo>
                  <a:pt x="8773" y="8131"/>
                </a:lnTo>
                <a:close/>
                <a:moveTo>
                  <a:pt x="5528" y="5207"/>
                </a:moveTo>
                <a:lnTo>
                  <a:pt x="5397" y="5219"/>
                </a:lnTo>
                <a:lnTo>
                  <a:pt x="5219" y="5397"/>
                </a:lnTo>
                <a:lnTo>
                  <a:pt x="5195" y="5528"/>
                </a:lnTo>
                <a:lnTo>
                  <a:pt x="5195" y="8940"/>
                </a:lnTo>
                <a:lnTo>
                  <a:pt x="5219" y="9071"/>
                </a:lnTo>
                <a:lnTo>
                  <a:pt x="5397" y="9249"/>
                </a:lnTo>
                <a:lnTo>
                  <a:pt x="5528" y="9261"/>
                </a:lnTo>
                <a:lnTo>
                  <a:pt x="5659" y="9249"/>
                </a:lnTo>
                <a:lnTo>
                  <a:pt x="5837" y="9071"/>
                </a:lnTo>
                <a:lnTo>
                  <a:pt x="5849" y="8940"/>
                </a:lnTo>
                <a:lnTo>
                  <a:pt x="5849" y="5849"/>
                </a:lnTo>
                <a:lnTo>
                  <a:pt x="6503" y="5849"/>
                </a:lnTo>
                <a:lnTo>
                  <a:pt x="6503" y="7228"/>
                </a:lnTo>
                <a:lnTo>
                  <a:pt x="6515" y="7359"/>
                </a:lnTo>
                <a:lnTo>
                  <a:pt x="6693" y="7537"/>
                </a:lnTo>
                <a:lnTo>
                  <a:pt x="6824" y="7561"/>
                </a:lnTo>
                <a:lnTo>
                  <a:pt x="8773" y="7561"/>
                </a:lnTo>
                <a:lnTo>
                  <a:pt x="8904" y="7537"/>
                </a:lnTo>
                <a:lnTo>
                  <a:pt x="9082" y="7359"/>
                </a:lnTo>
                <a:lnTo>
                  <a:pt x="9106" y="7228"/>
                </a:lnTo>
                <a:lnTo>
                  <a:pt x="9106" y="5528"/>
                </a:lnTo>
                <a:lnTo>
                  <a:pt x="9082" y="5397"/>
                </a:lnTo>
                <a:lnTo>
                  <a:pt x="8904" y="5219"/>
                </a:lnTo>
                <a:lnTo>
                  <a:pt x="8773" y="5207"/>
                </a:lnTo>
                <a:lnTo>
                  <a:pt x="8642" y="5219"/>
                </a:lnTo>
                <a:lnTo>
                  <a:pt x="8464" y="5397"/>
                </a:lnTo>
                <a:lnTo>
                  <a:pt x="8452" y="5528"/>
                </a:lnTo>
                <a:lnTo>
                  <a:pt x="8452" y="6907"/>
                </a:lnTo>
                <a:lnTo>
                  <a:pt x="7157" y="6907"/>
                </a:lnTo>
                <a:lnTo>
                  <a:pt x="7157" y="5528"/>
                </a:lnTo>
                <a:lnTo>
                  <a:pt x="7133" y="5397"/>
                </a:lnTo>
                <a:lnTo>
                  <a:pt x="6955" y="5219"/>
                </a:lnTo>
                <a:lnTo>
                  <a:pt x="6824" y="520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57"/>
          <p:cNvSpPr/>
          <p:nvPr/>
        </p:nvSpPr>
        <p:spPr>
          <a:xfrm>
            <a:off x="3272156" y="2728492"/>
            <a:ext cx="790997" cy="554935"/>
          </a:xfrm>
          <a:custGeom>
            <a:avLst/>
            <a:gdLst/>
            <a:ahLst/>
            <a:cxnLst/>
            <a:rect l="l" t="t" r="r" b="b"/>
            <a:pathLst>
              <a:path w="12981" h="9107" extrusionOk="0">
                <a:moveTo>
                  <a:pt x="1593" y="2937"/>
                </a:moveTo>
                <a:lnTo>
                  <a:pt x="1890" y="3056"/>
                </a:lnTo>
                <a:lnTo>
                  <a:pt x="2009" y="3163"/>
                </a:lnTo>
                <a:lnTo>
                  <a:pt x="2045" y="3210"/>
                </a:lnTo>
                <a:lnTo>
                  <a:pt x="2078" y="3254"/>
                </a:lnTo>
                <a:lnTo>
                  <a:pt x="2078" y="3254"/>
                </a:lnTo>
                <a:lnTo>
                  <a:pt x="1974" y="3519"/>
                </a:lnTo>
                <a:lnTo>
                  <a:pt x="1902" y="4078"/>
                </a:lnTo>
                <a:lnTo>
                  <a:pt x="1938" y="4363"/>
                </a:lnTo>
                <a:lnTo>
                  <a:pt x="1748" y="4494"/>
                </a:lnTo>
                <a:lnTo>
                  <a:pt x="1403" y="4554"/>
                </a:lnTo>
                <a:lnTo>
                  <a:pt x="999" y="4423"/>
                </a:lnTo>
                <a:lnTo>
                  <a:pt x="868" y="4316"/>
                </a:lnTo>
                <a:lnTo>
                  <a:pt x="749" y="4185"/>
                </a:lnTo>
                <a:lnTo>
                  <a:pt x="630" y="3900"/>
                </a:lnTo>
                <a:lnTo>
                  <a:pt x="630" y="3579"/>
                </a:lnTo>
                <a:lnTo>
                  <a:pt x="749" y="3293"/>
                </a:lnTo>
                <a:lnTo>
                  <a:pt x="868" y="3163"/>
                </a:lnTo>
                <a:lnTo>
                  <a:pt x="987" y="3056"/>
                </a:lnTo>
                <a:lnTo>
                  <a:pt x="1284" y="2937"/>
                </a:lnTo>
                <a:close/>
                <a:moveTo>
                  <a:pt x="10378" y="3900"/>
                </a:moveTo>
                <a:lnTo>
                  <a:pt x="10247" y="3924"/>
                </a:lnTo>
                <a:lnTo>
                  <a:pt x="10069" y="4090"/>
                </a:lnTo>
                <a:lnTo>
                  <a:pt x="10057" y="4233"/>
                </a:lnTo>
                <a:lnTo>
                  <a:pt x="10069" y="4363"/>
                </a:lnTo>
                <a:lnTo>
                  <a:pt x="10247" y="4530"/>
                </a:lnTo>
                <a:lnTo>
                  <a:pt x="10378" y="4554"/>
                </a:lnTo>
                <a:lnTo>
                  <a:pt x="10508" y="4530"/>
                </a:lnTo>
                <a:lnTo>
                  <a:pt x="10687" y="4351"/>
                </a:lnTo>
                <a:lnTo>
                  <a:pt x="10711" y="4233"/>
                </a:lnTo>
                <a:lnTo>
                  <a:pt x="10687" y="4090"/>
                </a:lnTo>
                <a:lnTo>
                  <a:pt x="10508" y="3924"/>
                </a:lnTo>
                <a:lnTo>
                  <a:pt x="10378" y="3900"/>
                </a:lnTo>
                <a:close/>
                <a:moveTo>
                  <a:pt x="3971" y="7050"/>
                </a:moveTo>
                <a:lnTo>
                  <a:pt x="4708" y="7846"/>
                </a:lnTo>
                <a:lnTo>
                  <a:pt x="3709" y="8405"/>
                </a:lnTo>
                <a:lnTo>
                  <a:pt x="3626" y="8452"/>
                </a:lnTo>
                <a:lnTo>
                  <a:pt x="3460" y="8441"/>
                </a:lnTo>
                <a:lnTo>
                  <a:pt x="3317" y="8357"/>
                </a:lnTo>
                <a:lnTo>
                  <a:pt x="3234" y="8215"/>
                </a:lnTo>
                <a:lnTo>
                  <a:pt x="3234" y="8131"/>
                </a:lnTo>
                <a:lnTo>
                  <a:pt x="3234" y="7644"/>
                </a:lnTo>
                <a:lnTo>
                  <a:pt x="3234" y="7561"/>
                </a:lnTo>
                <a:lnTo>
                  <a:pt x="3293" y="7430"/>
                </a:lnTo>
                <a:lnTo>
                  <a:pt x="3341" y="7394"/>
                </a:lnTo>
                <a:lnTo>
                  <a:pt x="3971" y="7050"/>
                </a:lnTo>
                <a:close/>
                <a:moveTo>
                  <a:pt x="9046" y="655"/>
                </a:moveTo>
                <a:lnTo>
                  <a:pt x="9165" y="666"/>
                </a:lnTo>
                <a:lnTo>
                  <a:pt x="9391" y="880"/>
                </a:lnTo>
                <a:lnTo>
                  <a:pt x="9641" y="1261"/>
                </a:lnTo>
                <a:lnTo>
                  <a:pt x="9855" y="1772"/>
                </a:lnTo>
                <a:lnTo>
                  <a:pt x="9938" y="2069"/>
                </a:lnTo>
                <a:lnTo>
                  <a:pt x="10045" y="2533"/>
                </a:lnTo>
                <a:lnTo>
                  <a:pt x="10081" y="2937"/>
                </a:lnTo>
                <a:lnTo>
                  <a:pt x="10283" y="2937"/>
                </a:lnTo>
                <a:lnTo>
                  <a:pt x="10604" y="3008"/>
                </a:lnTo>
                <a:lnTo>
                  <a:pt x="10699" y="3056"/>
                </a:lnTo>
                <a:lnTo>
                  <a:pt x="11852" y="3769"/>
                </a:lnTo>
                <a:lnTo>
                  <a:pt x="11959" y="3852"/>
                </a:lnTo>
                <a:lnTo>
                  <a:pt x="12137" y="4054"/>
                </a:lnTo>
                <a:lnTo>
                  <a:pt x="12256" y="4292"/>
                </a:lnTo>
                <a:lnTo>
                  <a:pt x="12327" y="4554"/>
                </a:lnTo>
                <a:lnTo>
                  <a:pt x="12327" y="4708"/>
                </a:lnTo>
                <a:lnTo>
                  <a:pt x="12315" y="4934"/>
                </a:lnTo>
                <a:lnTo>
                  <a:pt x="12137" y="5350"/>
                </a:lnTo>
                <a:lnTo>
                  <a:pt x="11828" y="5659"/>
                </a:lnTo>
                <a:lnTo>
                  <a:pt x="11412" y="5837"/>
                </a:lnTo>
                <a:lnTo>
                  <a:pt x="11186" y="5849"/>
                </a:lnTo>
                <a:lnTo>
                  <a:pt x="9082" y="5849"/>
                </a:lnTo>
                <a:lnTo>
                  <a:pt x="7774" y="6396"/>
                </a:lnTo>
                <a:lnTo>
                  <a:pt x="7774" y="6348"/>
                </a:lnTo>
                <a:lnTo>
                  <a:pt x="7774" y="6158"/>
                </a:lnTo>
                <a:lnTo>
                  <a:pt x="7715" y="5802"/>
                </a:lnTo>
                <a:lnTo>
                  <a:pt x="7596" y="5457"/>
                </a:lnTo>
                <a:lnTo>
                  <a:pt x="7418" y="5136"/>
                </a:lnTo>
                <a:lnTo>
                  <a:pt x="7204" y="4851"/>
                </a:lnTo>
                <a:lnTo>
                  <a:pt x="6942" y="4589"/>
                </a:lnTo>
                <a:lnTo>
                  <a:pt x="6645" y="4387"/>
                </a:lnTo>
                <a:lnTo>
                  <a:pt x="6312" y="4221"/>
                </a:lnTo>
                <a:lnTo>
                  <a:pt x="6134" y="4161"/>
                </a:lnTo>
                <a:lnTo>
                  <a:pt x="5266" y="3912"/>
                </a:lnTo>
                <a:lnTo>
                  <a:pt x="5195" y="3900"/>
                </a:lnTo>
                <a:lnTo>
                  <a:pt x="5064" y="3912"/>
                </a:lnTo>
                <a:lnTo>
                  <a:pt x="4910" y="4030"/>
                </a:lnTo>
                <a:lnTo>
                  <a:pt x="4850" y="4256"/>
                </a:lnTo>
                <a:lnTo>
                  <a:pt x="4910" y="4435"/>
                </a:lnTo>
                <a:lnTo>
                  <a:pt x="5017" y="4518"/>
                </a:lnTo>
                <a:lnTo>
                  <a:pt x="5088" y="4542"/>
                </a:lnTo>
                <a:lnTo>
                  <a:pt x="5932" y="4791"/>
                </a:lnTo>
                <a:lnTo>
                  <a:pt x="6194" y="4874"/>
                </a:lnTo>
                <a:lnTo>
                  <a:pt x="6633" y="5172"/>
                </a:lnTo>
                <a:lnTo>
                  <a:pt x="6942" y="5588"/>
                </a:lnTo>
                <a:lnTo>
                  <a:pt x="7109" y="6075"/>
                </a:lnTo>
                <a:lnTo>
                  <a:pt x="7133" y="6348"/>
                </a:lnTo>
                <a:lnTo>
                  <a:pt x="7133" y="7799"/>
                </a:lnTo>
                <a:lnTo>
                  <a:pt x="8749" y="7799"/>
                </a:lnTo>
                <a:lnTo>
                  <a:pt x="8880" y="7811"/>
                </a:lnTo>
                <a:lnTo>
                  <a:pt x="9118" y="7906"/>
                </a:lnTo>
                <a:lnTo>
                  <a:pt x="9296" y="8084"/>
                </a:lnTo>
                <a:lnTo>
                  <a:pt x="9391" y="8322"/>
                </a:lnTo>
                <a:lnTo>
                  <a:pt x="9403" y="8452"/>
                </a:lnTo>
                <a:lnTo>
                  <a:pt x="6158" y="8452"/>
                </a:lnTo>
                <a:lnTo>
                  <a:pt x="2901" y="4934"/>
                </a:lnTo>
                <a:lnTo>
                  <a:pt x="2746" y="4732"/>
                </a:lnTo>
                <a:lnTo>
                  <a:pt x="2568" y="4292"/>
                </a:lnTo>
                <a:lnTo>
                  <a:pt x="2568" y="3828"/>
                </a:lnTo>
                <a:lnTo>
                  <a:pt x="2734" y="3377"/>
                </a:lnTo>
                <a:lnTo>
                  <a:pt x="2889" y="3187"/>
                </a:lnTo>
                <a:lnTo>
                  <a:pt x="3043" y="3008"/>
                </a:lnTo>
                <a:lnTo>
                  <a:pt x="3436" y="2687"/>
                </a:lnTo>
                <a:lnTo>
                  <a:pt x="3923" y="2438"/>
                </a:lnTo>
                <a:lnTo>
                  <a:pt x="4517" y="2295"/>
                </a:lnTo>
                <a:lnTo>
                  <a:pt x="4850" y="2283"/>
                </a:lnTo>
                <a:lnTo>
                  <a:pt x="5076" y="2295"/>
                </a:lnTo>
                <a:lnTo>
                  <a:pt x="5575" y="2426"/>
                </a:lnTo>
                <a:lnTo>
                  <a:pt x="6407" y="2794"/>
                </a:lnTo>
                <a:lnTo>
                  <a:pt x="8131" y="3900"/>
                </a:lnTo>
                <a:lnTo>
                  <a:pt x="9082" y="4554"/>
                </a:lnTo>
                <a:lnTo>
                  <a:pt x="9082" y="4161"/>
                </a:lnTo>
                <a:lnTo>
                  <a:pt x="9106" y="3828"/>
                </a:lnTo>
                <a:lnTo>
                  <a:pt x="9153" y="3674"/>
                </a:lnTo>
                <a:lnTo>
                  <a:pt x="8904" y="3603"/>
                </a:lnTo>
                <a:lnTo>
                  <a:pt x="8274" y="3187"/>
                </a:lnTo>
                <a:lnTo>
                  <a:pt x="7953" y="2877"/>
                </a:lnTo>
                <a:lnTo>
                  <a:pt x="7727" y="2640"/>
                </a:lnTo>
                <a:lnTo>
                  <a:pt x="7370" y="2176"/>
                </a:lnTo>
                <a:lnTo>
                  <a:pt x="7168" y="1772"/>
                </a:lnTo>
                <a:lnTo>
                  <a:pt x="7133" y="1463"/>
                </a:lnTo>
                <a:lnTo>
                  <a:pt x="7192" y="1368"/>
                </a:lnTo>
                <a:lnTo>
                  <a:pt x="7240" y="1332"/>
                </a:lnTo>
                <a:lnTo>
                  <a:pt x="7358" y="1296"/>
                </a:lnTo>
                <a:lnTo>
                  <a:pt x="7608" y="1344"/>
                </a:lnTo>
                <a:lnTo>
                  <a:pt x="8024" y="1558"/>
                </a:lnTo>
                <a:lnTo>
                  <a:pt x="8476" y="1903"/>
                </a:lnTo>
                <a:lnTo>
                  <a:pt x="8714" y="2129"/>
                </a:lnTo>
                <a:lnTo>
                  <a:pt x="8809" y="2224"/>
                </a:lnTo>
                <a:lnTo>
                  <a:pt x="8892" y="2319"/>
                </a:lnTo>
                <a:lnTo>
                  <a:pt x="8892" y="2319"/>
                </a:lnTo>
                <a:lnTo>
                  <a:pt x="8821" y="1986"/>
                </a:lnTo>
                <a:lnTo>
                  <a:pt x="8749" y="1392"/>
                </a:lnTo>
                <a:lnTo>
                  <a:pt x="8797" y="928"/>
                </a:lnTo>
                <a:lnTo>
                  <a:pt x="8892" y="726"/>
                </a:lnTo>
                <a:lnTo>
                  <a:pt x="8987" y="655"/>
                </a:lnTo>
                <a:close/>
                <a:moveTo>
                  <a:pt x="9046" y="1"/>
                </a:moveTo>
                <a:lnTo>
                  <a:pt x="8916" y="13"/>
                </a:lnTo>
                <a:lnTo>
                  <a:pt x="8678" y="84"/>
                </a:lnTo>
                <a:lnTo>
                  <a:pt x="8416" y="274"/>
                </a:lnTo>
                <a:lnTo>
                  <a:pt x="8167" y="762"/>
                </a:lnTo>
                <a:lnTo>
                  <a:pt x="8143" y="880"/>
                </a:lnTo>
                <a:lnTo>
                  <a:pt x="7905" y="762"/>
                </a:lnTo>
                <a:lnTo>
                  <a:pt x="7489" y="655"/>
                </a:lnTo>
                <a:lnTo>
                  <a:pt x="7133" y="678"/>
                </a:lnTo>
                <a:lnTo>
                  <a:pt x="6847" y="797"/>
                </a:lnTo>
                <a:lnTo>
                  <a:pt x="6728" y="904"/>
                </a:lnTo>
                <a:lnTo>
                  <a:pt x="6657" y="976"/>
                </a:lnTo>
                <a:lnTo>
                  <a:pt x="6538" y="1201"/>
                </a:lnTo>
                <a:lnTo>
                  <a:pt x="6479" y="1510"/>
                </a:lnTo>
                <a:lnTo>
                  <a:pt x="6538" y="1938"/>
                </a:lnTo>
                <a:lnTo>
                  <a:pt x="6645" y="2188"/>
                </a:lnTo>
                <a:lnTo>
                  <a:pt x="6170" y="1950"/>
                </a:lnTo>
                <a:lnTo>
                  <a:pt x="5492" y="1713"/>
                </a:lnTo>
                <a:lnTo>
                  <a:pt x="5052" y="1629"/>
                </a:lnTo>
                <a:lnTo>
                  <a:pt x="4850" y="1629"/>
                </a:lnTo>
                <a:lnTo>
                  <a:pt x="4506" y="1641"/>
                </a:lnTo>
                <a:lnTo>
                  <a:pt x="3852" y="1772"/>
                </a:lnTo>
                <a:lnTo>
                  <a:pt x="3246" y="2045"/>
                </a:lnTo>
                <a:lnTo>
                  <a:pt x="2711" y="2438"/>
                </a:lnTo>
                <a:lnTo>
                  <a:pt x="2461" y="2687"/>
                </a:lnTo>
                <a:lnTo>
                  <a:pt x="2247" y="2509"/>
                </a:lnTo>
                <a:lnTo>
                  <a:pt x="1724" y="2295"/>
                </a:lnTo>
                <a:lnTo>
                  <a:pt x="1439" y="2283"/>
                </a:lnTo>
                <a:lnTo>
                  <a:pt x="1296" y="2283"/>
                </a:lnTo>
                <a:lnTo>
                  <a:pt x="1011" y="2343"/>
                </a:lnTo>
                <a:lnTo>
                  <a:pt x="749" y="2450"/>
                </a:lnTo>
                <a:lnTo>
                  <a:pt x="512" y="2604"/>
                </a:lnTo>
                <a:lnTo>
                  <a:pt x="405" y="2711"/>
                </a:lnTo>
                <a:lnTo>
                  <a:pt x="298" y="2818"/>
                </a:lnTo>
                <a:lnTo>
                  <a:pt x="143" y="3056"/>
                </a:lnTo>
                <a:lnTo>
                  <a:pt x="0" y="3460"/>
                </a:lnTo>
                <a:lnTo>
                  <a:pt x="0" y="4019"/>
                </a:lnTo>
                <a:lnTo>
                  <a:pt x="143" y="4423"/>
                </a:lnTo>
                <a:lnTo>
                  <a:pt x="298" y="4660"/>
                </a:lnTo>
                <a:lnTo>
                  <a:pt x="405" y="4779"/>
                </a:lnTo>
                <a:lnTo>
                  <a:pt x="512" y="4874"/>
                </a:lnTo>
                <a:lnTo>
                  <a:pt x="749" y="5029"/>
                </a:lnTo>
                <a:lnTo>
                  <a:pt x="1011" y="5148"/>
                </a:lnTo>
                <a:lnTo>
                  <a:pt x="1296" y="5195"/>
                </a:lnTo>
                <a:lnTo>
                  <a:pt x="1439" y="5207"/>
                </a:lnTo>
                <a:lnTo>
                  <a:pt x="1629" y="5195"/>
                </a:lnTo>
                <a:lnTo>
                  <a:pt x="1997" y="5088"/>
                </a:lnTo>
                <a:lnTo>
                  <a:pt x="2164" y="5005"/>
                </a:lnTo>
                <a:lnTo>
                  <a:pt x="2271" y="5195"/>
                </a:lnTo>
                <a:lnTo>
                  <a:pt x="2425" y="5374"/>
                </a:lnTo>
                <a:lnTo>
                  <a:pt x="3519" y="6562"/>
                </a:lnTo>
                <a:lnTo>
                  <a:pt x="3008" y="6836"/>
                </a:lnTo>
                <a:lnTo>
                  <a:pt x="2913" y="6907"/>
                </a:lnTo>
                <a:lnTo>
                  <a:pt x="2746" y="7085"/>
                </a:lnTo>
                <a:lnTo>
                  <a:pt x="2639" y="7287"/>
                </a:lnTo>
                <a:lnTo>
                  <a:pt x="2580" y="7525"/>
                </a:lnTo>
                <a:lnTo>
                  <a:pt x="2580" y="7644"/>
                </a:lnTo>
                <a:lnTo>
                  <a:pt x="2580" y="8131"/>
                </a:lnTo>
                <a:lnTo>
                  <a:pt x="2580" y="8262"/>
                </a:lnTo>
                <a:lnTo>
                  <a:pt x="2651" y="8500"/>
                </a:lnTo>
                <a:lnTo>
                  <a:pt x="2770" y="8714"/>
                </a:lnTo>
                <a:lnTo>
                  <a:pt x="2948" y="8904"/>
                </a:lnTo>
                <a:lnTo>
                  <a:pt x="3067" y="8975"/>
                </a:lnTo>
                <a:lnTo>
                  <a:pt x="3174" y="9035"/>
                </a:lnTo>
                <a:lnTo>
                  <a:pt x="3424" y="9094"/>
                </a:lnTo>
                <a:lnTo>
                  <a:pt x="3555" y="9106"/>
                </a:lnTo>
                <a:lnTo>
                  <a:pt x="3673" y="9094"/>
                </a:lnTo>
                <a:lnTo>
                  <a:pt x="3923" y="9035"/>
                </a:lnTo>
                <a:lnTo>
                  <a:pt x="4030" y="8975"/>
                </a:lnTo>
                <a:lnTo>
                  <a:pt x="5159" y="8334"/>
                </a:lnTo>
                <a:lnTo>
                  <a:pt x="5670" y="8892"/>
                </a:lnTo>
                <a:lnTo>
                  <a:pt x="5777" y="8987"/>
                </a:lnTo>
                <a:lnTo>
                  <a:pt x="6015" y="9094"/>
                </a:lnTo>
                <a:lnTo>
                  <a:pt x="6158" y="9106"/>
                </a:lnTo>
                <a:lnTo>
                  <a:pt x="9403" y="9106"/>
                </a:lnTo>
                <a:lnTo>
                  <a:pt x="9534" y="9094"/>
                </a:lnTo>
                <a:lnTo>
                  <a:pt x="9771" y="8999"/>
                </a:lnTo>
                <a:lnTo>
                  <a:pt x="9950" y="8821"/>
                </a:lnTo>
                <a:lnTo>
                  <a:pt x="10045" y="8583"/>
                </a:lnTo>
                <a:lnTo>
                  <a:pt x="10057" y="8452"/>
                </a:lnTo>
                <a:lnTo>
                  <a:pt x="10033" y="8191"/>
                </a:lnTo>
                <a:lnTo>
                  <a:pt x="9843" y="7727"/>
                </a:lnTo>
                <a:lnTo>
                  <a:pt x="9486" y="7371"/>
                </a:lnTo>
                <a:lnTo>
                  <a:pt x="9023" y="7169"/>
                </a:lnTo>
                <a:lnTo>
                  <a:pt x="8749" y="7157"/>
                </a:lnTo>
                <a:lnTo>
                  <a:pt x="7774" y="7157"/>
                </a:lnTo>
                <a:lnTo>
                  <a:pt x="9213" y="6503"/>
                </a:lnTo>
                <a:lnTo>
                  <a:pt x="11174" y="6503"/>
                </a:lnTo>
                <a:lnTo>
                  <a:pt x="11364" y="6491"/>
                </a:lnTo>
                <a:lnTo>
                  <a:pt x="11721" y="6420"/>
                </a:lnTo>
                <a:lnTo>
                  <a:pt x="12042" y="6289"/>
                </a:lnTo>
                <a:lnTo>
                  <a:pt x="12327" y="6087"/>
                </a:lnTo>
                <a:lnTo>
                  <a:pt x="12565" y="5849"/>
                </a:lnTo>
                <a:lnTo>
                  <a:pt x="12767" y="5564"/>
                </a:lnTo>
                <a:lnTo>
                  <a:pt x="12898" y="5243"/>
                </a:lnTo>
                <a:lnTo>
                  <a:pt x="12969" y="4886"/>
                </a:lnTo>
                <a:lnTo>
                  <a:pt x="12981" y="4708"/>
                </a:lnTo>
                <a:lnTo>
                  <a:pt x="12969" y="4482"/>
                </a:lnTo>
                <a:lnTo>
                  <a:pt x="12862" y="4066"/>
                </a:lnTo>
                <a:lnTo>
                  <a:pt x="12672" y="3698"/>
                </a:lnTo>
                <a:lnTo>
                  <a:pt x="12398" y="3365"/>
                </a:lnTo>
                <a:lnTo>
                  <a:pt x="12220" y="3234"/>
                </a:lnTo>
                <a:lnTo>
                  <a:pt x="11626" y="2866"/>
                </a:lnTo>
                <a:lnTo>
                  <a:pt x="11031" y="2509"/>
                </a:lnTo>
                <a:lnTo>
                  <a:pt x="10913" y="2438"/>
                </a:lnTo>
                <a:lnTo>
                  <a:pt x="10663" y="2354"/>
                </a:lnTo>
                <a:lnTo>
                  <a:pt x="10615" y="2129"/>
                </a:lnTo>
                <a:lnTo>
                  <a:pt x="10568" y="1903"/>
                </a:lnTo>
                <a:lnTo>
                  <a:pt x="10508" y="1701"/>
                </a:lnTo>
                <a:lnTo>
                  <a:pt x="10283" y="1106"/>
                </a:lnTo>
                <a:lnTo>
                  <a:pt x="10021" y="631"/>
                </a:lnTo>
                <a:lnTo>
                  <a:pt x="9795" y="357"/>
                </a:lnTo>
                <a:lnTo>
                  <a:pt x="9522" y="132"/>
                </a:lnTo>
                <a:lnTo>
                  <a:pt x="9225" y="13"/>
                </a:lnTo>
                <a:lnTo>
                  <a:pt x="90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57"/>
          <p:cNvSpPr/>
          <p:nvPr/>
        </p:nvSpPr>
        <p:spPr>
          <a:xfrm>
            <a:off x="4558567" y="2688701"/>
            <a:ext cx="633846" cy="633846"/>
          </a:xfrm>
          <a:custGeom>
            <a:avLst/>
            <a:gdLst/>
            <a:ahLst/>
            <a:cxnLst/>
            <a:rect l="l" t="t" r="r" b="b"/>
            <a:pathLst>
              <a:path w="10402" h="10402" extrusionOk="0">
                <a:moveTo>
                  <a:pt x="1855" y="4719"/>
                </a:moveTo>
                <a:lnTo>
                  <a:pt x="1677" y="4802"/>
                </a:lnTo>
                <a:lnTo>
                  <a:pt x="1546" y="4933"/>
                </a:lnTo>
                <a:lnTo>
                  <a:pt x="1463" y="5100"/>
                </a:lnTo>
                <a:lnTo>
                  <a:pt x="1463" y="5207"/>
                </a:lnTo>
                <a:lnTo>
                  <a:pt x="1463" y="5302"/>
                </a:lnTo>
                <a:lnTo>
                  <a:pt x="1546" y="5480"/>
                </a:lnTo>
                <a:lnTo>
                  <a:pt x="1677" y="5611"/>
                </a:lnTo>
                <a:lnTo>
                  <a:pt x="1843" y="5682"/>
                </a:lnTo>
                <a:lnTo>
                  <a:pt x="1950" y="5694"/>
                </a:lnTo>
                <a:lnTo>
                  <a:pt x="2045" y="5682"/>
                </a:lnTo>
                <a:lnTo>
                  <a:pt x="2223" y="5611"/>
                </a:lnTo>
                <a:lnTo>
                  <a:pt x="2354" y="5480"/>
                </a:lnTo>
                <a:lnTo>
                  <a:pt x="2426" y="5302"/>
                </a:lnTo>
                <a:lnTo>
                  <a:pt x="2437" y="5207"/>
                </a:lnTo>
                <a:lnTo>
                  <a:pt x="2426" y="5100"/>
                </a:lnTo>
                <a:lnTo>
                  <a:pt x="2354" y="4933"/>
                </a:lnTo>
                <a:lnTo>
                  <a:pt x="2223" y="4802"/>
                </a:lnTo>
                <a:lnTo>
                  <a:pt x="2045" y="4719"/>
                </a:lnTo>
                <a:close/>
                <a:moveTo>
                  <a:pt x="2212" y="6169"/>
                </a:moveTo>
                <a:lnTo>
                  <a:pt x="2093" y="6205"/>
                </a:lnTo>
                <a:lnTo>
                  <a:pt x="1974" y="6276"/>
                </a:lnTo>
                <a:lnTo>
                  <a:pt x="1891" y="6502"/>
                </a:lnTo>
                <a:lnTo>
                  <a:pt x="1926" y="6633"/>
                </a:lnTo>
                <a:lnTo>
                  <a:pt x="2069" y="6942"/>
                </a:lnTo>
                <a:lnTo>
                  <a:pt x="2437" y="7489"/>
                </a:lnTo>
                <a:lnTo>
                  <a:pt x="2901" y="7964"/>
                </a:lnTo>
                <a:lnTo>
                  <a:pt x="3460" y="8333"/>
                </a:lnTo>
                <a:lnTo>
                  <a:pt x="3769" y="8475"/>
                </a:lnTo>
                <a:lnTo>
                  <a:pt x="3888" y="8511"/>
                </a:lnTo>
                <a:lnTo>
                  <a:pt x="4125" y="8428"/>
                </a:lnTo>
                <a:lnTo>
                  <a:pt x="4197" y="8309"/>
                </a:lnTo>
                <a:lnTo>
                  <a:pt x="4232" y="8178"/>
                </a:lnTo>
                <a:lnTo>
                  <a:pt x="4137" y="7952"/>
                </a:lnTo>
                <a:lnTo>
                  <a:pt x="4030" y="7881"/>
                </a:lnTo>
                <a:lnTo>
                  <a:pt x="3781" y="7762"/>
                </a:lnTo>
                <a:lnTo>
                  <a:pt x="3329" y="7465"/>
                </a:lnTo>
                <a:lnTo>
                  <a:pt x="2937" y="7073"/>
                </a:lnTo>
                <a:lnTo>
                  <a:pt x="2628" y="6621"/>
                </a:lnTo>
                <a:lnTo>
                  <a:pt x="2497" y="6371"/>
                </a:lnTo>
                <a:lnTo>
                  <a:pt x="2437" y="6264"/>
                </a:lnTo>
                <a:lnTo>
                  <a:pt x="2212" y="6169"/>
                </a:lnTo>
                <a:close/>
                <a:moveTo>
                  <a:pt x="8452" y="4886"/>
                </a:moveTo>
                <a:lnTo>
                  <a:pt x="8321" y="4897"/>
                </a:lnTo>
                <a:lnTo>
                  <a:pt x="8143" y="5076"/>
                </a:lnTo>
                <a:lnTo>
                  <a:pt x="8119" y="5207"/>
                </a:lnTo>
                <a:lnTo>
                  <a:pt x="8119" y="5432"/>
                </a:lnTo>
                <a:lnTo>
                  <a:pt x="8048" y="5860"/>
                </a:lnTo>
                <a:lnTo>
                  <a:pt x="7929" y="6264"/>
                </a:lnTo>
                <a:lnTo>
                  <a:pt x="7751" y="6645"/>
                </a:lnTo>
                <a:lnTo>
                  <a:pt x="7513" y="7001"/>
                </a:lnTo>
                <a:lnTo>
                  <a:pt x="7240" y="7310"/>
                </a:lnTo>
                <a:lnTo>
                  <a:pt x="6919" y="7572"/>
                </a:lnTo>
                <a:lnTo>
                  <a:pt x="6562" y="7798"/>
                </a:lnTo>
                <a:lnTo>
                  <a:pt x="6372" y="7893"/>
                </a:lnTo>
                <a:lnTo>
                  <a:pt x="6253" y="7952"/>
                </a:lnTo>
                <a:lnTo>
                  <a:pt x="6170" y="8178"/>
                </a:lnTo>
                <a:lnTo>
                  <a:pt x="6206" y="8321"/>
                </a:lnTo>
                <a:lnTo>
                  <a:pt x="6265" y="8428"/>
                </a:lnTo>
                <a:lnTo>
                  <a:pt x="6503" y="8523"/>
                </a:lnTo>
                <a:lnTo>
                  <a:pt x="6634" y="8487"/>
                </a:lnTo>
                <a:lnTo>
                  <a:pt x="6859" y="8368"/>
                </a:lnTo>
                <a:lnTo>
                  <a:pt x="7299" y="8107"/>
                </a:lnTo>
                <a:lnTo>
                  <a:pt x="7691" y="7774"/>
                </a:lnTo>
                <a:lnTo>
                  <a:pt x="8024" y="7394"/>
                </a:lnTo>
                <a:lnTo>
                  <a:pt x="8310" y="6966"/>
                </a:lnTo>
                <a:lnTo>
                  <a:pt x="8535" y="6502"/>
                </a:lnTo>
                <a:lnTo>
                  <a:pt x="8690" y="6003"/>
                </a:lnTo>
                <a:lnTo>
                  <a:pt x="8773" y="5480"/>
                </a:lnTo>
                <a:lnTo>
                  <a:pt x="8773" y="5207"/>
                </a:lnTo>
                <a:lnTo>
                  <a:pt x="8761" y="5076"/>
                </a:lnTo>
                <a:lnTo>
                  <a:pt x="8583" y="4897"/>
                </a:lnTo>
                <a:lnTo>
                  <a:pt x="8452" y="4886"/>
                </a:lnTo>
                <a:close/>
                <a:moveTo>
                  <a:pt x="5195" y="7964"/>
                </a:moveTo>
                <a:lnTo>
                  <a:pt x="5100" y="7976"/>
                </a:lnTo>
                <a:lnTo>
                  <a:pt x="4922" y="8047"/>
                </a:lnTo>
                <a:lnTo>
                  <a:pt x="4791" y="8178"/>
                </a:lnTo>
                <a:lnTo>
                  <a:pt x="4720" y="8357"/>
                </a:lnTo>
                <a:lnTo>
                  <a:pt x="4708" y="8452"/>
                </a:lnTo>
                <a:lnTo>
                  <a:pt x="4720" y="8559"/>
                </a:lnTo>
                <a:lnTo>
                  <a:pt x="4791" y="8725"/>
                </a:lnTo>
                <a:lnTo>
                  <a:pt x="4922" y="8856"/>
                </a:lnTo>
                <a:lnTo>
                  <a:pt x="5100" y="8939"/>
                </a:lnTo>
                <a:lnTo>
                  <a:pt x="5302" y="8939"/>
                </a:lnTo>
                <a:lnTo>
                  <a:pt x="5469" y="8856"/>
                </a:lnTo>
                <a:lnTo>
                  <a:pt x="5599" y="8725"/>
                </a:lnTo>
                <a:lnTo>
                  <a:pt x="5683" y="8559"/>
                </a:lnTo>
                <a:lnTo>
                  <a:pt x="5683" y="8452"/>
                </a:lnTo>
                <a:lnTo>
                  <a:pt x="5683" y="8357"/>
                </a:lnTo>
                <a:lnTo>
                  <a:pt x="5599" y="8178"/>
                </a:lnTo>
                <a:lnTo>
                  <a:pt x="5469" y="8047"/>
                </a:lnTo>
                <a:lnTo>
                  <a:pt x="5302" y="7976"/>
                </a:lnTo>
                <a:lnTo>
                  <a:pt x="5195" y="7964"/>
                </a:lnTo>
                <a:close/>
                <a:moveTo>
                  <a:pt x="5195" y="0"/>
                </a:moveTo>
                <a:lnTo>
                  <a:pt x="4660" y="24"/>
                </a:lnTo>
                <a:lnTo>
                  <a:pt x="3650" y="226"/>
                </a:lnTo>
                <a:lnTo>
                  <a:pt x="2711" y="630"/>
                </a:lnTo>
                <a:lnTo>
                  <a:pt x="1891" y="1189"/>
                </a:lnTo>
                <a:lnTo>
                  <a:pt x="1177" y="1890"/>
                </a:lnTo>
                <a:lnTo>
                  <a:pt x="619" y="2722"/>
                </a:lnTo>
                <a:lnTo>
                  <a:pt x="226" y="3649"/>
                </a:lnTo>
                <a:lnTo>
                  <a:pt x="13" y="4672"/>
                </a:lnTo>
                <a:lnTo>
                  <a:pt x="1" y="5207"/>
                </a:lnTo>
                <a:lnTo>
                  <a:pt x="13" y="5741"/>
                </a:lnTo>
                <a:lnTo>
                  <a:pt x="226" y="6752"/>
                </a:lnTo>
                <a:lnTo>
                  <a:pt x="619" y="7691"/>
                </a:lnTo>
                <a:lnTo>
                  <a:pt x="1177" y="8523"/>
                </a:lnTo>
                <a:lnTo>
                  <a:pt x="1891" y="9224"/>
                </a:lnTo>
                <a:lnTo>
                  <a:pt x="2711" y="9783"/>
                </a:lnTo>
                <a:lnTo>
                  <a:pt x="3650" y="10175"/>
                </a:lnTo>
                <a:lnTo>
                  <a:pt x="4660" y="10389"/>
                </a:lnTo>
                <a:lnTo>
                  <a:pt x="5195" y="10401"/>
                </a:lnTo>
                <a:lnTo>
                  <a:pt x="5730" y="10389"/>
                </a:lnTo>
                <a:lnTo>
                  <a:pt x="6752" y="10175"/>
                </a:lnTo>
                <a:lnTo>
                  <a:pt x="7680" y="9783"/>
                </a:lnTo>
                <a:lnTo>
                  <a:pt x="8512" y="9224"/>
                </a:lnTo>
                <a:lnTo>
                  <a:pt x="9213" y="8523"/>
                </a:lnTo>
                <a:lnTo>
                  <a:pt x="9784" y="7691"/>
                </a:lnTo>
                <a:lnTo>
                  <a:pt x="10176" y="6752"/>
                </a:lnTo>
                <a:lnTo>
                  <a:pt x="10378" y="5741"/>
                </a:lnTo>
                <a:lnTo>
                  <a:pt x="10402" y="5207"/>
                </a:lnTo>
                <a:lnTo>
                  <a:pt x="10378" y="5076"/>
                </a:lnTo>
                <a:lnTo>
                  <a:pt x="10200" y="4897"/>
                </a:lnTo>
                <a:lnTo>
                  <a:pt x="10069" y="4886"/>
                </a:lnTo>
                <a:lnTo>
                  <a:pt x="9938" y="4897"/>
                </a:lnTo>
                <a:lnTo>
                  <a:pt x="9772" y="5076"/>
                </a:lnTo>
                <a:lnTo>
                  <a:pt x="9748" y="5207"/>
                </a:lnTo>
                <a:lnTo>
                  <a:pt x="9736" y="5670"/>
                </a:lnTo>
                <a:lnTo>
                  <a:pt x="9546" y="6562"/>
                </a:lnTo>
                <a:lnTo>
                  <a:pt x="9201" y="7382"/>
                </a:lnTo>
                <a:lnTo>
                  <a:pt x="8714" y="8107"/>
                </a:lnTo>
                <a:lnTo>
                  <a:pt x="8096" y="8725"/>
                </a:lnTo>
                <a:lnTo>
                  <a:pt x="7371" y="9212"/>
                </a:lnTo>
                <a:lnTo>
                  <a:pt x="6550" y="9557"/>
                </a:lnTo>
                <a:lnTo>
                  <a:pt x="5671" y="9735"/>
                </a:lnTo>
                <a:lnTo>
                  <a:pt x="5195" y="9759"/>
                </a:lnTo>
                <a:lnTo>
                  <a:pt x="5195" y="9747"/>
                </a:lnTo>
                <a:lnTo>
                  <a:pt x="4732" y="9735"/>
                </a:lnTo>
                <a:lnTo>
                  <a:pt x="3840" y="9557"/>
                </a:lnTo>
                <a:lnTo>
                  <a:pt x="3032" y="9212"/>
                </a:lnTo>
                <a:lnTo>
                  <a:pt x="2307" y="8713"/>
                </a:lnTo>
                <a:lnTo>
                  <a:pt x="1689" y="8095"/>
                </a:lnTo>
                <a:lnTo>
                  <a:pt x="1189" y="7370"/>
                </a:lnTo>
                <a:lnTo>
                  <a:pt x="845" y="6562"/>
                </a:lnTo>
                <a:lnTo>
                  <a:pt x="666" y="5670"/>
                </a:lnTo>
                <a:lnTo>
                  <a:pt x="654" y="5207"/>
                </a:lnTo>
                <a:lnTo>
                  <a:pt x="666" y="4731"/>
                </a:lnTo>
                <a:lnTo>
                  <a:pt x="845" y="3840"/>
                </a:lnTo>
                <a:lnTo>
                  <a:pt x="1189" y="3031"/>
                </a:lnTo>
                <a:lnTo>
                  <a:pt x="1689" y="2306"/>
                </a:lnTo>
                <a:lnTo>
                  <a:pt x="2307" y="1688"/>
                </a:lnTo>
                <a:lnTo>
                  <a:pt x="3032" y="1189"/>
                </a:lnTo>
                <a:lnTo>
                  <a:pt x="3840" y="844"/>
                </a:lnTo>
                <a:lnTo>
                  <a:pt x="4732" y="666"/>
                </a:lnTo>
                <a:lnTo>
                  <a:pt x="5195" y="654"/>
                </a:lnTo>
                <a:lnTo>
                  <a:pt x="5623" y="666"/>
                </a:lnTo>
                <a:lnTo>
                  <a:pt x="6431" y="808"/>
                </a:lnTo>
                <a:lnTo>
                  <a:pt x="7192" y="1106"/>
                </a:lnTo>
                <a:lnTo>
                  <a:pt x="7870" y="1510"/>
                </a:lnTo>
                <a:lnTo>
                  <a:pt x="8179" y="1759"/>
                </a:lnTo>
                <a:lnTo>
                  <a:pt x="7489" y="2449"/>
                </a:lnTo>
                <a:lnTo>
                  <a:pt x="7252" y="2270"/>
                </a:lnTo>
                <a:lnTo>
                  <a:pt x="6729" y="1961"/>
                </a:lnTo>
                <a:lnTo>
                  <a:pt x="6146" y="1747"/>
                </a:lnTo>
                <a:lnTo>
                  <a:pt x="5528" y="1640"/>
                </a:lnTo>
                <a:lnTo>
                  <a:pt x="5207" y="1629"/>
                </a:lnTo>
                <a:lnTo>
                  <a:pt x="4934" y="1629"/>
                </a:lnTo>
                <a:lnTo>
                  <a:pt x="4399" y="1712"/>
                </a:lnTo>
                <a:lnTo>
                  <a:pt x="3900" y="1866"/>
                </a:lnTo>
                <a:lnTo>
                  <a:pt x="3436" y="2092"/>
                </a:lnTo>
                <a:lnTo>
                  <a:pt x="3008" y="2377"/>
                </a:lnTo>
                <a:lnTo>
                  <a:pt x="2628" y="2710"/>
                </a:lnTo>
                <a:lnTo>
                  <a:pt x="2307" y="3103"/>
                </a:lnTo>
                <a:lnTo>
                  <a:pt x="2033" y="3542"/>
                </a:lnTo>
                <a:lnTo>
                  <a:pt x="1926" y="3768"/>
                </a:lnTo>
                <a:lnTo>
                  <a:pt x="1891" y="3899"/>
                </a:lnTo>
                <a:lnTo>
                  <a:pt x="1974" y="4137"/>
                </a:lnTo>
                <a:lnTo>
                  <a:pt x="2093" y="4196"/>
                </a:lnTo>
                <a:lnTo>
                  <a:pt x="2223" y="4232"/>
                </a:lnTo>
                <a:lnTo>
                  <a:pt x="2437" y="4149"/>
                </a:lnTo>
                <a:lnTo>
                  <a:pt x="2497" y="4030"/>
                </a:lnTo>
                <a:lnTo>
                  <a:pt x="2592" y="3840"/>
                </a:lnTo>
                <a:lnTo>
                  <a:pt x="2818" y="3483"/>
                </a:lnTo>
                <a:lnTo>
                  <a:pt x="3091" y="3162"/>
                </a:lnTo>
                <a:lnTo>
                  <a:pt x="3400" y="2889"/>
                </a:lnTo>
                <a:lnTo>
                  <a:pt x="3745" y="2651"/>
                </a:lnTo>
                <a:lnTo>
                  <a:pt x="4125" y="2473"/>
                </a:lnTo>
                <a:lnTo>
                  <a:pt x="4541" y="2354"/>
                </a:lnTo>
                <a:lnTo>
                  <a:pt x="4969" y="2282"/>
                </a:lnTo>
                <a:lnTo>
                  <a:pt x="5457" y="2282"/>
                </a:lnTo>
                <a:lnTo>
                  <a:pt x="5956" y="2377"/>
                </a:lnTo>
                <a:lnTo>
                  <a:pt x="6408" y="2532"/>
                </a:lnTo>
                <a:lnTo>
                  <a:pt x="6836" y="2770"/>
                </a:lnTo>
                <a:lnTo>
                  <a:pt x="7026" y="2924"/>
                </a:lnTo>
                <a:lnTo>
                  <a:pt x="6336" y="3614"/>
                </a:lnTo>
                <a:lnTo>
                  <a:pt x="6087" y="3459"/>
                </a:lnTo>
                <a:lnTo>
                  <a:pt x="5516" y="3269"/>
                </a:lnTo>
                <a:lnTo>
                  <a:pt x="5207" y="3257"/>
                </a:lnTo>
                <a:lnTo>
                  <a:pt x="4993" y="3257"/>
                </a:lnTo>
                <a:lnTo>
                  <a:pt x="4613" y="3340"/>
                </a:lnTo>
                <a:lnTo>
                  <a:pt x="4268" y="3483"/>
                </a:lnTo>
                <a:lnTo>
                  <a:pt x="3947" y="3697"/>
                </a:lnTo>
                <a:lnTo>
                  <a:pt x="3686" y="3958"/>
                </a:lnTo>
                <a:lnTo>
                  <a:pt x="3483" y="4267"/>
                </a:lnTo>
                <a:lnTo>
                  <a:pt x="3341" y="4624"/>
                </a:lnTo>
                <a:lnTo>
                  <a:pt x="3258" y="5004"/>
                </a:lnTo>
                <a:lnTo>
                  <a:pt x="3258" y="5207"/>
                </a:lnTo>
                <a:lnTo>
                  <a:pt x="3258" y="5409"/>
                </a:lnTo>
                <a:lnTo>
                  <a:pt x="3341" y="5789"/>
                </a:lnTo>
                <a:lnTo>
                  <a:pt x="3483" y="6134"/>
                </a:lnTo>
                <a:lnTo>
                  <a:pt x="3697" y="6443"/>
                </a:lnTo>
                <a:lnTo>
                  <a:pt x="3959" y="6704"/>
                </a:lnTo>
                <a:lnTo>
                  <a:pt x="4268" y="6918"/>
                </a:lnTo>
                <a:lnTo>
                  <a:pt x="4625" y="7073"/>
                </a:lnTo>
                <a:lnTo>
                  <a:pt x="5005" y="7144"/>
                </a:lnTo>
                <a:lnTo>
                  <a:pt x="5207" y="7156"/>
                </a:lnTo>
                <a:lnTo>
                  <a:pt x="5397" y="7144"/>
                </a:lnTo>
                <a:lnTo>
                  <a:pt x="5778" y="7073"/>
                </a:lnTo>
                <a:lnTo>
                  <a:pt x="6134" y="6918"/>
                </a:lnTo>
                <a:lnTo>
                  <a:pt x="6443" y="6716"/>
                </a:lnTo>
                <a:lnTo>
                  <a:pt x="6705" y="6443"/>
                </a:lnTo>
                <a:lnTo>
                  <a:pt x="6919" y="6134"/>
                </a:lnTo>
                <a:lnTo>
                  <a:pt x="7061" y="5789"/>
                </a:lnTo>
                <a:lnTo>
                  <a:pt x="7145" y="5409"/>
                </a:lnTo>
                <a:lnTo>
                  <a:pt x="7157" y="5207"/>
                </a:lnTo>
                <a:lnTo>
                  <a:pt x="7133" y="5076"/>
                </a:lnTo>
                <a:lnTo>
                  <a:pt x="6954" y="4897"/>
                </a:lnTo>
                <a:lnTo>
                  <a:pt x="6824" y="4874"/>
                </a:lnTo>
                <a:lnTo>
                  <a:pt x="6693" y="4897"/>
                </a:lnTo>
                <a:lnTo>
                  <a:pt x="6515" y="5076"/>
                </a:lnTo>
                <a:lnTo>
                  <a:pt x="6503" y="5207"/>
                </a:lnTo>
                <a:lnTo>
                  <a:pt x="6479" y="5468"/>
                </a:lnTo>
                <a:lnTo>
                  <a:pt x="6289" y="5932"/>
                </a:lnTo>
                <a:lnTo>
                  <a:pt x="5932" y="6288"/>
                </a:lnTo>
                <a:lnTo>
                  <a:pt x="5469" y="6490"/>
                </a:lnTo>
                <a:lnTo>
                  <a:pt x="5195" y="6502"/>
                </a:lnTo>
                <a:lnTo>
                  <a:pt x="4934" y="6490"/>
                </a:lnTo>
                <a:lnTo>
                  <a:pt x="4470" y="6288"/>
                </a:lnTo>
                <a:lnTo>
                  <a:pt x="4113" y="5932"/>
                </a:lnTo>
                <a:lnTo>
                  <a:pt x="3923" y="5468"/>
                </a:lnTo>
                <a:lnTo>
                  <a:pt x="3900" y="5207"/>
                </a:lnTo>
                <a:lnTo>
                  <a:pt x="3923" y="4933"/>
                </a:lnTo>
                <a:lnTo>
                  <a:pt x="4113" y="4470"/>
                </a:lnTo>
                <a:lnTo>
                  <a:pt x="4470" y="4125"/>
                </a:lnTo>
                <a:lnTo>
                  <a:pt x="4934" y="3923"/>
                </a:lnTo>
                <a:lnTo>
                  <a:pt x="5195" y="3899"/>
                </a:lnTo>
                <a:lnTo>
                  <a:pt x="5374" y="3911"/>
                </a:lnTo>
                <a:lnTo>
                  <a:pt x="5706" y="4006"/>
                </a:lnTo>
                <a:lnTo>
                  <a:pt x="5861" y="4089"/>
                </a:lnTo>
                <a:lnTo>
                  <a:pt x="4969" y="4981"/>
                </a:lnTo>
                <a:lnTo>
                  <a:pt x="4886" y="5076"/>
                </a:lnTo>
                <a:lnTo>
                  <a:pt x="4886" y="5325"/>
                </a:lnTo>
                <a:lnTo>
                  <a:pt x="4969" y="5432"/>
                </a:lnTo>
                <a:lnTo>
                  <a:pt x="5076" y="5516"/>
                </a:lnTo>
                <a:lnTo>
                  <a:pt x="5326" y="5516"/>
                </a:lnTo>
                <a:lnTo>
                  <a:pt x="5433" y="5432"/>
                </a:lnTo>
                <a:lnTo>
                  <a:pt x="9974" y="880"/>
                </a:lnTo>
                <a:lnTo>
                  <a:pt x="10057" y="785"/>
                </a:lnTo>
                <a:lnTo>
                  <a:pt x="10057" y="535"/>
                </a:lnTo>
                <a:lnTo>
                  <a:pt x="9974" y="428"/>
                </a:lnTo>
                <a:lnTo>
                  <a:pt x="9879" y="345"/>
                </a:lnTo>
                <a:lnTo>
                  <a:pt x="9629" y="345"/>
                </a:lnTo>
                <a:lnTo>
                  <a:pt x="9522" y="428"/>
                </a:lnTo>
                <a:lnTo>
                  <a:pt x="8642" y="1308"/>
                </a:lnTo>
                <a:lnTo>
                  <a:pt x="8286" y="1010"/>
                </a:lnTo>
                <a:lnTo>
                  <a:pt x="7501" y="535"/>
                </a:lnTo>
                <a:lnTo>
                  <a:pt x="6622" y="190"/>
                </a:lnTo>
                <a:lnTo>
                  <a:pt x="5694" y="24"/>
                </a:lnTo>
                <a:lnTo>
                  <a:pt x="51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57"/>
          <p:cNvSpPr/>
          <p:nvPr/>
        </p:nvSpPr>
        <p:spPr>
          <a:xfrm>
            <a:off x="5687094" y="2728492"/>
            <a:ext cx="793191" cy="554935"/>
          </a:xfrm>
          <a:custGeom>
            <a:avLst/>
            <a:gdLst/>
            <a:ahLst/>
            <a:cxnLst/>
            <a:rect l="l" t="t" r="r" b="b"/>
            <a:pathLst>
              <a:path w="13017" h="9107" extrusionOk="0">
                <a:moveTo>
                  <a:pt x="6514" y="3900"/>
                </a:moveTo>
                <a:lnTo>
                  <a:pt x="6241" y="3912"/>
                </a:lnTo>
                <a:lnTo>
                  <a:pt x="5742" y="4019"/>
                </a:lnTo>
                <a:lnTo>
                  <a:pt x="5266" y="4209"/>
                </a:lnTo>
                <a:lnTo>
                  <a:pt x="4850" y="4494"/>
                </a:lnTo>
                <a:lnTo>
                  <a:pt x="4506" y="4851"/>
                </a:lnTo>
                <a:lnTo>
                  <a:pt x="4220" y="5267"/>
                </a:lnTo>
                <a:lnTo>
                  <a:pt x="4030" y="5730"/>
                </a:lnTo>
                <a:lnTo>
                  <a:pt x="3923" y="6230"/>
                </a:lnTo>
                <a:lnTo>
                  <a:pt x="3911" y="6503"/>
                </a:lnTo>
                <a:lnTo>
                  <a:pt x="3911" y="8773"/>
                </a:lnTo>
                <a:lnTo>
                  <a:pt x="3935" y="8904"/>
                </a:lnTo>
                <a:lnTo>
                  <a:pt x="4101" y="9082"/>
                </a:lnTo>
                <a:lnTo>
                  <a:pt x="4232" y="9106"/>
                </a:lnTo>
                <a:lnTo>
                  <a:pt x="4363" y="9082"/>
                </a:lnTo>
                <a:lnTo>
                  <a:pt x="4541" y="8904"/>
                </a:lnTo>
                <a:lnTo>
                  <a:pt x="4565" y="8773"/>
                </a:lnTo>
                <a:lnTo>
                  <a:pt x="4565" y="6503"/>
                </a:lnTo>
                <a:lnTo>
                  <a:pt x="4565" y="6301"/>
                </a:lnTo>
                <a:lnTo>
                  <a:pt x="4648" y="5921"/>
                </a:lnTo>
                <a:lnTo>
                  <a:pt x="4791" y="5576"/>
                </a:lnTo>
                <a:lnTo>
                  <a:pt x="5005" y="5255"/>
                </a:lnTo>
                <a:lnTo>
                  <a:pt x="5266" y="4993"/>
                </a:lnTo>
                <a:lnTo>
                  <a:pt x="5587" y="4779"/>
                </a:lnTo>
                <a:lnTo>
                  <a:pt x="5932" y="4637"/>
                </a:lnTo>
                <a:lnTo>
                  <a:pt x="6312" y="4554"/>
                </a:lnTo>
                <a:lnTo>
                  <a:pt x="6717" y="4554"/>
                </a:lnTo>
                <a:lnTo>
                  <a:pt x="7097" y="4637"/>
                </a:lnTo>
                <a:lnTo>
                  <a:pt x="7442" y="4779"/>
                </a:lnTo>
                <a:lnTo>
                  <a:pt x="7751" y="4993"/>
                </a:lnTo>
                <a:lnTo>
                  <a:pt x="8012" y="5255"/>
                </a:lnTo>
                <a:lnTo>
                  <a:pt x="8226" y="5576"/>
                </a:lnTo>
                <a:lnTo>
                  <a:pt x="8381" y="5921"/>
                </a:lnTo>
                <a:lnTo>
                  <a:pt x="8452" y="6301"/>
                </a:lnTo>
                <a:lnTo>
                  <a:pt x="8464" y="6503"/>
                </a:lnTo>
                <a:lnTo>
                  <a:pt x="8464" y="8773"/>
                </a:lnTo>
                <a:lnTo>
                  <a:pt x="8476" y="8904"/>
                </a:lnTo>
                <a:lnTo>
                  <a:pt x="8654" y="9082"/>
                </a:lnTo>
                <a:lnTo>
                  <a:pt x="8785" y="9106"/>
                </a:lnTo>
                <a:lnTo>
                  <a:pt x="8916" y="9082"/>
                </a:lnTo>
                <a:lnTo>
                  <a:pt x="9094" y="8904"/>
                </a:lnTo>
                <a:lnTo>
                  <a:pt x="9118" y="8773"/>
                </a:lnTo>
                <a:lnTo>
                  <a:pt x="9118" y="6503"/>
                </a:lnTo>
                <a:lnTo>
                  <a:pt x="9106" y="6230"/>
                </a:lnTo>
                <a:lnTo>
                  <a:pt x="8999" y="5730"/>
                </a:lnTo>
                <a:lnTo>
                  <a:pt x="8797" y="5267"/>
                </a:lnTo>
                <a:lnTo>
                  <a:pt x="8523" y="4851"/>
                </a:lnTo>
                <a:lnTo>
                  <a:pt x="8167" y="4494"/>
                </a:lnTo>
                <a:lnTo>
                  <a:pt x="7751" y="4209"/>
                </a:lnTo>
                <a:lnTo>
                  <a:pt x="7287" y="4019"/>
                </a:lnTo>
                <a:lnTo>
                  <a:pt x="6776" y="3912"/>
                </a:lnTo>
                <a:lnTo>
                  <a:pt x="6514" y="3900"/>
                </a:lnTo>
                <a:close/>
                <a:moveTo>
                  <a:pt x="6503" y="1950"/>
                </a:moveTo>
                <a:lnTo>
                  <a:pt x="6039" y="1962"/>
                </a:lnTo>
                <a:lnTo>
                  <a:pt x="5159" y="2152"/>
                </a:lnTo>
                <a:lnTo>
                  <a:pt x="4339" y="2497"/>
                </a:lnTo>
                <a:lnTo>
                  <a:pt x="3614" y="2984"/>
                </a:lnTo>
                <a:lnTo>
                  <a:pt x="2996" y="3603"/>
                </a:lnTo>
                <a:lnTo>
                  <a:pt x="2509" y="4328"/>
                </a:lnTo>
                <a:lnTo>
                  <a:pt x="2152" y="5148"/>
                </a:lnTo>
                <a:lnTo>
                  <a:pt x="1974" y="6039"/>
                </a:lnTo>
                <a:lnTo>
                  <a:pt x="1962" y="6503"/>
                </a:lnTo>
                <a:lnTo>
                  <a:pt x="1962" y="8773"/>
                </a:lnTo>
                <a:lnTo>
                  <a:pt x="1974" y="8904"/>
                </a:lnTo>
                <a:lnTo>
                  <a:pt x="2152" y="9082"/>
                </a:lnTo>
                <a:lnTo>
                  <a:pt x="2283" y="9106"/>
                </a:lnTo>
                <a:lnTo>
                  <a:pt x="2414" y="9082"/>
                </a:lnTo>
                <a:lnTo>
                  <a:pt x="2592" y="8904"/>
                </a:lnTo>
                <a:lnTo>
                  <a:pt x="2604" y="8773"/>
                </a:lnTo>
                <a:lnTo>
                  <a:pt x="2604" y="6503"/>
                </a:lnTo>
                <a:lnTo>
                  <a:pt x="2627" y="6099"/>
                </a:lnTo>
                <a:lnTo>
                  <a:pt x="2782" y="5338"/>
                </a:lnTo>
                <a:lnTo>
                  <a:pt x="3079" y="4637"/>
                </a:lnTo>
                <a:lnTo>
                  <a:pt x="3495" y="4019"/>
                </a:lnTo>
                <a:lnTo>
                  <a:pt x="4030" y="3484"/>
                </a:lnTo>
                <a:lnTo>
                  <a:pt x="4648" y="3068"/>
                </a:lnTo>
                <a:lnTo>
                  <a:pt x="5350" y="2770"/>
                </a:lnTo>
                <a:lnTo>
                  <a:pt x="6110" y="2616"/>
                </a:lnTo>
                <a:lnTo>
                  <a:pt x="6514" y="2604"/>
                </a:lnTo>
                <a:lnTo>
                  <a:pt x="6907" y="2616"/>
                </a:lnTo>
                <a:lnTo>
                  <a:pt x="7668" y="2770"/>
                </a:lnTo>
                <a:lnTo>
                  <a:pt x="8369" y="3068"/>
                </a:lnTo>
                <a:lnTo>
                  <a:pt x="8999" y="3484"/>
                </a:lnTo>
                <a:lnTo>
                  <a:pt x="9522" y="4019"/>
                </a:lnTo>
                <a:lnTo>
                  <a:pt x="9950" y="4637"/>
                </a:lnTo>
                <a:lnTo>
                  <a:pt x="10235" y="5338"/>
                </a:lnTo>
                <a:lnTo>
                  <a:pt x="10402" y="6099"/>
                </a:lnTo>
                <a:lnTo>
                  <a:pt x="10413" y="6503"/>
                </a:lnTo>
                <a:lnTo>
                  <a:pt x="10413" y="8773"/>
                </a:lnTo>
                <a:lnTo>
                  <a:pt x="10425" y="8904"/>
                </a:lnTo>
                <a:lnTo>
                  <a:pt x="10604" y="9082"/>
                </a:lnTo>
                <a:lnTo>
                  <a:pt x="10734" y="9106"/>
                </a:lnTo>
                <a:lnTo>
                  <a:pt x="10865" y="9082"/>
                </a:lnTo>
                <a:lnTo>
                  <a:pt x="11043" y="8904"/>
                </a:lnTo>
                <a:lnTo>
                  <a:pt x="11067" y="8773"/>
                </a:lnTo>
                <a:lnTo>
                  <a:pt x="11067" y="6503"/>
                </a:lnTo>
                <a:lnTo>
                  <a:pt x="11055" y="6503"/>
                </a:lnTo>
                <a:lnTo>
                  <a:pt x="11043" y="6039"/>
                </a:lnTo>
                <a:lnTo>
                  <a:pt x="10865" y="5148"/>
                </a:lnTo>
                <a:lnTo>
                  <a:pt x="10509" y="4328"/>
                </a:lnTo>
                <a:lnTo>
                  <a:pt x="10021" y="3603"/>
                </a:lnTo>
                <a:lnTo>
                  <a:pt x="9403" y="2984"/>
                </a:lnTo>
                <a:lnTo>
                  <a:pt x="8678" y="2497"/>
                </a:lnTo>
                <a:lnTo>
                  <a:pt x="7858" y="2152"/>
                </a:lnTo>
                <a:lnTo>
                  <a:pt x="6978" y="1962"/>
                </a:lnTo>
                <a:lnTo>
                  <a:pt x="6503" y="1950"/>
                </a:lnTo>
                <a:close/>
                <a:moveTo>
                  <a:pt x="6170" y="1"/>
                </a:moveTo>
                <a:lnTo>
                  <a:pt x="5516" y="72"/>
                </a:lnTo>
                <a:lnTo>
                  <a:pt x="4886" y="203"/>
                </a:lnTo>
                <a:lnTo>
                  <a:pt x="4268" y="393"/>
                </a:lnTo>
                <a:lnTo>
                  <a:pt x="3685" y="643"/>
                </a:lnTo>
                <a:lnTo>
                  <a:pt x="3139" y="940"/>
                </a:lnTo>
                <a:lnTo>
                  <a:pt x="2616" y="1296"/>
                </a:lnTo>
                <a:lnTo>
                  <a:pt x="2140" y="1689"/>
                </a:lnTo>
                <a:lnTo>
                  <a:pt x="1700" y="2129"/>
                </a:lnTo>
                <a:lnTo>
                  <a:pt x="1296" y="2616"/>
                </a:lnTo>
                <a:lnTo>
                  <a:pt x="951" y="3127"/>
                </a:lnTo>
                <a:lnTo>
                  <a:pt x="642" y="3686"/>
                </a:lnTo>
                <a:lnTo>
                  <a:pt x="405" y="4268"/>
                </a:lnTo>
                <a:lnTo>
                  <a:pt x="214" y="4874"/>
                </a:lnTo>
                <a:lnTo>
                  <a:pt x="84" y="5516"/>
                </a:lnTo>
                <a:lnTo>
                  <a:pt x="12" y="6170"/>
                </a:lnTo>
                <a:lnTo>
                  <a:pt x="0" y="6503"/>
                </a:lnTo>
                <a:lnTo>
                  <a:pt x="0" y="8773"/>
                </a:lnTo>
                <a:lnTo>
                  <a:pt x="24" y="8904"/>
                </a:lnTo>
                <a:lnTo>
                  <a:pt x="203" y="9082"/>
                </a:lnTo>
                <a:lnTo>
                  <a:pt x="333" y="9106"/>
                </a:lnTo>
                <a:lnTo>
                  <a:pt x="464" y="9082"/>
                </a:lnTo>
                <a:lnTo>
                  <a:pt x="642" y="8904"/>
                </a:lnTo>
                <a:lnTo>
                  <a:pt x="654" y="8773"/>
                </a:lnTo>
                <a:lnTo>
                  <a:pt x="654" y="6503"/>
                </a:lnTo>
                <a:lnTo>
                  <a:pt x="666" y="6206"/>
                </a:lnTo>
                <a:lnTo>
                  <a:pt x="726" y="5611"/>
                </a:lnTo>
                <a:lnTo>
                  <a:pt x="844" y="5041"/>
                </a:lnTo>
                <a:lnTo>
                  <a:pt x="1011" y="4494"/>
                </a:lnTo>
                <a:lnTo>
                  <a:pt x="1356" y="3710"/>
                </a:lnTo>
                <a:lnTo>
                  <a:pt x="1986" y="2770"/>
                </a:lnTo>
                <a:lnTo>
                  <a:pt x="2782" y="1986"/>
                </a:lnTo>
                <a:lnTo>
                  <a:pt x="3721" y="1344"/>
                </a:lnTo>
                <a:lnTo>
                  <a:pt x="4494" y="999"/>
                </a:lnTo>
                <a:lnTo>
                  <a:pt x="5052" y="833"/>
                </a:lnTo>
                <a:lnTo>
                  <a:pt x="5623" y="714"/>
                </a:lnTo>
                <a:lnTo>
                  <a:pt x="6205" y="655"/>
                </a:lnTo>
                <a:lnTo>
                  <a:pt x="6812" y="655"/>
                </a:lnTo>
                <a:lnTo>
                  <a:pt x="7394" y="714"/>
                </a:lnTo>
                <a:lnTo>
                  <a:pt x="7965" y="833"/>
                </a:lnTo>
                <a:lnTo>
                  <a:pt x="8523" y="999"/>
                </a:lnTo>
                <a:lnTo>
                  <a:pt x="9296" y="1344"/>
                </a:lnTo>
                <a:lnTo>
                  <a:pt x="10235" y="1986"/>
                </a:lnTo>
                <a:lnTo>
                  <a:pt x="11032" y="2770"/>
                </a:lnTo>
                <a:lnTo>
                  <a:pt x="11662" y="3710"/>
                </a:lnTo>
                <a:lnTo>
                  <a:pt x="12006" y="4494"/>
                </a:lnTo>
                <a:lnTo>
                  <a:pt x="12173" y="5041"/>
                </a:lnTo>
                <a:lnTo>
                  <a:pt x="12292" y="5611"/>
                </a:lnTo>
                <a:lnTo>
                  <a:pt x="12351" y="6206"/>
                </a:lnTo>
                <a:lnTo>
                  <a:pt x="12363" y="6503"/>
                </a:lnTo>
                <a:lnTo>
                  <a:pt x="12363" y="8773"/>
                </a:lnTo>
                <a:lnTo>
                  <a:pt x="12375" y="8904"/>
                </a:lnTo>
                <a:lnTo>
                  <a:pt x="12553" y="9082"/>
                </a:lnTo>
                <a:lnTo>
                  <a:pt x="12684" y="9106"/>
                </a:lnTo>
                <a:lnTo>
                  <a:pt x="12815" y="9082"/>
                </a:lnTo>
                <a:lnTo>
                  <a:pt x="12993" y="8904"/>
                </a:lnTo>
                <a:lnTo>
                  <a:pt x="13017" y="8773"/>
                </a:lnTo>
                <a:lnTo>
                  <a:pt x="13017" y="6503"/>
                </a:lnTo>
                <a:lnTo>
                  <a:pt x="13005" y="6503"/>
                </a:lnTo>
                <a:lnTo>
                  <a:pt x="13005" y="6170"/>
                </a:lnTo>
                <a:lnTo>
                  <a:pt x="12933" y="5516"/>
                </a:lnTo>
                <a:lnTo>
                  <a:pt x="12803" y="4874"/>
                </a:lnTo>
                <a:lnTo>
                  <a:pt x="12612" y="4268"/>
                </a:lnTo>
                <a:lnTo>
                  <a:pt x="12363" y="3686"/>
                </a:lnTo>
                <a:lnTo>
                  <a:pt x="12066" y="3127"/>
                </a:lnTo>
                <a:lnTo>
                  <a:pt x="11721" y="2616"/>
                </a:lnTo>
                <a:lnTo>
                  <a:pt x="11317" y="2129"/>
                </a:lnTo>
                <a:lnTo>
                  <a:pt x="10877" y="1689"/>
                </a:lnTo>
                <a:lnTo>
                  <a:pt x="10390" y="1296"/>
                </a:lnTo>
                <a:lnTo>
                  <a:pt x="9878" y="940"/>
                </a:lnTo>
                <a:lnTo>
                  <a:pt x="9320" y="643"/>
                </a:lnTo>
                <a:lnTo>
                  <a:pt x="8737" y="393"/>
                </a:lnTo>
                <a:lnTo>
                  <a:pt x="8131" y="203"/>
                </a:lnTo>
                <a:lnTo>
                  <a:pt x="7501" y="72"/>
                </a:lnTo>
                <a:lnTo>
                  <a:pt x="68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57"/>
          <p:cNvSpPr/>
          <p:nvPr/>
        </p:nvSpPr>
        <p:spPr>
          <a:xfrm>
            <a:off x="6895994" y="2689371"/>
            <a:ext cx="792521" cy="633176"/>
          </a:xfrm>
          <a:custGeom>
            <a:avLst/>
            <a:gdLst/>
            <a:ahLst/>
            <a:cxnLst/>
            <a:rect l="l" t="t" r="r" b="b"/>
            <a:pathLst>
              <a:path w="13006" h="10391" extrusionOk="0">
                <a:moveTo>
                  <a:pt x="6479" y="762"/>
                </a:moveTo>
                <a:lnTo>
                  <a:pt x="6966" y="1713"/>
                </a:lnTo>
                <a:lnTo>
                  <a:pt x="8024" y="1867"/>
                </a:lnTo>
                <a:lnTo>
                  <a:pt x="7264" y="2604"/>
                </a:lnTo>
                <a:lnTo>
                  <a:pt x="7442" y="3650"/>
                </a:lnTo>
                <a:lnTo>
                  <a:pt x="6503" y="3151"/>
                </a:lnTo>
                <a:lnTo>
                  <a:pt x="5564" y="3650"/>
                </a:lnTo>
                <a:lnTo>
                  <a:pt x="5742" y="2604"/>
                </a:lnTo>
                <a:lnTo>
                  <a:pt x="4981" y="1867"/>
                </a:lnTo>
                <a:lnTo>
                  <a:pt x="6027" y="1713"/>
                </a:lnTo>
                <a:lnTo>
                  <a:pt x="6479" y="762"/>
                </a:lnTo>
                <a:close/>
                <a:moveTo>
                  <a:pt x="6360" y="1"/>
                </a:moveTo>
                <a:lnTo>
                  <a:pt x="6099" y="155"/>
                </a:lnTo>
                <a:lnTo>
                  <a:pt x="6004" y="298"/>
                </a:lnTo>
                <a:lnTo>
                  <a:pt x="5599" y="1118"/>
                </a:lnTo>
                <a:lnTo>
                  <a:pt x="4708" y="1249"/>
                </a:lnTo>
                <a:lnTo>
                  <a:pt x="4696" y="1249"/>
                </a:lnTo>
                <a:lnTo>
                  <a:pt x="4542" y="1285"/>
                </a:lnTo>
                <a:lnTo>
                  <a:pt x="4316" y="1487"/>
                </a:lnTo>
                <a:lnTo>
                  <a:pt x="4221" y="1772"/>
                </a:lnTo>
                <a:lnTo>
                  <a:pt x="4280" y="2069"/>
                </a:lnTo>
                <a:lnTo>
                  <a:pt x="4387" y="2200"/>
                </a:lnTo>
                <a:lnTo>
                  <a:pt x="5041" y="2818"/>
                </a:lnTo>
                <a:lnTo>
                  <a:pt x="4886" y="3733"/>
                </a:lnTo>
                <a:lnTo>
                  <a:pt x="4874" y="3900"/>
                </a:lnTo>
                <a:lnTo>
                  <a:pt x="4993" y="4173"/>
                </a:lnTo>
                <a:lnTo>
                  <a:pt x="5243" y="4352"/>
                </a:lnTo>
                <a:lnTo>
                  <a:pt x="5540" y="4375"/>
                </a:lnTo>
                <a:lnTo>
                  <a:pt x="5695" y="4316"/>
                </a:lnTo>
                <a:lnTo>
                  <a:pt x="6503" y="3900"/>
                </a:lnTo>
                <a:lnTo>
                  <a:pt x="7299" y="4316"/>
                </a:lnTo>
                <a:lnTo>
                  <a:pt x="7466" y="4375"/>
                </a:lnTo>
                <a:lnTo>
                  <a:pt x="7763" y="4340"/>
                </a:lnTo>
                <a:lnTo>
                  <a:pt x="8001" y="4173"/>
                </a:lnTo>
                <a:lnTo>
                  <a:pt x="8120" y="3888"/>
                </a:lnTo>
                <a:lnTo>
                  <a:pt x="8120" y="3722"/>
                </a:lnTo>
                <a:lnTo>
                  <a:pt x="7965" y="2830"/>
                </a:lnTo>
                <a:lnTo>
                  <a:pt x="8607" y="2212"/>
                </a:lnTo>
                <a:lnTo>
                  <a:pt x="8607" y="2200"/>
                </a:lnTo>
                <a:lnTo>
                  <a:pt x="8714" y="2069"/>
                </a:lnTo>
                <a:lnTo>
                  <a:pt x="8785" y="1772"/>
                </a:lnTo>
                <a:lnTo>
                  <a:pt x="8690" y="1487"/>
                </a:lnTo>
                <a:lnTo>
                  <a:pt x="8464" y="1285"/>
                </a:lnTo>
                <a:lnTo>
                  <a:pt x="8298" y="1249"/>
                </a:lnTo>
                <a:lnTo>
                  <a:pt x="7406" y="1118"/>
                </a:lnTo>
                <a:lnTo>
                  <a:pt x="7002" y="310"/>
                </a:lnTo>
                <a:lnTo>
                  <a:pt x="6919" y="167"/>
                </a:lnTo>
                <a:lnTo>
                  <a:pt x="6657" y="1"/>
                </a:lnTo>
                <a:close/>
                <a:moveTo>
                  <a:pt x="2925" y="7145"/>
                </a:moveTo>
                <a:lnTo>
                  <a:pt x="3056" y="7157"/>
                </a:lnTo>
                <a:lnTo>
                  <a:pt x="3234" y="7335"/>
                </a:lnTo>
                <a:lnTo>
                  <a:pt x="3246" y="7466"/>
                </a:lnTo>
                <a:lnTo>
                  <a:pt x="3246" y="9415"/>
                </a:lnTo>
                <a:lnTo>
                  <a:pt x="3234" y="9546"/>
                </a:lnTo>
                <a:lnTo>
                  <a:pt x="3056" y="9724"/>
                </a:lnTo>
                <a:lnTo>
                  <a:pt x="2925" y="9748"/>
                </a:lnTo>
                <a:lnTo>
                  <a:pt x="975" y="9748"/>
                </a:lnTo>
                <a:lnTo>
                  <a:pt x="845" y="9724"/>
                </a:lnTo>
                <a:lnTo>
                  <a:pt x="666" y="9546"/>
                </a:lnTo>
                <a:lnTo>
                  <a:pt x="655" y="9415"/>
                </a:lnTo>
                <a:lnTo>
                  <a:pt x="655" y="7466"/>
                </a:lnTo>
                <a:lnTo>
                  <a:pt x="666" y="7335"/>
                </a:lnTo>
                <a:lnTo>
                  <a:pt x="845" y="7157"/>
                </a:lnTo>
                <a:lnTo>
                  <a:pt x="975" y="7145"/>
                </a:lnTo>
                <a:close/>
                <a:moveTo>
                  <a:pt x="7478" y="5837"/>
                </a:moveTo>
                <a:lnTo>
                  <a:pt x="7608" y="5861"/>
                </a:lnTo>
                <a:lnTo>
                  <a:pt x="7787" y="6039"/>
                </a:lnTo>
                <a:lnTo>
                  <a:pt x="7799" y="6170"/>
                </a:lnTo>
                <a:lnTo>
                  <a:pt x="7799" y="9415"/>
                </a:lnTo>
                <a:lnTo>
                  <a:pt x="7787" y="9546"/>
                </a:lnTo>
                <a:lnTo>
                  <a:pt x="7608" y="9724"/>
                </a:lnTo>
                <a:lnTo>
                  <a:pt x="7478" y="9748"/>
                </a:lnTo>
                <a:lnTo>
                  <a:pt x="5528" y="9748"/>
                </a:lnTo>
                <a:lnTo>
                  <a:pt x="5397" y="9724"/>
                </a:lnTo>
                <a:lnTo>
                  <a:pt x="5219" y="9546"/>
                </a:lnTo>
                <a:lnTo>
                  <a:pt x="5195" y="9415"/>
                </a:lnTo>
                <a:lnTo>
                  <a:pt x="5195" y="6170"/>
                </a:lnTo>
                <a:lnTo>
                  <a:pt x="5219" y="6039"/>
                </a:lnTo>
                <a:lnTo>
                  <a:pt x="5397" y="5861"/>
                </a:lnTo>
                <a:lnTo>
                  <a:pt x="5528" y="5837"/>
                </a:lnTo>
                <a:close/>
                <a:moveTo>
                  <a:pt x="12030" y="8441"/>
                </a:moveTo>
                <a:lnTo>
                  <a:pt x="12161" y="8464"/>
                </a:lnTo>
                <a:lnTo>
                  <a:pt x="12327" y="8631"/>
                </a:lnTo>
                <a:lnTo>
                  <a:pt x="12351" y="8762"/>
                </a:lnTo>
                <a:lnTo>
                  <a:pt x="12351" y="9415"/>
                </a:lnTo>
                <a:lnTo>
                  <a:pt x="12327" y="9546"/>
                </a:lnTo>
                <a:lnTo>
                  <a:pt x="12161" y="9724"/>
                </a:lnTo>
                <a:lnTo>
                  <a:pt x="12030" y="9748"/>
                </a:lnTo>
                <a:lnTo>
                  <a:pt x="10081" y="9748"/>
                </a:lnTo>
                <a:lnTo>
                  <a:pt x="9950" y="9724"/>
                </a:lnTo>
                <a:lnTo>
                  <a:pt x="9772" y="9546"/>
                </a:lnTo>
                <a:lnTo>
                  <a:pt x="9748" y="9415"/>
                </a:lnTo>
                <a:lnTo>
                  <a:pt x="9748" y="8762"/>
                </a:lnTo>
                <a:lnTo>
                  <a:pt x="9772" y="8631"/>
                </a:lnTo>
                <a:lnTo>
                  <a:pt x="9950" y="8464"/>
                </a:lnTo>
                <a:lnTo>
                  <a:pt x="10081" y="8441"/>
                </a:lnTo>
                <a:close/>
                <a:moveTo>
                  <a:pt x="975" y="6491"/>
                </a:moveTo>
                <a:lnTo>
                  <a:pt x="773" y="6503"/>
                </a:lnTo>
                <a:lnTo>
                  <a:pt x="429" y="6658"/>
                </a:lnTo>
                <a:lnTo>
                  <a:pt x="167" y="6919"/>
                </a:lnTo>
                <a:lnTo>
                  <a:pt x="13" y="7276"/>
                </a:lnTo>
                <a:lnTo>
                  <a:pt x="1" y="7466"/>
                </a:lnTo>
                <a:lnTo>
                  <a:pt x="1" y="9415"/>
                </a:lnTo>
                <a:lnTo>
                  <a:pt x="13" y="9617"/>
                </a:lnTo>
                <a:lnTo>
                  <a:pt x="167" y="9962"/>
                </a:lnTo>
                <a:lnTo>
                  <a:pt x="429" y="10236"/>
                </a:lnTo>
                <a:lnTo>
                  <a:pt x="773" y="10378"/>
                </a:lnTo>
                <a:lnTo>
                  <a:pt x="975" y="10390"/>
                </a:lnTo>
                <a:lnTo>
                  <a:pt x="2925" y="10390"/>
                </a:lnTo>
                <a:lnTo>
                  <a:pt x="3127" y="10378"/>
                </a:lnTo>
                <a:lnTo>
                  <a:pt x="3472" y="10236"/>
                </a:lnTo>
                <a:lnTo>
                  <a:pt x="3745" y="9962"/>
                </a:lnTo>
                <a:lnTo>
                  <a:pt x="3888" y="9617"/>
                </a:lnTo>
                <a:lnTo>
                  <a:pt x="3900" y="9415"/>
                </a:lnTo>
                <a:lnTo>
                  <a:pt x="3900" y="7466"/>
                </a:lnTo>
                <a:lnTo>
                  <a:pt x="3888" y="7276"/>
                </a:lnTo>
                <a:lnTo>
                  <a:pt x="3745" y="6919"/>
                </a:lnTo>
                <a:lnTo>
                  <a:pt x="3472" y="6658"/>
                </a:lnTo>
                <a:lnTo>
                  <a:pt x="3127" y="6503"/>
                </a:lnTo>
                <a:lnTo>
                  <a:pt x="2925" y="6491"/>
                </a:lnTo>
                <a:close/>
                <a:moveTo>
                  <a:pt x="5528" y="5196"/>
                </a:moveTo>
                <a:lnTo>
                  <a:pt x="5326" y="5207"/>
                </a:lnTo>
                <a:lnTo>
                  <a:pt x="4981" y="5350"/>
                </a:lnTo>
                <a:lnTo>
                  <a:pt x="4708" y="5612"/>
                </a:lnTo>
                <a:lnTo>
                  <a:pt x="4565" y="5968"/>
                </a:lnTo>
                <a:lnTo>
                  <a:pt x="4553" y="6170"/>
                </a:lnTo>
                <a:lnTo>
                  <a:pt x="4553" y="9415"/>
                </a:lnTo>
                <a:lnTo>
                  <a:pt x="4565" y="9617"/>
                </a:lnTo>
                <a:lnTo>
                  <a:pt x="4708" y="9962"/>
                </a:lnTo>
                <a:lnTo>
                  <a:pt x="4981" y="10236"/>
                </a:lnTo>
                <a:lnTo>
                  <a:pt x="5326" y="10378"/>
                </a:lnTo>
                <a:lnTo>
                  <a:pt x="5528" y="10390"/>
                </a:lnTo>
                <a:lnTo>
                  <a:pt x="7478" y="10390"/>
                </a:lnTo>
                <a:lnTo>
                  <a:pt x="7680" y="10378"/>
                </a:lnTo>
                <a:lnTo>
                  <a:pt x="8024" y="10236"/>
                </a:lnTo>
                <a:lnTo>
                  <a:pt x="8286" y="9962"/>
                </a:lnTo>
                <a:lnTo>
                  <a:pt x="8440" y="9617"/>
                </a:lnTo>
                <a:lnTo>
                  <a:pt x="8452" y="9415"/>
                </a:lnTo>
                <a:lnTo>
                  <a:pt x="8452" y="6170"/>
                </a:lnTo>
                <a:lnTo>
                  <a:pt x="8440" y="5968"/>
                </a:lnTo>
                <a:lnTo>
                  <a:pt x="8286" y="5612"/>
                </a:lnTo>
                <a:lnTo>
                  <a:pt x="8024" y="5350"/>
                </a:lnTo>
                <a:lnTo>
                  <a:pt x="7680" y="5207"/>
                </a:lnTo>
                <a:lnTo>
                  <a:pt x="7478" y="5196"/>
                </a:lnTo>
                <a:close/>
                <a:moveTo>
                  <a:pt x="10081" y="7787"/>
                </a:moveTo>
                <a:lnTo>
                  <a:pt x="9879" y="7811"/>
                </a:lnTo>
                <a:lnTo>
                  <a:pt x="9522" y="7953"/>
                </a:lnTo>
                <a:lnTo>
                  <a:pt x="9261" y="8215"/>
                </a:lnTo>
                <a:lnTo>
                  <a:pt x="9118" y="8571"/>
                </a:lnTo>
                <a:lnTo>
                  <a:pt x="9106" y="8762"/>
                </a:lnTo>
                <a:lnTo>
                  <a:pt x="9106" y="9415"/>
                </a:lnTo>
                <a:lnTo>
                  <a:pt x="9118" y="9617"/>
                </a:lnTo>
                <a:lnTo>
                  <a:pt x="9261" y="9962"/>
                </a:lnTo>
                <a:lnTo>
                  <a:pt x="9522" y="10236"/>
                </a:lnTo>
                <a:lnTo>
                  <a:pt x="9879" y="10378"/>
                </a:lnTo>
                <a:lnTo>
                  <a:pt x="10081" y="10390"/>
                </a:lnTo>
                <a:lnTo>
                  <a:pt x="12030" y="10390"/>
                </a:lnTo>
                <a:lnTo>
                  <a:pt x="12221" y="10378"/>
                </a:lnTo>
                <a:lnTo>
                  <a:pt x="12577" y="10236"/>
                </a:lnTo>
                <a:lnTo>
                  <a:pt x="12839" y="9962"/>
                </a:lnTo>
                <a:lnTo>
                  <a:pt x="12981" y="9617"/>
                </a:lnTo>
                <a:lnTo>
                  <a:pt x="13005" y="9415"/>
                </a:lnTo>
                <a:lnTo>
                  <a:pt x="13005" y="8762"/>
                </a:lnTo>
                <a:lnTo>
                  <a:pt x="12981" y="8571"/>
                </a:lnTo>
                <a:lnTo>
                  <a:pt x="12839" y="8215"/>
                </a:lnTo>
                <a:lnTo>
                  <a:pt x="12577" y="7953"/>
                </a:lnTo>
                <a:lnTo>
                  <a:pt x="12221" y="7811"/>
                </a:lnTo>
                <a:lnTo>
                  <a:pt x="12030" y="778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57"/>
          <p:cNvSpPr/>
          <p:nvPr/>
        </p:nvSpPr>
        <p:spPr>
          <a:xfrm>
            <a:off x="8262840" y="2688701"/>
            <a:ext cx="475963" cy="633846"/>
          </a:xfrm>
          <a:custGeom>
            <a:avLst/>
            <a:gdLst/>
            <a:ahLst/>
            <a:cxnLst/>
            <a:rect l="l" t="t" r="r" b="b"/>
            <a:pathLst>
              <a:path w="7811" h="10402" extrusionOk="0">
                <a:moveTo>
                  <a:pt x="1950" y="2912"/>
                </a:moveTo>
                <a:lnTo>
                  <a:pt x="1819" y="2924"/>
                </a:lnTo>
                <a:lnTo>
                  <a:pt x="1641" y="3114"/>
                </a:lnTo>
                <a:lnTo>
                  <a:pt x="1629" y="3233"/>
                </a:lnTo>
                <a:lnTo>
                  <a:pt x="1641" y="3376"/>
                </a:lnTo>
                <a:lnTo>
                  <a:pt x="1819" y="3542"/>
                </a:lnTo>
                <a:lnTo>
                  <a:pt x="1950" y="3566"/>
                </a:lnTo>
                <a:lnTo>
                  <a:pt x="5849" y="3566"/>
                </a:lnTo>
                <a:lnTo>
                  <a:pt x="5980" y="3542"/>
                </a:lnTo>
                <a:lnTo>
                  <a:pt x="6158" y="3376"/>
                </a:lnTo>
                <a:lnTo>
                  <a:pt x="6182" y="3233"/>
                </a:lnTo>
                <a:lnTo>
                  <a:pt x="6158" y="3114"/>
                </a:lnTo>
                <a:lnTo>
                  <a:pt x="5980" y="2924"/>
                </a:lnTo>
                <a:lnTo>
                  <a:pt x="5849" y="2912"/>
                </a:lnTo>
                <a:close/>
                <a:moveTo>
                  <a:pt x="1950" y="4862"/>
                </a:moveTo>
                <a:lnTo>
                  <a:pt x="1819" y="4874"/>
                </a:lnTo>
                <a:lnTo>
                  <a:pt x="1641" y="5064"/>
                </a:lnTo>
                <a:lnTo>
                  <a:pt x="1629" y="5183"/>
                </a:lnTo>
                <a:lnTo>
                  <a:pt x="1641" y="5325"/>
                </a:lnTo>
                <a:lnTo>
                  <a:pt x="1819" y="5492"/>
                </a:lnTo>
                <a:lnTo>
                  <a:pt x="1950" y="5516"/>
                </a:lnTo>
                <a:lnTo>
                  <a:pt x="5849" y="5516"/>
                </a:lnTo>
                <a:lnTo>
                  <a:pt x="5980" y="5492"/>
                </a:lnTo>
                <a:lnTo>
                  <a:pt x="6158" y="5325"/>
                </a:lnTo>
                <a:lnTo>
                  <a:pt x="6182" y="5183"/>
                </a:lnTo>
                <a:lnTo>
                  <a:pt x="6158" y="5064"/>
                </a:lnTo>
                <a:lnTo>
                  <a:pt x="5980" y="4874"/>
                </a:lnTo>
                <a:lnTo>
                  <a:pt x="5849" y="4862"/>
                </a:lnTo>
                <a:close/>
                <a:moveTo>
                  <a:pt x="1950" y="6823"/>
                </a:moveTo>
                <a:lnTo>
                  <a:pt x="1819" y="6847"/>
                </a:lnTo>
                <a:lnTo>
                  <a:pt x="1641" y="7025"/>
                </a:lnTo>
                <a:lnTo>
                  <a:pt x="1629" y="7156"/>
                </a:lnTo>
                <a:lnTo>
                  <a:pt x="1641" y="7287"/>
                </a:lnTo>
                <a:lnTo>
                  <a:pt x="1819" y="7465"/>
                </a:lnTo>
                <a:lnTo>
                  <a:pt x="1950" y="7477"/>
                </a:lnTo>
                <a:lnTo>
                  <a:pt x="5849" y="7477"/>
                </a:lnTo>
                <a:lnTo>
                  <a:pt x="5980" y="7465"/>
                </a:lnTo>
                <a:lnTo>
                  <a:pt x="6158" y="7287"/>
                </a:lnTo>
                <a:lnTo>
                  <a:pt x="6182" y="7156"/>
                </a:lnTo>
                <a:lnTo>
                  <a:pt x="6158" y="7025"/>
                </a:lnTo>
                <a:lnTo>
                  <a:pt x="5980" y="6847"/>
                </a:lnTo>
                <a:lnTo>
                  <a:pt x="5849" y="6823"/>
                </a:lnTo>
                <a:close/>
                <a:moveTo>
                  <a:pt x="5040" y="785"/>
                </a:moveTo>
                <a:lnTo>
                  <a:pt x="5944" y="1700"/>
                </a:lnTo>
                <a:lnTo>
                  <a:pt x="6051" y="1771"/>
                </a:lnTo>
                <a:lnTo>
                  <a:pt x="6289" y="1783"/>
                </a:lnTo>
                <a:lnTo>
                  <a:pt x="6396" y="1712"/>
                </a:lnTo>
                <a:lnTo>
                  <a:pt x="7156" y="1046"/>
                </a:lnTo>
                <a:lnTo>
                  <a:pt x="7156" y="9367"/>
                </a:lnTo>
                <a:lnTo>
                  <a:pt x="6396" y="8677"/>
                </a:lnTo>
                <a:lnTo>
                  <a:pt x="6289" y="8618"/>
                </a:lnTo>
                <a:lnTo>
                  <a:pt x="6051" y="8630"/>
                </a:lnTo>
                <a:lnTo>
                  <a:pt x="5944" y="8713"/>
                </a:lnTo>
                <a:lnTo>
                  <a:pt x="5040" y="9617"/>
                </a:lnTo>
                <a:lnTo>
                  <a:pt x="4137" y="8713"/>
                </a:lnTo>
                <a:lnTo>
                  <a:pt x="4030" y="8630"/>
                </a:lnTo>
                <a:lnTo>
                  <a:pt x="3780" y="8630"/>
                </a:lnTo>
                <a:lnTo>
                  <a:pt x="3673" y="8713"/>
                </a:lnTo>
                <a:lnTo>
                  <a:pt x="2770" y="9617"/>
                </a:lnTo>
                <a:lnTo>
                  <a:pt x="1855" y="8713"/>
                </a:lnTo>
                <a:lnTo>
                  <a:pt x="1760" y="8630"/>
                </a:lnTo>
                <a:lnTo>
                  <a:pt x="1522" y="8618"/>
                </a:lnTo>
                <a:lnTo>
                  <a:pt x="1415" y="8677"/>
                </a:lnTo>
                <a:lnTo>
                  <a:pt x="654" y="9367"/>
                </a:lnTo>
                <a:lnTo>
                  <a:pt x="654" y="1046"/>
                </a:lnTo>
                <a:lnTo>
                  <a:pt x="1415" y="1712"/>
                </a:lnTo>
                <a:lnTo>
                  <a:pt x="1522" y="1783"/>
                </a:lnTo>
                <a:lnTo>
                  <a:pt x="1760" y="1771"/>
                </a:lnTo>
                <a:lnTo>
                  <a:pt x="1855" y="1700"/>
                </a:lnTo>
                <a:lnTo>
                  <a:pt x="2770" y="785"/>
                </a:lnTo>
                <a:lnTo>
                  <a:pt x="3673" y="1700"/>
                </a:lnTo>
                <a:lnTo>
                  <a:pt x="3780" y="1771"/>
                </a:lnTo>
                <a:lnTo>
                  <a:pt x="4030" y="1771"/>
                </a:lnTo>
                <a:lnTo>
                  <a:pt x="4137" y="1700"/>
                </a:lnTo>
                <a:lnTo>
                  <a:pt x="5040" y="785"/>
                </a:lnTo>
                <a:close/>
                <a:moveTo>
                  <a:pt x="286" y="0"/>
                </a:moveTo>
                <a:lnTo>
                  <a:pt x="191" y="36"/>
                </a:lnTo>
                <a:lnTo>
                  <a:pt x="107" y="83"/>
                </a:lnTo>
                <a:lnTo>
                  <a:pt x="12" y="238"/>
                </a:lnTo>
                <a:lnTo>
                  <a:pt x="0" y="321"/>
                </a:lnTo>
                <a:lnTo>
                  <a:pt x="0" y="10080"/>
                </a:lnTo>
                <a:lnTo>
                  <a:pt x="12" y="10175"/>
                </a:lnTo>
                <a:lnTo>
                  <a:pt x="107" y="10318"/>
                </a:lnTo>
                <a:lnTo>
                  <a:pt x="191" y="10377"/>
                </a:lnTo>
                <a:lnTo>
                  <a:pt x="286" y="10401"/>
                </a:lnTo>
                <a:lnTo>
                  <a:pt x="464" y="10377"/>
                </a:lnTo>
                <a:lnTo>
                  <a:pt x="547" y="10318"/>
                </a:lnTo>
                <a:lnTo>
                  <a:pt x="1617" y="9379"/>
                </a:lnTo>
                <a:lnTo>
                  <a:pt x="2532" y="10306"/>
                </a:lnTo>
                <a:lnTo>
                  <a:pt x="2639" y="10389"/>
                </a:lnTo>
                <a:lnTo>
                  <a:pt x="2889" y="10389"/>
                </a:lnTo>
                <a:lnTo>
                  <a:pt x="2996" y="10306"/>
                </a:lnTo>
                <a:lnTo>
                  <a:pt x="3899" y="9403"/>
                </a:lnTo>
                <a:lnTo>
                  <a:pt x="4815" y="10306"/>
                </a:lnTo>
                <a:lnTo>
                  <a:pt x="4910" y="10389"/>
                </a:lnTo>
                <a:lnTo>
                  <a:pt x="5159" y="10389"/>
                </a:lnTo>
                <a:lnTo>
                  <a:pt x="5266" y="10306"/>
                </a:lnTo>
                <a:lnTo>
                  <a:pt x="6193" y="9391"/>
                </a:lnTo>
                <a:lnTo>
                  <a:pt x="7263" y="10318"/>
                </a:lnTo>
                <a:lnTo>
                  <a:pt x="7347" y="10377"/>
                </a:lnTo>
                <a:lnTo>
                  <a:pt x="7525" y="10401"/>
                </a:lnTo>
                <a:lnTo>
                  <a:pt x="7608" y="10377"/>
                </a:lnTo>
                <a:lnTo>
                  <a:pt x="7691" y="10318"/>
                </a:lnTo>
                <a:lnTo>
                  <a:pt x="7798" y="10175"/>
                </a:lnTo>
                <a:lnTo>
                  <a:pt x="7810" y="10080"/>
                </a:lnTo>
                <a:lnTo>
                  <a:pt x="7810" y="333"/>
                </a:lnTo>
                <a:lnTo>
                  <a:pt x="7798" y="238"/>
                </a:lnTo>
                <a:lnTo>
                  <a:pt x="7691" y="83"/>
                </a:lnTo>
                <a:lnTo>
                  <a:pt x="7608" y="36"/>
                </a:lnTo>
                <a:lnTo>
                  <a:pt x="7525" y="0"/>
                </a:lnTo>
                <a:lnTo>
                  <a:pt x="7347" y="24"/>
                </a:lnTo>
                <a:lnTo>
                  <a:pt x="7263" y="83"/>
                </a:lnTo>
                <a:lnTo>
                  <a:pt x="6193" y="1022"/>
                </a:lnTo>
                <a:lnTo>
                  <a:pt x="5266" y="95"/>
                </a:lnTo>
                <a:lnTo>
                  <a:pt x="5159" y="24"/>
                </a:lnTo>
                <a:lnTo>
                  <a:pt x="4910" y="24"/>
                </a:lnTo>
                <a:lnTo>
                  <a:pt x="4815" y="95"/>
                </a:lnTo>
                <a:lnTo>
                  <a:pt x="3899" y="1010"/>
                </a:lnTo>
                <a:lnTo>
                  <a:pt x="2996" y="95"/>
                </a:lnTo>
                <a:lnTo>
                  <a:pt x="2889" y="24"/>
                </a:lnTo>
                <a:lnTo>
                  <a:pt x="2639" y="24"/>
                </a:lnTo>
                <a:lnTo>
                  <a:pt x="2532" y="95"/>
                </a:lnTo>
                <a:lnTo>
                  <a:pt x="1617" y="1022"/>
                </a:lnTo>
                <a:lnTo>
                  <a:pt x="547" y="83"/>
                </a:lnTo>
                <a:lnTo>
                  <a:pt x="464" y="24"/>
                </a:lnTo>
                <a:lnTo>
                  <a:pt x="2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57"/>
          <p:cNvSpPr/>
          <p:nvPr/>
        </p:nvSpPr>
        <p:spPr>
          <a:xfrm>
            <a:off x="854294" y="2768344"/>
            <a:ext cx="791789" cy="475232"/>
          </a:xfrm>
          <a:custGeom>
            <a:avLst/>
            <a:gdLst/>
            <a:ahLst/>
            <a:cxnLst/>
            <a:rect l="l" t="t" r="r" b="b"/>
            <a:pathLst>
              <a:path w="12994" h="7799" extrusionOk="0">
                <a:moveTo>
                  <a:pt x="9415" y="654"/>
                </a:moveTo>
                <a:lnTo>
                  <a:pt x="9546" y="666"/>
                </a:lnTo>
                <a:lnTo>
                  <a:pt x="9724" y="845"/>
                </a:lnTo>
                <a:lnTo>
                  <a:pt x="9748" y="975"/>
                </a:lnTo>
                <a:lnTo>
                  <a:pt x="9748" y="2758"/>
                </a:lnTo>
                <a:lnTo>
                  <a:pt x="9760" y="2925"/>
                </a:lnTo>
                <a:lnTo>
                  <a:pt x="9879" y="3210"/>
                </a:lnTo>
                <a:lnTo>
                  <a:pt x="10105" y="3436"/>
                </a:lnTo>
                <a:lnTo>
                  <a:pt x="10402" y="3567"/>
                </a:lnTo>
                <a:lnTo>
                  <a:pt x="10568" y="3579"/>
                </a:lnTo>
                <a:lnTo>
                  <a:pt x="10770" y="3555"/>
                </a:lnTo>
                <a:lnTo>
                  <a:pt x="11115" y="3365"/>
                </a:lnTo>
                <a:lnTo>
                  <a:pt x="11258" y="3198"/>
                </a:lnTo>
                <a:lnTo>
                  <a:pt x="11317" y="3115"/>
                </a:lnTo>
                <a:lnTo>
                  <a:pt x="11543" y="2949"/>
                </a:lnTo>
                <a:lnTo>
                  <a:pt x="11698" y="2925"/>
                </a:lnTo>
                <a:lnTo>
                  <a:pt x="11828" y="2937"/>
                </a:lnTo>
                <a:lnTo>
                  <a:pt x="12054" y="3091"/>
                </a:lnTo>
                <a:lnTo>
                  <a:pt x="12232" y="3353"/>
                </a:lnTo>
                <a:lnTo>
                  <a:pt x="12339" y="3697"/>
                </a:lnTo>
                <a:lnTo>
                  <a:pt x="12351" y="3900"/>
                </a:lnTo>
                <a:lnTo>
                  <a:pt x="12339" y="3900"/>
                </a:lnTo>
                <a:lnTo>
                  <a:pt x="12339" y="4090"/>
                </a:lnTo>
                <a:lnTo>
                  <a:pt x="12232" y="4446"/>
                </a:lnTo>
                <a:lnTo>
                  <a:pt x="12054" y="4708"/>
                </a:lnTo>
                <a:lnTo>
                  <a:pt x="11828" y="4862"/>
                </a:lnTo>
                <a:lnTo>
                  <a:pt x="11698" y="4874"/>
                </a:lnTo>
                <a:lnTo>
                  <a:pt x="11531" y="4850"/>
                </a:lnTo>
                <a:lnTo>
                  <a:pt x="11317" y="4684"/>
                </a:lnTo>
                <a:lnTo>
                  <a:pt x="11246" y="4601"/>
                </a:lnTo>
                <a:lnTo>
                  <a:pt x="11115" y="4434"/>
                </a:lnTo>
                <a:lnTo>
                  <a:pt x="10759" y="4244"/>
                </a:lnTo>
                <a:lnTo>
                  <a:pt x="10568" y="4220"/>
                </a:lnTo>
                <a:lnTo>
                  <a:pt x="10402" y="4232"/>
                </a:lnTo>
                <a:lnTo>
                  <a:pt x="10105" y="4363"/>
                </a:lnTo>
                <a:lnTo>
                  <a:pt x="9879" y="4577"/>
                </a:lnTo>
                <a:lnTo>
                  <a:pt x="9760" y="4874"/>
                </a:lnTo>
                <a:lnTo>
                  <a:pt x="9748" y="5041"/>
                </a:lnTo>
                <a:lnTo>
                  <a:pt x="9748" y="6824"/>
                </a:lnTo>
                <a:lnTo>
                  <a:pt x="9724" y="6954"/>
                </a:lnTo>
                <a:lnTo>
                  <a:pt x="9546" y="7133"/>
                </a:lnTo>
                <a:lnTo>
                  <a:pt x="9415" y="7145"/>
                </a:lnTo>
                <a:lnTo>
                  <a:pt x="7644" y="7145"/>
                </a:lnTo>
                <a:lnTo>
                  <a:pt x="7573" y="7133"/>
                </a:lnTo>
                <a:lnTo>
                  <a:pt x="7478" y="7050"/>
                </a:lnTo>
                <a:lnTo>
                  <a:pt x="7466" y="6978"/>
                </a:lnTo>
                <a:lnTo>
                  <a:pt x="7501" y="6871"/>
                </a:lnTo>
                <a:lnTo>
                  <a:pt x="7561" y="6824"/>
                </a:lnTo>
                <a:lnTo>
                  <a:pt x="7680" y="6729"/>
                </a:lnTo>
                <a:lnTo>
                  <a:pt x="7882" y="6515"/>
                </a:lnTo>
                <a:lnTo>
                  <a:pt x="8036" y="6253"/>
                </a:lnTo>
                <a:lnTo>
                  <a:pt x="8108" y="5992"/>
                </a:lnTo>
                <a:lnTo>
                  <a:pt x="8120" y="5849"/>
                </a:lnTo>
                <a:lnTo>
                  <a:pt x="8108" y="5718"/>
                </a:lnTo>
                <a:lnTo>
                  <a:pt x="8048" y="5457"/>
                </a:lnTo>
                <a:lnTo>
                  <a:pt x="7846" y="5112"/>
                </a:lnTo>
                <a:lnTo>
                  <a:pt x="7406" y="4767"/>
                </a:lnTo>
                <a:lnTo>
                  <a:pt x="6824" y="4565"/>
                </a:lnTo>
                <a:lnTo>
                  <a:pt x="6491" y="4553"/>
                </a:lnTo>
                <a:lnTo>
                  <a:pt x="6158" y="4565"/>
                </a:lnTo>
                <a:lnTo>
                  <a:pt x="5576" y="4767"/>
                </a:lnTo>
                <a:lnTo>
                  <a:pt x="5136" y="5112"/>
                </a:lnTo>
                <a:lnTo>
                  <a:pt x="4934" y="5457"/>
                </a:lnTo>
                <a:lnTo>
                  <a:pt x="4874" y="5718"/>
                </a:lnTo>
                <a:lnTo>
                  <a:pt x="4863" y="5849"/>
                </a:lnTo>
                <a:lnTo>
                  <a:pt x="4874" y="5992"/>
                </a:lnTo>
                <a:lnTo>
                  <a:pt x="4946" y="6253"/>
                </a:lnTo>
                <a:lnTo>
                  <a:pt x="5077" y="6503"/>
                </a:lnTo>
                <a:lnTo>
                  <a:pt x="5291" y="6729"/>
                </a:lnTo>
                <a:lnTo>
                  <a:pt x="5421" y="6824"/>
                </a:lnTo>
                <a:lnTo>
                  <a:pt x="5481" y="6871"/>
                </a:lnTo>
                <a:lnTo>
                  <a:pt x="5516" y="6978"/>
                </a:lnTo>
                <a:lnTo>
                  <a:pt x="5504" y="7050"/>
                </a:lnTo>
                <a:lnTo>
                  <a:pt x="5421" y="7133"/>
                </a:lnTo>
                <a:lnTo>
                  <a:pt x="5350" y="7145"/>
                </a:lnTo>
                <a:lnTo>
                  <a:pt x="3567" y="7145"/>
                </a:lnTo>
                <a:lnTo>
                  <a:pt x="3436" y="7133"/>
                </a:lnTo>
                <a:lnTo>
                  <a:pt x="3258" y="6954"/>
                </a:lnTo>
                <a:lnTo>
                  <a:pt x="3246" y="6824"/>
                </a:lnTo>
                <a:lnTo>
                  <a:pt x="3246" y="5041"/>
                </a:lnTo>
                <a:lnTo>
                  <a:pt x="3234" y="4874"/>
                </a:lnTo>
                <a:lnTo>
                  <a:pt x="3103" y="4577"/>
                </a:lnTo>
                <a:lnTo>
                  <a:pt x="2877" y="4363"/>
                </a:lnTo>
                <a:lnTo>
                  <a:pt x="2592" y="4232"/>
                </a:lnTo>
                <a:lnTo>
                  <a:pt x="2426" y="4220"/>
                </a:lnTo>
                <a:lnTo>
                  <a:pt x="2224" y="4244"/>
                </a:lnTo>
                <a:lnTo>
                  <a:pt x="1867" y="4434"/>
                </a:lnTo>
                <a:lnTo>
                  <a:pt x="1736" y="4601"/>
                </a:lnTo>
                <a:lnTo>
                  <a:pt x="1677" y="4684"/>
                </a:lnTo>
                <a:lnTo>
                  <a:pt x="1451" y="4850"/>
                </a:lnTo>
                <a:lnTo>
                  <a:pt x="1297" y="4874"/>
                </a:lnTo>
                <a:lnTo>
                  <a:pt x="1166" y="4862"/>
                </a:lnTo>
                <a:lnTo>
                  <a:pt x="928" y="4708"/>
                </a:lnTo>
                <a:lnTo>
                  <a:pt x="750" y="4446"/>
                </a:lnTo>
                <a:lnTo>
                  <a:pt x="655" y="4090"/>
                </a:lnTo>
                <a:lnTo>
                  <a:pt x="643" y="3900"/>
                </a:lnTo>
                <a:lnTo>
                  <a:pt x="655" y="3697"/>
                </a:lnTo>
                <a:lnTo>
                  <a:pt x="750" y="3353"/>
                </a:lnTo>
                <a:lnTo>
                  <a:pt x="928" y="3091"/>
                </a:lnTo>
                <a:lnTo>
                  <a:pt x="1166" y="2937"/>
                </a:lnTo>
                <a:lnTo>
                  <a:pt x="1297" y="2925"/>
                </a:lnTo>
                <a:lnTo>
                  <a:pt x="1451" y="2949"/>
                </a:lnTo>
                <a:lnTo>
                  <a:pt x="1677" y="3115"/>
                </a:lnTo>
                <a:lnTo>
                  <a:pt x="1736" y="3198"/>
                </a:lnTo>
                <a:lnTo>
                  <a:pt x="1867" y="3365"/>
                </a:lnTo>
                <a:lnTo>
                  <a:pt x="2224" y="3555"/>
                </a:lnTo>
                <a:lnTo>
                  <a:pt x="2426" y="3579"/>
                </a:lnTo>
                <a:lnTo>
                  <a:pt x="2592" y="3567"/>
                </a:lnTo>
                <a:lnTo>
                  <a:pt x="2889" y="3436"/>
                </a:lnTo>
                <a:lnTo>
                  <a:pt x="3103" y="3210"/>
                </a:lnTo>
                <a:lnTo>
                  <a:pt x="3234" y="2925"/>
                </a:lnTo>
                <a:lnTo>
                  <a:pt x="3246" y="2758"/>
                </a:lnTo>
                <a:lnTo>
                  <a:pt x="3246" y="975"/>
                </a:lnTo>
                <a:lnTo>
                  <a:pt x="3258" y="845"/>
                </a:lnTo>
                <a:lnTo>
                  <a:pt x="3436" y="666"/>
                </a:lnTo>
                <a:lnTo>
                  <a:pt x="3567" y="654"/>
                </a:lnTo>
                <a:lnTo>
                  <a:pt x="5421" y="654"/>
                </a:lnTo>
                <a:lnTo>
                  <a:pt x="5504" y="749"/>
                </a:lnTo>
                <a:lnTo>
                  <a:pt x="5516" y="821"/>
                </a:lnTo>
                <a:lnTo>
                  <a:pt x="5481" y="928"/>
                </a:lnTo>
                <a:lnTo>
                  <a:pt x="5421" y="975"/>
                </a:lnTo>
                <a:lnTo>
                  <a:pt x="5291" y="1070"/>
                </a:lnTo>
                <a:lnTo>
                  <a:pt x="5088" y="1284"/>
                </a:lnTo>
                <a:lnTo>
                  <a:pt x="4946" y="1534"/>
                </a:lnTo>
                <a:lnTo>
                  <a:pt x="4874" y="1807"/>
                </a:lnTo>
                <a:lnTo>
                  <a:pt x="4874" y="1950"/>
                </a:lnTo>
                <a:lnTo>
                  <a:pt x="4874" y="2081"/>
                </a:lnTo>
                <a:lnTo>
                  <a:pt x="4934" y="2330"/>
                </a:lnTo>
                <a:lnTo>
                  <a:pt x="5136" y="2675"/>
                </a:lnTo>
                <a:lnTo>
                  <a:pt x="5576" y="3032"/>
                </a:lnTo>
                <a:lnTo>
                  <a:pt x="6158" y="3234"/>
                </a:lnTo>
                <a:lnTo>
                  <a:pt x="6491" y="3246"/>
                </a:lnTo>
                <a:lnTo>
                  <a:pt x="6824" y="3234"/>
                </a:lnTo>
                <a:lnTo>
                  <a:pt x="7406" y="3032"/>
                </a:lnTo>
                <a:lnTo>
                  <a:pt x="7846" y="2675"/>
                </a:lnTo>
                <a:lnTo>
                  <a:pt x="8048" y="2330"/>
                </a:lnTo>
                <a:lnTo>
                  <a:pt x="8120" y="2081"/>
                </a:lnTo>
                <a:lnTo>
                  <a:pt x="8120" y="1950"/>
                </a:lnTo>
                <a:lnTo>
                  <a:pt x="8108" y="1807"/>
                </a:lnTo>
                <a:lnTo>
                  <a:pt x="8036" y="1534"/>
                </a:lnTo>
                <a:lnTo>
                  <a:pt x="7894" y="1284"/>
                </a:lnTo>
                <a:lnTo>
                  <a:pt x="7692" y="1070"/>
                </a:lnTo>
                <a:lnTo>
                  <a:pt x="7561" y="975"/>
                </a:lnTo>
                <a:lnTo>
                  <a:pt x="7501" y="928"/>
                </a:lnTo>
                <a:lnTo>
                  <a:pt x="7466" y="821"/>
                </a:lnTo>
                <a:lnTo>
                  <a:pt x="7478" y="749"/>
                </a:lnTo>
                <a:lnTo>
                  <a:pt x="7573" y="654"/>
                </a:lnTo>
                <a:close/>
                <a:moveTo>
                  <a:pt x="3567" y="1"/>
                </a:moveTo>
                <a:lnTo>
                  <a:pt x="3377" y="12"/>
                </a:lnTo>
                <a:lnTo>
                  <a:pt x="3020" y="167"/>
                </a:lnTo>
                <a:lnTo>
                  <a:pt x="2759" y="429"/>
                </a:lnTo>
                <a:lnTo>
                  <a:pt x="2616" y="773"/>
                </a:lnTo>
                <a:lnTo>
                  <a:pt x="2592" y="975"/>
                </a:lnTo>
                <a:lnTo>
                  <a:pt x="2592" y="2758"/>
                </a:lnTo>
                <a:lnTo>
                  <a:pt x="2592" y="2818"/>
                </a:lnTo>
                <a:lnTo>
                  <a:pt x="2497" y="2913"/>
                </a:lnTo>
                <a:lnTo>
                  <a:pt x="2426" y="2925"/>
                </a:lnTo>
                <a:lnTo>
                  <a:pt x="2319" y="2889"/>
                </a:lnTo>
                <a:lnTo>
                  <a:pt x="2271" y="2830"/>
                </a:lnTo>
                <a:lnTo>
                  <a:pt x="2176" y="2699"/>
                </a:lnTo>
                <a:lnTo>
                  <a:pt x="1962" y="2497"/>
                </a:lnTo>
                <a:lnTo>
                  <a:pt x="1713" y="2354"/>
                </a:lnTo>
                <a:lnTo>
                  <a:pt x="1439" y="2283"/>
                </a:lnTo>
                <a:lnTo>
                  <a:pt x="1297" y="2271"/>
                </a:lnTo>
                <a:lnTo>
                  <a:pt x="1166" y="2283"/>
                </a:lnTo>
                <a:lnTo>
                  <a:pt x="904" y="2342"/>
                </a:lnTo>
                <a:lnTo>
                  <a:pt x="560" y="2544"/>
                </a:lnTo>
                <a:lnTo>
                  <a:pt x="215" y="2984"/>
                </a:lnTo>
                <a:lnTo>
                  <a:pt x="13" y="3567"/>
                </a:lnTo>
                <a:lnTo>
                  <a:pt x="1" y="3900"/>
                </a:lnTo>
                <a:lnTo>
                  <a:pt x="13" y="4232"/>
                </a:lnTo>
                <a:lnTo>
                  <a:pt x="215" y="4815"/>
                </a:lnTo>
                <a:lnTo>
                  <a:pt x="560" y="5255"/>
                </a:lnTo>
                <a:lnTo>
                  <a:pt x="904" y="5457"/>
                </a:lnTo>
                <a:lnTo>
                  <a:pt x="1166" y="5516"/>
                </a:lnTo>
                <a:lnTo>
                  <a:pt x="1297" y="5528"/>
                </a:lnTo>
                <a:lnTo>
                  <a:pt x="1439" y="5516"/>
                </a:lnTo>
                <a:lnTo>
                  <a:pt x="1713" y="5445"/>
                </a:lnTo>
                <a:lnTo>
                  <a:pt x="1962" y="5314"/>
                </a:lnTo>
                <a:lnTo>
                  <a:pt x="2176" y="5100"/>
                </a:lnTo>
                <a:lnTo>
                  <a:pt x="2271" y="4969"/>
                </a:lnTo>
                <a:lnTo>
                  <a:pt x="2319" y="4910"/>
                </a:lnTo>
                <a:lnTo>
                  <a:pt x="2426" y="4874"/>
                </a:lnTo>
                <a:lnTo>
                  <a:pt x="2497" y="4886"/>
                </a:lnTo>
                <a:lnTo>
                  <a:pt x="2592" y="4981"/>
                </a:lnTo>
                <a:lnTo>
                  <a:pt x="2592" y="5041"/>
                </a:lnTo>
                <a:lnTo>
                  <a:pt x="2592" y="6824"/>
                </a:lnTo>
                <a:lnTo>
                  <a:pt x="2616" y="7026"/>
                </a:lnTo>
                <a:lnTo>
                  <a:pt x="2759" y="7370"/>
                </a:lnTo>
                <a:lnTo>
                  <a:pt x="3020" y="7644"/>
                </a:lnTo>
                <a:lnTo>
                  <a:pt x="3377" y="7787"/>
                </a:lnTo>
                <a:lnTo>
                  <a:pt x="3567" y="7798"/>
                </a:lnTo>
                <a:lnTo>
                  <a:pt x="5350" y="7798"/>
                </a:lnTo>
                <a:lnTo>
                  <a:pt x="5516" y="7787"/>
                </a:lnTo>
                <a:lnTo>
                  <a:pt x="5814" y="7668"/>
                </a:lnTo>
                <a:lnTo>
                  <a:pt x="6039" y="7442"/>
                </a:lnTo>
                <a:lnTo>
                  <a:pt x="6158" y="7145"/>
                </a:lnTo>
                <a:lnTo>
                  <a:pt x="6170" y="6978"/>
                </a:lnTo>
                <a:lnTo>
                  <a:pt x="6158" y="6776"/>
                </a:lnTo>
                <a:lnTo>
                  <a:pt x="5956" y="6431"/>
                </a:lnTo>
                <a:lnTo>
                  <a:pt x="5802" y="6289"/>
                </a:lnTo>
                <a:lnTo>
                  <a:pt x="5707" y="6229"/>
                </a:lnTo>
                <a:lnTo>
                  <a:pt x="5540" y="6003"/>
                </a:lnTo>
                <a:lnTo>
                  <a:pt x="5528" y="5849"/>
                </a:lnTo>
                <a:lnTo>
                  <a:pt x="5540" y="5718"/>
                </a:lnTo>
                <a:lnTo>
                  <a:pt x="5683" y="5492"/>
                </a:lnTo>
                <a:lnTo>
                  <a:pt x="5956" y="5314"/>
                </a:lnTo>
                <a:lnTo>
                  <a:pt x="6301" y="5207"/>
                </a:lnTo>
                <a:lnTo>
                  <a:pt x="6503" y="5195"/>
                </a:lnTo>
                <a:lnTo>
                  <a:pt x="6693" y="5207"/>
                </a:lnTo>
                <a:lnTo>
                  <a:pt x="7038" y="5314"/>
                </a:lnTo>
                <a:lnTo>
                  <a:pt x="7311" y="5492"/>
                </a:lnTo>
                <a:lnTo>
                  <a:pt x="7454" y="5718"/>
                </a:lnTo>
                <a:lnTo>
                  <a:pt x="7478" y="5849"/>
                </a:lnTo>
                <a:lnTo>
                  <a:pt x="7454" y="6003"/>
                </a:lnTo>
                <a:lnTo>
                  <a:pt x="7276" y="6229"/>
                </a:lnTo>
                <a:lnTo>
                  <a:pt x="7192" y="6289"/>
                </a:lnTo>
                <a:lnTo>
                  <a:pt x="7026" y="6431"/>
                </a:lnTo>
                <a:lnTo>
                  <a:pt x="6836" y="6776"/>
                </a:lnTo>
                <a:lnTo>
                  <a:pt x="6824" y="6978"/>
                </a:lnTo>
                <a:lnTo>
                  <a:pt x="6836" y="7145"/>
                </a:lnTo>
                <a:lnTo>
                  <a:pt x="6955" y="7442"/>
                </a:lnTo>
                <a:lnTo>
                  <a:pt x="7181" y="7668"/>
                </a:lnTo>
                <a:lnTo>
                  <a:pt x="7478" y="7787"/>
                </a:lnTo>
                <a:lnTo>
                  <a:pt x="7644" y="7798"/>
                </a:lnTo>
                <a:lnTo>
                  <a:pt x="9427" y="7798"/>
                </a:lnTo>
                <a:lnTo>
                  <a:pt x="9617" y="7787"/>
                </a:lnTo>
                <a:lnTo>
                  <a:pt x="9974" y="7644"/>
                </a:lnTo>
                <a:lnTo>
                  <a:pt x="10235" y="7370"/>
                </a:lnTo>
                <a:lnTo>
                  <a:pt x="10378" y="7026"/>
                </a:lnTo>
                <a:lnTo>
                  <a:pt x="10402" y="6824"/>
                </a:lnTo>
                <a:lnTo>
                  <a:pt x="10402" y="5041"/>
                </a:lnTo>
                <a:lnTo>
                  <a:pt x="10402" y="4981"/>
                </a:lnTo>
                <a:lnTo>
                  <a:pt x="10497" y="4886"/>
                </a:lnTo>
                <a:lnTo>
                  <a:pt x="10568" y="4874"/>
                </a:lnTo>
                <a:lnTo>
                  <a:pt x="10675" y="4910"/>
                </a:lnTo>
                <a:lnTo>
                  <a:pt x="10723" y="4969"/>
                </a:lnTo>
                <a:lnTo>
                  <a:pt x="10818" y="5100"/>
                </a:lnTo>
                <a:lnTo>
                  <a:pt x="11032" y="5302"/>
                </a:lnTo>
                <a:lnTo>
                  <a:pt x="11282" y="5445"/>
                </a:lnTo>
                <a:lnTo>
                  <a:pt x="11555" y="5516"/>
                </a:lnTo>
                <a:lnTo>
                  <a:pt x="11698" y="5528"/>
                </a:lnTo>
                <a:lnTo>
                  <a:pt x="11828" y="5516"/>
                </a:lnTo>
                <a:lnTo>
                  <a:pt x="12078" y="5457"/>
                </a:lnTo>
                <a:lnTo>
                  <a:pt x="12423" y="5255"/>
                </a:lnTo>
                <a:lnTo>
                  <a:pt x="12779" y="4815"/>
                </a:lnTo>
                <a:lnTo>
                  <a:pt x="12981" y="4232"/>
                </a:lnTo>
                <a:lnTo>
                  <a:pt x="12993" y="3900"/>
                </a:lnTo>
                <a:lnTo>
                  <a:pt x="12981" y="3567"/>
                </a:lnTo>
                <a:lnTo>
                  <a:pt x="12779" y="2984"/>
                </a:lnTo>
                <a:lnTo>
                  <a:pt x="12423" y="2544"/>
                </a:lnTo>
                <a:lnTo>
                  <a:pt x="12078" y="2342"/>
                </a:lnTo>
                <a:lnTo>
                  <a:pt x="11828" y="2283"/>
                </a:lnTo>
                <a:lnTo>
                  <a:pt x="11698" y="2271"/>
                </a:lnTo>
                <a:lnTo>
                  <a:pt x="11555" y="2283"/>
                </a:lnTo>
                <a:lnTo>
                  <a:pt x="11282" y="2354"/>
                </a:lnTo>
                <a:lnTo>
                  <a:pt x="11032" y="2497"/>
                </a:lnTo>
                <a:lnTo>
                  <a:pt x="10818" y="2699"/>
                </a:lnTo>
                <a:lnTo>
                  <a:pt x="10723" y="2830"/>
                </a:lnTo>
                <a:lnTo>
                  <a:pt x="10675" y="2889"/>
                </a:lnTo>
                <a:lnTo>
                  <a:pt x="10568" y="2925"/>
                </a:lnTo>
                <a:lnTo>
                  <a:pt x="10497" y="2913"/>
                </a:lnTo>
                <a:lnTo>
                  <a:pt x="10402" y="2830"/>
                </a:lnTo>
                <a:lnTo>
                  <a:pt x="10402" y="2758"/>
                </a:lnTo>
                <a:lnTo>
                  <a:pt x="10402" y="975"/>
                </a:lnTo>
                <a:lnTo>
                  <a:pt x="10378" y="773"/>
                </a:lnTo>
                <a:lnTo>
                  <a:pt x="10235" y="429"/>
                </a:lnTo>
                <a:lnTo>
                  <a:pt x="9974" y="167"/>
                </a:lnTo>
                <a:lnTo>
                  <a:pt x="9617" y="12"/>
                </a:lnTo>
                <a:lnTo>
                  <a:pt x="9427" y="1"/>
                </a:lnTo>
                <a:lnTo>
                  <a:pt x="7478" y="1"/>
                </a:lnTo>
                <a:lnTo>
                  <a:pt x="7181" y="131"/>
                </a:lnTo>
                <a:lnTo>
                  <a:pt x="6955" y="357"/>
                </a:lnTo>
                <a:lnTo>
                  <a:pt x="6836" y="654"/>
                </a:lnTo>
                <a:lnTo>
                  <a:pt x="6824" y="821"/>
                </a:lnTo>
                <a:lnTo>
                  <a:pt x="6836" y="1023"/>
                </a:lnTo>
                <a:lnTo>
                  <a:pt x="7026" y="1379"/>
                </a:lnTo>
                <a:lnTo>
                  <a:pt x="7192" y="1510"/>
                </a:lnTo>
                <a:lnTo>
                  <a:pt x="7276" y="1570"/>
                </a:lnTo>
                <a:lnTo>
                  <a:pt x="7454" y="1796"/>
                </a:lnTo>
                <a:lnTo>
                  <a:pt x="7466" y="1950"/>
                </a:lnTo>
                <a:lnTo>
                  <a:pt x="7454" y="2081"/>
                </a:lnTo>
                <a:lnTo>
                  <a:pt x="7311" y="2319"/>
                </a:lnTo>
                <a:lnTo>
                  <a:pt x="7038" y="2497"/>
                </a:lnTo>
                <a:lnTo>
                  <a:pt x="6693" y="2592"/>
                </a:lnTo>
                <a:lnTo>
                  <a:pt x="6491" y="2604"/>
                </a:lnTo>
                <a:lnTo>
                  <a:pt x="6301" y="2592"/>
                </a:lnTo>
                <a:lnTo>
                  <a:pt x="5956" y="2497"/>
                </a:lnTo>
                <a:lnTo>
                  <a:pt x="5683" y="2319"/>
                </a:lnTo>
                <a:lnTo>
                  <a:pt x="5540" y="2081"/>
                </a:lnTo>
                <a:lnTo>
                  <a:pt x="5516" y="1950"/>
                </a:lnTo>
                <a:lnTo>
                  <a:pt x="5540" y="1796"/>
                </a:lnTo>
                <a:lnTo>
                  <a:pt x="5707" y="1570"/>
                </a:lnTo>
                <a:lnTo>
                  <a:pt x="5802" y="1510"/>
                </a:lnTo>
                <a:lnTo>
                  <a:pt x="5956" y="1368"/>
                </a:lnTo>
                <a:lnTo>
                  <a:pt x="6158" y="1023"/>
                </a:lnTo>
                <a:lnTo>
                  <a:pt x="6170" y="821"/>
                </a:lnTo>
                <a:lnTo>
                  <a:pt x="6158" y="654"/>
                </a:lnTo>
                <a:lnTo>
                  <a:pt x="6039" y="357"/>
                </a:lnTo>
                <a:lnTo>
                  <a:pt x="5814" y="131"/>
                </a:lnTo>
                <a:lnTo>
                  <a:pt x="5516" y="12"/>
                </a:lnTo>
                <a:lnTo>
                  <a:pt x="535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57"/>
          <p:cNvSpPr/>
          <p:nvPr/>
        </p:nvSpPr>
        <p:spPr>
          <a:xfrm>
            <a:off x="10561147" y="2728492"/>
            <a:ext cx="712818" cy="554935"/>
          </a:xfrm>
          <a:custGeom>
            <a:avLst/>
            <a:gdLst/>
            <a:ahLst/>
            <a:cxnLst/>
            <a:rect l="l" t="t" r="r" b="b"/>
            <a:pathLst>
              <a:path w="11698" h="9107" extrusionOk="0">
                <a:moveTo>
                  <a:pt x="5528" y="655"/>
                </a:moveTo>
                <a:lnTo>
                  <a:pt x="5647" y="666"/>
                </a:lnTo>
                <a:lnTo>
                  <a:pt x="5825" y="845"/>
                </a:lnTo>
                <a:lnTo>
                  <a:pt x="5849" y="976"/>
                </a:lnTo>
                <a:lnTo>
                  <a:pt x="5849" y="3579"/>
                </a:lnTo>
                <a:lnTo>
                  <a:pt x="5825" y="3710"/>
                </a:lnTo>
                <a:lnTo>
                  <a:pt x="5647" y="3888"/>
                </a:lnTo>
                <a:lnTo>
                  <a:pt x="5528" y="3900"/>
                </a:lnTo>
                <a:lnTo>
                  <a:pt x="975" y="3900"/>
                </a:lnTo>
                <a:lnTo>
                  <a:pt x="845" y="3888"/>
                </a:lnTo>
                <a:lnTo>
                  <a:pt x="666" y="3710"/>
                </a:lnTo>
                <a:lnTo>
                  <a:pt x="643" y="3579"/>
                </a:lnTo>
                <a:lnTo>
                  <a:pt x="643" y="976"/>
                </a:lnTo>
                <a:lnTo>
                  <a:pt x="666" y="845"/>
                </a:lnTo>
                <a:lnTo>
                  <a:pt x="845" y="666"/>
                </a:lnTo>
                <a:lnTo>
                  <a:pt x="975" y="655"/>
                </a:lnTo>
                <a:close/>
                <a:moveTo>
                  <a:pt x="975" y="1"/>
                </a:moveTo>
                <a:lnTo>
                  <a:pt x="773" y="13"/>
                </a:lnTo>
                <a:lnTo>
                  <a:pt x="429" y="167"/>
                </a:lnTo>
                <a:lnTo>
                  <a:pt x="155" y="429"/>
                </a:lnTo>
                <a:lnTo>
                  <a:pt x="13" y="773"/>
                </a:lnTo>
                <a:lnTo>
                  <a:pt x="1" y="976"/>
                </a:lnTo>
                <a:lnTo>
                  <a:pt x="1" y="3579"/>
                </a:lnTo>
                <a:lnTo>
                  <a:pt x="13" y="3769"/>
                </a:lnTo>
                <a:lnTo>
                  <a:pt x="155" y="4126"/>
                </a:lnTo>
                <a:lnTo>
                  <a:pt x="429" y="4387"/>
                </a:lnTo>
                <a:lnTo>
                  <a:pt x="773" y="4542"/>
                </a:lnTo>
                <a:lnTo>
                  <a:pt x="975" y="4554"/>
                </a:lnTo>
                <a:lnTo>
                  <a:pt x="5528" y="4554"/>
                </a:lnTo>
                <a:lnTo>
                  <a:pt x="5718" y="4542"/>
                </a:lnTo>
                <a:lnTo>
                  <a:pt x="6075" y="4387"/>
                </a:lnTo>
                <a:lnTo>
                  <a:pt x="6336" y="4126"/>
                </a:lnTo>
                <a:lnTo>
                  <a:pt x="6479" y="3769"/>
                </a:lnTo>
                <a:lnTo>
                  <a:pt x="6503" y="3579"/>
                </a:lnTo>
                <a:lnTo>
                  <a:pt x="6503" y="976"/>
                </a:lnTo>
                <a:lnTo>
                  <a:pt x="6479" y="773"/>
                </a:lnTo>
                <a:lnTo>
                  <a:pt x="6336" y="429"/>
                </a:lnTo>
                <a:lnTo>
                  <a:pt x="6075" y="167"/>
                </a:lnTo>
                <a:lnTo>
                  <a:pt x="5718" y="13"/>
                </a:lnTo>
                <a:lnTo>
                  <a:pt x="5528" y="1"/>
                </a:lnTo>
                <a:close/>
                <a:moveTo>
                  <a:pt x="10723" y="655"/>
                </a:moveTo>
                <a:lnTo>
                  <a:pt x="10853" y="666"/>
                </a:lnTo>
                <a:lnTo>
                  <a:pt x="11032" y="845"/>
                </a:lnTo>
                <a:lnTo>
                  <a:pt x="11044" y="976"/>
                </a:lnTo>
                <a:lnTo>
                  <a:pt x="11044" y="6182"/>
                </a:lnTo>
                <a:lnTo>
                  <a:pt x="11032" y="6313"/>
                </a:lnTo>
                <a:lnTo>
                  <a:pt x="10853" y="6491"/>
                </a:lnTo>
                <a:lnTo>
                  <a:pt x="10723" y="6503"/>
                </a:lnTo>
                <a:lnTo>
                  <a:pt x="8773" y="6503"/>
                </a:lnTo>
                <a:lnTo>
                  <a:pt x="8642" y="6491"/>
                </a:lnTo>
                <a:lnTo>
                  <a:pt x="8464" y="6313"/>
                </a:lnTo>
                <a:lnTo>
                  <a:pt x="8452" y="6182"/>
                </a:lnTo>
                <a:lnTo>
                  <a:pt x="8452" y="976"/>
                </a:lnTo>
                <a:lnTo>
                  <a:pt x="8464" y="845"/>
                </a:lnTo>
                <a:lnTo>
                  <a:pt x="8642" y="666"/>
                </a:lnTo>
                <a:lnTo>
                  <a:pt x="8773" y="655"/>
                </a:lnTo>
                <a:close/>
                <a:moveTo>
                  <a:pt x="8773" y="1"/>
                </a:moveTo>
                <a:lnTo>
                  <a:pt x="8571" y="13"/>
                </a:lnTo>
                <a:lnTo>
                  <a:pt x="8226" y="167"/>
                </a:lnTo>
                <a:lnTo>
                  <a:pt x="7965" y="429"/>
                </a:lnTo>
                <a:lnTo>
                  <a:pt x="7810" y="773"/>
                </a:lnTo>
                <a:lnTo>
                  <a:pt x="7798" y="976"/>
                </a:lnTo>
                <a:lnTo>
                  <a:pt x="7798" y="6182"/>
                </a:lnTo>
                <a:lnTo>
                  <a:pt x="7810" y="6372"/>
                </a:lnTo>
                <a:lnTo>
                  <a:pt x="7965" y="6729"/>
                </a:lnTo>
                <a:lnTo>
                  <a:pt x="8226" y="6990"/>
                </a:lnTo>
                <a:lnTo>
                  <a:pt x="8571" y="7133"/>
                </a:lnTo>
                <a:lnTo>
                  <a:pt x="8773" y="7157"/>
                </a:lnTo>
                <a:lnTo>
                  <a:pt x="10723" y="7157"/>
                </a:lnTo>
                <a:lnTo>
                  <a:pt x="10925" y="7133"/>
                </a:lnTo>
                <a:lnTo>
                  <a:pt x="11269" y="6990"/>
                </a:lnTo>
                <a:lnTo>
                  <a:pt x="11531" y="6729"/>
                </a:lnTo>
                <a:lnTo>
                  <a:pt x="11685" y="6372"/>
                </a:lnTo>
                <a:lnTo>
                  <a:pt x="11697" y="6182"/>
                </a:lnTo>
                <a:lnTo>
                  <a:pt x="11697" y="976"/>
                </a:lnTo>
                <a:lnTo>
                  <a:pt x="11685" y="773"/>
                </a:lnTo>
                <a:lnTo>
                  <a:pt x="11531" y="429"/>
                </a:lnTo>
                <a:lnTo>
                  <a:pt x="11269" y="167"/>
                </a:lnTo>
                <a:lnTo>
                  <a:pt x="10925" y="13"/>
                </a:lnTo>
                <a:lnTo>
                  <a:pt x="10723" y="1"/>
                </a:lnTo>
                <a:close/>
                <a:moveTo>
                  <a:pt x="5849" y="6182"/>
                </a:moveTo>
                <a:lnTo>
                  <a:pt x="5980" y="6194"/>
                </a:lnTo>
                <a:lnTo>
                  <a:pt x="6158" y="6372"/>
                </a:lnTo>
                <a:lnTo>
                  <a:pt x="6170" y="6503"/>
                </a:lnTo>
                <a:lnTo>
                  <a:pt x="6170" y="8131"/>
                </a:lnTo>
                <a:lnTo>
                  <a:pt x="6158" y="8262"/>
                </a:lnTo>
                <a:lnTo>
                  <a:pt x="5980" y="8441"/>
                </a:lnTo>
                <a:lnTo>
                  <a:pt x="5849" y="8452"/>
                </a:lnTo>
                <a:lnTo>
                  <a:pt x="2271" y="8452"/>
                </a:lnTo>
                <a:lnTo>
                  <a:pt x="2140" y="8441"/>
                </a:lnTo>
                <a:lnTo>
                  <a:pt x="1962" y="8262"/>
                </a:lnTo>
                <a:lnTo>
                  <a:pt x="1950" y="8131"/>
                </a:lnTo>
                <a:lnTo>
                  <a:pt x="1950" y="6503"/>
                </a:lnTo>
                <a:lnTo>
                  <a:pt x="1962" y="6372"/>
                </a:lnTo>
                <a:lnTo>
                  <a:pt x="2140" y="6194"/>
                </a:lnTo>
                <a:lnTo>
                  <a:pt x="2271" y="6182"/>
                </a:lnTo>
                <a:close/>
                <a:moveTo>
                  <a:pt x="2271" y="5528"/>
                </a:moveTo>
                <a:lnTo>
                  <a:pt x="2069" y="5540"/>
                </a:lnTo>
                <a:lnTo>
                  <a:pt x="1724" y="5695"/>
                </a:lnTo>
                <a:lnTo>
                  <a:pt x="1463" y="5956"/>
                </a:lnTo>
                <a:lnTo>
                  <a:pt x="1308" y="6301"/>
                </a:lnTo>
                <a:lnTo>
                  <a:pt x="1296" y="6503"/>
                </a:lnTo>
                <a:lnTo>
                  <a:pt x="1296" y="8131"/>
                </a:lnTo>
                <a:lnTo>
                  <a:pt x="1308" y="8322"/>
                </a:lnTo>
                <a:lnTo>
                  <a:pt x="1463" y="8678"/>
                </a:lnTo>
                <a:lnTo>
                  <a:pt x="1724" y="8940"/>
                </a:lnTo>
                <a:lnTo>
                  <a:pt x="2069" y="9094"/>
                </a:lnTo>
                <a:lnTo>
                  <a:pt x="2271" y="9106"/>
                </a:lnTo>
                <a:lnTo>
                  <a:pt x="5849" y="9106"/>
                </a:lnTo>
                <a:lnTo>
                  <a:pt x="6039" y="9094"/>
                </a:lnTo>
                <a:lnTo>
                  <a:pt x="6396" y="8940"/>
                </a:lnTo>
                <a:lnTo>
                  <a:pt x="6657" y="8678"/>
                </a:lnTo>
                <a:lnTo>
                  <a:pt x="6812" y="8322"/>
                </a:lnTo>
                <a:lnTo>
                  <a:pt x="6824" y="8131"/>
                </a:lnTo>
                <a:lnTo>
                  <a:pt x="6824" y="6503"/>
                </a:lnTo>
                <a:lnTo>
                  <a:pt x="6812" y="6301"/>
                </a:lnTo>
                <a:lnTo>
                  <a:pt x="6657" y="5956"/>
                </a:lnTo>
                <a:lnTo>
                  <a:pt x="6396" y="5695"/>
                </a:lnTo>
                <a:lnTo>
                  <a:pt x="6039" y="5540"/>
                </a:lnTo>
                <a:lnTo>
                  <a:pt x="5849" y="552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57"/>
          <p:cNvSpPr/>
          <p:nvPr/>
        </p:nvSpPr>
        <p:spPr>
          <a:xfrm>
            <a:off x="11775166" y="2728492"/>
            <a:ext cx="746819" cy="594055"/>
          </a:xfrm>
          <a:custGeom>
            <a:avLst/>
            <a:gdLst/>
            <a:ahLst/>
            <a:cxnLst/>
            <a:rect l="l" t="t" r="r" b="b"/>
            <a:pathLst>
              <a:path w="12256" h="9749" extrusionOk="0">
                <a:moveTo>
                  <a:pt x="5753" y="3234"/>
                </a:moveTo>
                <a:lnTo>
                  <a:pt x="5623" y="3258"/>
                </a:lnTo>
                <a:lnTo>
                  <a:pt x="5444" y="3436"/>
                </a:lnTo>
                <a:lnTo>
                  <a:pt x="5432" y="3555"/>
                </a:lnTo>
                <a:lnTo>
                  <a:pt x="5432" y="5504"/>
                </a:lnTo>
                <a:lnTo>
                  <a:pt x="5444" y="5647"/>
                </a:lnTo>
                <a:lnTo>
                  <a:pt x="5623" y="5814"/>
                </a:lnTo>
                <a:lnTo>
                  <a:pt x="5753" y="5837"/>
                </a:lnTo>
                <a:lnTo>
                  <a:pt x="5825" y="5837"/>
                </a:lnTo>
                <a:lnTo>
                  <a:pt x="5896" y="5814"/>
                </a:lnTo>
                <a:lnTo>
                  <a:pt x="5979" y="5576"/>
                </a:lnTo>
                <a:lnTo>
                  <a:pt x="6086" y="5338"/>
                </a:lnTo>
                <a:lnTo>
                  <a:pt x="6086" y="3579"/>
                </a:lnTo>
                <a:lnTo>
                  <a:pt x="6086" y="3555"/>
                </a:lnTo>
                <a:lnTo>
                  <a:pt x="6062" y="3436"/>
                </a:lnTo>
                <a:lnTo>
                  <a:pt x="5884" y="3258"/>
                </a:lnTo>
                <a:lnTo>
                  <a:pt x="5753" y="3234"/>
                </a:lnTo>
                <a:close/>
                <a:moveTo>
                  <a:pt x="10342" y="5861"/>
                </a:moveTo>
                <a:lnTo>
                  <a:pt x="10235" y="5944"/>
                </a:lnTo>
                <a:lnTo>
                  <a:pt x="9010" y="7181"/>
                </a:lnTo>
                <a:lnTo>
                  <a:pt x="8428" y="6598"/>
                </a:lnTo>
                <a:lnTo>
                  <a:pt x="8321" y="6515"/>
                </a:lnTo>
                <a:lnTo>
                  <a:pt x="8071" y="6515"/>
                </a:lnTo>
                <a:lnTo>
                  <a:pt x="7964" y="6598"/>
                </a:lnTo>
                <a:lnTo>
                  <a:pt x="7881" y="6705"/>
                </a:lnTo>
                <a:lnTo>
                  <a:pt x="7881" y="6955"/>
                </a:lnTo>
                <a:lnTo>
                  <a:pt x="7964" y="7062"/>
                </a:lnTo>
                <a:lnTo>
                  <a:pt x="8773" y="7870"/>
                </a:lnTo>
                <a:lnTo>
                  <a:pt x="8880" y="7953"/>
                </a:lnTo>
                <a:lnTo>
                  <a:pt x="9129" y="7953"/>
                </a:lnTo>
                <a:lnTo>
                  <a:pt x="9236" y="7870"/>
                </a:lnTo>
                <a:lnTo>
                  <a:pt x="10698" y="6408"/>
                </a:lnTo>
                <a:lnTo>
                  <a:pt x="10782" y="6301"/>
                </a:lnTo>
                <a:lnTo>
                  <a:pt x="10782" y="6051"/>
                </a:lnTo>
                <a:lnTo>
                  <a:pt x="10698" y="5944"/>
                </a:lnTo>
                <a:lnTo>
                  <a:pt x="10591" y="5861"/>
                </a:lnTo>
                <a:close/>
                <a:moveTo>
                  <a:pt x="3673" y="1"/>
                </a:moveTo>
                <a:lnTo>
                  <a:pt x="3471" y="13"/>
                </a:lnTo>
                <a:lnTo>
                  <a:pt x="3091" y="132"/>
                </a:lnTo>
                <a:lnTo>
                  <a:pt x="2782" y="357"/>
                </a:lnTo>
                <a:lnTo>
                  <a:pt x="2532" y="666"/>
                </a:lnTo>
                <a:lnTo>
                  <a:pt x="2461" y="857"/>
                </a:lnTo>
                <a:lnTo>
                  <a:pt x="83" y="7359"/>
                </a:lnTo>
                <a:lnTo>
                  <a:pt x="24" y="7513"/>
                </a:lnTo>
                <a:lnTo>
                  <a:pt x="0" y="7834"/>
                </a:lnTo>
                <a:lnTo>
                  <a:pt x="36" y="8143"/>
                </a:lnTo>
                <a:lnTo>
                  <a:pt x="155" y="8417"/>
                </a:lnTo>
                <a:lnTo>
                  <a:pt x="321" y="8666"/>
                </a:lnTo>
                <a:lnTo>
                  <a:pt x="547" y="8868"/>
                </a:lnTo>
                <a:lnTo>
                  <a:pt x="820" y="9023"/>
                </a:lnTo>
                <a:lnTo>
                  <a:pt x="1129" y="9094"/>
                </a:lnTo>
                <a:lnTo>
                  <a:pt x="1296" y="9106"/>
                </a:lnTo>
                <a:lnTo>
                  <a:pt x="6574" y="9106"/>
                </a:lnTo>
                <a:lnTo>
                  <a:pt x="6336" y="8797"/>
                </a:lnTo>
                <a:lnTo>
                  <a:pt x="6146" y="8452"/>
                </a:lnTo>
                <a:lnTo>
                  <a:pt x="1296" y="8452"/>
                </a:lnTo>
                <a:lnTo>
                  <a:pt x="1129" y="8441"/>
                </a:lnTo>
                <a:lnTo>
                  <a:pt x="868" y="8298"/>
                </a:lnTo>
                <a:lnTo>
                  <a:pt x="690" y="8048"/>
                </a:lnTo>
                <a:lnTo>
                  <a:pt x="642" y="7739"/>
                </a:lnTo>
                <a:lnTo>
                  <a:pt x="690" y="7585"/>
                </a:lnTo>
                <a:lnTo>
                  <a:pt x="3067" y="1083"/>
                </a:lnTo>
                <a:lnTo>
                  <a:pt x="3103" y="987"/>
                </a:lnTo>
                <a:lnTo>
                  <a:pt x="3221" y="833"/>
                </a:lnTo>
                <a:lnTo>
                  <a:pt x="3388" y="714"/>
                </a:lnTo>
                <a:lnTo>
                  <a:pt x="3578" y="655"/>
                </a:lnTo>
                <a:lnTo>
                  <a:pt x="5432" y="655"/>
                </a:lnTo>
                <a:lnTo>
                  <a:pt x="5432" y="1629"/>
                </a:lnTo>
                <a:lnTo>
                  <a:pt x="5444" y="1760"/>
                </a:lnTo>
                <a:lnTo>
                  <a:pt x="5623" y="1938"/>
                </a:lnTo>
                <a:lnTo>
                  <a:pt x="5753" y="1950"/>
                </a:lnTo>
                <a:lnTo>
                  <a:pt x="5884" y="1938"/>
                </a:lnTo>
                <a:lnTo>
                  <a:pt x="6062" y="1760"/>
                </a:lnTo>
                <a:lnTo>
                  <a:pt x="6086" y="1629"/>
                </a:lnTo>
                <a:lnTo>
                  <a:pt x="6086" y="655"/>
                </a:lnTo>
                <a:lnTo>
                  <a:pt x="7941" y="655"/>
                </a:lnTo>
                <a:lnTo>
                  <a:pt x="8131" y="714"/>
                </a:lnTo>
                <a:lnTo>
                  <a:pt x="8285" y="833"/>
                </a:lnTo>
                <a:lnTo>
                  <a:pt x="8404" y="987"/>
                </a:lnTo>
                <a:lnTo>
                  <a:pt x="8452" y="1083"/>
                </a:lnTo>
                <a:lnTo>
                  <a:pt x="9248" y="3258"/>
                </a:lnTo>
                <a:lnTo>
                  <a:pt x="9652" y="3258"/>
                </a:lnTo>
                <a:lnTo>
                  <a:pt x="9950" y="3305"/>
                </a:lnTo>
                <a:lnTo>
                  <a:pt x="9058" y="857"/>
                </a:lnTo>
                <a:lnTo>
                  <a:pt x="8975" y="666"/>
                </a:lnTo>
                <a:lnTo>
                  <a:pt x="8737" y="357"/>
                </a:lnTo>
                <a:lnTo>
                  <a:pt x="8416" y="132"/>
                </a:lnTo>
                <a:lnTo>
                  <a:pt x="8036" y="13"/>
                </a:lnTo>
                <a:lnTo>
                  <a:pt x="7834" y="1"/>
                </a:lnTo>
                <a:close/>
                <a:moveTo>
                  <a:pt x="9331" y="4554"/>
                </a:moveTo>
                <a:lnTo>
                  <a:pt x="9569" y="4565"/>
                </a:lnTo>
                <a:lnTo>
                  <a:pt x="10009" y="4649"/>
                </a:lnTo>
                <a:lnTo>
                  <a:pt x="10413" y="4827"/>
                </a:lnTo>
                <a:lnTo>
                  <a:pt x="10782" y="5065"/>
                </a:lnTo>
                <a:lnTo>
                  <a:pt x="11091" y="5374"/>
                </a:lnTo>
                <a:lnTo>
                  <a:pt x="11340" y="5742"/>
                </a:lnTo>
                <a:lnTo>
                  <a:pt x="11507" y="6146"/>
                </a:lnTo>
                <a:lnTo>
                  <a:pt x="11602" y="6598"/>
                </a:lnTo>
                <a:lnTo>
                  <a:pt x="11602" y="6824"/>
                </a:lnTo>
                <a:lnTo>
                  <a:pt x="11602" y="7062"/>
                </a:lnTo>
                <a:lnTo>
                  <a:pt x="11507" y="7501"/>
                </a:lnTo>
                <a:lnTo>
                  <a:pt x="11340" y="7918"/>
                </a:lnTo>
                <a:lnTo>
                  <a:pt x="11091" y="8274"/>
                </a:lnTo>
                <a:lnTo>
                  <a:pt x="10782" y="8583"/>
                </a:lnTo>
                <a:lnTo>
                  <a:pt x="10413" y="8833"/>
                </a:lnTo>
                <a:lnTo>
                  <a:pt x="10009" y="8999"/>
                </a:lnTo>
                <a:lnTo>
                  <a:pt x="9569" y="9094"/>
                </a:lnTo>
                <a:lnTo>
                  <a:pt x="9331" y="9106"/>
                </a:lnTo>
                <a:lnTo>
                  <a:pt x="9094" y="9094"/>
                </a:lnTo>
                <a:lnTo>
                  <a:pt x="8654" y="8999"/>
                </a:lnTo>
                <a:lnTo>
                  <a:pt x="8250" y="8833"/>
                </a:lnTo>
                <a:lnTo>
                  <a:pt x="7881" y="8583"/>
                </a:lnTo>
                <a:lnTo>
                  <a:pt x="7572" y="8274"/>
                </a:lnTo>
                <a:lnTo>
                  <a:pt x="7322" y="7918"/>
                </a:lnTo>
                <a:lnTo>
                  <a:pt x="7156" y="7501"/>
                </a:lnTo>
                <a:lnTo>
                  <a:pt x="7061" y="7062"/>
                </a:lnTo>
                <a:lnTo>
                  <a:pt x="7061" y="6824"/>
                </a:lnTo>
                <a:lnTo>
                  <a:pt x="7061" y="6598"/>
                </a:lnTo>
                <a:lnTo>
                  <a:pt x="7156" y="6146"/>
                </a:lnTo>
                <a:lnTo>
                  <a:pt x="7322" y="5742"/>
                </a:lnTo>
                <a:lnTo>
                  <a:pt x="7572" y="5374"/>
                </a:lnTo>
                <a:lnTo>
                  <a:pt x="7881" y="5065"/>
                </a:lnTo>
                <a:lnTo>
                  <a:pt x="8250" y="4827"/>
                </a:lnTo>
                <a:lnTo>
                  <a:pt x="8654" y="4649"/>
                </a:lnTo>
                <a:lnTo>
                  <a:pt x="9094" y="4565"/>
                </a:lnTo>
                <a:lnTo>
                  <a:pt x="9331" y="4554"/>
                </a:lnTo>
                <a:close/>
                <a:moveTo>
                  <a:pt x="9331" y="3900"/>
                </a:moveTo>
                <a:lnTo>
                  <a:pt x="9034" y="3912"/>
                </a:lnTo>
                <a:lnTo>
                  <a:pt x="8464" y="4030"/>
                </a:lnTo>
                <a:lnTo>
                  <a:pt x="7941" y="4256"/>
                </a:lnTo>
                <a:lnTo>
                  <a:pt x="7465" y="4565"/>
                </a:lnTo>
                <a:lnTo>
                  <a:pt x="7073" y="4958"/>
                </a:lnTo>
                <a:lnTo>
                  <a:pt x="6752" y="5433"/>
                </a:lnTo>
                <a:lnTo>
                  <a:pt x="6538" y="5956"/>
                </a:lnTo>
                <a:lnTo>
                  <a:pt x="6419" y="6527"/>
                </a:lnTo>
                <a:lnTo>
                  <a:pt x="6407" y="6824"/>
                </a:lnTo>
                <a:lnTo>
                  <a:pt x="6419" y="7133"/>
                </a:lnTo>
                <a:lnTo>
                  <a:pt x="6538" y="7704"/>
                </a:lnTo>
                <a:lnTo>
                  <a:pt x="6752" y="8227"/>
                </a:lnTo>
                <a:lnTo>
                  <a:pt x="7073" y="8690"/>
                </a:lnTo>
                <a:lnTo>
                  <a:pt x="7465" y="9082"/>
                </a:lnTo>
                <a:lnTo>
                  <a:pt x="7941" y="9403"/>
                </a:lnTo>
                <a:lnTo>
                  <a:pt x="8464" y="9629"/>
                </a:lnTo>
                <a:lnTo>
                  <a:pt x="9034" y="9748"/>
                </a:lnTo>
                <a:lnTo>
                  <a:pt x="9629" y="9748"/>
                </a:lnTo>
                <a:lnTo>
                  <a:pt x="10199" y="9629"/>
                </a:lnTo>
                <a:lnTo>
                  <a:pt x="10722" y="9403"/>
                </a:lnTo>
                <a:lnTo>
                  <a:pt x="11198" y="9082"/>
                </a:lnTo>
                <a:lnTo>
                  <a:pt x="11590" y="8690"/>
                </a:lnTo>
                <a:lnTo>
                  <a:pt x="11911" y="8227"/>
                </a:lnTo>
                <a:lnTo>
                  <a:pt x="12125" y="7704"/>
                </a:lnTo>
                <a:lnTo>
                  <a:pt x="12244" y="7133"/>
                </a:lnTo>
                <a:lnTo>
                  <a:pt x="12256" y="6824"/>
                </a:lnTo>
                <a:lnTo>
                  <a:pt x="12244" y="6527"/>
                </a:lnTo>
                <a:lnTo>
                  <a:pt x="12125" y="5956"/>
                </a:lnTo>
                <a:lnTo>
                  <a:pt x="11911" y="5433"/>
                </a:lnTo>
                <a:lnTo>
                  <a:pt x="11590" y="4958"/>
                </a:lnTo>
                <a:lnTo>
                  <a:pt x="11198" y="4565"/>
                </a:lnTo>
                <a:lnTo>
                  <a:pt x="10722" y="4256"/>
                </a:lnTo>
                <a:lnTo>
                  <a:pt x="10199" y="4030"/>
                </a:lnTo>
                <a:lnTo>
                  <a:pt x="9629" y="3912"/>
                </a:lnTo>
                <a:lnTo>
                  <a:pt x="9331" y="390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57"/>
          <p:cNvSpPr/>
          <p:nvPr/>
        </p:nvSpPr>
        <p:spPr>
          <a:xfrm>
            <a:off x="12938426" y="2688701"/>
            <a:ext cx="791728" cy="633846"/>
          </a:xfrm>
          <a:custGeom>
            <a:avLst/>
            <a:gdLst/>
            <a:ahLst/>
            <a:cxnLst/>
            <a:rect l="l" t="t" r="r" b="b"/>
            <a:pathLst>
              <a:path w="12993" h="10402" extrusionOk="0">
                <a:moveTo>
                  <a:pt x="4541" y="4553"/>
                </a:moveTo>
                <a:lnTo>
                  <a:pt x="4672" y="4565"/>
                </a:lnTo>
                <a:lnTo>
                  <a:pt x="4910" y="4660"/>
                </a:lnTo>
                <a:lnTo>
                  <a:pt x="5088" y="4838"/>
                </a:lnTo>
                <a:lnTo>
                  <a:pt x="5183" y="5076"/>
                </a:lnTo>
                <a:lnTo>
                  <a:pt x="5195" y="5207"/>
                </a:lnTo>
                <a:lnTo>
                  <a:pt x="5183" y="5337"/>
                </a:lnTo>
                <a:lnTo>
                  <a:pt x="5088" y="5575"/>
                </a:lnTo>
                <a:lnTo>
                  <a:pt x="4910" y="5753"/>
                </a:lnTo>
                <a:lnTo>
                  <a:pt x="4672" y="5848"/>
                </a:lnTo>
                <a:lnTo>
                  <a:pt x="4541" y="5860"/>
                </a:lnTo>
                <a:lnTo>
                  <a:pt x="4411" y="5848"/>
                </a:lnTo>
                <a:lnTo>
                  <a:pt x="4173" y="5753"/>
                </a:lnTo>
                <a:lnTo>
                  <a:pt x="4006" y="5575"/>
                </a:lnTo>
                <a:lnTo>
                  <a:pt x="3899" y="5337"/>
                </a:lnTo>
                <a:lnTo>
                  <a:pt x="3888" y="5207"/>
                </a:lnTo>
                <a:lnTo>
                  <a:pt x="3899" y="5076"/>
                </a:lnTo>
                <a:lnTo>
                  <a:pt x="4006" y="4838"/>
                </a:lnTo>
                <a:lnTo>
                  <a:pt x="4173" y="4660"/>
                </a:lnTo>
                <a:lnTo>
                  <a:pt x="4411" y="4565"/>
                </a:lnTo>
                <a:lnTo>
                  <a:pt x="4541" y="4553"/>
                </a:lnTo>
                <a:close/>
                <a:moveTo>
                  <a:pt x="8440" y="4553"/>
                </a:moveTo>
                <a:lnTo>
                  <a:pt x="8571" y="4565"/>
                </a:lnTo>
                <a:lnTo>
                  <a:pt x="8809" y="4660"/>
                </a:lnTo>
                <a:lnTo>
                  <a:pt x="8987" y="4838"/>
                </a:lnTo>
                <a:lnTo>
                  <a:pt x="9082" y="5076"/>
                </a:lnTo>
                <a:lnTo>
                  <a:pt x="9094" y="5207"/>
                </a:lnTo>
                <a:lnTo>
                  <a:pt x="9082" y="5337"/>
                </a:lnTo>
                <a:lnTo>
                  <a:pt x="8987" y="5575"/>
                </a:lnTo>
                <a:lnTo>
                  <a:pt x="8809" y="5753"/>
                </a:lnTo>
                <a:lnTo>
                  <a:pt x="8571" y="5848"/>
                </a:lnTo>
                <a:lnTo>
                  <a:pt x="8440" y="5860"/>
                </a:lnTo>
                <a:lnTo>
                  <a:pt x="8310" y="5848"/>
                </a:lnTo>
                <a:lnTo>
                  <a:pt x="8072" y="5753"/>
                </a:lnTo>
                <a:lnTo>
                  <a:pt x="7905" y="5575"/>
                </a:lnTo>
                <a:lnTo>
                  <a:pt x="7798" y="5337"/>
                </a:lnTo>
                <a:lnTo>
                  <a:pt x="7786" y="5207"/>
                </a:lnTo>
                <a:lnTo>
                  <a:pt x="7798" y="5076"/>
                </a:lnTo>
                <a:lnTo>
                  <a:pt x="7905" y="4838"/>
                </a:lnTo>
                <a:lnTo>
                  <a:pt x="8072" y="4660"/>
                </a:lnTo>
                <a:lnTo>
                  <a:pt x="8310" y="4565"/>
                </a:lnTo>
                <a:lnTo>
                  <a:pt x="8440" y="4553"/>
                </a:lnTo>
                <a:close/>
                <a:moveTo>
                  <a:pt x="4541" y="3911"/>
                </a:moveTo>
                <a:lnTo>
                  <a:pt x="4280" y="3923"/>
                </a:lnTo>
                <a:lnTo>
                  <a:pt x="3816" y="4125"/>
                </a:lnTo>
                <a:lnTo>
                  <a:pt x="3460" y="4470"/>
                </a:lnTo>
                <a:lnTo>
                  <a:pt x="3269" y="4945"/>
                </a:lnTo>
                <a:lnTo>
                  <a:pt x="3246" y="5207"/>
                </a:lnTo>
                <a:lnTo>
                  <a:pt x="3269" y="5468"/>
                </a:lnTo>
                <a:lnTo>
                  <a:pt x="3460" y="5932"/>
                </a:lnTo>
                <a:lnTo>
                  <a:pt x="3816" y="6288"/>
                </a:lnTo>
                <a:lnTo>
                  <a:pt x="4280" y="6490"/>
                </a:lnTo>
                <a:lnTo>
                  <a:pt x="4541" y="6502"/>
                </a:lnTo>
                <a:lnTo>
                  <a:pt x="4815" y="6490"/>
                </a:lnTo>
                <a:lnTo>
                  <a:pt x="5278" y="6288"/>
                </a:lnTo>
                <a:lnTo>
                  <a:pt x="5635" y="5932"/>
                </a:lnTo>
                <a:lnTo>
                  <a:pt x="5825" y="5468"/>
                </a:lnTo>
                <a:lnTo>
                  <a:pt x="5849" y="5207"/>
                </a:lnTo>
                <a:lnTo>
                  <a:pt x="5825" y="4945"/>
                </a:lnTo>
                <a:lnTo>
                  <a:pt x="5635" y="4470"/>
                </a:lnTo>
                <a:lnTo>
                  <a:pt x="5278" y="4125"/>
                </a:lnTo>
                <a:lnTo>
                  <a:pt x="4815" y="3923"/>
                </a:lnTo>
                <a:lnTo>
                  <a:pt x="4541" y="3911"/>
                </a:lnTo>
                <a:close/>
                <a:moveTo>
                  <a:pt x="8440" y="3911"/>
                </a:moveTo>
                <a:lnTo>
                  <a:pt x="8179" y="3923"/>
                </a:lnTo>
                <a:lnTo>
                  <a:pt x="7715" y="4125"/>
                </a:lnTo>
                <a:lnTo>
                  <a:pt x="7359" y="4470"/>
                </a:lnTo>
                <a:lnTo>
                  <a:pt x="7168" y="4945"/>
                </a:lnTo>
                <a:lnTo>
                  <a:pt x="7145" y="5207"/>
                </a:lnTo>
                <a:lnTo>
                  <a:pt x="7168" y="5468"/>
                </a:lnTo>
                <a:lnTo>
                  <a:pt x="7359" y="5932"/>
                </a:lnTo>
                <a:lnTo>
                  <a:pt x="7715" y="6288"/>
                </a:lnTo>
                <a:lnTo>
                  <a:pt x="8179" y="6490"/>
                </a:lnTo>
                <a:lnTo>
                  <a:pt x="8440" y="6502"/>
                </a:lnTo>
                <a:lnTo>
                  <a:pt x="8714" y="6490"/>
                </a:lnTo>
                <a:lnTo>
                  <a:pt x="9177" y="6288"/>
                </a:lnTo>
                <a:lnTo>
                  <a:pt x="9534" y="5932"/>
                </a:lnTo>
                <a:lnTo>
                  <a:pt x="9724" y="5468"/>
                </a:lnTo>
                <a:lnTo>
                  <a:pt x="9748" y="5207"/>
                </a:lnTo>
                <a:lnTo>
                  <a:pt x="9724" y="4945"/>
                </a:lnTo>
                <a:lnTo>
                  <a:pt x="9534" y="4470"/>
                </a:lnTo>
                <a:lnTo>
                  <a:pt x="9177" y="4125"/>
                </a:lnTo>
                <a:lnTo>
                  <a:pt x="8714" y="3923"/>
                </a:lnTo>
                <a:lnTo>
                  <a:pt x="8440" y="3911"/>
                </a:lnTo>
                <a:close/>
                <a:moveTo>
                  <a:pt x="975" y="3911"/>
                </a:moveTo>
                <a:lnTo>
                  <a:pt x="773" y="3923"/>
                </a:lnTo>
                <a:lnTo>
                  <a:pt x="428" y="4065"/>
                </a:lnTo>
                <a:lnTo>
                  <a:pt x="286" y="4184"/>
                </a:lnTo>
                <a:lnTo>
                  <a:pt x="155" y="4339"/>
                </a:lnTo>
                <a:lnTo>
                  <a:pt x="12" y="4683"/>
                </a:lnTo>
                <a:lnTo>
                  <a:pt x="1" y="4886"/>
                </a:lnTo>
                <a:lnTo>
                  <a:pt x="1" y="7465"/>
                </a:lnTo>
                <a:lnTo>
                  <a:pt x="12" y="7667"/>
                </a:lnTo>
                <a:lnTo>
                  <a:pt x="155" y="8024"/>
                </a:lnTo>
                <a:lnTo>
                  <a:pt x="417" y="8297"/>
                </a:lnTo>
                <a:lnTo>
                  <a:pt x="773" y="8440"/>
                </a:lnTo>
                <a:lnTo>
                  <a:pt x="963" y="8452"/>
                </a:lnTo>
                <a:lnTo>
                  <a:pt x="1094" y="8440"/>
                </a:lnTo>
                <a:lnTo>
                  <a:pt x="1272" y="8261"/>
                </a:lnTo>
                <a:lnTo>
                  <a:pt x="1296" y="8131"/>
                </a:lnTo>
                <a:lnTo>
                  <a:pt x="1272" y="8000"/>
                </a:lnTo>
                <a:lnTo>
                  <a:pt x="1094" y="7822"/>
                </a:lnTo>
                <a:lnTo>
                  <a:pt x="975" y="7810"/>
                </a:lnTo>
                <a:lnTo>
                  <a:pt x="845" y="7786"/>
                </a:lnTo>
                <a:lnTo>
                  <a:pt x="666" y="7608"/>
                </a:lnTo>
                <a:lnTo>
                  <a:pt x="642" y="7465"/>
                </a:lnTo>
                <a:lnTo>
                  <a:pt x="642" y="4886"/>
                </a:lnTo>
                <a:lnTo>
                  <a:pt x="666" y="4755"/>
                </a:lnTo>
                <a:lnTo>
                  <a:pt x="738" y="4648"/>
                </a:lnTo>
                <a:lnTo>
                  <a:pt x="845" y="4577"/>
                </a:lnTo>
                <a:lnTo>
                  <a:pt x="963" y="4553"/>
                </a:lnTo>
                <a:lnTo>
                  <a:pt x="1094" y="4541"/>
                </a:lnTo>
                <a:lnTo>
                  <a:pt x="1272" y="4363"/>
                </a:lnTo>
                <a:lnTo>
                  <a:pt x="1296" y="4232"/>
                </a:lnTo>
                <a:lnTo>
                  <a:pt x="1272" y="4101"/>
                </a:lnTo>
                <a:lnTo>
                  <a:pt x="1106" y="3923"/>
                </a:lnTo>
                <a:lnTo>
                  <a:pt x="975" y="3911"/>
                </a:lnTo>
                <a:close/>
                <a:moveTo>
                  <a:pt x="4220" y="7810"/>
                </a:moveTo>
                <a:lnTo>
                  <a:pt x="4090" y="7822"/>
                </a:lnTo>
                <a:lnTo>
                  <a:pt x="3911" y="8000"/>
                </a:lnTo>
                <a:lnTo>
                  <a:pt x="3888" y="8131"/>
                </a:lnTo>
                <a:lnTo>
                  <a:pt x="3911" y="8261"/>
                </a:lnTo>
                <a:lnTo>
                  <a:pt x="4090" y="8440"/>
                </a:lnTo>
                <a:lnTo>
                  <a:pt x="4220" y="8452"/>
                </a:lnTo>
                <a:lnTo>
                  <a:pt x="4874" y="8452"/>
                </a:lnTo>
                <a:lnTo>
                  <a:pt x="5005" y="8440"/>
                </a:lnTo>
                <a:lnTo>
                  <a:pt x="5171" y="8261"/>
                </a:lnTo>
                <a:lnTo>
                  <a:pt x="5195" y="8131"/>
                </a:lnTo>
                <a:lnTo>
                  <a:pt x="5171" y="8000"/>
                </a:lnTo>
                <a:lnTo>
                  <a:pt x="5005" y="7822"/>
                </a:lnTo>
                <a:lnTo>
                  <a:pt x="4874" y="7810"/>
                </a:lnTo>
                <a:close/>
                <a:moveTo>
                  <a:pt x="6170" y="7810"/>
                </a:moveTo>
                <a:lnTo>
                  <a:pt x="6039" y="7822"/>
                </a:lnTo>
                <a:lnTo>
                  <a:pt x="5861" y="8000"/>
                </a:lnTo>
                <a:lnTo>
                  <a:pt x="5837" y="8131"/>
                </a:lnTo>
                <a:lnTo>
                  <a:pt x="5861" y="8261"/>
                </a:lnTo>
                <a:lnTo>
                  <a:pt x="6039" y="8440"/>
                </a:lnTo>
                <a:lnTo>
                  <a:pt x="6170" y="8452"/>
                </a:lnTo>
                <a:lnTo>
                  <a:pt x="6824" y="8452"/>
                </a:lnTo>
                <a:lnTo>
                  <a:pt x="6954" y="8440"/>
                </a:lnTo>
                <a:lnTo>
                  <a:pt x="7121" y="8261"/>
                </a:lnTo>
                <a:lnTo>
                  <a:pt x="7145" y="8131"/>
                </a:lnTo>
                <a:lnTo>
                  <a:pt x="7121" y="8000"/>
                </a:lnTo>
                <a:lnTo>
                  <a:pt x="6954" y="7822"/>
                </a:lnTo>
                <a:lnTo>
                  <a:pt x="6824" y="7810"/>
                </a:lnTo>
                <a:close/>
                <a:moveTo>
                  <a:pt x="8119" y="7810"/>
                </a:moveTo>
                <a:lnTo>
                  <a:pt x="7989" y="7822"/>
                </a:lnTo>
                <a:lnTo>
                  <a:pt x="7810" y="8000"/>
                </a:lnTo>
                <a:lnTo>
                  <a:pt x="7786" y="8131"/>
                </a:lnTo>
                <a:lnTo>
                  <a:pt x="7810" y="8261"/>
                </a:lnTo>
                <a:lnTo>
                  <a:pt x="7989" y="8440"/>
                </a:lnTo>
                <a:lnTo>
                  <a:pt x="8119" y="8452"/>
                </a:lnTo>
                <a:lnTo>
                  <a:pt x="8773" y="8452"/>
                </a:lnTo>
                <a:lnTo>
                  <a:pt x="8904" y="8440"/>
                </a:lnTo>
                <a:lnTo>
                  <a:pt x="9070" y="8261"/>
                </a:lnTo>
                <a:lnTo>
                  <a:pt x="9094" y="8131"/>
                </a:lnTo>
                <a:lnTo>
                  <a:pt x="9070" y="8000"/>
                </a:lnTo>
                <a:lnTo>
                  <a:pt x="8904" y="7822"/>
                </a:lnTo>
                <a:lnTo>
                  <a:pt x="8773" y="7810"/>
                </a:lnTo>
                <a:close/>
                <a:moveTo>
                  <a:pt x="12018" y="3911"/>
                </a:moveTo>
                <a:lnTo>
                  <a:pt x="11887" y="3923"/>
                </a:lnTo>
                <a:lnTo>
                  <a:pt x="11721" y="4101"/>
                </a:lnTo>
                <a:lnTo>
                  <a:pt x="11697" y="4232"/>
                </a:lnTo>
                <a:lnTo>
                  <a:pt x="11721" y="4363"/>
                </a:lnTo>
                <a:lnTo>
                  <a:pt x="11887" y="4541"/>
                </a:lnTo>
                <a:lnTo>
                  <a:pt x="12018" y="4553"/>
                </a:lnTo>
                <a:lnTo>
                  <a:pt x="12149" y="4577"/>
                </a:lnTo>
                <a:lnTo>
                  <a:pt x="12327" y="4755"/>
                </a:lnTo>
                <a:lnTo>
                  <a:pt x="12339" y="4886"/>
                </a:lnTo>
                <a:lnTo>
                  <a:pt x="12339" y="7465"/>
                </a:lnTo>
                <a:lnTo>
                  <a:pt x="12327" y="7596"/>
                </a:lnTo>
                <a:lnTo>
                  <a:pt x="12244" y="7691"/>
                </a:lnTo>
                <a:lnTo>
                  <a:pt x="12197" y="7750"/>
                </a:lnTo>
                <a:lnTo>
                  <a:pt x="12090" y="7798"/>
                </a:lnTo>
                <a:lnTo>
                  <a:pt x="12018" y="7810"/>
                </a:lnTo>
                <a:lnTo>
                  <a:pt x="11887" y="7822"/>
                </a:lnTo>
                <a:lnTo>
                  <a:pt x="11709" y="7988"/>
                </a:lnTo>
                <a:lnTo>
                  <a:pt x="11697" y="8119"/>
                </a:lnTo>
                <a:lnTo>
                  <a:pt x="11697" y="8190"/>
                </a:lnTo>
                <a:lnTo>
                  <a:pt x="11745" y="8309"/>
                </a:lnTo>
                <a:lnTo>
                  <a:pt x="11887" y="8428"/>
                </a:lnTo>
                <a:lnTo>
                  <a:pt x="12018" y="8452"/>
                </a:lnTo>
                <a:lnTo>
                  <a:pt x="12208" y="8440"/>
                </a:lnTo>
                <a:lnTo>
                  <a:pt x="12565" y="8297"/>
                </a:lnTo>
                <a:lnTo>
                  <a:pt x="12708" y="8178"/>
                </a:lnTo>
                <a:lnTo>
                  <a:pt x="12827" y="8012"/>
                </a:lnTo>
                <a:lnTo>
                  <a:pt x="12981" y="7667"/>
                </a:lnTo>
                <a:lnTo>
                  <a:pt x="12993" y="7465"/>
                </a:lnTo>
                <a:lnTo>
                  <a:pt x="12993" y="4886"/>
                </a:lnTo>
                <a:lnTo>
                  <a:pt x="12981" y="4683"/>
                </a:lnTo>
                <a:lnTo>
                  <a:pt x="12838" y="4327"/>
                </a:lnTo>
                <a:lnTo>
                  <a:pt x="12565" y="4065"/>
                </a:lnTo>
                <a:lnTo>
                  <a:pt x="12220" y="3923"/>
                </a:lnTo>
                <a:lnTo>
                  <a:pt x="12018" y="3911"/>
                </a:lnTo>
                <a:close/>
                <a:moveTo>
                  <a:pt x="9094" y="2603"/>
                </a:moveTo>
                <a:lnTo>
                  <a:pt x="9356" y="2627"/>
                </a:lnTo>
                <a:lnTo>
                  <a:pt x="9831" y="2817"/>
                </a:lnTo>
                <a:lnTo>
                  <a:pt x="10176" y="3174"/>
                </a:lnTo>
                <a:lnTo>
                  <a:pt x="10378" y="3637"/>
                </a:lnTo>
                <a:lnTo>
                  <a:pt x="10402" y="3911"/>
                </a:lnTo>
                <a:lnTo>
                  <a:pt x="10402" y="7810"/>
                </a:lnTo>
                <a:lnTo>
                  <a:pt x="10069" y="7810"/>
                </a:lnTo>
                <a:lnTo>
                  <a:pt x="9938" y="7822"/>
                </a:lnTo>
                <a:lnTo>
                  <a:pt x="9760" y="8000"/>
                </a:lnTo>
                <a:lnTo>
                  <a:pt x="9748" y="8131"/>
                </a:lnTo>
                <a:lnTo>
                  <a:pt x="9760" y="8261"/>
                </a:lnTo>
                <a:lnTo>
                  <a:pt x="9938" y="8440"/>
                </a:lnTo>
                <a:lnTo>
                  <a:pt x="10069" y="8452"/>
                </a:lnTo>
                <a:lnTo>
                  <a:pt x="10402" y="8452"/>
                </a:lnTo>
                <a:lnTo>
                  <a:pt x="10378" y="8725"/>
                </a:lnTo>
                <a:lnTo>
                  <a:pt x="10176" y="9189"/>
                </a:lnTo>
                <a:lnTo>
                  <a:pt x="9831" y="9545"/>
                </a:lnTo>
                <a:lnTo>
                  <a:pt x="9356" y="9735"/>
                </a:lnTo>
                <a:lnTo>
                  <a:pt x="9094" y="9759"/>
                </a:lnTo>
                <a:lnTo>
                  <a:pt x="3899" y="9759"/>
                </a:lnTo>
                <a:lnTo>
                  <a:pt x="3626" y="9735"/>
                </a:lnTo>
                <a:lnTo>
                  <a:pt x="3162" y="9545"/>
                </a:lnTo>
                <a:lnTo>
                  <a:pt x="2806" y="9189"/>
                </a:lnTo>
                <a:lnTo>
                  <a:pt x="2616" y="8725"/>
                </a:lnTo>
                <a:lnTo>
                  <a:pt x="2592" y="8452"/>
                </a:lnTo>
                <a:lnTo>
                  <a:pt x="2925" y="8452"/>
                </a:lnTo>
                <a:lnTo>
                  <a:pt x="3055" y="8440"/>
                </a:lnTo>
                <a:lnTo>
                  <a:pt x="3222" y="8261"/>
                </a:lnTo>
                <a:lnTo>
                  <a:pt x="3246" y="8131"/>
                </a:lnTo>
                <a:lnTo>
                  <a:pt x="3222" y="8000"/>
                </a:lnTo>
                <a:lnTo>
                  <a:pt x="3055" y="7822"/>
                </a:lnTo>
                <a:lnTo>
                  <a:pt x="2925" y="7810"/>
                </a:lnTo>
                <a:lnTo>
                  <a:pt x="2592" y="7810"/>
                </a:lnTo>
                <a:lnTo>
                  <a:pt x="2592" y="3911"/>
                </a:lnTo>
                <a:lnTo>
                  <a:pt x="2616" y="3637"/>
                </a:lnTo>
                <a:lnTo>
                  <a:pt x="2806" y="3174"/>
                </a:lnTo>
                <a:lnTo>
                  <a:pt x="3162" y="2817"/>
                </a:lnTo>
                <a:lnTo>
                  <a:pt x="3626" y="2627"/>
                </a:lnTo>
                <a:lnTo>
                  <a:pt x="3899" y="2603"/>
                </a:lnTo>
                <a:close/>
                <a:moveTo>
                  <a:pt x="6503" y="0"/>
                </a:moveTo>
                <a:lnTo>
                  <a:pt x="6372" y="24"/>
                </a:lnTo>
                <a:lnTo>
                  <a:pt x="6194" y="202"/>
                </a:lnTo>
                <a:lnTo>
                  <a:pt x="6170" y="333"/>
                </a:lnTo>
                <a:lnTo>
                  <a:pt x="6170" y="1961"/>
                </a:lnTo>
                <a:lnTo>
                  <a:pt x="3697" y="1961"/>
                </a:lnTo>
                <a:lnTo>
                  <a:pt x="3305" y="2033"/>
                </a:lnTo>
                <a:lnTo>
                  <a:pt x="2960" y="2187"/>
                </a:lnTo>
                <a:lnTo>
                  <a:pt x="2651" y="2389"/>
                </a:lnTo>
                <a:lnTo>
                  <a:pt x="2390" y="2651"/>
                </a:lnTo>
                <a:lnTo>
                  <a:pt x="2176" y="2960"/>
                </a:lnTo>
                <a:lnTo>
                  <a:pt x="2033" y="3316"/>
                </a:lnTo>
                <a:lnTo>
                  <a:pt x="1950" y="3697"/>
                </a:lnTo>
                <a:lnTo>
                  <a:pt x="1950" y="3911"/>
                </a:lnTo>
                <a:lnTo>
                  <a:pt x="1950" y="8452"/>
                </a:lnTo>
                <a:lnTo>
                  <a:pt x="1950" y="8654"/>
                </a:lnTo>
                <a:lnTo>
                  <a:pt x="2033" y="9034"/>
                </a:lnTo>
                <a:lnTo>
                  <a:pt x="2176" y="9391"/>
                </a:lnTo>
                <a:lnTo>
                  <a:pt x="2390" y="9700"/>
                </a:lnTo>
                <a:lnTo>
                  <a:pt x="2651" y="9961"/>
                </a:lnTo>
                <a:lnTo>
                  <a:pt x="2960" y="10175"/>
                </a:lnTo>
                <a:lnTo>
                  <a:pt x="3317" y="10318"/>
                </a:lnTo>
                <a:lnTo>
                  <a:pt x="3697" y="10401"/>
                </a:lnTo>
                <a:lnTo>
                  <a:pt x="9296" y="10401"/>
                </a:lnTo>
                <a:lnTo>
                  <a:pt x="9677" y="10318"/>
                </a:lnTo>
                <a:lnTo>
                  <a:pt x="10033" y="10175"/>
                </a:lnTo>
                <a:lnTo>
                  <a:pt x="10342" y="9961"/>
                </a:lnTo>
                <a:lnTo>
                  <a:pt x="10604" y="9700"/>
                </a:lnTo>
                <a:lnTo>
                  <a:pt x="10818" y="9391"/>
                </a:lnTo>
                <a:lnTo>
                  <a:pt x="10960" y="9034"/>
                </a:lnTo>
                <a:lnTo>
                  <a:pt x="11044" y="8654"/>
                </a:lnTo>
                <a:lnTo>
                  <a:pt x="11044" y="8452"/>
                </a:lnTo>
                <a:lnTo>
                  <a:pt x="11044" y="3911"/>
                </a:lnTo>
                <a:lnTo>
                  <a:pt x="11044" y="3697"/>
                </a:lnTo>
                <a:lnTo>
                  <a:pt x="10960" y="3316"/>
                </a:lnTo>
                <a:lnTo>
                  <a:pt x="10818" y="2972"/>
                </a:lnTo>
                <a:lnTo>
                  <a:pt x="10604" y="2651"/>
                </a:lnTo>
                <a:lnTo>
                  <a:pt x="10342" y="2389"/>
                </a:lnTo>
                <a:lnTo>
                  <a:pt x="10033" y="2187"/>
                </a:lnTo>
                <a:lnTo>
                  <a:pt x="9677" y="2045"/>
                </a:lnTo>
                <a:lnTo>
                  <a:pt x="9296" y="1961"/>
                </a:lnTo>
                <a:lnTo>
                  <a:pt x="6824" y="1961"/>
                </a:lnTo>
                <a:lnTo>
                  <a:pt x="6824" y="333"/>
                </a:lnTo>
                <a:lnTo>
                  <a:pt x="6800" y="202"/>
                </a:lnTo>
                <a:lnTo>
                  <a:pt x="6622" y="24"/>
                </a:lnTo>
                <a:lnTo>
                  <a:pt x="65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57"/>
          <p:cNvSpPr/>
          <p:nvPr/>
        </p:nvSpPr>
        <p:spPr>
          <a:xfrm>
            <a:off x="14224837" y="2688701"/>
            <a:ext cx="634577" cy="634516"/>
          </a:xfrm>
          <a:custGeom>
            <a:avLst/>
            <a:gdLst/>
            <a:ahLst/>
            <a:cxnLst/>
            <a:rect l="l" t="t" r="r" b="b"/>
            <a:pathLst>
              <a:path w="10414" h="10413" extrusionOk="0">
                <a:moveTo>
                  <a:pt x="7596" y="2425"/>
                </a:moveTo>
                <a:lnTo>
                  <a:pt x="7763" y="2508"/>
                </a:lnTo>
                <a:lnTo>
                  <a:pt x="7894" y="2639"/>
                </a:lnTo>
                <a:lnTo>
                  <a:pt x="7977" y="2817"/>
                </a:lnTo>
                <a:lnTo>
                  <a:pt x="7977" y="2912"/>
                </a:lnTo>
                <a:lnTo>
                  <a:pt x="7977" y="3019"/>
                </a:lnTo>
                <a:lnTo>
                  <a:pt x="7894" y="3198"/>
                </a:lnTo>
                <a:lnTo>
                  <a:pt x="7763" y="3316"/>
                </a:lnTo>
                <a:lnTo>
                  <a:pt x="7596" y="3388"/>
                </a:lnTo>
                <a:lnTo>
                  <a:pt x="7490" y="3400"/>
                </a:lnTo>
                <a:lnTo>
                  <a:pt x="7394" y="3388"/>
                </a:lnTo>
                <a:lnTo>
                  <a:pt x="7216" y="3316"/>
                </a:lnTo>
                <a:lnTo>
                  <a:pt x="7085" y="3198"/>
                </a:lnTo>
                <a:lnTo>
                  <a:pt x="7014" y="3019"/>
                </a:lnTo>
                <a:lnTo>
                  <a:pt x="7002" y="2912"/>
                </a:lnTo>
                <a:lnTo>
                  <a:pt x="7014" y="2817"/>
                </a:lnTo>
                <a:lnTo>
                  <a:pt x="7085" y="2639"/>
                </a:lnTo>
                <a:lnTo>
                  <a:pt x="7216" y="2508"/>
                </a:lnTo>
                <a:lnTo>
                  <a:pt x="7394" y="2425"/>
                </a:lnTo>
                <a:close/>
                <a:moveTo>
                  <a:pt x="7490" y="1771"/>
                </a:moveTo>
                <a:lnTo>
                  <a:pt x="7264" y="1783"/>
                </a:lnTo>
                <a:lnTo>
                  <a:pt x="6848" y="1961"/>
                </a:lnTo>
                <a:lnTo>
                  <a:pt x="6539" y="2282"/>
                </a:lnTo>
                <a:lnTo>
                  <a:pt x="6372" y="2686"/>
                </a:lnTo>
                <a:lnTo>
                  <a:pt x="6348" y="2912"/>
                </a:lnTo>
                <a:lnTo>
                  <a:pt x="6372" y="3150"/>
                </a:lnTo>
                <a:lnTo>
                  <a:pt x="6539" y="3554"/>
                </a:lnTo>
                <a:lnTo>
                  <a:pt x="6848" y="3863"/>
                </a:lnTo>
                <a:lnTo>
                  <a:pt x="7264" y="4030"/>
                </a:lnTo>
                <a:lnTo>
                  <a:pt x="7490" y="4053"/>
                </a:lnTo>
                <a:lnTo>
                  <a:pt x="7727" y="4030"/>
                </a:lnTo>
                <a:lnTo>
                  <a:pt x="8131" y="3863"/>
                </a:lnTo>
                <a:lnTo>
                  <a:pt x="8440" y="3554"/>
                </a:lnTo>
                <a:lnTo>
                  <a:pt x="8619" y="3150"/>
                </a:lnTo>
                <a:lnTo>
                  <a:pt x="8631" y="2912"/>
                </a:lnTo>
                <a:lnTo>
                  <a:pt x="8619" y="2686"/>
                </a:lnTo>
                <a:lnTo>
                  <a:pt x="8440" y="2282"/>
                </a:lnTo>
                <a:lnTo>
                  <a:pt x="8131" y="1961"/>
                </a:lnTo>
                <a:lnTo>
                  <a:pt x="7727" y="1783"/>
                </a:lnTo>
                <a:lnTo>
                  <a:pt x="7490" y="1771"/>
                </a:lnTo>
                <a:close/>
                <a:moveTo>
                  <a:pt x="3876" y="3233"/>
                </a:moveTo>
                <a:lnTo>
                  <a:pt x="3674" y="3673"/>
                </a:lnTo>
                <a:lnTo>
                  <a:pt x="3317" y="4683"/>
                </a:lnTo>
                <a:lnTo>
                  <a:pt x="3163" y="5254"/>
                </a:lnTo>
                <a:lnTo>
                  <a:pt x="2913" y="5207"/>
                </a:lnTo>
                <a:lnTo>
                  <a:pt x="868" y="5207"/>
                </a:lnTo>
                <a:lnTo>
                  <a:pt x="1665" y="3614"/>
                </a:lnTo>
                <a:lnTo>
                  <a:pt x="1760" y="3459"/>
                </a:lnTo>
                <a:lnTo>
                  <a:pt x="2069" y="3257"/>
                </a:lnTo>
                <a:lnTo>
                  <a:pt x="2247" y="3233"/>
                </a:lnTo>
                <a:close/>
                <a:moveTo>
                  <a:pt x="8595" y="654"/>
                </a:moveTo>
                <a:lnTo>
                  <a:pt x="9344" y="689"/>
                </a:lnTo>
                <a:lnTo>
                  <a:pt x="9677" y="737"/>
                </a:lnTo>
                <a:lnTo>
                  <a:pt x="9736" y="1082"/>
                </a:lnTo>
                <a:lnTo>
                  <a:pt x="9772" y="1831"/>
                </a:lnTo>
                <a:lnTo>
                  <a:pt x="9689" y="2639"/>
                </a:lnTo>
                <a:lnTo>
                  <a:pt x="9439" y="3471"/>
                </a:lnTo>
                <a:lnTo>
                  <a:pt x="9237" y="3887"/>
                </a:lnTo>
                <a:lnTo>
                  <a:pt x="8999" y="4267"/>
                </a:lnTo>
                <a:lnTo>
                  <a:pt x="8488" y="4862"/>
                </a:lnTo>
                <a:lnTo>
                  <a:pt x="8060" y="5242"/>
                </a:lnTo>
                <a:lnTo>
                  <a:pt x="7549" y="5599"/>
                </a:lnTo>
                <a:lnTo>
                  <a:pt x="6943" y="5932"/>
                </a:lnTo>
                <a:lnTo>
                  <a:pt x="6230" y="6241"/>
                </a:lnTo>
                <a:lnTo>
                  <a:pt x="5421" y="6514"/>
                </a:lnTo>
                <a:lnTo>
                  <a:pt x="4958" y="6633"/>
                </a:lnTo>
                <a:lnTo>
                  <a:pt x="4863" y="6455"/>
                </a:lnTo>
                <a:lnTo>
                  <a:pt x="4625" y="6110"/>
                </a:lnTo>
                <a:lnTo>
                  <a:pt x="4470" y="5955"/>
                </a:lnTo>
                <a:lnTo>
                  <a:pt x="4316" y="5801"/>
                </a:lnTo>
                <a:lnTo>
                  <a:pt x="3971" y="5563"/>
                </a:lnTo>
                <a:lnTo>
                  <a:pt x="3781" y="5456"/>
                </a:lnTo>
                <a:lnTo>
                  <a:pt x="3900" y="5004"/>
                </a:lnTo>
                <a:lnTo>
                  <a:pt x="4173" y="4184"/>
                </a:lnTo>
                <a:lnTo>
                  <a:pt x="4482" y="3483"/>
                </a:lnTo>
                <a:lnTo>
                  <a:pt x="4815" y="2877"/>
                </a:lnTo>
                <a:lnTo>
                  <a:pt x="5172" y="2354"/>
                </a:lnTo>
                <a:lnTo>
                  <a:pt x="5552" y="1926"/>
                </a:lnTo>
                <a:lnTo>
                  <a:pt x="5944" y="1581"/>
                </a:lnTo>
                <a:lnTo>
                  <a:pt x="6336" y="1296"/>
                </a:lnTo>
                <a:lnTo>
                  <a:pt x="6539" y="1189"/>
                </a:lnTo>
                <a:lnTo>
                  <a:pt x="6955" y="975"/>
                </a:lnTo>
                <a:lnTo>
                  <a:pt x="7787" y="737"/>
                </a:lnTo>
                <a:lnTo>
                  <a:pt x="8595" y="654"/>
                </a:lnTo>
                <a:close/>
                <a:moveTo>
                  <a:pt x="7169" y="6550"/>
                </a:moveTo>
                <a:lnTo>
                  <a:pt x="7169" y="8178"/>
                </a:lnTo>
                <a:lnTo>
                  <a:pt x="7157" y="8357"/>
                </a:lnTo>
                <a:lnTo>
                  <a:pt x="6966" y="8654"/>
                </a:lnTo>
                <a:lnTo>
                  <a:pt x="6812" y="8737"/>
                </a:lnTo>
                <a:lnTo>
                  <a:pt x="5219" y="9557"/>
                </a:lnTo>
                <a:lnTo>
                  <a:pt x="5219" y="7750"/>
                </a:lnTo>
                <a:lnTo>
                  <a:pt x="5207" y="7501"/>
                </a:lnTo>
                <a:lnTo>
                  <a:pt x="5172" y="7239"/>
                </a:lnTo>
                <a:lnTo>
                  <a:pt x="5730" y="7097"/>
                </a:lnTo>
                <a:lnTo>
                  <a:pt x="6729" y="6752"/>
                </a:lnTo>
                <a:lnTo>
                  <a:pt x="7169" y="6550"/>
                </a:lnTo>
                <a:close/>
                <a:moveTo>
                  <a:pt x="2342" y="7168"/>
                </a:moveTo>
                <a:lnTo>
                  <a:pt x="2759" y="7334"/>
                </a:lnTo>
                <a:lnTo>
                  <a:pt x="2937" y="7477"/>
                </a:lnTo>
                <a:lnTo>
                  <a:pt x="3091" y="7655"/>
                </a:lnTo>
                <a:lnTo>
                  <a:pt x="3258" y="8071"/>
                </a:lnTo>
                <a:lnTo>
                  <a:pt x="3258" y="8511"/>
                </a:lnTo>
                <a:lnTo>
                  <a:pt x="3091" y="8915"/>
                </a:lnTo>
                <a:lnTo>
                  <a:pt x="2937" y="9094"/>
                </a:lnTo>
                <a:lnTo>
                  <a:pt x="2806" y="9212"/>
                </a:lnTo>
                <a:lnTo>
                  <a:pt x="2449" y="9414"/>
                </a:lnTo>
                <a:lnTo>
                  <a:pt x="1772" y="9628"/>
                </a:lnTo>
                <a:lnTo>
                  <a:pt x="1261" y="9712"/>
                </a:lnTo>
                <a:lnTo>
                  <a:pt x="952" y="9735"/>
                </a:lnTo>
                <a:lnTo>
                  <a:pt x="678" y="9747"/>
                </a:lnTo>
                <a:lnTo>
                  <a:pt x="690" y="9474"/>
                </a:lnTo>
                <a:lnTo>
                  <a:pt x="714" y="9165"/>
                </a:lnTo>
                <a:lnTo>
                  <a:pt x="797" y="8642"/>
                </a:lnTo>
                <a:lnTo>
                  <a:pt x="1011" y="7976"/>
                </a:lnTo>
                <a:lnTo>
                  <a:pt x="1213" y="7620"/>
                </a:lnTo>
                <a:lnTo>
                  <a:pt x="1332" y="7477"/>
                </a:lnTo>
                <a:lnTo>
                  <a:pt x="1499" y="7334"/>
                </a:lnTo>
                <a:lnTo>
                  <a:pt x="1915" y="7168"/>
                </a:lnTo>
                <a:close/>
                <a:moveTo>
                  <a:pt x="8916" y="0"/>
                </a:moveTo>
                <a:lnTo>
                  <a:pt x="8203" y="24"/>
                </a:lnTo>
                <a:lnTo>
                  <a:pt x="7454" y="143"/>
                </a:lnTo>
                <a:lnTo>
                  <a:pt x="6693" y="380"/>
                </a:lnTo>
                <a:lnTo>
                  <a:pt x="5944" y="773"/>
                </a:lnTo>
                <a:lnTo>
                  <a:pt x="5219" y="1343"/>
                </a:lnTo>
                <a:lnTo>
                  <a:pt x="4530" y="2104"/>
                </a:lnTo>
                <a:lnTo>
                  <a:pt x="4221" y="2591"/>
                </a:lnTo>
                <a:lnTo>
                  <a:pt x="2069" y="2591"/>
                </a:lnTo>
                <a:lnTo>
                  <a:pt x="1724" y="2698"/>
                </a:lnTo>
                <a:lnTo>
                  <a:pt x="1415" y="2889"/>
                </a:lnTo>
                <a:lnTo>
                  <a:pt x="1178" y="3162"/>
                </a:lnTo>
                <a:lnTo>
                  <a:pt x="1082" y="3328"/>
                </a:lnTo>
                <a:lnTo>
                  <a:pt x="48" y="5385"/>
                </a:lnTo>
                <a:lnTo>
                  <a:pt x="25" y="5456"/>
                </a:lnTo>
                <a:lnTo>
                  <a:pt x="25" y="5623"/>
                </a:lnTo>
                <a:lnTo>
                  <a:pt x="72" y="5694"/>
                </a:lnTo>
                <a:lnTo>
                  <a:pt x="120" y="5765"/>
                </a:lnTo>
                <a:lnTo>
                  <a:pt x="262" y="5848"/>
                </a:lnTo>
                <a:lnTo>
                  <a:pt x="2675" y="5848"/>
                </a:lnTo>
                <a:lnTo>
                  <a:pt x="2865" y="5860"/>
                </a:lnTo>
                <a:lnTo>
                  <a:pt x="3222" y="5932"/>
                </a:lnTo>
                <a:lnTo>
                  <a:pt x="3567" y="6074"/>
                </a:lnTo>
                <a:lnTo>
                  <a:pt x="3876" y="6276"/>
                </a:lnTo>
                <a:lnTo>
                  <a:pt x="4019" y="6407"/>
                </a:lnTo>
                <a:lnTo>
                  <a:pt x="4137" y="6550"/>
                </a:lnTo>
                <a:lnTo>
                  <a:pt x="4351" y="6859"/>
                </a:lnTo>
                <a:lnTo>
                  <a:pt x="4494" y="7192"/>
                </a:lnTo>
                <a:lnTo>
                  <a:pt x="4565" y="7560"/>
                </a:lnTo>
                <a:lnTo>
                  <a:pt x="4565" y="7750"/>
                </a:lnTo>
                <a:lnTo>
                  <a:pt x="4565" y="10080"/>
                </a:lnTo>
                <a:lnTo>
                  <a:pt x="4577" y="10163"/>
                </a:lnTo>
                <a:lnTo>
                  <a:pt x="4660" y="10306"/>
                </a:lnTo>
                <a:lnTo>
                  <a:pt x="4720" y="10354"/>
                </a:lnTo>
                <a:lnTo>
                  <a:pt x="4803" y="10389"/>
                </a:lnTo>
                <a:lnTo>
                  <a:pt x="4958" y="10401"/>
                </a:lnTo>
                <a:lnTo>
                  <a:pt x="5041" y="10365"/>
                </a:lnTo>
                <a:lnTo>
                  <a:pt x="7097" y="9343"/>
                </a:lnTo>
                <a:lnTo>
                  <a:pt x="7264" y="9248"/>
                </a:lnTo>
                <a:lnTo>
                  <a:pt x="7525" y="9010"/>
                </a:lnTo>
                <a:lnTo>
                  <a:pt x="7715" y="8701"/>
                </a:lnTo>
                <a:lnTo>
                  <a:pt x="7810" y="8357"/>
                </a:lnTo>
                <a:lnTo>
                  <a:pt x="7822" y="8178"/>
                </a:lnTo>
                <a:lnTo>
                  <a:pt x="7822" y="6181"/>
                </a:lnTo>
                <a:lnTo>
                  <a:pt x="8298" y="5872"/>
                </a:lnTo>
                <a:lnTo>
                  <a:pt x="9070" y="5207"/>
                </a:lnTo>
                <a:lnTo>
                  <a:pt x="9653" y="4481"/>
                </a:lnTo>
                <a:lnTo>
                  <a:pt x="10045" y="3721"/>
                </a:lnTo>
                <a:lnTo>
                  <a:pt x="10283" y="2960"/>
                </a:lnTo>
                <a:lnTo>
                  <a:pt x="10402" y="2223"/>
                </a:lnTo>
                <a:lnTo>
                  <a:pt x="10414" y="1510"/>
                </a:lnTo>
                <a:lnTo>
                  <a:pt x="10366" y="868"/>
                </a:lnTo>
                <a:lnTo>
                  <a:pt x="10319" y="571"/>
                </a:lnTo>
                <a:lnTo>
                  <a:pt x="10259" y="404"/>
                </a:lnTo>
                <a:lnTo>
                  <a:pt x="10021" y="166"/>
                </a:lnTo>
                <a:lnTo>
                  <a:pt x="9855" y="107"/>
                </a:lnTo>
                <a:lnTo>
                  <a:pt x="9558" y="59"/>
                </a:lnTo>
                <a:lnTo>
                  <a:pt x="8916" y="0"/>
                </a:lnTo>
                <a:close/>
                <a:moveTo>
                  <a:pt x="1962" y="6502"/>
                </a:moveTo>
                <a:lnTo>
                  <a:pt x="1617" y="6574"/>
                </a:lnTo>
                <a:lnTo>
                  <a:pt x="1296" y="6704"/>
                </a:lnTo>
                <a:lnTo>
                  <a:pt x="999" y="6894"/>
                </a:lnTo>
                <a:lnTo>
                  <a:pt x="868" y="7025"/>
                </a:lnTo>
                <a:lnTo>
                  <a:pt x="690" y="7215"/>
                </a:lnTo>
                <a:lnTo>
                  <a:pt x="417" y="7691"/>
                </a:lnTo>
                <a:lnTo>
                  <a:pt x="227" y="8238"/>
                </a:lnTo>
                <a:lnTo>
                  <a:pt x="108" y="8808"/>
                </a:lnTo>
                <a:lnTo>
                  <a:pt x="1" y="10092"/>
                </a:lnTo>
                <a:lnTo>
                  <a:pt x="25" y="10389"/>
                </a:lnTo>
                <a:lnTo>
                  <a:pt x="322" y="10413"/>
                </a:lnTo>
                <a:lnTo>
                  <a:pt x="1605" y="10318"/>
                </a:lnTo>
                <a:lnTo>
                  <a:pt x="2176" y="10199"/>
                </a:lnTo>
                <a:lnTo>
                  <a:pt x="2711" y="10009"/>
                </a:lnTo>
                <a:lnTo>
                  <a:pt x="3198" y="9735"/>
                </a:lnTo>
                <a:lnTo>
                  <a:pt x="3400" y="9557"/>
                </a:lnTo>
                <a:lnTo>
                  <a:pt x="3400" y="9545"/>
                </a:lnTo>
                <a:lnTo>
                  <a:pt x="3519" y="9414"/>
                </a:lnTo>
                <a:lnTo>
                  <a:pt x="3721" y="9117"/>
                </a:lnTo>
                <a:lnTo>
                  <a:pt x="3852" y="8796"/>
                </a:lnTo>
                <a:lnTo>
                  <a:pt x="3912" y="8452"/>
                </a:lnTo>
                <a:lnTo>
                  <a:pt x="3912" y="8119"/>
                </a:lnTo>
                <a:lnTo>
                  <a:pt x="3852" y="7774"/>
                </a:lnTo>
                <a:lnTo>
                  <a:pt x="3721" y="7453"/>
                </a:lnTo>
                <a:lnTo>
                  <a:pt x="3519" y="7156"/>
                </a:lnTo>
                <a:lnTo>
                  <a:pt x="3400" y="7025"/>
                </a:lnTo>
                <a:lnTo>
                  <a:pt x="3258" y="6894"/>
                </a:lnTo>
                <a:lnTo>
                  <a:pt x="2961" y="6704"/>
                </a:lnTo>
                <a:lnTo>
                  <a:pt x="2640" y="6574"/>
                </a:lnTo>
                <a:lnTo>
                  <a:pt x="2307" y="65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57"/>
          <p:cNvSpPr/>
          <p:nvPr/>
        </p:nvSpPr>
        <p:spPr>
          <a:xfrm>
            <a:off x="15354826" y="2728492"/>
            <a:ext cx="792460" cy="554935"/>
          </a:xfrm>
          <a:custGeom>
            <a:avLst/>
            <a:gdLst/>
            <a:ahLst/>
            <a:cxnLst/>
            <a:rect l="l" t="t" r="r" b="b"/>
            <a:pathLst>
              <a:path w="13005" h="9107" extrusionOk="0">
                <a:moveTo>
                  <a:pt x="2925" y="1"/>
                </a:moveTo>
                <a:lnTo>
                  <a:pt x="2627" y="13"/>
                </a:lnTo>
                <a:lnTo>
                  <a:pt x="2057" y="132"/>
                </a:lnTo>
                <a:lnTo>
                  <a:pt x="1534" y="346"/>
                </a:lnTo>
                <a:lnTo>
                  <a:pt x="1058" y="666"/>
                </a:lnTo>
                <a:lnTo>
                  <a:pt x="666" y="1059"/>
                </a:lnTo>
                <a:lnTo>
                  <a:pt x="345" y="1534"/>
                </a:lnTo>
                <a:lnTo>
                  <a:pt x="131" y="2057"/>
                </a:lnTo>
                <a:lnTo>
                  <a:pt x="12" y="2628"/>
                </a:lnTo>
                <a:lnTo>
                  <a:pt x="0" y="2925"/>
                </a:lnTo>
                <a:lnTo>
                  <a:pt x="0" y="8773"/>
                </a:lnTo>
                <a:lnTo>
                  <a:pt x="24" y="8904"/>
                </a:lnTo>
                <a:lnTo>
                  <a:pt x="191" y="9082"/>
                </a:lnTo>
                <a:lnTo>
                  <a:pt x="321" y="9106"/>
                </a:lnTo>
                <a:lnTo>
                  <a:pt x="452" y="9082"/>
                </a:lnTo>
                <a:lnTo>
                  <a:pt x="630" y="8904"/>
                </a:lnTo>
                <a:lnTo>
                  <a:pt x="654" y="8773"/>
                </a:lnTo>
                <a:lnTo>
                  <a:pt x="654" y="2925"/>
                </a:lnTo>
                <a:lnTo>
                  <a:pt x="666" y="2592"/>
                </a:lnTo>
                <a:lnTo>
                  <a:pt x="856" y="1974"/>
                </a:lnTo>
                <a:lnTo>
                  <a:pt x="1201" y="1439"/>
                </a:lnTo>
                <a:lnTo>
                  <a:pt x="1676" y="1023"/>
                </a:lnTo>
                <a:lnTo>
                  <a:pt x="1950" y="869"/>
                </a:lnTo>
                <a:lnTo>
                  <a:pt x="1950" y="8773"/>
                </a:lnTo>
                <a:lnTo>
                  <a:pt x="1974" y="8904"/>
                </a:lnTo>
                <a:lnTo>
                  <a:pt x="2152" y="9082"/>
                </a:lnTo>
                <a:lnTo>
                  <a:pt x="2283" y="9106"/>
                </a:lnTo>
                <a:lnTo>
                  <a:pt x="2402" y="9082"/>
                </a:lnTo>
                <a:lnTo>
                  <a:pt x="2580" y="8904"/>
                </a:lnTo>
                <a:lnTo>
                  <a:pt x="2604" y="8773"/>
                </a:lnTo>
                <a:lnTo>
                  <a:pt x="2604" y="678"/>
                </a:lnTo>
                <a:lnTo>
                  <a:pt x="2758" y="655"/>
                </a:lnTo>
                <a:lnTo>
                  <a:pt x="3269" y="655"/>
                </a:lnTo>
                <a:lnTo>
                  <a:pt x="3685" y="738"/>
                </a:lnTo>
                <a:lnTo>
                  <a:pt x="3876" y="809"/>
                </a:lnTo>
                <a:lnTo>
                  <a:pt x="3876" y="8773"/>
                </a:lnTo>
                <a:lnTo>
                  <a:pt x="3899" y="8904"/>
                </a:lnTo>
                <a:lnTo>
                  <a:pt x="4078" y="9082"/>
                </a:lnTo>
                <a:lnTo>
                  <a:pt x="4208" y="9106"/>
                </a:lnTo>
                <a:lnTo>
                  <a:pt x="4339" y="9082"/>
                </a:lnTo>
                <a:lnTo>
                  <a:pt x="4517" y="8904"/>
                </a:lnTo>
                <a:lnTo>
                  <a:pt x="4529" y="8773"/>
                </a:lnTo>
                <a:lnTo>
                  <a:pt x="4529" y="1213"/>
                </a:lnTo>
                <a:lnTo>
                  <a:pt x="4743" y="1392"/>
                </a:lnTo>
                <a:lnTo>
                  <a:pt x="4898" y="1594"/>
                </a:lnTo>
                <a:lnTo>
                  <a:pt x="5825" y="2901"/>
                </a:lnTo>
                <a:lnTo>
                  <a:pt x="5825" y="8773"/>
                </a:lnTo>
                <a:lnTo>
                  <a:pt x="5849" y="8904"/>
                </a:lnTo>
                <a:lnTo>
                  <a:pt x="6039" y="9082"/>
                </a:lnTo>
                <a:lnTo>
                  <a:pt x="6158" y="9106"/>
                </a:lnTo>
                <a:lnTo>
                  <a:pt x="6289" y="9082"/>
                </a:lnTo>
                <a:lnTo>
                  <a:pt x="6467" y="8904"/>
                </a:lnTo>
                <a:lnTo>
                  <a:pt x="6479" y="8773"/>
                </a:lnTo>
                <a:lnTo>
                  <a:pt x="6479" y="3805"/>
                </a:lnTo>
                <a:lnTo>
                  <a:pt x="7453" y="5124"/>
                </a:lnTo>
                <a:lnTo>
                  <a:pt x="7608" y="5338"/>
                </a:lnTo>
                <a:lnTo>
                  <a:pt x="7798" y="5528"/>
                </a:lnTo>
                <a:lnTo>
                  <a:pt x="7798" y="8773"/>
                </a:lnTo>
                <a:lnTo>
                  <a:pt x="7822" y="8904"/>
                </a:lnTo>
                <a:lnTo>
                  <a:pt x="7988" y="9082"/>
                </a:lnTo>
                <a:lnTo>
                  <a:pt x="8119" y="9106"/>
                </a:lnTo>
                <a:lnTo>
                  <a:pt x="8250" y="9082"/>
                </a:lnTo>
                <a:lnTo>
                  <a:pt x="8428" y="8904"/>
                </a:lnTo>
                <a:lnTo>
                  <a:pt x="8452" y="8773"/>
                </a:lnTo>
                <a:lnTo>
                  <a:pt x="8452" y="6039"/>
                </a:lnTo>
                <a:lnTo>
                  <a:pt x="8749" y="6206"/>
                </a:lnTo>
                <a:lnTo>
                  <a:pt x="9403" y="6420"/>
                </a:lnTo>
                <a:lnTo>
                  <a:pt x="9748" y="6479"/>
                </a:lnTo>
                <a:lnTo>
                  <a:pt x="9748" y="8773"/>
                </a:lnTo>
                <a:lnTo>
                  <a:pt x="9771" y="8904"/>
                </a:lnTo>
                <a:lnTo>
                  <a:pt x="9950" y="9082"/>
                </a:lnTo>
                <a:lnTo>
                  <a:pt x="10069" y="9106"/>
                </a:lnTo>
                <a:lnTo>
                  <a:pt x="10199" y="9082"/>
                </a:lnTo>
                <a:lnTo>
                  <a:pt x="10378" y="8904"/>
                </a:lnTo>
                <a:lnTo>
                  <a:pt x="10401" y="8773"/>
                </a:lnTo>
                <a:lnTo>
                  <a:pt x="10401" y="6503"/>
                </a:lnTo>
                <a:lnTo>
                  <a:pt x="10687" y="6491"/>
                </a:lnTo>
                <a:lnTo>
                  <a:pt x="11234" y="6372"/>
                </a:lnTo>
                <a:lnTo>
                  <a:pt x="11733" y="6146"/>
                </a:lnTo>
                <a:lnTo>
                  <a:pt x="12161" y="5814"/>
                </a:lnTo>
                <a:lnTo>
                  <a:pt x="12351" y="5623"/>
                </a:lnTo>
                <a:lnTo>
                  <a:pt x="12351" y="8773"/>
                </a:lnTo>
                <a:lnTo>
                  <a:pt x="12363" y="8904"/>
                </a:lnTo>
                <a:lnTo>
                  <a:pt x="12541" y="9082"/>
                </a:lnTo>
                <a:lnTo>
                  <a:pt x="12672" y="9106"/>
                </a:lnTo>
                <a:lnTo>
                  <a:pt x="12803" y="9082"/>
                </a:lnTo>
                <a:lnTo>
                  <a:pt x="12981" y="8904"/>
                </a:lnTo>
                <a:lnTo>
                  <a:pt x="13005" y="8773"/>
                </a:lnTo>
                <a:lnTo>
                  <a:pt x="13005" y="3781"/>
                </a:lnTo>
                <a:lnTo>
                  <a:pt x="12993" y="3531"/>
                </a:lnTo>
                <a:lnTo>
                  <a:pt x="12886" y="3044"/>
                </a:lnTo>
                <a:lnTo>
                  <a:pt x="12708" y="2604"/>
                </a:lnTo>
                <a:lnTo>
                  <a:pt x="12434" y="2200"/>
                </a:lnTo>
                <a:lnTo>
                  <a:pt x="12089" y="1867"/>
                </a:lnTo>
                <a:lnTo>
                  <a:pt x="11697" y="1594"/>
                </a:lnTo>
                <a:lnTo>
                  <a:pt x="11245" y="1415"/>
                </a:lnTo>
                <a:lnTo>
                  <a:pt x="10758" y="1308"/>
                </a:lnTo>
                <a:lnTo>
                  <a:pt x="10497" y="1296"/>
                </a:lnTo>
                <a:lnTo>
                  <a:pt x="10176" y="1308"/>
                </a:lnTo>
                <a:lnTo>
                  <a:pt x="9534" y="1427"/>
                </a:lnTo>
                <a:lnTo>
                  <a:pt x="8927" y="1665"/>
                </a:lnTo>
                <a:lnTo>
                  <a:pt x="8369" y="1998"/>
                </a:lnTo>
                <a:lnTo>
                  <a:pt x="8119" y="2212"/>
                </a:lnTo>
                <a:lnTo>
                  <a:pt x="7584" y="2687"/>
                </a:lnTo>
                <a:lnTo>
                  <a:pt x="7501" y="2782"/>
                </a:lnTo>
                <a:lnTo>
                  <a:pt x="7489" y="3032"/>
                </a:lnTo>
                <a:lnTo>
                  <a:pt x="7560" y="3139"/>
                </a:lnTo>
                <a:lnTo>
                  <a:pt x="7656" y="3222"/>
                </a:lnTo>
                <a:lnTo>
                  <a:pt x="7905" y="3234"/>
                </a:lnTo>
                <a:lnTo>
                  <a:pt x="8012" y="3151"/>
                </a:lnTo>
                <a:lnTo>
                  <a:pt x="8452" y="2770"/>
                </a:lnTo>
                <a:lnTo>
                  <a:pt x="8452" y="4233"/>
                </a:lnTo>
                <a:lnTo>
                  <a:pt x="8464" y="4351"/>
                </a:lnTo>
                <a:lnTo>
                  <a:pt x="8642" y="4530"/>
                </a:lnTo>
                <a:lnTo>
                  <a:pt x="8773" y="4554"/>
                </a:lnTo>
                <a:lnTo>
                  <a:pt x="8904" y="4530"/>
                </a:lnTo>
                <a:lnTo>
                  <a:pt x="9082" y="4351"/>
                </a:lnTo>
                <a:lnTo>
                  <a:pt x="9106" y="4233"/>
                </a:lnTo>
                <a:lnTo>
                  <a:pt x="9106" y="2307"/>
                </a:lnTo>
                <a:lnTo>
                  <a:pt x="9403" y="2152"/>
                </a:lnTo>
                <a:lnTo>
                  <a:pt x="10057" y="1974"/>
                </a:lnTo>
                <a:lnTo>
                  <a:pt x="10401" y="1950"/>
                </a:lnTo>
                <a:lnTo>
                  <a:pt x="10401" y="4530"/>
                </a:lnTo>
                <a:lnTo>
                  <a:pt x="10425" y="4672"/>
                </a:lnTo>
                <a:lnTo>
                  <a:pt x="10592" y="4839"/>
                </a:lnTo>
                <a:lnTo>
                  <a:pt x="10722" y="4863"/>
                </a:lnTo>
                <a:lnTo>
                  <a:pt x="10853" y="4839"/>
                </a:lnTo>
                <a:lnTo>
                  <a:pt x="11031" y="4672"/>
                </a:lnTo>
                <a:lnTo>
                  <a:pt x="11055" y="4530"/>
                </a:lnTo>
                <a:lnTo>
                  <a:pt x="11055" y="2033"/>
                </a:lnTo>
                <a:lnTo>
                  <a:pt x="11329" y="2140"/>
                </a:lnTo>
                <a:lnTo>
                  <a:pt x="11804" y="2473"/>
                </a:lnTo>
                <a:lnTo>
                  <a:pt x="12149" y="2925"/>
                </a:lnTo>
                <a:lnTo>
                  <a:pt x="12339" y="3484"/>
                </a:lnTo>
                <a:lnTo>
                  <a:pt x="12351" y="3781"/>
                </a:lnTo>
                <a:lnTo>
                  <a:pt x="12351" y="3900"/>
                </a:lnTo>
                <a:lnTo>
                  <a:pt x="12351" y="4102"/>
                </a:lnTo>
                <a:lnTo>
                  <a:pt x="12268" y="4482"/>
                </a:lnTo>
                <a:lnTo>
                  <a:pt x="12125" y="4827"/>
                </a:lnTo>
                <a:lnTo>
                  <a:pt x="11911" y="5148"/>
                </a:lnTo>
                <a:lnTo>
                  <a:pt x="11650" y="5409"/>
                </a:lnTo>
                <a:lnTo>
                  <a:pt x="11329" y="5623"/>
                </a:lnTo>
                <a:lnTo>
                  <a:pt x="10984" y="5766"/>
                </a:lnTo>
                <a:lnTo>
                  <a:pt x="10604" y="5849"/>
                </a:lnTo>
                <a:lnTo>
                  <a:pt x="10152" y="5849"/>
                </a:lnTo>
                <a:lnTo>
                  <a:pt x="9831" y="5837"/>
                </a:lnTo>
                <a:lnTo>
                  <a:pt x="9213" y="5695"/>
                </a:lnTo>
                <a:lnTo>
                  <a:pt x="8654" y="5409"/>
                </a:lnTo>
                <a:lnTo>
                  <a:pt x="8179" y="4993"/>
                </a:lnTo>
                <a:lnTo>
                  <a:pt x="7976" y="4744"/>
                </a:lnTo>
                <a:lnTo>
                  <a:pt x="5433" y="1213"/>
                </a:lnTo>
                <a:lnTo>
                  <a:pt x="5219" y="940"/>
                </a:lnTo>
                <a:lnTo>
                  <a:pt x="4696" y="488"/>
                </a:lnTo>
                <a:lnTo>
                  <a:pt x="4078" y="179"/>
                </a:lnTo>
                <a:lnTo>
                  <a:pt x="3412" y="13"/>
                </a:lnTo>
                <a:lnTo>
                  <a:pt x="305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57"/>
          <p:cNvSpPr/>
          <p:nvPr/>
        </p:nvSpPr>
        <p:spPr>
          <a:xfrm>
            <a:off x="16642700" y="2689371"/>
            <a:ext cx="633846" cy="633846"/>
          </a:xfrm>
          <a:custGeom>
            <a:avLst/>
            <a:gdLst/>
            <a:ahLst/>
            <a:cxnLst/>
            <a:rect l="l" t="t" r="r" b="b"/>
            <a:pathLst>
              <a:path w="10402" h="10402" extrusionOk="0">
                <a:moveTo>
                  <a:pt x="8345" y="1463"/>
                </a:moveTo>
                <a:lnTo>
                  <a:pt x="8179" y="1534"/>
                </a:lnTo>
                <a:lnTo>
                  <a:pt x="8048" y="1677"/>
                </a:lnTo>
                <a:lnTo>
                  <a:pt x="7965" y="1843"/>
                </a:lnTo>
                <a:lnTo>
                  <a:pt x="7965" y="1950"/>
                </a:lnTo>
                <a:lnTo>
                  <a:pt x="7965" y="2045"/>
                </a:lnTo>
                <a:lnTo>
                  <a:pt x="8048" y="2224"/>
                </a:lnTo>
                <a:lnTo>
                  <a:pt x="8179" y="2355"/>
                </a:lnTo>
                <a:lnTo>
                  <a:pt x="8345" y="2426"/>
                </a:lnTo>
                <a:lnTo>
                  <a:pt x="8452" y="2438"/>
                </a:lnTo>
                <a:lnTo>
                  <a:pt x="8547" y="2426"/>
                </a:lnTo>
                <a:lnTo>
                  <a:pt x="8725" y="2355"/>
                </a:lnTo>
                <a:lnTo>
                  <a:pt x="8856" y="2224"/>
                </a:lnTo>
                <a:lnTo>
                  <a:pt x="8927" y="2045"/>
                </a:lnTo>
                <a:lnTo>
                  <a:pt x="8939" y="1950"/>
                </a:lnTo>
                <a:lnTo>
                  <a:pt x="8927" y="1843"/>
                </a:lnTo>
                <a:lnTo>
                  <a:pt x="8856" y="1677"/>
                </a:lnTo>
                <a:lnTo>
                  <a:pt x="8725" y="1534"/>
                </a:lnTo>
                <a:lnTo>
                  <a:pt x="8547" y="1463"/>
                </a:lnTo>
                <a:close/>
                <a:moveTo>
                  <a:pt x="8452" y="643"/>
                </a:moveTo>
                <a:lnTo>
                  <a:pt x="8713" y="667"/>
                </a:lnTo>
                <a:lnTo>
                  <a:pt x="9177" y="857"/>
                </a:lnTo>
                <a:lnTo>
                  <a:pt x="9534" y="1213"/>
                </a:lnTo>
                <a:lnTo>
                  <a:pt x="9736" y="1677"/>
                </a:lnTo>
                <a:lnTo>
                  <a:pt x="9748" y="1950"/>
                </a:lnTo>
                <a:lnTo>
                  <a:pt x="9736" y="2093"/>
                </a:lnTo>
                <a:lnTo>
                  <a:pt x="9629" y="2473"/>
                </a:lnTo>
                <a:lnTo>
                  <a:pt x="9510" y="2711"/>
                </a:lnTo>
                <a:lnTo>
                  <a:pt x="9248" y="3199"/>
                </a:lnTo>
                <a:lnTo>
                  <a:pt x="8904" y="3662"/>
                </a:lnTo>
                <a:lnTo>
                  <a:pt x="8666" y="3971"/>
                </a:lnTo>
                <a:lnTo>
                  <a:pt x="8452" y="4233"/>
                </a:lnTo>
                <a:lnTo>
                  <a:pt x="8226" y="3971"/>
                </a:lnTo>
                <a:lnTo>
                  <a:pt x="8000" y="3662"/>
                </a:lnTo>
                <a:lnTo>
                  <a:pt x="7656" y="3199"/>
                </a:lnTo>
                <a:lnTo>
                  <a:pt x="7382" y="2711"/>
                </a:lnTo>
                <a:lnTo>
                  <a:pt x="7275" y="2473"/>
                </a:lnTo>
                <a:lnTo>
                  <a:pt x="7156" y="2093"/>
                </a:lnTo>
                <a:lnTo>
                  <a:pt x="7144" y="1950"/>
                </a:lnTo>
                <a:lnTo>
                  <a:pt x="7168" y="1677"/>
                </a:lnTo>
                <a:lnTo>
                  <a:pt x="7370" y="1213"/>
                </a:lnTo>
                <a:lnTo>
                  <a:pt x="7715" y="857"/>
                </a:lnTo>
                <a:lnTo>
                  <a:pt x="8179" y="667"/>
                </a:lnTo>
                <a:lnTo>
                  <a:pt x="8452" y="643"/>
                </a:lnTo>
                <a:close/>
                <a:moveTo>
                  <a:pt x="1926" y="6658"/>
                </a:moveTo>
                <a:lnTo>
                  <a:pt x="1831" y="6669"/>
                </a:lnTo>
                <a:lnTo>
                  <a:pt x="1665" y="6741"/>
                </a:lnTo>
                <a:lnTo>
                  <a:pt x="1534" y="6872"/>
                </a:lnTo>
                <a:lnTo>
                  <a:pt x="1451" y="7050"/>
                </a:lnTo>
                <a:lnTo>
                  <a:pt x="1439" y="7145"/>
                </a:lnTo>
                <a:lnTo>
                  <a:pt x="1451" y="7240"/>
                </a:lnTo>
                <a:lnTo>
                  <a:pt x="1534" y="7418"/>
                </a:lnTo>
                <a:lnTo>
                  <a:pt x="1665" y="7549"/>
                </a:lnTo>
                <a:lnTo>
                  <a:pt x="1831" y="7620"/>
                </a:lnTo>
                <a:lnTo>
                  <a:pt x="1926" y="7632"/>
                </a:lnTo>
                <a:lnTo>
                  <a:pt x="2033" y="7620"/>
                </a:lnTo>
                <a:lnTo>
                  <a:pt x="2211" y="7549"/>
                </a:lnTo>
                <a:lnTo>
                  <a:pt x="2342" y="7418"/>
                </a:lnTo>
                <a:lnTo>
                  <a:pt x="2413" y="7240"/>
                </a:lnTo>
                <a:lnTo>
                  <a:pt x="2413" y="7145"/>
                </a:lnTo>
                <a:lnTo>
                  <a:pt x="2413" y="7050"/>
                </a:lnTo>
                <a:lnTo>
                  <a:pt x="2342" y="6872"/>
                </a:lnTo>
                <a:lnTo>
                  <a:pt x="2211" y="6741"/>
                </a:lnTo>
                <a:lnTo>
                  <a:pt x="2033" y="6669"/>
                </a:lnTo>
                <a:lnTo>
                  <a:pt x="1926" y="6658"/>
                </a:lnTo>
                <a:close/>
                <a:moveTo>
                  <a:pt x="1926" y="5849"/>
                </a:moveTo>
                <a:lnTo>
                  <a:pt x="2199" y="5861"/>
                </a:lnTo>
                <a:lnTo>
                  <a:pt x="2675" y="6063"/>
                </a:lnTo>
                <a:lnTo>
                  <a:pt x="3020" y="6408"/>
                </a:lnTo>
                <a:lnTo>
                  <a:pt x="3210" y="6883"/>
                </a:lnTo>
                <a:lnTo>
                  <a:pt x="3234" y="7145"/>
                </a:lnTo>
                <a:lnTo>
                  <a:pt x="3222" y="7288"/>
                </a:lnTo>
                <a:lnTo>
                  <a:pt x="3127" y="7668"/>
                </a:lnTo>
                <a:lnTo>
                  <a:pt x="3020" y="7906"/>
                </a:lnTo>
                <a:lnTo>
                  <a:pt x="2746" y="8393"/>
                </a:lnTo>
                <a:lnTo>
                  <a:pt x="2402" y="8869"/>
                </a:lnTo>
                <a:lnTo>
                  <a:pt x="2164" y="9178"/>
                </a:lnTo>
                <a:lnTo>
                  <a:pt x="1926" y="9427"/>
                </a:lnTo>
                <a:lnTo>
                  <a:pt x="1724" y="9178"/>
                </a:lnTo>
                <a:lnTo>
                  <a:pt x="1498" y="8869"/>
                </a:lnTo>
                <a:lnTo>
                  <a:pt x="1153" y="8393"/>
                </a:lnTo>
                <a:lnTo>
                  <a:pt x="880" y="7906"/>
                </a:lnTo>
                <a:lnTo>
                  <a:pt x="773" y="7668"/>
                </a:lnTo>
                <a:lnTo>
                  <a:pt x="642" y="7288"/>
                </a:lnTo>
                <a:lnTo>
                  <a:pt x="630" y="7145"/>
                </a:lnTo>
                <a:lnTo>
                  <a:pt x="642" y="6883"/>
                </a:lnTo>
                <a:lnTo>
                  <a:pt x="844" y="6408"/>
                </a:lnTo>
                <a:lnTo>
                  <a:pt x="1189" y="6063"/>
                </a:lnTo>
                <a:lnTo>
                  <a:pt x="1665" y="5861"/>
                </a:lnTo>
                <a:lnTo>
                  <a:pt x="1926" y="5849"/>
                </a:lnTo>
                <a:close/>
                <a:moveTo>
                  <a:pt x="1748" y="5196"/>
                </a:moveTo>
                <a:lnTo>
                  <a:pt x="1367" y="5279"/>
                </a:lnTo>
                <a:lnTo>
                  <a:pt x="1011" y="5421"/>
                </a:lnTo>
                <a:lnTo>
                  <a:pt x="702" y="5635"/>
                </a:lnTo>
                <a:lnTo>
                  <a:pt x="440" y="5897"/>
                </a:lnTo>
                <a:lnTo>
                  <a:pt x="226" y="6206"/>
                </a:lnTo>
                <a:lnTo>
                  <a:pt x="84" y="6551"/>
                </a:lnTo>
                <a:lnTo>
                  <a:pt x="0" y="6943"/>
                </a:lnTo>
                <a:lnTo>
                  <a:pt x="0" y="7145"/>
                </a:lnTo>
                <a:lnTo>
                  <a:pt x="0" y="7311"/>
                </a:lnTo>
                <a:lnTo>
                  <a:pt x="84" y="7680"/>
                </a:lnTo>
                <a:lnTo>
                  <a:pt x="321" y="8239"/>
                </a:lnTo>
                <a:lnTo>
                  <a:pt x="773" y="8987"/>
                </a:lnTo>
                <a:lnTo>
                  <a:pt x="1284" y="9653"/>
                </a:lnTo>
                <a:lnTo>
                  <a:pt x="1510" y="9915"/>
                </a:lnTo>
                <a:lnTo>
                  <a:pt x="1855" y="10307"/>
                </a:lnTo>
                <a:lnTo>
                  <a:pt x="1950" y="10390"/>
                </a:lnTo>
                <a:lnTo>
                  <a:pt x="2009" y="10331"/>
                </a:lnTo>
                <a:lnTo>
                  <a:pt x="2271" y="10045"/>
                </a:lnTo>
                <a:lnTo>
                  <a:pt x="2330" y="9986"/>
                </a:lnTo>
                <a:lnTo>
                  <a:pt x="2390" y="9915"/>
                </a:lnTo>
                <a:lnTo>
                  <a:pt x="2461" y="9831"/>
                </a:lnTo>
                <a:lnTo>
                  <a:pt x="2532" y="9748"/>
                </a:lnTo>
                <a:lnTo>
                  <a:pt x="2746" y="9487"/>
                </a:lnTo>
                <a:lnTo>
                  <a:pt x="3210" y="8845"/>
                </a:lnTo>
                <a:lnTo>
                  <a:pt x="3626" y="8155"/>
                </a:lnTo>
                <a:lnTo>
                  <a:pt x="3816" y="7632"/>
                </a:lnTo>
                <a:lnTo>
                  <a:pt x="3887" y="7299"/>
                </a:lnTo>
                <a:lnTo>
                  <a:pt x="3899" y="7145"/>
                </a:lnTo>
                <a:lnTo>
                  <a:pt x="3887" y="6943"/>
                </a:lnTo>
                <a:lnTo>
                  <a:pt x="3816" y="6551"/>
                </a:lnTo>
                <a:lnTo>
                  <a:pt x="3662" y="6206"/>
                </a:lnTo>
                <a:lnTo>
                  <a:pt x="3448" y="5897"/>
                </a:lnTo>
                <a:lnTo>
                  <a:pt x="3186" y="5635"/>
                </a:lnTo>
                <a:lnTo>
                  <a:pt x="2877" y="5421"/>
                </a:lnTo>
                <a:lnTo>
                  <a:pt x="2532" y="5279"/>
                </a:lnTo>
                <a:lnTo>
                  <a:pt x="2152" y="5196"/>
                </a:lnTo>
                <a:close/>
                <a:moveTo>
                  <a:pt x="8250" y="1"/>
                </a:moveTo>
                <a:lnTo>
                  <a:pt x="7858" y="84"/>
                </a:lnTo>
                <a:lnTo>
                  <a:pt x="7513" y="227"/>
                </a:lnTo>
                <a:lnTo>
                  <a:pt x="7204" y="441"/>
                </a:lnTo>
                <a:lnTo>
                  <a:pt x="6942" y="702"/>
                </a:lnTo>
                <a:lnTo>
                  <a:pt x="6728" y="1011"/>
                </a:lnTo>
                <a:lnTo>
                  <a:pt x="6586" y="1368"/>
                </a:lnTo>
                <a:lnTo>
                  <a:pt x="6502" y="1748"/>
                </a:lnTo>
                <a:lnTo>
                  <a:pt x="6502" y="1950"/>
                </a:lnTo>
                <a:lnTo>
                  <a:pt x="6502" y="2105"/>
                </a:lnTo>
                <a:lnTo>
                  <a:pt x="6574" y="2438"/>
                </a:lnTo>
                <a:lnTo>
                  <a:pt x="6776" y="2949"/>
                </a:lnTo>
                <a:lnTo>
                  <a:pt x="7180" y="3638"/>
                </a:lnTo>
                <a:lnTo>
                  <a:pt x="7644" y="4280"/>
                </a:lnTo>
                <a:lnTo>
                  <a:pt x="7858" y="4542"/>
                </a:lnTo>
                <a:lnTo>
                  <a:pt x="6823" y="4542"/>
                </a:lnTo>
                <a:lnTo>
                  <a:pt x="6657" y="4554"/>
                </a:lnTo>
                <a:lnTo>
                  <a:pt x="6336" y="4613"/>
                </a:lnTo>
                <a:lnTo>
                  <a:pt x="6039" y="4744"/>
                </a:lnTo>
                <a:lnTo>
                  <a:pt x="5777" y="4910"/>
                </a:lnTo>
                <a:lnTo>
                  <a:pt x="5552" y="5136"/>
                </a:lnTo>
                <a:lnTo>
                  <a:pt x="5373" y="5398"/>
                </a:lnTo>
                <a:lnTo>
                  <a:pt x="5254" y="5683"/>
                </a:lnTo>
                <a:lnTo>
                  <a:pt x="5183" y="6004"/>
                </a:lnTo>
                <a:lnTo>
                  <a:pt x="5183" y="6170"/>
                </a:lnTo>
                <a:lnTo>
                  <a:pt x="5183" y="6337"/>
                </a:lnTo>
                <a:lnTo>
                  <a:pt x="5254" y="6658"/>
                </a:lnTo>
                <a:lnTo>
                  <a:pt x="5373" y="6943"/>
                </a:lnTo>
                <a:lnTo>
                  <a:pt x="5552" y="7204"/>
                </a:lnTo>
                <a:lnTo>
                  <a:pt x="5777" y="7430"/>
                </a:lnTo>
                <a:lnTo>
                  <a:pt x="6039" y="7597"/>
                </a:lnTo>
                <a:lnTo>
                  <a:pt x="6336" y="7727"/>
                </a:lnTo>
                <a:lnTo>
                  <a:pt x="6657" y="7787"/>
                </a:lnTo>
                <a:lnTo>
                  <a:pt x="6823" y="7799"/>
                </a:lnTo>
                <a:lnTo>
                  <a:pt x="8773" y="7799"/>
                </a:lnTo>
                <a:lnTo>
                  <a:pt x="8975" y="7811"/>
                </a:lnTo>
                <a:lnTo>
                  <a:pt x="9320" y="7953"/>
                </a:lnTo>
                <a:lnTo>
                  <a:pt x="9581" y="8227"/>
                </a:lnTo>
                <a:lnTo>
                  <a:pt x="9736" y="8571"/>
                </a:lnTo>
                <a:lnTo>
                  <a:pt x="9748" y="8773"/>
                </a:lnTo>
                <a:lnTo>
                  <a:pt x="9736" y="8964"/>
                </a:lnTo>
                <a:lnTo>
                  <a:pt x="9581" y="9320"/>
                </a:lnTo>
                <a:lnTo>
                  <a:pt x="9320" y="9582"/>
                </a:lnTo>
                <a:lnTo>
                  <a:pt x="8975" y="9736"/>
                </a:lnTo>
                <a:lnTo>
                  <a:pt x="8773" y="9748"/>
                </a:lnTo>
                <a:lnTo>
                  <a:pt x="3352" y="9748"/>
                </a:lnTo>
                <a:lnTo>
                  <a:pt x="3079" y="10105"/>
                </a:lnTo>
                <a:lnTo>
                  <a:pt x="2829" y="10402"/>
                </a:lnTo>
                <a:lnTo>
                  <a:pt x="8773" y="10402"/>
                </a:lnTo>
                <a:lnTo>
                  <a:pt x="8939" y="10390"/>
                </a:lnTo>
                <a:lnTo>
                  <a:pt x="9260" y="10331"/>
                </a:lnTo>
                <a:lnTo>
                  <a:pt x="9546" y="10200"/>
                </a:lnTo>
                <a:lnTo>
                  <a:pt x="9807" y="10022"/>
                </a:lnTo>
                <a:lnTo>
                  <a:pt x="10033" y="9808"/>
                </a:lnTo>
                <a:lnTo>
                  <a:pt x="10199" y="9546"/>
                </a:lnTo>
                <a:lnTo>
                  <a:pt x="10330" y="9261"/>
                </a:lnTo>
                <a:lnTo>
                  <a:pt x="10390" y="8940"/>
                </a:lnTo>
                <a:lnTo>
                  <a:pt x="10401" y="8773"/>
                </a:lnTo>
                <a:lnTo>
                  <a:pt x="10390" y="8607"/>
                </a:lnTo>
                <a:lnTo>
                  <a:pt x="10330" y="8286"/>
                </a:lnTo>
                <a:lnTo>
                  <a:pt x="10199" y="7989"/>
                </a:lnTo>
                <a:lnTo>
                  <a:pt x="10033" y="7739"/>
                </a:lnTo>
                <a:lnTo>
                  <a:pt x="9807" y="7513"/>
                </a:lnTo>
                <a:lnTo>
                  <a:pt x="9546" y="7335"/>
                </a:lnTo>
                <a:lnTo>
                  <a:pt x="9260" y="7216"/>
                </a:lnTo>
                <a:lnTo>
                  <a:pt x="8939" y="7145"/>
                </a:lnTo>
                <a:lnTo>
                  <a:pt x="6823" y="7145"/>
                </a:lnTo>
                <a:lnTo>
                  <a:pt x="6621" y="7133"/>
                </a:lnTo>
                <a:lnTo>
                  <a:pt x="6277" y="6979"/>
                </a:lnTo>
                <a:lnTo>
                  <a:pt x="6015" y="6717"/>
                </a:lnTo>
                <a:lnTo>
                  <a:pt x="5861" y="6372"/>
                </a:lnTo>
                <a:lnTo>
                  <a:pt x="5849" y="6170"/>
                </a:lnTo>
                <a:lnTo>
                  <a:pt x="5861" y="5968"/>
                </a:lnTo>
                <a:lnTo>
                  <a:pt x="6015" y="5623"/>
                </a:lnTo>
                <a:lnTo>
                  <a:pt x="6277" y="5362"/>
                </a:lnTo>
                <a:lnTo>
                  <a:pt x="6621" y="5207"/>
                </a:lnTo>
                <a:lnTo>
                  <a:pt x="6823" y="5196"/>
                </a:lnTo>
                <a:lnTo>
                  <a:pt x="8452" y="5196"/>
                </a:lnTo>
                <a:lnTo>
                  <a:pt x="8535" y="5100"/>
                </a:lnTo>
                <a:lnTo>
                  <a:pt x="8892" y="4720"/>
                </a:lnTo>
                <a:lnTo>
                  <a:pt x="9118" y="4447"/>
                </a:lnTo>
                <a:lnTo>
                  <a:pt x="9617" y="3793"/>
                </a:lnTo>
                <a:lnTo>
                  <a:pt x="10080" y="3044"/>
                </a:lnTo>
                <a:lnTo>
                  <a:pt x="10306" y="2473"/>
                </a:lnTo>
                <a:lnTo>
                  <a:pt x="10390" y="2117"/>
                </a:lnTo>
                <a:lnTo>
                  <a:pt x="10401" y="1950"/>
                </a:lnTo>
                <a:lnTo>
                  <a:pt x="10390" y="1748"/>
                </a:lnTo>
                <a:lnTo>
                  <a:pt x="10318" y="1368"/>
                </a:lnTo>
                <a:lnTo>
                  <a:pt x="10164" y="1011"/>
                </a:lnTo>
                <a:lnTo>
                  <a:pt x="9962" y="702"/>
                </a:lnTo>
                <a:lnTo>
                  <a:pt x="9700" y="441"/>
                </a:lnTo>
                <a:lnTo>
                  <a:pt x="9391" y="227"/>
                </a:lnTo>
                <a:lnTo>
                  <a:pt x="9034" y="84"/>
                </a:lnTo>
                <a:lnTo>
                  <a:pt x="86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57"/>
          <p:cNvSpPr/>
          <p:nvPr/>
        </p:nvSpPr>
        <p:spPr>
          <a:xfrm>
            <a:off x="9373939" y="3998268"/>
            <a:ext cx="633907" cy="554204"/>
          </a:xfrm>
          <a:custGeom>
            <a:avLst/>
            <a:gdLst/>
            <a:ahLst/>
            <a:cxnLst/>
            <a:rect l="l" t="t" r="r" b="b"/>
            <a:pathLst>
              <a:path w="10403" h="9095" extrusionOk="0">
                <a:moveTo>
                  <a:pt x="6396" y="1463"/>
                </a:moveTo>
                <a:lnTo>
                  <a:pt x="6230" y="1534"/>
                </a:lnTo>
                <a:lnTo>
                  <a:pt x="6087" y="1677"/>
                </a:lnTo>
                <a:lnTo>
                  <a:pt x="6016" y="1843"/>
                </a:lnTo>
                <a:lnTo>
                  <a:pt x="6016" y="1950"/>
                </a:lnTo>
                <a:lnTo>
                  <a:pt x="6016" y="2045"/>
                </a:lnTo>
                <a:lnTo>
                  <a:pt x="6087" y="2223"/>
                </a:lnTo>
                <a:lnTo>
                  <a:pt x="6230" y="2354"/>
                </a:lnTo>
                <a:lnTo>
                  <a:pt x="6396" y="2426"/>
                </a:lnTo>
                <a:lnTo>
                  <a:pt x="6503" y="2437"/>
                </a:lnTo>
                <a:lnTo>
                  <a:pt x="6598" y="2426"/>
                </a:lnTo>
                <a:lnTo>
                  <a:pt x="6777" y="2354"/>
                </a:lnTo>
                <a:lnTo>
                  <a:pt x="6907" y="2223"/>
                </a:lnTo>
                <a:lnTo>
                  <a:pt x="6979" y="2045"/>
                </a:lnTo>
                <a:lnTo>
                  <a:pt x="6990" y="1950"/>
                </a:lnTo>
                <a:lnTo>
                  <a:pt x="6979" y="1843"/>
                </a:lnTo>
                <a:lnTo>
                  <a:pt x="6907" y="1677"/>
                </a:lnTo>
                <a:lnTo>
                  <a:pt x="6777" y="1534"/>
                </a:lnTo>
                <a:lnTo>
                  <a:pt x="6598" y="1463"/>
                </a:lnTo>
                <a:close/>
                <a:moveTo>
                  <a:pt x="8346" y="1463"/>
                </a:moveTo>
                <a:lnTo>
                  <a:pt x="8179" y="1534"/>
                </a:lnTo>
                <a:lnTo>
                  <a:pt x="8037" y="1677"/>
                </a:lnTo>
                <a:lnTo>
                  <a:pt x="7965" y="1843"/>
                </a:lnTo>
                <a:lnTo>
                  <a:pt x="7965" y="1950"/>
                </a:lnTo>
                <a:lnTo>
                  <a:pt x="7965" y="2045"/>
                </a:lnTo>
                <a:lnTo>
                  <a:pt x="8037" y="2223"/>
                </a:lnTo>
                <a:lnTo>
                  <a:pt x="8179" y="2354"/>
                </a:lnTo>
                <a:lnTo>
                  <a:pt x="8346" y="2426"/>
                </a:lnTo>
                <a:lnTo>
                  <a:pt x="8453" y="2437"/>
                </a:lnTo>
                <a:lnTo>
                  <a:pt x="8548" y="2426"/>
                </a:lnTo>
                <a:lnTo>
                  <a:pt x="8726" y="2354"/>
                </a:lnTo>
                <a:lnTo>
                  <a:pt x="8857" y="2223"/>
                </a:lnTo>
                <a:lnTo>
                  <a:pt x="8928" y="2045"/>
                </a:lnTo>
                <a:lnTo>
                  <a:pt x="8940" y="1950"/>
                </a:lnTo>
                <a:lnTo>
                  <a:pt x="8928" y="1843"/>
                </a:lnTo>
                <a:lnTo>
                  <a:pt x="8857" y="1677"/>
                </a:lnTo>
                <a:lnTo>
                  <a:pt x="8726" y="1534"/>
                </a:lnTo>
                <a:lnTo>
                  <a:pt x="8548" y="1463"/>
                </a:lnTo>
                <a:close/>
                <a:moveTo>
                  <a:pt x="9094" y="642"/>
                </a:moveTo>
                <a:lnTo>
                  <a:pt x="9225" y="654"/>
                </a:lnTo>
                <a:lnTo>
                  <a:pt x="9463" y="749"/>
                </a:lnTo>
                <a:lnTo>
                  <a:pt x="9641" y="928"/>
                </a:lnTo>
                <a:lnTo>
                  <a:pt x="9736" y="1165"/>
                </a:lnTo>
                <a:lnTo>
                  <a:pt x="9748" y="1296"/>
                </a:lnTo>
                <a:lnTo>
                  <a:pt x="9748" y="2592"/>
                </a:lnTo>
                <a:lnTo>
                  <a:pt x="9736" y="2723"/>
                </a:lnTo>
                <a:lnTo>
                  <a:pt x="9641" y="2960"/>
                </a:lnTo>
                <a:lnTo>
                  <a:pt x="9463" y="3139"/>
                </a:lnTo>
                <a:lnTo>
                  <a:pt x="9225" y="3234"/>
                </a:lnTo>
                <a:lnTo>
                  <a:pt x="9094" y="3246"/>
                </a:lnTo>
                <a:lnTo>
                  <a:pt x="1297" y="3246"/>
                </a:lnTo>
                <a:lnTo>
                  <a:pt x="1166" y="3234"/>
                </a:lnTo>
                <a:lnTo>
                  <a:pt x="928" y="3139"/>
                </a:lnTo>
                <a:lnTo>
                  <a:pt x="750" y="2960"/>
                </a:lnTo>
                <a:lnTo>
                  <a:pt x="655" y="2723"/>
                </a:lnTo>
                <a:lnTo>
                  <a:pt x="643" y="2592"/>
                </a:lnTo>
                <a:lnTo>
                  <a:pt x="643" y="1296"/>
                </a:lnTo>
                <a:lnTo>
                  <a:pt x="655" y="1165"/>
                </a:lnTo>
                <a:lnTo>
                  <a:pt x="750" y="928"/>
                </a:lnTo>
                <a:lnTo>
                  <a:pt x="928" y="749"/>
                </a:lnTo>
                <a:lnTo>
                  <a:pt x="1166" y="654"/>
                </a:lnTo>
                <a:lnTo>
                  <a:pt x="1297" y="642"/>
                </a:lnTo>
                <a:close/>
                <a:moveTo>
                  <a:pt x="1297" y="1"/>
                </a:moveTo>
                <a:lnTo>
                  <a:pt x="1035" y="12"/>
                </a:lnTo>
                <a:lnTo>
                  <a:pt x="572" y="215"/>
                </a:lnTo>
                <a:lnTo>
                  <a:pt x="215" y="559"/>
                </a:lnTo>
                <a:lnTo>
                  <a:pt x="13" y="1035"/>
                </a:lnTo>
                <a:lnTo>
                  <a:pt x="1" y="1296"/>
                </a:lnTo>
                <a:lnTo>
                  <a:pt x="1" y="2592"/>
                </a:lnTo>
                <a:lnTo>
                  <a:pt x="13" y="2865"/>
                </a:lnTo>
                <a:lnTo>
                  <a:pt x="215" y="3329"/>
                </a:lnTo>
                <a:lnTo>
                  <a:pt x="572" y="3674"/>
                </a:lnTo>
                <a:lnTo>
                  <a:pt x="1035" y="3876"/>
                </a:lnTo>
                <a:lnTo>
                  <a:pt x="1297" y="3899"/>
                </a:lnTo>
                <a:lnTo>
                  <a:pt x="9094" y="3899"/>
                </a:lnTo>
                <a:lnTo>
                  <a:pt x="9368" y="3876"/>
                </a:lnTo>
                <a:lnTo>
                  <a:pt x="9831" y="3674"/>
                </a:lnTo>
                <a:lnTo>
                  <a:pt x="10188" y="3329"/>
                </a:lnTo>
                <a:lnTo>
                  <a:pt x="10378" y="2865"/>
                </a:lnTo>
                <a:lnTo>
                  <a:pt x="10402" y="2592"/>
                </a:lnTo>
                <a:lnTo>
                  <a:pt x="10402" y="1296"/>
                </a:lnTo>
                <a:lnTo>
                  <a:pt x="10378" y="1035"/>
                </a:lnTo>
                <a:lnTo>
                  <a:pt x="10188" y="559"/>
                </a:lnTo>
                <a:lnTo>
                  <a:pt x="9831" y="215"/>
                </a:lnTo>
                <a:lnTo>
                  <a:pt x="9368" y="12"/>
                </a:lnTo>
                <a:lnTo>
                  <a:pt x="9094" y="1"/>
                </a:lnTo>
                <a:close/>
                <a:moveTo>
                  <a:pt x="6503" y="6657"/>
                </a:moveTo>
                <a:lnTo>
                  <a:pt x="6396" y="6669"/>
                </a:lnTo>
                <a:lnTo>
                  <a:pt x="6230" y="6740"/>
                </a:lnTo>
                <a:lnTo>
                  <a:pt x="6087" y="6871"/>
                </a:lnTo>
                <a:lnTo>
                  <a:pt x="6016" y="7050"/>
                </a:lnTo>
                <a:lnTo>
                  <a:pt x="6016" y="7145"/>
                </a:lnTo>
                <a:lnTo>
                  <a:pt x="6016" y="7240"/>
                </a:lnTo>
                <a:lnTo>
                  <a:pt x="6087" y="7418"/>
                </a:lnTo>
                <a:lnTo>
                  <a:pt x="6230" y="7549"/>
                </a:lnTo>
                <a:lnTo>
                  <a:pt x="6396" y="7632"/>
                </a:lnTo>
                <a:lnTo>
                  <a:pt x="6598" y="7632"/>
                </a:lnTo>
                <a:lnTo>
                  <a:pt x="6777" y="7549"/>
                </a:lnTo>
                <a:lnTo>
                  <a:pt x="6907" y="7418"/>
                </a:lnTo>
                <a:lnTo>
                  <a:pt x="6979" y="7240"/>
                </a:lnTo>
                <a:lnTo>
                  <a:pt x="6990" y="7145"/>
                </a:lnTo>
                <a:lnTo>
                  <a:pt x="6979" y="7050"/>
                </a:lnTo>
                <a:lnTo>
                  <a:pt x="6907" y="6871"/>
                </a:lnTo>
                <a:lnTo>
                  <a:pt x="6777" y="6740"/>
                </a:lnTo>
                <a:lnTo>
                  <a:pt x="6598" y="6669"/>
                </a:lnTo>
                <a:lnTo>
                  <a:pt x="6503" y="6657"/>
                </a:lnTo>
                <a:close/>
                <a:moveTo>
                  <a:pt x="8453" y="6657"/>
                </a:moveTo>
                <a:lnTo>
                  <a:pt x="8346" y="6669"/>
                </a:lnTo>
                <a:lnTo>
                  <a:pt x="8179" y="6740"/>
                </a:lnTo>
                <a:lnTo>
                  <a:pt x="8037" y="6871"/>
                </a:lnTo>
                <a:lnTo>
                  <a:pt x="7965" y="7050"/>
                </a:lnTo>
                <a:lnTo>
                  <a:pt x="7965" y="7145"/>
                </a:lnTo>
                <a:lnTo>
                  <a:pt x="7965" y="7240"/>
                </a:lnTo>
                <a:lnTo>
                  <a:pt x="8037" y="7418"/>
                </a:lnTo>
                <a:lnTo>
                  <a:pt x="8179" y="7549"/>
                </a:lnTo>
                <a:lnTo>
                  <a:pt x="8346" y="7632"/>
                </a:lnTo>
                <a:lnTo>
                  <a:pt x="8548" y="7632"/>
                </a:lnTo>
                <a:lnTo>
                  <a:pt x="8726" y="7549"/>
                </a:lnTo>
                <a:lnTo>
                  <a:pt x="8857" y="7418"/>
                </a:lnTo>
                <a:lnTo>
                  <a:pt x="8928" y="7240"/>
                </a:lnTo>
                <a:lnTo>
                  <a:pt x="8940" y="7145"/>
                </a:lnTo>
                <a:lnTo>
                  <a:pt x="8928" y="7050"/>
                </a:lnTo>
                <a:lnTo>
                  <a:pt x="8857" y="6871"/>
                </a:lnTo>
                <a:lnTo>
                  <a:pt x="8726" y="6740"/>
                </a:lnTo>
                <a:lnTo>
                  <a:pt x="8548" y="6669"/>
                </a:lnTo>
                <a:lnTo>
                  <a:pt x="8453" y="6657"/>
                </a:lnTo>
                <a:close/>
                <a:moveTo>
                  <a:pt x="9225" y="5849"/>
                </a:moveTo>
                <a:lnTo>
                  <a:pt x="9463" y="5956"/>
                </a:lnTo>
                <a:lnTo>
                  <a:pt x="9641" y="6134"/>
                </a:lnTo>
                <a:lnTo>
                  <a:pt x="9736" y="6360"/>
                </a:lnTo>
                <a:lnTo>
                  <a:pt x="9748" y="6491"/>
                </a:lnTo>
                <a:lnTo>
                  <a:pt x="9748" y="7798"/>
                </a:lnTo>
                <a:lnTo>
                  <a:pt x="9736" y="7929"/>
                </a:lnTo>
                <a:lnTo>
                  <a:pt x="9641" y="8167"/>
                </a:lnTo>
                <a:lnTo>
                  <a:pt x="9463" y="8333"/>
                </a:lnTo>
                <a:lnTo>
                  <a:pt x="9225" y="8440"/>
                </a:lnTo>
                <a:lnTo>
                  <a:pt x="9094" y="8452"/>
                </a:lnTo>
                <a:lnTo>
                  <a:pt x="1297" y="8452"/>
                </a:lnTo>
                <a:lnTo>
                  <a:pt x="1166" y="8440"/>
                </a:lnTo>
                <a:lnTo>
                  <a:pt x="928" y="8333"/>
                </a:lnTo>
                <a:lnTo>
                  <a:pt x="750" y="8167"/>
                </a:lnTo>
                <a:lnTo>
                  <a:pt x="655" y="7929"/>
                </a:lnTo>
                <a:lnTo>
                  <a:pt x="643" y="7798"/>
                </a:lnTo>
                <a:lnTo>
                  <a:pt x="643" y="6491"/>
                </a:lnTo>
                <a:lnTo>
                  <a:pt x="655" y="6360"/>
                </a:lnTo>
                <a:lnTo>
                  <a:pt x="750" y="6134"/>
                </a:lnTo>
                <a:lnTo>
                  <a:pt x="928" y="5956"/>
                </a:lnTo>
                <a:lnTo>
                  <a:pt x="1166" y="5849"/>
                </a:lnTo>
                <a:close/>
                <a:moveTo>
                  <a:pt x="1297" y="5195"/>
                </a:moveTo>
                <a:lnTo>
                  <a:pt x="1035" y="5219"/>
                </a:lnTo>
                <a:lnTo>
                  <a:pt x="572" y="5409"/>
                </a:lnTo>
                <a:lnTo>
                  <a:pt x="215" y="5766"/>
                </a:lnTo>
                <a:lnTo>
                  <a:pt x="13" y="6229"/>
                </a:lnTo>
                <a:lnTo>
                  <a:pt x="1" y="6491"/>
                </a:lnTo>
                <a:lnTo>
                  <a:pt x="1" y="7798"/>
                </a:lnTo>
                <a:lnTo>
                  <a:pt x="13" y="8060"/>
                </a:lnTo>
                <a:lnTo>
                  <a:pt x="215" y="8523"/>
                </a:lnTo>
                <a:lnTo>
                  <a:pt x="572" y="8880"/>
                </a:lnTo>
                <a:lnTo>
                  <a:pt x="1035" y="9082"/>
                </a:lnTo>
                <a:lnTo>
                  <a:pt x="1297" y="9094"/>
                </a:lnTo>
                <a:lnTo>
                  <a:pt x="9094" y="9094"/>
                </a:lnTo>
                <a:lnTo>
                  <a:pt x="9368" y="9082"/>
                </a:lnTo>
                <a:lnTo>
                  <a:pt x="9831" y="8880"/>
                </a:lnTo>
                <a:lnTo>
                  <a:pt x="10188" y="8523"/>
                </a:lnTo>
                <a:lnTo>
                  <a:pt x="10378" y="8060"/>
                </a:lnTo>
                <a:lnTo>
                  <a:pt x="10402" y="7798"/>
                </a:lnTo>
                <a:lnTo>
                  <a:pt x="10402" y="6491"/>
                </a:lnTo>
                <a:lnTo>
                  <a:pt x="10378" y="6229"/>
                </a:lnTo>
                <a:lnTo>
                  <a:pt x="10188" y="5766"/>
                </a:lnTo>
                <a:lnTo>
                  <a:pt x="9831" y="5409"/>
                </a:lnTo>
                <a:lnTo>
                  <a:pt x="9368" y="5219"/>
                </a:lnTo>
                <a:lnTo>
                  <a:pt x="9094" y="51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57"/>
          <p:cNvSpPr/>
          <p:nvPr/>
        </p:nvSpPr>
        <p:spPr>
          <a:xfrm>
            <a:off x="4528160" y="3959879"/>
            <a:ext cx="633115" cy="632383"/>
          </a:xfrm>
          <a:custGeom>
            <a:avLst/>
            <a:gdLst/>
            <a:ahLst/>
            <a:cxnLst/>
            <a:rect l="l" t="t" r="r" b="b"/>
            <a:pathLst>
              <a:path w="10390" h="10378" extrusionOk="0">
                <a:moveTo>
                  <a:pt x="4387" y="1"/>
                </a:moveTo>
                <a:lnTo>
                  <a:pt x="4030" y="131"/>
                </a:lnTo>
                <a:lnTo>
                  <a:pt x="3887" y="262"/>
                </a:lnTo>
                <a:lnTo>
                  <a:pt x="2235" y="1914"/>
                </a:lnTo>
                <a:lnTo>
                  <a:pt x="2104" y="2069"/>
                </a:lnTo>
                <a:lnTo>
                  <a:pt x="1962" y="2414"/>
                </a:lnTo>
                <a:lnTo>
                  <a:pt x="1962" y="2782"/>
                </a:lnTo>
                <a:lnTo>
                  <a:pt x="2104" y="3139"/>
                </a:lnTo>
                <a:lnTo>
                  <a:pt x="2235" y="3281"/>
                </a:lnTo>
                <a:lnTo>
                  <a:pt x="2342" y="3365"/>
                </a:lnTo>
                <a:lnTo>
                  <a:pt x="2461" y="3376"/>
                </a:lnTo>
                <a:lnTo>
                  <a:pt x="2592" y="3365"/>
                </a:lnTo>
                <a:lnTo>
                  <a:pt x="2699" y="3281"/>
                </a:lnTo>
                <a:lnTo>
                  <a:pt x="2770" y="3174"/>
                </a:lnTo>
                <a:lnTo>
                  <a:pt x="2770" y="2925"/>
                </a:lnTo>
                <a:lnTo>
                  <a:pt x="2699" y="2818"/>
                </a:lnTo>
                <a:lnTo>
                  <a:pt x="2615" y="2723"/>
                </a:lnTo>
                <a:lnTo>
                  <a:pt x="2604" y="2604"/>
                </a:lnTo>
                <a:lnTo>
                  <a:pt x="2615" y="2473"/>
                </a:lnTo>
                <a:lnTo>
                  <a:pt x="2699" y="2378"/>
                </a:lnTo>
                <a:lnTo>
                  <a:pt x="4351" y="714"/>
                </a:lnTo>
                <a:lnTo>
                  <a:pt x="4446" y="642"/>
                </a:lnTo>
                <a:lnTo>
                  <a:pt x="4696" y="642"/>
                </a:lnTo>
                <a:lnTo>
                  <a:pt x="4803" y="726"/>
                </a:lnTo>
                <a:lnTo>
                  <a:pt x="5302" y="1189"/>
                </a:lnTo>
                <a:lnTo>
                  <a:pt x="5409" y="1261"/>
                </a:lnTo>
                <a:lnTo>
                  <a:pt x="5659" y="1249"/>
                </a:lnTo>
                <a:lnTo>
                  <a:pt x="5766" y="1177"/>
                </a:lnTo>
                <a:lnTo>
                  <a:pt x="5837" y="1058"/>
                </a:lnTo>
                <a:lnTo>
                  <a:pt x="5825" y="821"/>
                </a:lnTo>
                <a:lnTo>
                  <a:pt x="5742" y="714"/>
                </a:lnTo>
                <a:lnTo>
                  <a:pt x="5254" y="262"/>
                </a:lnTo>
                <a:lnTo>
                  <a:pt x="5112" y="131"/>
                </a:lnTo>
                <a:lnTo>
                  <a:pt x="4755" y="1"/>
                </a:lnTo>
                <a:close/>
                <a:moveTo>
                  <a:pt x="7870" y="1296"/>
                </a:moveTo>
                <a:lnTo>
                  <a:pt x="7976" y="1368"/>
                </a:lnTo>
                <a:lnTo>
                  <a:pt x="9011" y="2402"/>
                </a:lnTo>
                <a:lnTo>
                  <a:pt x="9082" y="2509"/>
                </a:lnTo>
                <a:lnTo>
                  <a:pt x="9082" y="2758"/>
                </a:lnTo>
                <a:lnTo>
                  <a:pt x="9011" y="2865"/>
                </a:lnTo>
                <a:lnTo>
                  <a:pt x="8999" y="2853"/>
                </a:lnTo>
                <a:lnTo>
                  <a:pt x="5884" y="5980"/>
                </a:lnTo>
                <a:lnTo>
                  <a:pt x="5742" y="5754"/>
                </a:lnTo>
                <a:lnTo>
                  <a:pt x="5421" y="5338"/>
                </a:lnTo>
                <a:lnTo>
                  <a:pt x="5243" y="5136"/>
                </a:lnTo>
                <a:lnTo>
                  <a:pt x="5040" y="4946"/>
                </a:lnTo>
                <a:lnTo>
                  <a:pt x="4624" y="4625"/>
                </a:lnTo>
                <a:lnTo>
                  <a:pt x="4399" y="4482"/>
                </a:lnTo>
                <a:lnTo>
                  <a:pt x="7513" y="1368"/>
                </a:lnTo>
                <a:lnTo>
                  <a:pt x="7620" y="1296"/>
                </a:lnTo>
                <a:close/>
                <a:moveTo>
                  <a:pt x="9308" y="4541"/>
                </a:moveTo>
                <a:lnTo>
                  <a:pt x="9201" y="4613"/>
                </a:lnTo>
                <a:lnTo>
                  <a:pt x="9118" y="4720"/>
                </a:lnTo>
                <a:lnTo>
                  <a:pt x="9106" y="4969"/>
                </a:lnTo>
                <a:lnTo>
                  <a:pt x="9189" y="5076"/>
                </a:lnTo>
                <a:lnTo>
                  <a:pt x="9653" y="5587"/>
                </a:lnTo>
                <a:lnTo>
                  <a:pt x="9736" y="5683"/>
                </a:lnTo>
                <a:lnTo>
                  <a:pt x="9748" y="5801"/>
                </a:lnTo>
                <a:lnTo>
                  <a:pt x="9736" y="5932"/>
                </a:lnTo>
                <a:lnTo>
                  <a:pt x="9653" y="6027"/>
                </a:lnTo>
                <a:lnTo>
                  <a:pt x="8000" y="7691"/>
                </a:lnTo>
                <a:lnTo>
                  <a:pt x="7893" y="7763"/>
                </a:lnTo>
                <a:lnTo>
                  <a:pt x="7656" y="7763"/>
                </a:lnTo>
                <a:lnTo>
                  <a:pt x="7549" y="7691"/>
                </a:lnTo>
                <a:lnTo>
                  <a:pt x="7442" y="7608"/>
                </a:lnTo>
                <a:lnTo>
                  <a:pt x="7192" y="7608"/>
                </a:lnTo>
                <a:lnTo>
                  <a:pt x="7097" y="7691"/>
                </a:lnTo>
                <a:lnTo>
                  <a:pt x="7014" y="7786"/>
                </a:lnTo>
                <a:lnTo>
                  <a:pt x="7014" y="8036"/>
                </a:lnTo>
                <a:lnTo>
                  <a:pt x="7097" y="8143"/>
                </a:lnTo>
                <a:lnTo>
                  <a:pt x="7240" y="8274"/>
                </a:lnTo>
                <a:lnTo>
                  <a:pt x="7584" y="8416"/>
                </a:lnTo>
                <a:lnTo>
                  <a:pt x="7774" y="8428"/>
                </a:lnTo>
                <a:lnTo>
                  <a:pt x="7965" y="8416"/>
                </a:lnTo>
                <a:lnTo>
                  <a:pt x="8309" y="8274"/>
                </a:lnTo>
                <a:lnTo>
                  <a:pt x="8464" y="8143"/>
                </a:lnTo>
                <a:lnTo>
                  <a:pt x="10116" y="6491"/>
                </a:lnTo>
                <a:lnTo>
                  <a:pt x="10247" y="6336"/>
                </a:lnTo>
                <a:lnTo>
                  <a:pt x="10390" y="5980"/>
                </a:lnTo>
                <a:lnTo>
                  <a:pt x="10390" y="5611"/>
                </a:lnTo>
                <a:lnTo>
                  <a:pt x="10247" y="5278"/>
                </a:lnTo>
                <a:lnTo>
                  <a:pt x="10128" y="5136"/>
                </a:lnTo>
                <a:lnTo>
                  <a:pt x="9664" y="4636"/>
                </a:lnTo>
                <a:lnTo>
                  <a:pt x="9557" y="4553"/>
                </a:lnTo>
                <a:lnTo>
                  <a:pt x="9308" y="4541"/>
                </a:lnTo>
                <a:close/>
                <a:moveTo>
                  <a:pt x="1629" y="8405"/>
                </a:moveTo>
                <a:lnTo>
                  <a:pt x="1736" y="8428"/>
                </a:lnTo>
                <a:lnTo>
                  <a:pt x="1914" y="8607"/>
                </a:lnTo>
                <a:lnTo>
                  <a:pt x="1926" y="8737"/>
                </a:lnTo>
                <a:lnTo>
                  <a:pt x="1914" y="8868"/>
                </a:lnTo>
                <a:lnTo>
                  <a:pt x="1748" y="9035"/>
                </a:lnTo>
                <a:lnTo>
                  <a:pt x="1629" y="9058"/>
                </a:lnTo>
                <a:lnTo>
                  <a:pt x="1498" y="9035"/>
                </a:lnTo>
                <a:lnTo>
                  <a:pt x="1332" y="8868"/>
                </a:lnTo>
                <a:lnTo>
                  <a:pt x="1320" y="8737"/>
                </a:lnTo>
                <a:lnTo>
                  <a:pt x="1332" y="8607"/>
                </a:lnTo>
                <a:lnTo>
                  <a:pt x="1510" y="8428"/>
                </a:lnTo>
                <a:lnTo>
                  <a:pt x="1629" y="8405"/>
                </a:lnTo>
                <a:close/>
                <a:moveTo>
                  <a:pt x="2199" y="4529"/>
                </a:moveTo>
                <a:lnTo>
                  <a:pt x="2556" y="4541"/>
                </a:lnTo>
                <a:lnTo>
                  <a:pt x="3257" y="4672"/>
                </a:lnTo>
                <a:lnTo>
                  <a:pt x="3923" y="4946"/>
                </a:lnTo>
                <a:lnTo>
                  <a:pt x="4517" y="5350"/>
                </a:lnTo>
                <a:lnTo>
                  <a:pt x="4779" y="5599"/>
                </a:lnTo>
                <a:lnTo>
                  <a:pt x="4969" y="5789"/>
                </a:lnTo>
                <a:lnTo>
                  <a:pt x="5290" y="6229"/>
                </a:lnTo>
                <a:lnTo>
                  <a:pt x="5540" y="6693"/>
                </a:lnTo>
                <a:lnTo>
                  <a:pt x="5718" y="7180"/>
                </a:lnTo>
                <a:lnTo>
                  <a:pt x="5825" y="7691"/>
                </a:lnTo>
                <a:lnTo>
                  <a:pt x="5849" y="8203"/>
                </a:lnTo>
                <a:lnTo>
                  <a:pt x="5801" y="8726"/>
                </a:lnTo>
                <a:lnTo>
                  <a:pt x="5682" y="9249"/>
                </a:lnTo>
                <a:lnTo>
                  <a:pt x="5587" y="9498"/>
                </a:lnTo>
                <a:lnTo>
                  <a:pt x="880" y="4767"/>
                </a:lnTo>
                <a:lnTo>
                  <a:pt x="1201" y="4660"/>
                </a:lnTo>
                <a:lnTo>
                  <a:pt x="1855" y="4541"/>
                </a:lnTo>
                <a:lnTo>
                  <a:pt x="2199" y="4529"/>
                </a:lnTo>
                <a:close/>
                <a:moveTo>
                  <a:pt x="7549" y="642"/>
                </a:moveTo>
                <a:lnTo>
                  <a:pt x="7204" y="785"/>
                </a:lnTo>
                <a:lnTo>
                  <a:pt x="7049" y="916"/>
                </a:lnTo>
                <a:lnTo>
                  <a:pt x="3780" y="4161"/>
                </a:lnTo>
                <a:lnTo>
                  <a:pt x="3400" y="4030"/>
                </a:lnTo>
                <a:lnTo>
                  <a:pt x="2604" y="3888"/>
                </a:lnTo>
                <a:lnTo>
                  <a:pt x="2199" y="3876"/>
                </a:lnTo>
                <a:lnTo>
                  <a:pt x="1938" y="3876"/>
                </a:lnTo>
                <a:lnTo>
                  <a:pt x="1415" y="3947"/>
                </a:lnTo>
                <a:lnTo>
                  <a:pt x="904" y="4066"/>
                </a:lnTo>
                <a:lnTo>
                  <a:pt x="405" y="4268"/>
                </a:lnTo>
                <a:lnTo>
                  <a:pt x="167" y="4387"/>
                </a:lnTo>
                <a:lnTo>
                  <a:pt x="95" y="4434"/>
                </a:lnTo>
                <a:lnTo>
                  <a:pt x="12" y="4553"/>
                </a:lnTo>
                <a:lnTo>
                  <a:pt x="0" y="4708"/>
                </a:lnTo>
                <a:lnTo>
                  <a:pt x="48" y="4850"/>
                </a:lnTo>
                <a:lnTo>
                  <a:pt x="95" y="4910"/>
                </a:lnTo>
                <a:lnTo>
                  <a:pt x="2556" y="7359"/>
                </a:lnTo>
                <a:lnTo>
                  <a:pt x="2045" y="7870"/>
                </a:lnTo>
                <a:lnTo>
                  <a:pt x="1843" y="7798"/>
                </a:lnTo>
                <a:lnTo>
                  <a:pt x="1629" y="7775"/>
                </a:lnTo>
                <a:lnTo>
                  <a:pt x="1427" y="7786"/>
                </a:lnTo>
                <a:lnTo>
                  <a:pt x="1070" y="7941"/>
                </a:lnTo>
                <a:lnTo>
                  <a:pt x="809" y="8203"/>
                </a:lnTo>
                <a:lnTo>
                  <a:pt x="666" y="8547"/>
                </a:lnTo>
                <a:lnTo>
                  <a:pt x="654" y="8749"/>
                </a:lnTo>
                <a:lnTo>
                  <a:pt x="666" y="8951"/>
                </a:lnTo>
                <a:lnTo>
                  <a:pt x="809" y="9296"/>
                </a:lnTo>
                <a:lnTo>
                  <a:pt x="1070" y="9558"/>
                </a:lnTo>
                <a:lnTo>
                  <a:pt x="1427" y="9712"/>
                </a:lnTo>
                <a:lnTo>
                  <a:pt x="1629" y="9724"/>
                </a:lnTo>
                <a:lnTo>
                  <a:pt x="1819" y="9712"/>
                </a:lnTo>
                <a:lnTo>
                  <a:pt x="2176" y="9558"/>
                </a:lnTo>
                <a:lnTo>
                  <a:pt x="2437" y="9296"/>
                </a:lnTo>
                <a:lnTo>
                  <a:pt x="2580" y="8951"/>
                </a:lnTo>
                <a:lnTo>
                  <a:pt x="2604" y="8749"/>
                </a:lnTo>
                <a:lnTo>
                  <a:pt x="2580" y="8535"/>
                </a:lnTo>
                <a:lnTo>
                  <a:pt x="2497" y="8333"/>
                </a:lnTo>
                <a:lnTo>
                  <a:pt x="3008" y="7822"/>
                </a:lnTo>
                <a:lnTo>
                  <a:pt x="5468" y="10271"/>
                </a:lnTo>
                <a:lnTo>
                  <a:pt x="5575" y="10354"/>
                </a:lnTo>
                <a:lnTo>
                  <a:pt x="5682" y="10378"/>
                </a:lnTo>
                <a:lnTo>
                  <a:pt x="5766" y="10366"/>
                </a:lnTo>
                <a:lnTo>
                  <a:pt x="5920" y="10295"/>
                </a:lnTo>
                <a:lnTo>
                  <a:pt x="5968" y="10211"/>
                </a:lnTo>
                <a:lnTo>
                  <a:pt x="6182" y="9783"/>
                </a:lnTo>
                <a:lnTo>
                  <a:pt x="6431" y="8892"/>
                </a:lnTo>
                <a:lnTo>
                  <a:pt x="6479" y="7965"/>
                </a:lnTo>
                <a:lnTo>
                  <a:pt x="6324" y="7038"/>
                </a:lnTo>
                <a:lnTo>
                  <a:pt x="6170" y="6598"/>
                </a:lnTo>
                <a:lnTo>
                  <a:pt x="9462" y="3317"/>
                </a:lnTo>
                <a:lnTo>
                  <a:pt x="9593" y="3174"/>
                </a:lnTo>
                <a:lnTo>
                  <a:pt x="9736" y="2818"/>
                </a:lnTo>
                <a:lnTo>
                  <a:pt x="9736" y="2449"/>
                </a:lnTo>
                <a:lnTo>
                  <a:pt x="9593" y="2093"/>
                </a:lnTo>
                <a:lnTo>
                  <a:pt x="9462" y="1938"/>
                </a:lnTo>
                <a:lnTo>
                  <a:pt x="8428" y="916"/>
                </a:lnTo>
                <a:lnTo>
                  <a:pt x="8286" y="785"/>
                </a:lnTo>
                <a:lnTo>
                  <a:pt x="7929" y="64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57"/>
          <p:cNvSpPr/>
          <p:nvPr/>
        </p:nvSpPr>
        <p:spPr>
          <a:xfrm>
            <a:off x="5739255" y="3958416"/>
            <a:ext cx="633846" cy="633846"/>
          </a:xfrm>
          <a:custGeom>
            <a:avLst/>
            <a:gdLst/>
            <a:ahLst/>
            <a:cxnLst/>
            <a:rect l="l" t="t" r="r" b="b"/>
            <a:pathLst>
              <a:path w="10402" h="10402" extrusionOk="0">
                <a:moveTo>
                  <a:pt x="2449" y="655"/>
                </a:moveTo>
                <a:lnTo>
                  <a:pt x="2758" y="714"/>
                </a:lnTo>
                <a:lnTo>
                  <a:pt x="3055" y="845"/>
                </a:lnTo>
                <a:lnTo>
                  <a:pt x="3317" y="1023"/>
                </a:lnTo>
                <a:lnTo>
                  <a:pt x="3531" y="1237"/>
                </a:lnTo>
                <a:lnTo>
                  <a:pt x="3709" y="1499"/>
                </a:lnTo>
                <a:lnTo>
                  <a:pt x="3828" y="1784"/>
                </a:lnTo>
                <a:lnTo>
                  <a:pt x="3899" y="2105"/>
                </a:lnTo>
                <a:lnTo>
                  <a:pt x="3899" y="2271"/>
                </a:lnTo>
                <a:lnTo>
                  <a:pt x="3899" y="2438"/>
                </a:lnTo>
                <a:lnTo>
                  <a:pt x="3828" y="2759"/>
                </a:lnTo>
                <a:lnTo>
                  <a:pt x="3709" y="3056"/>
                </a:lnTo>
                <a:lnTo>
                  <a:pt x="3531" y="3305"/>
                </a:lnTo>
                <a:lnTo>
                  <a:pt x="3317" y="3531"/>
                </a:lnTo>
                <a:lnTo>
                  <a:pt x="3055" y="3710"/>
                </a:lnTo>
                <a:lnTo>
                  <a:pt x="2758" y="3828"/>
                </a:lnTo>
                <a:lnTo>
                  <a:pt x="2449" y="3900"/>
                </a:lnTo>
                <a:lnTo>
                  <a:pt x="2116" y="3900"/>
                </a:lnTo>
                <a:lnTo>
                  <a:pt x="1795" y="3828"/>
                </a:lnTo>
                <a:lnTo>
                  <a:pt x="1498" y="3710"/>
                </a:lnTo>
                <a:lnTo>
                  <a:pt x="1248" y="3531"/>
                </a:lnTo>
                <a:lnTo>
                  <a:pt x="1023" y="3305"/>
                </a:lnTo>
                <a:lnTo>
                  <a:pt x="844" y="3056"/>
                </a:lnTo>
                <a:lnTo>
                  <a:pt x="725" y="2759"/>
                </a:lnTo>
                <a:lnTo>
                  <a:pt x="654" y="2438"/>
                </a:lnTo>
                <a:lnTo>
                  <a:pt x="654" y="2271"/>
                </a:lnTo>
                <a:lnTo>
                  <a:pt x="654" y="2105"/>
                </a:lnTo>
                <a:lnTo>
                  <a:pt x="725" y="1796"/>
                </a:lnTo>
                <a:lnTo>
                  <a:pt x="844" y="1499"/>
                </a:lnTo>
                <a:lnTo>
                  <a:pt x="1023" y="1237"/>
                </a:lnTo>
                <a:lnTo>
                  <a:pt x="1237" y="1023"/>
                </a:lnTo>
                <a:lnTo>
                  <a:pt x="1498" y="845"/>
                </a:lnTo>
                <a:lnTo>
                  <a:pt x="1795" y="714"/>
                </a:lnTo>
                <a:lnTo>
                  <a:pt x="2116" y="655"/>
                </a:lnTo>
                <a:close/>
                <a:moveTo>
                  <a:pt x="7085" y="5825"/>
                </a:moveTo>
                <a:lnTo>
                  <a:pt x="6847" y="5849"/>
                </a:lnTo>
                <a:lnTo>
                  <a:pt x="6740" y="5944"/>
                </a:lnTo>
                <a:lnTo>
                  <a:pt x="6669" y="6051"/>
                </a:lnTo>
                <a:lnTo>
                  <a:pt x="6693" y="6301"/>
                </a:lnTo>
                <a:lnTo>
                  <a:pt x="6776" y="6396"/>
                </a:lnTo>
                <a:lnTo>
                  <a:pt x="9866" y="9023"/>
                </a:lnTo>
                <a:lnTo>
                  <a:pt x="9985" y="9094"/>
                </a:lnTo>
                <a:lnTo>
                  <a:pt x="10235" y="9071"/>
                </a:lnTo>
                <a:lnTo>
                  <a:pt x="10330" y="8987"/>
                </a:lnTo>
                <a:lnTo>
                  <a:pt x="10401" y="8868"/>
                </a:lnTo>
                <a:lnTo>
                  <a:pt x="10378" y="8631"/>
                </a:lnTo>
                <a:lnTo>
                  <a:pt x="10294" y="8524"/>
                </a:lnTo>
                <a:lnTo>
                  <a:pt x="7204" y="5897"/>
                </a:lnTo>
                <a:lnTo>
                  <a:pt x="7085" y="5825"/>
                </a:lnTo>
                <a:close/>
                <a:moveTo>
                  <a:pt x="2449" y="6503"/>
                </a:moveTo>
                <a:lnTo>
                  <a:pt x="2758" y="6574"/>
                </a:lnTo>
                <a:lnTo>
                  <a:pt x="3055" y="6693"/>
                </a:lnTo>
                <a:lnTo>
                  <a:pt x="3317" y="6871"/>
                </a:lnTo>
                <a:lnTo>
                  <a:pt x="3531" y="7085"/>
                </a:lnTo>
                <a:lnTo>
                  <a:pt x="3709" y="7347"/>
                </a:lnTo>
                <a:lnTo>
                  <a:pt x="3828" y="7644"/>
                </a:lnTo>
                <a:lnTo>
                  <a:pt x="3899" y="7953"/>
                </a:lnTo>
                <a:lnTo>
                  <a:pt x="3899" y="8120"/>
                </a:lnTo>
                <a:lnTo>
                  <a:pt x="3899" y="8286"/>
                </a:lnTo>
                <a:lnTo>
                  <a:pt x="3828" y="8607"/>
                </a:lnTo>
                <a:lnTo>
                  <a:pt x="3709" y="8904"/>
                </a:lnTo>
                <a:lnTo>
                  <a:pt x="3531" y="9166"/>
                </a:lnTo>
                <a:lnTo>
                  <a:pt x="3317" y="9380"/>
                </a:lnTo>
                <a:lnTo>
                  <a:pt x="3055" y="9558"/>
                </a:lnTo>
                <a:lnTo>
                  <a:pt x="2758" y="9677"/>
                </a:lnTo>
                <a:lnTo>
                  <a:pt x="2449" y="9748"/>
                </a:lnTo>
                <a:lnTo>
                  <a:pt x="2116" y="9748"/>
                </a:lnTo>
                <a:lnTo>
                  <a:pt x="1795" y="9677"/>
                </a:lnTo>
                <a:lnTo>
                  <a:pt x="1498" y="9558"/>
                </a:lnTo>
                <a:lnTo>
                  <a:pt x="1248" y="9380"/>
                </a:lnTo>
                <a:lnTo>
                  <a:pt x="1023" y="9166"/>
                </a:lnTo>
                <a:lnTo>
                  <a:pt x="844" y="8904"/>
                </a:lnTo>
                <a:lnTo>
                  <a:pt x="725" y="8607"/>
                </a:lnTo>
                <a:lnTo>
                  <a:pt x="654" y="8286"/>
                </a:lnTo>
                <a:lnTo>
                  <a:pt x="654" y="8120"/>
                </a:lnTo>
                <a:lnTo>
                  <a:pt x="654" y="7953"/>
                </a:lnTo>
                <a:lnTo>
                  <a:pt x="725" y="7644"/>
                </a:lnTo>
                <a:lnTo>
                  <a:pt x="844" y="7347"/>
                </a:lnTo>
                <a:lnTo>
                  <a:pt x="1023" y="7085"/>
                </a:lnTo>
                <a:lnTo>
                  <a:pt x="1237" y="6871"/>
                </a:lnTo>
                <a:lnTo>
                  <a:pt x="1498" y="6693"/>
                </a:lnTo>
                <a:lnTo>
                  <a:pt x="1795" y="6574"/>
                </a:lnTo>
                <a:lnTo>
                  <a:pt x="2116" y="6503"/>
                </a:lnTo>
                <a:close/>
                <a:moveTo>
                  <a:pt x="2283" y="1"/>
                </a:moveTo>
                <a:lnTo>
                  <a:pt x="2045" y="13"/>
                </a:lnTo>
                <a:lnTo>
                  <a:pt x="1605" y="96"/>
                </a:lnTo>
                <a:lnTo>
                  <a:pt x="1189" y="274"/>
                </a:lnTo>
                <a:lnTo>
                  <a:pt x="832" y="512"/>
                </a:lnTo>
                <a:lnTo>
                  <a:pt x="523" y="821"/>
                </a:lnTo>
                <a:lnTo>
                  <a:pt x="274" y="1189"/>
                </a:lnTo>
                <a:lnTo>
                  <a:pt x="107" y="1594"/>
                </a:lnTo>
                <a:lnTo>
                  <a:pt x="12" y="2045"/>
                </a:lnTo>
                <a:lnTo>
                  <a:pt x="0" y="2271"/>
                </a:lnTo>
                <a:lnTo>
                  <a:pt x="12" y="2509"/>
                </a:lnTo>
                <a:lnTo>
                  <a:pt x="107" y="2949"/>
                </a:lnTo>
                <a:lnTo>
                  <a:pt x="274" y="3365"/>
                </a:lnTo>
                <a:lnTo>
                  <a:pt x="523" y="3721"/>
                </a:lnTo>
                <a:lnTo>
                  <a:pt x="832" y="4030"/>
                </a:lnTo>
                <a:lnTo>
                  <a:pt x="1189" y="4280"/>
                </a:lnTo>
                <a:lnTo>
                  <a:pt x="1605" y="4446"/>
                </a:lnTo>
                <a:lnTo>
                  <a:pt x="2045" y="4542"/>
                </a:lnTo>
                <a:lnTo>
                  <a:pt x="2283" y="4553"/>
                </a:lnTo>
                <a:lnTo>
                  <a:pt x="2508" y="4542"/>
                </a:lnTo>
                <a:lnTo>
                  <a:pt x="2925" y="4458"/>
                </a:lnTo>
                <a:lnTo>
                  <a:pt x="3329" y="4304"/>
                </a:lnTo>
                <a:lnTo>
                  <a:pt x="3673" y="4078"/>
                </a:lnTo>
                <a:lnTo>
                  <a:pt x="3828" y="3935"/>
                </a:lnTo>
                <a:lnTo>
                  <a:pt x="5338" y="5195"/>
                </a:lnTo>
                <a:lnTo>
                  <a:pt x="3828" y="6455"/>
                </a:lnTo>
                <a:lnTo>
                  <a:pt x="3673" y="6325"/>
                </a:lnTo>
                <a:lnTo>
                  <a:pt x="3317" y="6099"/>
                </a:lnTo>
                <a:lnTo>
                  <a:pt x="2925" y="5944"/>
                </a:lnTo>
                <a:lnTo>
                  <a:pt x="2508" y="5861"/>
                </a:lnTo>
                <a:lnTo>
                  <a:pt x="2283" y="5849"/>
                </a:lnTo>
                <a:lnTo>
                  <a:pt x="2045" y="5861"/>
                </a:lnTo>
                <a:lnTo>
                  <a:pt x="1605" y="5944"/>
                </a:lnTo>
                <a:lnTo>
                  <a:pt x="1189" y="6123"/>
                </a:lnTo>
                <a:lnTo>
                  <a:pt x="832" y="6360"/>
                </a:lnTo>
                <a:lnTo>
                  <a:pt x="523" y="6669"/>
                </a:lnTo>
                <a:lnTo>
                  <a:pt x="274" y="7038"/>
                </a:lnTo>
                <a:lnTo>
                  <a:pt x="107" y="7442"/>
                </a:lnTo>
                <a:lnTo>
                  <a:pt x="12" y="7894"/>
                </a:lnTo>
                <a:lnTo>
                  <a:pt x="0" y="8120"/>
                </a:lnTo>
                <a:lnTo>
                  <a:pt x="12" y="8357"/>
                </a:lnTo>
                <a:lnTo>
                  <a:pt x="107" y="8797"/>
                </a:lnTo>
                <a:lnTo>
                  <a:pt x="274" y="9213"/>
                </a:lnTo>
                <a:lnTo>
                  <a:pt x="523" y="9570"/>
                </a:lnTo>
                <a:lnTo>
                  <a:pt x="832" y="9879"/>
                </a:lnTo>
                <a:lnTo>
                  <a:pt x="1189" y="10128"/>
                </a:lnTo>
                <a:lnTo>
                  <a:pt x="1605" y="10295"/>
                </a:lnTo>
                <a:lnTo>
                  <a:pt x="2045" y="10390"/>
                </a:lnTo>
                <a:lnTo>
                  <a:pt x="2283" y="10402"/>
                </a:lnTo>
                <a:lnTo>
                  <a:pt x="2508" y="10390"/>
                </a:lnTo>
                <a:lnTo>
                  <a:pt x="2960" y="10295"/>
                </a:lnTo>
                <a:lnTo>
                  <a:pt x="3364" y="10128"/>
                </a:lnTo>
                <a:lnTo>
                  <a:pt x="3733" y="9879"/>
                </a:lnTo>
                <a:lnTo>
                  <a:pt x="4042" y="9570"/>
                </a:lnTo>
                <a:lnTo>
                  <a:pt x="4280" y="9213"/>
                </a:lnTo>
                <a:lnTo>
                  <a:pt x="4458" y="8797"/>
                </a:lnTo>
                <a:lnTo>
                  <a:pt x="4541" y="8357"/>
                </a:lnTo>
                <a:lnTo>
                  <a:pt x="4553" y="8120"/>
                </a:lnTo>
                <a:lnTo>
                  <a:pt x="4541" y="7810"/>
                </a:lnTo>
                <a:lnTo>
                  <a:pt x="4375" y="7228"/>
                </a:lnTo>
                <a:lnTo>
                  <a:pt x="4244" y="6967"/>
                </a:lnTo>
                <a:lnTo>
                  <a:pt x="10294" y="1867"/>
                </a:lnTo>
                <a:lnTo>
                  <a:pt x="10378" y="1772"/>
                </a:lnTo>
                <a:lnTo>
                  <a:pt x="10401" y="1522"/>
                </a:lnTo>
                <a:lnTo>
                  <a:pt x="10330" y="1415"/>
                </a:lnTo>
                <a:lnTo>
                  <a:pt x="10235" y="1332"/>
                </a:lnTo>
                <a:lnTo>
                  <a:pt x="9985" y="1308"/>
                </a:lnTo>
                <a:lnTo>
                  <a:pt x="9866" y="1380"/>
                </a:lnTo>
                <a:lnTo>
                  <a:pt x="5837" y="4779"/>
                </a:lnTo>
                <a:lnTo>
                  <a:pt x="4244" y="3436"/>
                </a:lnTo>
                <a:lnTo>
                  <a:pt x="4375" y="3175"/>
                </a:lnTo>
                <a:lnTo>
                  <a:pt x="4541" y="2592"/>
                </a:lnTo>
                <a:lnTo>
                  <a:pt x="4553" y="2271"/>
                </a:lnTo>
                <a:lnTo>
                  <a:pt x="4541" y="2045"/>
                </a:lnTo>
                <a:lnTo>
                  <a:pt x="4458" y="1594"/>
                </a:lnTo>
                <a:lnTo>
                  <a:pt x="4280" y="1189"/>
                </a:lnTo>
                <a:lnTo>
                  <a:pt x="4042" y="821"/>
                </a:lnTo>
                <a:lnTo>
                  <a:pt x="3733" y="512"/>
                </a:lnTo>
                <a:lnTo>
                  <a:pt x="3364" y="274"/>
                </a:lnTo>
                <a:lnTo>
                  <a:pt x="2960" y="96"/>
                </a:lnTo>
                <a:lnTo>
                  <a:pt x="2508" y="13"/>
                </a:lnTo>
                <a:lnTo>
                  <a:pt x="22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57"/>
          <p:cNvSpPr/>
          <p:nvPr/>
        </p:nvSpPr>
        <p:spPr>
          <a:xfrm>
            <a:off x="854294" y="3958416"/>
            <a:ext cx="712818" cy="633846"/>
          </a:xfrm>
          <a:custGeom>
            <a:avLst/>
            <a:gdLst/>
            <a:ahLst/>
            <a:cxnLst/>
            <a:rect l="l" t="t" r="r" b="b"/>
            <a:pathLst>
              <a:path w="11698" h="10402" extrusionOk="0">
                <a:moveTo>
                  <a:pt x="7145" y="1"/>
                </a:moveTo>
                <a:lnTo>
                  <a:pt x="6539" y="25"/>
                </a:lnTo>
                <a:lnTo>
                  <a:pt x="5350" y="227"/>
                </a:lnTo>
                <a:lnTo>
                  <a:pt x="4233" y="631"/>
                </a:lnTo>
                <a:lnTo>
                  <a:pt x="3187" y="1237"/>
                </a:lnTo>
                <a:lnTo>
                  <a:pt x="2711" y="1606"/>
                </a:lnTo>
                <a:lnTo>
                  <a:pt x="2664" y="1653"/>
                </a:lnTo>
                <a:lnTo>
                  <a:pt x="2592" y="1772"/>
                </a:lnTo>
                <a:lnTo>
                  <a:pt x="2592" y="1950"/>
                </a:lnTo>
                <a:lnTo>
                  <a:pt x="2675" y="2069"/>
                </a:lnTo>
                <a:lnTo>
                  <a:pt x="2770" y="2152"/>
                </a:lnTo>
                <a:lnTo>
                  <a:pt x="3020" y="2176"/>
                </a:lnTo>
                <a:lnTo>
                  <a:pt x="3127" y="2105"/>
                </a:lnTo>
                <a:lnTo>
                  <a:pt x="3555" y="1772"/>
                </a:lnTo>
                <a:lnTo>
                  <a:pt x="4506" y="1225"/>
                </a:lnTo>
                <a:lnTo>
                  <a:pt x="5528" y="857"/>
                </a:lnTo>
                <a:lnTo>
                  <a:pt x="6598" y="666"/>
                </a:lnTo>
                <a:lnTo>
                  <a:pt x="7145" y="655"/>
                </a:lnTo>
                <a:lnTo>
                  <a:pt x="7692" y="666"/>
                </a:lnTo>
                <a:lnTo>
                  <a:pt x="8773" y="857"/>
                </a:lnTo>
                <a:lnTo>
                  <a:pt x="9784" y="1225"/>
                </a:lnTo>
                <a:lnTo>
                  <a:pt x="10735" y="1772"/>
                </a:lnTo>
                <a:lnTo>
                  <a:pt x="11163" y="2105"/>
                </a:lnTo>
                <a:lnTo>
                  <a:pt x="11258" y="2164"/>
                </a:lnTo>
                <a:lnTo>
                  <a:pt x="11377" y="2188"/>
                </a:lnTo>
                <a:lnTo>
                  <a:pt x="11436" y="2176"/>
                </a:lnTo>
                <a:lnTo>
                  <a:pt x="11567" y="2117"/>
                </a:lnTo>
                <a:lnTo>
                  <a:pt x="11626" y="2069"/>
                </a:lnTo>
                <a:lnTo>
                  <a:pt x="11686" y="1950"/>
                </a:lnTo>
                <a:lnTo>
                  <a:pt x="11662" y="1713"/>
                </a:lnTo>
                <a:lnTo>
                  <a:pt x="11579" y="1606"/>
                </a:lnTo>
                <a:lnTo>
                  <a:pt x="11103" y="1237"/>
                </a:lnTo>
                <a:lnTo>
                  <a:pt x="10057" y="631"/>
                </a:lnTo>
                <a:lnTo>
                  <a:pt x="8940" y="227"/>
                </a:lnTo>
                <a:lnTo>
                  <a:pt x="7751" y="25"/>
                </a:lnTo>
                <a:lnTo>
                  <a:pt x="7145" y="1"/>
                </a:lnTo>
                <a:close/>
                <a:moveTo>
                  <a:pt x="7145" y="1950"/>
                </a:moveTo>
                <a:lnTo>
                  <a:pt x="6717" y="1962"/>
                </a:lnTo>
                <a:lnTo>
                  <a:pt x="5885" y="2105"/>
                </a:lnTo>
                <a:lnTo>
                  <a:pt x="5088" y="2390"/>
                </a:lnTo>
                <a:lnTo>
                  <a:pt x="4351" y="2806"/>
                </a:lnTo>
                <a:lnTo>
                  <a:pt x="4019" y="3068"/>
                </a:lnTo>
                <a:lnTo>
                  <a:pt x="3912" y="3175"/>
                </a:lnTo>
                <a:lnTo>
                  <a:pt x="3900" y="3436"/>
                </a:lnTo>
                <a:lnTo>
                  <a:pt x="3971" y="3543"/>
                </a:lnTo>
                <a:lnTo>
                  <a:pt x="4066" y="3638"/>
                </a:lnTo>
                <a:lnTo>
                  <a:pt x="4316" y="3650"/>
                </a:lnTo>
                <a:lnTo>
                  <a:pt x="4435" y="3591"/>
                </a:lnTo>
                <a:lnTo>
                  <a:pt x="4720" y="3353"/>
                </a:lnTo>
                <a:lnTo>
                  <a:pt x="5362" y="2984"/>
                </a:lnTo>
                <a:lnTo>
                  <a:pt x="6051" y="2735"/>
                </a:lnTo>
                <a:lnTo>
                  <a:pt x="6776" y="2616"/>
                </a:lnTo>
                <a:lnTo>
                  <a:pt x="7145" y="2604"/>
                </a:lnTo>
                <a:lnTo>
                  <a:pt x="7513" y="2616"/>
                </a:lnTo>
                <a:lnTo>
                  <a:pt x="8238" y="2735"/>
                </a:lnTo>
                <a:lnTo>
                  <a:pt x="8928" y="2984"/>
                </a:lnTo>
                <a:lnTo>
                  <a:pt x="9570" y="3353"/>
                </a:lnTo>
                <a:lnTo>
                  <a:pt x="9867" y="3591"/>
                </a:lnTo>
                <a:lnTo>
                  <a:pt x="9962" y="3650"/>
                </a:lnTo>
                <a:lnTo>
                  <a:pt x="10069" y="3662"/>
                </a:lnTo>
                <a:lnTo>
                  <a:pt x="10140" y="3650"/>
                </a:lnTo>
                <a:lnTo>
                  <a:pt x="10271" y="3591"/>
                </a:lnTo>
                <a:lnTo>
                  <a:pt x="10319" y="3543"/>
                </a:lnTo>
                <a:lnTo>
                  <a:pt x="10390" y="3436"/>
                </a:lnTo>
                <a:lnTo>
                  <a:pt x="10366" y="3186"/>
                </a:lnTo>
                <a:lnTo>
                  <a:pt x="10283" y="3091"/>
                </a:lnTo>
                <a:lnTo>
                  <a:pt x="9938" y="2818"/>
                </a:lnTo>
                <a:lnTo>
                  <a:pt x="9201" y="2402"/>
                </a:lnTo>
                <a:lnTo>
                  <a:pt x="8405" y="2117"/>
                </a:lnTo>
                <a:lnTo>
                  <a:pt x="7573" y="1962"/>
                </a:lnTo>
                <a:lnTo>
                  <a:pt x="7145" y="1950"/>
                </a:lnTo>
                <a:close/>
                <a:moveTo>
                  <a:pt x="1843" y="7965"/>
                </a:moveTo>
                <a:lnTo>
                  <a:pt x="1665" y="8048"/>
                </a:lnTo>
                <a:lnTo>
                  <a:pt x="1534" y="8179"/>
                </a:lnTo>
                <a:lnTo>
                  <a:pt x="1463" y="8357"/>
                </a:lnTo>
                <a:lnTo>
                  <a:pt x="1463" y="8452"/>
                </a:lnTo>
                <a:lnTo>
                  <a:pt x="1463" y="8547"/>
                </a:lnTo>
                <a:lnTo>
                  <a:pt x="1534" y="8726"/>
                </a:lnTo>
                <a:lnTo>
                  <a:pt x="1665" y="8857"/>
                </a:lnTo>
                <a:lnTo>
                  <a:pt x="1843" y="8928"/>
                </a:lnTo>
                <a:lnTo>
                  <a:pt x="1950" y="8940"/>
                </a:lnTo>
                <a:lnTo>
                  <a:pt x="2045" y="8928"/>
                </a:lnTo>
                <a:lnTo>
                  <a:pt x="2224" y="8857"/>
                </a:lnTo>
                <a:lnTo>
                  <a:pt x="2354" y="8726"/>
                </a:lnTo>
                <a:lnTo>
                  <a:pt x="2426" y="8547"/>
                </a:lnTo>
                <a:lnTo>
                  <a:pt x="2438" y="8452"/>
                </a:lnTo>
                <a:lnTo>
                  <a:pt x="2426" y="8345"/>
                </a:lnTo>
                <a:lnTo>
                  <a:pt x="2354" y="8179"/>
                </a:lnTo>
                <a:lnTo>
                  <a:pt x="2224" y="8048"/>
                </a:lnTo>
                <a:lnTo>
                  <a:pt x="2045" y="7965"/>
                </a:lnTo>
                <a:close/>
                <a:moveTo>
                  <a:pt x="3793" y="7965"/>
                </a:moveTo>
                <a:lnTo>
                  <a:pt x="3626" y="8048"/>
                </a:lnTo>
                <a:lnTo>
                  <a:pt x="3484" y="8179"/>
                </a:lnTo>
                <a:lnTo>
                  <a:pt x="3412" y="8357"/>
                </a:lnTo>
                <a:lnTo>
                  <a:pt x="3412" y="8452"/>
                </a:lnTo>
                <a:lnTo>
                  <a:pt x="3412" y="8547"/>
                </a:lnTo>
                <a:lnTo>
                  <a:pt x="3484" y="8726"/>
                </a:lnTo>
                <a:lnTo>
                  <a:pt x="3626" y="8857"/>
                </a:lnTo>
                <a:lnTo>
                  <a:pt x="3793" y="8928"/>
                </a:lnTo>
                <a:lnTo>
                  <a:pt x="3900" y="8940"/>
                </a:lnTo>
                <a:lnTo>
                  <a:pt x="3995" y="8928"/>
                </a:lnTo>
                <a:lnTo>
                  <a:pt x="4173" y="8857"/>
                </a:lnTo>
                <a:lnTo>
                  <a:pt x="4304" y="8726"/>
                </a:lnTo>
                <a:lnTo>
                  <a:pt x="4375" y="8547"/>
                </a:lnTo>
                <a:lnTo>
                  <a:pt x="4387" y="8452"/>
                </a:lnTo>
                <a:lnTo>
                  <a:pt x="4375" y="8345"/>
                </a:lnTo>
                <a:lnTo>
                  <a:pt x="4304" y="8179"/>
                </a:lnTo>
                <a:lnTo>
                  <a:pt x="4173" y="8048"/>
                </a:lnTo>
                <a:lnTo>
                  <a:pt x="3995" y="7965"/>
                </a:lnTo>
                <a:close/>
                <a:moveTo>
                  <a:pt x="10390" y="7145"/>
                </a:moveTo>
                <a:lnTo>
                  <a:pt x="10533" y="7157"/>
                </a:lnTo>
                <a:lnTo>
                  <a:pt x="10759" y="7252"/>
                </a:lnTo>
                <a:lnTo>
                  <a:pt x="10937" y="7430"/>
                </a:lnTo>
                <a:lnTo>
                  <a:pt x="11032" y="7668"/>
                </a:lnTo>
                <a:lnTo>
                  <a:pt x="11044" y="7799"/>
                </a:lnTo>
                <a:lnTo>
                  <a:pt x="11044" y="9106"/>
                </a:lnTo>
                <a:lnTo>
                  <a:pt x="11032" y="9237"/>
                </a:lnTo>
                <a:lnTo>
                  <a:pt x="10937" y="9463"/>
                </a:lnTo>
                <a:lnTo>
                  <a:pt x="10759" y="9641"/>
                </a:lnTo>
                <a:lnTo>
                  <a:pt x="10533" y="9736"/>
                </a:lnTo>
                <a:lnTo>
                  <a:pt x="10402" y="9748"/>
                </a:lnTo>
                <a:lnTo>
                  <a:pt x="1297" y="9748"/>
                </a:lnTo>
                <a:lnTo>
                  <a:pt x="1166" y="9736"/>
                </a:lnTo>
                <a:lnTo>
                  <a:pt x="928" y="9641"/>
                </a:lnTo>
                <a:lnTo>
                  <a:pt x="750" y="9463"/>
                </a:lnTo>
                <a:lnTo>
                  <a:pt x="655" y="9237"/>
                </a:lnTo>
                <a:lnTo>
                  <a:pt x="643" y="9106"/>
                </a:lnTo>
                <a:lnTo>
                  <a:pt x="643" y="7799"/>
                </a:lnTo>
                <a:lnTo>
                  <a:pt x="655" y="7668"/>
                </a:lnTo>
                <a:lnTo>
                  <a:pt x="750" y="7430"/>
                </a:lnTo>
                <a:lnTo>
                  <a:pt x="928" y="7252"/>
                </a:lnTo>
                <a:lnTo>
                  <a:pt x="1166" y="7157"/>
                </a:lnTo>
                <a:lnTo>
                  <a:pt x="1297" y="7145"/>
                </a:lnTo>
                <a:close/>
                <a:moveTo>
                  <a:pt x="7169" y="4553"/>
                </a:moveTo>
                <a:lnTo>
                  <a:pt x="7038" y="4565"/>
                </a:lnTo>
                <a:lnTo>
                  <a:pt x="6848" y="4744"/>
                </a:lnTo>
                <a:lnTo>
                  <a:pt x="6824" y="4874"/>
                </a:lnTo>
                <a:lnTo>
                  <a:pt x="6824" y="6503"/>
                </a:lnTo>
                <a:lnTo>
                  <a:pt x="1297" y="6503"/>
                </a:lnTo>
                <a:lnTo>
                  <a:pt x="1035" y="6515"/>
                </a:lnTo>
                <a:lnTo>
                  <a:pt x="560" y="6717"/>
                </a:lnTo>
                <a:lnTo>
                  <a:pt x="215" y="7074"/>
                </a:lnTo>
                <a:lnTo>
                  <a:pt x="13" y="7537"/>
                </a:lnTo>
                <a:lnTo>
                  <a:pt x="1" y="7799"/>
                </a:lnTo>
                <a:lnTo>
                  <a:pt x="1" y="9082"/>
                </a:lnTo>
                <a:lnTo>
                  <a:pt x="13" y="9356"/>
                </a:lnTo>
                <a:lnTo>
                  <a:pt x="215" y="9831"/>
                </a:lnTo>
                <a:lnTo>
                  <a:pt x="560" y="10188"/>
                </a:lnTo>
                <a:lnTo>
                  <a:pt x="1035" y="10378"/>
                </a:lnTo>
                <a:lnTo>
                  <a:pt x="1297" y="10402"/>
                </a:lnTo>
                <a:lnTo>
                  <a:pt x="10402" y="10402"/>
                </a:lnTo>
                <a:lnTo>
                  <a:pt x="10663" y="10378"/>
                </a:lnTo>
                <a:lnTo>
                  <a:pt x="11127" y="10188"/>
                </a:lnTo>
                <a:lnTo>
                  <a:pt x="11484" y="9831"/>
                </a:lnTo>
                <a:lnTo>
                  <a:pt x="11674" y="9368"/>
                </a:lnTo>
                <a:lnTo>
                  <a:pt x="11698" y="9106"/>
                </a:lnTo>
                <a:lnTo>
                  <a:pt x="11698" y="7799"/>
                </a:lnTo>
                <a:lnTo>
                  <a:pt x="11674" y="7537"/>
                </a:lnTo>
                <a:lnTo>
                  <a:pt x="11484" y="7074"/>
                </a:lnTo>
                <a:lnTo>
                  <a:pt x="11127" y="6717"/>
                </a:lnTo>
                <a:lnTo>
                  <a:pt x="10663" y="6515"/>
                </a:lnTo>
                <a:lnTo>
                  <a:pt x="10402" y="6503"/>
                </a:lnTo>
                <a:lnTo>
                  <a:pt x="7466" y="6503"/>
                </a:lnTo>
                <a:lnTo>
                  <a:pt x="7466" y="4874"/>
                </a:lnTo>
                <a:lnTo>
                  <a:pt x="7454" y="4744"/>
                </a:lnTo>
                <a:lnTo>
                  <a:pt x="7288" y="4565"/>
                </a:lnTo>
                <a:lnTo>
                  <a:pt x="7169" y="455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57"/>
          <p:cNvSpPr/>
          <p:nvPr/>
        </p:nvSpPr>
        <p:spPr>
          <a:xfrm>
            <a:off x="2105240" y="3958416"/>
            <a:ext cx="633846" cy="633846"/>
          </a:xfrm>
          <a:custGeom>
            <a:avLst/>
            <a:gdLst/>
            <a:ahLst/>
            <a:cxnLst/>
            <a:rect l="l" t="t" r="r" b="b"/>
            <a:pathLst>
              <a:path w="10402" h="10402" extrusionOk="0">
                <a:moveTo>
                  <a:pt x="7216" y="631"/>
                </a:moveTo>
                <a:lnTo>
                  <a:pt x="6087" y="2259"/>
                </a:lnTo>
                <a:lnTo>
                  <a:pt x="4304" y="2259"/>
                </a:lnTo>
                <a:lnTo>
                  <a:pt x="3186" y="631"/>
                </a:lnTo>
                <a:close/>
                <a:moveTo>
                  <a:pt x="5195" y="4209"/>
                </a:moveTo>
                <a:lnTo>
                  <a:pt x="5064" y="4233"/>
                </a:lnTo>
                <a:lnTo>
                  <a:pt x="4886" y="4411"/>
                </a:lnTo>
                <a:lnTo>
                  <a:pt x="4874" y="4530"/>
                </a:lnTo>
                <a:lnTo>
                  <a:pt x="4874" y="4744"/>
                </a:lnTo>
                <a:lnTo>
                  <a:pt x="4672" y="4779"/>
                </a:lnTo>
                <a:lnTo>
                  <a:pt x="4506" y="4851"/>
                </a:lnTo>
                <a:lnTo>
                  <a:pt x="4292" y="4958"/>
                </a:lnTo>
                <a:lnTo>
                  <a:pt x="4042" y="5219"/>
                </a:lnTo>
                <a:lnTo>
                  <a:pt x="3935" y="5433"/>
                </a:lnTo>
                <a:lnTo>
                  <a:pt x="3911" y="5552"/>
                </a:lnTo>
                <a:lnTo>
                  <a:pt x="3899" y="5695"/>
                </a:lnTo>
                <a:lnTo>
                  <a:pt x="3923" y="5968"/>
                </a:lnTo>
                <a:lnTo>
                  <a:pt x="3971" y="6099"/>
                </a:lnTo>
                <a:lnTo>
                  <a:pt x="4042" y="6206"/>
                </a:lnTo>
                <a:lnTo>
                  <a:pt x="4209" y="6384"/>
                </a:lnTo>
                <a:lnTo>
                  <a:pt x="4304" y="6443"/>
                </a:lnTo>
                <a:lnTo>
                  <a:pt x="4482" y="6562"/>
                </a:lnTo>
                <a:lnTo>
                  <a:pt x="4874" y="6717"/>
                </a:lnTo>
                <a:lnTo>
                  <a:pt x="5064" y="6776"/>
                </a:lnTo>
                <a:lnTo>
                  <a:pt x="5112" y="6788"/>
                </a:lnTo>
                <a:lnTo>
                  <a:pt x="5492" y="6907"/>
                </a:lnTo>
                <a:lnTo>
                  <a:pt x="5730" y="7038"/>
                </a:lnTo>
                <a:lnTo>
                  <a:pt x="5801" y="7097"/>
                </a:lnTo>
                <a:lnTo>
                  <a:pt x="5825" y="7157"/>
                </a:lnTo>
                <a:lnTo>
                  <a:pt x="5849" y="7216"/>
                </a:lnTo>
                <a:lnTo>
                  <a:pt x="5837" y="7335"/>
                </a:lnTo>
                <a:lnTo>
                  <a:pt x="5825" y="7406"/>
                </a:lnTo>
                <a:lnTo>
                  <a:pt x="5718" y="7525"/>
                </a:lnTo>
                <a:lnTo>
                  <a:pt x="5635" y="7573"/>
                </a:lnTo>
                <a:lnTo>
                  <a:pt x="5516" y="7608"/>
                </a:lnTo>
                <a:lnTo>
                  <a:pt x="5195" y="7632"/>
                </a:lnTo>
                <a:lnTo>
                  <a:pt x="5005" y="7597"/>
                </a:lnTo>
                <a:lnTo>
                  <a:pt x="4755" y="7561"/>
                </a:lnTo>
                <a:lnTo>
                  <a:pt x="4446" y="7454"/>
                </a:lnTo>
                <a:lnTo>
                  <a:pt x="4375" y="7430"/>
                </a:lnTo>
                <a:lnTo>
                  <a:pt x="4327" y="7406"/>
                </a:lnTo>
                <a:lnTo>
                  <a:pt x="4197" y="7383"/>
                </a:lnTo>
                <a:lnTo>
                  <a:pt x="3971" y="7501"/>
                </a:lnTo>
                <a:lnTo>
                  <a:pt x="3911" y="7620"/>
                </a:lnTo>
                <a:lnTo>
                  <a:pt x="3888" y="7739"/>
                </a:lnTo>
                <a:lnTo>
                  <a:pt x="4006" y="7965"/>
                </a:lnTo>
                <a:lnTo>
                  <a:pt x="4113" y="8024"/>
                </a:lnTo>
                <a:lnTo>
                  <a:pt x="4161" y="8036"/>
                </a:lnTo>
                <a:lnTo>
                  <a:pt x="4209" y="8060"/>
                </a:lnTo>
                <a:lnTo>
                  <a:pt x="4541" y="8167"/>
                </a:lnTo>
                <a:lnTo>
                  <a:pt x="4874" y="8262"/>
                </a:lnTo>
                <a:lnTo>
                  <a:pt x="4874" y="8452"/>
                </a:lnTo>
                <a:lnTo>
                  <a:pt x="4886" y="8583"/>
                </a:lnTo>
                <a:lnTo>
                  <a:pt x="5064" y="8761"/>
                </a:lnTo>
                <a:lnTo>
                  <a:pt x="5195" y="8773"/>
                </a:lnTo>
                <a:lnTo>
                  <a:pt x="5326" y="8761"/>
                </a:lnTo>
                <a:lnTo>
                  <a:pt x="5504" y="8583"/>
                </a:lnTo>
                <a:lnTo>
                  <a:pt x="5528" y="8452"/>
                </a:lnTo>
                <a:lnTo>
                  <a:pt x="5528" y="8274"/>
                </a:lnTo>
                <a:lnTo>
                  <a:pt x="5706" y="8238"/>
                </a:lnTo>
                <a:lnTo>
                  <a:pt x="5885" y="8167"/>
                </a:lnTo>
                <a:lnTo>
                  <a:pt x="5992" y="8120"/>
                </a:lnTo>
                <a:lnTo>
                  <a:pt x="6194" y="7977"/>
                </a:lnTo>
                <a:lnTo>
                  <a:pt x="6348" y="7787"/>
                </a:lnTo>
                <a:lnTo>
                  <a:pt x="6455" y="7573"/>
                </a:lnTo>
                <a:lnTo>
                  <a:pt x="6479" y="7442"/>
                </a:lnTo>
                <a:lnTo>
                  <a:pt x="6503" y="7299"/>
                </a:lnTo>
                <a:lnTo>
                  <a:pt x="6479" y="7026"/>
                </a:lnTo>
                <a:lnTo>
                  <a:pt x="6431" y="6895"/>
                </a:lnTo>
                <a:lnTo>
                  <a:pt x="6372" y="6776"/>
                </a:lnTo>
                <a:lnTo>
                  <a:pt x="6206" y="6586"/>
                </a:lnTo>
                <a:lnTo>
                  <a:pt x="6110" y="6515"/>
                </a:lnTo>
                <a:lnTo>
                  <a:pt x="5920" y="6396"/>
                </a:lnTo>
                <a:lnTo>
                  <a:pt x="5504" y="6230"/>
                </a:lnTo>
                <a:lnTo>
                  <a:pt x="5302" y="6170"/>
                </a:lnTo>
                <a:lnTo>
                  <a:pt x="5290" y="6158"/>
                </a:lnTo>
                <a:lnTo>
                  <a:pt x="4910" y="6051"/>
                </a:lnTo>
                <a:lnTo>
                  <a:pt x="4660" y="5920"/>
                </a:lnTo>
                <a:lnTo>
                  <a:pt x="4589" y="5861"/>
                </a:lnTo>
                <a:lnTo>
                  <a:pt x="4565" y="5813"/>
                </a:lnTo>
                <a:lnTo>
                  <a:pt x="4553" y="5766"/>
                </a:lnTo>
                <a:lnTo>
                  <a:pt x="4553" y="5647"/>
                </a:lnTo>
                <a:lnTo>
                  <a:pt x="4565" y="5600"/>
                </a:lnTo>
                <a:lnTo>
                  <a:pt x="4672" y="5493"/>
                </a:lnTo>
                <a:lnTo>
                  <a:pt x="4767" y="5445"/>
                </a:lnTo>
                <a:lnTo>
                  <a:pt x="4886" y="5397"/>
                </a:lnTo>
                <a:lnTo>
                  <a:pt x="5207" y="5362"/>
                </a:lnTo>
                <a:lnTo>
                  <a:pt x="5397" y="5386"/>
                </a:lnTo>
                <a:lnTo>
                  <a:pt x="5623" y="5421"/>
                </a:lnTo>
                <a:lnTo>
                  <a:pt x="5849" y="5481"/>
                </a:lnTo>
                <a:lnTo>
                  <a:pt x="5980" y="5493"/>
                </a:lnTo>
                <a:lnTo>
                  <a:pt x="6194" y="5362"/>
                </a:lnTo>
                <a:lnTo>
                  <a:pt x="6241" y="5243"/>
                </a:lnTo>
                <a:lnTo>
                  <a:pt x="6265" y="5112"/>
                </a:lnTo>
                <a:lnTo>
                  <a:pt x="6134" y="4898"/>
                </a:lnTo>
                <a:lnTo>
                  <a:pt x="6015" y="4851"/>
                </a:lnTo>
                <a:lnTo>
                  <a:pt x="5766" y="4791"/>
                </a:lnTo>
                <a:lnTo>
                  <a:pt x="5528" y="4744"/>
                </a:lnTo>
                <a:lnTo>
                  <a:pt x="5528" y="4530"/>
                </a:lnTo>
                <a:lnTo>
                  <a:pt x="5504" y="4411"/>
                </a:lnTo>
                <a:lnTo>
                  <a:pt x="5326" y="4233"/>
                </a:lnTo>
                <a:lnTo>
                  <a:pt x="5195" y="4209"/>
                </a:lnTo>
                <a:close/>
                <a:moveTo>
                  <a:pt x="6301" y="2901"/>
                </a:moveTo>
                <a:lnTo>
                  <a:pt x="6408" y="2996"/>
                </a:lnTo>
                <a:lnTo>
                  <a:pt x="6859" y="3293"/>
                </a:lnTo>
                <a:lnTo>
                  <a:pt x="7680" y="3971"/>
                </a:lnTo>
                <a:lnTo>
                  <a:pt x="8238" y="4530"/>
                </a:lnTo>
                <a:lnTo>
                  <a:pt x="8749" y="5207"/>
                </a:lnTo>
                <a:lnTo>
                  <a:pt x="9201" y="5992"/>
                </a:lnTo>
                <a:lnTo>
                  <a:pt x="9546" y="6883"/>
                </a:lnTo>
                <a:lnTo>
                  <a:pt x="9736" y="7894"/>
                </a:lnTo>
                <a:lnTo>
                  <a:pt x="9748" y="8452"/>
                </a:lnTo>
                <a:lnTo>
                  <a:pt x="9736" y="8714"/>
                </a:lnTo>
                <a:lnTo>
                  <a:pt x="9534" y="9177"/>
                </a:lnTo>
                <a:lnTo>
                  <a:pt x="9177" y="9534"/>
                </a:lnTo>
                <a:lnTo>
                  <a:pt x="8714" y="9736"/>
                </a:lnTo>
                <a:lnTo>
                  <a:pt x="8452" y="9748"/>
                </a:lnTo>
                <a:lnTo>
                  <a:pt x="1950" y="9748"/>
                </a:lnTo>
                <a:lnTo>
                  <a:pt x="1689" y="9736"/>
                </a:lnTo>
                <a:lnTo>
                  <a:pt x="1213" y="9534"/>
                </a:lnTo>
                <a:lnTo>
                  <a:pt x="868" y="9177"/>
                </a:lnTo>
                <a:lnTo>
                  <a:pt x="666" y="8714"/>
                </a:lnTo>
                <a:lnTo>
                  <a:pt x="654" y="8452"/>
                </a:lnTo>
                <a:lnTo>
                  <a:pt x="666" y="7894"/>
                </a:lnTo>
                <a:lnTo>
                  <a:pt x="856" y="6883"/>
                </a:lnTo>
                <a:lnTo>
                  <a:pt x="1189" y="5992"/>
                </a:lnTo>
                <a:lnTo>
                  <a:pt x="1641" y="5207"/>
                </a:lnTo>
                <a:lnTo>
                  <a:pt x="2164" y="4530"/>
                </a:lnTo>
                <a:lnTo>
                  <a:pt x="2723" y="3971"/>
                </a:lnTo>
                <a:lnTo>
                  <a:pt x="3531" y="3293"/>
                </a:lnTo>
                <a:lnTo>
                  <a:pt x="3983" y="2996"/>
                </a:lnTo>
                <a:lnTo>
                  <a:pt x="4090" y="2901"/>
                </a:lnTo>
                <a:close/>
                <a:moveTo>
                  <a:pt x="2877" y="1"/>
                </a:moveTo>
                <a:lnTo>
                  <a:pt x="2735" y="13"/>
                </a:lnTo>
                <a:lnTo>
                  <a:pt x="2509" y="155"/>
                </a:lnTo>
                <a:lnTo>
                  <a:pt x="2390" y="381"/>
                </a:lnTo>
                <a:lnTo>
                  <a:pt x="2402" y="643"/>
                </a:lnTo>
                <a:lnTo>
                  <a:pt x="2473" y="762"/>
                </a:lnTo>
                <a:lnTo>
                  <a:pt x="3638" y="2449"/>
                </a:lnTo>
                <a:lnTo>
                  <a:pt x="3388" y="2604"/>
                </a:lnTo>
                <a:lnTo>
                  <a:pt x="3091" y="2818"/>
                </a:lnTo>
                <a:lnTo>
                  <a:pt x="2616" y="3186"/>
                </a:lnTo>
                <a:lnTo>
                  <a:pt x="1819" y="3935"/>
                </a:lnTo>
                <a:lnTo>
                  <a:pt x="1320" y="4542"/>
                </a:lnTo>
                <a:lnTo>
                  <a:pt x="856" y="5243"/>
                </a:lnTo>
                <a:lnTo>
                  <a:pt x="464" y="6039"/>
                </a:lnTo>
                <a:lnTo>
                  <a:pt x="167" y="6931"/>
                </a:lnTo>
                <a:lnTo>
                  <a:pt x="12" y="7917"/>
                </a:lnTo>
                <a:lnTo>
                  <a:pt x="1" y="8452"/>
                </a:lnTo>
                <a:lnTo>
                  <a:pt x="1" y="8654"/>
                </a:lnTo>
                <a:lnTo>
                  <a:pt x="84" y="9035"/>
                </a:lnTo>
                <a:lnTo>
                  <a:pt x="226" y="9380"/>
                </a:lnTo>
                <a:lnTo>
                  <a:pt x="440" y="9689"/>
                </a:lnTo>
                <a:lnTo>
                  <a:pt x="702" y="9950"/>
                </a:lnTo>
                <a:lnTo>
                  <a:pt x="1011" y="10164"/>
                </a:lnTo>
                <a:lnTo>
                  <a:pt x="1368" y="10319"/>
                </a:lnTo>
                <a:lnTo>
                  <a:pt x="1748" y="10390"/>
                </a:lnTo>
                <a:lnTo>
                  <a:pt x="1950" y="10402"/>
                </a:lnTo>
                <a:lnTo>
                  <a:pt x="8452" y="10402"/>
                </a:lnTo>
                <a:lnTo>
                  <a:pt x="8642" y="10390"/>
                </a:lnTo>
                <a:lnTo>
                  <a:pt x="9023" y="10319"/>
                </a:lnTo>
                <a:lnTo>
                  <a:pt x="9379" y="10164"/>
                </a:lnTo>
                <a:lnTo>
                  <a:pt x="9688" y="9962"/>
                </a:lnTo>
                <a:lnTo>
                  <a:pt x="9950" y="9689"/>
                </a:lnTo>
                <a:lnTo>
                  <a:pt x="10164" y="9380"/>
                </a:lnTo>
                <a:lnTo>
                  <a:pt x="10307" y="9035"/>
                </a:lnTo>
                <a:lnTo>
                  <a:pt x="10390" y="8654"/>
                </a:lnTo>
                <a:lnTo>
                  <a:pt x="10402" y="8452"/>
                </a:lnTo>
                <a:lnTo>
                  <a:pt x="10378" y="7917"/>
                </a:lnTo>
                <a:lnTo>
                  <a:pt x="10223" y="6931"/>
                </a:lnTo>
                <a:lnTo>
                  <a:pt x="9938" y="6039"/>
                </a:lnTo>
                <a:lnTo>
                  <a:pt x="9546" y="5243"/>
                </a:lnTo>
                <a:lnTo>
                  <a:pt x="9082" y="4542"/>
                </a:lnTo>
                <a:lnTo>
                  <a:pt x="8571" y="3935"/>
                </a:lnTo>
                <a:lnTo>
                  <a:pt x="7787" y="3186"/>
                </a:lnTo>
                <a:lnTo>
                  <a:pt x="7299" y="2818"/>
                </a:lnTo>
                <a:lnTo>
                  <a:pt x="7014" y="2604"/>
                </a:lnTo>
                <a:lnTo>
                  <a:pt x="6740" y="2449"/>
                </a:lnTo>
                <a:lnTo>
                  <a:pt x="7917" y="762"/>
                </a:lnTo>
                <a:lnTo>
                  <a:pt x="7989" y="643"/>
                </a:lnTo>
                <a:lnTo>
                  <a:pt x="8000" y="381"/>
                </a:lnTo>
                <a:lnTo>
                  <a:pt x="7882" y="155"/>
                </a:lnTo>
                <a:lnTo>
                  <a:pt x="7656" y="13"/>
                </a:lnTo>
                <a:lnTo>
                  <a:pt x="75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57"/>
          <p:cNvSpPr/>
          <p:nvPr/>
        </p:nvSpPr>
        <p:spPr>
          <a:xfrm>
            <a:off x="6871376" y="3959147"/>
            <a:ext cx="792460" cy="633115"/>
          </a:xfrm>
          <a:custGeom>
            <a:avLst/>
            <a:gdLst/>
            <a:ahLst/>
            <a:cxnLst/>
            <a:rect l="l" t="t" r="r" b="b"/>
            <a:pathLst>
              <a:path w="13005" h="10390" extrusionOk="0">
                <a:moveTo>
                  <a:pt x="1629" y="1"/>
                </a:moveTo>
                <a:lnTo>
                  <a:pt x="1427" y="13"/>
                </a:lnTo>
                <a:lnTo>
                  <a:pt x="1082" y="155"/>
                </a:lnTo>
                <a:lnTo>
                  <a:pt x="821" y="417"/>
                </a:lnTo>
                <a:lnTo>
                  <a:pt x="666" y="761"/>
                </a:lnTo>
                <a:lnTo>
                  <a:pt x="654" y="964"/>
                </a:lnTo>
                <a:lnTo>
                  <a:pt x="654" y="4541"/>
                </a:lnTo>
                <a:lnTo>
                  <a:pt x="666" y="4672"/>
                </a:lnTo>
                <a:lnTo>
                  <a:pt x="845" y="4839"/>
                </a:lnTo>
                <a:lnTo>
                  <a:pt x="975" y="4862"/>
                </a:lnTo>
                <a:lnTo>
                  <a:pt x="1106" y="4839"/>
                </a:lnTo>
                <a:lnTo>
                  <a:pt x="1284" y="4672"/>
                </a:lnTo>
                <a:lnTo>
                  <a:pt x="1296" y="4541"/>
                </a:lnTo>
                <a:lnTo>
                  <a:pt x="1296" y="964"/>
                </a:lnTo>
                <a:lnTo>
                  <a:pt x="1320" y="833"/>
                </a:lnTo>
                <a:lnTo>
                  <a:pt x="1498" y="654"/>
                </a:lnTo>
                <a:lnTo>
                  <a:pt x="1629" y="643"/>
                </a:lnTo>
                <a:lnTo>
                  <a:pt x="11376" y="643"/>
                </a:lnTo>
                <a:lnTo>
                  <a:pt x="11507" y="654"/>
                </a:lnTo>
                <a:lnTo>
                  <a:pt x="11685" y="833"/>
                </a:lnTo>
                <a:lnTo>
                  <a:pt x="11697" y="964"/>
                </a:lnTo>
                <a:lnTo>
                  <a:pt x="11697" y="4541"/>
                </a:lnTo>
                <a:lnTo>
                  <a:pt x="11721" y="4672"/>
                </a:lnTo>
                <a:lnTo>
                  <a:pt x="11899" y="4839"/>
                </a:lnTo>
                <a:lnTo>
                  <a:pt x="12030" y="4862"/>
                </a:lnTo>
                <a:lnTo>
                  <a:pt x="12161" y="4839"/>
                </a:lnTo>
                <a:lnTo>
                  <a:pt x="12339" y="4672"/>
                </a:lnTo>
                <a:lnTo>
                  <a:pt x="12351" y="4541"/>
                </a:lnTo>
                <a:lnTo>
                  <a:pt x="12351" y="964"/>
                </a:lnTo>
                <a:lnTo>
                  <a:pt x="12339" y="761"/>
                </a:lnTo>
                <a:lnTo>
                  <a:pt x="12197" y="417"/>
                </a:lnTo>
                <a:lnTo>
                  <a:pt x="11923" y="167"/>
                </a:lnTo>
                <a:lnTo>
                  <a:pt x="11578" y="13"/>
                </a:lnTo>
                <a:lnTo>
                  <a:pt x="11376" y="1"/>
                </a:lnTo>
                <a:close/>
                <a:moveTo>
                  <a:pt x="1962" y="5837"/>
                </a:moveTo>
                <a:lnTo>
                  <a:pt x="2093" y="5849"/>
                </a:lnTo>
                <a:lnTo>
                  <a:pt x="2319" y="5944"/>
                </a:lnTo>
                <a:lnTo>
                  <a:pt x="2497" y="6122"/>
                </a:lnTo>
                <a:lnTo>
                  <a:pt x="2592" y="6348"/>
                </a:lnTo>
                <a:lnTo>
                  <a:pt x="2604" y="6491"/>
                </a:lnTo>
                <a:lnTo>
                  <a:pt x="2592" y="6622"/>
                </a:lnTo>
                <a:lnTo>
                  <a:pt x="2497" y="6848"/>
                </a:lnTo>
                <a:lnTo>
                  <a:pt x="2319" y="7026"/>
                </a:lnTo>
                <a:lnTo>
                  <a:pt x="2093" y="7133"/>
                </a:lnTo>
                <a:lnTo>
                  <a:pt x="1819" y="7133"/>
                </a:lnTo>
                <a:lnTo>
                  <a:pt x="1593" y="7026"/>
                </a:lnTo>
                <a:lnTo>
                  <a:pt x="1415" y="6848"/>
                </a:lnTo>
                <a:lnTo>
                  <a:pt x="1320" y="6622"/>
                </a:lnTo>
                <a:lnTo>
                  <a:pt x="1308" y="6491"/>
                </a:lnTo>
                <a:lnTo>
                  <a:pt x="1320" y="6348"/>
                </a:lnTo>
                <a:lnTo>
                  <a:pt x="1415" y="6122"/>
                </a:lnTo>
                <a:lnTo>
                  <a:pt x="1593" y="5944"/>
                </a:lnTo>
                <a:lnTo>
                  <a:pt x="1819" y="5849"/>
                </a:lnTo>
                <a:lnTo>
                  <a:pt x="1962" y="5837"/>
                </a:lnTo>
                <a:close/>
                <a:moveTo>
                  <a:pt x="6503" y="5837"/>
                </a:moveTo>
                <a:lnTo>
                  <a:pt x="6634" y="5849"/>
                </a:lnTo>
                <a:lnTo>
                  <a:pt x="6871" y="5944"/>
                </a:lnTo>
                <a:lnTo>
                  <a:pt x="7050" y="6122"/>
                </a:lnTo>
                <a:lnTo>
                  <a:pt x="7145" y="6360"/>
                </a:lnTo>
                <a:lnTo>
                  <a:pt x="7157" y="6491"/>
                </a:lnTo>
                <a:lnTo>
                  <a:pt x="7145" y="6622"/>
                </a:lnTo>
                <a:lnTo>
                  <a:pt x="7050" y="6859"/>
                </a:lnTo>
                <a:lnTo>
                  <a:pt x="6871" y="7026"/>
                </a:lnTo>
                <a:lnTo>
                  <a:pt x="6634" y="7133"/>
                </a:lnTo>
                <a:lnTo>
                  <a:pt x="6503" y="7145"/>
                </a:lnTo>
                <a:lnTo>
                  <a:pt x="6372" y="7133"/>
                </a:lnTo>
                <a:lnTo>
                  <a:pt x="6134" y="7026"/>
                </a:lnTo>
                <a:lnTo>
                  <a:pt x="5968" y="6859"/>
                </a:lnTo>
                <a:lnTo>
                  <a:pt x="5861" y="6622"/>
                </a:lnTo>
                <a:lnTo>
                  <a:pt x="5861" y="6491"/>
                </a:lnTo>
                <a:lnTo>
                  <a:pt x="5861" y="6360"/>
                </a:lnTo>
                <a:lnTo>
                  <a:pt x="5968" y="6122"/>
                </a:lnTo>
                <a:lnTo>
                  <a:pt x="6134" y="5944"/>
                </a:lnTo>
                <a:lnTo>
                  <a:pt x="6372" y="5849"/>
                </a:lnTo>
                <a:lnTo>
                  <a:pt x="6503" y="5837"/>
                </a:lnTo>
                <a:close/>
                <a:moveTo>
                  <a:pt x="11055" y="5837"/>
                </a:moveTo>
                <a:lnTo>
                  <a:pt x="11186" y="5849"/>
                </a:lnTo>
                <a:lnTo>
                  <a:pt x="11424" y="5944"/>
                </a:lnTo>
                <a:lnTo>
                  <a:pt x="11602" y="6122"/>
                </a:lnTo>
                <a:lnTo>
                  <a:pt x="11697" y="6360"/>
                </a:lnTo>
                <a:lnTo>
                  <a:pt x="11709" y="6491"/>
                </a:lnTo>
                <a:lnTo>
                  <a:pt x="11697" y="6622"/>
                </a:lnTo>
                <a:lnTo>
                  <a:pt x="11602" y="6859"/>
                </a:lnTo>
                <a:lnTo>
                  <a:pt x="11424" y="7026"/>
                </a:lnTo>
                <a:lnTo>
                  <a:pt x="11186" y="7133"/>
                </a:lnTo>
                <a:lnTo>
                  <a:pt x="11055" y="7145"/>
                </a:lnTo>
                <a:lnTo>
                  <a:pt x="10925" y="7133"/>
                </a:lnTo>
                <a:lnTo>
                  <a:pt x="10687" y="7026"/>
                </a:lnTo>
                <a:lnTo>
                  <a:pt x="10509" y="6859"/>
                </a:lnTo>
                <a:lnTo>
                  <a:pt x="10414" y="6622"/>
                </a:lnTo>
                <a:lnTo>
                  <a:pt x="10402" y="6491"/>
                </a:lnTo>
                <a:lnTo>
                  <a:pt x="10414" y="6360"/>
                </a:lnTo>
                <a:lnTo>
                  <a:pt x="10509" y="6122"/>
                </a:lnTo>
                <a:lnTo>
                  <a:pt x="10687" y="5944"/>
                </a:lnTo>
                <a:lnTo>
                  <a:pt x="10925" y="5849"/>
                </a:lnTo>
                <a:lnTo>
                  <a:pt x="11055" y="5837"/>
                </a:lnTo>
                <a:close/>
                <a:moveTo>
                  <a:pt x="1950" y="5183"/>
                </a:moveTo>
                <a:lnTo>
                  <a:pt x="1689" y="5207"/>
                </a:lnTo>
                <a:lnTo>
                  <a:pt x="1225" y="5397"/>
                </a:lnTo>
                <a:lnTo>
                  <a:pt x="868" y="5754"/>
                </a:lnTo>
                <a:lnTo>
                  <a:pt x="678" y="6218"/>
                </a:lnTo>
                <a:lnTo>
                  <a:pt x="654" y="6491"/>
                </a:lnTo>
                <a:lnTo>
                  <a:pt x="678" y="6752"/>
                </a:lnTo>
                <a:lnTo>
                  <a:pt x="868" y="7216"/>
                </a:lnTo>
                <a:lnTo>
                  <a:pt x="1225" y="7561"/>
                </a:lnTo>
                <a:lnTo>
                  <a:pt x="1689" y="7751"/>
                </a:lnTo>
                <a:lnTo>
                  <a:pt x="1950" y="7775"/>
                </a:lnTo>
                <a:lnTo>
                  <a:pt x="2223" y="7751"/>
                </a:lnTo>
                <a:lnTo>
                  <a:pt x="2687" y="7549"/>
                </a:lnTo>
                <a:lnTo>
                  <a:pt x="3032" y="7204"/>
                </a:lnTo>
                <a:lnTo>
                  <a:pt x="3234" y="6729"/>
                </a:lnTo>
                <a:lnTo>
                  <a:pt x="3246" y="6467"/>
                </a:lnTo>
                <a:lnTo>
                  <a:pt x="3234" y="6206"/>
                </a:lnTo>
                <a:lnTo>
                  <a:pt x="3032" y="5742"/>
                </a:lnTo>
                <a:lnTo>
                  <a:pt x="2687" y="5397"/>
                </a:lnTo>
                <a:lnTo>
                  <a:pt x="2223" y="5207"/>
                </a:lnTo>
                <a:lnTo>
                  <a:pt x="1950" y="5183"/>
                </a:lnTo>
                <a:close/>
                <a:moveTo>
                  <a:pt x="11055" y="5183"/>
                </a:moveTo>
                <a:lnTo>
                  <a:pt x="10794" y="5207"/>
                </a:lnTo>
                <a:lnTo>
                  <a:pt x="10330" y="5409"/>
                </a:lnTo>
                <a:lnTo>
                  <a:pt x="9974" y="5754"/>
                </a:lnTo>
                <a:lnTo>
                  <a:pt x="9784" y="6218"/>
                </a:lnTo>
                <a:lnTo>
                  <a:pt x="9760" y="6491"/>
                </a:lnTo>
                <a:lnTo>
                  <a:pt x="9784" y="6752"/>
                </a:lnTo>
                <a:lnTo>
                  <a:pt x="9974" y="7216"/>
                </a:lnTo>
                <a:lnTo>
                  <a:pt x="10330" y="7561"/>
                </a:lnTo>
                <a:lnTo>
                  <a:pt x="10794" y="7751"/>
                </a:lnTo>
                <a:lnTo>
                  <a:pt x="11055" y="7775"/>
                </a:lnTo>
                <a:lnTo>
                  <a:pt x="11317" y="7751"/>
                </a:lnTo>
                <a:lnTo>
                  <a:pt x="11781" y="7561"/>
                </a:lnTo>
                <a:lnTo>
                  <a:pt x="12137" y="7216"/>
                </a:lnTo>
                <a:lnTo>
                  <a:pt x="12339" y="6752"/>
                </a:lnTo>
                <a:lnTo>
                  <a:pt x="12351" y="6491"/>
                </a:lnTo>
                <a:lnTo>
                  <a:pt x="12339" y="6218"/>
                </a:lnTo>
                <a:lnTo>
                  <a:pt x="12137" y="5754"/>
                </a:lnTo>
                <a:lnTo>
                  <a:pt x="11792" y="5409"/>
                </a:lnTo>
                <a:lnTo>
                  <a:pt x="11317" y="5207"/>
                </a:lnTo>
                <a:lnTo>
                  <a:pt x="11055" y="5183"/>
                </a:lnTo>
                <a:close/>
                <a:moveTo>
                  <a:pt x="6503" y="5183"/>
                </a:moveTo>
                <a:lnTo>
                  <a:pt x="6241" y="5207"/>
                </a:lnTo>
                <a:lnTo>
                  <a:pt x="5778" y="5397"/>
                </a:lnTo>
                <a:lnTo>
                  <a:pt x="5421" y="5754"/>
                </a:lnTo>
                <a:lnTo>
                  <a:pt x="5231" y="6218"/>
                </a:lnTo>
                <a:lnTo>
                  <a:pt x="5207" y="6491"/>
                </a:lnTo>
                <a:lnTo>
                  <a:pt x="5231" y="6752"/>
                </a:lnTo>
                <a:lnTo>
                  <a:pt x="5421" y="7216"/>
                </a:lnTo>
                <a:lnTo>
                  <a:pt x="5778" y="7573"/>
                </a:lnTo>
                <a:lnTo>
                  <a:pt x="6241" y="7763"/>
                </a:lnTo>
                <a:lnTo>
                  <a:pt x="6503" y="7787"/>
                </a:lnTo>
                <a:lnTo>
                  <a:pt x="6776" y="7763"/>
                </a:lnTo>
                <a:lnTo>
                  <a:pt x="7240" y="7573"/>
                </a:lnTo>
                <a:lnTo>
                  <a:pt x="7584" y="7216"/>
                </a:lnTo>
                <a:lnTo>
                  <a:pt x="7787" y="6752"/>
                </a:lnTo>
                <a:lnTo>
                  <a:pt x="7798" y="6491"/>
                </a:lnTo>
                <a:lnTo>
                  <a:pt x="7787" y="6218"/>
                </a:lnTo>
                <a:lnTo>
                  <a:pt x="7584" y="5754"/>
                </a:lnTo>
                <a:lnTo>
                  <a:pt x="7240" y="5397"/>
                </a:lnTo>
                <a:lnTo>
                  <a:pt x="6776" y="5207"/>
                </a:lnTo>
                <a:lnTo>
                  <a:pt x="6503" y="5183"/>
                </a:lnTo>
                <a:close/>
                <a:moveTo>
                  <a:pt x="1391" y="8440"/>
                </a:moveTo>
                <a:lnTo>
                  <a:pt x="1082" y="8512"/>
                </a:lnTo>
                <a:lnTo>
                  <a:pt x="809" y="8631"/>
                </a:lnTo>
                <a:lnTo>
                  <a:pt x="559" y="8809"/>
                </a:lnTo>
                <a:lnTo>
                  <a:pt x="357" y="9023"/>
                </a:lnTo>
                <a:lnTo>
                  <a:pt x="191" y="9284"/>
                </a:lnTo>
                <a:lnTo>
                  <a:pt x="72" y="9582"/>
                </a:lnTo>
                <a:lnTo>
                  <a:pt x="12" y="9891"/>
                </a:lnTo>
                <a:lnTo>
                  <a:pt x="1" y="10069"/>
                </a:lnTo>
                <a:lnTo>
                  <a:pt x="24" y="10188"/>
                </a:lnTo>
                <a:lnTo>
                  <a:pt x="203" y="10366"/>
                </a:lnTo>
                <a:lnTo>
                  <a:pt x="322" y="10390"/>
                </a:lnTo>
                <a:lnTo>
                  <a:pt x="452" y="10366"/>
                </a:lnTo>
                <a:lnTo>
                  <a:pt x="631" y="10188"/>
                </a:lnTo>
                <a:lnTo>
                  <a:pt x="654" y="10069"/>
                </a:lnTo>
                <a:lnTo>
                  <a:pt x="666" y="9867"/>
                </a:lnTo>
                <a:lnTo>
                  <a:pt x="797" y="9510"/>
                </a:lnTo>
                <a:lnTo>
                  <a:pt x="1047" y="9249"/>
                </a:lnTo>
                <a:lnTo>
                  <a:pt x="1368" y="9106"/>
                </a:lnTo>
                <a:lnTo>
                  <a:pt x="1546" y="9094"/>
                </a:lnTo>
                <a:lnTo>
                  <a:pt x="2354" y="9094"/>
                </a:lnTo>
                <a:lnTo>
                  <a:pt x="2544" y="9106"/>
                </a:lnTo>
                <a:lnTo>
                  <a:pt x="2865" y="9249"/>
                </a:lnTo>
                <a:lnTo>
                  <a:pt x="3103" y="9510"/>
                </a:lnTo>
                <a:lnTo>
                  <a:pt x="3246" y="9867"/>
                </a:lnTo>
                <a:lnTo>
                  <a:pt x="3258" y="10069"/>
                </a:lnTo>
                <a:lnTo>
                  <a:pt x="3270" y="10188"/>
                </a:lnTo>
                <a:lnTo>
                  <a:pt x="3448" y="10366"/>
                </a:lnTo>
                <a:lnTo>
                  <a:pt x="3579" y="10390"/>
                </a:lnTo>
                <a:lnTo>
                  <a:pt x="3709" y="10366"/>
                </a:lnTo>
                <a:lnTo>
                  <a:pt x="3888" y="10188"/>
                </a:lnTo>
                <a:lnTo>
                  <a:pt x="3911" y="10069"/>
                </a:lnTo>
                <a:lnTo>
                  <a:pt x="3900" y="10069"/>
                </a:lnTo>
                <a:lnTo>
                  <a:pt x="3900" y="9891"/>
                </a:lnTo>
                <a:lnTo>
                  <a:pt x="3840" y="9582"/>
                </a:lnTo>
                <a:lnTo>
                  <a:pt x="3721" y="9284"/>
                </a:lnTo>
                <a:lnTo>
                  <a:pt x="3555" y="9023"/>
                </a:lnTo>
                <a:lnTo>
                  <a:pt x="3341" y="8809"/>
                </a:lnTo>
                <a:lnTo>
                  <a:pt x="3091" y="8631"/>
                </a:lnTo>
                <a:lnTo>
                  <a:pt x="2818" y="8512"/>
                </a:lnTo>
                <a:lnTo>
                  <a:pt x="2521" y="8440"/>
                </a:lnTo>
                <a:close/>
                <a:moveTo>
                  <a:pt x="5932" y="8440"/>
                </a:moveTo>
                <a:lnTo>
                  <a:pt x="5635" y="8512"/>
                </a:lnTo>
                <a:lnTo>
                  <a:pt x="5362" y="8631"/>
                </a:lnTo>
                <a:lnTo>
                  <a:pt x="5112" y="8809"/>
                </a:lnTo>
                <a:lnTo>
                  <a:pt x="4898" y="9023"/>
                </a:lnTo>
                <a:lnTo>
                  <a:pt x="4732" y="9284"/>
                </a:lnTo>
                <a:lnTo>
                  <a:pt x="4625" y="9582"/>
                </a:lnTo>
                <a:lnTo>
                  <a:pt x="4553" y="9891"/>
                </a:lnTo>
                <a:lnTo>
                  <a:pt x="4553" y="10057"/>
                </a:lnTo>
                <a:lnTo>
                  <a:pt x="4565" y="10188"/>
                </a:lnTo>
                <a:lnTo>
                  <a:pt x="4743" y="10366"/>
                </a:lnTo>
                <a:lnTo>
                  <a:pt x="4874" y="10390"/>
                </a:lnTo>
                <a:lnTo>
                  <a:pt x="5005" y="10366"/>
                </a:lnTo>
                <a:lnTo>
                  <a:pt x="5183" y="10188"/>
                </a:lnTo>
                <a:lnTo>
                  <a:pt x="5207" y="10057"/>
                </a:lnTo>
                <a:lnTo>
                  <a:pt x="5219" y="9867"/>
                </a:lnTo>
                <a:lnTo>
                  <a:pt x="5350" y="9510"/>
                </a:lnTo>
                <a:lnTo>
                  <a:pt x="5599" y="9249"/>
                </a:lnTo>
                <a:lnTo>
                  <a:pt x="5920" y="9106"/>
                </a:lnTo>
                <a:lnTo>
                  <a:pt x="6099" y="9082"/>
                </a:lnTo>
                <a:lnTo>
                  <a:pt x="6907" y="9082"/>
                </a:lnTo>
                <a:lnTo>
                  <a:pt x="7097" y="9106"/>
                </a:lnTo>
                <a:lnTo>
                  <a:pt x="7418" y="9249"/>
                </a:lnTo>
                <a:lnTo>
                  <a:pt x="7656" y="9510"/>
                </a:lnTo>
                <a:lnTo>
                  <a:pt x="7787" y="9867"/>
                </a:lnTo>
                <a:lnTo>
                  <a:pt x="7798" y="10057"/>
                </a:lnTo>
                <a:lnTo>
                  <a:pt x="7822" y="10188"/>
                </a:lnTo>
                <a:lnTo>
                  <a:pt x="8000" y="10366"/>
                </a:lnTo>
                <a:lnTo>
                  <a:pt x="8131" y="10390"/>
                </a:lnTo>
                <a:lnTo>
                  <a:pt x="8262" y="10366"/>
                </a:lnTo>
                <a:lnTo>
                  <a:pt x="8440" y="10188"/>
                </a:lnTo>
                <a:lnTo>
                  <a:pt x="8452" y="10057"/>
                </a:lnTo>
                <a:lnTo>
                  <a:pt x="8452" y="9891"/>
                </a:lnTo>
                <a:lnTo>
                  <a:pt x="8381" y="9582"/>
                </a:lnTo>
                <a:lnTo>
                  <a:pt x="8262" y="9284"/>
                </a:lnTo>
                <a:lnTo>
                  <a:pt x="8096" y="9023"/>
                </a:lnTo>
                <a:lnTo>
                  <a:pt x="7894" y="8809"/>
                </a:lnTo>
                <a:lnTo>
                  <a:pt x="7644" y="8631"/>
                </a:lnTo>
                <a:lnTo>
                  <a:pt x="7370" y="8512"/>
                </a:lnTo>
                <a:lnTo>
                  <a:pt x="7061" y="8440"/>
                </a:lnTo>
                <a:close/>
                <a:moveTo>
                  <a:pt x="10485" y="8440"/>
                </a:moveTo>
                <a:lnTo>
                  <a:pt x="10188" y="8512"/>
                </a:lnTo>
                <a:lnTo>
                  <a:pt x="9914" y="8631"/>
                </a:lnTo>
                <a:lnTo>
                  <a:pt x="9665" y="8809"/>
                </a:lnTo>
                <a:lnTo>
                  <a:pt x="9451" y="9023"/>
                </a:lnTo>
                <a:lnTo>
                  <a:pt x="9284" y="9284"/>
                </a:lnTo>
                <a:lnTo>
                  <a:pt x="9165" y="9582"/>
                </a:lnTo>
                <a:lnTo>
                  <a:pt x="9106" y="9891"/>
                </a:lnTo>
                <a:lnTo>
                  <a:pt x="9106" y="10069"/>
                </a:lnTo>
                <a:lnTo>
                  <a:pt x="9118" y="10188"/>
                </a:lnTo>
                <a:lnTo>
                  <a:pt x="9296" y="10366"/>
                </a:lnTo>
                <a:lnTo>
                  <a:pt x="9427" y="10390"/>
                </a:lnTo>
                <a:lnTo>
                  <a:pt x="9558" y="10366"/>
                </a:lnTo>
                <a:lnTo>
                  <a:pt x="9736" y="10188"/>
                </a:lnTo>
                <a:lnTo>
                  <a:pt x="9748" y="10069"/>
                </a:lnTo>
                <a:lnTo>
                  <a:pt x="9772" y="9867"/>
                </a:lnTo>
                <a:lnTo>
                  <a:pt x="9902" y="9510"/>
                </a:lnTo>
                <a:lnTo>
                  <a:pt x="10140" y="9249"/>
                </a:lnTo>
                <a:lnTo>
                  <a:pt x="10461" y="9106"/>
                </a:lnTo>
                <a:lnTo>
                  <a:pt x="10651" y="9094"/>
                </a:lnTo>
                <a:lnTo>
                  <a:pt x="11460" y="9094"/>
                </a:lnTo>
                <a:lnTo>
                  <a:pt x="11638" y="9106"/>
                </a:lnTo>
                <a:lnTo>
                  <a:pt x="11971" y="9249"/>
                </a:lnTo>
                <a:lnTo>
                  <a:pt x="12208" y="9510"/>
                </a:lnTo>
                <a:lnTo>
                  <a:pt x="12339" y="9867"/>
                </a:lnTo>
                <a:lnTo>
                  <a:pt x="12351" y="10069"/>
                </a:lnTo>
                <a:lnTo>
                  <a:pt x="12375" y="10188"/>
                </a:lnTo>
                <a:lnTo>
                  <a:pt x="12553" y="10366"/>
                </a:lnTo>
                <a:lnTo>
                  <a:pt x="12684" y="10390"/>
                </a:lnTo>
                <a:lnTo>
                  <a:pt x="12815" y="10366"/>
                </a:lnTo>
                <a:lnTo>
                  <a:pt x="12993" y="10188"/>
                </a:lnTo>
                <a:lnTo>
                  <a:pt x="13005" y="10069"/>
                </a:lnTo>
                <a:lnTo>
                  <a:pt x="12993" y="9891"/>
                </a:lnTo>
                <a:lnTo>
                  <a:pt x="12934" y="9582"/>
                </a:lnTo>
                <a:lnTo>
                  <a:pt x="12815" y="9284"/>
                </a:lnTo>
                <a:lnTo>
                  <a:pt x="12648" y="9023"/>
                </a:lnTo>
                <a:lnTo>
                  <a:pt x="12446" y="8809"/>
                </a:lnTo>
                <a:lnTo>
                  <a:pt x="12197" y="8631"/>
                </a:lnTo>
                <a:lnTo>
                  <a:pt x="11923" y="8512"/>
                </a:lnTo>
                <a:lnTo>
                  <a:pt x="11614" y="844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57"/>
          <p:cNvSpPr/>
          <p:nvPr/>
        </p:nvSpPr>
        <p:spPr>
          <a:xfrm>
            <a:off x="8162175" y="3958416"/>
            <a:ext cx="633846" cy="633846"/>
          </a:xfrm>
          <a:custGeom>
            <a:avLst/>
            <a:gdLst/>
            <a:ahLst/>
            <a:cxnLst/>
            <a:rect l="l" t="t" r="r" b="b"/>
            <a:pathLst>
              <a:path w="10402" h="10402" extrusionOk="0">
                <a:moveTo>
                  <a:pt x="1355" y="857"/>
                </a:moveTo>
                <a:lnTo>
                  <a:pt x="3221" y="2271"/>
                </a:lnTo>
                <a:lnTo>
                  <a:pt x="3221" y="3234"/>
                </a:lnTo>
                <a:lnTo>
                  <a:pt x="2282" y="3234"/>
                </a:lnTo>
                <a:lnTo>
                  <a:pt x="868" y="1356"/>
                </a:lnTo>
                <a:lnTo>
                  <a:pt x="1355" y="857"/>
                </a:lnTo>
                <a:close/>
                <a:moveTo>
                  <a:pt x="7691" y="13"/>
                </a:moveTo>
                <a:lnTo>
                  <a:pt x="6906" y="25"/>
                </a:lnTo>
                <a:lnTo>
                  <a:pt x="6158" y="227"/>
                </a:lnTo>
                <a:lnTo>
                  <a:pt x="5468" y="619"/>
                </a:lnTo>
                <a:lnTo>
                  <a:pt x="5171" y="892"/>
                </a:lnTo>
                <a:lnTo>
                  <a:pt x="4933" y="1166"/>
                </a:lnTo>
                <a:lnTo>
                  <a:pt x="4755" y="1451"/>
                </a:lnTo>
                <a:lnTo>
                  <a:pt x="4707" y="1558"/>
                </a:lnTo>
                <a:lnTo>
                  <a:pt x="4719" y="1760"/>
                </a:lnTo>
                <a:lnTo>
                  <a:pt x="4791" y="1855"/>
                </a:lnTo>
                <a:lnTo>
                  <a:pt x="4850" y="1903"/>
                </a:lnTo>
                <a:lnTo>
                  <a:pt x="4981" y="1950"/>
                </a:lnTo>
                <a:lnTo>
                  <a:pt x="5123" y="1926"/>
                </a:lnTo>
                <a:lnTo>
                  <a:pt x="5242" y="1855"/>
                </a:lnTo>
                <a:lnTo>
                  <a:pt x="5290" y="1796"/>
                </a:lnTo>
                <a:lnTo>
                  <a:pt x="5444" y="1558"/>
                </a:lnTo>
                <a:lnTo>
                  <a:pt x="5635" y="1356"/>
                </a:lnTo>
                <a:lnTo>
                  <a:pt x="5813" y="1189"/>
                </a:lnTo>
                <a:lnTo>
                  <a:pt x="6205" y="928"/>
                </a:lnTo>
                <a:lnTo>
                  <a:pt x="6645" y="750"/>
                </a:lnTo>
                <a:lnTo>
                  <a:pt x="7097" y="655"/>
                </a:lnTo>
                <a:lnTo>
                  <a:pt x="7334" y="643"/>
                </a:lnTo>
                <a:lnTo>
                  <a:pt x="7548" y="655"/>
                </a:lnTo>
                <a:lnTo>
                  <a:pt x="7762" y="678"/>
                </a:lnTo>
                <a:lnTo>
                  <a:pt x="6348" y="2093"/>
                </a:lnTo>
                <a:lnTo>
                  <a:pt x="6633" y="3781"/>
                </a:lnTo>
                <a:lnTo>
                  <a:pt x="8321" y="4054"/>
                </a:lnTo>
                <a:lnTo>
                  <a:pt x="9724" y="2652"/>
                </a:lnTo>
                <a:lnTo>
                  <a:pt x="9759" y="2937"/>
                </a:lnTo>
                <a:lnTo>
                  <a:pt x="9724" y="3519"/>
                </a:lnTo>
                <a:lnTo>
                  <a:pt x="9557" y="4066"/>
                </a:lnTo>
                <a:lnTo>
                  <a:pt x="9260" y="4553"/>
                </a:lnTo>
                <a:lnTo>
                  <a:pt x="9058" y="4779"/>
                </a:lnTo>
                <a:lnTo>
                  <a:pt x="8915" y="4910"/>
                </a:lnTo>
                <a:lnTo>
                  <a:pt x="8761" y="5017"/>
                </a:lnTo>
                <a:lnTo>
                  <a:pt x="8713" y="5065"/>
                </a:lnTo>
                <a:lnTo>
                  <a:pt x="8642" y="5183"/>
                </a:lnTo>
                <a:lnTo>
                  <a:pt x="8642" y="5314"/>
                </a:lnTo>
                <a:lnTo>
                  <a:pt x="8689" y="5445"/>
                </a:lnTo>
                <a:lnTo>
                  <a:pt x="8737" y="5504"/>
                </a:lnTo>
                <a:lnTo>
                  <a:pt x="8832" y="5576"/>
                </a:lnTo>
                <a:lnTo>
                  <a:pt x="9058" y="5588"/>
                </a:lnTo>
                <a:lnTo>
                  <a:pt x="9165" y="5528"/>
                </a:lnTo>
                <a:lnTo>
                  <a:pt x="9343" y="5397"/>
                </a:lnTo>
                <a:lnTo>
                  <a:pt x="9510" y="5231"/>
                </a:lnTo>
                <a:lnTo>
                  <a:pt x="9783" y="4934"/>
                </a:lnTo>
                <a:lnTo>
                  <a:pt x="10187" y="4256"/>
                </a:lnTo>
                <a:lnTo>
                  <a:pt x="10389" y="3507"/>
                </a:lnTo>
                <a:lnTo>
                  <a:pt x="10401" y="2723"/>
                </a:lnTo>
                <a:lnTo>
                  <a:pt x="10318" y="2319"/>
                </a:lnTo>
                <a:lnTo>
                  <a:pt x="10270" y="2188"/>
                </a:lnTo>
                <a:lnTo>
                  <a:pt x="10068" y="1974"/>
                </a:lnTo>
                <a:lnTo>
                  <a:pt x="9926" y="1926"/>
                </a:lnTo>
                <a:lnTo>
                  <a:pt x="9783" y="1903"/>
                </a:lnTo>
                <a:lnTo>
                  <a:pt x="9510" y="1974"/>
                </a:lnTo>
                <a:lnTo>
                  <a:pt x="9391" y="2069"/>
                </a:lnTo>
                <a:lnTo>
                  <a:pt x="8095" y="3365"/>
                </a:lnTo>
                <a:lnTo>
                  <a:pt x="7192" y="3210"/>
                </a:lnTo>
                <a:lnTo>
                  <a:pt x="7049" y="2319"/>
                </a:lnTo>
                <a:lnTo>
                  <a:pt x="8345" y="1011"/>
                </a:lnTo>
                <a:lnTo>
                  <a:pt x="8440" y="904"/>
                </a:lnTo>
                <a:lnTo>
                  <a:pt x="8511" y="619"/>
                </a:lnTo>
                <a:lnTo>
                  <a:pt x="8487" y="476"/>
                </a:lnTo>
                <a:lnTo>
                  <a:pt x="8428" y="346"/>
                </a:lnTo>
                <a:lnTo>
                  <a:pt x="8226" y="143"/>
                </a:lnTo>
                <a:lnTo>
                  <a:pt x="8083" y="96"/>
                </a:lnTo>
                <a:lnTo>
                  <a:pt x="7691" y="13"/>
                </a:lnTo>
                <a:close/>
                <a:moveTo>
                  <a:pt x="1617" y="8464"/>
                </a:moveTo>
                <a:lnTo>
                  <a:pt x="1498" y="8476"/>
                </a:lnTo>
                <a:lnTo>
                  <a:pt x="1320" y="8643"/>
                </a:lnTo>
                <a:lnTo>
                  <a:pt x="1296" y="8773"/>
                </a:lnTo>
                <a:lnTo>
                  <a:pt x="1308" y="8904"/>
                </a:lnTo>
                <a:lnTo>
                  <a:pt x="1486" y="9059"/>
                </a:lnTo>
                <a:lnTo>
                  <a:pt x="1617" y="9082"/>
                </a:lnTo>
                <a:lnTo>
                  <a:pt x="1747" y="9059"/>
                </a:lnTo>
                <a:lnTo>
                  <a:pt x="1914" y="8892"/>
                </a:lnTo>
                <a:lnTo>
                  <a:pt x="1926" y="8773"/>
                </a:lnTo>
                <a:lnTo>
                  <a:pt x="1902" y="8654"/>
                </a:lnTo>
                <a:lnTo>
                  <a:pt x="1736" y="8488"/>
                </a:lnTo>
                <a:lnTo>
                  <a:pt x="1617" y="8464"/>
                </a:lnTo>
                <a:close/>
                <a:moveTo>
                  <a:pt x="6550" y="5552"/>
                </a:moveTo>
                <a:lnTo>
                  <a:pt x="6740" y="5564"/>
                </a:lnTo>
                <a:lnTo>
                  <a:pt x="7085" y="5718"/>
                </a:lnTo>
                <a:lnTo>
                  <a:pt x="7239" y="5837"/>
                </a:lnTo>
                <a:lnTo>
                  <a:pt x="9759" y="8369"/>
                </a:lnTo>
                <a:lnTo>
                  <a:pt x="8380" y="9748"/>
                </a:lnTo>
                <a:lnTo>
                  <a:pt x="5860" y="7216"/>
                </a:lnTo>
                <a:lnTo>
                  <a:pt x="5730" y="7074"/>
                </a:lnTo>
                <a:lnTo>
                  <a:pt x="5587" y="6729"/>
                </a:lnTo>
                <a:lnTo>
                  <a:pt x="5575" y="6527"/>
                </a:lnTo>
                <a:lnTo>
                  <a:pt x="5587" y="6337"/>
                </a:lnTo>
                <a:lnTo>
                  <a:pt x="5730" y="5992"/>
                </a:lnTo>
                <a:lnTo>
                  <a:pt x="5860" y="5837"/>
                </a:lnTo>
                <a:lnTo>
                  <a:pt x="6003" y="5718"/>
                </a:lnTo>
                <a:lnTo>
                  <a:pt x="6348" y="5564"/>
                </a:lnTo>
                <a:lnTo>
                  <a:pt x="6550" y="5552"/>
                </a:lnTo>
                <a:close/>
                <a:moveTo>
                  <a:pt x="3305" y="4946"/>
                </a:moveTo>
                <a:lnTo>
                  <a:pt x="3186" y="5029"/>
                </a:lnTo>
                <a:lnTo>
                  <a:pt x="452" y="7763"/>
                </a:lnTo>
                <a:lnTo>
                  <a:pt x="345" y="7882"/>
                </a:lnTo>
                <a:lnTo>
                  <a:pt x="167" y="8131"/>
                </a:lnTo>
                <a:lnTo>
                  <a:pt x="60" y="8417"/>
                </a:lnTo>
                <a:lnTo>
                  <a:pt x="0" y="8702"/>
                </a:lnTo>
                <a:lnTo>
                  <a:pt x="0" y="8999"/>
                </a:lnTo>
                <a:lnTo>
                  <a:pt x="60" y="9296"/>
                </a:lnTo>
                <a:lnTo>
                  <a:pt x="167" y="9570"/>
                </a:lnTo>
                <a:lnTo>
                  <a:pt x="345" y="9831"/>
                </a:lnTo>
                <a:lnTo>
                  <a:pt x="452" y="9950"/>
                </a:lnTo>
                <a:lnTo>
                  <a:pt x="583" y="10069"/>
                </a:lnTo>
                <a:lnTo>
                  <a:pt x="880" y="10259"/>
                </a:lnTo>
                <a:lnTo>
                  <a:pt x="1213" y="10366"/>
                </a:lnTo>
                <a:lnTo>
                  <a:pt x="1557" y="10402"/>
                </a:lnTo>
                <a:lnTo>
                  <a:pt x="1747" y="10390"/>
                </a:lnTo>
                <a:lnTo>
                  <a:pt x="2009" y="10331"/>
                </a:lnTo>
                <a:lnTo>
                  <a:pt x="2473" y="10081"/>
                </a:lnTo>
                <a:lnTo>
                  <a:pt x="2675" y="9903"/>
                </a:lnTo>
                <a:lnTo>
                  <a:pt x="4517" y="8060"/>
                </a:lnTo>
                <a:lnTo>
                  <a:pt x="4577" y="7977"/>
                </a:lnTo>
                <a:lnTo>
                  <a:pt x="4612" y="7787"/>
                </a:lnTo>
                <a:lnTo>
                  <a:pt x="4577" y="7692"/>
                </a:lnTo>
                <a:lnTo>
                  <a:pt x="4577" y="7680"/>
                </a:lnTo>
                <a:lnTo>
                  <a:pt x="4588" y="7680"/>
                </a:lnTo>
                <a:lnTo>
                  <a:pt x="4541" y="7608"/>
                </a:lnTo>
                <a:lnTo>
                  <a:pt x="4422" y="7525"/>
                </a:lnTo>
                <a:lnTo>
                  <a:pt x="4279" y="7501"/>
                </a:lnTo>
                <a:lnTo>
                  <a:pt x="4137" y="7549"/>
                </a:lnTo>
                <a:lnTo>
                  <a:pt x="4077" y="7597"/>
                </a:lnTo>
                <a:lnTo>
                  <a:pt x="2211" y="9463"/>
                </a:lnTo>
                <a:lnTo>
                  <a:pt x="2092" y="9570"/>
                </a:lnTo>
                <a:lnTo>
                  <a:pt x="1807" y="9712"/>
                </a:lnTo>
                <a:lnTo>
                  <a:pt x="1510" y="9748"/>
                </a:lnTo>
                <a:lnTo>
                  <a:pt x="1201" y="9677"/>
                </a:lnTo>
                <a:lnTo>
                  <a:pt x="1070" y="9605"/>
                </a:lnTo>
                <a:lnTo>
                  <a:pt x="892" y="9475"/>
                </a:lnTo>
                <a:lnTo>
                  <a:pt x="701" y="9130"/>
                </a:lnTo>
                <a:lnTo>
                  <a:pt x="666" y="8750"/>
                </a:lnTo>
                <a:lnTo>
                  <a:pt x="797" y="8381"/>
                </a:lnTo>
                <a:lnTo>
                  <a:pt x="927" y="8227"/>
                </a:lnTo>
                <a:lnTo>
                  <a:pt x="3661" y="5481"/>
                </a:lnTo>
                <a:lnTo>
                  <a:pt x="3744" y="5374"/>
                </a:lnTo>
                <a:lnTo>
                  <a:pt x="3744" y="5124"/>
                </a:lnTo>
                <a:lnTo>
                  <a:pt x="3661" y="5029"/>
                </a:lnTo>
                <a:lnTo>
                  <a:pt x="3554" y="4946"/>
                </a:lnTo>
                <a:close/>
                <a:moveTo>
                  <a:pt x="1308" y="1"/>
                </a:moveTo>
                <a:lnTo>
                  <a:pt x="12" y="1285"/>
                </a:lnTo>
                <a:lnTo>
                  <a:pt x="1961" y="3864"/>
                </a:lnTo>
                <a:lnTo>
                  <a:pt x="3447" y="3864"/>
                </a:lnTo>
                <a:lnTo>
                  <a:pt x="5195" y="5600"/>
                </a:lnTo>
                <a:lnTo>
                  <a:pt x="5052" y="5837"/>
                </a:lnTo>
                <a:lnTo>
                  <a:pt x="4921" y="6372"/>
                </a:lnTo>
                <a:lnTo>
                  <a:pt x="4969" y="6919"/>
                </a:lnTo>
                <a:lnTo>
                  <a:pt x="5207" y="7430"/>
                </a:lnTo>
                <a:lnTo>
                  <a:pt x="5397" y="7644"/>
                </a:lnTo>
                <a:lnTo>
                  <a:pt x="7929" y="10176"/>
                </a:lnTo>
                <a:lnTo>
                  <a:pt x="8024" y="10283"/>
                </a:lnTo>
                <a:lnTo>
                  <a:pt x="8250" y="10390"/>
                </a:lnTo>
                <a:lnTo>
                  <a:pt x="8380" y="10402"/>
                </a:lnTo>
                <a:lnTo>
                  <a:pt x="8511" y="10390"/>
                </a:lnTo>
                <a:lnTo>
                  <a:pt x="8749" y="10295"/>
                </a:lnTo>
                <a:lnTo>
                  <a:pt x="8844" y="10212"/>
                </a:lnTo>
                <a:lnTo>
                  <a:pt x="10211" y="8833"/>
                </a:lnTo>
                <a:lnTo>
                  <a:pt x="10306" y="8726"/>
                </a:lnTo>
                <a:lnTo>
                  <a:pt x="10401" y="8500"/>
                </a:lnTo>
                <a:lnTo>
                  <a:pt x="10401" y="8250"/>
                </a:lnTo>
                <a:lnTo>
                  <a:pt x="10306" y="8013"/>
                </a:lnTo>
                <a:lnTo>
                  <a:pt x="10223" y="7906"/>
                </a:lnTo>
                <a:lnTo>
                  <a:pt x="7691" y="5386"/>
                </a:lnTo>
                <a:lnTo>
                  <a:pt x="7572" y="5267"/>
                </a:lnTo>
                <a:lnTo>
                  <a:pt x="7299" y="5088"/>
                </a:lnTo>
                <a:lnTo>
                  <a:pt x="7013" y="4970"/>
                </a:lnTo>
                <a:lnTo>
                  <a:pt x="6704" y="4910"/>
                </a:lnTo>
                <a:lnTo>
                  <a:pt x="6550" y="4910"/>
                </a:lnTo>
                <a:lnTo>
                  <a:pt x="6312" y="4922"/>
                </a:lnTo>
                <a:lnTo>
                  <a:pt x="5860" y="5053"/>
                </a:lnTo>
                <a:lnTo>
                  <a:pt x="5646" y="5172"/>
                </a:lnTo>
                <a:lnTo>
                  <a:pt x="3899" y="3436"/>
                </a:lnTo>
                <a:lnTo>
                  <a:pt x="3899" y="1950"/>
                </a:lnTo>
                <a:lnTo>
                  <a:pt x="13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57"/>
          <p:cNvSpPr/>
          <p:nvPr/>
        </p:nvSpPr>
        <p:spPr>
          <a:xfrm>
            <a:off x="3283003" y="3957685"/>
            <a:ext cx="700509" cy="634577"/>
          </a:xfrm>
          <a:custGeom>
            <a:avLst/>
            <a:gdLst/>
            <a:ahLst/>
            <a:cxnLst/>
            <a:rect l="l" t="t" r="r" b="b"/>
            <a:pathLst>
              <a:path w="11496" h="10414" extrusionOk="0">
                <a:moveTo>
                  <a:pt x="3781" y="3508"/>
                </a:moveTo>
                <a:lnTo>
                  <a:pt x="3781" y="6515"/>
                </a:lnTo>
                <a:lnTo>
                  <a:pt x="2081" y="6515"/>
                </a:lnTo>
                <a:lnTo>
                  <a:pt x="3781" y="3508"/>
                </a:lnTo>
                <a:close/>
                <a:moveTo>
                  <a:pt x="5730" y="1368"/>
                </a:moveTo>
                <a:lnTo>
                  <a:pt x="9356" y="6515"/>
                </a:lnTo>
                <a:lnTo>
                  <a:pt x="5730" y="6515"/>
                </a:lnTo>
                <a:lnTo>
                  <a:pt x="5730" y="1368"/>
                </a:lnTo>
                <a:close/>
                <a:moveTo>
                  <a:pt x="4102" y="1962"/>
                </a:moveTo>
                <a:lnTo>
                  <a:pt x="3912" y="2034"/>
                </a:lnTo>
                <a:lnTo>
                  <a:pt x="3840" y="2129"/>
                </a:lnTo>
                <a:lnTo>
                  <a:pt x="1249" y="6681"/>
                </a:lnTo>
                <a:lnTo>
                  <a:pt x="1201" y="6753"/>
                </a:lnTo>
                <a:lnTo>
                  <a:pt x="1201" y="6919"/>
                </a:lnTo>
                <a:lnTo>
                  <a:pt x="1249" y="7002"/>
                </a:lnTo>
                <a:lnTo>
                  <a:pt x="1296" y="7062"/>
                </a:lnTo>
                <a:lnTo>
                  <a:pt x="1427" y="7157"/>
                </a:lnTo>
                <a:lnTo>
                  <a:pt x="4102" y="7157"/>
                </a:lnTo>
                <a:lnTo>
                  <a:pt x="4244" y="7145"/>
                </a:lnTo>
                <a:lnTo>
                  <a:pt x="4411" y="6967"/>
                </a:lnTo>
                <a:lnTo>
                  <a:pt x="4435" y="6836"/>
                </a:lnTo>
                <a:lnTo>
                  <a:pt x="4435" y="2283"/>
                </a:lnTo>
                <a:lnTo>
                  <a:pt x="4423" y="2176"/>
                </a:lnTo>
                <a:lnTo>
                  <a:pt x="4304" y="2010"/>
                </a:lnTo>
                <a:lnTo>
                  <a:pt x="4209" y="1974"/>
                </a:lnTo>
                <a:lnTo>
                  <a:pt x="4102" y="1962"/>
                </a:lnTo>
                <a:close/>
                <a:moveTo>
                  <a:pt x="5433" y="1"/>
                </a:moveTo>
                <a:lnTo>
                  <a:pt x="5326" y="25"/>
                </a:lnTo>
                <a:lnTo>
                  <a:pt x="5231" y="72"/>
                </a:lnTo>
                <a:lnTo>
                  <a:pt x="5100" y="227"/>
                </a:lnTo>
                <a:lnTo>
                  <a:pt x="5076" y="334"/>
                </a:lnTo>
                <a:lnTo>
                  <a:pt x="5076" y="6836"/>
                </a:lnTo>
                <a:lnTo>
                  <a:pt x="5100" y="6967"/>
                </a:lnTo>
                <a:lnTo>
                  <a:pt x="5290" y="7145"/>
                </a:lnTo>
                <a:lnTo>
                  <a:pt x="5409" y="7169"/>
                </a:lnTo>
                <a:lnTo>
                  <a:pt x="9974" y="7169"/>
                </a:lnTo>
                <a:lnTo>
                  <a:pt x="10057" y="7157"/>
                </a:lnTo>
                <a:lnTo>
                  <a:pt x="10212" y="7062"/>
                </a:lnTo>
                <a:lnTo>
                  <a:pt x="10259" y="6990"/>
                </a:lnTo>
                <a:lnTo>
                  <a:pt x="10295" y="6907"/>
                </a:lnTo>
                <a:lnTo>
                  <a:pt x="10283" y="6729"/>
                </a:lnTo>
                <a:lnTo>
                  <a:pt x="10235" y="6646"/>
                </a:lnTo>
                <a:lnTo>
                  <a:pt x="5695" y="155"/>
                </a:lnTo>
                <a:lnTo>
                  <a:pt x="5623" y="72"/>
                </a:lnTo>
                <a:lnTo>
                  <a:pt x="5433" y="1"/>
                </a:lnTo>
                <a:close/>
                <a:moveTo>
                  <a:pt x="10735" y="8464"/>
                </a:moveTo>
                <a:lnTo>
                  <a:pt x="10628" y="8750"/>
                </a:lnTo>
                <a:lnTo>
                  <a:pt x="10259" y="9225"/>
                </a:lnTo>
                <a:lnTo>
                  <a:pt x="9784" y="9558"/>
                </a:lnTo>
                <a:lnTo>
                  <a:pt x="9213" y="9748"/>
                </a:lnTo>
                <a:lnTo>
                  <a:pt x="8904" y="9760"/>
                </a:lnTo>
                <a:lnTo>
                  <a:pt x="2580" y="9760"/>
                </a:lnTo>
                <a:lnTo>
                  <a:pt x="2283" y="9748"/>
                </a:lnTo>
                <a:lnTo>
                  <a:pt x="1724" y="9558"/>
                </a:lnTo>
                <a:lnTo>
                  <a:pt x="1237" y="9225"/>
                </a:lnTo>
                <a:lnTo>
                  <a:pt x="880" y="8750"/>
                </a:lnTo>
                <a:lnTo>
                  <a:pt x="761" y="8464"/>
                </a:lnTo>
                <a:close/>
                <a:moveTo>
                  <a:pt x="334" y="7811"/>
                </a:moveTo>
                <a:lnTo>
                  <a:pt x="250" y="7822"/>
                </a:lnTo>
                <a:lnTo>
                  <a:pt x="120" y="7882"/>
                </a:lnTo>
                <a:lnTo>
                  <a:pt x="24" y="8001"/>
                </a:lnTo>
                <a:lnTo>
                  <a:pt x="1" y="8143"/>
                </a:lnTo>
                <a:lnTo>
                  <a:pt x="13" y="8227"/>
                </a:lnTo>
                <a:lnTo>
                  <a:pt x="96" y="8524"/>
                </a:lnTo>
                <a:lnTo>
                  <a:pt x="167" y="8726"/>
                </a:lnTo>
                <a:lnTo>
                  <a:pt x="345" y="9106"/>
                </a:lnTo>
                <a:lnTo>
                  <a:pt x="583" y="9451"/>
                </a:lnTo>
                <a:lnTo>
                  <a:pt x="868" y="9760"/>
                </a:lnTo>
                <a:lnTo>
                  <a:pt x="1201" y="10010"/>
                </a:lnTo>
                <a:lnTo>
                  <a:pt x="1558" y="10200"/>
                </a:lnTo>
                <a:lnTo>
                  <a:pt x="1950" y="10343"/>
                </a:lnTo>
                <a:lnTo>
                  <a:pt x="2366" y="10402"/>
                </a:lnTo>
                <a:lnTo>
                  <a:pt x="2580" y="10414"/>
                </a:lnTo>
                <a:lnTo>
                  <a:pt x="8904" y="10414"/>
                </a:lnTo>
                <a:lnTo>
                  <a:pt x="9118" y="10402"/>
                </a:lnTo>
                <a:lnTo>
                  <a:pt x="9534" y="10343"/>
                </a:lnTo>
                <a:lnTo>
                  <a:pt x="9938" y="10200"/>
                </a:lnTo>
                <a:lnTo>
                  <a:pt x="10307" y="10010"/>
                </a:lnTo>
                <a:lnTo>
                  <a:pt x="10628" y="9760"/>
                </a:lnTo>
                <a:lnTo>
                  <a:pt x="10925" y="9451"/>
                </a:lnTo>
                <a:lnTo>
                  <a:pt x="11163" y="9106"/>
                </a:lnTo>
                <a:lnTo>
                  <a:pt x="11341" y="8726"/>
                </a:lnTo>
                <a:lnTo>
                  <a:pt x="11400" y="8524"/>
                </a:lnTo>
                <a:lnTo>
                  <a:pt x="11484" y="8227"/>
                </a:lnTo>
                <a:lnTo>
                  <a:pt x="11495" y="8143"/>
                </a:lnTo>
                <a:lnTo>
                  <a:pt x="11472" y="8001"/>
                </a:lnTo>
                <a:lnTo>
                  <a:pt x="11388" y="7882"/>
                </a:lnTo>
                <a:lnTo>
                  <a:pt x="11258" y="7822"/>
                </a:lnTo>
                <a:lnTo>
                  <a:pt x="11174" y="781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57"/>
          <p:cNvSpPr/>
          <p:nvPr/>
        </p:nvSpPr>
        <p:spPr>
          <a:xfrm>
            <a:off x="10605325" y="3962804"/>
            <a:ext cx="594055" cy="625863"/>
          </a:xfrm>
          <a:custGeom>
            <a:avLst/>
            <a:gdLst/>
            <a:ahLst/>
            <a:cxnLst/>
            <a:rect l="l" t="t" r="r" b="b"/>
            <a:pathLst>
              <a:path w="9749" h="10271" extrusionOk="0">
                <a:moveTo>
                  <a:pt x="5005" y="642"/>
                </a:moveTo>
                <a:lnTo>
                  <a:pt x="5124" y="690"/>
                </a:lnTo>
                <a:lnTo>
                  <a:pt x="8714" y="2211"/>
                </a:lnTo>
                <a:lnTo>
                  <a:pt x="8880" y="2294"/>
                </a:lnTo>
                <a:lnTo>
                  <a:pt x="9082" y="2591"/>
                </a:lnTo>
                <a:lnTo>
                  <a:pt x="9094" y="2770"/>
                </a:lnTo>
                <a:lnTo>
                  <a:pt x="9094" y="3138"/>
                </a:lnTo>
                <a:lnTo>
                  <a:pt x="8999" y="3970"/>
                </a:lnTo>
                <a:lnTo>
                  <a:pt x="8821" y="4886"/>
                </a:lnTo>
                <a:lnTo>
                  <a:pt x="8512" y="5837"/>
                </a:lnTo>
                <a:lnTo>
                  <a:pt x="8060" y="6788"/>
                </a:lnTo>
                <a:lnTo>
                  <a:pt x="7466" y="7703"/>
                </a:lnTo>
                <a:lnTo>
                  <a:pt x="6681" y="8535"/>
                </a:lnTo>
                <a:lnTo>
                  <a:pt x="5956" y="9094"/>
                </a:lnTo>
                <a:lnTo>
                  <a:pt x="5421" y="9415"/>
                </a:lnTo>
                <a:lnTo>
                  <a:pt x="5124" y="9557"/>
                </a:lnTo>
                <a:lnTo>
                  <a:pt x="5005" y="9605"/>
                </a:lnTo>
                <a:lnTo>
                  <a:pt x="4744" y="9605"/>
                </a:lnTo>
                <a:lnTo>
                  <a:pt x="4613" y="9557"/>
                </a:lnTo>
                <a:lnTo>
                  <a:pt x="4328" y="9415"/>
                </a:lnTo>
                <a:lnTo>
                  <a:pt x="3781" y="9094"/>
                </a:lnTo>
                <a:lnTo>
                  <a:pt x="3068" y="8535"/>
                </a:lnTo>
                <a:lnTo>
                  <a:pt x="2283" y="7703"/>
                </a:lnTo>
                <a:lnTo>
                  <a:pt x="1677" y="6788"/>
                </a:lnTo>
                <a:lnTo>
                  <a:pt x="1237" y="5837"/>
                </a:lnTo>
                <a:lnTo>
                  <a:pt x="928" y="4886"/>
                </a:lnTo>
                <a:lnTo>
                  <a:pt x="738" y="3970"/>
                </a:lnTo>
                <a:lnTo>
                  <a:pt x="655" y="3138"/>
                </a:lnTo>
                <a:lnTo>
                  <a:pt x="643" y="2770"/>
                </a:lnTo>
                <a:lnTo>
                  <a:pt x="666" y="2591"/>
                </a:lnTo>
                <a:lnTo>
                  <a:pt x="868" y="2294"/>
                </a:lnTo>
                <a:lnTo>
                  <a:pt x="1023" y="2211"/>
                </a:lnTo>
                <a:lnTo>
                  <a:pt x="4625" y="690"/>
                </a:lnTo>
                <a:lnTo>
                  <a:pt x="4744" y="642"/>
                </a:lnTo>
                <a:close/>
                <a:moveTo>
                  <a:pt x="4613" y="0"/>
                </a:moveTo>
                <a:lnTo>
                  <a:pt x="4363" y="83"/>
                </a:lnTo>
                <a:lnTo>
                  <a:pt x="773" y="1605"/>
                </a:lnTo>
                <a:lnTo>
                  <a:pt x="619" y="1688"/>
                </a:lnTo>
                <a:lnTo>
                  <a:pt x="334" y="1914"/>
                </a:lnTo>
                <a:lnTo>
                  <a:pt x="120" y="2211"/>
                </a:lnTo>
                <a:lnTo>
                  <a:pt x="13" y="2568"/>
                </a:lnTo>
                <a:lnTo>
                  <a:pt x="1" y="2758"/>
                </a:lnTo>
                <a:lnTo>
                  <a:pt x="13" y="3150"/>
                </a:lnTo>
                <a:lnTo>
                  <a:pt x="96" y="4042"/>
                </a:lnTo>
                <a:lnTo>
                  <a:pt x="298" y="5028"/>
                </a:lnTo>
                <a:lnTo>
                  <a:pt x="631" y="6062"/>
                </a:lnTo>
                <a:lnTo>
                  <a:pt x="1118" y="7108"/>
                </a:lnTo>
                <a:lnTo>
                  <a:pt x="1772" y="8107"/>
                </a:lnTo>
                <a:lnTo>
                  <a:pt x="2402" y="8796"/>
                </a:lnTo>
                <a:lnTo>
                  <a:pt x="2877" y="9236"/>
                </a:lnTo>
                <a:lnTo>
                  <a:pt x="3424" y="9629"/>
                </a:lnTo>
                <a:lnTo>
                  <a:pt x="4019" y="9985"/>
                </a:lnTo>
                <a:lnTo>
                  <a:pt x="4339" y="10152"/>
                </a:lnTo>
                <a:lnTo>
                  <a:pt x="4470" y="10211"/>
                </a:lnTo>
                <a:lnTo>
                  <a:pt x="4732" y="10270"/>
                </a:lnTo>
                <a:lnTo>
                  <a:pt x="5017" y="10270"/>
                </a:lnTo>
                <a:lnTo>
                  <a:pt x="5279" y="10211"/>
                </a:lnTo>
                <a:lnTo>
                  <a:pt x="5409" y="10152"/>
                </a:lnTo>
                <a:lnTo>
                  <a:pt x="5730" y="9985"/>
                </a:lnTo>
                <a:lnTo>
                  <a:pt x="6325" y="9629"/>
                </a:lnTo>
                <a:lnTo>
                  <a:pt x="6860" y="9236"/>
                </a:lnTo>
                <a:lnTo>
                  <a:pt x="7347" y="8796"/>
                </a:lnTo>
                <a:lnTo>
                  <a:pt x="7977" y="8107"/>
                </a:lnTo>
                <a:lnTo>
                  <a:pt x="8631" y="7108"/>
                </a:lnTo>
                <a:lnTo>
                  <a:pt x="9118" y="6062"/>
                </a:lnTo>
                <a:lnTo>
                  <a:pt x="9451" y="5028"/>
                </a:lnTo>
                <a:lnTo>
                  <a:pt x="9653" y="4042"/>
                </a:lnTo>
                <a:lnTo>
                  <a:pt x="9736" y="3150"/>
                </a:lnTo>
                <a:lnTo>
                  <a:pt x="9748" y="2758"/>
                </a:lnTo>
                <a:lnTo>
                  <a:pt x="9736" y="2568"/>
                </a:lnTo>
                <a:lnTo>
                  <a:pt x="9629" y="2211"/>
                </a:lnTo>
                <a:lnTo>
                  <a:pt x="9415" y="1914"/>
                </a:lnTo>
                <a:lnTo>
                  <a:pt x="9130" y="1688"/>
                </a:lnTo>
                <a:lnTo>
                  <a:pt x="8975" y="1605"/>
                </a:lnTo>
                <a:lnTo>
                  <a:pt x="5386" y="83"/>
                </a:lnTo>
                <a:lnTo>
                  <a:pt x="51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57"/>
          <p:cNvSpPr/>
          <p:nvPr/>
        </p:nvSpPr>
        <p:spPr>
          <a:xfrm>
            <a:off x="11816420" y="3958416"/>
            <a:ext cx="594726" cy="633846"/>
          </a:xfrm>
          <a:custGeom>
            <a:avLst/>
            <a:gdLst/>
            <a:ahLst/>
            <a:cxnLst/>
            <a:rect l="l" t="t" r="r" b="b"/>
            <a:pathLst>
              <a:path w="9760" h="10402" extrusionOk="0">
                <a:moveTo>
                  <a:pt x="6503" y="3686"/>
                </a:moveTo>
                <a:lnTo>
                  <a:pt x="6384" y="3698"/>
                </a:lnTo>
                <a:lnTo>
                  <a:pt x="6277" y="3781"/>
                </a:lnTo>
                <a:lnTo>
                  <a:pt x="4339" y="5718"/>
                </a:lnTo>
                <a:lnTo>
                  <a:pt x="3484" y="4863"/>
                </a:lnTo>
                <a:lnTo>
                  <a:pt x="3377" y="4779"/>
                </a:lnTo>
                <a:lnTo>
                  <a:pt x="3258" y="4767"/>
                </a:lnTo>
                <a:lnTo>
                  <a:pt x="3127" y="4779"/>
                </a:lnTo>
                <a:lnTo>
                  <a:pt x="2949" y="4970"/>
                </a:lnTo>
                <a:lnTo>
                  <a:pt x="2925" y="5088"/>
                </a:lnTo>
                <a:lnTo>
                  <a:pt x="2949" y="5219"/>
                </a:lnTo>
                <a:lnTo>
                  <a:pt x="3020" y="5326"/>
                </a:lnTo>
                <a:lnTo>
                  <a:pt x="4114" y="6408"/>
                </a:lnTo>
                <a:lnTo>
                  <a:pt x="4209" y="6479"/>
                </a:lnTo>
                <a:lnTo>
                  <a:pt x="4339" y="6503"/>
                </a:lnTo>
                <a:lnTo>
                  <a:pt x="4458" y="6479"/>
                </a:lnTo>
                <a:lnTo>
                  <a:pt x="4565" y="6408"/>
                </a:lnTo>
                <a:lnTo>
                  <a:pt x="6741" y="4233"/>
                </a:lnTo>
                <a:lnTo>
                  <a:pt x="6812" y="4137"/>
                </a:lnTo>
                <a:lnTo>
                  <a:pt x="6836" y="4007"/>
                </a:lnTo>
                <a:lnTo>
                  <a:pt x="6812" y="3876"/>
                </a:lnTo>
                <a:lnTo>
                  <a:pt x="6634" y="3698"/>
                </a:lnTo>
                <a:lnTo>
                  <a:pt x="6503" y="3686"/>
                </a:lnTo>
                <a:close/>
                <a:moveTo>
                  <a:pt x="4946" y="655"/>
                </a:moveTo>
                <a:lnTo>
                  <a:pt x="5005" y="678"/>
                </a:lnTo>
                <a:lnTo>
                  <a:pt x="8904" y="2295"/>
                </a:lnTo>
                <a:lnTo>
                  <a:pt x="9023" y="2366"/>
                </a:lnTo>
                <a:lnTo>
                  <a:pt x="9106" y="2556"/>
                </a:lnTo>
                <a:lnTo>
                  <a:pt x="9106" y="2604"/>
                </a:lnTo>
                <a:lnTo>
                  <a:pt x="9094" y="3032"/>
                </a:lnTo>
                <a:lnTo>
                  <a:pt x="9023" y="3840"/>
                </a:lnTo>
                <a:lnTo>
                  <a:pt x="8880" y="4601"/>
                </a:lnTo>
                <a:lnTo>
                  <a:pt x="8678" y="5314"/>
                </a:lnTo>
                <a:lnTo>
                  <a:pt x="8298" y="6301"/>
                </a:lnTo>
                <a:lnTo>
                  <a:pt x="7656" y="7418"/>
                </a:lnTo>
                <a:lnTo>
                  <a:pt x="6943" y="8334"/>
                </a:lnTo>
                <a:lnTo>
                  <a:pt x="6229" y="9023"/>
                </a:lnTo>
                <a:lnTo>
                  <a:pt x="5576" y="9487"/>
                </a:lnTo>
                <a:lnTo>
                  <a:pt x="5053" y="9724"/>
                </a:lnTo>
                <a:lnTo>
                  <a:pt x="4886" y="9748"/>
                </a:lnTo>
                <a:lnTo>
                  <a:pt x="4696" y="9724"/>
                </a:lnTo>
                <a:lnTo>
                  <a:pt x="4173" y="9487"/>
                </a:lnTo>
                <a:lnTo>
                  <a:pt x="3519" y="9011"/>
                </a:lnTo>
                <a:lnTo>
                  <a:pt x="2794" y="8310"/>
                </a:lnTo>
                <a:lnTo>
                  <a:pt x="2093" y="7406"/>
                </a:lnTo>
                <a:lnTo>
                  <a:pt x="1451" y="6277"/>
                </a:lnTo>
                <a:lnTo>
                  <a:pt x="1071" y="5302"/>
                </a:lnTo>
                <a:lnTo>
                  <a:pt x="868" y="4589"/>
                </a:lnTo>
                <a:lnTo>
                  <a:pt x="738" y="3828"/>
                </a:lnTo>
                <a:lnTo>
                  <a:pt x="654" y="3020"/>
                </a:lnTo>
                <a:lnTo>
                  <a:pt x="654" y="2604"/>
                </a:lnTo>
                <a:lnTo>
                  <a:pt x="666" y="2497"/>
                </a:lnTo>
                <a:lnTo>
                  <a:pt x="761" y="2343"/>
                </a:lnTo>
                <a:lnTo>
                  <a:pt x="857" y="2295"/>
                </a:lnTo>
                <a:lnTo>
                  <a:pt x="4755" y="678"/>
                </a:lnTo>
                <a:lnTo>
                  <a:pt x="4815" y="655"/>
                </a:lnTo>
                <a:close/>
                <a:moveTo>
                  <a:pt x="4874" y="1"/>
                </a:moveTo>
                <a:lnTo>
                  <a:pt x="4684" y="13"/>
                </a:lnTo>
                <a:lnTo>
                  <a:pt x="4506" y="72"/>
                </a:lnTo>
                <a:lnTo>
                  <a:pt x="607" y="1701"/>
                </a:lnTo>
                <a:lnTo>
                  <a:pt x="476" y="1760"/>
                </a:lnTo>
                <a:lnTo>
                  <a:pt x="250" y="1938"/>
                </a:lnTo>
                <a:lnTo>
                  <a:pt x="96" y="2176"/>
                </a:lnTo>
                <a:lnTo>
                  <a:pt x="13" y="2438"/>
                </a:lnTo>
                <a:lnTo>
                  <a:pt x="1" y="2580"/>
                </a:lnTo>
                <a:lnTo>
                  <a:pt x="13" y="3068"/>
                </a:lnTo>
                <a:lnTo>
                  <a:pt x="96" y="3983"/>
                </a:lnTo>
                <a:lnTo>
                  <a:pt x="262" y="4851"/>
                </a:lnTo>
                <a:lnTo>
                  <a:pt x="488" y="5647"/>
                </a:lnTo>
                <a:lnTo>
                  <a:pt x="773" y="6372"/>
                </a:lnTo>
                <a:lnTo>
                  <a:pt x="1094" y="7050"/>
                </a:lnTo>
                <a:lnTo>
                  <a:pt x="1653" y="7953"/>
                </a:lnTo>
                <a:lnTo>
                  <a:pt x="2473" y="8928"/>
                </a:lnTo>
                <a:lnTo>
                  <a:pt x="3305" y="9653"/>
                </a:lnTo>
                <a:lnTo>
                  <a:pt x="4066" y="10140"/>
                </a:lnTo>
                <a:lnTo>
                  <a:pt x="4660" y="10378"/>
                </a:lnTo>
                <a:lnTo>
                  <a:pt x="4874" y="10402"/>
                </a:lnTo>
                <a:lnTo>
                  <a:pt x="5088" y="10378"/>
                </a:lnTo>
                <a:lnTo>
                  <a:pt x="5695" y="10140"/>
                </a:lnTo>
                <a:lnTo>
                  <a:pt x="6443" y="9665"/>
                </a:lnTo>
                <a:lnTo>
                  <a:pt x="7275" y="8940"/>
                </a:lnTo>
                <a:lnTo>
                  <a:pt x="8096" y="7965"/>
                </a:lnTo>
                <a:lnTo>
                  <a:pt x="8654" y="7062"/>
                </a:lnTo>
                <a:lnTo>
                  <a:pt x="8987" y="6396"/>
                </a:lnTo>
                <a:lnTo>
                  <a:pt x="9273" y="5659"/>
                </a:lnTo>
                <a:lnTo>
                  <a:pt x="9498" y="4863"/>
                </a:lnTo>
                <a:lnTo>
                  <a:pt x="9665" y="3995"/>
                </a:lnTo>
                <a:lnTo>
                  <a:pt x="9748" y="3068"/>
                </a:lnTo>
                <a:lnTo>
                  <a:pt x="9760" y="2580"/>
                </a:lnTo>
                <a:lnTo>
                  <a:pt x="9748" y="2580"/>
                </a:lnTo>
                <a:lnTo>
                  <a:pt x="9748" y="2438"/>
                </a:lnTo>
                <a:lnTo>
                  <a:pt x="9665" y="2176"/>
                </a:lnTo>
                <a:lnTo>
                  <a:pt x="9510" y="1938"/>
                </a:lnTo>
                <a:lnTo>
                  <a:pt x="9284" y="1760"/>
                </a:lnTo>
                <a:lnTo>
                  <a:pt x="9154" y="1701"/>
                </a:lnTo>
                <a:lnTo>
                  <a:pt x="5255" y="72"/>
                </a:lnTo>
                <a:lnTo>
                  <a:pt x="5065" y="13"/>
                </a:lnTo>
                <a:lnTo>
                  <a:pt x="48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57"/>
          <p:cNvSpPr/>
          <p:nvPr/>
        </p:nvSpPr>
        <p:spPr>
          <a:xfrm>
            <a:off x="12928311" y="3958416"/>
            <a:ext cx="792460" cy="633846"/>
          </a:xfrm>
          <a:custGeom>
            <a:avLst/>
            <a:gdLst/>
            <a:ahLst/>
            <a:cxnLst/>
            <a:rect l="l" t="t" r="r" b="b"/>
            <a:pathLst>
              <a:path w="13005" h="10402" extrusionOk="0">
                <a:moveTo>
                  <a:pt x="6526" y="1"/>
                </a:moveTo>
                <a:lnTo>
                  <a:pt x="6336" y="13"/>
                </a:lnTo>
                <a:lnTo>
                  <a:pt x="6146" y="72"/>
                </a:lnTo>
                <a:lnTo>
                  <a:pt x="3519" y="1178"/>
                </a:lnTo>
                <a:lnTo>
                  <a:pt x="4101" y="1629"/>
                </a:lnTo>
                <a:lnTo>
                  <a:pt x="6395" y="678"/>
                </a:lnTo>
                <a:lnTo>
                  <a:pt x="6455" y="655"/>
                </a:lnTo>
                <a:lnTo>
                  <a:pt x="6585" y="655"/>
                </a:lnTo>
                <a:lnTo>
                  <a:pt x="6645" y="678"/>
                </a:lnTo>
                <a:lnTo>
                  <a:pt x="10544" y="2307"/>
                </a:lnTo>
                <a:lnTo>
                  <a:pt x="10663" y="2378"/>
                </a:lnTo>
                <a:lnTo>
                  <a:pt x="10746" y="2556"/>
                </a:lnTo>
                <a:lnTo>
                  <a:pt x="10746" y="2604"/>
                </a:lnTo>
                <a:lnTo>
                  <a:pt x="10734" y="3115"/>
                </a:lnTo>
                <a:lnTo>
                  <a:pt x="10627" y="4078"/>
                </a:lnTo>
                <a:lnTo>
                  <a:pt x="10425" y="4993"/>
                </a:lnTo>
                <a:lnTo>
                  <a:pt x="10128" y="5849"/>
                </a:lnTo>
                <a:lnTo>
                  <a:pt x="9961" y="6253"/>
                </a:lnTo>
                <a:lnTo>
                  <a:pt x="10496" y="6681"/>
                </a:lnTo>
                <a:lnTo>
                  <a:pt x="10698" y="6265"/>
                </a:lnTo>
                <a:lnTo>
                  <a:pt x="11019" y="5338"/>
                </a:lnTo>
                <a:lnTo>
                  <a:pt x="11257" y="4316"/>
                </a:lnTo>
                <a:lnTo>
                  <a:pt x="11388" y="3186"/>
                </a:lnTo>
                <a:lnTo>
                  <a:pt x="11400" y="2580"/>
                </a:lnTo>
                <a:lnTo>
                  <a:pt x="11388" y="2438"/>
                </a:lnTo>
                <a:lnTo>
                  <a:pt x="11305" y="2164"/>
                </a:lnTo>
                <a:lnTo>
                  <a:pt x="11150" y="1926"/>
                </a:lnTo>
                <a:lnTo>
                  <a:pt x="10924" y="1748"/>
                </a:lnTo>
                <a:lnTo>
                  <a:pt x="10793" y="1689"/>
                </a:lnTo>
                <a:lnTo>
                  <a:pt x="6895" y="60"/>
                </a:lnTo>
                <a:lnTo>
                  <a:pt x="6716" y="13"/>
                </a:lnTo>
                <a:lnTo>
                  <a:pt x="6526" y="1"/>
                </a:lnTo>
                <a:close/>
                <a:moveTo>
                  <a:pt x="1664" y="3020"/>
                </a:moveTo>
                <a:lnTo>
                  <a:pt x="1688" y="3484"/>
                </a:lnTo>
                <a:lnTo>
                  <a:pt x="1807" y="4351"/>
                </a:lnTo>
                <a:lnTo>
                  <a:pt x="1985" y="5172"/>
                </a:lnTo>
                <a:lnTo>
                  <a:pt x="2223" y="5920"/>
                </a:lnTo>
                <a:lnTo>
                  <a:pt x="2520" y="6610"/>
                </a:lnTo>
                <a:lnTo>
                  <a:pt x="2853" y="7252"/>
                </a:lnTo>
                <a:lnTo>
                  <a:pt x="3400" y="8096"/>
                </a:lnTo>
                <a:lnTo>
                  <a:pt x="4208" y="9011"/>
                </a:lnTo>
                <a:lnTo>
                  <a:pt x="5005" y="9701"/>
                </a:lnTo>
                <a:lnTo>
                  <a:pt x="5730" y="10152"/>
                </a:lnTo>
                <a:lnTo>
                  <a:pt x="6312" y="10378"/>
                </a:lnTo>
                <a:lnTo>
                  <a:pt x="6526" y="10402"/>
                </a:lnTo>
                <a:lnTo>
                  <a:pt x="6669" y="10390"/>
                </a:lnTo>
                <a:lnTo>
                  <a:pt x="7013" y="10283"/>
                </a:lnTo>
                <a:lnTo>
                  <a:pt x="7572" y="9998"/>
                </a:lnTo>
                <a:lnTo>
                  <a:pt x="8642" y="9189"/>
                </a:lnTo>
                <a:lnTo>
                  <a:pt x="9010" y="8821"/>
                </a:lnTo>
                <a:lnTo>
                  <a:pt x="8499" y="8417"/>
                </a:lnTo>
                <a:lnTo>
                  <a:pt x="8202" y="8714"/>
                </a:lnTo>
                <a:lnTo>
                  <a:pt x="7596" y="9201"/>
                </a:lnTo>
                <a:lnTo>
                  <a:pt x="7037" y="9546"/>
                </a:lnTo>
                <a:lnTo>
                  <a:pt x="6633" y="9712"/>
                </a:lnTo>
                <a:lnTo>
                  <a:pt x="6526" y="9736"/>
                </a:lnTo>
                <a:lnTo>
                  <a:pt x="6443" y="9724"/>
                </a:lnTo>
                <a:lnTo>
                  <a:pt x="6074" y="9570"/>
                </a:lnTo>
                <a:lnTo>
                  <a:pt x="5528" y="9237"/>
                </a:lnTo>
                <a:lnTo>
                  <a:pt x="4862" y="8714"/>
                </a:lnTo>
                <a:lnTo>
                  <a:pt x="4161" y="7989"/>
                </a:lnTo>
                <a:lnTo>
                  <a:pt x="3483" y="7038"/>
                </a:lnTo>
                <a:lnTo>
                  <a:pt x="3031" y="6158"/>
                </a:lnTo>
                <a:lnTo>
                  <a:pt x="2770" y="5504"/>
                </a:lnTo>
                <a:lnTo>
                  <a:pt x="2568" y="4767"/>
                </a:lnTo>
                <a:lnTo>
                  <a:pt x="2413" y="3971"/>
                </a:lnTo>
                <a:lnTo>
                  <a:pt x="2354" y="3555"/>
                </a:lnTo>
                <a:lnTo>
                  <a:pt x="1664" y="3020"/>
                </a:lnTo>
                <a:close/>
                <a:moveTo>
                  <a:pt x="333" y="1"/>
                </a:moveTo>
                <a:lnTo>
                  <a:pt x="202" y="13"/>
                </a:lnTo>
                <a:lnTo>
                  <a:pt x="24" y="191"/>
                </a:lnTo>
                <a:lnTo>
                  <a:pt x="0" y="322"/>
                </a:lnTo>
                <a:lnTo>
                  <a:pt x="12" y="393"/>
                </a:lnTo>
                <a:lnTo>
                  <a:pt x="71" y="524"/>
                </a:lnTo>
                <a:lnTo>
                  <a:pt x="131" y="583"/>
                </a:lnTo>
                <a:lnTo>
                  <a:pt x="12481" y="10331"/>
                </a:lnTo>
                <a:lnTo>
                  <a:pt x="12588" y="10390"/>
                </a:lnTo>
                <a:lnTo>
                  <a:pt x="12683" y="10402"/>
                </a:lnTo>
                <a:lnTo>
                  <a:pt x="12814" y="10390"/>
                </a:lnTo>
                <a:lnTo>
                  <a:pt x="12981" y="10212"/>
                </a:lnTo>
                <a:lnTo>
                  <a:pt x="13004" y="10081"/>
                </a:lnTo>
                <a:lnTo>
                  <a:pt x="12993" y="10010"/>
                </a:lnTo>
                <a:lnTo>
                  <a:pt x="12933" y="9867"/>
                </a:lnTo>
                <a:lnTo>
                  <a:pt x="12886" y="9819"/>
                </a:lnTo>
                <a:lnTo>
                  <a:pt x="535" y="72"/>
                </a:lnTo>
                <a:lnTo>
                  <a:pt x="440" y="13"/>
                </a:lnTo>
                <a:lnTo>
                  <a:pt x="3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57"/>
          <p:cNvSpPr/>
          <p:nvPr/>
        </p:nvSpPr>
        <p:spPr>
          <a:xfrm>
            <a:off x="14140807" y="3958416"/>
            <a:ext cx="791789" cy="633846"/>
          </a:xfrm>
          <a:custGeom>
            <a:avLst/>
            <a:gdLst/>
            <a:ahLst/>
            <a:cxnLst/>
            <a:rect l="l" t="t" r="r" b="b"/>
            <a:pathLst>
              <a:path w="12994" h="10402" extrusionOk="0">
                <a:moveTo>
                  <a:pt x="10473" y="643"/>
                </a:moveTo>
                <a:lnTo>
                  <a:pt x="10556" y="655"/>
                </a:lnTo>
                <a:lnTo>
                  <a:pt x="10699" y="750"/>
                </a:lnTo>
                <a:lnTo>
                  <a:pt x="10759" y="821"/>
                </a:lnTo>
                <a:lnTo>
                  <a:pt x="12328" y="3710"/>
                </a:lnTo>
                <a:lnTo>
                  <a:pt x="12340" y="3745"/>
                </a:lnTo>
                <a:lnTo>
                  <a:pt x="12351" y="3769"/>
                </a:lnTo>
                <a:lnTo>
                  <a:pt x="12340" y="3828"/>
                </a:lnTo>
                <a:lnTo>
                  <a:pt x="12268" y="3888"/>
                </a:lnTo>
                <a:lnTo>
                  <a:pt x="12221" y="3900"/>
                </a:lnTo>
                <a:lnTo>
                  <a:pt x="774" y="3900"/>
                </a:lnTo>
                <a:lnTo>
                  <a:pt x="714" y="3888"/>
                </a:lnTo>
                <a:lnTo>
                  <a:pt x="655" y="3828"/>
                </a:lnTo>
                <a:lnTo>
                  <a:pt x="643" y="3769"/>
                </a:lnTo>
                <a:lnTo>
                  <a:pt x="643" y="3745"/>
                </a:lnTo>
                <a:lnTo>
                  <a:pt x="655" y="3710"/>
                </a:lnTo>
                <a:lnTo>
                  <a:pt x="2236" y="821"/>
                </a:lnTo>
                <a:lnTo>
                  <a:pt x="2283" y="750"/>
                </a:lnTo>
                <a:lnTo>
                  <a:pt x="2438" y="655"/>
                </a:lnTo>
                <a:lnTo>
                  <a:pt x="2521" y="643"/>
                </a:lnTo>
                <a:close/>
                <a:moveTo>
                  <a:pt x="7145" y="7799"/>
                </a:moveTo>
                <a:lnTo>
                  <a:pt x="7145" y="9427"/>
                </a:lnTo>
                <a:lnTo>
                  <a:pt x="7133" y="9558"/>
                </a:lnTo>
                <a:lnTo>
                  <a:pt x="6955" y="9736"/>
                </a:lnTo>
                <a:lnTo>
                  <a:pt x="6824" y="9748"/>
                </a:lnTo>
                <a:lnTo>
                  <a:pt x="2271" y="9748"/>
                </a:lnTo>
                <a:lnTo>
                  <a:pt x="2141" y="9736"/>
                </a:lnTo>
                <a:lnTo>
                  <a:pt x="1962" y="9558"/>
                </a:lnTo>
                <a:lnTo>
                  <a:pt x="1950" y="9427"/>
                </a:lnTo>
                <a:lnTo>
                  <a:pt x="1950" y="7799"/>
                </a:lnTo>
                <a:close/>
                <a:moveTo>
                  <a:pt x="2390" y="1"/>
                </a:moveTo>
                <a:lnTo>
                  <a:pt x="2141" y="72"/>
                </a:lnTo>
                <a:lnTo>
                  <a:pt x="1915" y="203"/>
                </a:lnTo>
                <a:lnTo>
                  <a:pt x="1736" y="393"/>
                </a:lnTo>
                <a:lnTo>
                  <a:pt x="1665" y="512"/>
                </a:lnTo>
                <a:lnTo>
                  <a:pt x="96" y="3400"/>
                </a:lnTo>
                <a:lnTo>
                  <a:pt x="13" y="3579"/>
                </a:lnTo>
                <a:lnTo>
                  <a:pt x="1" y="3769"/>
                </a:lnTo>
                <a:lnTo>
                  <a:pt x="13" y="3935"/>
                </a:lnTo>
                <a:lnTo>
                  <a:pt x="120" y="4209"/>
                </a:lnTo>
                <a:lnTo>
                  <a:pt x="334" y="4423"/>
                </a:lnTo>
                <a:lnTo>
                  <a:pt x="619" y="4542"/>
                </a:lnTo>
                <a:lnTo>
                  <a:pt x="774" y="4553"/>
                </a:lnTo>
                <a:lnTo>
                  <a:pt x="1297" y="4553"/>
                </a:lnTo>
                <a:lnTo>
                  <a:pt x="1297" y="9427"/>
                </a:lnTo>
                <a:lnTo>
                  <a:pt x="1308" y="9617"/>
                </a:lnTo>
                <a:lnTo>
                  <a:pt x="1463" y="9974"/>
                </a:lnTo>
                <a:lnTo>
                  <a:pt x="1724" y="10235"/>
                </a:lnTo>
                <a:lnTo>
                  <a:pt x="2069" y="10390"/>
                </a:lnTo>
                <a:lnTo>
                  <a:pt x="2271" y="10402"/>
                </a:lnTo>
                <a:lnTo>
                  <a:pt x="6824" y="10402"/>
                </a:lnTo>
                <a:lnTo>
                  <a:pt x="7014" y="10390"/>
                </a:lnTo>
                <a:lnTo>
                  <a:pt x="7371" y="10235"/>
                </a:lnTo>
                <a:lnTo>
                  <a:pt x="7632" y="9974"/>
                </a:lnTo>
                <a:lnTo>
                  <a:pt x="7787" y="9617"/>
                </a:lnTo>
                <a:lnTo>
                  <a:pt x="7799" y="9427"/>
                </a:lnTo>
                <a:lnTo>
                  <a:pt x="7799" y="5528"/>
                </a:lnTo>
                <a:lnTo>
                  <a:pt x="7775" y="5397"/>
                </a:lnTo>
                <a:lnTo>
                  <a:pt x="7597" y="5219"/>
                </a:lnTo>
                <a:lnTo>
                  <a:pt x="7466" y="5195"/>
                </a:lnTo>
                <a:lnTo>
                  <a:pt x="7335" y="5219"/>
                </a:lnTo>
                <a:lnTo>
                  <a:pt x="7169" y="5397"/>
                </a:lnTo>
                <a:lnTo>
                  <a:pt x="7145" y="5528"/>
                </a:lnTo>
                <a:lnTo>
                  <a:pt x="7145" y="7145"/>
                </a:lnTo>
                <a:lnTo>
                  <a:pt x="1950" y="7145"/>
                </a:lnTo>
                <a:lnTo>
                  <a:pt x="1950" y="4553"/>
                </a:lnTo>
                <a:lnTo>
                  <a:pt x="11044" y="4553"/>
                </a:lnTo>
                <a:lnTo>
                  <a:pt x="11044" y="10081"/>
                </a:lnTo>
                <a:lnTo>
                  <a:pt x="11068" y="10200"/>
                </a:lnTo>
                <a:lnTo>
                  <a:pt x="11246" y="10378"/>
                </a:lnTo>
                <a:lnTo>
                  <a:pt x="11377" y="10402"/>
                </a:lnTo>
                <a:lnTo>
                  <a:pt x="11496" y="10378"/>
                </a:lnTo>
                <a:lnTo>
                  <a:pt x="11674" y="10200"/>
                </a:lnTo>
                <a:lnTo>
                  <a:pt x="11698" y="10081"/>
                </a:lnTo>
                <a:lnTo>
                  <a:pt x="11698" y="4553"/>
                </a:lnTo>
                <a:lnTo>
                  <a:pt x="12221" y="4553"/>
                </a:lnTo>
                <a:lnTo>
                  <a:pt x="12375" y="4542"/>
                </a:lnTo>
                <a:lnTo>
                  <a:pt x="12660" y="4423"/>
                </a:lnTo>
                <a:lnTo>
                  <a:pt x="12863" y="4209"/>
                </a:lnTo>
                <a:lnTo>
                  <a:pt x="12981" y="3935"/>
                </a:lnTo>
                <a:lnTo>
                  <a:pt x="12993" y="3769"/>
                </a:lnTo>
                <a:lnTo>
                  <a:pt x="12981" y="3579"/>
                </a:lnTo>
                <a:lnTo>
                  <a:pt x="12898" y="3400"/>
                </a:lnTo>
                <a:lnTo>
                  <a:pt x="11329" y="512"/>
                </a:lnTo>
                <a:lnTo>
                  <a:pt x="11258" y="393"/>
                </a:lnTo>
                <a:lnTo>
                  <a:pt x="11068" y="203"/>
                </a:lnTo>
                <a:lnTo>
                  <a:pt x="10854" y="72"/>
                </a:lnTo>
                <a:lnTo>
                  <a:pt x="106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57"/>
          <p:cNvSpPr/>
          <p:nvPr/>
        </p:nvSpPr>
        <p:spPr>
          <a:xfrm>
            <a:off x="16648488" y="3958416"/>
            <a:ext cx="621537" cy="633846"/>
          </a:xfrm>
          <a:custGeom>
            <a:avLst/>
            <a:gdLst/>
            <a:ahLst/>
            <a:cxnLst/>
            <a:rect l="l" t="t" r="r" b="b"/>
            <a:pathLst>
              <a:path w="10200" h="10402" extrusionOk="0">
                <a:moveTo>
                  <a:pt x="8690" y="1296"/>
                </a:moveTo>
                <a:lnTo>
                  <a:pt x="9474" y="2271"/>
                </a:lnTo>
                <a:lnTo>
                  <a:pt x="8690" y="3246"/>
                </a:lnTo>
                <a:lnTo>
                  <a:pt x="1201" y="3246"/>
                </a:lnTo>
                <a:lnTo>
                  <a:pt x="1201" y="1296"/>
                </a:lnTo>
                <a:close/>
                <a:moveTo>
                  <a:pt x="9011" y="5195"/>
                </a:moveTo>
                <a:lnTo>
                  <a:pt x="9011" y="7145"/>
                </a:lnTo>
                <a:lnTo>
                  <a:pt x="1522" y="7145"/>
                </a:lnTo>
                <a:lnTo>
                  <a:pt x="737" y="6170"/>
                </a:lnTo>
                <a:lnTo>
                  <a:pt x="1522" y="5195"/>
                </a:lnTo>
                <a:close/>
                <a:moveTo>
                  <a:pt x="5100" y="1"/>
                </a:moveTo>
                <a:lnTo>
                  <a:pt x="4969" y="13"/>
                </a:lnTo>
                <a:lnTo>
                  <a:pt x="4803" y="191"/>
                </a:lnTo>
                <a:lnTo>
                  <a:pt x="4779" y="322"/>
                </a:lnTo>
                <a:lnTo>
                  <a:pt x="4779" y="655"/>
                </a:lnTo>
                <a:lnTo>
                  <a:pt x="1070" y="655"/>
                </a:lnTo>
                <a:lnTo>
                  <a:pt x="833" y="762"/>
                </a:lnTo>
                <a:lnTo>
                  <a:pt x="666" y="928"/>
                </a:lnTo>
                <a:lnTo>
                  <a:pt x="559" y="1166"/>
                </a:lnTo>
                <a:lnTo>
                  <a:pt x="559" y="1296"/>
                </a:lnTo>
                <a:lnTo>
                  <a:pt x="559" y="3246"/>
                </a:lnTo>
                <a:lnTo>
                  <a:pt x="559" y="3377"/>
                </a:lnTo>
                <a:lnTo>
                  <a:pt x="666" y="3614"/>
                </a:lnTo>
                <a:lnTo>
                  <a:pt x="833" y="3793"/>
                </a:lnTo>
                <a:lnTo>
                  <a:pt x="1070" y="3888"/>
                </a:lnTo>
                <a:lnTo>
                  <a:pt x="1201" y="3900"/>
                </a:lnTo>
                <a:lnTo>
                  <a:pt x="4779" y="3900"/>
                </a:lnTo>
                <a:lnTo>
                  <a:pt x="4779" y="4553"/>
                </a:lnTo>
                <a:lnTo>
                  <a:pt x="1284" y="4553"/>
                </a:lnTo>
                <a:lnTo>
                  <a:pt x="1153" y="4613"/>
                </a:lnTo>
                <a:lnTo>
                  <a:pt x="1106" y="4672"/>
                </a:lnTo>
                <a:lnTo>
                  <a:pt x="72" y="5968"/>
                </a:lnTo>
                <a:lnTo>
                  <a:pt x="0" y="6063"/>
                </a:lnTo>
                <a:lnTo>
                  <a:pt x="0" y="6277"/>
                </a:lnTo>
                <a:lnTo>
                  <a:pt x="72" y="6360"/>
                </a:lnTo>
                <a:lnTo>
                  <a:pt x="1106" y="7656"/>
                </a:lnTo>
                <a:lnTo>
                  <a:pt x="1153" y="7727"/>
                </a:lnTo>
                <a:lnTo>
                  <a:pt x="1284" y="7799"/>
                </a:lnTo>
                <a:lnTo>
                  <a:pt x="4779" y="7799"/>
                </a:lnTo>
                <a:lnTo>
                  <a:pt x="4779" y="10081"/>
                </a:lnTo>
                <a:lnTo>
                  <a:pt x="4803" y="10200"/>
                </a:lnTo>
                <a:lnTo>
                  <a:pt x="4969" y="10378"/>
                </a:lnTo>
                <a:lnTo>
                  <a:pt x="5100" y="10402"/>
                </a:lnTo>
                <a:lnTo>
                  <a:pt x="5231" y="10378"/>
                </a:lnTo>
                <a:lnTo>
                  <a:pt x="5409" y="10200"/>
                </a:lnTo>
                <a:lnTo>
                  <a:pt x="5433" y="10081"/>
                </a:lnTo>
                <a:lnTo>
                  <a:pt x="5433" y="7799"/>
                </a:lnTo>
                <a:lnTo>
                  <a:pt x="9011" y="7799"/>
                </a:lnTo>
                <a:lnTo>
                  <a:pt x="9141" y="7787"/>
                </a:lnTo>
                <a:lnTo>
                  <a:pt x="9367" y="7692"/>
                </a:lnTo>
                <a:lnTo>
                  <a:pt x="9546" y="7513"/>
                </a:lnTo>
                <a:lnTo>
                  <a:pt x="9641" y="7287"/>
                </a:lnTo>
                <a:lnTo>
                  <a:pt x="9653" y="7145"/>
                </a:lnTo>
                <a:lnTo>
                  <a:pt x="9653" y="5195"/>
                </a:lnTo>
                <a:lnTo>
                  <a:pt x="9641" y="5065"/>
                </a:lnTo>
                <a:lnTo>
                  <a:pt x="9546" y="4839"/>
                </a:lnTo>
                <a:lnTo>
                  <a:pt x="9367" y="4660"/>
                </a:lnTo>
                <a:lnTo>
                  <a:pt x="9141" y="4553"/>
                </a:lnTo>
                <a:lnTo>
                  <a:pt x="5433" y="4553"/>
                </a:lnTo>
                <a:lnTo>
                  <a:pt x="5433" y="3900"/>
                </a:lnTo>
                <a:lnTo>
                  <a:pt x="8844" y="3900"/>
                </a:lnTo>
                <a:lnTo>
                  <a:pt x="8928" y="3888"/>
                </a:lnTo>
                <a:lnTo>
                  <a:pt x="9058" y="3828"/>
                </a:lnTo>
                <a:lnTo>
                  <a:pt x="9106" y="3757"/>
                </a:lnTo>
                <a:lnTo>
                  <a:pt x="10140" y="2461"/>
                </a:lnTo>
                <a:lnTo>
                  <a:pt x="10199" y="2378"/>
                </a:lnTo>
                <a:lnTo>
                  <a:pt x="10199" y="2164"/>
                </a:lnTo>
                <a:lnTo>
                  <a:pt x="10140" y="2069"/>
                </a:lnTo>
                <a:lnTo>
                  <a:pt x="9106" y="773"/>
                </a:lnTo>
                <a:lnTo>
                  <a:pt x="9058" y="714"/>
                </a:lnTo>
                <a:lnTo>
                  <a:pt x="8928" y="655"/>
                </a:lnTo>
                <a:lnTo>
                  <a:pt x="5433" y="655"/>
                </a:lnTo>
                <a:lnTo>
                  <a:pt x="5433" y="322"/>
                </a:lnTo>
                <a:lnTo>
                  <a:pt x="5409" y="191"/>
                </a:lnTo>
                <a:lnTo>
                  <a:pt x="5231" y="13"/>
                </a:lnTo>
                <a:lnTo>
                  <a:pt x="51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57"/>
          <p:cNvSpPr/>
          <p:nvPr/>
        </p:nvSpPr>
        <p:spPr>
          <a:xfrm>
            <a:off x="15351901" y="3998268"/>
            <a:ext cx="792521" cy="554204"/>
          </a:xfrm>
          <a:custGeom>
            <a:avLst/>
            <a:gdLst/>
            <a:ahLst/>
            <a:cxnLst/>
            <a:rect l="l" t="t" r="r" b="b"/>
            <a:pathLst>
              <a:path w="13006" h="9095" extrusionOk="0">
                <a:moveTo>
                  <a:pt x="322" y="7145"/>
                </a:moveTo>
                <a:lnTo>
                  <a:pt x="191" y="7168"/>
                </a:lnTo>
                <a:lnTo>
                  <a:pt x="13" y="7347"/>
                </a:lnTo>
                <a:lnTo>
                  <a:pt x="1" y="7477"/>
                </a:lnTo>
                <a:lnTo>
                  <a:pt x="13" y="7596"/>
                </a:lnTo>
                <a:lnTo>
                  <a:pt x="191" y="7775"/>
                </a:lnTo>
                <a:lnTo>
                  <a:pt x="322" y="7798"/>
                </a:lnTo>
                <a:lnTo>
                  <a:pt x="976" y="7798"/>
                </a:lnTo>
                <a:lnTo>
                  <a:pt x="1106" y="7775"/>
                </a:lnTo>
                <a:lnTo>
                  <a:pt x="1285" y="7596"/>
                </a:lnTo>
                <a:lnTo>
                  <a:pt x="1296" y="7477"/>
                </a:lnTo>
                <a:lnTo>
                  <a:pt x="1285" y="7347"/>
                </a:lnTo>
                <a:lnTo>
                  <a:pt x="1106" y="7168"/>
                </a:lnTo>
                <a:lnTo>
                  <a:pt x="976" y="7145"/>
                </a:lnTo>
                <a:close/>
                <a:moveTo>
                  <a:pt x="6824" y="7145"/>
                </a:moveTo>
                <a:lnTo>
                  <a:pt x="6693" y="7168"/>
                </a:lnTo>
                <a:lnTo>
                  <a:pt x="6515" y="7347"/>
                </a:lnTo>
                <a:lnTo>
                  <a:pt x="6503" y="7477"/>
                </a:lnTo>
                <a:lnTo>
                  <a:pt x="6515" y="7596"/>
                </a:lnTo>
                <a:lnTo>
                  <a:pt x="6693" y="7775"/>
                </a:lnTo>
                <a:lnTo>
                  <a:pt x="6824" y="7798"/>
                </a:lnTo>
                <a:lnTo>
                  <a:pt x="12672" y="7798"/>
                </a:lnTo>
                <a:lnTo>
                  <a:pt x="12803" y="7775"/>
                </a:lnTo>
                <a:lnTo>
                  <a:pt x="12981" y="7596"/>
                </a:lnTo>
                <a:lnTo>
                  <a:pt x="13005" y="7477"/>
                </a:lnTo>
                <a:lnTo>
                  <a:pt x="12981" y="7347"/>
                </a:lnTo>
                <a:lnTo>
                  <a:pt x="12803" y="7168"/>
                </a:lnTo>
                <a:lnTo>
                  <a:pt x="12672" y="7145"/>
                </a:lnTo>
                <a:close/>
                <a:moveTo>
                  <a:pt x="5540" y="4316"/>
                </a:moveTo>
                <a:lnTo>
                  <a:pt x="5528" y="4339"/>
                </a:lnTo>
                <a:lnTo>
                  <a:pt x="5386" y="4874"/>
                </a:lnTo>
                <a:lnTo>
                  <a:pt x="5207" y="5457"/>
                </a:lnTo>
                <a:lnTo>
                  <a:pt x="4744" y="6574"/>
                </a:lnTo>
                <a:lnTo>
                  <a:pt x="4458" y="7109"/>
                </a:lnTo>
                <a:lnTo>
                  <a:pt x="3912" y="8084"/>
                </a:lnTo>
                <a:lnTo>
                  <a:pt x="3805" y="8238"/>
                </a:lnTo>
                <a:lnTo>
                  <a:pt x="3484" y="8428"/>
                </a:lnTo>
                <a:lnTo>
                  <a:pt x="3305" y="8452"/>
                </a:lnTo>
                <a:lnTo>
                  <a:pt x="3163" y="8440"/>
                </a:lnTo>
                <a:lnTo>
                  <a:pt x="2901" y="8333"/>
                </a:lnTo>
                <a:lnTo>
                  <a:pt x="2711" y="8143"/>
                </a:lnTo>
                <a:lnTo>
                  <a:pt x="2604" y="7893"/>
                </a:lnTo>
                <a:lnTo>
                  <a:pt x="2604" y="7751"/>
                </a:lnTo>
                <a:lnTo>
                  <a:pt x="2604" y="5861"/>
                </a:lnTo>
                <a:lnTo>
                  <a:pt x="2604" y="5694"/>
                </a:lnTo>
                <a:lnTo>
                  <a:pt x="2711" y="5397"/>
                </a:lnTo>
                <a:lnTo>
                  <a:pt x="2901" y="5148"/>
                </a:lnTo>
                <a:lnTo>
                  <a:pt x="3163" y="4969"/>
                </a:lnTo>
                <a:lnTo>
                  <a:pt x="3317" y="4922"/>
                </a:lnTo>
                <a:lnTo>
                  <a:pt x="5540" y="4316"/>
                </a:lnTo>
                <a:close/>
                <a:moveTo>
                  <a:pt x="4351" y="1"/>
                </a:moveTo>
                <a:lnTo>
                  <a:pt x="3959" y="84"/>
                </a:lnTo>
                <a:lnTo>
                  <a:pt x="3614" y="226"/>
                </a:lnTo>
                <a:lnTo>
                  <a:pt x="3305" y="440"/>
                </a:lnTo>
                <a:lnTo>
                  <a:pt x="3032" y="702"/>
                </a:lnTo>
                <a:lnTo>
                  <a:pt x="2830" y="1011"/>
                </a:lnTo>
                <a:lnTo>
                  <a:pt x="2687" y="1368"/>
                </a:lnTo>
                <a:lnTo>
                  <a:pt x="2604" y="1748"/>
                </a:lnTo>
                <a:lnTo>
                  <a:pt x="2604" y="1950"/>
                </a:lnTo>
                <a:lnTo>
                  <a:pt x="2604" y="2925"/>
                </a:lnTo>
                <a:lnTo>
                  <a:pt x="2616" y="3056"/>
                </a:lnTo>
                <a:lnTo>
                  <a:pt x="2794" y="3222"/>
                </a:lnTo>
                <a:lnTo>
                  <a:pt x="2925" y="3246"/>
                </a:lnTo>
                <a:lnTo>
                  <a:pt x="3056" y="3222"/>
                </a:lnTo>
                <a:lnTo>
                  <a:pt x="3234" y="3056"/>
                </a:lnTo>
                <a:lnTo>
                  <a:pt x="3246" y="2925"/>
                </a:lnTo>
                <a:lnTo>
                  <a:pt x="3222" y="1950"/>
                </a:lnTo>
                <a:lnTo>
                  <a:pt x="3246" y="1689"/>
                </a:lnTo>
                <a:lnTo>
                  <a:pt x="3436" y="1213"/>
                </a:lnTo>
                <a:lnTo>
                  <a:pt x="3793" y="868"/>
                </a:lnTo>
                <a:lnTo>
                  <a:pt x="4256" y="666"/>
                </a:lnTo>
                <a:lnTo>
                  <a:pt x="4530" y="642"/>
                </a:lnTo>
                <a:lnTo>
                  <a:pt x="4803" y="666"/>
                </a:lnTo>
                <a:lnTo>
                  <a:pt x="5267" y="868"/>
                </a:lnTo>
                <a:lnTo>
                  <a:pt x="5623" y="1213"/>
                </a:lnTo>
                <a:lnTo>
                  <a:pt x="5814" y="1689"/>
                </a:lnTo>
                <a:lnTo>
                  <a:pt x="5825" y="1950"/>
                </a:lnTo>
                <a:lnTo>
                  <a:pt x="5825" y="2021"/>
                </a:lnTo>
                <a:lnTo>
                  <a:pt x="5825" y="2414"/>
                </a:lnTo>
                <a:lnTo>
                  <a:pt x="5766" y="3210"/>
                </a:lnTo>
                <a:lnTo>
                  <a:pt x="5695" y="3602"/>
                </a:lnTo>
                <a:lnTo>
                  <a:pt x="3139" y="4292"/>
                </a:lnTo>
                <a:lnTo>
                  <a:pt x="2889" y="4387"/>
                </a:lnTo>
                <a:lnTo>
                  <a:pt x="2438" y="4684"/>
                </a:lnTo>
                <a:lnTo>
                  <a:pt x="2117" y="5088"/>
                </a:lnTo>
                <a:lnTo>
                  <a:pt x="1938" y="5587"/>
                </a:lnTo>
                <a:lnTo>
                  <a:pt x="1927" y="5861"/>
                </a:lnTo>
                <a:lnTo>
                  <a:pt x="1927" y="7751"/>
                </a:lnTo>
                <a:lnTo>
                  <a:pt x="1950" y="8024"/>
                </a:lnTo>
                <a:lnTo>
                  <a:pt x="2152" y="8512"/>
                </a:lnTo>
                <a:lnTo>
                  <a:pt x="2533" y="8868"/>
                </a:lnTo>
                <a:lnTo>
                  <a:pt x="3020" y="9082"/>
                </a:lnTo>
                <a:lnTo>
                  <a:pt x="3293" y="9094"/>
                </a:lnTo>
                <a:lnTo>
                  <a:pt x="3484" y="9094"/>
                </a:lnTo>
                <a:lnTo>
                  <a:pt x="3817" y="8999"/>
                </a:lnTo>
                <a:lnTo>
                  <a:pt x="4126" y="8821"/>
                </a:lnTo>
                <a:lnTo>
                  <a:pt x="4375" y="8559"/>
                </a:lnTo>
                <a:lnTo>
                  <a:pt x="4470" y="8405"/>
                </a:lnTo>
                <a:lnTo>
                  <a:pt x="5029" y="7418"/>
                </a:lnTo>
                <a:lnTo>
                  <a:pt x="5326" y="6859"/>
                </a:lnTo>
                <a:lnTo>
                  <a:pt x="5825" y="5659"/>
                </a:lnTo>
                <a:lnTo>
                  <a:pt x="6004" y="5041"/>
                </a:lnTo>
                <a:lnTo>
                  <a:pt x="6158" y="4518"/>
                </a:lnTo>
                <a:lnTo>
                  <a:pt x="6194" y="4316"/>
                </a:lnTo>
                <a:lnTo>
                  <a:pt x="6253" y="4125"/>
                </a:lnTo>
                <a:lnTo>
                  <a:pt x="8809" y="3424"/>
                </a:lnTo>
                <a:lnTo>
                  <a:pt x="7834" y="5373"/>
                </a:lnTo>
                <a:lnTo>
                  <a:pt x="7799" y="5457"/>
                </a:lnTo>
                <a:lnTo>
                  <a:pt x="7811" y="5611"/>
                </a:lnTo>
                <a:lnTo>
                  <a:pt x="7846" y="5694"/>
                </a:lnTo>
                <a:lnTo>
                  <a:pt x="7894" y="5754"/>
                </a:lnTo>
                <a:lnTo>
                  <a:pt x="8036" y="5837"/>
                </a:lnTo>
                <a:lnTo>
                  <a:pt x="8120" y="5849"/>
                </a:lnTo>
                <a:lnTo>
                  <a:pt x="11377" y="5849"/>
                </a:lnTo>
                <a:lnTo>
                  <a:pt x="11507" y="5825"/>
                </a:lnTo>
                <a:lnTo>
                  <a:pt x="11686" y="5647"/>
                </a:lnTo>
                <a:lnTo>
                  <a:pt x="11698" y="5516"/>
                </a:lnTo>
                <a:lnTo>
                  <a:pt x="11686" y="5385"/>
                </a:lnTo>
                <a:lnTo>
                  <a:pt x="11507" y="5219"/>
                </a:lnTo>
                <a:lnTo>
                  <a:pt x="11377" y="5195"/>
                </a:lnTo>
                <a:lnTo>
                  <a:pt x="8655" y="5195"/>
                </a:lnTo>
                <a:lnTo>
                  <a:pt x="9712" y="3067"/>
                </a:lnTo>
                <a:lnTo>
                  <a:pt x="9748" y="2972"/>
                </a:lnTo>
                <a:lnTo>
                  <a:pt x="9724" y="2794"/>
                </a:lnTo>
                <a:lnTo>
                  <a:pt x="9677" y="2711"/>
                </a:lnTo>
                <a:lnTo>
                  <a:pt x="9605" y="2639"/>
                </a:lnTo>
                <a:lnTo>
                  <a:pt x="9427" y="2592"/>
                </a:lnTo>
                <a:lnTo>
                  <a:pt x="9332" y="2604"/>
                </a:lnTo>
                <a:lnTo>
                  <a:pt x="6396" y="3412"/>
                </a:lnTo>
                <a:lnTo>
                  <a:pt x="6479" y="2711"/>
                </a:lnTo>
                <a:lnTo>
                  <a:pt x="6503" y="2009"/>
                </a:lnTo>
                <a:lnTo>
                  <a:pt x="6503" y="1950"/>
                </a:lnTo>
                <a:lnTo>
                  <a:pt x="6491" y="1748"/>
                </a:lnTo>
                <a:lnTo>
                  <a:pt x="6420" y="1368"/>
                </a:lnTo>
                <a:lnTo>
                  <a:pt x="6265" y="1011"/>
                </a:lnTo>
                <a:lnTo>
                  <a:pt x="6063" y="702"/>
                </a:lnTo>
                <a:lnTo>
                  <a:pt x="5802" y="440"/>
                </a:lnTo>
                <a:lnTo>
                  <a:pt x="5493" y="226"/>
                </a:lnTo>
                <a:lnTo>
                  <a:pt x="5136" y="84"/>
                </a:lnTo>
                <a:lnTo>
                  <a:pt x="47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67"/>
        <p:cNvGrpSpPr/>
        <p:nvPr/>
      </p:nvGrpSpPr>
      <p:grpSpPr>
        <a:xfrm>
          <a:off x="0" y="0"/>
          <a:ext cx="0" cy="0"/>
          <a:chOff x="0" y="0"/>
          <a:chExt cx="0" cy="0"/>
        </a:xfrm>
      </p:grpSpPr>
      <p:sp>
        <p:nvSpPr>
          <p:cNvPr id="2768" name="Google Shape;2768;p158"/>
          <p:cNvSpPr txBox="1"/>
          <p:nvPr/>
        </p:nvSpPr>
        <p:spPr>
          <a:xfrm>
            <a:off x="507200" y="627525"/>
            <a:ext cx="6454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accent1"/>
                </a:solidFill>
                <a:latin typeface="Libre Franklin"/>
                <a:ea typeface="Libre Franklin"/>
                <a:cs typeface="Libre Franklin"/>
                <a:sym typeface="Libre Franklin"/>
              </a:rPr>
              <a:t>ICONS</a:t>
            </a:r>
            <a:endParaRPr sz="3200" b="1">
              <a:solidFill>
                <a:schemeClr val="accent1"/>
              </a:solidFill>
              <a:latin typeface="Libre Franklin"/>
              <a:ea typeface="Libre Franklin"/>
              <a:cs typeface="Libre Franklin"/>
              <a:sym typeface="Libre Franklin"/>
            </a:endParaRPr>
          </a:p>
        </p:txBody>
      </p:sp>
      <p:sp>
        <p:nvSpPr>
          <p:cNvPr id="2769" name="Google Shape;2769;p158"/>
          <p:cNvSpPr/>
          <p:nvPr/>
        </p:nvSpPr>
        <p:spPr>
          <a:xfrm>
            <a:off x="9469129" y="2808192"/>
            <a:ext cx="739478" cy="517754"/>
          </a:xfrm>
          <a:custGeom>
            <a:avLst/>
            <a:gdLst/>
            <a:ahLst/>
            <a:cxnLst/>
            <a:rect l="l" t="t" r="r" b="b"/>
            <a:pathLst>
              <a:path w="13027" h="9121" extrusionOk="0">
                <a:moveTo>
                  <a:pt x="5847" y="2608"/>
                </a:moveTo>
                <a:lnTo>
                  <a:pt x="5656" y="2620"/>
                </a:lnTo>
                <a:lnTo>
                  <a:pt x="5299" y="2739"/>
                </a:lnTo>
                <a:lnTo>
                  <a:pt x="5013" y="2965"/>
                </a:lnTo>
                <a:lnTo>
                  <a:pt x="4799" y="3275"/>
                </a:lnTo>
                <a:lnTo>
                  <a:pt x="4739" y="3453"/>
                </a:lnTo>
                <a:lnTo>
                  <a:pt x="4739" y="3477"/>
                </a:lnTo>
                <a:lnTo>
                  <a:pt x="4715" y="3608"/>
                </a:lnTo>
                <a:lnTo>
                  <a:pt x="4846" y="3822"/>
                </a:lnTo>
                <a:lnTo>
                  <a:pt x="4965" y="3870"/>
                </a:lnTo>
                <a:lnTo>
                  <a:pt x="5096" y="3882"/>
                </a:lnTo>
                <a:lnTo>
                  <a:pt x="5311" y="3763"/>
                </a:lnTo>
                <a:lnTo>
                  <a:pt x="5370" y="3644"/>
                </a:lnTo>
                <a:lnTo>
                  <a:pt x="5370" y="3620"/>
                </a:lnTo>
                <a:lnTo>
                  <a:pt x="5430" y="3465"/>
                </a:lnTo>
                <a:lnTo>
                  <a:pt x="5668" y="3275"/>
                </a:lnTo>
                <a:lnTo>
                  <a:pt x="5847" y="3263"/>
                </a:lnTo>
                <a:lnTo>
                  <a:pt x="7132" y="3263"/>
                </a:lnTo>
                <a:lnTo>
                  <a:pt x="7371" y="3370"/>
                </a:lnTo>
                <a:lnTo>
                  <a:pt x="7549" y="3548"/>
                </a:lnTo>
                <a:lnTo>
                  <a:pt x="7644" y="3787"/>
                </a:lnTo>
                <a:lnTo>
                  <a:pt x="7656" y="3918"/>
                </a:lnTo>
                <a:lnTo>
                  <a:pt x="7644" y="4096"/>
                </a:lnTo>
                <a:lnTo>
                  <a:pt x="7454" y="4406"/>
                </a:lnTo>
                <a:lnTo>
                  <a:pt x="7299" y="4501"/>
                </a:lnTo>
                <a:lnTo>
                  <a:pt x="6370" y="4977"/>
                </a:lnTo>
                <a:lnTo>
                  <a:pt x="6287" y="5025"/>
                </a:lnTo>
                <a:lnTo>
                  <a:pt x="6204" y="5168"/>
                </a:lnTo>
                <a:lnTo>
                  <a:pt x="6192" y="5263"/>
                </a:lnTo>
                <a:lnTo>
                  <a:pt x="6192" y="5858"/>
                </a:lnTo>
                <a:lnTo>
                  <a:pt x="6216" y="5989"/>
                </a:lnTo>
                <a:lnTo>
                  <a:pt x="6382" y="6168"/>
                </a:lnTo>
                <a:lnTo>
                  <a:pt x="6513" y="6192"/>
                </a:lnTo>
                <a:lnTo>
                  <a:pt x="6644" y="6168"/>
                </a:lnTo>
                <a:lnTo>
                  <a:pt x="6823" y="5989"/>
                </a:lnTo>
                <a:lnTo>
                  <a:pt x="6847" y="5858"/>
                </a:lnTo>
                <a:lnTo>
                  <a:pt x="6847" y="5465"/>
                </a:lnTo>
                <a:lnTo>
                  <a:pt x="7597" y="5084"/>
                </a:lnTo>
                <a:lnTo>
                  <a:pt x="7752" y="4989"/>
                </a:lnTo>
                <a:lnTo>
                  <a:pt x="8014" y="4739"/>
                </a:lnTo>
                <a:lnTo>
                  <a:pt x="8204" y="4441"/>
                </a:lnTo>
                <a:lnTo>
                  <a:pt x="8299" y="4096"/>
                </a:lnTo>
                <a:lnTo>
                  <a:pt x="8311" y="3918"/>
                </a:lnTo>
                <a:lnTo>
                  <a:pt x="8287" y="3656"/>
                </a:lnTo>
                <a:lnTo>
                  <a:pt x="8097" y="3179"/>
                </a:lnTo>
                <a:lnTo>
                  <a:pt x="7740" y="2822"/>
                </a:lnTo>
                <a:lnTo>
                  <a:pt x="7275" y="2632"/>
                </a:lnTo>
                <a:lnTo>
                  <a:pt x="7001" y="2608"/>
                </a:lnTo>
                <a:close/>
                <a:moveTo>
                  <a:pt x="6418" y="6680"/>
                </a:moveTo>
                <a:lnTo>
                  <a:pt x="6239" y="6763"/>
                </a:lnTo>
                <a:lnTo>
                  <a:pt x="6108" y="6894"/>
                </a:lnTo>
                <a:lnTo>
                  <a:pt x="6037" y="7061"/>
                </a:lnTo>
                <a:lnTo>
                  <a:pt x="6025" y="7168"/>
                </a:lnTo>
                <a:lnTo>
                  <a:pt x="6037" y="7263"/>
                </a:lnTo>
                <a:lnTo>
                  <a:pt x="6108" y="7442"/>
                </a:lnTo>
                <a:lnTo>
                  <a:pt x="6239" y="7573"/>
                </a:lnTo>
                <a:lnTo>
                  <a:pt x="6418" y="7644"/>
                </a:lnTo>
                <a:lnTo>
                  <a:pt x="6513" y="7656"/>
                </a:lnTo>
                <a:lnTo>
                  <a:pt x="6620" y="7644"/>
                </a:lnTo>
                <a:lnTo>
                  <a:pt x="6787" y="7573"/>
                </a:lnTo>
                <a:lnTo>
                  <a:pt x="6930" y="7442"/>
                </a:lnTo>
                <a:lnTo>
                  <a:pt x="7001" y="7263"/>
                </a:lnTo>
                <a:lnTo>
                  <a:pt x="7001" y="7168"/>
                </a:lnTo>
                <a:lnTo>
                  <a:pt x="7001" y="7061"/>
                </a:lnTo>
                <a:lnTo>
                  <a:pt x="6930" y="6894"/>
                </a:lnTo>
                <a:lnTo>
                  <a:pt x="6787" y="6763"/>
                </a:lnTo>
                <a:lnTo>
                  <a:pt x="6620" y="6680"/>
                </a:lnTo>
                <a:close/>
                <a:moveTo>
                  <a:pt x="5537" y="655"/>
                </a:moveTo>
                <a:lnTo>
                  <a:pt x="5906" y="667"/>
                </a:lnTo>
                <a:lnTo>
                  <a:pt x="6597" y="846"/>
                </a:lnTo>
                <a:lnTo>
                  <a:pt x="7204" y="1167"/>
                </a:lnTo>
                <a:lnTo>
                  <a:pt x="7728" y="1620"/>
                </a:lnTo>
                <a:lnTo>
                  <a:pt x="7930" y="1893"/>
                </a:lnTo>
                <a:lnTo>
                  <a:pt x="8014" y="1989"/>
                </a:lnTo>
                <a:lnTo>
                  <a:pt x="8192" y="2120"/>
                </a:lnTo>
                <a:lnTo>
                  <a:pt x="8418" y="2179"/>
                </a:lnTo>
                <a:lnTo>
                  <a:pt x="8645" y="2155"/>
                </a:lnTo>
                <a:lnTo>
                  <a:pt x="8752" y="2108"/>
                </a:lnTo>
                <a:lnTo>
                  <a:pt x="8907" y="2048"/>
                </a:lnTo>
                <a:lnTo>
                  <a:pt x="9264" y="1965"/>
                </a:lnTo>
                <a:lnTo>
                  <a:pt x="9442" y="1953"/>
                </a:lnTo>
                <a:lnTo>
                  <a:pt x="9609" y="1965"/>
                </a:lnTo>
                <a:lnTo>
                  <a:pt x="9931" y="2024"/>
                </a:lnTo>
                <a:lnTo>
                  <a:pt x="10228" y="2155"/>
                </a:lnTo>
                <a:lnTo>
                  <a:pt x="10478" y="2322"/>
                </a:lnTo>
                <a:lnTo>
                  <a:pt x="10704" y="2548"/>
                </a:lnTo>
                <a:lnTo>
                  <a:pt x="10883" y="2810"/>
                </a:lnTo>
                <a:lnTo>
                  <a:pt x="11002" y="3096"/>
                </a:lnTo>
                <a:lnTo>
                  <a:pt x="11074" y="3418"/>
                </a:lnTo>
                <a:lnTo>
                  <a:pt x="11074" y="3584"/>
                </a:lnTo>
                <a:lnTo>
                  <a:pt x="11062" y="3810"/>
                </a:lnTo>
                <a:lnTo>
                  <a:pt x="11014" y="4013"/>
                </a:lnTo>
                <a:lnTo>
                  <a:pt x="10990" y="4132"/>
                </a:lnTo>
                <a:lnTo>
                  <a:pt x="11002" y="4358"/>
                </a:lnTo>
                <a:lnTo>
                  <a:pt x="11085" y="4561"/>
                </a:lnTo>
                <a:lnTo>
                  <a:pt x="11240" y="4727"/>
                </a:lnTo>
                <a:lnTo>
                  <a:pt x="11336" y="4787"/>
                </a:lnTo>
                <a:lnTo>
                  <a:pt x="11562" y="4918"/>
                </a:lnTo>
                <a:lnTo>
                  <a:pt x="11943" y="5275"/>
                </a:lnTo>
                <a:lnTo>
                  <a:pt x="12217" y="5727"/>
                </a:lnTo>
                <a:lnTo>
                  <a:pt x="12360" y="6239"/>
                </a:lnTo>
                <a:lnTo>
                  <a:pt x="12371" y="6513"/>
                </a:lnTo>
                <a:lnTo>
                  <a:pt x="12371" y="6716"/>
                </a:lnTo>
                <a:lnTo>
                  <a:pt x="12288" y="7097"/>
                </a:lnTo>
                <a:lnTo>
                  <a:pt x="12145" y="7442"/>
                </a:lnTo>
                <a:lnTo>
                  <a:pt x="11931" y="7763"/>
                </a:lnTo>
                <a:lnTo>
                  <a:pt x="11669" y="8025"/>
                </a:lnTo>
                <a:lnTo>
                  <a:pt x="11359" y="8240"/>
                </a:lnTo>
                <a:lnTo>
                  <a:pt x="11002" y="8383"/>
                </a:lnTo>
                <a:lnTo>
                  <a:pt x="10621" y="8466"/>
                </a:lnTo>
                <a:lnTo>
                  <a:pt x="2929" y="8466"/>
                </a:lnTo>
                <a:lnTo>
                  <a:pt x="2703" y="8454"/>
                </a:lnTo>
                <a:lnTo>
                  <a:pt x="2251" y="8371"/>
                </a:lnTo>
                <a:lnTo>
                  <a:pt x="1846" y="8192"/>
                </a:lnTo>
                <a:lnTo>
                  <a:pt x="1489" y="7954"/>
                </a:lnTo>
                <a:lnTo>
                  <a:pt x="1179" y="7644"/>
                </a:lnTo>
                <a:lnTo>
                  <a:pt x="929" y="7275"/>
                </a:lnTo>
                <a:lnTo>
                  <a:pt x="750" y="6870"/>
                </a:lnTo>
                <a:lnTo>
                  <a:pt x="667" y="6418"/>
                </a:lnTo>
                <a:lnTo>
                  <a:pt x="655" y="6192"/>
                </a:lnTo>
                <a:lnTo>
                  <a:pt x="667" y="6001"/>
                </a:lnTo>
                <a:lnTo>
                  <a:pt x="715" y="5644"/>
                </a:lnTo>
                <a:lnTo>
                  <a:pt x="893" y="5156"/>
                </a:lnTo>
                <a:lnTo>
                  <a:pt x="1298" y="4584"/>
                </a:lnTo>
                <a:lnTo>
                  <a:pt x="1858" y="4168"/>
                </a:lnTo>
                <a:lnTo>
                  <a:pt x="2179" y="4037"/>
                </a:lnTo>
                <a:lnTo>
                  <a:pt x="2358" y="3941"/>
                </a:lnTo>
                <a:lnTo>
                  <a:pt x="2536" y="3727"/>
                </a:lnTo>
                <a:lnTo>
                  <a:pt x="2608" y="3548"/>
                </a:lnTo>
                <a:lnTo>
                  <a:pt x="2608" y="3453"/>
                </a:lnTo>
                <a:lnTo>
                  <a:pt x="2632" y="3167"/>
                </a:lnTo>
                <a:lnTo>
                  <a:pt x="2775" y="2608"/>
                </a:lnTo>
                <a:lnTo>
                  <a:pt x="3001" y="2108"/>
                </a:lnTo>
                <a:lnTo>
                  <a:pt x="3322" y="1667"/>
                </a:lnTo>
                <a:lnTo>
                  <a:pt x="3715" y="1286"/>
                </a:lnTo>
                <a:lnTo>
                  <a:pt x="4180" y="989"/>
                </a:lnTo>
                <a:lnTo>
                  <a:pt x="4692" y="774"/>
                </a:lnTo>
                <a:lnTo>
                  <a:pt x="5251" y="667"/>
                </a:lnTo>
                <a:lnTo>
                  <a:pt x="5537" y="655"/>
                </a:lnTo>
                <a:close/>
                <a:moveTo>
                  <a:pt x="5537" y="0"/>
                </a:moveTo>
                <a:lnTo>
                  <a:pt x="5180" y="12"/>
                </a:lnTo>
                <a:lnTo>
                  <a:pt x="4501" y="155"/>
                </a:lnTo>
                <a:lnTo>
                  <a:pt x="3870" y="405"/>
                </a:lnTo>
                <a:lnTo>
                  <a:pt x="3310" y="774"/>
                </a:lnTo>
                <a:lnTo>
                  <a:pt x="2822" y="1239"/>
                </a:lnTo>
                <a:lnTo>
                  <a:pt x="2441" y="1786"/>
                </a:lnTo>
                <a:lnTo>
                  <a:pt x="2155" y="2394"/>
                </a:lnTo>
                <a:lnTo>
                  <a:pt x="1989" y="3072"/>
                </a:lnTo>
                <a:lnTo>
                  <a:pt x="1965" y="3418"/>
                </a:lnTo>
                <a:lnTo>
                  <a:pt x="1751" y="3501"/>
                </a:lnTo>
                <a:lnTo>
                  <a:pt x="1358" y="3715"/>
                </a:lnTo>
                <a:lnTo>
                  <a:pt x="1000" y="3977"/>
                </a:lnTo>
                <a:lnTo>
                  <a:pt x="691" y="4299"/>
                </a:lnTo>
                <a:lnTo>
                  <a:pt x="429" y="4656"/>
                </a:lnTo>
                <a:lnTo>
                  <a:pt x="227" y="5061"/>
                </a:lnTo>
                <a:lnTo>
                  <a:pt x="84" y="5489"/>
                </a:lnTo>
                <a:lnTo>
                  <a:pt x="12" y="5954"/>
                </a:lnTo>
                <a:lnTo>
                  <a:pt x="0" y="6192"/>
                </a:lnTo>
                <a:lnTo>
                  <a:pt x="12" y="6489"/>
                </a:lnTo>
                <a:lnTo>
                  <a:pt x="131" y="7061"/>
                </a:lnTo>
                <a:lnTo>
                  <a:pt x="358" y="7585"/>
                </a:lnTo>
                <a:lnTo>
                  <a:pt x="667" y="8049"/>
                </a:lnTo>
                <a:lnTo>
                  <a:pt x="1072" y="8454"/>
                </a:lnTo>
                <a:lnTo>
                  <a:pt x="1536" y="8764"/>
                </a:lnTo>
                <a:lnTo>
                  <a:pt x="2060" y="8990"/>
                </a:lnTo>
                <a:lnTo>
                  <a:pt x="2632" y="9109"/>
                </a:lnTo>
                <a:lnTo>
                  <a:pt x="2929" y="9121"/>
                </a:lnTo>
                <a:lnTo>
                  <a:pt x="10419" y="9121"/>
                </a:lnTo>
                <a:lnTo>
                  <a:pt x="10693" y="9109"/>
                </a:lnTo>
                <a:lnTo>
                  <a:pt x="11205" y="9002"/>
                </a:lnTo>
                <a:lnTo>
                  <a:pt x="11669" y="8811"/>
                </a:lnTo>
                <a:lnTo>
                  <a:pt x="12086" y="8525"/>
                </a:lnTo>
                <a:lnTo>
                  <a:pt x="12431" y="8168"/>
                </a:lnTo>
                <a:lnTo>
                  <a:pt x="12717" y="7752"/>
                </a:lnTo>
                <a:lnTo>
                  <a:pt x="12919" y="7287"/>
                </a:lnTo>
                <a:lnTo>
                  <a:pt x="13014" y="6775"/>
                </a:lnTo>
                <a:lnTo>
                  <a:pt x="13026" y="6513"/>
                </a:lnTo>
                <a:lnTo>
                  <a:pt x="13014" y="6144"/>
                </a:lnTo>
                <a:lnTo>
                  <a:pt x="12812" y="5454"/>
                </a:lnTo>
                <a:lnTo>
                  <a:pt x="12443" y="4858"/>
                </a:lnTo>
                <a:lnTo>
                  <a:pt x="11943" y="4382"/>
                </a:lnTo>
                <a:lnTo>
                  <a:pt x="11633" y="4215"/>
                </a:lnTo>
                <a:lnTo>
                  <a:pt x="11705" y="3894"/>
                </a:lnTo>
                <a:lnTo>
                  <a:pt x="11728" y="3584"/>
                </a:lnTo>
                <a:lnTo>
                  <a:pt x="11717" y="3346"/>
                </a:lnTo>
                <a:lnTo>
                  <a:pt x="11621" y="2906"/>
                </a:lnTo>
                <a:lnTo>
                  <a:pt x="11455" y="2489"/>
                </a:lnTo>
                <a:lnTo>
                  <a:pt x="11205" y="2132"/>
                </a:lnTo>
                <a:lnTo>
                  <a:pt x="10895" y="1822"/>
                </a:lnTo>
                <a:lnTo>
                  <a:pt x="10538" y="1572"/>
                </a:lnTo>
                <a:lnTo>
                  <a:pt x="10121" y="1405"/>
                </a:lnTo>
                <a:lnTo>
                  <a:pt x="9680" y="1310"/>
                </a:lnTo>
                <a:lnTo>
                  <a:pt x="9192" y="1310"/>
                </a:lnTo>
                <a:lnTo>
                  <a:pt x="8692" y="1429"/>
                </a:lnTo>
                <a:lnTo>
                  <a:pt x="8466" y="1524"/>
                </a:lnTo>
                <a:lnTo>
                  <a:pt x="8216" y="1191"/>
                </a:lnTo>
                <a:lnTo>
                  <a:pt x="7585" y="631"/>
                </a:lnTo>
                <a:lnTo>
                  <a:pt x="6835" y="238"/>
                </a:lnTo>
                <a:lnTo>
                  <a:pt x="5989" y="24"/>
                </a:lnTo>
                <a:lnTo>
                  <a:pt x="55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58"/>
          <p:cNvSpPr/>
          <p:nvPr/>
        </p:nvSpPr>
        <p:spPr>
          <a:xfrm>
            <a:off x="2704181" y="2808192"/>
            <a:ext cx="738796" cy="517754"/>
          </a:xfrm>
          <a:custGeom>
            <a:avLst/>
            <a:gdLst/>
            <a:ahLst/>
            <a:cxnLst/>
            <a:rect l="l" t="t" r="r" b="b"/>
            <a:pathLst>
              <a:path w="13015" h="9121" extrusionOk="0">
                <a:moveTo>
                  <a:pt x="5525" y="655"/>
                </a:moveTo>
                <a:lnTo>
                  <a:pt x="5895" y="667"/>
                </a:lnTo>
                <a:lnTo>
                  <a:pt x="6585" y="846"/>
                </a:lnTo>
                <a:lnTo>
                  <a:pt x="7204" y="1167"/>
                </a:lnTo>
                <a:lnTo>
                  <a:pt x="7716" y="1620"/>
                </a:lnTo>
                <a:lnTo>
                  <a:pt x="7931" y="1893"/>
                </a:lnTo>
                <a:lnTo>
                  <a:pt x="8002" y="1989"/>
                </a:lnTo>
                <a:lnTo>
                  <a:pt x="8193" y="2120"/>
                </a:lnTo>
                <a:lnTo>
                  <a:pt x="8407" y="2179"/>
                </a:lnTo>
                <a:lnTo>
                  <a:pt x="8633" y="2155"/>
                </a:lnTo>
                <a:lnTo>
                  <a:pt x="8740" y="2108"/>
                </a:lnTo>
                <a:lnTo>
                  <a:pt x="8895" y="2036"/>
                </a:lnTo>
                <a:lnTo>
                  <a:pt x="9252" y="1965"/>
                </a:lnTo>
                <a:lnTo>
                  <a:pt x="9431" y="1953"/>
                </a:lnTo>
                <a:lnTo>
                  <a:pt x="9598" y="1965"/>
                </a:lnTo>
                <a:lnTo>
                  <a:pt x="9919" y="2024"/>
                </a:lnTo>
                <a:lnTo>
                  <a:pt x="10217" y="2143"/>
                </a:lnTo>
                <a:lnTo>
                  <a:pt x="10467" y="2322"/>
                </a:lnTo>
                <a:lnTo>
                  <a:pt x="10693" y="2548"/>
                </a:lnTo>
                <a:lnTo>
                  <a:pt x="10872" y="2810"/>
                </a:lnTo>
                <a:lnTo>
                  <a:pt x="10991" y="3096"/>
                </a:lnTo>
                <a:lnTo>
                  <a:pt x="11062" y="3418"/>
                </a:lnTo>
                <a:lnTo>
                  <a:pt x="11062" y="3584"/>
                </a:lnTo>
                <a:lnTo>
                  <a:pt x="11050" y="3810"/>
                </a:lnTo>
                <a:lnTo>
                  <a:pt x="11003" y="4013"/>
                </a:lnTo>
                <a:lnTo>
                  <a:pt x="10979" y="4132"/>
                </a:lnTo>
                <a:lnTo>
                  <a:pt x="10991" y="4358"/>
                </a:lnTo>
                <a:lnTo>
                  <a:pt x="11074" y="4549"/>
                </a:lnTo>
                <a:lnTo>
                  <a:pt x="11229" y="4715"/>
                </a:lnTo>
                <a:lnTo>
                  <a:pt x="11324" y="4787"/>
                </a:lnTo>
                <a:lnTo>
                  <a:pt x="11550" y="4918"/>
                </a:lnTo>
                <a:lnTo>
                  <a:pt x="11931" y="5275"/>
                </a:lnTo>
                <a:lnTo>
                  <a:pt x="12205" y="5716"/>
                </a:lnTo>
                <a:lnTo>
                  <a:pt x="12348" y="6239"/>
                </a:lnTo>
                <a:lnTo>
                  <a:pt x="12360" y="6513"/>
                </a:lnTo>
                <a:lnTo>
                  <a:pt x="12360" y="6716"/>
                </a:lnTo>
                <a:lnTo>
                  <a:pt x="12277" y="7097"/>
                </a:lnTo>
                <a:lnTo>
                  <a:pt x="12134" y="7442"/>
                </a:lnTo>
                <a:lnTo>
                  <a:pt x="11919" y="7752"/>
                </a:lnTo>
                <a:lnTo>
                  <a:pt x="11657" y="8025"/>
                </a:lnTo>
                <a:lnTo>
                  <a:pt x="11348" y="8228"/>
                </a:lnTo>
                <a:lnTo>
                  <a:pt x="10991" y="8383"/>
                </a:lnTo>
                <a:lnTo>
                  <a:pt x="10610" y="8454"/>
                </a:lnTo>
                <a:lnTo>
                  <a:pt x="10407" y="8466"/>
                </a:lnTo>
                <a:lnTo>
                  <a:pt x="2930" y="8466"/>
                </a:lnTo>
                <a:lnTo>
                  <a:pt x="2692" y="8454"/>
                </a:lnTo>
                <a:lnTo>
                  <a:pt x="2239" y="8371"/>
                </a:lnTo>
                <a:lnTo>
                  <a:pt x="1834" y="8192"/>
                </a:lnTo>
                <a:lnTo>
                  <a:pt x="1477" y="7954"/>
                </a:lnTo>
                <a:lnTo>
                  <a:pt x="1168" y="7644"/>
                </a:lnTo>
                <a:lnTo>
                  <a:pt x="917" y="7275"/>
                </a:lnTo>
                <a:lnTo>
                  <a:pt x="739" y="6870"/>
                </a:lnTo>
                <a:lnTo>
                  <a:pt x="656" y="6418"/>
                </a:lnTo>
                <a:lnTo>
                  <a:pt x="644" y="6192"/>
                </a:lnTo>
                <a:lnTo>
                  <a:pt x="656" y="6001"/>
                </a:lnTo>
                <a:lnTo>
                  <a:pt x="703" y="5644"/>
                </a:lnTo>
                <a:lnTo>
                  <a:pt x="882" y="5144"/>
                </a:lnTo>
                <a:lnTo>
                  <a:pt x="1287" y="4584"/>
                </a:lnTo>
                <a:lnTo>
                  <a:pt x="1846" y="4168"/>
                </a:lnTo>
                <a:lnTo>
                  <a:pt x="2168" y="4037"/>
                </a:lnTo>
                <a:lnTo>
                  <a:pt x="2346" y="3941"/>
                </a:lnTo>
                <a:lnTo>
                  <a:pt x="2525" y="3727"/>
                </a:lnTo>
                <a:lnTo>
                  <a:pt x="2596" y="3548"/>
                </a:lnTo>
                <a:lnTo>
                  <a:pt x="2596" y="3453"/>
                </a:lnTo>
                <a:lnTo>
                  <a:pt x="2620" y="3156"/>
                </a:lnTo>
                <a:lnTo>
                  <a:pt x="2763" y="2608"/>
                </a:lnTo>
                <a:lnTo>
                  <a:pt x="2989" y="2108"/>
                </a:lnTo>
                <a:lnTo>
                  <a:pt x="3311" y="1667"/>
                </a:lnTo>
                <a:lnTo>
                  <a:pt x="3704" y="1286"/>
                </a:lnTo>
                <a:lnTo>
                  <a:pt x="4168" y="989"/>
                </a:lnTo>
                <a:lnTo>
                  <a:pt x="4680" y="774"/>
                </a:lnTo>
                <a:lnTo>
                  <a:pt x="5240" y="667"/>
                </a:lnTo>
                <a:lnTo>
                  <a:pt x="5525" y="655"/>
                </a:lnTo>
                <a:close/>
                <a:moveTo>
                  <a:pt x="5525" y="0"/>
                </a:moveTo>
                <a:lnTo>
                  <a:pt x="5168" y="12"/>
                </a:lnTo>
                <a:lnTo>
                  <a:pt x="4490" y="155"/>
                </a:lnTo>
                <a:lnTo>
                  <a:pt x="3858" y="405"/>
                </a:lnTo>
                <a:lnTo>
                  <a:pt x="3299" y="774"/>
                </a:lnTo>
                <a:lnTo>
                  <a:pt x="2811" y="1239"/>
                </a:lnTo>
                <a:lnTo>
                  <a:pt x="2430" y="1786"/>
                </a:lnTo>
                <a:lnTo>
                  <a:pt x="2144" y="2394"/>
                </a:lnTo>
                <a:lnTo>
                  <a:pt x="1977" y="3072"/>
                </a:lnTo>
                <a:lnTo>
                  <a:pt x="1953" y="3418"/>
                </a:lnTo>
                <a:lnTo>
                  <a:pt x="1739" y="3501"/>
                </a:lnTo>
                <a:lnTo>
                  <a:pt x="1346" y="3715"/>
                </a:lnTo>
                <a:lnTo>
                  <a:pt x="989" y="3977"/>
                </a:lnTo>
                <a:lnTo>
                  <a:pt x="679" y="4299"/>
                </a:lnTo>
                <a:lnTo>
                  <a:pt x="417" y="4656"/>
                </a:lnTo>
                <a:lnTo>
                  <a:pt x="215" y="5061"/>
                </a:lnTo>
                <a:lnTo>
                  <a:pt x="72" y="5489"/>
                </a:lnTo>
                <a:lnTo>
                  <a:pt x="1" y="5954"/>
                </a:lnTo>
                <a:lnTo>
                  <a:pt x="1" y="6192"/>
                </a:lnTo>
                <a:lnTo>
                  <a:pt x="1" y="6489"/>
                </a:lnTo>
                <a:lnTo>
                  <a:pt x="120" y="7061"/>
                </a:lnTo>
                <a:lnTo>
                  <a:pt x="346" y="7585"/>
                </a:lnTo>
                <a:lnTo>
                  <a:pt x="656" y="8049"/>
                </a:lnTo>
                <a:lnTo>
                  <a:pt x="1060" y="8454"/>
                </a:lnTo>
                <a:lnTo>
                  <a:pt x="1525" y="8764"/>
                </a:lnTo>
                <a:lnTo>
                  <a:pt x="2049" y="8990"/>
                </a:lnTo>
                <a:lnTo>
                  <a:pt x="2620" y="9109"/>
                </a:lnTo>
                <a:lnTo>
                  <a:pt x="2930" y="9121"/>
                </a:lnTo>
                <a:lnTo>
                  <a:pt x="10419" y="9121"/>
                </a:lnTo>
                <a:lnTo>
                  <a:pt x="10681" y="9109"/>
                </a:lnTo>
                <a:lnTo>
                  <a:pt x="11193" y="9002"/>
                </a:lnTo>
                <a:lnTo>
                  <a:pt x="11657" y="8811"/>
                </a:lnTo>
                <a:lnTo>
                  <a:pt x="12074" y="8525"/>
                </a:lnTo>
                <a:lnTo>
                  <a:pt x="12431" y="8168"/>
                </a:lnTo>
                <a:lnTo>
                  <a:pt x="12705" y="7752"/>
                </a:lnTo>
                <a:lnTo>
                  <a:pt x="12908" y="7287"/>
                </a:lnTo>
                <a:lnTo>
                  <a:pt x="13003" y="6775"/>
                </a:lnTo>
                <a:lnTo>
                  <a:pt x="13015" y="6513"/>
                </a:lnTo>
                <a:lnTo>
                  <a:pt x="13003" y="6144"/>
                </a:lnTo>
                <a:lnTo>
                  <a:pt x="12800" y="5454"/>
                </a:lnTo>
                <a:lnTo>
                  <a:pt x="12431" y="4858"/>
                </a:lnTo>
                <a:lnTo>
                  <a:pt x="11931" y="4382"/>
                </a:lnTo>
                <a:lnTo>
                  <a:pt x="11634" y="4215"/>
                </a:lnTo>
                <a:lnTo>
                  <a:pt x="11705" y="3894"/>
                </a:lnTo>
                <a:lnTo>
                  <a:pt x="11717" y="3584"/>
                </a:lnTo>
                <a:lnTo>
                  <a:pt x="11705" y="3346"/>
                </a:lnTo>
                <a:lnTo>
                  <a:pt x="11622" y="2906"/>
                </a:lnTo>
                <a:lnTo>
                  <a:pt x="11443" y="2489"/>
                </a:lnTo>
                <a:lnTo>
                  <a:pt x="11193" y="2132"/>
                </a:lnTo>
                <a:lnTo>
                  <a:pt x="10883" y="1822"/>
                </a:lnTo>
                <a:lnTo>
                  <a:pt x="10526" y="1572"/>
                </a:lnTo>
                <a:lnTo>
                  <a:pt x="10121" y="1405"/>
                </a:lnTo>
                <a:lnTo>
                  <a:pt x="9669" y="1310"/>
                </a:lnTo>
                <a:lnTo>
                  <a:pt x="9181" y="1310"/>
                </a:lnTo>
                <a:lnTo>
                  <a:pt x="8681" y="1429"/>
                </a:lnTo>
                <a:lnTo>
                  <a:pt x="8466" y="1524"/>
                </a:lnTo>
                <a:lnTo>
                  <a:pt x="8204" y="1191"/>
                </a:lnTo>
                <a:lnTo>
                  <a:pt x="7573" y="631"/>
                </a:lnTo>
                <a:lnTo>
                  <a:pt x="6823" y="238"/>
                </a:lnTo>
                <a:lnTo>
                  <a:pt x="5978" y="24"/>
                </a:lnTo>
                <a:lnTo>
                  <a:pt x="5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58"/>
          <p:cNvSpPr/>
          <p:nvPr/>
        </p:nvSpPr>
        <p:spPr>
          <a:xfrm>
            <a:off x="3831587" y="2808192"/>
            <a:ext cx="739478" cy="517754"/>
          </a:xfrm>
          <a:custGeom>
            <a:avLst/>
            <a:gdLst/>
            <a:ahLst/>
            <a:cxnLst/>
            <a:rect l="l" t="t" r="r" b="b"/>
            <a:pathLst>
              <a:path w="13027" h="9121" extrusionOk="0">
                <a:moveTo>
                  <a:pt x="6513" y="2608"/>
                </a:moveTo>
                <a:lnTo>
                  <a:pt x="6382" y="2632"/>
                </a:lnTo>
                <a:lnTo>
                  <a:pt x="6204" y="2798"/>
                </a:lnTo>
                <a:lnTo>
                  <a:pt x="6180" y="2929"/>
                </a:lnTo>
                <a:lnTo>
                  <a:pt x="6180" y="6061"/>
                </a:lnTo>
                <a:lnTo>
                  <a:pt x="5108" y="4977"/>
                </a:lnTo>
                <a:lnTo>
                  <a:pt x="5013" y="4906"/>
                </a:lnTo>
                <a:lnTo>
                  <a:pt x="4763" y="4906"/>
                </a:lnTo>
                <a:lnTo>
                  <a:pt x="4656" y="4977"/>
                </a:lnTo>
                <a:lnTo>
                  <a:pt x="4572" y="5084"/>
                </a:lnTo>
                <a:lnTo>
                  <a:pt x="4572" y="5334"/>
                </a:lnTo>
                <a:lnTo>
                  <a:pt x="4656" y="5442"/>
                </a:lnTo>
                <a:lnTo>
                  <a:pt x="6287" y="7073"/>
                </a:lnTo>
                <a:lnTo>
                  <a:pt x="6382" y="7144"/>
                </a:lnTo>
                <a:lnTo>
                  <a:pt x="6632" y="7144"/>
                </a:lnTo>
                <a:lnTo>
                  <a:pt x="6739" y="7073"/>
                </a:lnTo>
                <a:lnTo>
                  <a:pt x="8371" y="5442"/>
                </a:lnTo>
                <a:lnTo>
                  <a:pt x="8454" y="5334"/>
                </a:lnTo>
                <a:lnTo>
                  <a:pt x="8454" y="5084"/>
                </a:lnTo>
                <a:lnTo>
                  <a:pt x="8371" y="4977"/>
                </a:lnTo>
                <a:lnTo>
                  <a:pt x="8263" y="4906"/>
                </a:lnTo>
                <a:lnTo>
                  <a:pt x="8013" y="4906"/>
                </a:lnTo>
                <a:lnTo>
                  <a:pt x="7906" y="4977"/>
                </a:lnTo>
                <a:lnTo>
                  <a:pt x="6835" y="6061"/>
                </a:lnTo>
                <a:lnTo>
                  <a:pt x="6835" y="2929"/>
                </a:lnTo>
                <a:lnTo>
                  <a:pt x="6823" y="2798"/>
                </a:lnTo>
                <a:lnTo>
                  <a:pt x="6644" y="2632"/>
                </a:lnTo>
                <a:lnTo>
                  <a:pt x="6513" y="2608"/>
                </a:lnTo>
                <a:close/>
                <a:moveTo>
                  <a:pt x="5531" y="655"/>
                </a:moveTo>
                <a:lnTo>
                  <a:pt x="5894" y="667"/>
                </a:lnTo>
                <a:lnTo>
                  <a:pt x="6585" y="846"/>
                </a:lnTo>
                <a:lnTo>
                  <a:pt x="7204" y="1167"/>
                </a:lnTo>
                <a:lnTo>
                  <a:pt x="7716" y="1620"/>
                </a:lnTo>
                <a:lnTo>
                  <a:pt x="7930" y="1893"/>
                </a:lnTo>
                <a:lnTo>
                  <a:pt x="8001" y="1989"/>
                </a:lnTo>
                <a:lnTo>
                  <a:pt x="8192" y="2120"/>
                </a:lnTo>
                <a:lnTo>
                  <a:pt x="8406" y="2179"/>
                </a:lnTo>
                <a:lnTo>
                  <a:pt x="8633" y="2155"/>
                </a:lnTo>
                <a:lnTo>
                  <a:pt x="8740" y="2108"/>
                </a:lnTo>
                <a:lnTo>
                  <a:pt x="8906" y="2048"/>
                </a:lnTo>
                <a:lnTo>
                  <a:pt x="9252" y="1965"/>
                </a:lnTo>
                <a:lnTo>
                  <a:pt x="9442" y="1953"/>
                </a:lnTo>
                <a:lnTo>
                  <a:pt x="9609" y="1965"/>
                </a:lnTo>
                <a:lnTo>
                  <a:pt x="9930" y="2024"/>
                </a:lnTo>
                <a:lnTo>
                  <a:pt x="10216" y="2155"/>
                </a:lnTo>
                <a:lnTo>
                  <a:pt x="10478" y="2322"/>
                </a:lnTo>
                <a:lnTo>
                  <a:pt x="10692" y="2548"/>
                </a:lnTo>
                <a:lnTo>
                  <a:pt x="10871" y="2810"/>
                </a:lnTo>
                <a:lnTo>
                  <a:pt x="11002" y="3096"/>
                </a:lnTo>
                <a:lnTo>
                  <a:pt x="11061" y="3418"/>
                </a:lnTo>
                <a:lnTo>
                  <a:pt x="11061" y="3584"/>
                </a:lnTo>
                <a:lnTo>
                  <a:pt x="11061" y="3810"/>
                </a:lnTo>
                <a:lnTo>
                  <a:pt x="11002" y="4013"/>
                </a:lnTo>
                <a:lnTo>
                  <a:pt x="10978" y="4132"/>
                </a:lnTo>
                <a:lnTo>
                  <a:pt x="10990" y="4358"/>
                </a:lnTo>
                <a:lnTo>
                  <a:pt x="11085" y="4561"/>
                </a:lnTo>
                <a:lnTo>
                  <a:pt x="11228" y="4727"/>
                </a:lnTo>
                <a:lnTo>
                  <a:pt x="11323" y="4787"/>
                </a:lnTo>
                <a:lnTo>
                  <a:pt x="11550" y="4918"/>
                </a:lnTo>
                <a:lnTo>
                  <a:pt x="11931" y="5275"/>
                </a:lnTo>
                <a:lnTo>
                  <a:pt x="12205" y="5727"/>
                </a:lnTo>
                <a:lnTo>
                  <a:pt x="12359" y="6239"/>
                </a:lnTo>
                <a:lnTo>
                  <a:pt x="12371" y="6513"/>
                </a:lnTo>
                <a:lnTo>
                  <a:pt x="12359" y="6716"/>
                </a:lnTo>
                <a:lnTo>
                  <a:pt x="12288" y="7097"/>
                </a:lnTo>
                <a:lnTo>
                  <a:pt x="12133" y="7442"/>
                </a:lnTo>
                <a:lnTo>
                  <a:pt x="11931" y="7763"/>
                </a:lnTo>
                <a:lnTo>
                  <a:pt x="11657" y="8025"/>
                </a:lnTo>
                <a:lnTo>
                  <a:pt x="11347" y="8240"/>
                </a:lnTo>
                <a:lnTo>
                  <a:pt x="11002" y="8383"/>
                </a:lnTo>
                <a:lnTo>
                  <a:pt x="10621" y="8466"/>
                </a:lnTo>
                <a:lnTo>
                  <a:pt x="2929" y="8466"/>
                </a:lnTo>
                <a:lnTo>
                  <a:pt x="2691" y="8454"/>
                </a:lnTo>
                <a:lnTo>
                  <a:pt x="2251" y="8371"/>
                </a:lnTo>
                <a:lnTo>
                  <a:pt x="1846" y="8192"/>
                </a:lnTo>
                <a:lnTo>
                  <a:pt x="1477" y="7954"/>
                </a:lnTo>
                <a:lnTo>
                  <a:pt x="1167" y="7644"/>
                </a:lnTo>
                <a:lnTo>
                  <a:pt x="917" y="7275"/>
                </a:lnTo>
                <a:lnTo>
                  <a:pt x="750" y="6870"/>
                </a:lnTo>
                <a:lnTo>
                  <a:pt x="655" y="6418"/>
                </a:lnTo>
                <a:lnTo>
                  <a:pt x="655" y="6192"/>
                </a:lnTo>
                <a:lnTo>
                  <a:pt x="655" y="6001"/>
                </a:lnTo>
                <a:lnTo>
                  <a:pt x="715" y="5644"/>
                </a:lnTo>
                <a:lnTo>
                  <a:pt x="893" y="5156"/>
                </a:lnTo>
                <a:lnTo>
                  <a:pt x="1298" y="4584"/>
                </a:lnTo>
                <a:lnTo>
                  <a:pt x="1846" y="4168"/>
                </a:lnTo>
                <a:lnTo>
                  <a:pt x="2167" y="4037"/>
                </a:lnTo>
                <a:lnTo>
                  <a:pt x="2346" y="3941"/>
                </a:lnTo>
                <a:lnTo>
                  <a:pt x="2536" y="3727"/>
                </a:lnTo>
                <a:lnTo>
                  <a:pt x="2596" y="3548"/>
                </a:lnTo>
                <a:lnTo>
                  <a:pt x="2608" y="3453"/>
                </a:lnTo>
                <a:lnTo>
                  <a:pt x="2632" y="3167"/>
                </a:lnTo>
                <a:lnTo>
                  <a:pt x="2762" y="2608"/>
                </a:lnTo>
                <a:lnTo>
                  <a:pt x="3001" y="2108"/>
                </a:lnTo>
                <a:lnTo>
                  <a:pt x="3310" y="1667"/>
                </a:lnTo>
                <a:lnTo>
                  <a:pt x="3703" y="1286"/>
                </a:lnTo>
                <a:lnTo>
                  <a:pt x="4167" y="989"/>
                </a:lnTo>
                <a:lnTo>
                  <a:pt x="4679" y="774"/>
                </a:lnTo>
                <a:lnTo>
                  <a:pt x="5239" y="667"/>
                </a:lnTo>
                <a:lnTo>
                  <a:pt x="5531" y="655"/>
                </a:lnTo>
                <a:close/>
                <a:moveTo>
                  <a:pt x="5537" y="0"/>
                </a:moveTo>
                <a:lnTo>
                  <a:pt x="5180" y="12"/>
                </a:lnTo>
                <a:lnTo>
                  <a:pt x="4489" y="155"/>
                </a:lnTo>
                <a:lnTo>
                  <a:pt x="3870" y="405"/>
                </a:lnTo>
                <a:lnTo>
                  <a:pt x="3298" y="774"/>
                </a:lnTo>
                <a:lnTo>
                  <a:pt x="2822" y="1239"/>
                </a:lnTo>
                <a:lnTo>
                  <a:pt x="2429" y="1786"/>
                </a:lnTo>
                <a:lnTo>
                  <a:pt x="2143" y="2394"/>
                </a:lnTo>
                <a:lnTo>
                  <a:pt x="1989" y="3072"/>
                </a:lnTo>
                <a:lnTo>
                  <a:pt x="1953" y="3418"/>
                </a:lnTo>
                <a:lnTo>
                  <a:pt x="1750" y="3501"/>
                </a:lnTo>
                <a:lnTo>
                  <a:pt x="1346" y="3715"/>
                </a:lnTo>
                <a:lnTo>
                  <a:pt x="1000" y="3977"/>
                </a:lnTo>
                <a:lnTo>
                  <a:pt x="679" y="4299"/>
                </a:lnTo>
                <a:lnTo>
                  <a:pt x="429" y="4656"/>
                </a:lnTo>
                <a:lnTo>
                  <a:pt x="214" y="5061"/>
                </a:lnTo>
                <a:lnTo>
                  <a:pt x="83" y="5489"/>
                </a:lnTo>
                <a:lnTo>
                  <a:pt x="0" y="5954"/>
                </a:lnTo>
                <a:lnTo>
                  <a:pt x="0" y="6192"/>
                </a:lnTo>
                <a:lnTo>
                  <a:pt x="12" y="6489"/>
                </a:lnTo>
                <a:lnTo>
                  <a:pt x="131" y="7061"/>
                </a:lnTo>
                <a:lnTo>
                  <a:pt x="345" y="7585"/>
                </a:lnTo>
                <a:lnTo>
                  <a:pt x="667" y="8049"/>
                </a:lnTo>
                <a:lnTo>
                  <a:pt x="1060" y="8454"/>
                </a:lnTo>
                <a:lnTo>
                  <a:pt x="1536" y="8764"/>
                </a:lnTo>
                <a:lnTo>
                  <a:pt x="2060" y="8990"/>
                </a:lnTo>
                <a:lnTo>
                  <a:pt x="2632" y="9109"/>
                </a:lnTo>
                <a:lnTo>
                  <a:pt x="2929" y="9121"/>
                </a:lnTo>
                <a:lnTo>
                  <a:pt x="10419" y="9121"/>
                </a:lnTo>
                <a:lnTo>
                  <a:pt x="10680" y="9109"/>
                </a:lnTo>
                <a:lnTo>
                  <a:pt x="11192" y="9002"/>
                </a:lnTo>
                <a:lnTo>
                  <a:pt x="11657" y="8811"/>
                </a:lnTo>
                <a:lnTo>
                  <a:pt x="12074" y="8525"/>
                </a:lnTo>
                <a:lnTo>
                  <a:pt x="12431" y="8168"/>
                </a:lnTo>
                <a:lnTo>
                  <a:pt x="12717" y="7752"/>
                </a:lnTo>
                <a:lnTo>
                  <a:pt x="12907" y="7287"/>
                </a:lnTo>
                <a:lnTo>
                  <a:pt x="13014" y="6775"/>
                </a:lnTo>
                <a:lnTo>
                  <a:pt x="13026" y="6513"/>
                </a:lnTo>
                <a:lnTo>
                  <a:pt x="13002" y="6144"/>
                </a:lnTo>
                <a:lnTo>
                  <a:pt x="12812" y="5454"/>
                </a:lnTo>
                <a:lnTo>
                  <a:pt x="12443" y="4858"/>
                </a:lnTo>
                <a:lnTo>
                  <a:pt x="11931" y="4382"/>
                </a:lnTo>
                <a:lnTo>
                  <a:pt x="11633" y="4215"/>
                </a:lnTo>
                <a:lnTo>
                  <a:pt x="11704" y="3894"/>
                </a:lnTo>
                <a:lnTo>
                  <a:pt x="11716" y="3584"/>
                </a:lnTo>
                <a:lnTo>
                  <a:pt x="11716" y="3346"/>
                </a:lnTo>
                <a:lnTo>
                  <a:pt x="11621" y="2906"/>
                </a:lnTo>
                <a:lnTo>
                  <a:pt x="11443" y="2489"/>
                </a:lnTo>
                <a:lnTo>
                  <a:pt x="11204" y="2132"/>
                </a:lnTo>
                <a:lnTo>
                  <a:pt x="10895" y="1822"/>
                </a:lnTo>
                <a:lnTo>
                  <a:pt x="10526" y="1572"/>
                </a:lnTo>
                <a:lnTo>
                  <a:pt x="10121" y="1405"/>
                </a:lnTo>
                <a:lnTo>
                  <a:pt x="9680" y="1310"/>
                </a:lnTo>
                <a:lnTo>
                  <a:pt x="9180" y="1310"/>
                </a:lnTo>
                <a:lnTo>
                  <a:pt x="8692" y="1429"/>
                </a:lnTo>
                <a:lnTo>
                  <a:pt x="8466" y="1524"/>
                </a:lnTo>
                <a:lnTo>
                  <a:pt x="8204" y="1191"/>
                </a:lnTo>
                <a:lnTo>
                  <a:pt x="7573" y="631"/>
                </a:lnTo>
                <a:lnTo>
                  <a:pt x="6823" y="238"/>
                </a:lnTo>
                <a:lnTo>
                  <a:pt x="5977" y="24"/>
                </a:lnTo>
                <a:lnTo>
                  <a:pt x="55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58"/>
          <p:cNvSpPr/>
          <p:nvPr/>
        </p:nvSpPr>
        <p:spPr>
          <a:xfrm>
            <a:off x="4958936" y="2808192"/>
            <a:ext cx="739478" cy="517754"/>
          </a:xfrm>
          <a:custGeom>
            <a:avLst/>
            <a:gdLst/>
            <a:ahLst/>
            <a:cxnLst/>
            <a:rect l="l" t="t" r="r" b="b"/>
            <a:pathLst>
              <a:path w="13027" h="9121" extrusionOk="0">
                <a:moveTo>
                  <a:pt x="6395" y="2620"/>
                </a:moveTo>
                <a:lnTo>
                  <a:pt x="6287" y="2703"/>
                </a:lnTo>
                <a:lnTo>
                  <a:pt x="4656" y="4334"/>
                </a:lnTo>
                <a:lnTo>
                  <a:pt x="4573" y="4441"/>
                </a:lnTo>
                <a:lnTo>
                  <a:pt x="4573" y="4692"/>
                </a:lnTo>
                <a:lnTo>
                  <a:pt x="4656" y="4787"/>
                </a:lnTo>
                <a:lnTo>
                  <a:pt x="4763" y="4870"/>
                </a:lnTo>
                <a:lnTo>
                  <a:pt x="5013" y="4870"/>
                </a:lnTo>
                <a:lnTo>
                  <a:pt x="5120" y="4787"/>
                </a:lnTo>
                <a:lnTo>
                  <a:pt x="6192" y="3715"/>
                </a:lnTo>
                <a:lnTo>
                  <a:pt x="6192" y="6835"/>
                </a:lnTo>
                <a:lnTo>
                  <a:pt x="6204" y="6966"/>
                </a:lnTo>
                <a:lnTo>
                  <a:pt x="6383" y="7144"/>
                </a:lnTo>
                <a:lnTo>
                  <a:pt x="6514" y="7168"/>
                </a:lnTo>
                <a:lnTo>
                  <a:pt x="6645" y="7144"/>
                </a:lnTo>
                <a:lnTo>
                  <a:pt x="6823" y="6966"/>
                </a:lnTo>
                <a:lnTo>
                  <a:pt x="6835" y="6835"/>
                </a:lnTo>
                <a:lnTo>
                  <a:pt x="6835" y="3715"/>
                </a:lnTo>
                <a:lnTo>
                  <a:pt x="7907" y="4787"/>
                </a:lnTo>
                <a:lnTo>
                  <a:pt x="8014" y="4870"/>
                </a:lnTo>
                <a:lnTo>
                  <a:pt x="8264" y="4870"/>
                </a:lnTo>
                <a:lnTo>
                  <a:pt x="8371" y="4787"/>
                </a:lnTo>
                <a:lnTo>
                  <a:pt x="8454" y="4692"/>
                </a:lnTo>
                <a:lnTo>
                  <a:pt x="8454" y="4441"/>
                </a:lnTo>
                <a:lnTo>
                  <a:pt x="8371" y="4334"/>
                </a:lnTo>
                <a:lnTo>
                  <a:pt x="6740" y="2703"/>
                </a:lnTo>
                <a:lnTo>
                  <a:pt x="6645" y="2620"/>
                </a:lnTo>
                <a:close/>
                <a:moveTo>
                  <a:pt x="5537" y="655"/>
                </a:moveTo>
                <a:lnTo>
                  <a:pt x="5906" y="667"/>
                </a:lnTo>
                <a:lnTo>
                  <a:pt x="6597" y="846"/>
                </a:lnTo>
                <a:lnTo>
                  <a:pt x="7204" y="1167"/>
                </a:lnTo>
                <a:lnTo>
                  <a:pt x="7716" y="1620"/>
                </a:lnTo>
                <a:lnTo>
                  <a:pt x="7930" y="1893"/>
                </a:lnTo>
                <a:lnTo>
                  <a:pt x="8002" y="1989"/>
                </a:lnTo>
                <a:lnTo>
                  <a:pt x="8192" y="2120"/>
                </a:lnTo>
                <a:lnTo>
                  <a:pt x="8407" y="2179"/>
                </a:lnTo>
                <a:lnTo>
                  <a:pt x="8633" y="2155"/>
                </a:lnTo>
                <a:lnTo>
                  <a:pt x="8740" y="2108"/>
                </a:lnTo>
                <a:lnTo>
                  <a:pt x="8907" y="2048"/>
                </a:lnTo>
                <a:lnTo>
                  <a:pt x="9252" y="1965"/>
                </a:lnTo>
                <a:lnTo>
                  <a:pt x="9443" y="1953"/>
                </a:lnTo>
                <a:lnTo>
                  <a:pt x="9609" y="1965"/>
                </a:lnTo>
                <a:lnTo>
                  <a:pt x="9931" y="2024"/>
                </a:lnTo>
                <a:lnTo>
                  <a:pt x="10217" y="2155"/>
                </a:lnTo>
                <a:lnTo>
                  <a:pt x="10479" y="2322"/>
                </a:lnTo>
                <a:lnTo>
                  <a:pt x="10705" y="2548"/>
                </a:lnTo>
                <a:lnTo>
                  <a:pt x="10871" y="2810"/>
                </a:lnTo>
                <a:lnTo>
                  <a:pt x="11002" y="3096"/>
                </a:lnTo>
                <a:lnTo>
                  <a:pt x="11062" y="3418"/>
                </a:lnTo>
                <a:lnTo>
                  <a:pt x="11074" y="3584"/>
                </a:lnTo>
                <a:lnTo>
                  <a:pt x="11062" y="3810"/>
                </a:lnTo>
                <a:lnTo>
                  <a:pt x="11014" y="4013"/>
                </a:lnTo>
                <a:lnTo>
                  <a:pt x="10979" y="4132"/>
                </a:lnTo>
                <a:lnTo>
                  <a:pt x="11002" y="4358"/>
                </a:lnTo>
                <a:lnTo>
                  <a:pt x="11086" y="4561"/>
                </a:lnTo>
                <a:lnTo>
                  <a:pt x="11229" y="4727"/>
                </a:lnTo>
                <a:lnTo>
                  <a:pt x="11336" y="4787"/>
                </a:lnTo>
                <a:lnTo>
                  <a:pt x="11562" y="4918"/>
                </a:lnTo>
                <a:lnTo>
                  <a:pt x="11943" y="5275"/>
                </a:lnTo>
                <a:lnTo>
                  <a:pt x="12217" y="5727"/>
                </a:lnTo>
                <a:lnTo>
                  <a:pt x="12360" y="6239"/>
                </a:lnTo>
                <a:lnTo>
                  <a:pt x="12372" y="6513"/>
                </a:lnTo>
                <a:lnTo>
                  <a:pt x="12372" y="6716"/>
                </a:lnTo>
                <a:lnTo>
                  <a:pt x="12288" y="7097"/>
                </a:lnTo>
                <a:lnTo>
                  <a:pt x="12145" y="7442"/>
                </a:lnTo>
                <a:lnTo>
                  <a:pt x="11931" y="7763"/>
                </a:lnTo>
                <a:lnTo>
                  <a:pt x="11669" y="8025"/>
                </a:lnTo>
                <a:lnTo>
                  <a:pt x="11348" y="8240"/>
                </a:lnTo>
                <a:lnTo>
                  <a:pt x="11002" y="8383"/>
                </a:lnTo>
                <a:lnTo>
                  <a:pt x="10621" y="8466"/>
                </a:lnTo>
                <a:lnTo>
                  <a:pt x="2930" y="8466"/>
                </a:lnTo>
                <a:lnTo>
                  <a:pt x="2703" y="8454"/>
                </a:lnTo>
                <a:lnTo>
                  <a:pt x="2251" y="8371"/>
                </a:lnTo>
                <a:lnTo>
                  <a:pt x="1846" y="8192"/>
                </a:lnTo>
                <a:lnTo>
                  <a:pt x="1477" y="7954"/>
                </a:lnTo>
                <a:lnTo>
                  <a:pt x="1167" y="7644"/>
                </a:lnTo>
                <a:lnTo>
                  <a:pt x="929" y="7275"/>
                </a:lnTo>
                <a:lnTo>
                  <a:pt x="751" y="6870"/>
                </a:lnTo>
                <a:lnTo>
                  <a:pt x="667" y="6418"/>
                </a:lnTo>
                <a:lnTo>
                  <a:pt x="655" y="6192"/>
                </a:lnTo>
                <a:lnTo>
                  <a:pt x="655" y="6001"/>
                </a:lnTo>
                <a:lnTo>
                  <a:pt x="715" y="5644"/>
                </a:lnTo>
                <a:lnTo>
                  <a:pt x="894" y="5156"/>
                </a:lnTo>
                <a:lnTo>
                  <a:pt x="1298" y="4584"/>
                </a:lnTo>
                <a:lnTo>
                  <a:pt x="1846" y="4168"/>
                </a:lnTo>
                <a:lnTo>
                  <a:pt x="2180" y="4037"/>
                </a:lnTo>
                <a:lnTo>
                  <a:pt x="2358" y="3941"/>
                </a:lnTo>
                <a:lnTo>
                  <a:pt x="2537" y="3727"/>
                </a:lnTo>
                <a:lnTo>
                  <a:pt x="2596" y="3548"/>
                </a:lnTo>
                <a:lnTo>
                  <a:pt x="2608" y="3453"/>
                </a:lnTo>
                <a:lnTo>
                  <a:pt x="2632" y="3167"/>
                </a:lnTo>
                <a:lnTo>
                  <a:pt x="2763" y="2608"/>
                </a:lnTo>
                <a:lnTo>
                  <a:pt x="3001" y="2108"/>
                </a:lnTo>
                <a:lnTo>
                  <a:pt x="3323" y="1667"/>
                </a:lnTo>
                <a:lnTo>
                  <a:pt x="3715" y="1286"/>
                </a:lnTo>
                <a:lnTo>
                  <a:pt x="4168" y="989"/>
                </a:lnTo>
                <a:lnTo>
                  <a:pt x="4692" y="774"/>
                </a:lnTo>
                <a:lnTo>
                  <a:pt x="5240" y="667"/>
                </a:lnTo>
                <a:lnTo>
                  <a:pt x="5537" y="655"/>
                </a:lnTo>
                <a:close/>
                <a:moveTo>
                  <a:pt x="5537" y="0"/>
                </a:moveTo>
                <a:lnTo>
                  <a:pt x="5180" y="12"/>
                </a:lnTo>
                <a:lnTo>
                  <a:pt x="4501" y="155"/>
                </a:lnTo>
                <a:lnTo>
                  <a:pt x="3870" y="405"/>
                </a:lnTo>
                <a:lnTo>
                  <a:pt x="3311" y="774"/>
                </a:lnTo>
                <a:lnTo>
                  <a:pt x="2822" y="1239"/>
                </a:lnTo>
                <a:lnTo>
                  <a:pt x="2430" y="1786"/>
                </a:lnTo>
                <a:lnTo>
                  <a:pt x="2156" y="2394"/>
                </a:lnTo>
                <a:lnTo>
                  <a:pt x="1989" y="3072"/>
                </a:lnTo>
                <a:lnTo>
                  <a:pt x="1953" y="3418"/>
                </a:lnTo>
                <a:lnTo>
                  <a:pt x="1751" y="3501"/>
                </a:lnTo>
                <a:lnTo>
                  <a:pt x="1358" y="3715"/>
                </a:lnTo>
                <a:lnTo>
                  <a:pt x="1001" y="3977"/>
                </a:lnTo>
                <a:lnTo>
                  <a:pt x="691" y="4299"/>
                </a:lnTo>
                <a:lnTo>
                  <a:pt x="429" y="4656"/>
                </a:lnTo>
                <a:lnTo>
                  <a:pt x="227" y="5061"/>
                </a:lnTo>
                <a:lnTo>
                  <a:pt x="84" y="5489"/>
                </a:lnTo>
                <a:lnTo>
                  <a:pt x="12" y="5954"/>
                </a:lnTo>
                <a:lnTo>
                  <a:pt x="1" y="6192"/>
                </a:lnTo>
                <a:lnTo>
                  <a:pt x="12" y="6489"/>
                </a:lnTo>
                <a:lnTo>
                  <a:pt x="132" y="7061"/>
                </a:lnTo>
                <a:lnTo>
                  <a:pt x="358" y="7585"/>
                </a:lnTo>
                <a:lnTo>
                  <a:pt x="667" y="8049"/>
                </a:lnTo>
                <a:lnTo>
                  <a:pt x="1060" y="8454"/>
                </a:lnTo>
                <a:lnTo>
                  <a:pt x="1537" y="8764"/>
                </a:lnTo>
                <a:lnTo>
                  <a:pt x="2060" y="8990"/>
                </a:lnTo>
                <a:lnTo>
                  <a:pt x="2632" y="9109"/>
                </a:lnTo>
                <a:lnTo>
                  <a:pt x="2930" y="9121"/>
                </a:lnTo>
                <a:lnTo>
                  <a:pt x="10419" y="9121"/>
                </a:lnTo>
                <a:lnTo>
                  <a:pt x="10693" y="9109"/>
                </a:lnTo>
                <a:lnTo>
                  <a:pt x="11193" y="9002"/>
                </a:lnTo>
                <a:lnTo>
                  <a:pt x="11669" y="8811"/>
                </a:lnTo>
                <a:lnTo>
                  <a:pt x="12086" y="8525"/>
                </a:lnTo>
                <a:lnTo>
                  <a:pt x="12431" y="8168"/>
                </a:lnTo>
                <a:lnTo>
                  <a:pt x="12717" y="7752"/>
                </a:lnTo>
                <a:lnTo>
                  <a:pt x="12907" y="7287"/>
                </a:lnTo>
                <a:lnTo>
                  <a:pt x="13015" y="6775"/>
                </a:lnTo>
                <a:lnTo>
                  <a:pt x="13027" y="6513"/>
                </a:lnTo>
                <a:lnTo>
                  <a:pt x="13003" y="6144"/>
                </a:lnTo>
                <a:lnTo>
                  <a:pt x="12812" y="5454"/>
                </a:lnTo>
                <a:lnTo>
                  <a:pt x="12443" y="4858"/>
                </a:lnTo>
                <a:lnTo>
                  <a:pt x="11931" y="4382"/>
                </a:lnTo>
                <a:lnTo>
                  <a:pt x="11633" y="4215"/>
                </a:lnTo>
                <a:lnTo>
                  <a:pt x="11705" y="3894"/>
                </a:lnTo>
                <a:lnTo>
                  <a:pt x="11717" y="3584"/>
                </a:lnTo>
                <a:lnTo>
                  <a:pt x="11717" y="3346"/>
                </a:lnTo>
                <a:lnTo>
                  <a:pt x="11622" y="2906"/>
                </a:lnTo>
                <a:lnTo>
                  <a:pt x="11455" y="2489"/>
                </a:lnTo>
                <a:lnTo>
                  <a:pt x="11205" y="2132"/>
                </a:lnTo>
                <a:lnTo>
                  <a:pt x="10895" y="1822"/>
                </a:lnTo>
                <a:lnTo>
                  <a:pt x="10538" y="1572"/>
                </a:lnTo>
                <a:lnTo>
                  <a:pt x="10121" y="1405"/>
                </a:lnTo>
                <a:lnTo>
                  <a:pt x="9681" y="1310"/>
                </a:lnTo>
                <a:lnTo>
                  <a:pt x="9181" y="1310"/>
                </a:lnTo>
                <a:lnTo>
                  <a:pt x="8693" y="1429"/>
                </a:lnTo>
                <a:lnTo>
                  <a:pt x="8466" y="1524"/>
                </a:lnTo>
                <a:lnTo>
                  <a:pt x="8216" y="1191"/>
                </a:lnTo>
                <a:lnTo>
                  <a:pt x="7585" y="631"/>
                </a:lnTo>
                <a:lnTo>
                  <a:pt x="6823" y="238"/>
                </a:lnTo>
                <a:lnTo>
                  <a:pt x="5990" y="24"/>
                </a:lnTo>
                <a:lnTo>
                  <a:pt x="55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58"/>
          <p:cNvSpPr/>
          <p:nvPr/>
        </p:nvSpPr>
        <p:spPr>
          <a:xfrm>
            <a:off x="6086967" y="2808192"/>
            <a:ext cx="738853" cy="517754"/>
          </a:xfrm>
          <a:custGeom>
            <a:avLst/>
            <a:gdLst/>
            <a:ahLst/>
            <a:cxnLst/>
            <a:rect l="l" t="t" r="r" b="b"/>
            <a:pathLst>
              <a:path w="13016" h="9121" extrusionOk="0">
                <a:moveTo>
                  <a:pt x="8336" y="3596"/>
                </a:moveTo>
                <a:lnTo>
                  <a:pt x="8229" y="3679"/>
                </a:lnTo>
                <a:lnTo>
                  <a:pt x="5859" y="6061"/>
                </a:lnTo>
                <a:lnTo>
                  <a:pt x="4787" y="4977"/>
                </a:lnTo>
                <a:lnTo>
                  <a:pt x="4680" y="4906"/>
                </a:lnTo>
                <a:lnTo>
                  <a:pt x="4430" y="4906"/>
                </a:lnTo>
                <a:lnTo>
                  <a:pt x="4323" y="4977"/>
                </a:lnTo>
                <a:lnTo>
                  <a:pt x="4240" y="5084"/>
                </a:lnTo>
                <a:lnTo>
                  <a:pt x="4240" y="5334"/>
                </a:lnTo>
                <a:lnTo>
                  <a:pt x="4323" y="5442"/>
                </a:lnTo>
                <a:lnTo>
                  <a:pt x="5621" y="6739"/>
                </a:lnTo>
                <a:lnTo>
                  <a:pt x="5728" y="6823"/>
                </a:lnTo>
                <a:lnTo>
                  <a:pt x="5978" y="6823"/>
                </a:lnTo>
                <a:lnTo>
                  <a:pt x="6085" y="6739"/>
                </a:lnTo>
                <a:lnTo>
                  <a:pt x="8693" y="4144"/>
                </a:lnTo>
                <a:lnTo>
                  <a:pt x="8776" y="4037"/>
                </a:lnTo>
                <a:lnTo>
                  <a:pt x="8776" y="3787"/>
                </a:lnTo>
                <a:lnTo>
                  <a:pt x="8693" y="3679"/>
                </a:lnTo>
                <a:lnTo>
                  <a:pt x="8586" y="3596"/>
                </a:lnTo>
                <a:close/>
                <a:moveTo>
                  <a:pt x="5526" y="655"/>
                </a:moveTo>
                <a:lnTo>
                  <a:pt x="5895" y="667"/>
                </a:lnTo>
                <a:lnTo>
                  <a:pt x="6585" y="846"/>
                </a:lnTo>
                <a:lnTo>
                  <a:pt x="7193" y="1167"/>
                </a:lnTo>
                <a:lnTo>
                  <a:pt x="7717" y="1620"/>
                </a:lnTo>
                <a:lnTo>
                  <a:pt x="7919" y="1893"/>
                </a:lnTo>
                <a:lnTo>
                  <a:pt x="8002" y="1989"/>
                </a:lnTo>
                <a:lnTo>
                  <a:pt x="8193" y="2120"/>
                </a:lnTo>
                <a:lnTo>
                  <a:pt x="8407" y="2179"/>
                </a:lnTo>
                <a:lnTo>
                  <a:pt x="8633" y="2155"/>
                </a:lnTo>
                <a:lnTo>
                  <a:pt x="8740" y="2108"/>
                </a:lnTo>
                <a:lnTo>
                  <a:pt x="8895" y="2048"/>
                </a:lnTo>
                <a:lnTo>
                  <a:pt x="9252" y="1965"/>
                </a:lnTo>
                <a:lnTo>
                  <a:pt x="9431" y="1953"/>
                </a:lnTo>
                <a:lnTo>
                  <a:pt x="9598" y="1965"/>
                </a:lnTo>
                <a:lnTo>
                  <a:pt x="9919" y="2024"/>
                </a:lnTo>
                <a:lnTo>
                  <a:pt x="10217" y="2155"/>
                </a:lnTo>
                <a:lnTo>
                  <a:pt x="10479" y="2322"/>
                </a:lnTo>
                <a:lnTo>
                  <a:pt x="10693" y="2548"/>
                </a:lnTo>
                <a:lnTo>
                  <a:pt x="10872" y="2810"/>
                </a:lnTo>
                <a:lnTo>
                  <a:pt x="10991" y="3096"/>
                </a:lnTo>
                <a:lnTo>
                  <a:pt x="11062" y="3418"/>
                </a:lnTo>
                <a:lnTo>
                  <a:pt x="11062" y="3584"/>
                </a:lnTo>
                <a:lnTo>
                  <a:pt x="11050" y="3810"/>
                </a:lnTo>
                <a:lnTo>
                  <a:pt x="11003" y="4013"/>
                </a:lnTo>
                <a:lnTo>
                  <a:pt x="10979" y="4132"/>
                </a:lnTo>
                <a:lnTo>
                  <a:pt x="10991" y="4358"/>
                </a:lnTo>
                <a:lnTo>
                  <a:pt x="11074" y="4561"/>
                </a:lnTo>
                <a:lnTo>
                  <a:pt x="11229" y="4727"/>
                </a:lnTo>
                <a:lnTo>
                  <a:pt x="11324" y="4787"/>
                </a:lnTo>
                <a:lnTo>
                  <a:pt x="11550" y="4918"/>
                </a:lnTo>
                <a:lnTo>
                  <a:pt x="11932" y="5275"/>
                </a:lnTo>
                <a:lnTo>
                  <a:pt x="12205" y="5727"/>
                </a:lnTo>
                <a:lnTo>
                  <a:pt x="12348" y="6239"/>
                </a:lnTo>
                <a:lnTo>
                  <a:pt x="12372" y="6513"/>
                </a:lnTo>
                <a:lnTo>
                  <a:pt x="12360" y="6716"/>
                </a:lnTo>
                <a:lnTo>
                  <a:pt x="12277" y="7097"/>
                </a:lnTo>
                <a:lnTo>
                  <a:pt x="12134" y="7442"/>
                </a:lnTo>
                <a:lnTo>
                  <a:pt x="11920" y="7763"/>
                </a:lnTo>
                <a:lnTo>
                  <a:pt x="11658" y="8025"/>
                </a:lnTo>
                <a:lnTo>
                  <a:pt x="11348" y="8240"/>
                </a:lnTo>
                <a:lnTo>
                  <a:pt x="10991" y="8383"/>
                </a:lnTo>
                <a:lnTo>
                  <a:pt x="10610" y="8466"/>
                </a:lnTo>
                <a:lnTo>
                  <a:pt x="2930" y="8466"/>
                </a:lnTo>
                <a:lnTo>
                  <a:pt x="2692" y="8454"/>
                </a:lnTo>
                <a:lnTo>
                  <a:pt x="2251" y="8371"/>
                </a:lnTo>
                <a:lnTo>
                  <a:pt x="1835" y="8192"/>
                </a:lnTo>
                <a:lnTo>
                  <a:pt x="1477" y="7954"/>
                </a:lnTo>
                <a:lnTo>
                  <a:pt x="1168" y="7644"/>
                </a:lnTo>
                <a:lnTo>
                  <a:pt x="918" y="7275"/>
                </a:lnTo>
                <a:lnTo>
                  <a:pt x="751" y="6870"/>
                </a:lnTo>
                <a:lnTo>
                  <a:pt x="656" y="6418"/>
                </a:lnTo>
                <a:lnTo>
                  <a:pt x="644" y="6192"/>
                </a:lnTo>
                <a:lnTo>
                  <a:pt x="656" y="6001"/>
                </a:lnTo>
                <a:lnTo>
                  <a:pt x="703" y="5644"/>
                </a:lnTo>
                <a:lnTo>
                  <a:pt x="882" y="5156"/>
                </a:lnTo>
                <a:lnTo>
                  <a:pt x="1287" y="4584"/>
                </a:lnTo>
                <a:lnTo>
                  <a:pt x="1846" y="4168"/>
                </a:lnTo>
                <a:lnTo>
                  <a:pt x="2168" y="4037"/>
                </a:lnTo>
                <a:lnTo>
                  <a:pt x="2347" y="3941"/>
                </a:lnTo>
                <a:lnTo>
                  <a:pt x="2525" y="3727"/>
                </a:lnTo>
                <a:lnTo>
                  <a:pt x="2597" y="3548"/>
                </a:lnTo>
                <a:lnTo>
                  <a:pt x="2609" y="3453"/>
                </a:lnTo>
                <a:lnTo>
                  <a:pt x="2620" y="3167"/>
                </a:lnTo>
                <a:lnTo>
                  <a:pt x="2763" y="2608"/>
                </a:lnTo>
                <a:lnTo>
                  <a:pt x="2990" y="2108"/>
                </a:lnTo>
                <a:lnTo>
                  <a:pt x="3311" y="1667"/>
                </a:lnTo>
                <a:lnTo>
                  <a:pt x="3704" y="1286"/>
                </a:lnTo>
                <a:lnTo>
                  <a:pt x="4168" y="989"/>
                </a:lnTo>
                <a:lnTo>
                  <a:pt x="4680" y="774"/>
                </a:lnTo>
                <a:lnTo>
                  <a:pt x="5240" y="667"/>
                </a:lnTo>
                <a:lnTo>
                  <a:pt x="5526" y="655"/>
                </a:lnTo>
                <a:close/>
                <a:moveTo>
                  <a:pt x="5526" y="0"/>
                </a:moveTo>
                <a:lnTo>
                  <a:pt x="5168" y="12"/>
                </a:lnTo>
                <a:lnTo>
                  <a:pt x="4490" y="155"/>
                </a:lnTo>
                <a:lnTo>
                  <a:pt x="3859" y="405"/>
                </a:lnTo>
                <a:lnTo>
                  <a:pt x="3299" y="774"/>
                </a:lnTo>
                <a:lnTo>
                  <a:pt x="2811" y="1239"/>
                </a:lnTo>
                <a:lnTo>
                  <a:pt x="2430" y="1786"/>
                </a:lnTo>
                <a:lnTo>
                  <a:pt x="2144" y="2394"/>
                </a:lnTo>
                <a:lnTo>
                  <a:pt x="1977" y="3072"/>
                </a:lnTo>
                <a:lnTo>
                  <a:pt x="1954" y="3418"/>
                </a:lnTo>
                <a:lnTo>
                  <a:pt x="1739" y="3501"/>
                </a:lnTo>
                <a:lnTo>
                  <a:pt x="1346" y="3715"/>
                </a:lnTo>
                <a:lnTo>
                  <a:pt x="989" y="3977"/>
                </a:lnTo>
                <a:lnTo>
                  <a:pt x="680" y="4299"/>
                </a:lnTo>
                <a:lnTo>
                  <a:pt x="418" y="4656"/>
                </a:lnTo>
                <a:lnTo>
                  <a:pt x="215" y="5061"/>
                </a:lnTo>
                <a:lnTo>
                  <a:pt x="72" y="5489"/>
                </a:lnTo>
                <a:lnTo>
                  <a:pt x="1" y="5954"/>
                </a:lnTo>
                <a:lnTo>
                  <a:pt x="1" y="6192"/>
                </a:lnTo>
                <a:lnTo>
                  <a:pt x="1" y="6489"/>
                </a:lnTo>
                <a:lnTo>
                  <a:pt x="120" y="7061"/>
                </a:lnTo>
                <a:lnTo>
                  <a:pt x="346" y="7585"/>
                </a:lnTo>
                <a:lnTo>
                  <a:pt x="656" y="8049"/>
                </a:lnTo>
                <a:lnTo>
                  <a:pt x="1061" y="8454"/>
                </a:lnTo>
                <a:lnTo>
                  <a:pt x="1525" y="8764"/>
                </a:lnTo>
                <a:lnTo>
                  <a:pt x="2049" y="8990"/>
                </a:lnTo>
                <a:lnTo>
                  <a:pt x="2620" y="9109"/>
                </a:lnTo>
                <a:lnTo>
                  <a:pt x="2930" y="9121"/>
                </a:lnTo>
                <a:lnTo>
                  <a:pt x="10419" y="9121"/>
                </a:lnTo>
                <a:lnTo>
                  <a:pt x="10681" y="9109"/>
                </a:lnTo>
                <a:lnTo>
                  <a:pt x="11193" y="9002"/>
                </a:lnTo>
                <a:lnTo>
                  <a:pt x="11658" y="8811"/>
                </a:lnTo>
                <a:lnTo>
                  <a:pt x="12074" y="8525"/>
                </a:lnTo>
                <a:lnTo>
                  <a:pt x="12432" y="8168"/>
                </a:lnTo>
                <a:lnTo>
                  <a:pt x="12705" y="7752"/>
                </a:lnTo>
                <a:lnTo>
                  <a:pt x="12908" y="7287"/>
                </a:lnTo>
                <a:lnTo>
                  <a:pt x="13003" y="6775"/>
                </a:lnTo>
                <a:lnTo>
                  <a:pt x="13015" y="6513"/>
                </a:lnTo>
                <a:lnTo>
                  <a:pt x="13003" y="6144"/>
                </a:lnTo>
                <a:lnTo>
                  <a:pt x="12801" y="5454"/>
                </a:lnTo>
                <a:lnTo>
                  <a:pt x="12432" y="4858"/>
                </a:lnTo>
                <a:lnTo>
                  <a:pt x="11932" y="4382"/>
                </a:lnTo>
                <a:lnTo>
                  <a:pt x="11634" y="4215"/>
                </a:lnTo>
                <a:lnTo>
                  <a:pt x="11705" y="3894"/>
                </a:lnTo>
                <a:lnTo>
                  <a:pt x="11717" y="3584"/>
                </a:lnTo>
                <a:lnTo>
                  <a:pt x="11705" y="3346"/>
                </a:lnTo>
                <a:lnTo>
                  <a:pt x="11622" y="2906"/>
                </a:lnTo>
                <a:lnTo>
                  <a:pt x="11443" y="2489"/>
                </a:lnTo>
                <a:lnTo>
                  <a:pt x="11193" y="2132"/>
                </a:lnTo>
                <a:lnTo>
                  <a:pt x="10884" y="1822"/>
                </a:lnTo>
                <a:lnTo>
                  <a:pt x="10527" y="1572"/>
                </a:lnTo>
                <a:lnTo>
                  <a:pt x="10122" y="1405"/>
                </a:lnTo>
                <a:lnTo>
                  <a:pt x="9669" y="1310"/>
                </a:lnTo>
                <a:lnTo>
                  <a:pt x="9181" y="1310"/>
                </a:lnTo>
                <a:lnTo>
                  <a:pt x="8681" y="1429"/>
                </a:lnTo>
                <a:lnTo>
                  <a:pt x="8467" y="1524"/>
                </a:lnTo>
                <a:lnTo>
                  <a:pt x="8205" y="1191"/>
                </a:lnTo>
                <a:lnTo>
                  <a:pt x="7574" y="631"/>
                </a:lnTo>
                <a:lnTo>
                  <a:pt x="6824" y="238"/>
                </a:lnTo>
                <a:lnTo>
                  <a:pt x="5978" y="24"/>
                </a:lnTo>
                <a:lnTo>
                  <a:pt x="55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58"/>
          <p:cNvSpPr/>
          <p:nvPr/>
        </p:nvSpPr>
        <p:spPr>
          <a:xfrm>
            <a:off x="7214373" y="2808192"/>
            <a:ext cx="738796" cy="517754"/>
          </a:xfrm>
          <a:custGeom>
            <a:avLst/>
            <a:gdLst/>
            <a:ahLst/>
            <a:cxnLst/>
            <a:rect l="l" t="t" r="r" b="b"/>
            <a:pathLst>
              <a:path w="13015" h="9121" extrusionOk="0">
                <a:moveTo>
                  <a:pt x="6513" y="2608"/>
                </a:moveTo>
                <a:lnTo>
                  <a:pt x="6382" y="2632"/>
                </a:lnTo>
                <a:lnTo>
                  <a:pt x="6204" y="2798"/>
                </a:lnTo>
                <a:lnTo>
                  <a:pt x="6180" y="2929"/>
                </a:lnTo>
                <a:lnTo>
                  <a:pt x="6180" y="5537"/>
                </a:lnTo>
                <a:lnTo>
                  <a:pt x="6204" y="5668"/>
                </a:lnTo>
                <a:lnTo>
                  <a:pt x="6382" y="5846"/>
                </a:lnTo>
                <a:lnTo>
                  <a:pt x="6513" y="5870"/>
                </a:lnTo>
                <a:lnTo>
                  <a:pt x="6644" y="5846"/>
                </a:lnTo>
                <a:lnTo>
                  <a:pt x="6811" y="5668"/>
                </a:lnTo>
                <a:lnTo>
                  <a:pt x="6835" y="5537"/>
                </a:lnTo>
                <a:lnTo>
                  <a:pt x="6835" y="2929"/>
                </a:lnTo>
                <a:lnTo>
                  <a:pt x="6811" y="2798"/>
                </a:lnTo>
                <a:lnTo>
                  <a:pt x="6644" y="2632"/>
                </a:lnTo>
                <a:lnTo>
                  <a:pt x="6513" y="2608"/>
                </a:lnTo>
                <a:close/>
                <a:moveTo>
                  <a:pt x="6406" y="6680"/>
                </a:moveTo>
                <a:lnTo>
                  <a:pt x="6240" y="6763"/>
                </a:lnTo>
                <a:lnTo>
                  <a:pt x="6097" y="6894"/>
                </a:lnTo>
                <a:lnTo>
                  <a:pt x="6025" y="7061"/>
                </a:lnTo>
                <a:lnTo>
                  <a:pt x="6025" y="7168"/>
                </a:lnTo>
                <a:lnTo>
                  <a:pt x="6025" y="7263"/>
                </a:lnTo>
                <a:lnTo>
                  <a:pt x="6097" y="7442"/>
                </a:lnTo>
                <a:lnTo>
                  <a:pt x="6240" y="7573"/>
                </a:lnTo>
                <a:lnTo>
                  <a:pt x="6406" y="7644"/>
                </a:lnTo>
                <a:lnTo>
                  <a:pt x="6513" y="7656"/>
                </a:lnTo>
                <a:lnTo>
                  <a:pt x="6609" y="7644"/>
                </a:lnTo>
                <a:lnTo>
                  <a:pt x="6787" y="7573"/>
                </a:lnTo>
                <a:lnTo>
                  <a:pt x="6918" y="7442"/>
                </a:lnTo>
                <a:lnTo>
                  <a:pt x="6990" y="7263"/>
                </a:lnTo>
                <a:lnTo>
                  <a:pt x="7002" y="7168"/>
                </a:lnTo>
                <a:lnTo>
                  <a:pt x="6990" y="7061"/>
                </a:lnTo>
                <a:lnTo>
                  <a:pt x="6918" y="6894"/>
                </a:lnTo>
                <a:lnTo>
                  <a:pt x="6787" y="6763"/>
                </a:lnTo>
                <a:lnTo>
                  <a:pt x="6609" y="6680"/>
                </a:lnTo>
                <a:close/>
                <a:moveTo>
                  <a:pt x="5532" y="655"/>
                </a:moveTo>
                <a:lnTo>
                  <a:pt x="5894" y="667"/>
                </a:lnTo>
                <a:lnTo>
                  <a:pt x="6585" y="846"/>
                </a:lnTo>
                <a:lnTo>
                  <a:pt x="7204" y="1167"/>
                </a:lnTo>
                <a:lnTo>
                  <a:pt x="7716" y="1620"/>
                </a:lnTo>
                <a:lnTo>
                  <a:pt x="7930" y="1893"/>
                </a:lnTo>
                <a:lnTo>
                  <a:pt x="8002" y="1989"/>
                </a:lnTo>
                <a:lnTo>
                  <a:pt x="8192" y="2120"/>
                </a:lnTo>
                <a:lnTo>
                  <a:pt x="8407" y="2179"/>
                </a:lnTo>
                <a:lnTo>
                  <a:pt x="8633" y="2155"/>
                </a:lnTo>
                <a:lnTo>
                  <a:pt x="8740" y="2108"/>
                </a:lnTo>
                <a:lnTo>
                  <a:pt x="8907" y="2048"/>
                </a:lnTo>
                <a:lnTo>
                  <a:pt x="9252" y="1965"/>
                </a:lnTo>
                <a:lnTo>
                  <a:pt x="9442" y="1953"/>
                </a:lnTo>
                <a:lnTo>
                  <a:pt x="9609" y="1965"/>
                </a:lnTo>
                <a:lnTo>
                  <a:pt x="9919" y="2024"/>
                </a:lnTo>
                <a:lnTo>
                  <a:pt x="10216" y="2155"/>
                </a:lnTo>
                <a:lnTo>
                  <a:pt x="10478" y="2322"/>
                </a:lnTo>
                <a:lnTo>
                  <a:pt x="10693" y="2548"/>
                </a:lnTo>
                <a:lnTo>
                  <a:pt x="10871" y="2810"/>
                </a:lnTo>
                <a:lnTo>
                  <a:pt x="10990" y="3096"/>
                </a:lnTo>
                <a:lnTo>
                  <a:pt x="11062" y="3418"/>
                </a:lnTo>
                <a:lnTo>
                  <a:pt x="11062" y="3584"/>
                </a:lnTo>
                <a:lnTo>
                  <a:pt x="11050" y="3810"/>
                </a:lnTo>
                <a:lnTo>
                  <a:pt x="11002" y="4013"/>
                </a:lnTo>
                <a:lnTo>
                  <a:pt x="10978" y="4132"/>
                </a:lnTo>
                <a:lnTo>
                  <a:pt x="10990" y="4358"/>
                </a:lnTo>
                <a:lnTo>
                  <a:pt x="11086" y="4561"/>
                </a:lnTo>
                <a:lnTo>
                  <a:pt x="11228" y="4727"/>
                </a:lnTo>
                <a:lnTo>
                  <a:pt x="11324" y="4787"/>
                </a:lnTo>
                <a:lnTo>
                  <a:pt x="11550" y="4918"/>
                </a:lnTo>
                <a:lnTo>
                  <a:pt x="11931" y="5275"/>
                </a:lnTo>
                <a:lnTo>
                  <a:pt x="12205" y="5727"/>
                </a:lnTo>
                <a:lnTo>
                  <a:pt x="12360" y="6239"/>
                </a:lnTo>
                <a:lnTo>
                  <a:pt x="12372" y="6513"/>
                </a:lnTo>
                <a:lnTo>
                  <a:pt x="12360" y="6716"/>
                </a:lnTo>
                <a:lnTo>
                  <a:pt x="12288" y="7097"/>
                </a:lnTo>
                <a:lnTo>
                  <a:pt x="12133" y="7442"/>
                </a:lnTo>
                <a:lnTo>
                  <a:pt x="11931" y="7763"/>
                </a:lnTo>
                <a:lnTo>
                  <a:pt x="11657" y="8025"/>
                </a:lnTo>
                <a:lnTo>
                  <a:pt x="11348" y="8240"/>
                </a:lnTo>
                <a:lnTo>
                  <a:pt x="11002" y="8383"/>
                </a:lnTo>
                <a:lnTo>
                  <a:pt x="10621" y="8466"/>
                </a:lnTo>
                <a:lnTo>
                  <a:pt x="2929" y="8466"/>
                </a:lnTo>
                <a:lnTo>
                  <a:pt x="2691" y="8454"/>
                </a:lnTo>
                <a:lnTo>
                  <a:pt x="2251" y="8371"/>
                </a:lnTo>
                <a:lnTo>
                  <a:pt x="1834" y="8192"/>
                </a:lnTo>
                <a:lnTo>
                  <a:pt x="1477" y="7954"/>
                </a:lnTo>
                <a:lnTo>
                  <a:pt x="1167" y="7644"/>
                </a:lnTo>
                <a:lnTo>
                  <a:pt x="917" y="7275"/>
                </a:lnTo>
                <a:lnTo>
                  <a:pt x="751" y="6870"/>
                </a:lnTo>
                <a:lnTo>
                  <a:pt x="655" y="6418"/>
                </a:lnTo>
                <a:lnTo>
                  <a:pt x="655" y="6192"/>
                </a:lnTo>
                <a:lnTo>
                  <a:pt x="655" y="6001"/>
                </a:lnTo>
                <a:lnTo>
                  <a:pt x="715" y="5644"/>
                </a:lnTo>
                <a:lnTo>
                  <a:pt x="893" y="5156"/>
                </a:lnTo>
                <a:lnTo>
                  <a:pt x="1298" y="4584"/>
                </a:lnTo>
                <a:lnTo>
                  <a:pt x="1846" y="4168"/>
                </a:lnTo>
                <a:lnTo>
                  <a:pt x="2167" y="4037"/>
                </a:lnTo>
                <a:lnTo>
                  <a:pt x="2346" y="3941"/>
                </a:lnTo>
                <a:lnTo>
                  <a:pt x="2537" y="3727"/>
                </a:lnTo>
                <a:lnTo>
                  <a:pt x="2596" y="3548"/>
                </a:lnTo>
                <a:lnTo>
                  <a:pt x="2608" y="3453"/>
                </a:lnTo>
                <a:lnTo>
                  <a:pt x="2632" y="3167"/>
                </a:lnTo>
                <a:lnTo>
                  <a:pt x="2763" y="2608"/>
                </a:lnTo>
                <a:lnTo>
                  <a:pt x="2989" y="2108"/>
                </a:lnTo>
                <a:lnTo>
                  <a:pt x="3310" y="1667"/>
                </a:lnTo>
                <a:lnTo>
                  <a:pt x="3703" y="1286"/>
                </a:lnTo>
                <a:lnTo>
                  <a:pt x="4168" y="989"/>
                </a:lnTo>
                <a:lnTo>
                  <a:pt x="4680" y="774"/>
                </a:lnTo>
                <a:lnTo>
                  <a:pt x="5239" y="667"/>
                </a:lnTo>
                <a:lnTo>
                  <a:pt x="5532" y="655"/>
                </a:lnTo>
                <a:close/>
                <a:moveTo>
                  <a:pt x="5537" y="0"/>
                </a:moveTo>
                <a:lnTo>
                  <a:pt x="5180" y="12"/>
                </a:lnTo>
                <a:lnTo>
                  <a:pt x="4489" y="155"/>
                </a:lnTo>
                <a:lnTo>
                  <a:pt x="3858" y="405"/>
                </a:lnTo>
                <a:lnTo>
                  <a:pt x="3299" y="774"/>
                </a:lnTo>
                <a:lnTo>
                  <a:pt x="2822" y="1239"/>
                </a:lnTo>
                <a:lnTo>
                  <a:pt x="2429" y="1786"/>
                </a:lnTo>
                <a:lnTo>
                  <a:pt x="2144" y="2394"/>
                </a:lnTo>
                <a:lnTo>
                  <a:pt x="1977" y="3072"/>
                </a:lnTo>
                <a:lnTo>
                  <a:pt x="1953" y="3418"/>
                </a:lnTo>
                <a:lnTo>
                  <a:pt x="1739" y="3501"/>
                </a:lnTo>
                <a:lnTo>
                  <a:pt x="1346" y="3715"/>
                </a:lnTo>
                <a:lnTo>
                  <a:pt x="989" y="3977"/>
                </a:lnTo>
                <a:lnTo>
                  <a:pt x="679" y="4299"/>
                </a:lnTo>
                <a:lnTo>
                  <a:pt x="417" y="4656"/>
                </a:lnTo>
                <a:lnTo>
                  <a:pt x="215" y="5061"/>
                </a:lnTo>
                <a:lnTo>
                  <a:pt x="72" y="5489"/>
                </a:lnTo>
                <a:lnTo>
                  <a:pt x="0" y="5954"/>
                </a:lnTo>
                <a:lnTo>
                  <a:pt x="0" y="6192"/>
                </a:lnTo>
                <a:lnTo>
                  <a:pt x="12" y="6489"/>
                </a:lnTo>
                <a:lnTo>
                  <a:pt x="119" y="7061"/>
                </a:lnTo>
                <a:lnTo>
                  <a:pt x="346" y="7585"/>
                </a:lnTo>
                <a:lnTo>
                  <a:pt x="667" y="8049"/>
                </a:lnTo>
                <a:lnTo>
                  <a:pt x="1060" y="8454"/>
                </a:lnTo>
                <a:lnTo>
                  <a:pt x="1524" y="8764"/>
                </a:lnTo>
                <a:lnTo>
                  <a:pt x="2060" y="8990"/>
                </a:lnTo>
                <a:lnTo>
                  <a:pt x="2632" y="9109"/>
                </a:lnTo>
                <a:lnTo>
                  <a:pt x="2929" y="9121"/>
                </a:lnTo>
                <a:lnTo>
                  <a:pt x="10419" y="9121"/>
                </a:lnTo>
                <a:lnTo>
                  <a:pt x="10681" y="9109"/>
                </a:lnTo>
                <a:lnTo>
                  <a:pt x="11193" y="9002"/>
                </a:lnTo>
                <a:lnTo>
                  <a:pt x="11657" y="8811"/>
                </a:lnTo>
                <a:lnTo>
                  <a:pt x="12074" y="8525"/>
                </a:lnTo>
                <a:lnTo>
                  <a:pt x="12431" y="8168"/>
                </a:lnTo>
                <a:lnTo>
                  <a:pt x="12705" y="7752"/>
                </a:lnTo>
                <a:lnTo>
                  <a:pt x="12907" y="7287"/>
                </a:lnTo>
                <a:lnTo>
                  <a:pt x="13014" y="6775"/>
                </a:lnTo>
                <a:lnTo>
                  <a:pt x="13014" y="6513"/>
                </a:lnTo>
                <a:lnTo>
                  <a:pt x="13003" y="6144"/>
                </a:lnTo>
                <a:lnTo>
                  <a:pt x="12800" y="5454"/>
                </a:lnTo>
                <a:lnTo>
                  <a:pt x="12443" y="4858"/>
                </a:lnTo>
                <a:lnTo>
                  <a:pt x="11931" y="4382"/>
                </a:lnTo>
                <a:lnTo>
                  <a:pt x="11633" y="4215"/>
                </a:lnTo>
                <a:lnTo>
                  <a:pt x="11705" y="3894"/>
                </a:lnTo>
                <a:lnTo>
                  <a:pt x="11717" y="3584"/>
                </a:lnTo>
                <a:lnTo>
                  <a:pt x="11705" y="3346"/>
                </a:lnTo>
                <a:lnTo>
                  <a:pt x="11621" y="2906"/>
                </a:lnTo>
                <a:lnTo>
                  <a:pt x="11443" y="2489"/>
                </a:lnTo>
                <a:lnTo>
                  <a:pt x="11205" y="2132"/>
                </a:lnTo>
                <a:lnTo>
                  <a:pt x="10895" y="1822"/>
                </a:lnTo>
                <a:lnTo>
                  <a:pt x="10526" y="1572"/>
                </a:lnTo>
                <a:lnTo>
                  <a:pt x="10121" y="1405"/>
                </a:lnTo>
                <a:lnTo>
                  <a:pt x="9669" y="1310"/>
                </a:lnTo>
                <a:lnTo>
                  <a:pt x="9180" y="1310"/>
                </a:lnTo>
                <a:lnTo>
                  <a:pt x="8692" y="1429"/>
                </a:lnTo>
                <a:lnTo>
                  <a:pt x="8466" y="1524"/>
                </a:lnTo>
                <a:lnTo>
                  <a:pt x="8204" y="1191"/>
                </a:lnTo>
                <a:lnTo>
                  <a:pt x="7573" y="631"/>
                </a:lnTo>
                <a:lnTo>
                  <a:pt x="6823" y="238"/>
                </a:lnTo>
                <a:lnTo>
                  <a:pt x="5978" y="24"/>
                </a:lnTo>
                <a:lnTo>
                  <a:pt x="55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58"/>
          <p:cNvSpPr/>
          <p:nvPr/>
        </p:nvSpPr>
        <p:spPr>
          <a:xfrm>
            <a:off x="8341723" y="2808192"/>
            <a:ext cx="739478" cy="517754"/>
          </a:xfrm>
          <a:custGeom>
            <a:avLst/>
            <a:gdLst/>
            <a:ahLst/>
            <a:cxnLst/>
            <a:rect l="l" t="t" r="r" b="b"/>
            <a:pathLst>
              <a:path w="13027" h="9121" extrusionOk="0">
                <a:moveTo>
                  <a:pt x="6514" y="2929"/>
                </a:moveTo>
                <a:lnTo>
                  <a:pt x="6383" y="2953"/>
                </a:lnTo>
                <a:lnTo>
                  <a:pt x="6204" y="3132"/>
                </a:lnTo>
                <a:lnTo>
                  <a:pt x="6192" y="3263"/>
                </a:lnTo>
                <a:lnTo>
                  <a:pt x="6192" y="4882"/>
                </a:lnTo>
                <a:lnTo>
                  <a:pt x="4561" y="4882"/>
                </a:lnTo>
                <a:lnTo>
                  <a:pt x="4430" y="4906"/>
                </a:lnTo>
                <a:lnTo>
                  <a:pt x="4252" y="5084"/>
                </a:lnTo>
                <a:lnTo>
                  <a:pt x="4240" y="5215"/>
                </a:lnTo>
                <a:lnTo>
                  <a:pt x="4252" y="5346"/>
                </a:lnTo>
                <a:lnTo>
                  <a:pt x="4430" y="5513"/>
                </a:lnTo>
                <a:lnTo>
                  <a:pt x="4561" y="5537"/>
                </a:lnTo>
                <a:lnTo>
                  <a:pt x="6192" y="5537"/>
                </a:lnTo>
                <a:lnTo>
                  <a:pt x="6192" y="7168"/>
                </a:lnTo>
                <a:lnTo>
                  <a:pt x="6204" y="7299"/>
                </a:lnTo>
                <a:lnTo>
                  <a:pt x="6383" y="7478"/>
                </a:lnTo>
                <a:lnTo>
                  <a:pt x="6514" y="7490"/>
                </a:lnTo>
                <a:lnTo>
                  <a:pt x="6645" y="7478"/>
                </a:lnTo>
                <a:lnTo>
                  <a:pt x="6823" y="7299"/>
                </a:lnTo>
                <a:lnTo>
                  <a:pt x="6847" y="7168"/>
                </a:lnTo>
                <a:lnTo>
                  <a:pt x="6847" y="5537"/>
                </a:lnTo>
                <a:lnTo>
                  <a:pt x="8467" y="5537"/>
                </a:lnTo>
                <a:lnTo>
                  <a:pt x="8598" y="5513"/>
                </a:lnTo>
                <a:lnTo>
                  <a:pt x="8776" y="5346"/>
                </a:lnTo>
                <a:lnTo>
                  <a:pt x="8800" y="5215"/>
                </a:lnTo>
                <a:lnTo>
                  <a:pt x="8776" y="5084"/>
                </a:lnTo>
                <a:lnTo>
                  <a:pt x="8598" y="4906"/>
                </a:lnTo>
                <a:lnTo>
                  <a:pt x="8467" y="4882"/>
                </a:lnTo>
                <a:lnTo>
                  <a:pt x="6847" y="4882"/>
                </a:lnTo>
                <a:lnTo>
                  <a:pt x="6847" y="3263"/>
                </a:lnTo>
                <a:lnTo>
                  <a:pt x="6823" y="3132"/>
                </a:lnTo>
                <a:lnTo>
                  <a:pt x="6645" y="2953"/>
                </a:lnTo>
                <a:lnTo>
                  <a:pt x="6514" y="2929"/>
                </a:lnTo>
                <a:close/>
                <a:moveTo>
                  <a:pt x="5537" y="655"/>
                </a:moveTo>
                <a:lnTo>
                  <a:pt x="5907" y="667"/>
                </a:lnTo>
                <a:lnTo>
                  <a:pt x="6597" y="846"/>
                </a:lnTo>
                <a:lnTo>
                  <a:pt x="7204" y="1167"/>
                </a:lnTo>
                <a:lnTo>
                  <a:pt x="7716" y="1620"/>
                </a:lnTo>
                <a:lnTo>
                  <a:pt x="7931" y="1893"/>
                </a:lnTo>
                <a:lnTo>
                  <a:pt x="8002" y="1989"/>
                </a:lnTo>
                <a:lnTo>
                  <a:pt x="8193" y="2120"/>
                </a:lnTo>
                <a:lnTo>
                  <a:pt x="8407" y="2179"/>
                </a:lnTo>
                <a:lnTo>
                  <a:pt x="8633" y="2155"/>
                </a:lnTo>
                <a:lnTo>
                  <a:pt x="8740" y="2108"/>
                </a:lnTo>
                <a:lnTo>
                  <a:pt x="8907" y="2048"/>
                </a:lnTo>
                <a:lnTo>
                  <a:pt x="9252" y="1965"/>
                </a:lnTo>
                <a:lnTo>
                  <a:pt x="9443" y="1953"/>
                </a:lnTo>
                <a:lnTo>
                  <a:pt x="9610" y="1965"/>
                </a:lnTo>
                <a:lnTo>
                  <a:pt x="9931" y="2024"/>
                </a:lnTo>
                <a:lnTo>
                  <a:pt x="10217" y="2155"/>
                </a:lnTo>
                <a:lnTo>
                  <a:pt x="10479" y="2322"/>
                </a:lnTo>
                <a:lnTo>
                  <a:pt x="10705" y="2548"/>
                </a:lnTo>
                <a:lnTo>
                  <a:pt x="10872" y="2810"/>
                </a:lnTo>
                <a:lnTo>
                  <a:pt x="11003" y="3096"/>
                </a:lnTo>
                <a:lnTo>
                  <a:pt x="11062" y="3418"/>
                </a:lnTo>
                <a:lnTo>
                  <a:pt x="11074" y="3584"/>
                </a:lnTo>
                <a:lnTo>
                  <a:pt x="11062" y="3810"/>
                </a:lnTo>
                <a:lnTo>
                  <a:pt x="11015" y="4013"/>
                </a:lnTo>
                <a:lnTo>
                  <a:pt x="10979" y="4132"/>
                </a:lnTo>
                <a:lnTo>
                  <a:pt x="11003" y="4358"/>
                </a:lnTo>
                <a:lnTo>
                  <a:pt x="11086" y="4561"/>
                </a:lnTo>
                <a:lnTo>
                  <a:pt x="11229" y="4727"/>
                </a:lnTo>
                <a:lnTo>
                  <a:pt x="11336" y="4787"/>
                </a:lnTo>
                <a:lnTo>
                  <a:pt x="11562" y="4918"/>
                </a:lnTo>
                <a:lnTo>
                  <a:pt x="11943" y="5275"/>
                </a:lnTo>
                <a:lnTo>
                  <a:pt x="12217" y="5727"/>
                </a:lnTo>
                <a:lnTo>
                  <a:pt x="12360" y="6239"/>
                </a:lnTo>
                <a:lnTo>
                  <a:pt x="12372" y="6513"/>
                </a:lnTo>
                <a:lnTo>
                  <a:pt x="12372" y="6716"/>
                </a:lnTo>
                <a:lnTo>
                  <a:pt x="12289" y="7097"/>
                </a:lnTo>
                <a:lnTo>
                  <a:pt x="12146" y="7442"/>
                </a:lnTo>
                <a:lnTo>
                  <a:pt x="11931" y="7763"/>
                </a:lnTo>
                <a:lnTo>
                  <a:pt x="11669" y="8025"/>
                </a:lnTo>
                <a:lnTo>
                  <a:pt x="11348" y="8240"/>
                </a:lnTo>
                <a:lnTo>
                  <a:pt x="11003" y="8383"/>
                </a:lnTo>
                <a:lnTo>
                  <a:pt x="10622" y="8466"/>
                </a:lnTo>
                <a:lnTo>
                  <a:pt x="2930" y="8466"/>
                </a:lnTo>
                <a:lnTo>
                  <a:pt x="2704" y="8454"/>
                </a:lnTo>
                <a:lnTo>
                  <a:pt x="2251" y="8371"/>
                </a:lnTo>
                <a:lnTo>
                  <a:pt x="1846" y="8192"/>
                </a:lnTo>
                <a:lnTo>
                  <a:pt x="1477" y="7954"/>
                </a:lnTo>
                <a:lnTo>
                  <a:pt x="1168" y="7644"/>
                </a:lnTo>
                <a:lnTo>
                  <a:pt x="930" y="7275"/>
                </a:lnTo>
                <a:lnTo>
                  <a:pt x="751" y="6870"/>
                </a:lnTo>
                <a:lnTo>
                  <a:pt x="668" y="6418"/>
                </a:lnTo>
                <a:lnTo>
                  <a:pt x="656" y="6192"/>
                </a:lnTo>
                <a:lnTo>
                  <a:pt x="656" y="6001"/>
                </a:lnTo>
                <a:lnTo>
                  <a:pt x="715" y="5644"/>
                </a:lnTo>
                <a:lnTo>
                  <a:pt x="894" y="5156"/>
                </a:lnTo>
                <a:lnTo>
                  <a:pt x="1299" y="4584"/>
                </a:lnTo>
                <a:lnTo>
                  <a:pt x="1846" y="4168"/>
                </a:lnTo>
                <a:lnTo>
                  <a:pt x="2180" y="4037"/>
                </a:lnTo>
                <a:lnTo>
                  <a:pt x="2358" y="3941"/>
                </a:lnTo>
                <a:lnTo>
                  <a:pt x="2537" y="3727"/>
                </a:lnTo>
                <a:lnTo>
                  <a:pt x="2597" y="3548"/>
                </a:lnTo>
                <a:lnTo>
                  <a:pt x="2608" y="3453"/>
                </a:lnTo>
                <a:lnTo>
                  <a:pt x="2632" y="3167"/>
                </a:lnTo>
                <a:lnTo>
                  <a:pt x="2763" y="2608"/>
                </a:lnTo>
                <a:lnTo>
                  <a:pt x="3001" y="2108"/>
                </a:lnTo>
                <a:lnTo>
                  <a:pt x="3323" y="1667"/>
                </a:lnTo>
                <a:lnTo>
                  <a:pt x="3716" y="1286"/>
                </a:lnTo>
                <a:lnTo>
                  <a:pt x="4168" y="989"/>
                </a:lnTo>
                <a:lnTo>
                  <a:pt x="4692" y="774"/>
                </a:lnTo>
                <a:lnTo>
                  <a:pt x="5240" y="667"/>
                </a:lnTo>
                <a:lnTo>
                  <a:pt x="5537" y="655"/>
                </a:lnTo>
                <a:close/>
                <a:moveTo>
                  <a:pt x="5537" y="0"/>
                </a:moveTo>
                <a:lnTo>
                  <a:pt x="5180" y="12"/>
                </a:lnTo>
                <a:lnTo>
                  <a:pt x="4502" y="155"/>
                </a:lnTo>
                <a:lnTo>
                  <a:pt x="3871" y="405"/>
                </a:lnTo>
                <a:lnTo>
                  <a:pt x="3311" y="774"/>
                </a:lnTo>
                <a:lnTo>
                  <a:pt x="2823" y="1239"/>
                </a:lnTo>
                <a:lnTo>
                  <a:pt x="2430" y="1786"/>
                </a:lnTo>
                <a:lnTo>
                  <a:pt x="2156" y="2394"/>
                </a:lnTo>
                <a:lnTo>
                  <a:pt x="1989" y="3072"/>
                </a:lnTo>
                <a:lnTo>
                  <a:pt x="1954" y="3418"/>
                </a:lnTo>
                <a:lnTo>
                  <a:pt x="1751" y="3501"/>
                </a:lnTo>
                <a:lnTo>
                  <a:pt x="1358" y="3715"/>
                </a:lnTo>
                <a:lnTo>
                  <a:pt x="1001" y="3977"/>
                </a:lnTo>
                <a:lnTo>
                  <a:pt x="691" y="4299"/>
                </a:lnTo>
                <a:lnTo>
                  <a:pt x="429" y="4656"/>
                </a:lnTo>
                <a:lnTo>
                  <a:pt x="227" y="5061"/>
                </a:lnTo>
                <a:lnTo>
                  <a:pt x="84" y="5489"/>
                </a:lnTo>
                <a:lnTo>
                  <a:pt x="13" y="5954"/>
                </a:lnTo>
                <a:lnTo>
                  <a:pt x="1" y="6192"/>
                </a:lnTo>
                <a:lnTo>
                  <a:pt x="13" y="6489"/>
                </a:lnTo>
                <a:lnTo>
                  <a:pt x="132" y="7061"/>
                </a:lnTo>
                <a:lnTo>
                  <a:pt x="358" y="7585"/>
                </a:lnTo>
                <a:lnTo>
                  <a:pt x="668" y="8049"/>
                </a:lnTo>
                <a:lnTo>
                  <a:pt x="1061" y="8454"/>
                </a:lnTo>
                <a:lnTo>
                  <a:pt x="1537" y="8764"/>
                </a:lnTo>
                <a:lnTo>
                  <a:pt x="2061" y="8990"/>
                </a:lnTo>
                <a:lnTo>
                  <a:pt x="2632" y="9109"/>
                </a:lnTo>
                <a:lnTo>
                  <a:pt x="2930" y="9121"/>
                </a:lnTo>
                <a:lnTo>
                  <a:pt x="10419" y="9121"/>
                </a:lnTo>
                <a:lnTo>
                  <a:pt x="10693" y="9109"/>
                </a:lnTo>
                <a:lnTo>
                  <a:pt x="11193" y="9002"/>
                </a:lnTo>
                <a:lnTo>
                  <a:pt x="11669" y="8811"/>
                </a:lnTo>
                <a:lnTo>
                  <a:pt x="12086" y="8525"/>
                </a:lnTo>
                <a:lnTo>
                  <a:pt x="12431" y="8168"/>
                </a:lnTo>
                <a:lnTo>
                  <a:pt x="12717" y="7752"/>
                </a:lnTo>
                <a:lnTo>
                  <a:pt x="12908" y="7287"/>
                </a:lnTo>
                <a:lnTo>
                  <a:pt x="13015" y="6775"/>
                </a:lnTo>
                <a:lnTo>
                  <a:pt x="13027" y="6513"/>
                </a:lnTo>
                <a:lnTo>
                  <a:pt x="13003" y="6144"/>
                </a:lnTo>
                <a:lnTo>
                  <a:pt x="12813" y="5454"/>
                </a:lnTo>
                <a:lnTo>
                  <a:pt x="12443" y="4858"/>
                </a:lnTo>
                <a:lnTo>
                  <a:pt x="11931" y="4382"/>
                </a:lnTo>
                <a:lnTo>
                  <a:pt x="11634" y="4215"/>
                </a:lnTo>
                <a:lnTo>
                  <a:pt x="11705" y="3894"/>
                </a:lnTo>
                <a:lnTo>
                  <a:pt x="11729" y="3584"/>
                </a:lnTo>
                <a:lnTo>
                  <a:pt x="11717" y="3346"/>
                </a:lnTo>
                <a:lnTo>
                  <a:pt x="11622" y="2906"/>
                </a:lnTo>
                <a:lnTo>
                  <a:pt x="11455" y="2489"/>
                </a:lnTo>
                <a:lnTo>
                  <a:pt x="11205" y="2132"/>
                </a:lnTo>
                <a:lnTo>
                  <a:pt x="10896" y="1822"/>
                </a:lnTo>
                <a:lnTo>
                  <a:pt x="10538" y="1572"/>
                </a:lnTo>
                <a:lnTo>
                  <a:pt x="10122" y="1405"/>
                </a:lnTo>
                <a:lnTo>
                  <a:pt x="9681" y="1310"/>
                </a:lnTo>
                <a:lnTo>
                  <a:pt x="9181" y="1310"/>
                </a:lnTo>
                <a:lnTo>
                  <a:pt x="8693" y="1429"/>
                </a:lnTo>
                <a:lnTo>
                  <a:pt x="8467" y="1524"/>
                </a:lnTo>
                <a:lnTo>
                  <a:pt x="8217" y="1191"/>
                </a:lnTo>
                <a:lnTo>
                  <a:pt x="7585" y="631"/>
                </a:lnTo>
                <a:lnTo>
                  <a:pt x="6823" y="238"/>
                </a:lnTo>
                <a:lnTo>
                  <a:pt x="5990" y="24"/>
                </a:lnTo>
                <a:lnTo>
                  <a:pt x="55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58"/>
          <p:cNvSpPr/>
          <p:nvPr/>
        </p:nvSpPr>
        <p:spPr>
          <a:xfrm>
            <a:off x="1576831" y="2771692"/>
            <a:ext cx="738115" cy="591435"/>
          </a:xfrm>
          <a:custGeom>
            <a:avLst/>
            <a:gdLst/>
            <a:ahLst/>
            <a:cxnLst/>
            <a:rect l="l" t="t" r="r" b="b"/>
            <a:pathLst>
              <a:path w="13003" h="10419" extrusionOk="0">
                <a:moveTo>
                  <a:pt x="8502" y="3275"/>
                </a:moveTo>
                <a:lnTo>
                  <a:pt x="8133" y="3346"/>
                </a:lnTo>
                <a:lnTo>
                  <a:pt x="7775" y="3477"/>
                </a:lnTo>
                <a:lnTo>
                  <a:pt x="7454" y="3691"/>
                </a:lnTo>
                <a:lnTo>
                  <a:pt x="7311" y="3822"/>
                </a:lnTo>
                <a:lnTo>
                  <a:pt x="7216" y="3930"/>
                </a:lnTo>
                <a:lnTo>
                  <a:pt x="7132" y="4037"/>
                </a:lnTo>
                <a:lnTo>
                  <a:pt x="7644" y="4442"/>
                </a:lnTo>
                <a:lnTo>
                  <a:pt x="7704" y="4358"/>
                </a:lnTo>
                <a:lnTo>
                  <a:pt x="7775" y="4287"/>
                </a:lnTo>
                <a:lnTo>
                  <a:pt x="7966" y="4108"/>
                </a:lnTo>
                <a:lnTo>
                  <a:pt x="8442" y="3930"/>
                </a:lnTo>
                <a:lnTo>
                  <a:pt x="8942" y="3930"/>
                </a:lnTo>
                <a:lnTo>
                  <a:pt x="9418" y="4108"/>
                </a:lnTo>
                <a:lnTo>
                  <a:pt x="9621" y="4287"/>
                </a:lnTo>
                <a:lnTo>
                  <a:pt x="9716" y="4358"/>
                </a:lnTo>
                <a:lnTo>
                  <a:pt x="9966" y="4358"/>
                </a:lnTo>
                <a:lnTo>
                  <a:pt x="10073" y="4287"/>
                </a:lnTo>
                <a:lnTo>
                  <a:pt x="10157" y="4180"/>
                </a:lnTo>
                <a:lnTo>
                  <a:pt x="10157" y="3930"/>
                </a:lnTo>
                <a:lnTo>
                  <a:pt x="10073" y="3822"/>
                </a:lnTo>
                <a:lnTo>
                  <a:pt x="9930" y="3691"/>
                </a:lnTo>
                <a:lnTo>
                  <a:pt x="9609" y="3477"/>
                </a:lnTo>
                <a:lnTo>
                  <a:pt x="9252" y="3346"/>
                </a:lnTo>
                <a:lnTo>
                  <a:pt x="8883" y="3275"/>
                </a:lnTo>
                <a:close/>
                <a:moveTo>
                  <a:pt x="3644" y="4596"/>
                </a:moveTo>
                <a:lnTo>
                  <a:pt x="3639" y="4605"/>
                </a:lnTo>
                <a:lnTo>
                  <a:pt x="3639" y="4605"/>
                </a:lnTo>
                <a:lnTo>
                  <a:pt x="3644" y="4608"/>
                </a:lnTo>
                <a:lnTo>
                  <a:pt x="3644" y="4596"/>
                </a:lnTo>
                <a:close/>
                <a:moveTo>
                  <a:pt x="3120" y="4191"/>
                </a:moveTo>
                <a:lnTo>
                  <a:pt x="2965" y="4489"/>
                </a:lnTo>
                <a:lnTo>
                  <a:pt x="2834" y="5108"/>
                </a:lnTo>
                <a:lnTo>
                  <a:pt x="2905" y="5739"/>
                </a:lnTo>
                <a:lnTo>
                  <a:pt x="3096" y="6192"/>
                </a:lnTo>
                <a:lnTo>
                  <a:pt x="3286" y="6466"/>
                </a:lnTo>
                <a:lnTo>
                  <a:pt x="3406" y="6585"/>
                </a:lnTo>
                <a:lnTo>
                  <a:pt x="3548" y="6716"/>
                </a:lnTo>
                <a:lnTo>
                  <a:pt x="3870" y="6930"/>
                </a:lnTo>
                <a:lnTo>
                  <a:pt x="4215" y="7073"/>
                </a:lnTo>
                <a:lnTo>
                  <a:pt x="4596" y="7156"/>
                </a:lnTo>
                <a:lnTo>
                  <a:pt x="4977" y="7156"/>
                </a:lnTo>
                <a:lnTo>
                  <a:pt x="5358" y="7073"/>
                </a:lnTo>
                <a:lnTo>
                  <a:pt x="5704" y="6930"/>
                </a:lnTo>
                <a:lnTo>
                  <a:pt x="6013" y="6728"/>
                </a:lnTo>
                <a:lnTo>
                  <a:pt x="6156" y="6597"/>
                </a:lnTo>
                <a:lnTo>
                  <a:pt x="5644" y="6180"/>
                </a:lnTo>
                <a:lnTo>
                  <a:pt x="5442" y="6335"/>
                </a:lnTo>
                <a:lnTo>
                  <a:pt x="4989" y="6489"/>
                </a:lnTo>
                <a:lnTo>
                  <a:pt x="4501" y="6466"/>
                </a:lnTo>
                <a:lnTo>
                  <a:pt x="4049" y="6287"/>
                </a:lnTo>
                <a:lnTo>
                  <a:pt x="3870" y="6120"/>
                </a:lnTo>
                <a:lnTo>
                  <a:pt x="3727" y="5966"/>
                </a:lnTo>
                <a:lnTo>
                  <a:pt x="3537" y="5596"/>
                </a:lnTo>
                <a:lnTo>
                  <a:pt x="3489" y="5192"/>
                </a:lnTo>
                <a:lnTo>
                  <a:pt x="3548" y="4787"/>
                </a:lnTo>
                <a:lnTo>
                  <a:pt x="3639" y="4605"/>
                </a:lnTo>
                <a:lnTo>
                  <a:pt x="3639" y="4605"/>
                </a:lnTo>
                <a:lnTo>
                  <a:pt x="3120" y="4191"/>
                </a:lnTo>
                <a:close/>
                <a:moveTo>
                  <a:pt x="11062" y="631"/>
                </a:moveTo>
                <a:lnTo>
                  <a:pt x="2834" y="643"/>
                </a:lnTo>
                <a:lnTo>
                  <a:pt x="3656" y="1298"/>
                </a:lnTo>
                <a:lnTo>
                  <a:pt x="11062" y="1298"/>
                </a:lnTo>
                <a:lnTo>
                  <a:pt x="11193" y="1310"/>
                </a:lnTo>
                <a:lnTo>
                  <a:pt x="11431" y="1405"/>
                </a:lnTo>
                <a:lnTo>
                  <a:pt x="11597" y="1584"/>
                </a:lnTo>
                <a:lnTo>
                  <a:pt x="11705" y="1822"/>
                </a:lnTo>
                <a:lnTo>
                  <a:pt x="11716" y="1953"/>
                </a:lnTo>
                <a:lnTo>
                  <a:pt x="11716" y="7656"/>
                </a:lnTo>
                <a:lnTo>
                  <a:pt x="12359" y="8168"/>
                </a:lnTo>
                <a:lnTo>
                  <a:pt x="12359" y="1929"/>
                </a:lnTo>
                <a:lnTo>
                  <a:pt x="12348" y="1667"/>
                </a:lnTo>
                <a:lnTo>
                  <a:pt x="12145" y="1191"/>
                </a:lnTo>
                <a:lnTo>
                  <a:pt x="11788" y="846"/>
                </a:lnTo>
                <a:lnTo>
                  <a:pt x="11324" y="643"/>
                </a:lnTo>
                <a:lnTo>
                  <a:pt x="11062" y="631"/>
                </a:lnTo>
                <a:close/>
                <a:moveTo>
                  <a:pt x="643" y="2239"/>
                </a:moveTo>
                <a:lnTo>
                  <a:pt x="643" y="8466"/>
                </a:lnTo>
                <a:lnTo>
                  <a:pt x="655" y="8728"/>
                </a:lnTo>
                <a:lnTo>
                  <a:pt x="858" y="9192"/>
                </a:lnTo>
                <a:lnTo>
                  <a:pt x="1215" y="9550"/>
                </a:lnTo>
                <a:lnTo>
                  <a:pt x="1679" y="9740"/>
                </a:lnTo>
                <a:lnTo>
                  <a:pt x="1941" y="9764"/>
                </a:lnTo>
                <a:lnTo>
                  <a:pt x="10169" y="9764"/>
                </a:lnTo>
                <a:lnTo>
                  <a:pt x="9347" y="9109"/>
                </a:lnTo>
                <a:lnTo>
                  <a:pt x="1941" y="9109"/>
                </a:lnTo>
                <a:lnTo>
                  <a:pt x="1810" y="9097"/>
                </a:lnTo>
                <a:lnTo>
                  <a:pt x="1584" y="9002"/>
                </a:lnTo>
                <a:lnTo>
                  <a:pt x="1405" y="8823"/>
                </a:lnTo>
                <a:lnTo>
                  <a:pt x="1298" y="8597"/>
                </a:lnTo>
                <a:lnTo>
                  <a:pt x="1298" y="8466"/>
                </a:lnTo>
                <a:lnTo>
                  <a:pt x="1298" y="2751"/>
                </a:lnTo>
                <a:lnTo>
                  <a:pt x="643" y="2239"/>
                </a:lnTo>
                <a:close/>
                <a:moveTo>
                  <a:pt x="405" y="0"/>
                </a:moveTo>
                <a:lnTo>
                  <a:pt x="155" y="24"/>
                </a:lnTo>
                <a:lnTo>
                  <a:pt x="60" y="119"/>
                </a:lnTo>
                <a:lnTo>
                  <a:pt x="0" y="227"/>
                </a:lnTo>
                <a:lnTo>
                  <a:pt x="24" y="477"/>
                </a:lnTo>
                <a:lnTo>
                  <a:pt x="119" y="572"/>
                </a:lnTo>
                <a:lnTo>
                  <a:pt x="12490" y="10347"/>
                </a:lnTo>
                <a:lnTo>
                  <a:pt x="12586" y="10407"/>
                </a:lnTo>
                <a:lnTo>
                  <a:pt x="12669" y="10419"/>
                </a:lnTo>
                <a:lnTo>
                  <a:pt x="12740" y="10407"/>
                </a:lnTo>
                <a:lnTo>
                  <a:pt x="12871" y="10347"/>
                </a:lnTo>
                <a:lnTo>
                  <a:pt x="12931" y="10288"/>
                </a:lnTo>
                <a:lnTo>
                  <a:pt x="13002" y="10169"/>
                </a:lnTo>
                <a:lnTo>
                  <a:pt x="12979" y="9919"/>
                </a:lnTo>
                <a:lnTo>
                  <a:pt x="12895" y="9835"/>
                </a:lnTo>
                <a:lnTo>
                  <a:pt x="524" y="60"/>
                </a:lnTo>
                <a:lnTo>
                  <a:pt x="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58"/>
          <p:cNvSpPr/>
          <p:nvPr/>
        </p:nvSpPr>
        <p:spPr>
          <a:xfrm>
            <a:off x="10597159" y="2771692"/>
            <a:ext cx="738796" cy="590753"/>
          </a:xfrm>
          <a:custGeom>
            <a:avLst/>
            <a:gdLst/>
            <a:ahLst/>
            <a:cxnLst/>
            <a:rect l="l" t="t" r="r" b="b"/>
            <a:pathLst>
              <a:path w="13015" h="10407" extrusionOk="0">
                <a:moveTo>
                  <a:pt x="5525" y="643"/>
                </a:moveTo>
                <a:lnTo>
                  <a:pt x="5263" y="655"/>
                </a:lnTo>
                <a:lnTo>
                  <a:pt x="4740" y="727"/>
                </a:lnTo>
                <a:lnTo>
                  <a:pt x="4251" y="881"/>
                </a:lnTo>
                <a:lnTo>
                  <a:pt x="3787" y="1096"/>
                </a:lnTo>
                <a:lnTo>
                  <a:pt x="3573" y="1227"/>
                </a:lnTo>
                <a:lnTo>
                  <a:pt x="4120" y="1655"/>
                </a:lnTo>
                <a:lnTo>
                  <a:pt x="4442" y="1501"/>
                </a:lnTo>
                <a:lnTo>
                  <a:pt x="5144" y="1310"/>
                </a:lnTo>
                <a:lnTo>
                  <a:pt x="5525" y="1298"/>
                </a:lnTo>
                <a:lnTo>
                  <a:pt x="5895" y="1310"/>
                </a:lnTo>
                <a:lnTo>
                  <a:pt x="6585" y="1489"/>
                </a:lnTo>
                <a:lnTo>
                  <a:pt x="7204" y="1810"/>
                </a:lnTo>
                <a:lnTo>
                  <a:pt x="7716" y="2263"/>
                </a:lnTo>
                <a:lnTo>
                  <a:pt x="7931" y="2536"/>
                </a:lnTo>
                <a:lnTo>
                  <a:pt x="8002" y="2632"/>
                </a:lnTo>
                <a:lnTo>
                  <a:pt x="8193" y="2763"/>
                </a:lnTo>
                <a:lnTo>
                  <a:pt x="8407" y="2822"/>
                </a:lnTo>
                <a:lnTo>
                  <a:pt x="8633" y="2798"/>
                </a:lnTo>
                <a:lnTo>
                  <a:pt x="8740" y="2751"/>
                </a:lnTo>
                <a:lnTo>
                  <a:pt x="8907" y="2691"/>
                </a:lnTo>
                <a:lnTo>
                  <a:pt x="9252" y="2608"/>
                </a:lnTo>
                <a:lnTo>
                  <a:pt x="9443" y="2596"/>
                </a:lnTo>
                <a:lnTo>
                  <a:pt x="9609" y="2608"/>
                </a:lnTo>
                <a:lnTo>
                  <a:pt x="9919" y="2667"/>
                </a:lnTo>
                <a:lnTo>
                  <a:pt x="10217" y="2798"/>
                </a:lnTo>
                <a:lnTo>
                  <a:pt x="10479" y="2965"/>
                </a:lnTo>
                <a:lnTo>
                  <a:pt x="10693" y="3191"/>
                </a:lnTo>
                <a:lnTo>
                  <a:pt x="10872" y="3453"/>
                </a:lnTo>
                <a:lnTo>
                  <a:pt x="10991" y="3739"/>
                </a:lnTo>
                <a:lnTo>
                  <a:pt x="11062" y="4061"/>
                </a:lnTo>
                <a:lnTo>
                  <a:pt x="11062" y="4227"/>
                </a:lnTo>
                <a:lnTo>
                  <a:pt x="11050" y="4453"/>
                </a:lnTo>
                <a:lnTo>
                  <a:pt x="11002" y="4656"/>
                </a:lnTo>
                <a:lnTo>
                  <a:pt x="10979" y="4775"/>
                </a:lnTo>
                <a:lnTo>
                  <a:pt x="10991" y="5001"/>
                </a:lnTo>
                <a:lnTo>
                  <a:pt x="11086" y="5204"/>
                </a:lnTo>
                <a:lnTo>
                  <a:pt x="11229" y="5370"/>
                </a:lnTo>
                <a:lnTo>
                  <a:pt x="11324" y="5430"/>
                </a:lnTo>
                <a:lnTo>
                  <a:pt x="11550" y="5561"/>
                </a:lnTo>
                <a:lnTo>
                  <a:pt x="11931" y="5918"/>
                </a:lnTo>
                <a:lnTo>
                  <a:pt x="12205" y="6370"/>
                </a:lnTo>
                <a:lnTo>
                  <a:pt x="12360" y="6882"/>
                </a:lnTo>
                <a:lnTo>
                  <a:pt x="12372" y="7156"/>
                </a:lnTo>
                <a:lnTo>
                  <a:pt x="12360" y="7382"/>
                </a:lnTo>
                <a:lnTo>
                  <a:pt x="12265" y="7823"/>
                </a:lnTo>
                <a:lnTo>
                  <a:pt x="12169" y="8014"/>
                </a:lnTo>
                <a:lnTo>
                  <a:pt x="12693" y="8430"/>
                </a:lnTo>
                <a:lnTo>
                  <a:pt x="12836" y="8133"/>
                </a:lnTo>
                <a:lnTo>
                  <a:pt x="13003" y="7502"/>
                </a:lnTo>
                <a:lnTo>
                  <a:pt x="13015" y="7156"/>
                </a:lnTo>
                <a:lnTo>
                  <a:pt x="13003" y="6787"/>
                </a:lnTo>
                <a:lnTo>
                  <a:pt x="12800" y="6097"/>
                </a:lnTo>
                <a:lnTo>
                  <a:pt x="12431" y="5501"/>
                </a:lnTo>
                <a:lnTo>
                  <a:pt x="11931" y="5025"/>
                </a:lnTo>
                <a:lnTo>
                  <a:pt x="11634" y="4846"/>
                </a:lnTo>
                <a:lnTo>
                  <a:pt x="11705" y="4537"/>
                </a:lnTo>
                <a:lnTo>
                  <a:pt x="11717" y="4227"/>
                </a:lnTo>
                <a:lnTo>
                  <a:pt x="11705" y="3989"/>
                </a:lnTo>
                <a:lnTo>
                  <a:pt x="11622" y="3549"/>
                </a:lnTo>
                <a:lnTo>
                  <a:pt x="11443" y="3132"/>
                </a:lnTo>
                <a:lnTo>
                  <a:pt x="11193" y="2775"/>
                </a:lnTo>
                <a:lnTo>
                  <a:pt x="10883" y="2465"/>
                </a:lnTo>
                <a:lnTo>
                  <a:pt x="10526" y="2215"/>
                </a:lnTo>
                <a:lnTo>
                  <a:pt x="10121" y="2048"/>
                </a:lnTo>
                <a:lnTo>
                  <a:pt x="9669" y="1953"/>
                </a:lnTo>
                <a:lnTo>
                  <a:pt x="9443" y="1941"/>
                </a:lnTo>
                <a:lnTo>
                  <a:pt x="9181" y="1953"/>
                </a:lnTo>
                <a:lnTo>
                  <a:pt x="8681" y="2072"/>
                </a:lnTo>
                <a:lnTo>
                  <a:pt x="8466" y="2167"/>
                </a:lnTo>
                <a:lnTo>
                  <a:pt x="8204" y="1834"/>
                </a:lnTo>
                <a:lnTo>
                  <a:pt x="7573" y="1274"/>
                </a:lnTo>
                <a:lnTo>
                  <a:pt x="6823" y="869"/>
                </a:lnTo>
                <a:lnTo>
                  <a:pt x="5978" y="667"/>
                </a:lnTo>
                <a:lnTo>
                  <a:pt x="5525" y="643"/>
                </a:lnTo>
                <a:close/>
                <a:moveTo>
                  <a:pt x="2061" y="3346"/>
                </a:moveTo>
                <a:lnTo>
                  <a:pt x="2061" y="3358"/>
                </a:lnTo>
                <a:lnTo>
                  <a:pt x="1977" y="3703"/>
                </a:lnTo>
                <a:lnTo>
                  <a:pt x="1953" y="4072"/>
                </a:lnTo>
                <a:lnTo>
                  <a:pt x="1739" y="4144"/>
                </a:lnTo>
                <a:lnTo>
                  <a:pt x="1346" y="4358"/>
                </a:lnTo>
                <a:lnTo>
                  <a:pt x="989" y="4632"/>
                </a:lnTo>
                <a:lnTo>
                  <a:pt x="679" y="4942"/>
                </a:lnTo>
                <a:lnTo>
                  <a:pt x="417" y="5311"/>
                </a:lnTo>
                <a:lnTo>
                  <a:pt x="215" y="5704"/>
                </a:lnTo>
                <a:lnTo>
                  <a:pt x="72" y="6132"/>
                </a:lnTo>
                <a:lnTo>
                  <a:pt x="1" y="6597"/>
                </a:lnTo>
                <a:lnTo>
                  <a:pt x="1" y="6835"/>
                </a:lnTo>
                <a:lnTo>
                  <a:pt x="1" y="7132"/>
                </a:lnTo>
                <a:lnTo>
                  <a:pt x="120" y="7704"/>
                </a:lnTo>
                <a:lnTo>
                  <a:pt x="346" y="8228"/>
                </a:lnTo>
                <a:lnTo>
                  <a:pt x="667" y="8704"/>
                </a:lnTo>
                <a:lnTo>
                  <a:pt x="1060" y="9097"/>
                </a:lnTo>
                <a:lnTo>
                  <a:pt x="1525" y="9419"/>
                </a:lnTo>
                <a:lnTo>
                  <a:pt x="2049" y="9633"/>
                </a:lnTo>
                <a:lnTo>
                  <a:pt x="2620" y="9752"/>
                </a:lnTo>
                <a:lnTo>
                  <a:pt x="2930" y="9764"/>
                </a:lnTo>
                <a:lnTo>
                  <a:pt x="10181" y="9764"/>
                </a:lnTo>
                <a:lnTo>
                  <a:pt x="9359" y="9109"/>
                </a:lnTo>
                <a:lnTo>
                  <a:pt x="2692" y="9109"/>
                </a:lnTo>
                <a:lnTo>
                  <a:pt x="2251" y="9014"/>
                </a:lnTo>
                <a:lnTo>
                  <a:pt x="1834" y="8835"/>
                </a:lnTo>
                <a:lnTo>
                  <a:pt x="1477" y="8597"/>
                </a:lnTo>
                <a:lnTo>
                  <a:pt x="1168" y="8287"/>
                </a:lnTo>
                <a:lnTo>
                  <a:pt x="917" y="7918"/>
                </a:lnTo>
                <a:lnTo>
                  <a:pt x="751" y="7513"/>
                </a:lnTo>
                <a:lnTo>
                  <a:pt x="656" y="7073"/>
                </a:lnTo>
                <a:lnTo>
                  <a:pt x="644" y="6835"/>
                </a:lnTo>
                <a:lnTo>
                  <a:pt x="656" y="6644"/>
                </a:lnTo>
                <a:lnTo>
                  <a:pt x="715" y="6287"/>
                </a:lnTo>
                <a:lnTo>
                  <a:pt x="894" y="5799"/>
                </a:lnTo>
                <a:lnTo>
                  <a:pt x="1298" y="5239"/>
                </a:lnTo>
                <a:lnTo>
                  <a:pt x="1846" y="4823"/>
                </a:lnTo>
                <a:lnTo>
                  <a:pt x="2168" y="4680"/>
                </a:lnTo>
                <a:lnTo>
                  <a:pt x="2346" y="4584"/>
                </a:lnTo>
                <a:lnTo>
                  <a:pt x="2525" y="4370"/>
                </a:lnTo>
                <a:lnTo>
                  <a:pt x="2596" y="4191"/>
                </a:lnTo>
                <a:lnTo>
                  <a:pt x="2608" y="4096"/>
                </a:lnTo>
                <a:lnTo>
                  <a:pt x="2608" y="3953"/>
                </a:lnTo>
                <a:lnTo>
                  <a:pt x="2632" y="3799"/>
                </a:lnTo>
                <a:lnTo>
                  <a:pt x="2061" y="3346"/>
                </a:lnTo>
                <a:close/>
                <a:moveTo>
                  <a:pt x="405" y="0"/>
                </a:moveTo>
                <a:lnTo>
                  <a:pt x="167" y="24"/>
                </a:lnTo>
                <a:lnTo>
                  <a:pt x="60" y="119"/>
                </a:lnTo>
                <a:lnTo>
                  <a:pt x="1" y="238"/>
                </a:lnTo>
                <a:lnTo>
                  <a:pt x="24" y="477"/>
                </a:lnTo>
                <a:lnTo>
                  <a:pt x="120" y="572"/>
                </a:lnTo>
                <a:lnTo>
                  <a:pt x="12491" y="10347"/>
                </a:lnTo>
                <a:lnTo>
                  <a:pt x="12610" y="10407"/>
                </a:lnTo>
                <a:lnTo>
                  <a:pt x="12860" y="10383"/>
                </a:lnTo>
                <a:lnTo>
                  <a:pt x="12955" y="10288"/>
                </a:lnTo>
                <a:lnTo>
                  <a:pt x="13015" y="10169"/>
                </a:lnTo>
                <a:lnTo>
                  <a:pt x="12991" y="9919"/>
                </a:lnTo>
                <a:lnTo>
                  <a:pt x="12896" y="9835"/>
                </a:lnTo>
                <a:lnTo>
                  <a:pt x="525" y="60"/>
                </a:lnTo>
                <a:lnTo>
                  <a:pt x="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58"/>
          <p:cNvSpPr/>
          <p:nvPr/>
        </p:nvSpPr>
        <p:spPr>
          <a:xfrm>
            <a:off x="11724566" y="2808192"/>
            <a:ext cx="739478" cy="517754"/>
          </a:xfrm>
          <a:custGeom>
            <a:avLst/>
            <a:gdLst/>
            <a:ahLst/>
            <a:cxnLst/>
            <a:rect l="l" t="t" r="r" b="b"/>
            <a:pathLst>
              <a:path w="13027" h="9121" extrusionOk="0">
                <a:moveTo>
                  <a:pt x="5084" y="3596"/>
                </a:moveTo>
                <a:lnTo>
                  <a:pt x="4977" y="3679"/>
                </a:lnTo>
                <a:lnTo>
                  <a:pt x="4906" y="3787"/>
                </a:lnTo>
                <a:lnTo>
                  <a:pt x="4906" y="4037"/>
                </a:lnTo>
                <a:lnTo>
                  <a:pt x="4977" y="4144"/>
                </a:lnTo>
                <a:lnTo>
                  <a:pt x="6049" y="5215"/>
                </a:lnTo>
                <a:lnTo>
                  <a:pt x="4977" y="6287"/>
                </a:lnTo>
                <a:lnTo>
                  <a:pt x="4906" y="6394"/>
                </a:lnTo>
                <a:lnTo>
                  <a:pt x="4906" y="6644"/>
                </a:lnTo>
                <a:lnTo>
                  <a:pt x="4977" y="6739"/>
                </a:lnTo>
                <a:lnTo>
                  <a:pt x="5084" y="6823"/>
                </a:lnTo>
                <a:lnTo>
                  <a:pt x="5334" y="6823"/>
                </a:lnTo>
                <a:lnTo>
                  <a:pt x="5441" y="6739"/>
                </a:lnTo>
                <a:lnTo>
                  <a:pt x="6513" y="5668"/>
                </a:lnTo>
                <a:lnTo>
                  <a:pt x="7585" y="6739"/>
                </a:lnTo>
                <a:lnTo>
                  <a:pt x="7692" y="6823"/>
                </a:lnTo>
                <a:lnTo>
                  <a:pt x="7942" y="6823"/>
                </a:lnTo>
                <a:lnTo>
                  <a:pt x="8049" y="6739"/>
                </a:lnTo>
                <a:lnTo>
                  <a:pt x="8121" y="6644"/>
                </a:lnTo>
                <a:lnTo>
                  <a:pt x="8121" y="6394"/>
                </a:lnTo>
                <a:lnTo>
                  <a:pt x="8049" y="6287"/>
                </a:lnTo>
                <a:lnTo>
                  <a:pt x="6977" y="5215"/>
                </a:lnTo>
                <a:lnTo>
                  <a:pt x="8049" y="4144"/>
                </a:lnTo>
                <a:lnTo>
                  <a:pt x="8121" y="4037"/>
                </a:lnTo>
                <a:lnTo>
                  <a:pt x="8121" y="3787"/>
                </a:lnTo>
                <a:lnTo>
                  <a:pt x="8049" y="3679"/>
                </a:lnTo>
                <a:lnTo>
                  <a:pt x="7942" y="3596"/>
                </a:lnTo>
                <a:lnTo>
                  <a:pt x="7692" y="3596"/>
                </a:lnTo>
                <a:lnTo>
                  <a:pt x="7585" y="3679"/>
                </a:lnTo>
                <a:lnTo>
                  <a:pt x="6513" y="4751"/>
                </a:lnTo>
                <a:lnTo>
                  <a:pt x="5441" y="3679"/>
                </a:lnTo>
                <a:lnTo>
                  <a:pt x="5334" y="3596"/>
                </a:lnTo>
                <a:close/>
                <a:moveTo>
                  <a:pt x="5537" y="655"/>
                </a:moveTo>
                <a:lnTo>
                  <a:pt x="5906" y="667"/>
                </a:lnTo>
                <a:lnTo>
                  <a:pt x="6585" y="846"/>
                </a:lnTo>
                <a:lnTo>
                  <a:pt x="7204" y="1167"/>
                </a:lnTo>
                <a:lnTo>
                  <a:pt x="7716" y="1620"/>
                </a:lnTo>
                <a:lnTo>
                  <a:pt x="7930" y="1893"/>
                </a:lnTo>
                <a:lnTo>
                  <a:pt x="8001" y="1989"/>
                </a:lnTo>
                <a:lnTo>
                  <a:pt x="8192" y="2120"/>
                </a:lnTo>
                <a:lnTo>
                  <a:pt x="8406" y="2179"/>
                </a:lnTo>
                <a:lnTo>
                  <a:pt x="8633" y="2155"/>
                </a:lnTo>
                <a:lnTo>
                  <a:pt x="8740" y="2108"/>
                </a:lnTo>
                <a:lnTo>
                  <a:pt x="8906" y="2048"/>
                </a:lnTo>
                <a:lnTo>
                  <a:pt x="9252" y="1965"/>
                </a:lnTo>
                <a:lnTo>
                  <a:pt x="9442" y="1953"/>
                </a:lnTo>
                <a:lnTo>
                  <a:pt x="9609" y="1965"/>
                </a:lnTo>
                <a:lnTo>
                  <a:pt x="9930" y="2024"/>
                </a:lnTo>
                <a:lnTo>
                  <a:pt x="10216" y="2155"/>
                </a:lnTo>
                <a:lnTo>
                  <a:pt x="10478" y="2322"/>
                </a:lnTo>
                <a:lnTo>
                  <a:pt x="10704" y="2548"/>
                </a:lnTo>
                <a:lnTo>
                  <a:pt x="10871" y="2810"/>
                </a:lnTo>
                <a:lnTo>
                  <a:pt x="11002" y="3096"/>
                </a:lnTo>
                <a:lnTo>
                  <a:pt x="11061" y="3418"/>
                </a:lnTo>
                <a:lnTo>
                  <a:pt x="11073" y="3584"/>
                </a:lnTo>
                <a:lnTo>
                  <a:pt x="11061" y="3810"/>
                </a:lnTo>
                <a:lnTo>
                  <a:pt x="11002" y="4013"/>
                </a:lnTo>
                <a:lnTo>
                  <a:pt x="10978" y="4132"/>
                </a:lnTo>
                <a:lnTo>
                  <a:pt x="11002" y="4358"/>
                </a:lnTo>
                <a:lnTo>
                  <a:pt x="11085" y="4561"/>
                </a:lnTo>
                <a:lnTo>
                  <a:pt x="11228" y="4727"/>
                </a:lnTo>
                <a:lnTo>
                  <a:pt x="11323" y="4787"/>
                </a:lnTo>
                <a:lnTo>
                  <a:pt x="11562" y="4918"/>
                </a:lnTo>
                <a:lnTo>
                  <a:pt x="11931" y="5275"/>
                </a:lnTo>
                <a:lnTo>
                  <a:pt x="12216" y="5727"/>
                </a:lnTo>
                <a:lnTo>
                  <a:pt x="12359" y="6239"/>
                </a:lnTo>
                <a:lnTo>
                  <a:pt x="12371" y="6513"/>
                </a:lnTo>
                <a:lnTo>
                  <a:pt x="12359" y="6716"/>
                </a:lnTo>
                <a:lnTo>
                  <a:pt x="12288" y="7097"/>
                </a:lnTo>
                <a:lnTo>
                  <a:pt x="12133" y="7442"/>
                </a:lnTo>
                <a:lnTo>
                  <a:pt x="11931" y="7763"/>
                </a:lnTo>
                <a:lnTo>
                  <a:pt x="11669" y="8025"/>
                </a:lnTo>
                <a:lnTo>
                  <a:pt x="11347" y="8240"/>
                </a:lnTo>
                <a:lnTo>
                  <a:pt x="11002" y="8383"/>
                </a:lnTo>
                <a:lnTo>
                  <a:pt x="10621" y="8466"/>
                </a:lnTo>
                <a:lnTo>
                  <a:pt x="2929" y="8466"/>
                </a:lnTo>
                <a:lnTo>
                  <a:pt x="2691" y="8454"/>
                </a:lnTo>
                <a:lnTo>
                  <a:pt x="2250" y="8371"/>
                </a:lnTo>
                <a:lnTo>
                  <a:pt x="1846" y="8192"/>
                </a:lnTo>
                <a:lnTo>
                  <a:pt x="1477" y="7954"/>
                </a:lnTo>
                <a:lnTo>
                  <a:pt x="1167" y="7644"/>
                </a:lnTo>
                <a:lnTo>
                  <a:pt x="929" y="7275"/>
                </a:lnTo>
                <a:lnTo>
                  <a:pt x="750" y="6870"/>
                </a:lnTo>
                <a:lnTo>
                  <a:pt x="655" y="6418"/>
                </a:lnTo>
                <a:lnTo>
                  <a:pt x="655" y="6192"/>
                </a:lnTo>
                <a:lnTo>
                  <a:pt x="655" y="6001"/>
                </a:lnTo>
                <a:lnTo>
                  <a:pt x="715" y="5644"/>
                </a:lnTo>
                <a:lnTo>
                  <a:pt x="893" y="5156"/>
                </a:lnTo>
                <a:lnTo>
                  <a:pt x="1298" y="4584"/>
                </a:lnTo>
                <a:lnTo>
                  <a:pt x="1846" y="4168"/>
                </a:lnTo>
                <a:lnTo>
                  <a:pt x="2179" y="4037"/>
                </a:lnTo>
                <a:lnTo>
                  <a:pt x="2358" y="3941"/>
                </a:lnTo>
                <a:lnTo>
                  <a:pt x="2536" y="3727"/>
                </a:lnTo>
                <a:lnTo>
                  <a:pt x="2596" y="3548"/>
                </a:lnTo>
                <a:lnTo>
                  <a:pt x="2608" y="3453"/>
                </a:lnTo>
                <a:lnTo>
                  <a:pt x="2632" y="3167"/>
                </a:lnTo>
                <a:lnTo>
                  <a:pt x="2762" y="2608"/>
                </a:lnTo>
                <a:lnTo>
                  <a:pt x="3001" y="2108"/>
                </a:lnTo>
                <a:lnTo>
                  <a:pt x="3310" y="1667"/>
                </a:lnTo>
                <a:lnTo>
                  <a:pt x="3715" y="1286"/>
                </a:lnTo>
                <a:lnTo>
                  <a:pt x="4167" y="989"/>
                </a:lnTo>
                <a:lnTo>
                  <a:pt x="4679" y="774"/>
                </a:lnTo>
                <a:lnTo>
                  <a:pt x="5239" y="667"/>
                </a:lnTo>
                <a:lnTo>
                  <a:pt x="5537" y="655"/>
                </a:lnTo>
                <a:close/>
                <a:moveTo>
                  <a:pt x="5537" y="0"/>
                </a:moveTo>
                <a:lnTo>
                  <a:pt x="5180" y="12"/>
                </a:lnTo>
                <a:lnTo>
                  <a:pt x="4501" y="155"/>
                </a:lnTo>
                <a:lnTo>
                  <a:pt x="3870" y="405"/>
                </a:lnTo>
                <a:lnTo>
                  <a:pt x="3310" y="774"/>
                </a:lnTo>
                <a:lnTo>
                  <a:pt x="2822" y="1239"/>
                </a:lnTo>
                <a:lnTo>
                  <a:pt x="2429" y="1786"/>
                </a:lnTo>
                <a:lnTo>
                  <a:pt x="2143" y="2394"/>
                </a:lnTo>
                <a:lnTo>
                  <a:pt x="1989" y="3072"/>
                </a:lnTo>
                <a:lnTo>
                  <a:pt x="1953" y="3418"/>
                </a:lnTo>
                <a:lnTo>
                  <a:pt x="1750" y="3501"/>
                </a:lnTo>
                <a:lnTo>
                  <a:pt x="1357" y="3715"/>
                </a:lnTo>
                <a:lnTo>
                  <a:pt x="1000" y="3977"/>
                </a:lnTo>
                <a:lnTo>
                  <a:pt x="691" y="4299"/>
                </a:lnTo>
                <a:lnTo>
                  <a:pt x="429" y="4656"/>
                </a:lnTo>
                <a:lnTo>
                  <a:pt x="226" y="5061"/>
                </a:lnTo>
                <a:lnTo>
                  <a:pt x="83" y="5489"/>
                </a:lnTo>
                <a:lnTo>
                  <a:pt x="12" y="5954"/>
                </a:lnTo>
                <a:lnTo>
                  <a:pt x="0" y="6192"/>
                </a:lnTo>
                <a:lnTo>
                  <a:pt x="12" y="6489"/>
                </a:lnTo>
                <a:lnTo>
                  <a:pt x="131" y="7061"/>
                </a:lnTo>
                <a:lnTo>
                  <a:pt x="345" y="7585"/>
                </a:lnTo>
                <a:lnTo>
                  <a:pt x="667" y="8049"/>
                </a:lnTo>
                <a:lnTo>
                  <a:pt x="1060" y="8454"/>
                </a:lnTo>
                <a:lnTo>
                  <a:pt x="1536" y="8764"/>
                </a:lnTo>
                <a:lnTo>
                  <a:pt x="2060" y="8990"/>
                </a:lnTo>
                <a:lnTo>
                  <a:pt x="2632" y="9109"/>
                </a:lnTo>
                <a:lnTo>
                  <a:pt x="2929" y="9121"/>
                </a:lnTo>
                <a:lnTo>
                  <a:pt x="10419" y="9121"/>
                </a:lnTo>
                <a:lnTo>
                  <a:pt x="10680" y="9109"/>
                </a:lnTo>
                <a:lnTo>
                  <a:pt x="11192" y="9002"/>
                </a:lnTo>
                <a:lnTo>
                  <a:pt x="11657" y="8811"/>
                </a:lnTo>
                <a:lnTo>
                  <a:pt x="12074" y="8525"/>
                </a:lnTo>
                <a:lnTo>
                  <a:pt x="12431" y="8168"/>
                </a:lnTo>
                <a:lnTo>
                  <a:pt x="12717" y="7752"/>
                </a:lnTo>
                <a:lnTo>
                  <a:pt x="12907" y="7287"/>
                </a:lnTo>
                <a:lnTo>
                  <a:pt x="13014" y="6775"/>
                </a:lnTo>
                <a:lnTo>
                  <a:pt x="13026" y="6513"/>
                </a:lnTo>
                <a:lnTo>
                  <a:pt x="13002" y="6144"/>
                </a:lnTo>
                <a:lnTo>
                  <a:pt x="12812" y="5454"/>
                </a:lnTo>
                <a:lnTo>
                  <a:pt x="12443" y="4858"/>
                </a:lnTo>
                <a:lnTo>
                  <a:pt x="11931" y="4382"/>
                </a:lnTo>
                <a:lnTo>
                  <a:pt x="11633" y="4215"/>
                </a:lnTo>
                <a:lnTo>
                  <a:pt x="11704" y="3894"/>
                </a:lnTo>
                <a:lnTo>
                  <a:pt x="11716" y="3584"/>
                </a:lnTo>
                <a:lnTo>
                  <a:pt x="11716" y="3346"/>
                </a:lnTo>
                <a:lnTo>
                  <a:pt x="11621" y="2906"/>
                </a:lnTo>
                <a:lnTo>
                  <a:pt x="11454" y="2489"/>
                </a:lnTo>
                <a:lnTo>
                  <a:pt x="11204" y="2132"/>
                </a:lnTo>
                <a:lnTo>
                  <a:pt x="10895" y="1822"/>
                </a:lnTo>
                <a:lnTo>
                  <a:pt x="10526" y="1572"/>
                </a:lnTo>
                <a:lnTo>
                  <a:pt x="10121" y="1405"/>
                </a:lnTo>
                <a:lnTo>
                  <a:pt x="9680" y="1310"/>
                </a:lnTo>
                <a:lnTo>
                  <a:pt x="9180" y="1310"/>
                </a:lnTo>
                <a:lnTo>
                  <a:pt x="8692" y="1429"/>
                </a:lnTo>
                <a:lnTo>
                  <a:pt x="8466" y="1524"/>
                </a:lnTo>
                <a:lnTo>
                  <a:pt x="8204" y="1191"/>
                </a:lnTo>
                <a:lnTo>
                  <a:pt x="7573" y="631"/>
                </a:lnTo>
                <a:lnTo>
                  <a:pt x="6823" y="238"/>
                </a:lnTo>
                <a:lnTo>
                  <a:pt x="5989" y="24"/>
                </a:lnTo>
                <a:lnTo>
                  <a:pt x="55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58"/>
          <p:cNvSpPr/>
          <p:nvPr/>
        </p:nvSpPr>
        <p:spPr>
          <a:xfrm>
            <a:off x="12851915" y="2771011"/>
            <a:ext cx="739478" cy="591435"/>
          </a:xfrm>
          <a:custGeom>
            <a:avLst/>
            <a:gdLst/>
            <a:ahLst/>
            <a:cxnLst/>
            <a:rect l="l" t="t" r="r" b="b"/>
            <a:pathLst>
              <a:path w="13027" h="10419" extrusionOk="0">
                <a:moveTo>
                  <a:pt x="3144" y="2298"/>
                </a:moveTo>
                <a:lnTo>
                  <a:pt x="3049" y="2370"/>
                </a:lnTo>
                <a:lnTo>
                  <a:pt x="120" y="4977"/>
                </a:lnTo>
                <a:lnTo>
                  <a:pt x="60" y="5025"/>
                </a:lnTo>
                <a:lnTo>
                  <a:pt x="12" y="5144"/>
                </a:lnTo>
                <a:lnTo>
                  <a:pt x="1" y="5216"/>
                </a:lnTo>
                <a:lnTo>
                  <a:pt x="12" y="5287"/>
                </a:lnTo>
                <a:lnTo>
                  <a:pt x="60" y="5406"/>
                </a:lnTo>
                <a:lnTo>
                  <a:pt x="120" y="5442"/>
                </a:lnTo>
                <a:lnTo>
                  <a:pt x="3049" y="8061"/>
                </a:lnTo>
                <a:lnTo>
                  <a:pt x="3144" y="8133"/>
                </a:lnTo>
                <a:lnTo>
                  <a:pt x="3394" y="8121"/>
                </a:lnTo>
                <a:lnTo>
                  <a:pt x="3489" y="8037"/>
                </a:lnTo>
                <a:lnTo>
                  <a:pt x="3573" y="7930"/>
                </a:lnTo>
                <a:lnTo>
                  <a:pt x="3561" y="7680"/>
                </a:lnTo>
                <a:lnTo>
                  <a:pt x="3477" y="7573"/>
                </a:lnTo>
                <a:lnTo>
                  <a:pt x="822" y="5216"/>
                </a:lnTo>
                <a:lnTo>
                  <a:pt x="3477" y="2858"/>
                </a:lnTo>
                <a:lnTo>
                  <a:pt x="3561" y="2751"/>
                </a:lnTo>
                <a:lnTo>
                  <a:pt x="3584" y="2560"/>
                </a:lnTo>
                <a:lnTo>
                  <a:pt x="3537" y="2441"/>
                </a:lnTo>
                <a:lnTo>
                  <a:pt x="3489" y="2394"/>
                </a:lnTo>
                <a:lnTo>
                  <a:pt x="3394" y="2310"/>
                </a:lnTo>
                <a:lnTo>
                  <a:pt x="3144" y="2298"/>
                </a:lnTo>
                <a:close/>
                <a:moveTo>
                  <a:pt x="9883" y="2298"/>
                </a:moveTo>
                <a:lnTo>
                  <a:pt x="9633" y="2310"/>
                </a:lnTo>
                <a:lnTo>
                  <a:pt x="9526" y="2394"/>
                </a:lnTo>
                <a:lnTo>
                  <a:pt x="9455" y="2501"/>
                </a:lnTo>
                <a:lnTo>
                  <a:pt x="9466" y="2751"/>
                </a:lnTo>
                <a:lnTo>
                  <a:pt x="9562" y="2858"/>
                </a:lnTo>
                <a:lnTo>
                  <a:pt x="12217" y="5204"/>
                </a:lnTo>
                <a:lnTo>
                  <a:pt x="9562" y="7573"/>
                </a:lnTo>
                <a:lnTo>
                  <a:pt x="9466" y="7680"/>
                </a:lnTo>
                <a:lnTo>
                  <a:pt x="9455" y="7930"/>
                </a:lnTo>
                <a:lnTo>
                  <a:pt x="9526" y="8037"/>
                </a:lnTo>
                <a:lnTo>
                  <a:pt x="9633" y="8121"/>
                </a:lnTo>
                <a:lnTo>
                  <a:pt x="9883" y="8133"/>
                </a:lnTo>
                <a:lnTo>
                  <a:pt x="9990" y="8061"/>
                </a:lnTo>
                <a:lnTo>
                  <a:pt x="12919" y="5442"/>
                </a:lnTo>
                <a:lnTo>
                  <a:pt x="12967" y="5406"/>
                </a:lnTo>
                <a:lnTo>
                  <a:pt x="13027" y="5275"/>
                </a:lnTo>
                <a:lnTo>
                  <a:pt x="13027" y="5204"/>
                </a:lnTo>
                <a:lnTo>
                  <a:pt x="13003" y="5073"/>
                </a:lnTo>
                <a:lnTo>
                  <a:pt x="12919" y="4977"/>
                </a:lnTo>
                <a:lnTo>
                  <a:pt x="9990" y="2370"/>
                </a:lnTo>
                <a:lnTo>
                  <a:pt x="9883" y="2298"/>
                </a:lnTo>
                <a:close/>
                <a:moveTo>
                  <a:pt x="8121" y="0"/>
                </a:moveTo>
                <a:lnTo>
                  <a:pt x="7895" y="108"/>
                </a:lnTo>
                <a:lnTo>
                  <a:pt x="7835" y="227"/>
                </a:lnTo>
                <a:lnTo>
                  <a:pt x="4573" y="9990"/>
                </a:lnTo>
                <a:lnTo>
                  <a:pt x="4549" y="10121"/>
                </a:lnTo>
                <a:lnTo>
                  <a:pt x="4668" y="10347"/>
                </a:lnTo>
                <a:lnTo>
                  <a:pt x="4787" y="10407"/>
                </a:lnTo>
                <a:lnTo>
                  <a:pt x="4918" y="10419"/>
                </a:lnTo>
                <a:lnTo>
                  <a:pt x="5132" y="10312"/>
                </a:lnTo>
                <a:lnTo>
                  <a:pt x="5192" y="10204"/>
                </a:lnTo>
                <a:lnTo>
                  <a:pt x="8454" y="441"/>
                </a:lnTo>
                <a:lnTo>
                  <a:pt x="8466" y="310"/>
                </a:lnTo>
                <a:lnTo>
                  <a:pt x="8359" y="84"/>
                </a:lnTo>
                <a:lnTo>
                  <a:pt x="8252" y="24"/>
                </a:lnTo>
                <a:lnTo>
                  <a:pt x="8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58"/>
          <p:cNvSpPr/>
          <p:nvPr/>
        </p:nvSpPr>
        <p:spPr>
          <a:xfrm>
            <a:off x="14090807" y="2771692"/>
            <a:ext cx="517129" cy="591435"/>
          </a:xfrm>
          <a:custGeom>
            <a:avLst/>
            <a:gdLst/>
            <a:ahLst/>
            <a:cxnLst/>
            <a:rect l="l" t="t" r="r" b="b"/>
            <a:pathLst>
              <a:path w="9110" h="10419" extrusionOk="0">
                <a:moveTo>
                  <a:pt x="1620" y="643"/>
                </a:moveTo>
                <a:lnTo>
                  <a:pt x="1822" y="655"/>
                </a:lnTo>
                <a:lnTo>
                  <a:pt x="2180" y="810"/>
                </a:lnTo>
                <a:lnTo>
                  <a:pt x="2442" y="1072"/>
                </a:lnTo>
                <a:lnTo>
                  <a:pt x="2584" y="1429"/>
                </a:lnTo>
                <a:lnTo>
                  <a:pt x="2596" y="1620"/>
                </a:lnTo>
                <a:lnTo>
                  <a:pt x="2584" y="1822"/>
                </a:lnTo>
                <a:lnTo>
                  <a:pt x="2442" y="2167"/>
                </a:lnTo>
                <a:lnTo>
                  <a:pt x="2180" y="2441"/>
                </a:lnTo>
                <a:lnTo>
                  <a:pt x="1822" y="2584"/>
                </a:lnTo>
                <a:lnTo>
                  <a:pt x="1620" y="2596"/>
                </a:lnTo>
                <a:lnTo>
                  <a:pt x="1429" y="2584"/>
                </a:lnTo>
                <a:lnTo>
                  <a:pt x="1072" y="2441"/>
                </a:lnTo>
                <a:lnTo>
                  <a:pt x="810" y="2167"/>
                </a:lnTo>
                <a:lnTo>
                  <a:pt x="667" y="1822"/>
                </a:lnTo>
                <a:lnTo>
                  <a:pt x="644" y="1620"/>
                </a:lnTo>
                <a:lnTo>
                  <a:pt x="667" y="1429"/>
                </a:lnTo>
                <a:lnTo>
                  <a:pt x="810" y="1072"/>
                </a:lnTo>
                <a:lnTo>
                  <a:pt x="1072" y="810"/>
                </a:lnTo>
                <a:lnTo>
                  <a:pt x="1429" y="655"/>
                </a:lnTo>
                <a:lnTo>
                  <a:pt x="1620" y="643"/>
                </a:lnTo>
                <a:close/>
                <a:moveTo>
                  <a:pt x="7490" y="643"/>
                </a:moveTo>
                <a:lnTo>
                  <a:pt x="7680" y="655"/>
                </a:lnTo>
                <a:lnTo>
                  <a:pt x="8038" y="810"/>
                </a:lnTo>
                <a:lnTo>
                  <a:pt x="8300" y="1072"/>
                </a:lnTo>
                <a:lnTo>
                  <a:pt x="8443" y="1429"/>
                </a:lnTo>
                <a:lnTo>
                  <a:pt x="8466" y="1620"/>
                </a:lnTo>
                <a:lnTo>
                  <a:pt x="8443" y="1822"/>
                </a:lnTo>
                <a:lnTo>
                  <a:pt x="8300" y="2167"/>
                </a:lnTo>
                <a:lnTo>
                  <a:pt x="8038" y="2441"/>
                </a:lnTo>
                <a:lnTo>
                  <a:pt x="7680" y="2584"/>
                </a:lnTo>
                <a:lnTo>
                  <a:pt x="7490" y="2596"/>
                </a:lnTo>
                <a:lnTo>
                  <a:pt x="7288" y="2584"/>
                </a:lnTo>
                <a:lnTo>
                  <a:pt x="6930" y="2441"/>
                </a:lnTo>
                <a:lnTo>
                  <a:pt x="6668" y="2167"/>
                </a:lnTo>
                <a:lnTo>
                  <a:pt x="6526" y="1822"/>
                </a:lnTo>
                <a:lnTo>
                  <a:pt x="6514" y="1620"/>
                </a:lnTo>
                <a:lnTo>
                  <a:pt x="6526" y="1429"/>
                </a:lnTo>
                <a:lnTo>
                  <a:pt x="6668" y="1072"/>
                </a:lnTo>
                <a:lnTo>
                  <a:pt x="6930" y="810"/>
                </a:lnTo>
                <a:lnTo>
                  <a:pt x="7288" y="655"/>
                </a:lnTo>
                <a:lnTo>
                  <a:pt x="7490" y="643"/>
                </a:lnTo>
                <a:close/>
                <a:moveTo>
                  <a:pt x="1620" y="7811"/>
                </a:moveTo>
                <a:lnTo>
                  <a:pt x="1822" y="7823"/>
                </a:lnTo>
                <a:lnTo>
                  <a:pt x="2180" y="7966"/>
                </a:lnTo>
                <a:lnTo>
                  <a:pt x="2442" y="8240"/>
                </a:lnTo>
                <a:lnTo>
                  <a:pt x="2584" y="8585"/>
                </a:lnTo>
                <a:lnTo>
                  <a:pt x="2596" y="8787"/>
                </a:lnTo>
                <a:lnTo>
                  <a:pt x="2584" y="8978"/>
                </a:lnTo>
                <a:lnTo>
                  <a:pt x="2442" y="9335"/>
                </a:lnTo>
                <a:lnTo>
                  <a:pt x="2180" y="9597"/>
                </a:lnTo>
                <a:lnTo>
                  <a:pt x="1822" y="9752"/>
                </a:lnTo>
                <a:lnTo>
                  <a:pt x="1620" y="9764"/>
                </a:lnTo>
                <a:lnTo>
                  <a:pt x="1429" y="9752"/>
                </a:lnTo>
                <a:lnTo>
                  <a:pt x="1072" y="9597"/>
                </a:lnTo>
                <a:lnTo>
                  <a:pt x="810" y="9335"/>
                </a:lnTo>
                <a:lnTo>
                  <a:pt x="667" y="8978"/>
                </a:lnTo>
                <a:lnTo>
                  <a:pt x="644" y="8787"/>
                </a:lnTo>
                <a:lnTo>
                  <a:pt x="667" y="8585"/>
                </a:lnTo>
                <a:lnTo>
                  <a:pt x="810" y="8240"/>
                </a:lnTo>
                <a:lnTo>
                  <a:pt x="1072" y="7966"/>
                </a:lnTo>
                <a:lnTo>
                  <a:pt x="1429" y="7823"/>
                </a:lnTo>
                <a:lnTo>
                  <a:pt x="1620" y="7811"/>
                </a:lnTo>
                <a:close/>
                <a:moveTo>
                  <a:pt x="1453" y="0"/>
                </a:moveTo>
                <a:lnTo>
                  <a:pt x="1144" y="60"/>
                </a:lnTo>
                <a:lnTo>
                  <a:pt x="846" y="191"/>
                </a:lnTo>
                <a:lnTo>
                  <a:pt x="584" y="369"/>
                </a:lnTo>
                <a:lnTo>
                  <a:pt x="370" y="584"/>
                </a:lnTo>
                <a:lnTo>
                  <a:pt x="191" y="846"/>
                </a:lnTo>
                <a:lnTo>
                  <a:pt x="72" y="1143"/>
                </a:lnTo>
                <a:lnTo>
                  <a:pt x="1" y="1453"/>
                </a:lnTo>
                <a:lnTo>
                  <a:pt x="1" y="1620"/>
                </a:lnTo>
                <a:lnTo>
                  <a:pt x="13" y="1917"/>
                </a:lnTo>
                <a:lnTo>
                  <a:pt x="203" y="2429"/>
                </a:lnTo>
                <a:lnTo>
                  <a:pt x="560" y="2858"/>
                </a:lnTo>
                <a:lnTo>
                  <a:pt x="1025" y="3144"/>
                </a:lnTo>
                <a:lnTo>
                  <a:pt x="1298" y="3215"/>
                </a:lnTo>
                <a:lnTo>
                  <a:pt x="1298" y="7192"/>
                </a:lnTo>
                <a:lnTo>
                  <a:pt x="1025" y="7263"/>
                </a:lnTo>
                <a:lnTo>
                  <a:pt x="560" y="7549"/>
                </a:lnTo>
                <a:lnTo>
                  <a:pt x="203" y="7966"/>
                </a:lnTo>
                <a:lnTo>
                  <a:pt x="13" y="8490"/>
                </a:lnTo>
                <a:lnTo>
                  <a:pt x="1" y="8787"/>
                </a:lnTo>
                <a:lnTo>
                  <a:pt x="1" y="8954"/>
                </a:lnTo>
                <a:lnTo>
                  <a:pt x="72" y="9276"/>
                </a:lnTo>
                <a:lnTo>
                  <a:pt x="191" y="9561"/>
                </a:lnTo>
                <a:lnTo>
                  <a:pt x="370" y="9823"/>
                </a:lnTo>
                <a:lnTo>
                  <a:pt x="584" y="10050"/>
                </a:lnTo>
                <a:lnTo>
                  <a:pt x="846" y="10216"/>
                </a:lnTo>
                <a:lnTo>
                  <a:pt x="1144" y="10347"/>
                </a:lnTo>
                <a:lnTo>
                  <a:pt x="1453" y="10407"/>
                </a:lnTo>
                <a:lnTo>
                  <a:pt x="1632" y="10419"/>
                </a:lnTo>
                <a:lnTo>
                  <a:pt x="1799" y="10407"/>
                </a:lnTo>
                <a:lnTo>
                  <a:pt x="2108" y="10347"/>
                </a:lnTo>
                <a:lnTo>
                  <a:pt x="2406" y="10216"/>
                </a:lnTo>
                <a:lnTo>
                  <a:pt x="2668" y="10050"/>
                </a:lnTo>
                <a:lnTo>
                  <a:pt x="2882" y="9823"/>
                </a:lnTo>
                <a:lnTo>
                  <a:pt x="3061" y="9561"/>
                </a:lnTo>
                <a:lnTo>
                  <a:pt x="3180" y="9276"/>
                </a:lnTo>
                <a:lnTo>
                  <a:pt x="3251" y="8954"/>
                </a:lnTo>
                <a:lnTo>
                  <a:pt x="3251" y="8787"/>
                </a:lnTo>
                <a:lnTo>
                  <a:pt x="3239" y="8490"/>
                </a:lnTo>
                <a:lnTo>
                  <a:pt x="3049" y="7966"/>
                </a:lnTo>
                <a:lnTo>
                  <a:pt x="2692" y="7549"/>
                </a:lnTo>
                <a:lnTo>
                  <a:pt x="2227" y="7263"/>
                </a:lnTo>
                <a:lnTo>
                  <a:pt x="1953" y="7192"/>
                </a:lnTo>
                <a:lnTo>
                  <a:pt x="1953" y="7156"/>
                </a:lnTo>
                <a:lnTo>
                  <a:pt x="1953" y="6990"/>
                </a:lnTo>
                <a:lnTo>
                  <a:pt x="2025" y="6668"/>
                </a:lnTo>
                <a:lnTo>
                  <a:pt x="2144" y="6382"/>
                </a:lnTo>
                <a:lnTo>
                  <a:pt x="2322" y="6120"/>
                </a:lnTo>
                <a:lnTo>
                  <a:pt x="2549" y="5894"/>
                </a:lnTo>
                <a:lnTo>
                  <a:pt x="2799" y="5727"/>
                </a:lnTo>
                <a:lnTo>
                  <a:pt x="3096" y="5596"/>
                </a:lnTo>
                <a:lnTo>
                  <a:pt x="3418" y="5537"/>
                </a:lnTo>
                <a:lnTo>
                  <a:pt x="3585" y="5525"/>
                </a:lnTo>
                <a:lnTo>
                  <a:pt x="5763" y="5525"/>
                </a:lnTo>
                <a:lnTo>
                  <a:pt x="6216" y="5430"/>
                </a:lnTo>
                <a:lnTo>
                  <a:pt x="6621" y="5263"/>
                </a:lnTo>
                <a:lnTo>
                  <a:pt x="6990" y="5013"/>
                </a:lnTo>
                <a:lnTo>
                  <a:pt x="7299" y="4703"/>
                </a:lnTo>
                <a:lnTo>
                  <a:pt x="7538" y="4334"/>
                </a:lnTo>
                <a:lnTo>
                  <a:pt x="7716" y="3930"/>
                </a:lnTo>
                <a:lnTo>
                  <a:pt x="7800" y="3489"/>
                </a:lnTo>
                <a:lnTo>
                  <a:pt x="7811" y="3251"/>
                </a:lnTo>
                <a:lnTo>
                  <a:pt x="7811" y="3215"/>
                </a:lnTo>
                <a:lnTo>
                  <a:pt x="8085" y="3144"/>
                </a:lnTo>
                <a:lnTo>
                  <a:pt x="8550" y="2846"/>
                </a:lnTo>
                <a:lnTo>
                  <a:pt x="8907" y="2429"/>
                </a:lnTo>
                <a:lnTo>
                  <a:pt x="9097" y="1917"/>
                </a:lnTo>
                <a:lnTo>
                  <a:pt x="9109" y="1620"/>
                </a:lnTo>
                <a:lnTo>
                  <a:pt x="9109" y="1453"/>
                </a:lnTo>
                <a:lnTo>
                  <a:pt x="9038" y="1143"/>
                </a:lnTo>
                <a:lnTo>
                  <a:pt x="8919" y="846"/>
                </a:lnTo>
                <a:lnTo>
                  <a:pt x="8740" y="584"/>
                </a:lnTo>
                <a:lnTo>
                  <a:pt x="8526" y="369"/>
                </a:lnTo>
                <a:lnTo>
                  <a:pt x="8264" y="191"/>
                </a:lnTo>
                <a:lnTo>
                  <a:pt x="7966" y="60"/>
                </a:lnTo>
                <a:lnTo>
                  <a:pt x="7657" y="0"/>
                </a:lnTo>
                <a:lnTo>
                  <a:pt x="7323" y="0"/>
                </a:lnTo>
                <a:lnTo>
                  <a:pt x="7002" y="60"/>
                </a:lnTo>
                <a:lnTo>
                  <a:pt x="6704" y="191"/>
                </a:lnTo>
                <a:lnTo>
                  <a:pt x="6442" y="369"/>
                </a:lnTo>
                <a:lnTo>
                  <a:pt x="6228" y="584"/>
                </a:lnTo>
                <a:lnTo>
                  <a:pt x="6049" y="846"/>
                </a:lnTo>
                <a:lnTo>
                  <a:pt x="5930" y="1143"/>
                </a:lnTo>
                <a:lnTo>
                  <a:pt x="5859" y="1453"/>
                </a:lnTo>
                <a:lnTo>
                  <a:pt x="5859" y="1620"/>
                </a:lnTo>
                <a:lnTo>
                  <a:pt x="5871" y="1917"/>
                </a:lnTo>
                <a:lnTo>
                  <a:pt x="6061" y="2429"/>
                </a:lnTo>
                <a:lnTo>
                  <a:pt x="6418" y="2858"/>
                </a:lnTo>
                <a:lnTo>
                  <a:pt x="6883" y="3144"/>
                </a:lnTo>
                <a:lnTo>
                  <a:pt x="7157" y="3215"/>
                </a:lnTo>
                <a:lnTo>
                  <a:pt x="7157" y="3251"/>
                </a:lnTo>
                <a:lnTo>
                  <a:pt x="7157" y="3418"/>
                </a:lnTo>
                <a:lnTo>
                  <a:pt x="7085" y="3739"/>
                </a:lnTo>
                <a:lnTo>
                  <a:pt x="6966" y="4025"/>
                </a:lnTo>
                <a:lnTo>
                  <a:pt x="6787" y="4287"/>
                </a:lnTo>
                <a:lnTo>
                  <a:pt x="6573" y="4513"/>
                </a:lnTo>
                <a:lnTo>
                  <a:pt x="6311" y="4680"/>
                </a:lnTo>
                <a:lnTo>
                  <a:pt x="6014" y="4811"/>
                </a:lnTo>
                <a:lnTo>
                  <a:pt x="5704" y="4870"/>
                </a:lnTo>
                <a:lnTo>
                  <a:pt x="5537" y="4882"/>
                </a:lnTo>
                <a:lnTo>
                  <a:pt x="3346" y="4882"/>
                </a:lnTo>
                <a:lnTo>
                  <a:pt x="2894" y="4977"/>
                </a:lnTo>
                <a:lnTo>
                  <a:pt x="2477" y="5156"/>
                </a:lnTo>
                <a:lnTo>
                  <a:pt x="2108" y="5406"/>
                </a:lnTo>
                <a:lnTo>
                  <a:pt x="1953" y="5561"/>
                </a:lnTo>
                <a:lnTo>
                  <a:pt x="1953" y="3215"/>
                </a:lnTo>
                <a:lnTo>
                  <a:pt x="2227" y="3144"/>
                </a:lnTo>
                <a:lnTo>
                  <a:pt x="2692" y="2846"/>
                </a:lnTo>
                <a:lnTo>
                  <a:pt x="3049" y="2429"/>
                </a:lnTo>
                <a:lnTo>
                  <a:pt x="3239" y="1917"/>
                </a:lnTo>
                <a:lnTo>
                  <a:pt x="3251" y="1620"/>
                </a:lnTo>
                <a:lnTo>
                  <a:pt x="3251" y="1453"/>
                </a:lnTo>
                <a:lnTo>
                  <a:pt x="3180" y="1143"/>
                </a:lnTo>
                <a:lnTo>
                  <a:pt x="3061" y="846"/>
                </a:lnTo>
                <a:lnTo>
                  <a:pt x="2882" y="584"/>
                </a:lnTo>
                <a:lnTo>
                  <a:pt x="2668" y="369"/>
                </a:lnTo>
                <a:lnTo>
                  <a:pt x="2406" y="191"/>
                </a:lnTo>
                <a:lnTo>
                  <a:pt x="2108" y="60"/>
                </a:lnTo>
                <a:lnTo>
                  <a:pt x="17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58"/>
          <p:cNvSpPr/>
          <p:nvPr/>
        </p:nvSpPr>
        <p:spPr>
          <a:xfrm>
            <a:off x="15107352" y="2918997"/>
            <a:ext cx="739478" cy="296143"/>
          </a:xfrm>
          <a:custGeom>
            <a:avLst/>
            <a:gdLst/>
            <a:ahLst/>
            <a:cxnLst/>
            <a:rect l="l" t="t" r="r" b="b"/>
            <a:pathLst>
              <a:path w="13027" h="5217" extrusionOk="0">
                <a:moveTo>
                  <a:pt x="6513" y="656"/>
                </a:moveTo>
                <a:lnTo>
                  <a:pt x="6716" y="668"/>
                </a:lnTo>
                <a:lnTo>
                  <a:pt x="7097" y="739"/>
                </a:lnTo>
                <a:lnTo>
                  <a:pt x="7442" y="894"/>
                </a:lnTo>
                <a:lnTo>
                  <a:pt x="7752" y="1096"/>
                </a:lnTo>
                <a:lnTo>
                  <a:pt x="8026" y="1370"/>
                </a:lnTo>
                <a:lnTo>
                  <a:pt x="8228" y="1680"/>
                </a:lnTo>
                <a:lnTo>
                  <a:pt x="8383" y="2025"/>
                </a:lnTo>
                <a:lnTo>
                  <a:pt x="8454" y="2406"/>
                </a:lnTo>
                <a:lnTo>
                  <a:pt x="8466" y="2609"/>
                </a:lnTo>
                <a:lnTo>
                  <a:pt x="8454" y="2811"/>
                </a:lnTo>
                <a:lnTo>
                  <a:pt x="8383" y="3192"/>
                </a:lnTo>
                <a:lnTo>
                  <a:pt x="8228" y="3537"/>
                </a:lnTo>
                <a:lnTo>
                  <a:pt x="8026" y="3859"/>
                </a:lnTo>
                <a:lnTo>
                  <a:pt x="7752" y="4121"/>
                </a:lnTo>
                <a:lnTo>
                  <a:pt x="7442" y="4335"/>
                </a:lnTo>
                <a:lnTo>
                  <a:pt x="7097" y="4478"/>
                </a:lnTo>
                <a:lnTo>
                  <a:pt x="6716" y="4561"/>
                </a:lnTo>
                <a:lnTo>
                  <a:pt x="6311" y="4561"/>
                </a:lnTo>
                <a:lnTo>
                  <a:pt x="5918" y="4478"/>
                </a:lnTo>
                <a:lnTo>
                  <a:pt x="5573" y="4335"/>
                </a:lnTo>
                <a:lnTo>
                  <a:pt x="5263" y="4121"/>
                </a:lnTo>
                <a:lnTo>
                  <a:pt x="5001" y="3859"/>
                </a:lnTo>
                <a:lnTo>
                  <a:pt x="4787" y="3549"/>
                </a:lnTo>
                <a:lnTo>
                  <a:pt x="4644" y="3204"/>
                </a:lnTo>
                <a:lnTo>
                  <a:pt x="4561" y="2811"/>
                </a:lnTo>
                <a:lnTo>
                  <a:pt x="4561" y="2609"/>
                </a:lnTo>
                <a:lnTo>
                  <a:pt x="4561" y="2406"/>
                </a:lnTo>
                <a:lnTo>
                  <a:pt x="4644" y="2025"/>
                </a:lnTo>
                <a:lnTo>
                  <a:pt x="4787" y="1668"/>
                </a:lnTo>
                <a:lnTo>
                  <a:pt x="5001" y="1358"/>
                </a:lnTo>
                <a:lnTo>
                  <a:pt x="5263" y="1096"/>
                </a:lnTo>
                <a:lnTo>
                  <a:pt x="5585" y="882"/>
                </a:lnTo>
                <a:lnTo>
                  <a:pt x="5930" y="739"/>
                </a:lnTo>
                <a:lnTo>
                  <a:pt x="6311" y="668"/>
                </a:lnTo>
                <a:lnTo>
                  <a:pt x="6513" y="656"/>
                </a:lnTo>
                <a:close/>
                <a:moveTo>
                  <a:pt x="6513" y="1"/>
                </a:moveTo>
                <a:lnTo>
                  <a:pt x="6263" y="13"/>
                </a:lnTo>
                <a:lnTo>
                  <a:pt x="5787" y="96"/>
                </a:lnTo>
                <a:lnTo>
                  <a:pt x="5358" y="275"/>
                </a:lnTo>
                <a:lnTo>
                  <a:pt x="4954" y="513"/>
                </a:lnTo>
                <a:lnTo>
                  <a:pt x="4608" y="823"/>
                </a:lnTo>
                <a:lnTo>
                  <a:pt x="4323" y="1180"/>
                </a:lnTo>
                <a:lnTo>
                  <a:pt x="4096" y="1596"/>
                </a:lnTo>
                <a:lnTo>
                  <a:pt x="3953" y="2049"/>
                </a:lnTo>
                <a:lnTo>
                  <a:pt x="3906" y="2287"/>
                </a:lnTo>
                <a:lnTo>
                  <a:pt x="322" y="2287"/>
                </a:lnTo>
                <a:lnTo>
                  <a:pt x="191" y="2299"/>
                </a:lnTo>
                <a:lnTo>
                  <a:pt x="12" y="2478"/>
                </a:lnTo>
                <a:lnTo>
                  <a:pt x="0" y="2609"/>
                </a:lnTo>
                <a:lnTo>
                  <a:pt x="12" y="2740"/>
                </a:lnTo>
                <a:lnTo>
                  <a:pt x="191" y="2918"/>
                </a:lnTo>
                <a:lnTo>
                  <a:pt x="322" y="2930"/>
                </a:lnTo>
                <a:lnTo>
                  <a:pt x="3906" y="2930"/>
                </a:lnTo>
                <a:lnTo>
                  <a:pt x="3953" y="3168"/>
                </a:lnTo>
                <a:lnTo>
                  <a:pt x="4096" y="3621"/>
                </a:lnTo>
                <a:lnTo>
                  <a:pt x="4323" y="4037"/>
                </a:lnTo>
                <a:lnTo>
                  <a:pt x="4608" y="4395"/>
                </a:lnTo>
                <a:lnTo>
                  <a:pt x="4954" y="4704"/>
                </a:lnTo>
                <a:lnTo>
                  <a:pt x="5358" y="4942"/>
                </a:lnTo>
                <a:lnTo>
                  <a:pt x="5787" y="5121"/>
                </a:lnTo>
                <a:lnTo>
                  <a:pt x="6263" y="5204"/>
                </a:lnTo>
                <a:lnTo>
                  <a:pt x="6513" y="5216"/>
                </a:lnTo>
                <a:lnTo>
                  <a:pt x="6763" y="5204"/>
                </a:lnTo>
                <a:lnTo>
                  <a:pt x="7228" y="5121"/>
                </a:lnTo>
                <a:lnTo>
                  <a:pt x="7668" y="4942"/>
                </a:lnTo>
                <a:lnTo>
                  <a:pt x="8061" y="4704"/>
                </a:lnTo>
                <a:lnTo>
                  <a:pt x="8407" y="4395"/>
                </a:lnTo>
                <a:lnTo>
                  <a:pt x="8692" y="4037"/>
                </a:lnTo>
                <a:lnTo>
                  <a:pt x="8919" y="3621"/>
                </a:lnTo>
                <a:lnTo>
                  <a:pt x="9061" y="3168"/>
                </a:lnTo>
                <a:lnTo>
                  <a:pt x="9097" y="2930"/>
                </a:lnTo>
                <a:lnTo>
                  <a:pt x="12693" y="2930"/>
                </a:lnTo>
                <a:lnTo>
                  <a:pt x="12824" y="2918"/>
                </a:lnTo>
                <a:lnTo>
                  <a:pt x="13003" y="2740"/>
                </a:lnTo>
                <a:lnTo>
                  <a:pt x="13026" y="2609"/>
                </a:lnTo>
                <a:lnTo>
                  <a:pt x="13003" y="2478"/>
                </a:lnTo>
                <a:lnTo>
                  <a:pt x="12824" y="2299"/>
                </a:lnTo>
                <a:lnTo>
                  <a:pt x="12693" y="2287"/>
                </a:lnTo>
                <a:lnTo>
                  <a:pt x="9097" y="2287"/>
                </a:lnTo>
                <a:lnTo>
                  <a:pt x="9061" y="2049"/>
                </a:lnTo>
                <a:lnTo>
                  <a:pt x="8919" y="1596"/>
                </a:lnTo>
                <a:lnTo>
                  <a:pt x="8692" y="1180"/>
                </a:lnTo>
                <a:lnTo>
                  <a:pt x="8407" y="823"/>
                </a:lnTo>
                <a:lnTo>
                  <a:pt x="8061" y="513"/>
                </a:lnTo>
                <a:lnTo>
                  <a:pt x="7668" y="275"/>
                </a:lnTo>
                <a:lnTo>
                  <a:pt x="7228" y="96"/>
                </a:lnTo>
                <a:lnTo>
                  <a:pt x="6763" y="13"/>
                </a:lnTo>
                <a:lnTo>
                  <a:pt x="6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58"/>
          <p:cNvSpPr/>
          <p:nvPr/>
        </p:nvSpPr>
        <p:spPr>
          <a:xfrm>
            <a:off x="16309063" y="2771692"/>
            <a:ext cx="591435" cy="591435"/>
          </a:xfrm>
          <a:custGeom>
            <a:avLst/>
            <a:gdLst/>
            <a:ahLst/>
            <a:cxnLst/>
            <a:rect l="l" t="t" r="r" b="b"/>
            <a:pathLst>
              <a:path w="10419" h="10419" extrusionOk="0">
                <a:moveTo>
                  <a:pt x="8788" y="643"/>
                </a:moveTo>
                <a:lnTo>
                  <a:pt x="8990" y="667"/>
                </a:lnTo>
                <a:lnTo>
                  <a:pt x="9335" y="810"/>
                </a:lnTo>
                <a:lnTo>
                  <a:pt x="9597" y="1072"/>
                </a:lnTo>
                <a:lnTo>
                  <a:pt x="9752" y="1429"/>
                </a:lnTo>
                <a:lnTo>
                  <a:pt x="9764" y="1620"/>
                </a:lnTo>
                <a:lnTo>
                  <a:pt x="9752" y="1822"/>
                </a:lnTo>
                <a:lnTo>
                  <a:pt x="9597" y="2179"/>
                </a:lnTo>
                <a:lnTo>
                  <a:pt x="9335" y="2441"/>
                </a:lnTo>
                <a:lnTo>
                  <a:pt x="8990" y="2584"/>
                </a:lnTo>
                <a:lnTo>
                  <a:pt x="8788" y="2596"/>
                </a:lnTo>
                <a:lnTo>
                  <a:pt x="8585" y="2584"/>
                </a:lnTo>
                <a:lnTo>
                  <a:pt x="8240" y="2441"/>
                </a:lnTo>
                <a:lnTo>
                  <a:pt x="7966" y="2179"/>
                </a:lnTo>
                <a:lnTo>
                  <a:pt x="7823" y="1822"/>
                </a:lnTo>
                <a:lnTo>
                  <a:pt x="7811" y="1620"/>
                </a:lnTo>
                <a:lnTo>
                  <a:pt x="7823" y="1429"/>
                </a:lnTo>
                <a:lnTo>
                  <a:pt x="7966" y="1072"/>
                </a:lnTo>
                <a:lnTo>
                  <a:pt x="8240" y="810"/>
                </a:lnTo>
                <a:lnTo>
                  <a:pt x="8585" y="667"/>
                </a:lnTo>
                <a:lnTo>
                  <a:pt x="8788" y="643"/>
                </a:lnTo>
                <a:close/>
                <a:moveTo>
                  <a:pt x="1620" y="7811"/>
                </a:moveTo>
                <a:lnTo>
                  <a:pt x="1822" y="7823"/>
                </a:lnTo>
                <a:lnTo>
                  <a:pt x="2180" y="7966"/>
                </a:lnTo>
                <a:lnTo>
                  <a:pt x="2441" y="8240"/>
                </a:lnTo>
                <a:lnTo>
                  <a:pt x="2584" y="8585"/>
                </a:lnTo>
                <a:lnTo>
                  <a:pt x="2596" y="8787"/>
                </a:lnTo>
                <a:lnTo>
                  <a:pt x="2584" y="8990"/>
                </a:lnTo>
                <a:lnTo>
                  <a:pt x="2441" y="9335"/>
                </a:lnTo>
                <a:lnTo>
                  <a:pt x="2180" y="9597"/>
                </a:lnTo>
                <a:lnTo>
                  <a:pt x="1822" y="9752"/>
                </a:lnTo>
                <a:lnTo>
                  <a:pt x="1620" y="9764"/>
                </a:lnTo>
                <a:lnTo>
                  <a:pt x="1429" y="9752"/>
                </a:lnTo>
                <a:lnTo>
                  <a:pt x="1072" y="9597"/>
                </a:lnTo>
                <a:lnTo>
                  <a:pt x="810" y="9335"/>
                </a:lnTo>
                <a:lnTo>
                  <a:pt x="667" y="8990"/>
                </a:lnTo>
                <a:lnTo>
                  <a:pt x="644" y="8787"/>
                </a:lnTo>
                <a:lnTo>
                  <a:pt x="667" y="8585"/>
                </a:lnTo>
                <a:lnTo>
                  <a:pt x="810" y="8240"/>
                </a:lnTo>
                <a:lnTo>
                  <a:pt x="1072" y="7966"/>
                </a:lnTo>
                <a:lnTo>
                  <a:pt x="1429" y="7823"/>
                </a:lnTo>
                <a:lnTo>
                  <a:pt x="1620" y="7811"/>
                </a:lnTo>
                <a:close/>
                <a:moveTo>
                  <a:pt x="8621" y="0"/>
                </a:moveTo>
                <a:lnTo>
                  <a:pt x="8300" y="72"/>
                </a:lnTo>
                <a:lnTo>
                  <a:pt x="8014" y="191"/>
                </a:lnTo>
                <a:lnTo>
                  <a:pt x="7752" y="369"/>
                </a:lnTo>
                <a:lnTo>
                  <a:pt x="7526" y="584"/>
                </a:lnTo>
                <a:lnTo>
                  <a:pt x="7347" y="846"/>
                </a:lnTo>
                <a:lnTo>
                  <a:pt x="7228" y="1143"/>
                </a:lnTo>
                <a:lnTo>
                  <a:pt x="7168" y="1453"/>
                </a:lnTo>
                <a:lnTo>
                  <a:pt x="7157" y="1620"/>
                </a:lnTo>
                <a:lnTo>
                  <a:pt x="7180" y="1917"/>
                </a:lnTo>
                <a:lnTo>
                  <a:pt x="7371" y="2441"/>
                </a:lnTo>
                <a:lnTo>
                  <a:pt x="7716" y="2858"/>
                </a:lnTo>
                <a:lnTo>
                  <a:pt x="8192" y="3144"/>
                </a:lnTo>
                <a:lnTo>
                  <a:pt x="8466" y="3215"/>
                </a:lnTo>
                <a:lnTo>
                  <a:pt x="8466" y="6513"/>
                </a:lnTo>
                <a:lnTo>
                  <a:pt x="8454" y="6680"/>
                </a:lnTo>
                <a:lnTo>
                  <a:pt x="8395" y="6990"/>
                </a:lnTo>
                <a:lnTo>
                  <a:pt x="8264" y="7287"/>
                </a:lnTo>
                <a:lnTo>
                  <a:pt x="8085" y="7549"/>
                </a:lnTo>
                <a:lnTo>
                  <a:pt x="7871" y="7763"/>
                </a:lnTo>
                <a:lnTo>
                  <a:pt x="7609" y="7942"/>
                </a:lnTo>
                <a:lnTo>
                  <a:pt x="7311" y="8061"/>
                </a:lnTo>
                <a:lnTo>
                  <a:pt x="7002" y="8133"/>
                </a:lnTo>
                <a:lnTo>
                  <a:pt x="5394" y="8133"/>
                </a:lnTo>
                <a:lnTo>
                  <a:pt x="6561" y="7073"/>
                </a:lnTo>
                <a:lnTo>
                  <a:pt x="6645" y="6978"/>
                </a:lnTo>
                <a:lnTo>
                  <a:pt x="6656" y="6728"/>
                </a:lnTo>
                <a:lnTo>
                  <a:pt x="6585" y="6609"/>
                </a:lnTo>
                <a:lnTo>
                  <a:pt x="6490" y="6525"/>
                </a:lnTo>
                <a:lnTo>
                  <a:pt x="6240" y="6513"/>
                </a:lnTo>
                <a:lnTo>
                  <a:pt x="6121" y="6597"/>
                </a:lnTo>
                <a:lnTo>
                  <a:pt x="4335" y="8216"/>
                </a:lnTo>
                <a:lnTo>
                  <a:pt x="4251" y="8323"/>
                </a:lnTo>
                <a:lnTo>
                  <a:pt x="4227" y="8466"/>
                </a:lnTo>
                <a:lnTo>
                  <a:pt x="4251" y="8597"/>
                </a:lnTo>
                <a:lnTo>
                  <a:pt x="4335" y="8704"/>
                </a:lnTo>
                <a:lnTo>
                  <a:pt x="6121" y="10323"/>
                </a:lnTo>
                <a:lnTo>
                  <a:pt x="6240" y="10407"/>
                </a:lnTo>
                <a:lnTo>
                  <a:pt x="6490" y="10395"/>
                </a:lnTo>
                <a:lnTo>
                  <a:pt x="6585" y="10312"/>
                </a:lnTo>
                <a:lnTo>
                  <a:pt x="6656" y="10204"/>
                </a:lnTo>
                <a:lnTo>
                  <a:pt x="6645" y="9954"/>
                </a:lnTo>
                <a:lnTo>
                  <a:pt x="6561" y="9847"/>
                </a:lnTo>
                <a:lnTo>
                  <a:pt x="5394" y="8787"/>
                </a:lnTo>
                <a:lnTo>
                  <a:pt x="6835" y="8787"/>
                </a:lnTo>
                <a:lnTo>
                  <a:pt x="7073" y="8776"/>
                </a:lnTo>
                <a:lnTo>
                  <a:pt x="7514" y="8692"/>
                </a:lnTo>
                <a:lnTo>
                  <a:pt x="7919" y="8514"/>
                </a:lnTo>
                <a:lnTo>
                  <a:pt x="8288" y="8275"/>
                </a:lnTo>
                <a:lnTo>
                  <a:pt x="8597" y="7966"/>
                </a:lnTo>
                <a:lnTo>
                  <a:pt x="8835" y="7597"/>
                </a:lnTo>
                <a:lnTo>
                  <a:pt x="9014" y="7192"/>
                </a:lnTo>
                <a:lnTo>
                  <a:pt x="9109" y="6740"/>
                </a:lnTo>
                <a:lnTo>
                  <a:pt x="9109" y="6513"/>
                </a:lnTo>
                <a:lnTo>
                  <a:pt x="9109" y="3215"/>
                </a:lnTo>
                <a:lnTo>
                  <a:pt x="9383" y="3144"/>
                </a:lnTo>
                <a:lnTo>
                  <a:pt x="9859" y="2858"/>
                </a:lnTo>
                <a:lnTo>
                  <a:pt x="10205" y="2441"/>
                </a:lnTo>
                <a:lnTo>
                  <a:pt x="10395" y="1917"/>
                </a:lnTo>
                <a:lnTo>
                  <a:pt x="10419" y="1620"/>
                </a:lnTo>
                <a:lnTo>
                  <a:pt x="10407" y="1453"/>
                </a:lnTo>
                <a:lnTo>
                  <a:pt x="10348" y="1143"/>
                </a:lnTo>
                <a:lnTo>
                  <a:pt x="10217" y="846"/>
                </a:lnTo>
                <a:lnTo>
                  <a:pt x="10050" y="584"/>
                </a:lnTo>
                <a:lnTo>
                  <a:pt x="9824" y="369"/>
                </a:lnTo>
                <a:lnTo>
                  <a:pt x="9562" y="191"/>
                </a:lnTo>
                <a:lnTo>
                  <a:pt x="9276" y="72"/>
                </a:lnTo>
                <a:lnTo>
                  <a:pt x="8954" y="0"/>
                </a:lnTo>
                <a:close/>
                <a:moveTo>
                  <a:pt x="4180" y="0"/>
                </a:moveTo>
                <a:lnTo>
                  <a:pt x="3930" y="12"/>
                </a:lnTo>
                <a:lnTo>
                  <a:pt x="3823" y="107"/>
                </a:lnTo>
                <a:lnTo>
                  <a:pt x="3751" y="215"/>
                </a:lnTo>
                <a:lnTo>
                  <a:pt x="3763" y="465"/>
                </a:lnTo>
                <a:lnTo>
                  <a:pt x="3846" y="560"/>
                </a:lnTo>
                <a:lnTo>
                  <a:pt x="5013" y="1620"/>
                </a:lnTo>
                <a:lnTo>
                  <a:pt x="3573" y="1620"/>
                </a:lnTo>
                <a:lnTo>
                  <a:pt x="3346" y="1632"/>
                </a:lnTo>
                <a:lnTo>
                  <a:pt x="2894" y="1727"/>
                </a:lnTo>
                <a:lnTo>
                  <a:pt x="2489" y="1893"/>
                </a:lnTo>
                <a:lnTo>
                  <a:pt x="2120" y="2144"/>
                </a:lnTo>
                <a:lnTo>
                  <a:pt x="1810" y="2453"/>
                </a:lnTo>
                <a:lnTo>
                  <a:pt x="1572" y="2810"/>
                </a:lnTo>
                <a:lnTo>
                  <a:pt x="1394" y="3227"/>
                </a:lnTo>
                <a:lnTo>
                  <a:pt x="1310" y="3668"/>
                </a:lnTo>
                <a:lnTo>
                  <a:pt x="1298" y="3906"/>
                </a:lnTo>
                <a:lnTo>
                  <a:pt x="1298" y="7192"/>
                </a:lnTo>
                <a:lnTo>
                  <a:pt x="1025" y="7263"/>
                </a:lnTo>
                <a:lnTo>
                  <a:pt x="560" y="7549"/>
                </a:lnTo>
                <a:lnTo>
                  <a:pt x="203" y="7966"/>
                </a:lnTo>
                <a:lnTo>
                  <a:pt x="12" y="8490"/>
                </a:lnTo>
                <a:lnTo>
                  <a:pt x="1" y="8787"/>
                </a:lnTo>
                <a:lnTo>
                  <a:pt x="1" y="8954"/>
                </a:lnTo>
                <a:lnTo>
                  <a:pt x="72" y="9276"/>
                </a:lnTo>
                <a:lnTo>
                  <a:pt x="191" y="9561"/>
                </a:lnTo>
                <a:lnTo>
                  <a:pt x="370" y="9823"/>
                </a:lnTo>
                <a:lnTo>
                  <a:pt x="584" y="10038"/>
                </a:lnTo>
                <a:lnTo>
                  <a:pt x="846" y="10216"/>
                </a:lnTo>
                <a:lnTo>
                  <a:pt x="1144" y="10347"/>
                </a:lnTo>
                <a:lnTo>
                  <a:pt x="1453" y="10407"/>
                </a:lnTo>
                <a:lnTo>
                  <a:pt x="1620" y="10419"/>
                </a:lnTo>
                <a:lnTo>
                  <a:pt x="1787" y="10407"/>
                </a:lnTo>
                <a:lnTo>
                  <a:pt x="2108" y="10347"/>
                </a:lnTo>
                <a:lnTo>
                  <a:pt x="2406" y="10216"/>
                </a:lnTo>
                <a:lnTo>
                  <a:pt x="2668" y="10038"/>
                </a:lnTo>
                <a:lnTo>
                  <a:pt x="2882" y="9823"/>
                </a:lnTo>
                <a:lnTo>
                  <a:pt x="3061" y="9561"/>
                </a:lnTo>
                <a:lnTo>
                  <a:pt x="3180" y="9264"/>
                </a:lnTo>
                <a:lnTo>
                  <a:pt x="3251" y="8954"/>
                </a:lnTo>
                <a:lnTo>
                  <a:pt x="3251" y="8787"/>
                </a:lnTo>
                <a:lnTo>
                  <a:pt x="3239" y="8490"/>
                </a:lnTo>
                <a:lnTo>
                  <a:pt x="3049" y="7966"/>
                </a:lnTo>
                <a:lnTo>
                  <a:pt x="2692" y="7549"/>
                </a:lnTo>
                <a:lnTo>
                  <a:pt x="2227" y="7263"/>
                </a:lnTo>
                <a:lnTo>
                  <a:pt x="1953" y="7192"/>
                </a:lnTo>
                <a:lnTo>
                  <a:pt x="1953" y="3906"/>
                </a:lnTo>
                <a:lnTo>
                  <a:pt x="1953" y="3739"/>
                </a:lnTo>
                <a:lnTo>
                  <a:pt x="2025" y="3418"/>
                </a:lnTo>
                <a:lnTo>
                  <a:pt x="2144" y="3120"/>
                </a:lnTo>
                <a:lnTo>
                  <a:pt x="2322" y="2858"/>
                </a:lnTo>
                <a:lnTo>
                  <a:pt x="2537" y="2644"/>
                </a:lnTo>
                <a:lnTo>
                  <a:pt x="2799" y="2465"/>
                </a:lnTo>
                <a:lnTo>
                  <a:pt x="3096" y="2346"/>
                </a:lnTo>
                <a:lnTo>
                  <a:pt x="3406" y="2274"/>
                </a:lnTo>
                <a:lnTo>
                  <a:pt x="5013" y="2274"/>
                </a:lnTo>
                <a:lnTo>
                  <a:pt x="3846" y="3334"/>
                </a:lnTo>
                <a:lnTo>
                  <a:pt x="3763" y="3441"/>
                </a:lnTo>
                <a:lnTo>
                  <a:pt x="3751" y="3691"/>
                </a:lnTo>
                <a:lnTo>
                  <a:pt x="3823" y="3799"/>
                </a:lnTo>
                <a:lnTo>
                  <a:pt x="3930" y="3882"/>
                </a:lnTo>
                <a:lnTo>
                  <a:pt x="4180" y="3894"/>
                </a:lnTo>
                <a:lnTo>
                  <a:pt x="4287" y="3822"/>
                </a:lnTo>
                <a:lnTo>
                  <a:pt x="6073" y="2191"/>
                </a:lnTo>
                <a:lnTo>
                  <a:pt x="6156" y="2084"/>
                </a:lnTo>
                <a:lnTo>
                  <a:pt x="6180" y="1953"/>
                </a:lnTo>
                <a:lnTo>
                  <a:pt x="6156" y="1810"/>
                </a:lnTo>
                <a:lnTo>
                  <a:pt x="6073" y="1703"/>
                </a:lnTo>
                <a:lnTo>
                  <a:pt x="4287" y="84"/>
                </a:lnTo>
                <a:lnTo>
                  <a:pt x="418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58"/>
          <p:cNvSpPr/>
          <p:nvPr/>
        </p:nvSpPr>
        <p:spPr>
          <a:xfrm>
            <a:off x="9492119" y="4047084"/>
            <a:ext cx="590753" cy="517072"/>
          </a:xfrm>
          <a:custGeom>
            <a:avLst/>
            <a:gdLst/>
            <a:ahLst/>
            <a:cxnLst/>
            <a:rect l="l" t="t" r="r" b="b"/>
            <a:pathLst>
              <a:path w="10407" h="9109" extrusionOk="0">
                <a:moveTo>
                  <a:pt x="5215" y="655"/>
                </a:moveTo>
                <a:lnTo>
                  <a:pt x="5680" y="667"/>
                </a:lnTo>
                <a:lnTo>
                  <a:pt x="6561" y="810"/>
                </a:lnTo>
                <a:lnTo>
                  <a:pt x="7382" y="1072"/>
                </a:lnTo>
                <a:lnTo>
                  <a:pt x="8109" y="1465"/>
                </a:lnTo>
                <a:lnTo>
                  <a:pt x="8716" y="1953"/>
                </a:lnTo>
                <a:lnTo>
                  <a:pt x="9204" y="2525"/>
                </a:lnTo>
                <a:lnTo>
                  <a:pt x="9549" y="3168"/>
                </a:lnTo>
                <a:lnTo>
                  <a:pt x="9740" y="3858"/>
                </a:lnTo>
                <a:lnTo>
                  <a:pt x="9752" y="4227"/>
                </a:lnTo>
                <a:lnTo>
                  <a:pt x="9740" y="4596"/>
                </a:lnTo>
                <a:lnTo>
                  <a:pt x="9549" y="5299"/>
                </a:lnTo>
                <a:lnTo>
                  <a:pt x="9204" y="5942"/>
                </a:lnTo>
                <a:lnTo>
                  <a:pt x="8716" y="6513"/>
                </a:lnTo>
                <a:lnTo>
                  <a:pt x="8109" y="7001"/>
                </a:lnTo>
                <a:lnTo>
                  <a:pt x="7382" y="7382"/>
                </a:lnTo>
                <a:lnTo>
                  <a:pt x="6561" y="7656"/>
                </a:lnTo>
                <a:lnTo>
                  <a:pt x="5680" y="7799"/>
                </a:lnTo>
                <a:lnTo>
                  <a:pt x="5215" y="7811"/>
                </a:lnTo>
                <a:lnTo>
                  <a:pt x="4775" y="7799"/>
                </a:lnTo>
                <a:lnTo>
                  <a:pt x="3929" y="7668"/>
                </a:lnTo>
                <a:lnTo>
                  <a:pt x="3513" y="7549"/>
                </a:lnTo>
                <a:lnTo>
                  <a:pt x="3370" y="7513"/>
                </a:lnTo>
                <a:lnTo>
                  <a:pt x="3072" y="7561"/>
                </a:lnTo>
                <a:lnTo>
                  <a:pt x="2941" y="7644"/>
                </a:lnTo>
                <a:lnTo>
                  <a:pt x="2762" y="7764"/>
                </a:lnTo>
                <a:lnTo>
                  <a:pt x="2322" y="8014"/>
                </a:lnTo>
                <a:lnTo>
                  <a:pt x="1798" y="8240"/>
                </a:lnTo>
                <a:lnTo>
                  <a:pt x="1191" y="8406"/>
                </a:lnTo>
                <a:lnTo>
                  <a:pt x="857" y="8442"/>
                </a:lnTo>
                <a:lnTo>
                  <a:pt x="1048" y="8192"/>
                </a:lnTo>
                <a:lnTo>
                  <a:pt x="1500" y="7466"/>
                </a:lnTo>
                <a:lnTo>
                  <a:pt x="1691" y="7025"/>
                </a:lnTo>
                <a:lnTo>
                  <a:pt x="1739" y="6847"/>
                </a:lnTo>
                <a:lnTo>
                  <a:pt x="1667" y="6513"/>
                </a:lnTo>
                <a:lnTo>
                  <a:pt x="1560" y="6359"/>
                </a:lnTo>
                <a:lnTo>
                  <a:pt x="1346" y="6108"/>
                </a:lnTo>
                <a:lnTo>
                  <a:pt x="1012" y="5608"/>
                </a:lnTo>
                <a:lnTo>
                  <a:pt x="774" y="5073"/>
                </a:lnTo>
                <a:lnTo>
                  <a:pt x="667" y="4513"/>
                </a:lnTo>
                <a:lnTo>
                  <a:pt x="655" y="4227"/>
                </a:lnTo>
                <a:lnTo>
                  <a:pt x="667" y="3858"/>
                </a:lnTo>
                <a:lnTo>
                  <a:pt x="857" y="3168"/>
                </a:lnTo>
                <a:lnTo>
                  <a:pt x="1203" y="2525"/>
                </a:lnTo>
                <a:lnTo>
                  <a:pt x="1691" y="1953"/>
                </a:lnTo>
                <a:lnTo>
                  <a:pt x="2310" y="1465"/>
                </a:lnTo>
                <a:lnTo>
                  <a:pt x="3036" y="1072"/>
                </a:lnTo>
                <a:lnTo>
                  <a:pt x="3858" y="810"/>
                </a:lnTo>
                <a:lnTo>
                  <a:pt x="4739" y="667"/>
                </a:lnTo>
                <a:lnTo>
                  <a:pt x="5215" y="655"/>
                </a:lnTo>
                <a:close/>
                <a:moveTo>
                  <a:pt x="5203" y="0"/>
                </a:moveTo>
                <a:lnTo>
                  <a:pt x="4679" y="12"/>
                </a:lnTo>
                <a:lnTo>
                  <a:pt x="3656" y="179"/>
                </a:lnTo>
                <a:lnTo>
                  <a:pt x="2727" y="500"/>
                </a:lnTo>
                <a:lnTo>
                  <a:pt x="1893" y="965"/>
                </a:lnTo>
                <a:lnTo>
                  <a:pt x="1179" y="1536"/>
                </a:lnTo>
                <a:lnTo>
                  <a:pt x="619" y="2203"/>
                </a:lnTo>
                <a:lnTo>
                  <a:pt x="226" y="2965"/>
                </a:lnTo>
                <a:lnTo>
                  <a:pt x="24" y="3799"/>
                </a:lnTo>
                <a:lnTo>
                  <a:pt x="0" y="4227"/>
                </a:lnTo>
                <a:lnTo>
                  <a:pt x="12" y="4596"/>
                </a:lnTo>
                <a:lnTo>
                  <a:pt x="155" y="5287"/>
                </a:lnTo>
                <a:lnTo>
                  <a:pt x="441" y="5930"/>
                </a:lnTo>
                <a:lnTo>
                  <a:pt x="834" y="6525"/>
                </a:lnTo>
                <a:lnTo>
                  <a:pt x="1072" y="6799"/>
                </a:lnTo>
                <a:lnTo>
                  <a:pt x="953" y="7097"/>
                </a:lnTo>
                <a:lnTo>
                  <a:pt x="643" y="7621"/>
                </a:lnTo>
                <a:lnTo>
                  <a:pt x="214" y="8192"/>
                </a:lnTo>
                <a:lnTo>
                  <a:pt x="131" y="8287"/>
                </a:lnTo>
                <a:lnTo>
                  <a:pt x="48" y="8406"/>
                </a:lnTo>
                <a:lnTo>
                  <a:pt x="0" y="8680"/>
                </a:lnTo>
                <a:lnTo>
                  <a:pt x="36" y="8811"/>
                </a:lnTo>
                <a:lnTo>
                  <a:pt x="107" y="8942"/>
                </a:lnTo>
                <a:lnTo>
                  <a:pt x="345" y="9097"/>
                </a:lnTo>
                <a:lnTo>
                  <a:pt x="488" y="9109"/>
                </a:lnTo>
                <a:lnTo>
                  <a:pt x="953" y="9097"/>
                </a:lnTo>
                <a:lnTo>
                  <a:pt x="1774" y="8930"/>
                </a:lnTo>
                <a:lnTo>
                  <a:pt x="2489" y="8657"/>
                </a:lnTo>
                <a:lnTo>
                  <a:pt x="3084" y="8335"/>
                </a:lnTo>
                <a:lnTo>
                  <a:pt x="3322" y="8168"/>
                </a:lnTo>
                <a:lnTo>
                  <a:pt x="3763" y="8299"/>
                </a:lnTo>
                <a:lnTo>
                  <a:pt x="4715" y="8454"/>
                </a:lnTo>
                <a:lnTo>
                  <a:pt x="5203" y="8466"/>
                </a:lnTo>
                <a:lnTo>
                  <a:pt x="5739" y="8442"/>
                </a:lnTo>
                <a:lnTo>
                  <a:pt x="6763" y="8275"/>
                </a:lnTo>
                <a:lnTo>
                  <a:pt x="7692" y="7954"/>
                </a:lnTo>
                <a:lnTo>
                  <a:pt x="8525" y="7502"/>
                </a:lnTo>
                <a:lnTo>
                  <a:pt x="9228" y="6930"/>
                </a:lnTo>
                <a:lnTo>
                  <a:pt x="9787" y="6251"/>
                </a:lnTo>
                <a:lnTo>
                  <a:pt x="10180" y="5489"/>
                </a:lnTo>
                <a:lnTo>
                  <a:pt x="10383" y="4668"/>
                </a:lnTo>
                <a:lnTo>
                  <a:pt x="10407" y="4227"/>
                </a:lnTo>
                <a:lnTo>
                  <a:pt x="10383" y="3799"/>
                </a:lnTo>
                <a:lnTo>
                  <a:pt x="10180" y="2965"/>
                </a:lnTo>
                <a:lnTo>
                  <a:pt x="9787" y="2203"/>
                </a:lnTo>
                <a:lnTo>
                  <a:pt x="9228" y="1536"/>
                </a:lnTo>
                <a:lnTo>
                  <a:pt x="8525" y="965"/>
                </a:lnTo>
                <a:lnTo>
                  <a:pt x="7692" y="500"/>
                </a:lnTo>
                <a:lnTo>
                  <a:pt x="6763" y="179"/>
                </a:lnTo>
                <a:lnTo>
                  <a:pt x="5739" y="12"/>
                </a:lnTo>
                <a:lnTo>
                  <a:pt x="5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58"/>
          <p:cNvSpPr/>
          <p:nvPr/>
        </p:nvSpPr>
        <p:spPr>
          <a:xfrm>
            <a:off x="2712298" y="4009904"/>
            <a:ext cx="517810" cy="591435"/>
          </a:xfrm>
          <a:custGeom>
            <a:avLst/>
            <a:gdLst/>
            <a:ahLst/>
            <a:cxnLst/>
            <a:rect l="l" t="t" r="r" b="b"/>
            <a:pathLst>
              <a:path w="9122" h="10419" extrusionOk="0">
                <a:moveTo>
                  <a:pt x="1632" y="655"/>
                </a:moveTo>
                <a:lnTo>
                  <a:pt x="1834" y="667"/>
                </a:lnTo>
                <a:lnTo>
                  <a:pt x="2179" y="810"/>
                </a:lnTo>
                <a:lnTo>
                  <a:pt x="2441" y="1084"/>
                </a:lnTo>
                <a:lnTo>
                  <a:pt x="2596" y="1429"/>
                </a:lnTo>
                <a:lnTo>
                  <a:pt x="2608" y="1632"/>
                </a:lnTo>
                <a:lnTo>
                  <a:pt x="2596" y="1822"/>
                </a:lnTo>
                <a:lnTo>
                  <a:pt x="2441" y="2179"/>
                </a:lnTo>
                <a:lnTo>
                  <a:pt x="2179" y="2441"/>
                </a:lnTo>
                <a:lnTo>
                  <a:pt x="1834" y="2596"/>
                </a:lnTo>
                <a:lnTo>
                  <a:pt x="1632" y="2608"/>
                </a:lnTo>
                <a:lnTo>
                  <a:pt x="1429" y="2596"/>
                </a:lnTo>
                <a:lnTo>
                  <a:pt x="1084" y="2441"/>
                </a:lnTo>
                <a:lnTo>
                  <a:pt x="810" y="2179"/>
                </a:lnTo>
                <a:lnTo>
                  <a:pt x="667" y="1822"/>
                </a:lnTo>
                <a:lnTo>
                  <a:pt x="655" y="1632"/>
                </a:lnTo>
                <a:lnTo>
                  <a:pt x="667" y="1429"/>
                </a:lnTo>
                <a:lnTo>
                  <a:pt x="810" y="1084"/>
                </a:lnTo>
                <a:lnTo>
                  <a:pt x="1084" y="810"/>
                </a:lnTo>
                <a:lnTo>
                  <a:pt x="1429" y="667"/>
                </a:lnTo>
                <a:lnTo>
                  <a:pt x="1632" y="655"/>
                </a:lnTo>
                <a:close/>
                <a:moveTo>
                  <a:pt x="7490" y="4561"/>
                </a:moveTo>
                <a:lnTo>
                  <a:pt x="7692" y="4573"/>
                </a:lnTo>
                <a:lnTo>
                  <a:pt x="8038" y="4716"/>
                </a:lnTo>
                <a:lnTo>
                  <a:pt x="8300" y="4989"/>
                </a:lnTo>
                <a:lnTo>
                  <a:pt x="8454" y="5335"/>
                </a:lnTo>
                <a:lnTo>
                  <a:pt x="8466" y="5537"/>
                </a:lnTo>
                <a:lnTo>
                  <a:pt x="8454" y="5728"/>
                </a:lnTo>
                <a:lnTo>
                  <a:pt x="8300" y="6085"/>
                </a:lnTo>
                <a:lnTo>
                  <a:pt x="8038" y="6347"/>
                </a:lnTo>
                <a:lnTo>
                  <a:pt x="7692" y="6502"/>
                </a:lnTo>
                <a:lnTo>
                  <a:pt x="7490" y="6513"/>
                </a:lnTo>
                <a:lnTo>
                  <a:pt x="7287" y="6502"/>
                </a:lnTo>
                <a:lnTo>
                  <a:pt x="6942" y="6347"/>
                </a:lnTo>
                <a:lnTo>
                  <a:pt x="6680" y="6085"/>
                </a:lnTo>
                <a:lnTo>
                  <a:pt x="6525" y="5728"/>
                </a:lnTo>
                <a:lnTo>
                  <a:pt x="6514" y="5537"/>
                </a:lnTo>
                <a:lnTo>
                  <a:pt x="6525" y="5335"/>
                </a:lnTo>
                <a:lnTo>
                  <a:pt x="6680" y="4989"/>
                </a:lnTo>
                <a:lnTo>
                  <a:pt x="6942" y="4716"/>
                </a:lnTo>
                <a:lnTo>
                  <a:pt x="7287" y="4573"/>
                </a:lnTo>
                <a:lnTo>
                  <a:pt x="7490" y="4561"/>
                </a:lnTo>
                <a:close/>
                <a:moveTo>
                  <a:pt x="1632" y="7811"/>
                </a:moveTo>
                <a:lnTo>
                  <a:pt x="1834" y="7823"/>
                </a:lnTo>
                <a:lnTo>
                  <a:pt x="2179" y="7978"/>
                </a:lnTo>
                <a:lnTo>
                  <a:pt x="2441" y="8240"/>
                </a:lnTo>
                <a:lnTo>
                  <a:pt x="2596" y="8597"/>
                </a:lnTo>
                <a:lnTo>
                  <a:pt x="2608" y="8788"/>
                </a:lnTo>
                <a:lnTo>
                  <a:pt x="2596" y="8990"/>
                </a:lnTo>
                <a:lnTo>
                  <a:pt x="2441" y="9335"/>
                </a:lnTo>
                <a:lnTo>
                  <a:pt x="2179" y="9609"/>
                </a:lnTo>
                <a:lnTo>
                  <a:pt x="1834" y="9752"/>
                </a:lnTo>
                <a:lnTo>
                  <a:pt x="1632" y="9764"/>
                </a:lnTo>
                <a:lnTo>
                  <a:pt x="1429" y="9752"/>
                </a:lnTo>
                <a:lnTo>
                  <a:pt x="1084" y="9609"/>
                </a:lnTo>
                <a:lnTo>
                  <a:pt x="810" y="9335"/>
                </a:lnTo>
                <a:lnTo>
                  <a:pt x="667" y="8990"/>
                </a:lnTo>
                <a:lnTo>
                  <a:pt x="655" y="8788"/>
                </a:lnTo>
                <a:lnTo>
                  <a:pt x="667" y="8597"/>
                </a:lnTo>
                <a:lnTo>
                  <a:pt x="810" y="8240"/>
                </a:lnTo>
                <a:lnTo>
                  <a:pt x="1084" y="7978"/>
                </a:lnTo>
                <a:lnTo>
                  <a:pt x="1429" y="7823"/>
                </a:lnTo>
                <a:lnTo>
                  <a:pt x="1632" y="7811"/>
                </a:lnTo>
                <a:close/>
                <a:moveTo>
                  <a:pt x="1465" y="0"/>
                </a:moveTo>
                <a:lnTo>
                  <a:pt x="1144" y="72"/>
                </a:lnTo>
                <a:lnTo>
                  <a:pt x="858" y="191"/>
                </a:lnTo>
                <a:lnTo>
                  <a:pt x="596" y="370"/>
                </a:lnTo>
                <a:lnTo>
                  <a:pt x="370" y="596"/>
                </a:lnTo>
                <a:lnTo>
                  <a:pt x="191" y="846"/>
                </a:lnTo>
                <a:lnTo>
                  <a:pt x="72" y="1143"/>
                </a:lnTo>
                <a:lnTo>
                  <a:pt x="12" y="1465"/>
                </a:lnTo>
                <a:lnTo>
                  <a:pt x="1" y="1632"/>
                </a:lnTo>
                <a:lnTo>
                  <a:pt x="24" y="1917"/>
                </a:lnTo>
                <a:lnTo>
                  <a:pt x="215" y="2441"/>
                </a:lnTo>
                <a:lnTo>
                  <a:pt x="560" y="2858"/>
                </a:lnTo>
                <a:lnTo>
                  <a:pt x="1036" y="3144"/>
                </a:lnTo>
                <a:lnTo>
                  <a:pt x="1310" y="3227"/>
                </a:lnTo>
                <a:lnTo>
                  <a:pt x="1310" y="7192"/>
                </a:lnTo>
                <a:lnTo>
                  <a:pt x="1036" y="7264"/>
                </a:lnTo>
                <a:lnTo>
                  <a:pt x="560" y="7549"/>
                </a:lnTo>
                <a:lnTo>
                  <a:pt x="215" y="7978"/>
                </a:lnTo>
                <a:lnTo>
                  <a:pt x="24" y="8502"/>
                </a:lnTo>
                <a:lnTo>
                  <a:pt x="1" y="8788"/>
                </a:lnTo>
                <a:lnTo>
                  <a:pt x="12" y="8954"/>
                </a:lnTo>
                <a:lnTo>
                  <a:pt x="72" y="9276"/>
                </a:lnTo>
                <a:lnTo>
                  <a:pt x="191" y="9573"/>
                </a:lnTo>
                <a:lnTo>
                  <a:pt x="370" y="9835"/>
                </a:lnTo>
                <a:lnTo>
                  <a:pt x="596" y="10050"/>
                </a:lnTo>
                <a:lnTo>
                  <a:pt x="858" y="10228"/>
                </a:lnTo>
                <a:lnTo>
                  <a:pt x="1144" y="10347"/>
                </a:lnTo>
                <a:lnTo>
                  <a:pt x="1465" y="10419"/>
                </a:lnTo>
                <a:lnTo>
                  <a:pt x="1798" y="10419"/>
                </a:lnTo>
                <a:lnTo>
                  <a:pt x="2120" y="10347"/>
                </a:lnTo>
                <a:lnTo>
                  <a:pt x="2406" y="10228"/>
                </a:lnTo>
                <a:lnTo>
                  <a:pt x="2668" y="10050"/>
                </a:lnTo>
                <a:lnTo>
                  <a:pt x="2894" y="9823"/>
                </a:lnTo>
                <a:lnTo>
                  <a:pt x="3061" y="9573"/>
                </a:lnTo>
                <a:lnTo>
                  <a:pt x="3192" y="9276"/>
                </a:lnTo>
                <a:lnTo>
                  <a:pt x="3251" y="8954"/>
                </a:lnTo>
                <a:lnTo>
                  <a:pt x="3263" y="8788"/>
                </a:lnTo>
                <a:lnTo>
                  <a:pt x="3239" y="8502"/>
                </a:lnTo>
                <a:lnTo>
                  <a:pt x="3049" y="7978"/>
                </a:lnTo>
                <a:lnTo>
                  <a:pt x="2703" y="7549"/>
                </a:lnTo>
                <a:lnTo>
                  <a:pt x="2227" y="7264"/>
                </a:lnTo>
                <a:lnTo>
                  <a:pt x="1953" y="7192"/>
                </a:lnTo>
                <a:lnTo>
                  <a:pt x="1953" y="4775"/>
                </a:lnTo>
                <a:lnTo>
                  <a:pt x="2168" y="5013"/>
                </a:lnTo>
                <a:lnTo>
                  <a:pt x="2668" y="5418"/>
                </a:lnTo>
                <a:lnTo>
                  <a:pt x="3251" y="5692"/>
                </a:lnTo>
                <a:lnTo>
                  <a:pt x="3894" y="5847"/>
                </a:lnTo>
                <a:lnTo>
                  <a:pt x="4239" y="5859"/>
                </a:lnTo>
                <a:lnTo>
                  <a:pt x="5894" y="5859"/>
                </a:lnTo>
                <a:lnTo>
                  <a:pt x="5966" y="6132"/>
                </a:lnTo>
                <a:lnTo>
                  <a:pt x="6252" y="6609"/>
                </a:lnTo>
                <a:lnTo>
                  <a:pt x="6680" y="6954"/>
                </a:lnTo>
                <a:lnTo>
                  <a:pt x="7204" y="7144"/>
                </a:lnTo>
                <a:lnTo>
                  <a:pt x="7490" y="7168"/>
                </a:lnTo>
                <a:lnTo>
                  <a:pt x="7657" y="7156"/>
                </a:lnTo>
                <a:lnTo>
                  <a:pt x="7978" y="7097"/>
                </a:lnTo>
                <a:lnTo>
                  <a:pt x="8264" y="6966"/>
                </a:lnTo>
                <a:lnTo>
                  <a:pt x="8526" y="6799"/>
                </a:lnTo>
                <a:lnTo>
                  <a:pt x="8752" y="6573"/>
                </a:lnTo>
                <a:lnTo>
                  <a:pt x="8931" y="6311"/>
                </a:lnTo>
                <a:lnTo>
                  <a:pt x="9050" y="6025"/>
                </a:lnTo>
                <a:lnTo>
                  <a:pt x="9109" y="5704"/>
                </a:lnTo>
                <a:lnTo>
                  <a:pt x="9121" y="5537"/>
                </a:lnTo>
                <a:lnTo>
                  <a:pt x="9109" y="5370"/>
                </a:lnTo>
                <a:lnTo>
                  <a:pt x="9050" y="5049"/>
                </a:lnTo>
                <a:lnTo>
                  <a:pt x="8931" y="4763"/>
                </a:lnTo>
                <a:lnTo>
                  <a:pt x="8752" y="4501"/>
                </a:lnTo>
                <a:lnTo>
                  <a:pt x="8526" y="4275"/>
                </a:lnTo>
                <a:lnTo>
                  <a:pt x="8264" y="4096"/>
                </a:lnTo>
                <a:lnTo>
                  <a:pt x="7978" y="3977"/>
                </a:lnTo>
                <a:lnTo>
                  <a:pt x="7657" y="3918"/>
                </a:lnTo>
                <a:lnTo>
                  <a:pt x="7490" y="3906"/>
                </a:lnTo>
                <a:lnTo>
                  <a:pt x="7204" y="3930"/>
                </a:lnTo>
                <a:lnTo>
                  <a:pt x="6680" y="4120"/>
                </a:lnTo>
                <a:lnTo>
                  <a:pt x="6252" y="4465"/>
                </a:lnTo>
                <a:lnTo>
                  <a:pt x="5966" y="4942"/>
                </a:lnTo>
                <a:lnTo>
                  <a:pt x="5894" y="5216"/>
                </a:lnTo>
                <a:lnTo>
                  <a:pt x="4239" y="5216"/>
                </a:lnTo>
                <a:lnTo>
                  <a:pt x="4013" y="5204"/>
                </a:lnTo>
                <a:lnTo>
                  <a:pt x="3596" y="5120"/>
                </a:lnTo>
                <a:lnTo>
                  <a:pt x="3215" y="4977"/>
                </a:lnTo>
                <a:lnTo>
                  <a:pt x="2870" y="4763"/>
                </a:lnTo>
                <a:lnTo>
                  <a:pt x="2572" y="4501"/>
                </a:lnTo>
                <a:lnTo>
                  <a:pt x="2322" y="4180"/>
                </a:lnTo>
                <a:lnTo>
                  <a:pt x="2132" y="3823"/>
                </a:lnTo>
                <a:lnTo>
                  <a:pt x="2013" y="3430"/>
                </a:lnTo>
                <a:lnTo>
                  <a:pt x="1977" y="3215"/>
                </a:lnTo>
                <a:lnTo>
                  <a:pt x="2239" y="3144"/>
                </a:lnTo>
                <a:lnTo>
                  <a:pt x="2703" y="2858"/>
                </a:lnTo>
                <a:lnTo>
                  <a:pt x="3049" y="2441"/>
                </a:lnTo>
                <a:lnTo>
                  <a:pt x="3239" y="1917"/>
                </a:lnTo>
                <a:lnTo>
                  <a:pt x="3263" y="1632"/>
                </a:lnTo>
                <a:lnTo>
                  <a:pt x="3251" y="1465"/>
                </a:lnTo>
                <a:lnTo>
                  <a:pt x="3192" y="1143"/>
                </a:lnTo>
                <a:lnTo>
                  <a:pt x="3061" y="846"/>
                </a:lnTo>
                <a:lnTo>
                  <a:pt x="2894" y="596"/>
                </a:lnTo>
                <a:lnTo>
                  <a:pt x="2668" y="370"/>
                </a:lnTo>
                <a:lnTo>
                  <a:pt x="2406" y="191"/>
                </a:lnTo>
                <a:lnTo>
                  <a:pt x="2120" y="72"/>
                </a:lnTo>
                <a:lnTo>
                  <a:pt x="1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58"/>
          <p:cNvSpPr/>
          <p:nvPr/>
        </p:nvSpPr>
        <p:spPr>
          <a:xfrm>
            <a:off x="3811265" y="4009904"/>
            <a:ext cx="591491" cy="591435"/>
          </a:xfrm>
          <a:custGeom>
            <a:avLst/>
            <a:gdLst/>
            <a:ahLst/>
            <a:cxnLst/>
            <a:rect l="l" t="t" r="r" b="b"/>
            <a:pathLst>
              <a:path w="10420" h="10419" extrusionOk="0">
                <a:moveTo>
                  <a:pt x="1632" y="655"/>
                </a:moveTo>
                <a:lnTo>
                  <a:pt x="1835" y="667"/>
                </a:lnTo>
                <a:lnTo>
                  <a:pt x="2180" y="810"/>
                </a:lnTo>
                <a:lnTo>
                  <a:pt x="2454" y="1072"/>
                </a:lnTo>
                <a:lnTo>
                  <a:pt x="2597" y="1429"/>
                </a:lnTo>
                <a:lnTo>
                  <a:pt x="2609" y="1632"/>
                </a:lnTo>
                <a:lnTo>
                  <a:pt x="2597" y="1822"/>
                </a:lnTo>
                <a:lnTo>
                  <a:pt x="2454" y="2179"/>
                </a:lnTo>
                <a:lnTo>
                  <a:pt x="2180" y="2441"/>
                </a:lnTo>
                <a:lnTo>
                  <a:pt x="1835" y="2584"/>
                </a:lnTo>
                <a:lnTo>
                  <a:pt x="1632" y="2608"/>
                </a:lnTo>
                <a:lnTo>
                  <a:pt x="1430" y="2584"/>
                </a:lnTo>
                <a:lnTo>
                  <a:pt x="1084" y="2441"/>
                </a:lnTo>
                <a:lnTo>
                  <a:pt x="822" y="2179"/>
                </a:lnTo>
                <a:lnTo>
                  <a:pt x="668" y="1822"/>
                </a:lnTo>
                <a:lnTo>
                  <a:pt x="656" y="1632"/>
                </a:lnTo>
                <a:lnTo>
                  <a:pt x="668" y="1429"/>
                </a:lnTo>
                <a:lnTo>
                  <a:pt x="822" y="1072"/>
                </a:lnTo>
                <a:lnTo>
                  <a:pt x="1084" y="810"/>
                </a:lnTo>
                <a:lnTo>
                  <a:pt x="1430" y="667"/>
                </a:lnTo>
                <a:lnTo>
                  <a:pt x="1632" y="655"/>
                </a:lnTo>
                <a:close/>
                <a:moveTo>
                  <a:pt x="1632" y="7811"/>
                </a:moveTo>
                <a:lnTo>
                  <a:pt x="1835" y="7823"/>
                </a:lnTo>
                <a:lnTo>
                  <a:pt x="2180" y="7978"/>
                </a:lnTo>
                <a:lnTo>
                  <a:pt x="2454" y="8240"/>
                </a:lnTo>
                <a:lnTo>
                  <a:pt x="2597" y="8585"/>
                </a:lnTo>
                <a:lnTo>
                  <a:pt x="2609" y="8788"/>
                </a:lnTo>
                <a:lnTo>
                  <a:pt x="2597" y="8990"/>
                </a:lnTo>
                <a:lnTo>
                  <a:pt x="2454" y="9335"/>
                </a:lnTo>
                <a:lnTo>
                  <a:pt x="2180" y="9609"/>
                </a:lnTo>
                <a:lnTo>
                  <a:pt x="1835" y="9752"/>
                </a:lnTo>
                <a:lnTo>
                  <a:pt x="1632" y="9764"/>
                </a:lnTo>
                <a:lnTo>
                  <a:pt x="1430" y="9752"/>
                </a:lnTo>
                <a:lnTo>
                  <a:pt x="1084" y="9609"/>
                </a:lnTo>
                <a:lnTo>
                  <a:pt x="822" y="9335"/>
                </a:lnTo>
                <a:lnTo>
                  <a:pt x="668" y="8990"/>
                </a:lnTo>
                <a:lnTo>
                  <a:pt x="656" y="8788"/>
                </a:lnTo>
                <a:lnTo>
                  <a:pt x="668" y="8585"/>
                </a:lnTo>
                <a:lnTo>
                  <a:pt x="822" y="8240"/>
                </a:lnTo>
                <a:lnTo>
                  <a:pt x="1084" y="7978"/>
                </a:lnTo>
                <a:lnTo>
                  <a:pt x="1430" y="7823"/>
                </a:lnTo>
                <a:lnTo>
                  <a:pt x="1632" y="7811"/>
                </a:lnTo>
                <a:close/>
                <a:moveTo>
                  <a:pt x="8800" y="7811"/>
                </a:moveTo>
                <a:lnTo>
                  <a:pt x="8991" y="7823"/>
                </a:lnTo>
                <a:lnTo>
                  <a:pt x="9348" y="7978"/>
                </a:lnTo>
                <a:lnTo>
                  <a:pt x="9610" y="8240"/>
                </a:lnTo>
                <a:lnTo>
                  <a:pt x="9753" y="8585"/>
                </a:lnTo>
                <a:lnTo>
                  <a:pt x="9776" y="8788"/>
                </a:lnTo>
                <a:lnTo>
                  <a:pt x="9753" y="8990"/>
                </a:lnTo>
                <a:lnTo>
                  <a:pt x="9610" y="9335"/>
                </a:lnTo>
                <a:lnTo>
                  <a:pt x="9348" y="9609"/>
                </a:lnTo>
                <a:lnTo>
                  <a:pt x="8991" y="9752"/>
                </a:lnTo>
                <a:lnTo>
                  <a:pt x="8800" y="9764"/>
                </a:lnTo>
                <a:lnTo>
                  <a:pt x="8598" y="9752"/>
                </a:lnTo>
                <a:lnTo>
                  <a:pt x="8240" y="9609"/>
                </a:lnTo>
                <a:lnTo>
                  <a:pt x="7978" y="9335"/>
                </a:lnTo>
                <a:lnTo>
                  <a:pt x="7836" y="8990"/>
                </a:lnTo>
                <a:lnTo>
                  <a:pt x="7824" y="8788"/>
                </a:lnTo>
                <a:lnTo>
                  <a:pt x="7836" y="8585"/>
                </a:lnTo>
                <a:lnTo>
                  <a:pt x="7978" y="8240"/>
                </a:lnTo>
                <a:lnTo>
                  <a:pt x="8240" y="7978"/>
                </a:lnTo>
                <a:lnTo>
                  <a:pt x="8598" y="7823"/>
                </a:lnTo>
                <a:lnTo>
                  <a:pt x="8800" y="7811"/>
                </a:lnTo>
                <a:close/>
                <a:moveTo>
                  <a:pt x="1465" y="0"/>
                </a:moveTo>
                <a:lnTo>
                  <a:pt x="1144" y="72"/>
                </a:lnTo>
                <a:lnTo>
                  <a:pt x="858" y="191"/>
                </a:lnTo>
                <a:lnTo>
                  <a:pt x="596" y="370"/>
                </a:lnTo>
                <a:lnTo>
                  <a:pt x="370" y="596"/>
                </a:lnTo>
                <a:lnTo>
                  <a:pt x="203" y="846"/>
                </a:lnTo>
                <a:lnTo>
                  <a:pt x="72" y="1143"/>
                </a:lnTo>
                <a:lnTo>
                  <a:pt x="13" y="1465"/>
                </a:lnTo>
                <a:lnTo>
                  <a:pt x="1" y="1632"/>
                </a:lnTo>
                <a:lnTo>
                  <a:pt x="25" y="1917"/>
                </a:lnTo>
                <a:lnTo>
                  <a:pt x="215" y="2441"/>
                </a:lnTo>
                <a:lnTo>
                  <a:pt x="561" y="2858"/>
                </a:lnTo>
                <a:lnTo>
                  <a:pt x="1037" y="3144"/>
                </a:lnTo>
                <a:lnTo>
                  <a:pt x="1311" y="3227"/>
                </a:lnTo>
                <a:lnTo>
                  <a:pt x="1311" y="7192"/>
                </a:lnTo>
                <a:lnTo>
                  <a:pt x="1037" y="7264"/>
                </a:lnTo>
                <a:lnTo>
                  <a:pt x="561" y="7549"/>
                </a:lnTo>
                <a:lnTo>
                  <a:pt x="215" y="7978"/>
                </a:lnTo>
                <a:lnTo>
                  <a:pt x="25" y="8502"/>
                </a:lnTo>
                <a:lnTo>
                  <a:pt x="1" y="8788"/>
                </a:lnTo>
                <a:lnTo>
                  <a:pt x="13" y="8954"/>
                </a:lnTo>
                <a:lnTo>
                  <a:pt x="72" y="9276"/>
                </a:lnTo>
                <a:lnTo>
                  <a:pt x="203" y="9573"/>
                </a:lnTo>
                <a:lnTo>
                  <a:pt x="370" y="9823"/>
                </a:lnTo>
                <a:lnTo>
                  <a:pt x="596" y="10050"/>
                </a:lnTo>
                <a:lnTo>
                  <a:pt x="858" y="10228"/>
                </a:lnTo>
                <a:lnTo>
                  <a:pt x="1144" y="10347"/>
                </a:lnTo>
                <a:lnTo>
                  <a:pt x="1465" y="10419"/>
                </a:lnTo>
                <a:lnTo>
                  <a:pt x="1799" y="10419"/>
                </a:lnTo>
                <a:lnTo>
                  <a:pt x="2120" y="10347"/>
                </a:lnTo>
                <a:lnTo>
                  <a:pt x="2406" y="10228"/>
                </a:lnTo>
                <a:lnTo>
                  <a:pt x="2668" y="10050"/>
                </a:lnTo>
                <a:lnTo>
                  <a:pt x="2894" y="9823"/>
                </a:lnTo>
                <a:lnTo>
                  <a:pt x="3073" y="9573"/>
                </a:lnTo>
                <a:lnTo>
                  <a:pt x="3192" y="9276"/>
                </a:lnTo>
                <a:lnTo>
                  <a:pt x="3251" y="8954"/>
                </a:lnTo>
                <a:lnTo>
                  <a:pt x="3263" y="8788"/>
                </a:lnTo>
                <a:lnTo>
                  <a:pt x="3240" y="8502"/>
                </a:lnTo>
                <a:lnTo>
                  <a:pt x="3049" y="7978"/>
                </a:lnTo>
                <a:lnTo>
                  <a:pt x="2704" y="7549"/>
                </a:lnTo>
                <a:lnTo>
                  <a:pt x="2227" y="7264"/>
                </a:lnTo>
                <a:lnTo>
                  <a:pt x="1966" y="7192"/>
                </a:lnTo>
                <a:lnTo>
                  <a:pt x="1966" y="3227"/>
                </a:lnTo>
                <a:lnTo>
                  <a:pt x="2227" y="3144"/>
                </a:lnTo>
                <a:lnTo>
                  <a:pt x="2704" y="2858"/>
                </a:lnTo>
                <a:lnTo>
                  <a:pt x="3049" y="2441"/>
                </a:lnTo>
                <a:lnTo>
                  <a:pt x="3240" y="1917"/>
                </a:lnTo>
                <a:lnTo>
                  <a:pt x="3263" y="1632"/>
                </a:lnTo>
                <a:lnTo>
                  <a:pt x="3251" y="1465"/>
                </a:lnTo>
                <a:lnTo>
                  <a:pt x="3192" y="1143"/>
                </a:lnTo>
                <a:lnTo>
                  <a:pt x="3073" y="846"/>
                </a:lnTo>
                <a:lnTo>
                  <a:pt x="2894" y="596"/>
                </a:lnTo>
                <a:lnTo>
                  <a:pt x="2668" y="370"/>
                </a:lnTo>
                <a:lnTo>
                  <a:pt x="2406" y="191"/>
                </a:lnTo>
                <a:lnTo>
                  <a:pt x="2120" y="72"/>
                </a:lnTo>
                <a:lnTo>
                  <a:pt x="1799" y="0"/>
                </a:lnTo>
                <a:close/>
                <a:moveTo>
                  <a:pt x="6240" y="12"/>
                </a:moveTo>
                <a:lnTo>
                  <a:pt x="6133" y="84"/>
                </a:lnTo>
                <a:lnTo>
                  <a:pt x="4347" y="1715"/>
                </a:lnTo>
                <a:lnTo>
                  <a:pt x="4252" y="1822"/>
                </a:lnTo>
                <a:lnTo>
                  <a:pt x="4240" y="1953"/>
                </a:lnTo>
                <a:lnTo>
                  <a:pt x="4252" y="2084"/>
                </a:lnTo>
                <a:lnTo>
                  <a:pt x="4347" y="2191"/>
                </a:lnTo>
                <a:lnTo>
                  <a:pt x="6133" y="3823"/>
                </a:lnTo>
                <a:lnTo>
                  <a:pt x="6240" y="3894"/>
                </a:lnTo>
                <a:lnTo>
                  <a:pt x="6490" y="3882"/>
                </a:lnTo>
                <a:lnTo>
                  <a:pt x="6597" y="3799"/>
                </a:lnTo>
                <a:lnTo>
                  <a:pt x="6669" y="3692"/>
                </a:lnTo>
                <a:lnTo>
                  <a:pt x="6657" y="3441"/>
                </a:lnTo>
                <a:lnTo>
                  <a:pt x="6573" y="3346"/>
                </a:lnTo>
                <a:lnTo>
                  <a:pt x="5407" y="2275"/>
                </a:lnTo>
                <a:lnTo>
                  <a:pt x="6835" y="2275"/>
                </a:lnTo>
                <a:lnTo>
                  <a:pt x="7002" y="2287"/>
                </a:lnTo>
                <a:lnTo>
                  <a:pt x="7324" y="2346"/>
                </a:lnTo>
                <a:lnTo>
                  <a:pt x="7621" y="2477"/>
                </a:lnTo>
                <a:lnTo>
                  <a:pt x="7883" y="2644"/>
                </a:lnTo>
                <a:lnTo>
                  <a:pt x="8098" y="2870"/>
                </a:lnTo>
                <a:lnTo>
                  <a:pt x="8276" y="3132"/>
                </a:lnTo>
                <a:lnTo>
                  <a:pt x="8395" y="3418"/>
                </a:lnTo>
                <a:lnTo>
                  <a:pt x="8467" y="3739"/>
                </a:lnTo>
                <a:lnTo>
                  <a:pt x="8467" y="3906"/>
                </a:lnTo>
                <a:lnTo>
                  <a:pt x="8467" y="7192"/>
                </a:lnTo>
                <a:lnTo>
                  <a:pt x="8193" y="7264"/>
                </a:lnTo>
                <a:lnTo>
                  <a:pt x="7728" y="7549"/>
                </a:lnTo>
                <a:lnTo>
                  <a:pt x="7371" y="7978"/>
                </a:lnTo>
                <a:lnTo>
                  <a:pt x="7181" y="8502"/>
                </a:lnTo>
                <a:lnTo>
                  <a:pt x="7169" y="8788"/>
                </a:lnTo>
                <a:lnTo>
                  <a:pt x="7169" y="8954"/>
                </a:lnTo>
                <a:lnTo>
                  <a:pt x="7240" y="9276"/>
                </a:lnTo>
                <a:lnTo>
                  <a:pt x="7359" y="9562"/>
                </a:lnTo>
                <a:lnTo>
                  <a:pt x="7538" y="9823"/>
                </a:lnTo>
                <a:lnTo>
                  <a:pt x="7752" y="10050"/>
                </a:lnTo>
                <a:lnTo>
                  <a:pt x="8014" y="10228"/>
                </a:lnTo>
                <a:lnTo>
                  <a:pt x="8312" y="10347"/>
                </a:lnTo>
                <a:lnTo>
                  <a:pt x="8621" y="10407"/>
                </a:lnTo>
                <a:lnTo>
                  <a:pt x="8800" y="10419"/>
                </a:lnTo>
                <a:lnTo>
                  <a:pt x="8967" y="10407"/>
                </a:lnTo>
                <a:lnTo>
                  <a:pt x="9276" y="10347"/>
                </a:lnTo>
                <a:lnTo>
                  <a:pt x="9574" y="10228"/>
                </a:lnTo>
                <a:lnTo>
                  <a:pt x="9836" y="10050"/>
                </a:lnTo>
                <a:lnTo>
                  <a:pt x="10050" y="9823"/>
                </a:lnTo>
                <a:lnTo>
                  <a:pt x="10229" y="9562"/>
                </a:lnTo>
                <a:lnTo>
                  <a:pt x="10348" y="9276"/>
                </a:lnTo>
                <a:lnTo>
                  <a:pt x="10419" y="8954"/>
                </a:lnTo>
                <a:lnTo>
                  <a:pt x="10419" y="8788"/>
                </a:lnTo>
                <a:lnTo>
                  <a:pt x="10407" y="8502"/>
                </a:lnTo>
                <a:lnTo>
                  <a:pt x="10217" y="7978"/>
                </a:lnTo>
                <a:lnTo>
                  <a:pt x="9860" y="7549"/>
                </a:lnTo>
                <a:lnTo>
                  <a:pt x="9395" y="7264"/>
                </a:lnTo>
                <a:lnTo>
                  <a:pt x="9121" y="7192"/>
                </a:lnTo>
                <a:lnTo>
                  <a:pt x="9121" y="3906"/>
                </a:lnTo>
                <a:lnTo>
                  <a:pt x="9110" y="3668"/>
                </a:lnTo>
                <a:lnTo>
                  <a:pt x="9026" y="3227"/>
                </a:lnTo>
                <a:lnTo>
                  <a:pt x="8848" y="2822"/>
                </a:lnTo>
                <a:lnTo>
                  <a:pt x="8598" y="2453"/>
                </a:lnTo>
                <a:lnTo>
                  <a:pt x="8288" y="2144"/>
                </a:lnTo>
                <a:lnTo>
                  <a:pt x="7931" y="1894"/>
                </a:lnTo>
                <a:lnTo>
                  <a:pt x="7526" y="1727"/>
                </a:lnTo>
                <a:lnTo>
                  <a:pt x="7074" y="1632"/>
                </a:lnTo>
                <a:lnTo>
                  <a:pt x="5407" y="1632"/>
                </a:lnTo>
                <a:lnTo>
                  <a:pt x="6573" y="572"/>
                </a:lnTo>
                <a:lnTo>
                  <a:pt x="6657" y="465"/>
                </a:lnTo>
                <a:lnTo>
                  <a:pt x="6669" y="215"/>
                </a:lnTo>
                <a:lnTo>
                  <a:pt x="6597" y="108"/>
                </a:lnTo>
                <a:lnTo>
                  <a:pt x="6490" y="24"/>
                </a:lnTo>
                <a:lnTo>
                  <a:pt x="6240" y="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58"/>
          <p:cNvSpPr/>
          <p:nvPr/>
        </p:nvSpPr>
        <p:spPr>
          <a:xfrm>
            <a:off x="4947470" y="4083584"/>
            <a:ext cx="591435" cy="444073"/>
          </a:xfrm>
          <a:custGeom>
            <a:avLst/>
            <a:gdLst/>
            <a:ahLst/>
            <a:cxnLst/>
            <a:rect l="l" t="t" r="r" b="b"/>
            <a:pathLst>
              <a:path w="10419" h="7823" extrusionOk="0">
                <a:moveTo>
                  <a:pt x="5215" y="1798"/>
                </a:moveTo>
                <a:lnTo>
                  <a:pt x="5918" y="1810"/>
                </a:lnTo>
                <a:lnTo>
                  <a:pt x="6858" y="1953"/>
                </a:lnTo>
                <a:lnTo>
                  <a:pt x="7394" y="2096"/>
                </a:lnTo>
                <a:lnTo>
                  <a:pt x="7632" y="2179"/>
                </a:lnTo>
                <a:lnTo>
                  <a:pt x="7847" y="2263"/>
                </a:lnTo>
                <a:lnTo>
                  <a:pt x="8180" y="2453"/>
                </a:lnTo>
                <a:lnTo>
                  <a:pt x="8299" y="2548"/>
                </a:lnTo>
                <a:lnTo>
                  <a:pt x="8383" y="2644"/>
                </a:lnTo>
                <a:lnTo>
                  <a:pt x="8466" y="2798"/>
                </a:lnTo>
                <a:lnTo>
                  <a:pt x="8466" y="2846"/>
                </a:lnTo>
                <a:lnTo>
                  <a:pt x="8466" y="2906"/>
                </a:lnTo>
                <a:lnTo>
                  <a:pt x="8383" y="3060"/>
                </a:lnTo>
                <a:lnTo>
                  <a:pt x="8299" y="3156"/>
                </a:lnTo>
                <a:lnTo>
                  <a:pt x="8037" y="3334"/>
                </a:lnTo>
                <a:lnTo>
                  <a:pt x="7632" y="3525"/>
                </a:lnTo>
                <a:lnTo>
                  <a:pt x="7394" y="3608"/>
                </a:lnTo>
                <a:lnTo>
                  <a:pt x="6858" y="3751"/>
                </a:lnTo>
                <a:lnTo>
                  <a:pt x="5918" y="3894"/>
                </a:lnTo>
                <a:lnTo>
                  <a:pt x="5215" y="3906"/>
                </a:lnTo>
                <a:lnTo>
                  <a:pt x="4513" y="3894"/>
                </a:lnTo>
                <a:lnTo>
                  <a:pt x="3572" y="3751"/>
                </a:lnTo>
                <a:lnTo>
                  <a:pt x="3036" y="3608"/>
                </a:lnTo>
                <a:lnTo>
                  <a:pt x="2798" y="3525"/>
                </a:lnTo>
                <a:lnTo>
                  <a:pt x="2382" y="3334"/>
                </a:lnTo>
                <a:lnTo>
                  <a:pt x="2131" y="3156"/>
                </a:lnTo>
                <a:lnTo>
                  <a:pt x="2036" y="3060"/>
                </a:lnTo>
                <a:lnTo>
                  <a:pt x="1965" y="2906"/>
                </a:lnTo>
                <a:lnTo>
                  <a:pt x="1953" y="2846"/>
                </a:lnTo>
                <a:lnTo>
                  <a:pt x="1965" y="2798"/>
                </a:lnTo>
                <a:lnTo>
                  <a:pt x="2036" y="2644"/>
                </a:lnTo>
                <a:lnTo>
                  <a:pt x="2131" y="2548"/>
                </a:lnTo>
                <a:lnTo>
                  <a:pt x="2251" y="2453"/>
                </a:lnTo>
                <a:lnTo>
                  <a:pt x="2584" y="2263"/>
                </a:lnTo>
                <a:lnTo>
                  <a:pt x="2798" y="2179"/>
                </a:lnTo>
                <a:lnTo>
                  <a:pt x="3036" y="2096"/>
                </a:lnTo>
                <a:lnTo>
                  <a:pt x="3572" y="1953"/>
                </a:lnTo>
                <a:lnTo>
                  <a:pt x="4513" y="1810"/>
                </a:lnTo>
                <a:lnTo>
                  <a:pt x="5215" y="1798"/>
                </a:lnTo>
                <a:close/>
                <a:moveTo>
                  <a:pt x="4822" y="1143"/>
                </a:moveTo>
                <a:lnTo>
                  <a:pt x="4108" y="1203"/>
                </a:lnTo>
                <a:lnTo>
                  <a:pt x="3429" y="1310"/>
                </a:lnTo>
                <a:lnTo>
                  <a:pt x="2834" y="1465"/>
                </a:lnTo>
                <a:lnTo>
                  <a:pt x="2560" y="1548"/>
                </a:lnTo>
                <a:lnTo>
                  <a:pt x="2310" y="1667"/>
                </a:lnTo>
                <a:lnTo>
                  <a:pt x="1870" y="1929"/>
                </a:lnTo>
                <a:lnTo>
                  <a:pt x="1691" y="2072"/>
                </a:lnTo>
                <a:lnTo>
                  <a:pt x="1536" y="2227"/>
                </a:lnTo>
                <a:lnTo>
                  <a:pt x="1358" y="2525"/>
                </a:lnTo>
                <a:lnTo>
                  <a:pt x="1298" y="2739"/>
                </a:lnTo>
                <a:lnTo>
                  <a:pt x="1286" y="2846"/>
                </a:lnTo>
                <a:lnTo>
                  <a:pt x="1298" y="2965"/>
                </a:lnTo>
                <a:lnTo>
                  <a:pt x="1358" y="3179"/>
                </a:lnTo>
                <a:lnTo>
                  <a:pt x="1536" y="3477"/>
                </a:lnTo>
                <a:lnTo>
                  <a:pt x="1691" y="3632"/>
                </a:lnTo>
                <a:lnTo>
                  <a:pt x="1870" y="3775"/>
                </a:lnTo>
                <a:lnTo>
                  <a:pt x="2310" y="4025"/>
                </a:lnTo>
                <a:lnTo>
                  <a:pt x="2560" y="4132"/>
                </a:lnTo>
                <a:lnTo>
                  <a:pt x="2834" y="4227"/>
                </a:lnTo>
                <a:lnTo>
                  <a:pt x="3429" y="4394"/>
                </a:lnTo>
                <a:lnTo>
                  <a:pt x="4084" y="4501"/>
                </a:lnTo>
                <a:lnTo>
                  <a:pt x="4810" y="4561"/>
                </a:lnTo>
                <a:lnTo>
                  <a:pt x="5584" y="4561"/>
                </a:lnTo>
                <a:lnTo>
                  <a:pt x="6311" y="4501"/>
                </a:lnTo>
                <a:lnTo>
                  <a:pt x="6989" y="4394"/>
                </a:lnTo>
                <a:lnTo>
                  <a:pt x="7597" y="4227"/>
                </a:lnTo>
                <a:lnTo>
                  <a:pt x="7859" y="4132"/>
                </a:lnTo>
                <a:lnTo>
                  <a:pt x="8121" y="4025"/>
                </a:lnTo>
                <a:lnTo>
                  <a:pt x="8549" y="3775"/>
                </a:lnTo>
                <a:lnTo>
                  <a:pt x="8716" y="3632"/>
                </a:lnTo>
                <a:lnTo>
                  <a:pt x="8883" y="3477"/>
                </a:lnTo>
                <a:lnTo>
                  <a:pt x="9061" y="3179"/>
                </a:lnTo>
                <a:lnTo>
                  <a:pt x="9121" y="2965"/>
                </a:lnTo>
                <a:lnTo>
                  <a:pt x="9121" y="2846"/>
                </a:lnTo>
                <a:lnTo>
                  <a:pt x="9121" y="2739"/>
                </a:lnTo>
                <a:lnTo>
                  <a:pt x="9061" y="2525"/>
                </a:lnTo>
                <a:lnTo>
                  <a:pt x="8883" y="2227"/>
                </a:lnTo>
                <a:lnTo>
                  <a:pt x="8716" y="2072"/>
                </a:lnTo>
                <a:lnTo>
                  <a:pt x="8549" y="1929"/>
                </a:lnTo>
                <a:lnTo>
                  <a:pt x="8121" y="1667"/>
                </a:lnTo>
                <a:lnTo>
                  <a:pt x="7859" y="1548"/>
                </a:lnTo>
                <a:lnTo>
                  <a:pt x="7597" y="1465"/>
                </a:lnTo>
                <a:lnTo>
                  <a:pt x="6978" y="1310"/>
                </a:lnTo>
                <a:lnTo>
                  <a:pt x="5942" y="1167"/>
                </a:lnTo>
                <a:lnTo>
                  <a:pt x="5192" y="1143"/>
                </a:lnTo>
                <a:close/>
                <a:moveTo>
                  <a:pt x="5715" y="643"/>
                </a:moveTo>
                <a:lnTo>
                  <a:pt x="6656" y="762"/>
                </a:lnTo>
                <a:lnTo>
                  <a:pt x="7513" y="977"/>
                </a:lnTo>
                <a:lnTo>
                  <a:pt x="8252" y="1262"/>
                </a:lnTo>
                <a:lnTo>
                  <a:pt x="8573" y="1429"/>
                </a:lnTo>
                <a:lnTo>
                  <a:pt x="8883" y="1608"/>
                </a:lnTo>
                <a:lnTo>
                  <a:pt x="9335" y="1989"/>
                </a:lnTo>
                <a:lnTo>
                  <a:pt x="9621" y="2382"/>
                </a:lnTo>
                <a:lnTo>
                  <a:pt x="9764" y="2751"/>
                </a:lnTo>
                <a:lnTo>
                  <a:pt x="9776" y="2929"/>
                </a:lnTo>
                <a:lnTo>
                  <a:pt x="9764" y="3108"/>
                </a:lnTo>
                <a:lnTo>
                  <a:pt x="9621" y="3489"/>
                </a:lnTo>
                <a:lnTo>
                  <a:pt x="9335" y="3882"/>
                </a:lnTo>
                <a:lnTo>
                  <a:pt x="8883" y="4251"/>
                </a:lnTo>
                <a:lnTo>
                  <a:pt x="8573" y="4441"/>
                </a:lnTo>
                <a:lnTo>
                  <a:pt x="8252" y="4608"/>
                </a:lnTo>
                <a:lnTo>
                  <a:pt x="7513" y="4882"/>
                </a:lnTo>
                <a:lnTo>
                  <a:pt x="6656" y="5084"/>
                </a:lnTo>
                <a:lnTo>
                  <a:pt x="5715" y="5192"/>
                </a:lnTo>
                <a:lnTo>
                  <a:pt x="4715" y="5192"/>
                </a:lnTo>
                <a:lnTo>
                  <a:pt x="3775" y="5084"/>
                </a:lnTo>
                <a:lnTo>
                  <a:pt x="2917" y="4882"/>
                </a:lnTo>
                <a:lnTo>
                  <a:pt x="2167" y="4608"/>
                </a:lnTo>
                <a:lnTo>
                  <a:pt x="1846" y="4441"/>
                </a:lnTo>
                <a:lnTo>
                  <a:pt x="1548" y="4263"/>
                </a:lnTo>
                <a:lnTo>
                  <a:pt x="1096" y="3882"/>
                </a:lnTo>
                <a:lnTo>
                  <a:pt x="810" y="3489"/>
                </a:lnTo>
                <a:lnTo>
                  <a:pt x="667" y="3096"/>
                </a:lnTo>
                <a:lnTo>
                  <a:pt x="655" y="2917"/>
                </a:lnTo>
                <a:lnTo>
                  <a:pt x="667" y="2739"/>
                </a:lnTo>
                <a:lnTo>
                  <a:pt x="810" y="2370"/>
                </a:lnTo>
                <a:lnTo>
                  <a:pt x="1096" y="1989"/>
                </a:lnTo>
                <a:lnTo>
                  <a:pt x="1548" y="1608"/>
                </a:lnTo>
                <a:lnTo>
                  <a:pt x="1846" y="1429"/>
                </a:lnTo>
                <a:lnTo>
                  <a:pt x="2167" y="1262"/>
                </a:lnTo>
                <a:lnTo>
                  <a:pt x="2917" y="977"/>
                </a:lnTo>
                <a:lnTo>
                  <a:pt x="3775" y="762"/>
                </a:lnTo>
                <a:lnTo>
                  <a:pt x="4715" y="643"/>
                </a:lnTo>
                <a:close/>
                <a:moveTo>
                  <a:pt x="655" y="4358"/>
                </a:moveTo>
                <a:lnTo>
                  <a:pt x="953" y="4632"/>
                </a:lnTo>
                <a:lnTo>
                  <a:pt x="1310" y="4870"/>
                </a:lnTo>
                <a:lnTo>
                  <a:pt x="1310" y="6168"/>
                </a:lnTo>
                <a:lnTo>
                  <a:pt x="1143" y="6037"/>
                </a:lnTo>
                <a:lnTo>
                  <a:pt x="893" y="5787"/>
                </a:lnTo>
                <a:lnTo>
                  <a:pt x="738" y="5537"/>
                </a:lnTo>
                <a:lnTo>
                  <a:pt x="667" y="5311"/>
                </a:lnTo>
                <a:lnTo>
                  <a:pt x="655" y="5215"/>
                </a:lnTo>
                <a:lnTo>
                  <a:pt x="655" y="4358"/>
                </a:lnTo>
                <a:close/>
                <a:moveTo>
                  <a:pt x="9776" y="4358"/>
                </a:moveTo>
                <a:lnTo>
                  <a:pt x="9776" y="5215"/>
                </a:lnTo>
                <a:lnTo>
                  <a:pt x="9764" y="5311"/>
                </a:lnTo>
                <a:lnTo>
                  <a:pt x="9692" y="5537"/>
                </a:lnTo>
                <a:lnTo>
                  <a:pt x="9537" y="5787"/>
                </a:lnTo>
                <a:lnTo>
                  <a:pt x="9287" y="6037"/>
                </a:lnTo>
                <a:lnTo>
                  <a:pt x="9121" y="6168"/>
                </a:lnTo>
                <a:lnTo>
                  <a:pt x="9121" y="4870"/>
                </a:lnTo>
                <a:lnTo>
                  <a:pt x="9466" y="4632"/>
                </a:lnTo>
                <a:lnTo>
                  <a:pt x="9776" y="4358"/>
                </a:lnTo>
                <a:close/>
                <a:moveTo>
                  <a:pt x="1953" y="5215"/>
                </a:moveTo>
                <a:lnTo>
                  <a:pt x="2417" y="5418"/>
                </a:lnTo>
                <a:lnTo>
                  <a:pt x="2929" y="5573"/>
                </a:lnTo>
                <a:lnTo>
                  <a:pt x="2929" y="6882"/>
                </a:lnTo>
                <a:lnTo>
                  <a:pt x="2405" y="6728"/>
                </a:lnTo>
                <a:lnTo>
                  <a:pt x="1953" y="6537"/>
                </a:lnTo>
                <a:lnTo>
                  <a:pt x="1953" y="5215"/>
                </a:lnTo>
                <a:close/>
                <a:moveTo>
                  <a:pt x="8466" y="5215"/>
                </a:moveTo>
                <a:lnTo>
                  <a:pt x="8466" y="6537"/>
                </a:lnTo>
                <a:lnTo>
                  <a:pt x="8013" y="6728"/>
                </a:lnTo>
                <a:lnTo>
                  <a:pt x="7490" y="6882"/>
                </a:lnTo>
                <a:lnTo>
                  <a:pt x="7490" y="5573"/>
                </a:lnTo>
                <a:lnTo>
                  <a:pt x="8002" y="5418"/>
                </a:lnTo>
                <a:lnTo>
                  <a:pt x="8466" y="5215"/>
                </a:lnTo>
                <a:close/>
                <a:moveTo>
                  <a:pt x="3584" y="5716"/>
                </a:moveTo>
                <a:lnTo>
                  <a:pt x="4215" y="5811"/>
                </a:lnTo>
                <a:lnTo>
                  <a:pt x="4894" y="5858"/>
                </a:lnTo>
                <a:lnTo>
                  <a:pt x="4894" y="7156"/>
                </a:lnTo>
                <a:lnTo>
                  <a:pt x="4215" y="7109"/>
                </a:lnTo>
                <a:lnTo>
                  <a:pt x="3584" y="7025"/>
                </a:lnTo>
                <a:lnTo>
                  <a:pt x="3584" y="5716"/>
                </a:lnTo>
                <a:close/>
                <a:moveTo>
                  <a:pt x="6847" y="5716"/>
                </a:moveTo>
                <a:lnTo>
                  <a:pt x="6847" y="7025"/>
                </a:lnTo>
                <a:lnTo>
                  <a:pt x="6204" y="7109"/>
                </a:lnTo>
                <a:lnTo>
                  <a:pt x="5537" y="7156"/>
                </a:lnTo>
                <a:lnTo>
                  <a:pt x="5537" y="5858"/>
                </a:lnTo>
                <a:lnTo>
                  <a:pt x="6215" y="5811"/>
                </a:lnTo>
                <a:lnTo>
                  <a:pt x="6847" y="5716"/>
                </a:lnTo>
                <a:close/>
                <a:moveTo>
                  <a:pt x="5215" y="0"/>
                </a:moveTo>
                <a:lnTo>
                  <a:pt x="4680" y="12"/>
                </a:lnTo>
                <a:lnTo>
                  <a:pt x="3656" y="131"/>
                </a:lnTo>
                <a:lnTo>
                  <a:pt x="2727" y="357"/>
                </a:lnTo>
                <a:lnTo>
                  <a:pt x="1893" y="667"/>
                </a:lnTo>
                <a:lnTo>
                  <a:pt x="1191" y="1072"/>
                </a:lnTo>
                <a:lnTo>
                  <a:pt x="631" y="1536"/>
                </a:lnTo>
                <a:lnTo>
                  <a:pt x="226" y="2060"/>
                </a:lnTo>
                <a:lnTo>
                  <a:pt x="24" y="2632"/>
                </a:lnTo>
                <a:lnTo>
                  <a:pt x="0" y="2929"/>
                </a:lnTo>
                <a:lnTo>
                  <a:pt x="0" y="5215"/>
                </a:lnTo>
                <a:lnTo>
                  <a:pt x="24" y="5477"/>
                </a:lnTo>
                <a:lnTo>
                  <a:pt x="226" y="5989"/>
                </a:lnTo>
                <a:lnTo>
                  <a:pt x="631" y="6454"/>
                </a:lnTo>
                <a:lnTo>
                  <a:pt x="1191" y="6870"/>
                </a:lnTo>
                <a:lnTo>
                  <a:pt x="1893" y="7228"/>
                </a:lnTo>
                <a:lnTo>
                  <a:pt x="2727" y="7502"/>
                </a:lnTo>
                <a:lnTo>
                  <a:pt x="3656" y="7704"/>
                </a:lnTo>
                <a:lnTo>
                  <a:pt x="4680" y="7811"/>
                </a:lnTo>
                <a:lnTo>
                  <a:pt x="5215" y="7823"/>
                </a:lnTo>
                <a:lnTo>
                  <a:pt x="5751" y="7811"/>
                </a:lnTo>
                <a:lnTo>
                  <a:pt x="6763" y="7704"/>
                </a:lnTo>
                <a:lnTo>
                  <a:pt x="7704" y="7502"/>
                </a:lnTo>
                <a:lnTo>
                  <a:pt x="8537" y="7228"/>
                </a:lnTo>
                <a:lnTo>
                  <a:pt x="9240" y="6870"/>
                </a:lnTo>
                <a:lnTo>
                  <a:pt x="9799" y="6454"/>
                </a:lnTo>
                <a:lnTo>
                  <a:pt x="10192" y="5989"/>
                </a:lnTo>
                <a:lnTo>
                  <a:pt x="10407" y="5477"/>
                </a:lnTo>
                <a:lnTo>
                  <a:pt x="10419" y="5215"/>
                </a:lnTo>
                <a:lnTo>
                  <a:pt x="10419" y="2929"/>
                </a:lnTo>
                <a:lnTo>
                  <a:pt x="10407" y="2632"/>
                </a:lnTo>
                <a:lnTo>
                  <a:pt x="10192" y="2060"/>
                </a:lnTo>
                <a:lnTo>
                  <a:pt x="9799" y="1536"/>
                </a:lnTo>
                <a:lnTo>
                  <a:pt x="9240" y="1072"/>
                </a:lnTo>
                <a:lnTo>
                  <a:pt x="8537" y="667"/>
                </a:lnTo>
                <a:lnTo>
                  <a:pt x="7704" y="357"/>
                </a:lnTo>
                <a:lnTo>
                  <a:pt x="6763" y="131"/>
                </a:lnTo>
                <a:lnTo>
                  <a:pt x="5751" y="12"/>
                </a:lnTo>
                <a:lnTo>
                  <a:pt x="5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58"/>
          <p:cNvSpPr/>
          <p:nvPr/>
        </p:nvSpPr>
        <p:spPr>
          <a:xfrm>
            <a:off x="6083618" y="4009904"/>
            <a:ext cx="591435" cy="586723"/>
          </a:xfrm>
          <a:custGeom>
            <a:avLst/>
            <a:gdLst/>
            <a:ahLst/>
            <a:cxnLst/>
            <a:rect l="l" t="t" r="r" b="b"/>
            <a:pathLst>
              <a:path w="10419" h="10336" extrusionOk="0">
                <a:moveTo>
                  <a:pt x="3906" y="3251"/>
                </a:moveTo>
                <a:lnTo>
                  <a:pt x="4620" y="3275"/>
                </a:lnTo>
                <a:lnTo>
                  <a:pt x="5549" y="3394"/>
                </a:lnTo>
                <a:lnTo>
                  <a:pt x="6085" y="3537"/>
                </a:lnTo>
                <a:lnTo>
                  <a:pt x="6311" y="3620"/>
                </a:lnTo>
                <a:lnTo>
                  <a:pt x="6537" y="3703"/>
                </a:lnTo>
                <a:lnTo>
                  <a:pt x="6883" y="3882"/>
                </a:lnTo>
                <a:lnTo>
                  <a:pt x="7002" y="3977"/>
                </a:lnTo>
                <a:lnTo>
                  <a:pt x="7085" y="4061"/>
                </a:lnTo>
                <a:lnTo>
                  <a:pt x="7156" y="4192"/>
                </a:lnTo>
                <a:lnTo>
                  <a:pt x="7168" y="4227"/>
                </a:lnTo>
                <a:lnTo>
                  <a:pt x="7156" y="4275"/>
                </a:lnTo>
                <a:lnTo>
                  <a:pt x="7085" y="4406"/>
                </a:lnTo>
                <a:lnTo>
                  <a:pt x="7002" y="4489"/>
                </a:lnTo>
                <a:lnTo>
                  <a:pt x="6883" y="4585"/>
                </a:lnTo>
                <a:lnTo>
                  <a:pt x="6537" y="4763"/>
                </a:lnTo>
                <a:lnTo>
                  <a:pt x="6311" y="4846"/>
                </a:lnTo>
                <a:lnTo>
                  <a:pt x="5835" y="5001"/>
                </a:lnTo>
                <a:lnTo>
                  <a:pt x="4620" y="5192"/>
                </a:lnTo>
                <a:lnTo>
                  <a:pt x="3906" y="5204"/>
                </a:lnTo>
                <a:lnTo>
                  <a:pt x="3203" y="5192"/>
                </a:lnTo>
                <a:lnTo>
                  <a:pt x="1977" y="5001"/>
                </a:lnTo>
                <a:lnTo>
                  <a:pt x="1489" y="4846"/>
                </a:lnTo>
                <a:lnTo>
                  <a:pt x="1274" y="4763"/>
                </a:lnTo>
                <a:lnTo>
                  <a:pt x="941" y="4585"/>
                </a:lnTo>
                <a:lnTo>
                  <a:pt x="822" y="4489"/>
                </a:lnTo>
                <a:lnTo>
                  <a:pt x="727" y="4406"/>
                </a:lnTo>
                <a:lnTo>
                  <a:pt x="655" y="4275"/>
                </a:lnTo>
                <a:lnTo>
                  <a:pt x="655" y="4227"/>
                </a:lnTo>
                <a:lnTo>
                  <a:pt x="655" y="4192"/>
                </a:lnTo>
                <a:lnTo>
                  <a:pt x="727" y="4061"/>
                </a:lnTo>
                <a:lnTo>
                  <a:pt x="822" y="3977"/>
                </a:lnTo>
                <a:lnTo>
                  <a:pt x="941" y="3882"/>
                </a:lnTo>
                <a:lnTo>
                  <a:pt x="1274" y="3703"/>
                </a:lnTo>
                <a:lnTo>
                  <a:pt x="1489" y="3620"/>
                </a:lnTo>
                <a:lnTo>
                  <a:pt x="1727" y="3537"/>
                </a:lnTo>
                <a:lnTo>
                  <a:pt x="2263" y="3394"/>
                </a:lnTo>
                <a:lnTo>
                  <a:pt x="3203" y="3275"/>
                </a:lnTo>
                <a:lnTo>
                  <a:pt x="3906" y="3251"/>
                </a:lnTo>
                <a:close/>
                <a:moveTo>
                  <a:pt x="7168" y="5168"/>
                </a:moveTo>
                <a:lnTo>
                  <a:pt x="7168" y="6347"/>
                </a:lnTo>
                <a:lnTo>
                  <a:pt x="7168" y="6394"/>
                </a:lnTo>
                <a:lnTo>
                  <a:pt x="7085" y="6537"/>
                </a:lnTo>
                <a:lnTo>
                  <a:pt x="6990" y="6632"/>
                </a:lnTo>
                <a:lnTo>
                  <a:pt x="6883" y="6728"/>
                </a:lnTo>
                <a:lnTo>
                  <a:pt x="6549" y="6918"/>
                </a:lnTo>
                <a:lnTo>
                  <a:pt x="6323" y="7014"/>
                </a:lnTo>
                <a:lnTo>
                  <a:pt x="5847" y="7168"/>
                </a:lnTo>
                <a:lnTo>
                  <a:pt x="4620" y="7371"/>
                </a:lnTo>
                <a:lnTo>
                  <a:pt x="3906" y="7383"/>
                </a:lnTo>
                <a:lnTo>
                  <a:pt x="3203" y="7371"/>
                </a:lnTo>
                <a:lnTo>
                  <a:pt x="1977" y="7168"/>
                </a:lnTo>
                <a:lnTo>
                  <a:pt x="1489" y="7014"/>
                </a:lnTo>
                <a:lnTo>
                  <a:pt x="1274" y="6918"/>
                </a:lnTo>
                <a:lnTo>
                  <a:pt x="941" y="6728"/>
                </a:lnTo>
                <a:lnTo>
                  <a:pt x="834" y="6632"/>
                </a:lnTo>
                <a:lnTo>
                  <a:pt x="739" y="6537"/>
                </a:lnTo>
                <a:lnTo>
                  <a:pt x="655" y="6394"/>
                </a:lnTo>
                <a:lnTo>
                  <a:pt x="655" y="6347"/>
                </a:lnTo>
                <a:lnTo>
                  <a:pt x="655" y="5168"/>
                </a:lnTo>
                <a:lnTo>
                  <a:pt x="941" y="5323"/>
                </a:lnTo>
                <a:lnTo>
                  <a:pt x="1263" y="5454"/>
                </a:lnTo>
                <a:lnTo>
                  <a:pt x="1536" y="5549"/>
                </a:lnTo>
                <a:lnTo>
                  <a:pt x="2144" y="5692"/>
                </a:lnTo>
                <a:lnTo>
                  <a:pt x="3168" y="5835"/>
                </a:lnTo>
                <a:lnTo>
                  <a:pt x="3906" y="5859"/>
                </a:lnTo>
                <a:lnTo>
                  <a:pt x="4656" y="5835"/>
                </a:lnTo>
                <a:lnTo>
                  <a:pt x="5680" y="5704"/>
                </a:lnTo>
                <a:lnTo>
                  <a:pt x="6287" y="5549"/>
                </a:lnTo>
                <a:lnTo>
                  <a:pt x="6549" y="5454"/>
                </a:lnTo>
                <a:lnTo>
                  <a:pt x="6883" y="5323"/>
                </a:lnTo>
                <a:lnTo>
                  <a:pt x="7168" y="5168"/>
                </a:lnTo>
                <a:close/>
                <a:moveTo>
                  <a:pt x="6513" y="0"/>
                </a:moveTo>
                <a:lnTo>
                  <a:pt x="5763" y="12"/>
                </a:lnTo>
                <a:lnTo>
                  <a:pt x="4739" y="167"/>
                </a:lnTo>
                <a:lnTo>
                  <a:pt x="4144" y="310"/>
                </a:lnTo>
                <a:lnTo>
                  <a:pt x="3870" y="405"/>
                </a:lnTo>
                <a:lnTo>
                  <a:pt x="3620" y="501"/>
                </a:lnTo>
                <a:lnTo>
                  <a:pt x="3180" y="739"/>
                </a:lnTo>
                <a:lnTo>
                  <a:pt x="3001" y="870"/>
                </a:lnTo>
                <a:lnTo>
                  <a:pt x="2846" y="1024"/>
                </a:lnTo>
                <a:lnTo>
                  <a:pt x="2668" y="1298"/>
                </a:lnTo>
                <a:lnTo>
                  <a:pt x="2608" y="1513"/>
                </a:lnTo>
                <a:lnTo>
                  <a:pt x="2608" y="1632"/>
                </a:lnTo>
                <a:lnTo>
                  <a:pt x="2608" y="2036"/>
                </a:lnTo>
                <a:lnTo>
                  <a:pt x="3060" y="1989"/>
                </a:lnTo>
                <a:lnTo>
                  <a:pt x="3525" y="1965"/>
                </a:lnTo>
                <a:lnTo>
                  <a:pt x="3465" y="1917"/>
                </a:lnTo>
                <a:lnTo>
                  <a:pt x="3430" y="1882"/>
                </a:lnTo>
                <a:lnTo>
                  <a:pt x="3430" y="1894"/>
                </a:lnTo>
                <a:lnTo>
                  <a:pt x="3263" y="1727"/>
                </a:lnTo>
                <a:lnTo>
                  <a:pt x="3239" y="1632"/>
                </a:lnTo>
                <a:lnTo>
                  <a:pt x="3263" y="1536"/>
                </a:lnTo>
                <a:lnTo>
                  <a:pt x="3430" y="1370"/>
                </a:lnTo>
                <a:lnTo>
                  <a:pt x="3549" y="1274"/>
                </a:lnTo>
                <a:lnTo>
                  <a:pt x="3870" y="1096"/>
                </a:lnTo>
                <a:lnTo>
                  <a:pt x="4096" y="1013"/>
                </a:lnTo>
                <a:lnTo>
                  <a:pt x="4573" y="858"/>
                </a:lnTo>
                <a:lnTo>
                  <a:pt x="5811" y="667"/>
                </a:lnTo>
                <a:lnTo>
                  <a:pt x="6513" y="655"/>
                </a:lnTo>
                <a:lnTo>
                  <a:pt x="7228" y="667"/>
                </a:lnTo>
                <a:lnTo>
                  <a:pt x="8442" y="858"/>
                </a:lnTo>
                <a:lnTo>
                  <a:pt x="8919" y="1013"/>
                </a:lnTo>
                <a:lnTo>
                  <a:pt x="9145" y="1096"/>
                </a:lnTo>
                <a:lnTo>
                  <a:pt x="9490" y="1274"/>
                </a:lnTo>
                <a:lnTo>
                  <a:pt x="9597" y="1370"/>
                </a:lnTo>
                <a:lnTo>
                  <a:pt x="9692" y="1453"/>
                </a:lnTo>
                <a:lnTo>
                  <a:pt x="9764" y="1584"/>
                </a:lnTo>
                <a:lnTo>
                  <a:pt x="9776" y="1632"/>
                </a:lnTo>
                <a:lnTo>
                  <a:pt x="9764" y="1667"/>
                </a:lnTo>
                <a:lnTo>
                  <a:pt x="9692" y="1798"/>
                </a:lnTo>
                <a:lnTo>
                  <a:pt x="9597" y="1894"/>
                </a:lnTo>
                <a:lnTo>
                  <a:pt x="9490" y="1977"/>
                </a:lnTo>
                <a:lnTo>
                  <a:pt x="9145" y="2156"/>
                </a:lnTo>
                <a:lnTo>
                  <a:pt x="8919" y="2239"/>
                </a:lnTo>
                <a:lnTo>
                  <a:pt x="8561" y="2370"/>
                </a:lnTo>
                <a:lnTo>
                  <a:pt x="7656" y="2548"/>
                </a:lnTo>
                <a:lnTo>
                  <a:pt x="7133" y="2584"/>
                </a:lnTo>
                <a:lnTo>
                  <a:pt x="7502" y="2787"/>
                </a:lnTo>
                <a:lnTo>
                  <a:pt x="7823" y="3049"/>
                </a:lnTo>
                <a:lnTo>
                  <a:pt x="7883" y="3084"/>
                </a:lnTo>
                <a:lnTo>
                  <a:pt x="7942" y="3156"/>
                </a:lnTo>
                <a:lnTo>
                  <a:pt x="8276" y="3096"/>
                </a:lnTo>
                <a:lnTo>
                  <a:pt x="8883" y="2953"/>
                </a:lnTo>
                <a:lnTo>
                  <a:pt x="9157" y="2858"/>
                </a:lnTo>
                <a:lnTo>
                  <a:pt x="9490" y="2727"/>
                </a:lnTo>
                <a:lnTo>
                  <a:pt x="9776" y="2572"/>
                </a:lnTo>
                <a:lnTo>
                  <a:pt x="9776" y="3751"/>
                </a:lnTo>
                <a:lnTo>
                  <a:pt x="9764" y="3799"/>
                </a:lnTo>
                <a:lnTo>
                  <a:pt x="9692" y="3942"/>
                </a:lnTo>
                <a:lnTo>
                  <a:pt x="9597" y="4037"/>
                </a:lnTo>
                <a:lnTo>
                  <a:pt x="9478" y="4132"/>
                </a:lnTo>
                <a:lnTo>
                  <a:pt x="9145" y="4323"/>
                </a:lnTo>
                <a:lnTo>
                  <a:pt x="8930" y="4406"/>
                </a:lnTo>
                <a:lnTo>
                  <a:pt x="8716" y="4489"/>
                </a:lnTo>
                <a:lnTo>
                  <a:pt x="8466" y="4561"/>
                </a:lnTo>
                <a:lnTo>
                  <a:pt x="8466" y="5227"/>
                </a:lnTo>
                <a:lnTo>
                  <a:pt x="8835" y="5132"/>
                </a:lnTo>
                <a:lnTo>
                  <a:pt x="9157" y="5013"/>
                </a:lnTo>
                <a:lnTo>
                  <a:pt x="9490" y="4882"/>
                </a:lnTo>
                <a:lnTo>
                  <a:pt x="9776" y="4716"/>
                </a:lnTo>
                <a:lnTo>
                  <a:pt x="9776" y="6061"/>
                </a:lnTo>
                <a:lnTo>
                  <a:pt x="9764" y="6121"/>
                </a:lnTo>
                <a:lnTo>
                  <a:pt x="9692" y="6263"/>
                </a:lnTo>
                <a:lnTo>
                  <a:pt x="9597" y="6359"/>
                </a:lnTo>
                <a:lnTo>
                  <a:pt x="9478" y="6454"/>
                </a:lnTo>
                <a:lnTo>
                  <a:pt x="9145" y="6632"/>
                </a:lnTo>
                <a:lnTo>
                  <a:pt x="8930" y="6728"/>
                </a:lnTo>
                <a:lnTo>
                  <a:pt x="8716" y="6799"/>
                </a:lnTo>
                <a:lnTo>
                  <a:pt x="8466" y="6871"/>
                </a:lnTo>
                <a:lnTo>
                  <a:pt x="8466" y="7537"/>
                </a:lnTo>
                <a:lnTo>
                  <a:pt x="8835" y="7442"/>
                </a:lnTo>
                <a:lnTo>
                  <a:pt x="9157" y="7335"/>
                </a:lnTo>
                <a:lnTo>
                  <a:pt x="9419" y="7228"/>
                </a:lnTo>
                <a:lnTo>
                  <a:pt x="9847" y="6978"/>
                </a:lnTo>
                <a:lnTo>
                  <a:pt x="10038" y="6835"/>
                </a:lnTo>
                <a:lnTo>
                  <a:pt x="10193" y="6680"/>
                </a:lnTo>
                <a:lnTo>
                  <a:pt x="10407" y="6287"/>
                </a:lnTo>
                <a:lnTo>
                  <a:pt x="10419" y="6061"/>
                </a:lnTo>
                <a:lnTo>
                  <a:pt x="10419" y="1632"/>
                </a:lnTo>
                <a:lnTo>
                  <a:pt x="10419" y="1513"/>
                </a:lnTo>
                <a:lnTo>
                  <a:pt x="10359" y="1298"/>
                </a:lnTo>
                <a:lnTo>
                  <a:pt x="10193" y="1024"/>
                </a:lnTo>
                <a:lnTo>
                  <a:pt x="10026" y="870"/>
                </a:lnTo>
                <a:lnTo>
                  <a:pt x="9847" y="739"/>
                </a:lnTo>
                <a:lnTo>
                  <a:pt x="9407" y="501"/>
                </a:lnTo>
                <a:lnTo>
                  <a:pt x="9157" y="405"/>
                </a:lnTo>
                <a:lnTo>
                  <a:pt x="8895" y="310"/>
                </a:lnTo>
                <a:lnTo>
                  <a:pt x="8288" y="155"/>
                </a:lnTo>
                <a:lnTo>
                  <a:pt x="7264" y="12"/>
                </a:lnTo>
                <a:lnTo>
                  <a:pt x="6513" y="0"/>
                </a:lnTo>
                <a:close/>
                <a:moveTo>
                  <a:pt x="7168" y="7323"/>
                </a:moveTo>
                <a:lnTo>
                  <a:pt x="7168" y="8669"/>
                </a:lnTo>
                <a:lnTo>
                  <a:pt x="7156" y="8716"/>
                </a:lnTo>
                <a:lnTo>
                  <a:pt x="7085" y="8859"/>
                </a:lnTo>
                <a:lnTo>
                  <a:pt x="6990" y="8954"/>
                </a:lnTo>
                <a:lnTo>
                  <a:pt x="6871" y="9050"/>
                </a:lnTo>
                <a:lnTo>
                  <a:pt x="6537" y="9240"/>
                </a:lnTo>
                <a:lnTo>
                  <a:pt x="6323" y="9323"/>
                </a:lnTo>
                <a:lnTo>
                  <a:pt x="6097" y="9407"/>
                </a:lnTo>
                <a:lnTo>
                  <a:pt x="5549" y="9538"/>
                </a:lnTo>
                <a:lnTo>
                  <a:pt x="4620" y="9669"/>
                </a:lnTo>
                <a:lnTo>
                  <a:pt x="3906" y="9693"/>
                </a:lnTo>
                <a:lnTo>
                  <a:pt x="3203" y="9669"/>
                </a:lnTo>
                <a:lnTo>
                  <a:pt x="2263" y="9538"/>
                </a:lnTo>
                <a:lnTo>
                  <a:pt x="1727" y="9407"/>
                </a:lnTo>
                <a:lnTo>
                  <a:pt x="1489" y="9323"/>
                </a:lnTo>
                <a:lnTo>
                  <a:pt x="1274" y="9240"/>
                </a:lnTo>
                <a:lnTo>
                  <a:pt x="941" y="9050"/>
                </a:lnTo>
                <a:lnTo>
                  <a:pt x="822" y="8954"/>
                </a:lnTo>
                <a:lnTo>
                  <a:pt x="739" y="8859"/>
                </a:lnTo>
                <a:lnTo>
                  <a:pt x="643" y="8716"/>
                </a:lnTo>
                <a:lnTo>
                  <a:pt x="631" y="8669"/>
                </a:lnTo>
                <a:lnTo>
                  <a:pt x="631" y="7323"/>
                </a:lnTo>
                <a:lnTo>
                  <a:pt x="929" y="7478"/>
                </a:lnTo>
                <a:lnTo>
                  <a:pt x="1263" y="7621"/>
                </a:lnTo>
                <a:lnTo>
                  <a:pt x="1524" y="7716"/>
                </a:lnTo>
                <a:lnTo>
                  <a:pt x="2132" y="7871"/>
                </a:lnTo>
                <a:lnTo>
                  <a:pt x="2798" y="7978"/>
                </a:lnTo>
                <a:lnTo>
                  <a:pt x="3525" y="8037"/>
                </a:lnTo>
                <a:lnTo>
                  <a:pt x="4287" y="8037"/>
                </a:lnTo>
                <a:lnTo>
                  <a:pt x="5013" y="7978"/>
                </a:lnTo>
                <a:lnTo>
                  <a:pt x="5692" y="7871"/>
                </a:lnTo>
                <a:lnTo>
                  <a:pt x="6287" y="7716"/>
                </a:lnTo>
                <a:lnTo>
                  <a:pt x="6561" y="7621"/>
                </a:lnTo>
                <a:lnTo>
                  <a:pt x="6883" y="7478"/>
                </a:lnTo>
                <a:lnTo>
                  <a:pt x="7168" y="7323"/>
                </a:lnTo>
                <a:close/>
                <a:moveTo>
                  <a:pt x="3906" y="2608"/>
                </a:moveTo>
                <a:lnTo>
                  <a:pt x="3156" y="2620"/>
                </a:lnTo>
                <a:lnTo>
                  <a:pt x="2132" y="2763"/>
                </a:lnTo>
                <a:lnTo>
                  <a:pt x="1536" y="2918"/>
                </a:lnTo>
                <a:lnTo>
                  <a:pt x="1263" y="3001"/>
                </a:lnTo>
                <a:lnTo>
                  <a:pt x="1012" y="3108"/>
                </a:lnTo>
                <a:lnTo>
                  <a:pt x="572" y="3334"/>
                </a:lnTo>
                <a:lnTo>
                  <a:pt x="393" y="3465"/>
                </a:lnTo>
                <a:lnTo>
                  <a:pt x="239" y="3620"/>
                </a:lnTo>
                <a:lnTo>
                  <a:pt x="72" y="3906"/>
                </a:lnTo>
                <a:lnTo>
                  <a:pt x="12" y="4120"/>
                </a:lnTo>
                <a:lnTo>
                  <a:pt x="0" y="4227"/>
                </a:lnTo>
                <a:lnTo>
                  <a:pt x="0" y="8669"/>
                </a:lnTo>
                <a:lnTo>
                  <a:pt x="24" y="8895"/>
                </a:lnTo>
                <a:lnTo>
                  <a:pt x="227" y="9288"/>
                </a:lnTo>
                <a:lnTo>
                  <a:pt x="393" y="9442"/>
                </a:lnTo>
                <a:lnTo>
                  <a:pt x="572" y="9585"/>
                </a:lnTo>
                <a:lnTo>
                  <a:pt x="1012" y="9835"/>
                </a:lnTo>
                <a:lnTo>
                  <a:pt x="1263" y="9931"/>
                </a:lnTo>
                <a:lnTo>
                  <a:pt x="1524" y="10038"/>
                </a:lnTo>
                <a:lnTo>
                  <a:pt x="2132" y="10181"/>
                </a:lnTo>
                <a:lnTo>
                  <a:pt x="3156" y="10324"/>
                </a:lnTo>
                <a:lnTo>
                  <a:pt x="3906" y="10335"/>
                </a:lnTo>
                <a:lnTo>
                  <a:pt x="4668" y="10324"/>
                </a:lnTo>
                <a:lnTo>
                  <a:pt x="5692" y="10181"/>
                </a:lnTo>
                <a:lnTo>
                  <a:pt x="6287" y="10038"/>
                </a:lnTo>
                <a:lnTo>
                  <a:pt x="6561" y="9931"/>
                </a:lnTo>
                <a:lnTo>
                  <a:pt x="6811" y="9835"/>
                </a:lnTo>
                <a:lnTo>
                  <a:pt x="7240" y="9585"/>
                </a:lnTo>
                <a:lnTo>
                  <a:pt x="7430" y="9442"/>
                </a:lnTo>
                <a:lnTo>
                  <a:pt x="7585" y="9288"/>
                </a:lnTo>
                <a:lnTo>
                  <a:pt x="7799" y="8895"/>
                </a:lnTo>
                <a:lnTo>
                  <a:pt x="7811" y="8669"/>
                </a:lnTo>
                <a:lnTo>
                  <a:pt x="7811" y="4227"/>
                </a:lnTo>
                <a:lnTo>
                  <a:pt x="7811" y="4120"/>
                </a:lnTo>
                <a:lnTo>
                  <a:pt x="7752" y="3906"/>
                </a:lnTo>
                <a:lnTo>
                  <a:pt x="7585" y="3620"/>
                </a:lnTo>
                <a:lnTo>
                  <a:pt x="7418" y="3465"/>
                </a:lnTo>
                <a:lnTo>
                  <a:pt x="7240" y="3334"/>
                </a:lnTo>
                <a:lnTo>
                  <a:pt x="6811" y="3108"/>
                </a:lnTo>
                <a:lnTo>
                  <a:pt x="6549" y="3001"/>
                </a:lnTo>
                <a:lnTo>
                  <a:pt x="6287" y="2918"/>
                </a:lnTo>
                <a:lnTo>
                  <a:pt x="5680" y="2763"/>
                </a:lnTo>
                <a:lnTo>
                  <a:pt x="4656" y="2620"/>
                </a:lnTo>
                <a:lnTo>
                  <a:pt x="3906" y="260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58"/>
          <p:cNvSpPr/>
          <p:nvPr/>
        </p:nvSpPr>
        <p:spPr>
          <a:xfrm>
            <a:off x="7220447" y="4009222"/>
            <a:ext cx="591435" cy="591435"/>
          </a:xfrm>
          <a:custGeom>
            <a:avLst/>
            <a:gdLst/>
            <a:ahLst/>
            <a:cxnLst/>
            <a:rect l="l" t="t" r="r" b="b"/>
            <a:pathLst>
              <a:path w="10419" h="10419" extrusionOk="0">
                <a:moveTo>
                  <a:pt x="4204" y="4454"/>
                </a:moveTo>
                <a:lnTo>
                  <a:pt x="4692" y="5430"/>
                </a:lnTo>
                <a:lnTo>
                  <a:pt x="5775" y="5597"/>
                </a:lnTo>
                <a:lnTo>
                  <a:pt x="5763" y="5597"/>
                </a:lnTo>
                <a:lnTo>
                  <a:pt x="5001" y="6359"/>
                </a:lnTo>
                <a:lnTo>
                  <a:pt x="5192" y="7430"/>
                </a:lnTo>
                <a:lnTo>
                  <a:pt x="4227" y="6930"/>
                </a:lnTo>
                <a:lnTo>
                  <a:pt x="3263" y="7430"/>
                </a:lnTo>
                <a:lnTo>
                  <a:pt x="3263" y="7430"/>
                </a:lnTo>
                <a:lnTo>
                  <a:pt x="3442" y="6359"/>
                </a:lnTo>
                <a:lnTo>
                  <a:pt x="2668" y="5597"/>
                </a:lnTo>
                <a:lnTo>
                  <a:pt x="3727" y="5430"/>
                </a:lnTo>
                <a:lnTo>
                  <a:pt x="4204" y="4454"/>
                </a:lnTo>
                <a:close/>
                <a:moveTo>
                  <a:pt x="4227" y="3370"/>
                </a:moveTo>
                <a:lnTo>
                  <a:pt x="4132" y="3382"/>
                </a:lnTo>
                <a:lnTo>
                  <a:pt x="3989" y="3477"/>
                </a:lnTo>
                <a:lnTo>
                  <a:pt x="3942" y="3549"/>
                </a:lnTo>
                <a:lnTo>
                  <a:pt x="3311" y="4835"/>
                </a:lnTo>
                <a:lnTo>
                  <a:pt x="1882" y="5049"/>
                </a:lnTo>
                <a:lnTo>
                  <a:pt x="1798" y="5073"/>
                </a:lnTo>
                <a:lnTo>
                  <a:pt x="1667" y="5180"/>
                </a:lnTo>
                <a:lnTo>
                  <a:pt x="1632" y="5263"/>
                </a:lnTo>
                <a:lnTo>
                  <a:pt x="1620" y="5347"/>
                </a:lnTo>
                <a:lnTo>
                  <a:pt x="1656" y="5513"/>
                </a:lnTo>
                <a:lnTo>
                  <a:pt x="1715" y="5585"/>
                </a:lnTo>
                <a:lnTo>
                  <a:pt x="2739" y="6585"/>
                </a:lnTo>
                <a:lnTo>
                  <a:pt x="2501" y="8002"/>
                </a:lnTo>
                <a:lnTo>
                  <a:pt x="2489" y="8073"/>
                </a:lnTo>
                <a:lnTo>
                  <a:pt x="2525" y="8204"/>
                </a:lnTo>
                <a:lnTo>
                  <a:pt x="2572" y="8252"/>
                </a:lnTo>
                <a:lnTo>
                  <a:pt x="2620" y="8311"/>
                </a:lnTo>
                <a:lnTo>
                  <a:pt x="2739" y="8359"/>
                </a:lnTo>
                <a:lnTo>
                  <a:pt x="2811" y="8371"/>
                </a:lnTo>
                <a:lnTo>
                  <a:pt x="2882" y="8359"/>
                </a:lnTo>
                <a:lnTo>
                  <a:pt x="2953" y="8323"/>
                </a:lnTo>
                <a:lnTo>
                  <a:pt x="4227" y="7668"/>
                </a:lnTo>
                <a:lnTo>
                  <a:pt x="5501" y="8323"/>
                </a:lnTo>
                <a:lnTo>
                  <a:pt x="5573" y="8359"/>
                </a:lnTo>
                <a:lnTo>
                  <a:pt x="5752" y="8347"/>
                </a:lnTo>
                <a:lnTo>
                  <a:pt x="5823" y="8311"/>
                </a:lnTo>
                <a:lnTo>
                  <a:pt x="5894" y="8252"/>
                </a:lnTo>
                <a:lnTo>
                  <a:pt x="5954" y="8085"/>
                </a:lnTo>
                <a:lnTo>
                  <a:pt x="5942" y="8002"/>
                </a:lnTo>
                <a:lnTo>
                  <a:pt x="5704" y="6585"/>
                </a:lnTo>
                <a:lnTo>
                  <a:pt x="6728" y="5585"/>
                </a:lnTo>
                <a:lnTo>
                  <a:pt x="6787" y="5513"/>
                </a:lnTo>
                <a:lnTo>
                  <a:pt x="6835" y="5347"/>
                </a:lnTo>
                <a:lnTo>
                  <a:pt x="6811" y="5263"/>
                </a:lnTo>
                <a:lnTo>
                  <a:pt x="6775" y="5180"/>
                </a:lnTo>
                <a:lnTo>
                  <a:pt x="6645" y="5073"/>
                </a:lnTo>
                <a:lnTo>
                  <a:pt x="6561" y="5049"/>
                </a:lnTo>
                <a:lnTo>
                  <a:pt x="5120" y="4835"/>
                </a:lnTo>
                <a:lnTo>
                  <a:pt x="4501" y="3549"/>
                </a:lnTo>
                <a:lnTo>
                  <a:pt x="4454" y="3477"/>
                </a:lnTo>
                <a:lnTo>
                  <a:pt x="4311" y="3382"/>
                </a:lnTo>
                <a:lnTo>
                  <a:pt x="4227" y="3370"/>
                </a:lnTo>
                <a:close/>
                <a:moveTo>
                  <a:pt x="9681" y="739"/>
                </a:moveTo>
                <a:lnTo>
                  <a:pt x="9419" y="1584"/>
                </a:lnTo>
                <a:lnTo>
                  <a:pt x="8919" y="2953"/>
                </a:lnTo>
                <a:lnTo>
                  <a:pt x="8371" y="4299"/>
                </a:lnTo>
                <a:lnTo>
                  <a:pt x="8288" y="4477"/>
                </a:lnTo>
                <a:lnTo>
                  <a:pt x="9145" y="4704"/>
                </a:lnTo>
                <a:lnTo>
                  <a:pt x="8943" y="5073"/>
                </a:lnTo>
                <a:lnTo>
                  <a:pt x="7788" y="7002"/>
                </a:lnTo>
                <a:lnTo>
                  <a:pt x="7097" y="7990"/>
                </a:lnTo>
                <a:lnTo>
                  <a:pt x="6645" y="8561"/>
                </a:lnTo>
                <a:lnTo>
                  <a:pt x="6430" y="8788"/>
                </a:lnTo>
                <a:lnTo>
                  <a:pt x="6168" y="9026"/>
                </a:lnTo>
                <a:lnTo>
                  <a:pt x="5609" y="9395"/>
                </a:lnTo>
                <a:lnTo>
                  <a:pt x="5001" y="9645"/>
                </a:lnTo>
                <a:lnTo>
                  <a:pt x="4358" y="9764"/>
                </a:lnTo>
                <a:lnTo>
                  <a:pt x="3704" y="9764"/>
                </a:lnTo>
                <a:lnTo>
                  <a:pt x="3061" y="9645"/>
                </a:lnTo>
                <a:lnTo>
                  <a:pt x="2453" y="9395"/>
                </a:lnTo>
                <a:lnTo>
                  <a:pt x="1882" y="9026"/>
                </a:lnTo>
                <a:lnTo>
                  <a:pt x="1632" y="8788"/>
                </a:lnTo>
                <a:lnTo>
                  <a:pt x="1394" y="8526"/>
                </a:lnTo>
                <a:lnTo>
                  <a:pt x="1025" y="7966"/>
                </a:lnTo>
                <a:lnTo>
                  <a:pt x="774" y="7359"/>
                </a:lnTo>
                <a:lnTo>
                  <a:pt x="655" y="6716"/>
                </a:lnTo>
                <a:lnTo>
                  <a:pt x="655" y="6061"/>
                </a:lnTo>
                <a:lnTo>
                  <a:pt x="774" y="5418"/>
                </a:lnTo>
                <a:lnTo>
                  <a:pt x="1025" y="4811"/>
                </a:lnTo>
                <a:lnTo>
                  <a:pt x="1394" y="4239"/>
                </a:lnTo>
                <a:lnTo>
                  <a:pt x="1632" y="3989"/>
                </a:lnTo>
                <a:lnTo>
                  <a:pt x="2108" y="3561"/>
                </a:lnTo>
                <a:lnTo>
                  <a:pt x="3406" y="2632"/>
                </a:lnTo>
                <a:lnTo>
                  <a:pt x="5323" y="1465"/>
                </a:lnTo>
                <a:lnTo>
                  <a:pt x="5692" y="1263"/>
                </a:lnTo>
                <a:lnTo>
                  <a:pt x="5942" y="2144"/>
                </a:lnTo>
                <a:lnTo>
                  <a:pt x="6097" y="2060"/>
                </a:lnTo>
                <a:lnTo>
                  <a:pt x="7383" y="1525"/>
                </a:lnTo>
                <a:lnTo>
                  <a:pt x="8788" y="1025"/>
                </a:lnTo>
                <a:lnTo>
                  <a:pt x="9681" y="739"/>
                </a:lnTo>
                <a:close/>
                <a:moveTo>
                  <a:pt x="9907" y="1"/>
                </a:moveTo>
                <a:lnTo>
                  <a:pt x="9764" y="36"/>
                </a:lnTo>
                <a:lnTo>
                  <a:pt x="9157" y="215"/>
                </a:lnTo>
                <a:lnTo>
                  <a:pt x="7299" y="846"/>
                </a:lnTo>
                <a:lnTo>
                  <a:pt x="6359" y="1227"/>
                </a:lnTo>
                <a:lnTo>
                  <a:pt x="6335" y="1144"/>
                </a:lnTo>
                <a:lnTo>
                  <a:pt x="6228" y="894"/>
                </a:lnTo>
                <a:lnTo>
                  <a:pt x="6061" y="727"/>
                </a:lnTo>
                <a:lnTo>
                  <a:pt x="5954" y="667"/>
                </a:lnTo>
                <a:lnTo>
                  <a:pt x="5811" y="620"/>
                </a:lnTo>
                <a:lnTo>
                  <a:pt x="5537" y="643"/>
                </a:lnTo>
                <a:lnTo>
                  <a:pt x="5418" y="691"/>
                </a:lnTo>
                <a:lnTo>
                  <a:pt x="4597" y="1132"/>
                </a:lnTo>
                <a:lnTo>
                  <a:pt x="2799" y="2227"/>
                </a:lnTo>
                <a:lnTo>
                  <a:pt x="1644" y="3084"/>
                </a:lnTo>
                <a:lnTo>
                  <a:pt x="1167" y="3537"/>
                </a:lnTo>
                <a:lnTo>
                  <a:pt x="894" y="3835"/>
                </a:lnTo>
                <a:lnTo>
                  <a:pt x="441" y="4513"/>
                </a:lnTo>
                <a:lnTo>
                  <a:pt x="155" y="5239"/>
                </a:lnTo>
                <a:lnTo>
                  <a:pt x="1" y="6002"/>
                </a:lnTo>
                <a:lnTo>
                  <a:pt x="1" y="6775"/>
                </a:lnTo>
                <a:lnTo>
                  <a:pt x="155" y="7537"/>
                </a:lnTo>
                <a:lnTo>
                  <a:pt x="441" y="8276"/>
                </a:lnTo>
                <a:lnTo>
                  <a:pt x="894" y="8942"/>
                </a:lnTo>
                <a:lnTo>
                  <a:pt x="1167" y="9252"/>
                </a:lnTo>
                <a:lnTo>
                  <a:pt x="1477" y="9526"/>
                </a:lnTo>
                <a:lnTo>
                  <a:pt x="2144" y="9978"/>
                </a:lnTo>
                <a:lnTo>
                  <a:pt x="2882" y="10276"/>
                </a:lnTo>
                <a:lnTo>
                  <a:pt x="3644" y="10419"/>
                </a:lnTo>
                <a:lnTo>
                  <a:pt x="4418" y="10419"/>
                </a:lnTo>
                <a:lnTo>
                  <a:pt x="5180" y="10276"/>
                </a:lnTo>
                <a:lnTo>
                  <a:pt x="5918" y="9978"/>
                </a:lnTo>
                <a:lnTo>
                  <a:pt x="6585" y="9526"/>
                </a:lnTo>
                <a:lnTo>
                  <a:pt x="6895" y="9252"/>
                </a:lnTo>
                <a:lnTo>
                  <a:pt x="7335" y="8776"/>
                </a:lnTo>
                <a:lnTo>
                  <a:pt x="8192" y="7621"/>
                </a:lnTo>
                <a:lnTo>
                  <a:pt x="9288" y="5835"/>
                </a:lnTo>
                <a:lnTo>
                  <a:pt x="9728" y="5013"/>
                </a:lnTo>
                <a:lnTo>
                  <a:pt x="9788" y="4882"/>
                </a:lnTo>
                <a:lnTo>
                  <a:pt x="9800" y="4608"/>
                </a:lnTo>
                <a:lnTo>
                  <a:pt x="9752" y="4477"/>
                </a:lnTo>
                <a:lnTo>
                  <a:pt x="9693" y="4358"/>
                </a:lnTo>
                <a:lnTo>
                  <a:pt x="9538" y="4204"/>
                </a:lnTo>
                <a:lnTo>
                  <a:pt x="9288" y="4085"/>
                </a:lnTo>
                <a:lnTo>
                  <a:pt x="9193" y="4061"/>
                </a:lnTo>
                <a:lnTo>
                  <a:pt x="9574" y="3132"/>
                </a:lnTo>
                <a:lnTo>
                  <a:pt x="10205" y="1263"/>
                </a:lnTo>
                <a:lnTo>
                  <a:pt x="10395" y="655"/>
                </a:lnTo>
                <a:lnTo>
                  <a:pt x="10419" y="524"/>
                </a:lnTo>
                <a:lnTo>
                  <a:pt x="10348" y="262"/>
                </a:lnTo>
                <a:lnTo>
                  <a:pt x="10264" y="155"/>
                </a:lnTo>
                <a:lnTo>
                  <a:pt x="10157" y="72"/>
                </a:lnTo>
                <a:lnTo>
                  <a:pt x="990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58"/>
          <p:cNvSpPr/>
          <p:nvPr/>
        </p:nvSpPr>
        <p:spPr>
          <a:xfrm>
            <a:off x="8393095" y="4047084"/>
            <a:ext cx="517810" cy="517072"/>
          </a:xfrm>
          <a:custGeom>
            <a:avLst/>
            <a:gdLst/>
            <a:ahLst/>
            <a:cxnLst/>
            <a:rect l="l" t="t" r="r" b="b"/>
            <a:pathLst>
              <a:path w="9122" h="9109" extrusionOk="0">
                <a:moveTo>
                  <a:pt x="1632" y="643"/>
                </a:moveTo>
                <a:lnTo>
                  <a:pt x="1822" y="655"/>
                </a:lnTo>
                <a:lnTo>
                  <a:pt x="2180" y="810"/>
                </a:lnTo>
                <a:lnTo>
                  <a:pt x="2442" y="1072"/>
                </a:lnTo>
                <a:lnTo>
                  <a:pt x="2585" y="1429"/>
                </a:lnTo>
                <a:lnTo>
                  <a:pt x="2608" y="1620"/>
                </a:lnTo>
                <a:lnTo>
                  <a:pt x="2608" y="2596"/>
                </a:lnTo>
                <a:lnTo>
                  <a:pt x="1632" y="2596"/>
                </a:lnTo>
                <a:lnTo>
                  <a:pt x="1430" y="2584"/>
                </a:lnTo>
                <a:lnTo>
                  <a:pt x="1072" y="2441"/>
                </a:lnTo>
                <a:lnTo>
                  <a:pt x="810" y="2167"/>
                </a:lnTo>
                <a:lnTo>
                  <a:pt x="668" y="1822"/>
                </a:lnTo>
                <a:lnTo>
                  <a:pt x="656" y="1620"/>
                </a:lnTo>
                <a:lnTo>
                  <a:pt x="668" y="1429"/>
                </a:lnTo>
                <a:lnTo>
                  <a:pt x="810" y="1072"/>
                </a:lnTo>
                <a:lnTo>
                  <a:pt x="1072" y="810"/>
                </a:lnTo>
                <a:lnTo>
                  <a:pt x="1430" y="655"/>
                </a:lnTo>
                <a:lnTo>
                  <a:pt x="1632" y="643"/>
                </a:lnTo>
                <a:close/>
                <a:moveTo>
                  <a:pt x="7490" y="643"/>
                </a:moveTo>
                <a:lnTo>
                  <a:pt x="7693" y="655"/>
                </a:lnTo>
                <a:lnTo>
                  <a:pt x="8038" y="810"/>
                </a:lnTo>
                <a:lnTo>
                  <a:pt x="8300" y="1072"/>
                </a:lnTo>
                <a:lnTo>
                  <a:pt x="8455" y="1417"/>
                </a:lnTo>
                <a:lnTo>
                  <a:pt x="8466" y="1620"/>
                </a:lnTo>
                <a:lnTo>
                  <a:pt x="8455" y="1822"/>
                </a:lnTo>
                <a:lnTo>
                  <a:pt x="8300" y="2167"/>
                </a:lnTo>
                <a:lnTo>
                  <a:pt x="8038" y="2441"/>
                </a:lnTo>
                <a:lnTo>
                  <a:pt x="7693" y="2584"/>
                </a:lnTo>
                <a:lnTo>
                  <a:pt x="7490" y="2596"/>
                </a:lnTo>
                <a:lnTo>
                  <a:pt x="6514" y="2596"/>
                </a:lnTo>
                <a:lnTo>
                  <a:pt x="6514" y="1620"/>
                </a:lnTo>
                <a:lnTo>
                  <a:pt x="6526" y="1417"/>
                </a:lnTo>
                <a:lnTo>
                  <a:pt x="6669" y="1072"/>
                </a:lnTo>
                <a:lnTo>
                  <a:pt x="6942" y="810"/>
                </a:lnTo>
                <a:lnTo>
                  <a:pt x="7288" y="655"/>
                </a:lnTo>
                <a:lnTo>
                  <a:pt x="7490" y="643"/>
                </a:lnTo>
                <a:close/>
                <a:moveTo>
                  <a:pt x="5859" y="3251"/>
                </a:moveTo>
                <a:lnTo>
                  <a:pt x="5859" y="5858"/>
                </a:lnTo>
                <a:lnTo>
                  <a:pt x="3251" y="5858"/>
                </a:lnTo>
                <a:lnTo>
                  <a:pt x="3251" y="3251"/>
                </a:lnTo>
                <a:close/>
                <a:moveTo>
                  <a:pt x="2608" y="6501"/>
                </a:moveTo>
                <a:lnTo>
                  <a:pt x="2608" y="7478"/>
                </a:lnTo>
                <a:lnTo>
                  <a:pt x="2585" y="7680"/>
                </a:lnTo>
                <a:lnTo>
                  <a:pt x="2442" y="8037"/>
                </a:lnTo>
                <a:lnTo>
                  <a:pt x="2180" y="8299"/>
                </a:lnTo>
                <a:lnTo>
                  <a:pt x="1822" y="8442"/>
                </a:lnTo>
                <a:lnTo>
                  <a:pt x="1632" y="8454"/>
                </a:lnTo>
                <a:lnTo>
                  <a:pt x="1430" y="8442"/>
                </a:lnTo>
                <a:lnTo>
                  <a:pt x="1072" y="8299"/>
                </a:lnTo>
                <a:lnTo>
                  <a:pt x="810" y="8037"/>
                </a:lnTo>
                <a:lnTo>
                  <a:pt x="668" y="7680"/>
                </a:lnTo>
                <a:lnTo>
                  <a:pt x="656" y="7478"/>
                </a:lnTo>
                <a:lnTo>
                  <a:pt x="668" y="7287"/>
                </a:lnTo>
                <a:lnTo>
                  <a:pt x="810" y="6930"/>
                </a:lnTo>
                <a:lnTo>
                  <a:pt x="1072" y="6668"/>
                </a:lnTo>
                <a:lnTo>
                  <a:pt x="1430" y="6525"/>
                </a:lnTo>
                <a:lnTo>
                  <a:pt x="1632" y="6501"/>
                </a:lnTo>
                <a:close/>
                <a:moveTo>
                  <a:pt x="7490" y="6501"/>
                </a:moveTo>
                <a:lnTo>
                  <a:pt x="7693" y="6513"/>
                </a:lnTo>
                <a:lnTo>
                  <a:pt x="8038" y="6668"/>
                </a:lnTo>
                <a:lnTo>
                  <a:pt x="8300" y="6930"/>
                </a:lnTo>
                <a:lnTo>
                  <a:pt x="8455" y="7287"/>
                </a:lnTo>
                <a:lnTo>
                  <a:pt x="8466" y="7478"/>
                </a:lnTo>
                <a:lnTo>
                  <a:pt x="8455" y="7680"/>
                </a:lnTo>
                <a:lnTo>
                  <a:pt x="8300" y="8025"/>
                </a:lnTo>
                <a:lnTo>
                  <a:pt x="8038" y="8299"/>
                </a:lnTo>
                <a:lnTo>
                  <a:pt x="7693" y="8442"/>
                </a:lnTo>
                <a:lnTo>
                  <a:pt x="7490" y="8454"/>
                </a:lnTo>
                <a:lnTo>
                  <a:pt x="7288" y="8442"/>
                </a:lnTo>
                <a:lnTo>
                  <a:pt x="6942" y="8299"/>
                </a:lnTo>
                <a:lnTo>
                  <a:pt x="6669" y="8025"/>
                </a:lnTo>
                <a:lnTo>
                  <a:pt x="6526" y="7680"/>
                </a:lnTo>
                <a:lnTo>
                  <a:pt x="6514" y="7478"/>
                </a:lnTo>
                <a:lnTo>
                  <a:pt x="6514" y="6501"/>
                </a:lnTo>
                <a:close/>
                <a:moveTo>
                  <a:pt x="1453" y="0"/>
                </a:moveTo>
                <a:lnTo>
                  <a:pt x="1144" y="60"/>
                </a:lnTo>
                <a:lnTo>
                  <a:pt x="846" y="191"/>
                </a:lnTo>
                <a:lnTo>
                  <a:pt x="584" y="369"/>
                </a:lnTo>
                <a:lnTo>
                  <a:pt x="370" y="584"/>
                </a:lnTo>
                <a:lnTo>
                  <a:pt x="191" y="846"/>
                </a:lnTo>
                <a:lnTo>
                  <a:pt x="72" y="1131"/>
                </a:lnTo>
                <a:lnTo>
                  <a:pt x="1" y="1453"/>
                </a:lnTo>
                <a:lnTo>
                  <a:pt x="1" y="1620"/>
                </a:lnTo>
                <a:lnTo>
                  <a:pt x="1" y="1786"/>
                </a:lnTo>
                <a:lnTo>
                  <a:pt x="72" y="2108"/>
                </a:lnTo>
                <a:lnTo>
                  <a:pt x="191" y="2405"/>
                </a:lnTo>
                <a:lnTo>
                  <a:pt x="370" y="2656"/>
                </a:lnTo>
                <a:lnTo>
                  <a:pt x="584" y="2882"/>
                </a:lnTo>
                <a:lnTo>
                  <a:pt x="846" y="3060"/>
                </a:lnTo>
                <a:lnTo>
                  <a:pt x="1144" y="3179"/>
                </a:lnTo>
                <a:lnTo>
                  <a:pt x="1453" y="3251"/>
                </a:lnTo>
                <a:lnTo>
                  <a:pt x="2596" y="3251"/>
                </a:lnTo>
                <a:lnTo>
                  <a:pt x="2596" y="5858"/>
                </a:lnTo>
                <a:lnTo>
                  <a:pt x="1453" y="5858"/>
                </a:lnTo>
                <a:lnTo>
                  <a:pt x="1144" y="5930"/>
                </a:lnTo>
                <a:lnTo>
                  <a:pt x="846" y="6049"/>
                </a:lnTo>
                <a:lnTo>
                  <a:pt x="584" y="6228"/>
                </a:lnTo>
                <a:lnTo>
                  <a:pt x="370" y="6442"/>
                </a:lnTo>
                <a:lnTo>
                  <a:pt x="191" y="6704"/>
                </a:lnTo>
                <a:lnTo>
                  <a:pt x="72" y="7001"/>
                </a:lnTo>
                <a:lnTo>
                  <a:pt x="1" y="7311"/>
                </a:lnTo>
                <a:lnTo>
                  <a:pt x="1" y="7490"/>
                </a:lnTo>
                <a:lnTo>
                  <a:pt x="1" y="7656"/>
                </a:lnTo>
                <a:lnTo>
                  <a:pt x="72" y="7966"/>
                </a:lnTo>
                <a:lnTo>
                  <a:pt x="191" y="8264"/>
                </a:lnTo>
                <a:lnTo>
                  <a:pt x="370" y="8526"/>
                </a:lnTo>
                <a:lnTo>
                  <a:pt x="584" y="8740"/>
                </a:lnTo>
                <a:lnTo>
                  <a:pt x="846" y="8918"/>
                </a:lnTo>
                <a:lnTo>
                  <a:pt x="1144" y="9038"/>
                </a:lnTo>
                <a:lnTo>
                  <a:pt x="1453" y="9109"/>
                </a:lnTo>
                <a:lnTo>
                  <a:pt x="1799" y="9109"/>
                </a:lnTo>
                <a:lnTo>
                  <a:pt x="2108" y="9038"/>
                </a:lnTo>
                <a:lnTo>
                  <a:pt x="2406" y="8918"/>
                </a:lnTo>
                <a:lnTo>
                  <a:pt x="2668" y="8740"/>
                </a:lnTo>
                <a:lnTo>
                  <a:pt x="2882" y="8526"/>
                </a:lnTo>
                <a:lnTo>
                  <a:pt x="3061" y="8264"/>
                </a:lnTo>
                <a:lnTo>
                  <a:pt x="3180" y="7966"/>
                </a:lnTo>
                <a:lnTo>
                  <a:pt x="3251" y="7656"/>
                </a:lnTo>
                <a:lnTo>
                  <a:pt x="3251" y="7490"/>
                </a:lnTo>
                <a:lnTo>
                  <a:pt x="3251" y="6513"/>
                </a:lnTo>
                <a:lnTo>
                  <a:pt x="5859" y="6513"/>
                </a:lnTo>
                <a:lnTo>
                  <a:pt x="5859" y="7490"/>
                </a:lnTo>
                <a:lnTo>
                  <a:pt x="5859" y="7656"/>
                </a:lnTo>
                <a:lnTo>
                  <a:pt x="5930" y="7966"/>
                </a:lnTo>
                <a:lnTo>
                  <a:pt x="6049" y="8264"/>
                </a:lnTo>
                <a:lnTo>
                  <a:pt x="6228" y="8526"/>
                </a:lnTo>
                <a:lnTo>
                  <a:pt x="6454" y="8740"/>
                </a:lnTo>
                <a:lnTo>
                  <a:pt x="6704" y="8918"/>
                </a:lnTo>
                <a:lnTo>
                  <a:pt x="7002" y="9038"/>
                </a:lnTo>
                <a:lnTo>
                  <a:pt x="7323" y="9109"/>
                </a:lnTo>
                <a:lnTo>
                  <a:pt x="7657" y="9109"/>
                </a:lnTo>
                <a:lnTo>
                  <a:pt x="7966" y="9038"/>
                </a:lnTo>
                <a:lnTo>
                  <a:pt x="8264" y="8918"/>
                </a:lnTo>
                <a:lnTo>
                  <a:pt x="8526" y="8740"/>
                </a:lnTo>
                <a:lnTo>
                  <a:pt x="8740" y="8526"/>
                </a:lnTo>
                <a:lnTo>
                  <a:pt x="8919" y="8264"/>
                </a:lnTo>
                <a:lnTo>
                  <a:pt x="9050" y="7966"/>
                </a:lnTo>
                <a:lnTo>
                  <a:pt x="9109" y="7656"/>
                </a:lnTo>
                <a:lnTo>
                  <a:pt x="9121" y="7490"/>
                </a:lnTo>
                <a:lnTo>
                  <a:pt x="9109" y="7311"/>
                </a:lnTo>
                <a:lnTo>
                  <a:pt x="9050" y="7001"/>
                </a:lnTo>
                <a:lnTo>
                  <a:pt x="8919" y="6704"/>
                </a:lnTo>
                <a:lnTo>
                  <a:pt x="8740" y="6442"/>
                </a:lnTo>
                <a:lnTo>
                  <a:pt x="8526" y="6228"/>
                </a:lnTo>
                <a:lnTo>
                  <a:pt x="8264" y="6049"/>
                </a:lnTo>
                <a:lnTo>
                  <a:pt x="7966" y="5930"/>
                </a:lnTo>
                <a:lnTo>
                  <a:pt x="7657" y="5858"/>
                </a:lnTo>
                <a:lnTo>
                  <a:pt x="6514" y="5858"/>
                </a:lnTo>
                <a:lnTo>
                  <a:pt x="6514" y="3251"/>
                </a:lnTo>
                <a:lnTo>
                  <a:pt x="7657" y="3251"/>
                </a:lnTo>
                <a:lnTo>
                  <a:pt x="7978" y="3179"/>
                </a:lnTo>
                <a:lnTo>
                  <a:pt x="8264" y="3060"/>
                </a:lnTo>
                <a:lnTo>
                  <a:pt x="8526" y="2882"/>
                </a:lnTo>
                <a:lnTo>
                  <a:pt x="8740" y="2656"/>
                </a:lnTo>
                <a:lnTo>
                  <a:pt x="8919" y="2405"/>
                </a:lnTo>
                <a:lnTo>
                  <a:pt x="9050" y="2108"/>
                </a:lnTo>
                <a:lnTo>
                  <a:pt x="9109" y="1786"/>
                </a:lnTo>
                <a:lnTo>
                  <a:pt x="9121" y="1620"/>
                </a:lnTo>
                <a:lnTo>
                  <a:pt x="9109" y="1453"/>
                </a:lnTo>
                <a:lnTo>
                  <a:pt x="9050" y="1143"/>
                </a:lnTo>
                <a:lnTo>
                  <a:pt x="8919" y="846"/>
                </a:lnTo>
                <a:lnTo>
                  <a:pt x="8740" y="584"/>
                </a:lnTo>
                <a:lnTo>
                  <a:pt x="8526" y="369"/>
                </a:lnTo>
                <a:lnTo>
                  <a:pt x="8264" y="191"/>
                </a:lnTo>
                <a:lnTo>
                  <a:pt x="7978" y="60"/>
                </a:lnTo>
                <a:lnTo>
                  <a:pt x="7657" y="0"/>
                </a:lnTo>
                <a:lnTo>
                  <a:pt x="7323" y="0"/>
                </a:lnTo>
                <a:lnTo>
                  <a:pt x="7002" y="60"/>
                </a:lnTo>
                <a:lnTo>
                  <a:pt x="6704" y="191"/>
                </a:lnTo>
                <a:lnTo>
                  <a:pt x="6454" y="369"/>
                </a:lnTo>
                <a:lnTo>
                  <a:pt x="6228" y="584"/>
                </a:lnTo>
                <a:lnTo>
                  <a:pt x="6049" y="846"/>
                </a:lnTo>
                <a:lnTo>
                  <a:pt x="5930" y="1143"/>
                </a:lnTo>
                <a:lnTo>
                  <a:pt x="5859" y="1453"/>
                </a:lnTo>
                <a:lnTo>
                  <a:pt x="5859" y="1620"/>
                </a:lnTo>
                <a:lnTo>
                  <a:pt x="5859" y="2596"/>
                </a:lnTo>
                <a:lnTo>
                  <a:pt x="3251" y="2596"/>
                </a:lnTo>
                <a:lnTo>
                  <a:pt x="3251" y="1620"/>
                </a:lnTo>
                <a:lnTo>
                  <a:pt x="3251" y="1453"/>
                </a:lnTo>
                <a:lnTo>
                  <a:pt x="3180" y="1143"/>
                </a:lnTo>
                <a:lnTo>
                  <a:pt x="3061" y="846"/>
                </a:lnTo>
                <a:lnTo>
                  <a:pt x="2882" y="584"/>
                </a:lnTo>
                <a:lnTo>
                  <a:pt x="2668" y="369"/>
                </a:lnTo>
                <a:lnTo>
                  <a:pt x="2406" y="191"/>
                </a:lnTo>
                <a:lnTo>
                  <a:pt x="2108" y="60"/>
                </a:lnTo>
                <a:lnTo>
                  <a:pt x="17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58"/>
          <p:cNvSpPr/>
          <p:nvPr/>
        </p:nvSpPr>
        <p:spPr>
          <a:xfrm>
            <a:off x="1576150" y="4009904"/>
            <a:ext cx="517754" cy="591435"/>
          </a:xfrm>
          <a:custGeom>
            <a:avLst/>
            <a:gdLst/>
            <a:ahLst/>
            <a:cxnLst/>
            <a:rect l="l" t="t" r="r" b="b"/>
            <a:pathLst>
              <a:path w="9121" h="10419" extrusionOk="0">
                <a:moveTo>
                  <a:pt x="1632" y="655"/>
                </a:moveTo>
                <a:lnTo>
                  <a:pt x="1834" y="667"/>
                </a:lnTo>
                <a:lnTo>
                  <a:pt x="2179" y="810"/>
                </a:lnTo>
                <a:lnTo>
                  <a:pt x="2441" y="1072"/>
                </a:lnTo>
                <a:lnTo>
                  <a:pt x="2596" y="1429"/>
                </a:lnTo>
                <a:lnTo>
                  <a:pt x="2608" y="1632"/>
                </a:lnTo>
                <a:lnTo>
                  <a:pt x="2596" y="1822"/>
                </a:lnTo>
                <a:lnTo>
                  <a:pt x="2441" y="2179"/>
                </a:lnTo>
                <a:lnTo>
                  <a:pt x="2179" y="2441"/>
                </a:lnTo>
                <a:lnTo>
                  <a:pt x="1834" y="2584"/>
                </a:lnTo>
                <a:lnTo>
                  <a:pt x="1632" y="2608"/>
                </a:lnTo>
                <a:lnTo>
                  <a:pt x="1429" y="2584"/>
                </a:lnTo>
                <a:lnTo>
                  <a:pt x="1084" y="2441"/>
                </a:lnTo>
                <a:lnTo>
                  <a:pt x="810" y="2179"/>
                </a:lnTo>
                <a:lnTo>
                  <a:pt x="667" y="1822"/>
                </a:lnTo>
                <a:lnTo>
                  <a:pt x="655" y="1632"/>
                </a:lnTo>
                <a:lnTo>
                  <a:pt x="667" y="1429"/>
                </a:lnTo>
                <a:lnTo>
                  <a:pt x="810" y="1072"/>
                </a:lnTo>
                <a:lnTo>
                  <a:pt x="1084" y="810"/>
                </a:lnTo>
                <a:lnTo>
                  <a:pt x="1429" y="667"/>
                </a:lnTo>
                <a:lnTo>
                  <a:pt x="1632" y="655"/>
                </a:lnTo>
                <a:close/>
                <a:moveTo>
                  <a:pt x="7490" y="655"/>
                </a:moveTo>
                <a:lnTo>
                  <a:pt x="7692" y="667"/>
                </a:lnTo>
                <a:lnTo>
                  <a:pt x="8037" y="810"/>
                </a:lnTo>
                <a:lnTo>
                  <a:pt x="8311" y="1072"/>
                </a:lnTo>
                <a:lnTo>
                  <a:pt x="8454" y="1429"/>
                </a:lnTo>
                <a:lnTo>
                  <a:pt x="8466" y="1632"/>
                </a:lnTo>
                <a:lnTo>
                  <a:pt x="8454" y="1822"/>
                </a:lnTo>
                <a:lnTo>
                  <a:pt x="8311" y="2179"/>
                </a:lnTo>
                <a:lnTo>
                  <a:pt x="8037" y="2441"/>
                </a:lnTo>
                <a:lnTo>
                  <a:pt x="7692" y="2584"/>
                </a:lnTo>
                <a:lnTo>
                  <a:pt x="7490" y="2608"/>
                </a:lnTo>
                <a:lnTo>
                  <a:pt x="7287" y="2584"/>
                </a:lnTo>
                <a:lnTo>
                  <a:pt x="6942" y="2441"/>
                </a:lnTo>
                <a:lnTo>
                  <a:pt x="6680" y="2179"/>
                </a:lnTo>
                <a:lnTo>
                  <a:pt x="6525" y="1822"/>
                </a:lnTo>
                <a:lnTo>
                  <a:pt x="6513" y="1632"/>
                </a:lnTo>
                <a:lnTo>
                  <a:pt x="6525" y="1429"/>
                </a:lnTo>
                <a:lnTo>
                  <a:pt x="6680" y="1072"/>
                </a:lnTo>
                <a:lnTo>
                  <a:pt x="6942" y="810"/>
                </a:lnTo>
                <a:lnTo>
                  <a:pt x="7287" y="667"/>
                </a:lnTo>
                <a:lnTo>
                  <a:pt x="7490" y="655"/>
                </a:lnTo>
                <a:close/>
                <a:moveTo>
                  <a:pt x="4561" y="7811"/>
                </a:moveTo>
                <a:lnTo>
                  <a:pt x="4763" y="7823"/>
                </a:lnTo>
                <a:lnTo>
                  <a:pt x="5108" y="7978"/>
                </a:lnTo>
                <a:lnTo>
                  <a:pt x="5370" y="8240"/>
                </a:lnTo>
                <a:lnTo>
                  <a:pt x="5525" y="8585"/>
                </a:lnTo>
                <a:lnTo>
                  <a:pt x="5537" y="8788"/>
                </a:lnTo>
                <a:lnTo>
                  <a:pt x="5525" y="8990"/>
                </a:lnTo>
                <a:lnTo>
                  <a:pt x="5370" y="9335"/>
                </a:lnTo>
                <a:lnTo>
                  <a:pt x="5108" y="9609"/>
                </a:lnTo>
                <a:lnTo>
                  <a:pt x="4763" y="9752"/>
                </a:lnTo>
                <a:lnTo>
                  <a:pt x="4561" y="9764"/>
                </a:lnTo>
                <a:lnTo>
                  <a:pt x="4358" y="9752"/>
                </a:lnTo>
                <a:lnTo>
                  <a:pt x="4013" y="9609"/>
                </a:lnTo>
                <a:lnTo>
                  <a:pt x="3751" y="9335"/>
                </a:lnTo>
                <a:lnTo>
                  <a:pt x="3596" y="8990"/>
                </a:lnTo>
                <a:lnTo>
                  <a:pt x="3584" y="8788"/>
                </a:lnTo>
                <a:lnTo>
                  <a:pt x="3596" y="8585"/>
                </a:lnTo>
                <a:lnTo>
                  <a:pt x="3751" y="8240"/>
                </a:lnTo>
                <a:lnTo>
                  <a:pt x="4013" y="7978"/>
                </a:lnTo>
                <a:lnTo>
                  <a:pt x="4358" y="7823"/>
                </a:lnTo>
                <a:lnTo>
                  <a:pt x="4561" y="7811"/>
                </a:lnTo>
                <a:close/>
                <a:moveTo>
                  <a:pt x="1465" y="0"/>
                </a:moveTo>
                <a:lnTo>
                  <a:pt x="1143" y="72"/>
                </a:lnTo>
                <a:lnTo>
                  <a:pt x="858" y="191"/>
                </a:lnTo>
                <a:lnTo>
                  <a:pt x="596" y="370"/>
                </a:lnTo>
                <a:lnTo>
                  <a:pt x="369" y="596"/>
                </a:lnTo>
                <a:lnTo>
                  <a:pt x="191" y="846"/>
                </a:lnTo>
                <a:lnTo>
                  <a:pt x="72" y="1143"/>
                </a:lnTo>
                <a:lnTo>
                  <a:pt x="12" y="1465"/>
                </a:lnTo>
                <a:lnTo>
                  <a:pt x="0" y="1632"/>
                </a:lnTo>
                <a:lnTo>
                  <a:pt x="24" y="1917"/>
                </a:lnTo>
                <a:lnTo>
                  <a:pt x="215" y="2441"/>
                </a:lnTo>
                <a:lnTo>
                  <a:pt x="560" y="2858"/>
                </a:lnTo>
                <a:lnTo>
                  <a:pt x="1036" y="3144"/>
                </a:lnTo>
                <a:lnTo>
                  <a:pt x="1310" y="3227"/>
                </a:lnTo>
                <a:lnTo>
                  <a:pt x="1310" y="3906"/>
                </a:lnTo>
                <a:lnTo>
                  <a:pt x="1310" y="4073"/>
                </a:lnTo>
                <a:lnTo>
                  <a:pt x="1370" y="4394"/>
                </a:lnTo>
                <a:lnTo>
                  <a:pt x="1501" y="4680"/>
                </a:lnTo>
                <a:lnTo>
                  <a:pt x="1679" y="4942"/>
                </a:lnTo>
                <a:lnTo>
                  <a:pt x="1893" y="5168"/>
                </a:lnTo>
                <a:lnTo>
                  <a:pt x="2155" y="5335"/>
                </a:lnTo>
                <a:lnTo>
                  <a:pt x="2453" y="5466"/>
                </a:lnTo>
                <a:lnTo>
                  <a:pt x="2763" y="5525"/>
                </a:lnTo>
                <a:lnTo>
                  <a:pt x="2929" y="5537"/>
                </a:lnTo>
                <a:lnTo>
                  <a:pt x="4239" y="5537"/>
                </a:lnTo>
                <a:lnTo>
                  <a:pt x="4239" y="7192"/>
                </a:lnTo>
                <a:lnTo>
                  <a:pt x="3965" y="7264"/>
                </a:lnTo>
                <a:lnTo>
                  <a:pt x="3489" y="7549"/>
                </a:lnTo>
                <a:lnTo>
                  <a:pt x="3144" y="7978"/>
                </a:lnTo>
                <a:lnTo>
                  <a:pt x="2953" y="8502"/>
                </a:lnTo>
                <a:lnTo>
                  <a:pt x="2929" y="8788"/>
                </a:lnTo>
                <a:lnTo>
                  <a:pt x="2941" y="8954"/>
                </a:lnTo>
                <a:lnTo>
                  <a:pt x="3001" y="9276"/>
                </a:lnTo>
                <a:lnTo>
                  <a:pt x="3132" y="9573"/>
                </a:lnTo>
                <a:lnTo>
                  <a:pt x="3298" y="9823"/>
                </a:lnTo>
                <a:lnTo>
                  <a:pt x="3525" y="10050"/>
                </a:lnTo>
                <a:lnTo>
                  <a:pt x="3787" y="10228"/>
                </a:lnTo>
                <a:lnTo>
                  <a:pt x="4072" y="10347"/>
                </a:lnTo>
                <a:lnTo>
                  <a:pt x="4394" y="10419"/>
                </a:lnTo>
                <a:lnTo>
                  <a:pt x="4727" y="10419"/>
                </a:lnTo>
                <a:lnTo>
                  <a:pt x="5049" y="10347"/>
                </a:lnTo>
                <a:lnTo>
                  <a:pt x="5335" y="10228"/>
                </a:lnTo>
                <a:lnTo>
                  <a:pt x="5596" y="10050"/>
                </a:lnTo>
                <a:lnTo>
                  <a:pt x="5823" y="9823"/>
                </a:lnTo>
                <a:lnTo>
                  <a:pt x="5989" y="9573"/>
                </a:lnTo>
                <a:lnTo>
                  <a:pt x="6120" y="9276"/>
                </a:lnTo>
                <a:lnTo>
                  <a:pt x="6180" y="8954"/>
                </a:lnTo>
                <a:lnTo>
                  <a:pt x="6192" y="8788"/>
                </a:lnTo>
                <a:lnTo>
                  <a:pt x="6168" y="8502"/>
                </a:lnTo>
                <a:lnTo>
                  <a:pt x="5978" y="7978"/>
                </a:lnTo>
                <a:lnTo>
                  <a:pt x="5632" y="7549"/>
                </a:lnTo>
                <a:lnTo>
                  <a:pt x="5156" y="7264"/>
                </a:lnTo>
                <a:lnTo>
                  <a:pt x="4882" y="7192"/>
                </a:lnTo>
                <a:lnTo>
                  <a:pt x="4882" y="5537"/>
                </a:lnTo>
                <a:lnTo>
                  <a:pt x="6192" y="5537"/>
                </a:lnTo>
                <a:lnTo>
                  <a:pt x="6359" y="5525"/>
                </a:lnTo>
                <a:lnTo>
                  <a:pt x="6680" y="5466"/>
                </a:lnTo>
                <a:lnTo>
                  <a:pt x="6966" y="5335"/>
                </a:lnTo>
                <a:lnTo>
                  <a:pt x="7228" y="5168"/>
                </a:lnTo>
                <a:lnTo>
                  <a:pt x="7442" y="4942"/>
                </a:lnTo>
                <a:lnTo>
                  <a:pt x="7621" y="4680"/>
                </a:lnTo>
                <a:lnTo>
                  <a:pt x="7752" y="4394"/>
                </a:lnTo>
                <a:lnTo>
                  <a:pt x="7811" y="4073"/>
                </a:lnTo>
                <a:lnTo>
                  <a:pt x="7823" y="3906"/>
                </a:lnTo>
                <a:lnTo>
                  <a:pt x="7823" y="3227"/>
                </a:lnTo>
                <a:lnTo>
                  <a:pt x="8085" y="3144"/>
                </a:lnTo>
                <a:lnTo>
                  <a:pt x="8561" y="2858"/>
                </a:lnTo>
                <a:lnTo>
                  <a:pt x="8907" y="2441"/>
                </a:lnTo>
                <a:lnTo>
                  <a:pt x="9097" y="1917"/>
                </a:lnTo>
                <a:lnTo>
                  <a:pt x="9121" y="1632"/>
                </a:lnTo>
                <a:lnTo>
                  <a:pt x="9109" y="1465"/>
                </a:lnTo>
                <a:lnTo>
                  <a:pt x="9049" y="1143"/>
                </a:lnTo>
                <a:lnTo>
                  <a:pt x="8930" y="846"/>
                </a:lnTo>
                <a:lnTo>
                  <a:pt x="8752" y="596"/>
                </a:lnTo>
                <a:lnTo>
                  <a:pt x="8526" y="370"/>
                </a:lnTo>
                <a:lnTo>
                  <a:pt x="8264" y="191"/>
                </a:lnTo>
                <a:lnTo>
                  <a:pt x="7978" y="72"/>
                </a:lnTo>
                <a:lnTo>
                  <a:pt x="7656" y="0"/>
                </a:lnTo>
                <a:lnTo>
                  <a:pt x="7323" y="0"/>
                </a:lnTo>
                <a:lnTo>
                  <a:pt x="7001" y="72"/>
                </a:lnTo>
                <a:lnTo>
                  <a:pt x="6716" y="191"/>
                </a:lnTo>
                <a:lnTo>
                  <a:pt x="6454" y="370"/>
                </a:lnTo>
                <a:lnTo>
                  <a:pt x="6228" y="596"/>
                </a:lnTo>
                <a:lnTo>
                  <a:pt x="6061" y="846"/>
                </a:lnTo>
                <a:lnTo>
                  <a:pt x="5930" y="1143"/>
                </a:lnTo>
                <a:lnTo>
                  <a:pt x="5870" y="1465"/>
                </a:lnTo>
                <a:lnTo>
                  <a:pt x="5858" y="1632"/>
                </a:lnTo>
                <a:lnTo>
                  <a:pt x="5882" y="1917"/>
                </a:lnTo>
                <a:lnTo>
                  <a:pt x="6073" y="2441"/>
                </a:lnTo>
                <a:lnTo>
                  <a:pt x="6418" y="2858"/>
                </a:lnTo>
                <a:lnTo>
                  <a:pt x="6894" y="3144"/>
                </a:lnTo>
                <a:lnTo>
                  <a:pt x="7168" y="3227"/>
                </a:lnTo>
                <a:lnTo>
                  <a:pt x="7168" y="3906"/>
                </a:lnTo>
                <a:lnTo>
                  <a:pt x="7156" y="4108"/>
                </a:lnTo>
                <a:lnTo>
                  <a:pt x="7001" y="4454"/>
                </a:lnTo>
                <a:lnTo>
                  <a:pt x="6740" y="4716"/>
                </a:lnTo>
                <a:lnTo>
                  <a:pt x="6382" y="4870"/>
                </a:lnTo>
                <a:lnTo>
                  <a:pt x="6192" y="4882"/>
                </a:lnTo>
                <a:lnTo>
                  <a:pt x="2929" y="4882"/>
                </a:lnTo>
                <a:lnTo>
                  <a:pt x="2739" y="4870"/>
                </a:lnTo>
                <a:lnTo>
                  <a:pt x="2382" y="4716"/>
                </a:lnTo>
                <a:lnTo>
                  <a:pt x="2120" y="4454"/>
                </a:lnTo>
                <a:lnTo>
                  <a:pt x="1965" y="4108"/>
                </a:lnTo>
                <a:lnTo>
                  <a:pt x="1953" y="3906"/>
                </a:lnTo>
                <a:lnTo>
                  <a:pt x="1953" y="3227"/>
                </a:lnTo>
                <a:lnTo>
                  <a:pt x="2227" y="3144"/>
                </a:lnTo>
                <a:lnTo>
                  <a:pt x="2703" y="2858"/>
                </a:lnTo>
                <a:lnTo>
                  <a:pt x="3048" y="2441"/>
                </a:lnTo>
                <a:lnTo>
                  <a:pt x="3239" y="1917"/>
                </a:lnTo>
                <a:lnTo>
                  <a:pt x="3263" y="1632"/>
                </a:lnTo>
                <a:lnTo>
                  <a:pt x="3251" y="1465"/>
                </a:lnTo>
                <a:lnTo>
                  <a:pt x="3191" y="1143"/>
                </a:lnTo>
                <a:lnTo>
                  <a:pt x="3060" y="846"/>
                </a:lnTo>
                <a:lnTo>
                  <a:pt x="2894" y="596"/>
                </a:lnTo>
                <a:lnTo>
                  <a:pt x="2667" y="370"/>
                </a:lnTo>
                <a:lnTo>
                  <a:pt x="2405" y="191"/>
                </a:lnTo>
                <a:lnTo>
                  <a:pt x="2120" y="72"/>
                </a:lnTo>
                <a:lnTo>
                  <a:pt x="17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58"/>
          <p:cNvSpPr/>
          <p:nvPr/>
        </p:nvSpPr>
        <p:spPr>
          <a:xfrm>
            <a:off x="10628948" y="4045722"/>
            <a:ext cx="590072" cy="518435"/>
          </a:xfrm>
          <a:custGeom>
            <a:avLst/>
            <a:gdLst/>
            <a:ahLst/>
            <a:cxnLst/>
            <a:rect l="l" t="t" r="r" b="b"/>
            <a:pathLst>
              <a:path w="10395" h="9133" extrusionOk="0">
                <a:moveTo>
                  <a:pt x="6704" y="2858"/>
                </a:moveTo>
                <a:lnTo>
                  <a:pt x="6597" y="2941"/>
                </a:lnTo>
                <a:lnTo>
                  <a:pt x="4656" y="4882"/>
                </a:lnTo>
                <a:lnTo>
                  <a:pt x="3799" y="4025"/>
                </a:lnTo>
                <a:lnTo>
                  <a:pt x="3691" y="3942"/>
                </a:lnTo>
                <a:lnTo>
                  <a:pt x="3441" y="3942"/>
                </a:lnTo>
                <a:lnTo>
                  <a:pt x="3334" y="4025"/>
                </a:lnTo>
                <a:lnTo>
                  <a:pt x="3263" y="4132"/>
                </a:lnTo>
                <a:lnTo>
                  <a:pt x="3263" y="4382"/>
                </a:lnTo>
                <a:lnTo>
                  <a:pt x="3334" y="4477"/>
                </a:lnTo>
                <a:lnTo>
                  <a:pt x="4430" y="5573"/>
                </a:lnTo>
                <a:lnTo>
                  <a:pt x="4525" y="5644"/>
                </a:lnTo>
                <a:lnTo>
                  <a:pt x="4656" y="5668"/>
                </a:lnTo>
                <a:lnTo>
                  <a:pt x="4787" y="5644"/>
                </a:lnTo>
                <a:lnTo>
                  <a:pt x="4882" y="5573"/>
                </a:lnTo>
                <a:lnTo>
                  <a:pt x="7061" y="3394"/>
                </a:lnTo>
                <a:lnTo>
                  <a:pt x="7132" y="3287"/>
                </a:lnTo>
                <a:lnTo>
                  <a:pt x="7132" y="3037"/>
                </a:lnTo>
                <a:lnTo>
                  <a:pt x="7061" y="2941"/>
                </a:lnTo>
                <a:lnTo>
                  <a:pt x="7049" y="2941"/>
                </a:lnTo>
                <a:lnTo>
                  <a:pt x="6954" y="2858"/>
                </a:lnTo>
                <a:close/>
                <a:moveTo>
                  <a:pt x="5180" y="667"/>
                </a:moveTo>
                <a:lnTo>
                  <a:pt x="5644" y="679"/>
                </a:lnTo>
                <a:lnTo>
                  <a:pt x="6525" y="822"/>
                </a:lnTo>
                <a:lnTo>
                  <a:pt x="7347" y="1096"/>
                </a:lnTo>
                <a:lnTo>
                  <a:pt x="8073" y="1489"/>
                </a:lnTo>
                <a:lnTo>
                  <a:pt x="8680" y="1977"/>
                </a:lnTo>
                <a:lnTo>
                  <a:pt x="9180" y="2549"/>
                </a:lnTo>
                <a:lnTo>
                  <a:pt x="9526" y="3192"/>
                </a:lnTo>
                <a:lnTo>
                  <a:pt x="9704" y="3882"/>
                </a:lnTo>
                <a:lnTo>
                  <a:pt x="9716" y="4251"/>
                </a:lnTo>
                <a:lnTo>
                  <a:pt x="9728" y="4251"/>
                </a:lnTo>
                <a:lnTo>
                  <a:pt x="9704" y="4620"/>
                </a:lnTo>
                <a:lnTo>
                  <a:pt x="9526" y="5323"/>
                </a:lnTo>
                <a:lnTo>
                  <a:pt x="9180" y="5966"/>
                </a:lnTo>
                <a:lnTo>
                  <a:pt x="8704" y="6537"/>
                </a:lnTo>
                <a:lnTo>
                  <a:pt x="8085" y="7025"/>
                </a:lnTo>
                <a:lnTo>
                  <a:pt x="7371" y="7406"/>
                </a:lnTo>
                <a:lnTo>
                  <a:pt x="6549" y="7680"/>
                </a:lnTo>
                <a:lnTo>
                  <a:pt x="5668" y="7823"/>
                </a:lnTo>
                <a:lnTo>
                  <a:pt x="5204" y="7835"/>
                </a:lnTo>
                <a:lnTo>
                  <a:pt x="4763" y="7823"/>
                </a:lnTo>
                <a:lnTo>
                  <a:pt x="3918" y="7692"/>
                </a:lnTo>
                <a:lnTo>
                  <a:pt x="3501" y="7573"/>
                </a:lnTo>
                <a:lnTo>
                  <a:pt x="3358" y="7537"/>
                </a:lnTo>
                <a:lnTo>
                  <a:pt x="3060" y="7585"/>
                </a:lnTo>
                <a:lnTo>
                  <a:pt x="2929" y="7668"/>
                </a:lnTo>
                <a:lnTo>
                  <a:pt x="2751" y="7788"/>
                </a:lnTo>
                <a:lnTo>
                  <a:pt x="2310" y="8038"/>
                </a:lnTo>
                <a:lnTo>
                  <a:pt x="1786" y="8264"/>
                </a:lnTo>
                <a:lnTo>
                  <a:pt x="1179" y="8430"/>
                </a:lnTo>
                <a:lnTo>
                  <a:pt x="846" y="8466"/>
                </a:lnTo>
                <a:lnTo>
                  <a:pt x="1036" y="8216"/>
                </a:lnTo>
                <a:lnTo>
                  <a:pt x="1489" y="7490"/>
                </a:lnTo>
                <a:lnTo>
                  <a:pt x="1679" y="7049"/>
                </a:lnTo>
                <a:lnTo>
                  <a:pt x="1727" y="6871"/>
                </a:lnTo>
                <a:lnTo>
                  <a:pt x="1655" y="6537"/>
                </a:lnTo>
                <a:lnTo>
                  <a:pt x="1548" y="6383"/>
                </a:lnTo>
                <a:lnTo>
                  <a:pt x="1334" y="6132"/>
                </a:lnTo>
                <a:lnTo>
                  <a:pt x="1000" y="5632"/>
                </a:lnTo>
                <a:lnTo>
                  <a:pt x="762" y="5097"/>
                </a:lnTo>
                <a:lnTo>
                  <a:pt x="655" y="4537"/>
                </a:lnTo>
                <a:lnTo>
                  <a:pt x="643" y="4251"/>
                </a:lnTo>
                <a:lnTo>
                  <a:pt x="655" y="3882"/>
                </a:lnTo>
                <a:lnTo>
                  <a:pt x="846" y="3192"/>
                </a:lnTo>
                <a:lnTo>
                  <a:pt x="1191" y="2549"/>
                </a:lnTo>
                <a:lnTo>
                  <a:pt x="1679" y="1977"/>
                </a:lnTo>
                <a:lnTo>
                  <a:pt x="2298" y="1489"/>
                </a:lnTo>
                <a:lnTo>
                  <a:pt x="3025" y="1096"/>
                </a:lnTo>
                <a:lnTo>
                  <a:pt x="3834" y="822"/>
                </a:lnTo>
                <a:lnTo>
                  <a:pt x="4715" y="679"/>
                </a:lnTo>
                <a:lnTo>
                  <a:pt x="5180" y="667"/>
                </a:lnTo>
                <a:close/>
                <a:moveTo>
                  <a:pt x="5204" y="0"/>
                </a:moveTo>
                <a:lnTo>
                  <a:pt x="4668" y="12"/>
                </a:lnTo>
                <a:lnTo>
                  <a:pt x="3644" y="179"/>
                </a:lnTo>
                <a:lnTo>
                  <a:pt x="2715" y="501"/>
                </a:lnTo>
                <a:lnTo>
                  <a:pt x="1882" y="965"/>
                </a:lnTo>
                <a:lnTo>
                  <a:pt x="1179" y="1536"/>
                </a:lnTo>
                <a:lnTo>
                  <a:pt x="619" y="2215"/>
                </a:lnTo>
                <a:lnTo>
                  <a:pt x="227" y="2977"/>
                </a:lnTo>
                <a:lnTo>
                  <a:pt x="24" y="3799"/>
                </a:lnTo>
                <a:lnTo>
                  <a:pt x="0" y="4239"/>
                </a:lnTo>
                <a:lnTo>
                  <a:pt x="24" y="4596"/>
                </a:lnTo>
                <a:lnTo>
                  <a:pt x="167" y="5287"/>
                </a:lnTo>
                <a:lnTo>
                  <a:pt x="441" y="5930"/>
                </a:lnTo>
                <a:lnTo>
                  <a:pt x="834" y="6525"/>
                </a:lnTo>
                <a:lnTo>
                  <a:pt x="1084" y="6799"/>
                </a:lnTo>
                <a:lnTo>
                  <a:pt x="953" y="7097"/>
                </a:lnTo>
                <a:lnTo>
                  <a:pt x="655" y="7633"/>
                </a:lnTo>
                <a:lnTo>
                  <a:pt x="227" y="8204"/>
                </a:lnTo>
                <a:lnTo>
                  <a:pt x="143" y="8288"/>
                </a:lnTo>
                <a:lnTo>
                  <a:pt x="48" y="8407"/>
                </a:lnTo>
                <a:lnTo>
                  <a:pt x="0" y="8681"/>
                </a:lnTo>
                <a:lnTo>
                  <a:pt x="48" y="8823"/>
                </a:lnTo>
                <a:lnTo>
                  <a:pt x="107" y="8954"/>
                </a:lnTo>
                <a:lnTo>
                  <a:pt x="334" y="9121"/>
                </a:lnTo>
                <a:lnTo>
                  <a:pt x="477" y="9133"/>
                </a:lnTo>
                <a:lnTo>
                  <a:pt x="941" y="9121"/>
                </a:lnTo>
                <a:lnTo>
                  <a:pt x="1762" y="8954"/>
                </a:lnTo>
                <a:lnTo>
                  <a:pt x="2477" y="8681"/>
                </a:lnTo>
                <a:lnTo>
                  <a:pt x="3072" y="8359"/>
                </a:lnTo>
                <a:lnTo>
                  <a:pt x="3310" y="8192"/>
                </a:lnTo>
                <a:lnTo>
                  <a:pt x="3751" y="8323"/>
                </a:lnTo>
                <a:lnTo>
                  <a:pt x="4703" y="8466"/>
                </a:lnTo>
                <a:lnTo>
                  <a:pt x="5204" y="8490"/>
                </a:lnTo>
                <a:lnTo>
                  <a:pt x="5727" y="8466"/>
                </a:lnTo>
                <a:lnTo>
                  <a:pt x="6751" y="8299"/>
                </a:lnTo>
                <a:lnTo>
                  <a:pt x="7680" y="7978"/>
                </a:lnTo>
                <a:lnTo>
                  <a:pt x="8514" y="7526"/>
                </a:lnTo>
                <a:lnTo>
                  <a:pt x="9216" y="6954"/>
                </a:lnTo>
                <a:lnTo>
                  <a:pt x="9776" y="6275"/>
                </a:lnTo>
                <a:lnTo>
                  <a:pt x="10169" y="5525"/>
                </a:lnTo>
                <a:lnTo>
                  <a:pt x="10371" y="4704"/>
                </a:lnTo>
                <a:lnTo>
                  <a:pt x="10395" y="4275"/>
                </a:lnTo>
                <a:lnTo>
                  <a:pt x="10371" y="3834"/>
                </a:lnTo>
                <a:lnTo>
                  <a:pt x="10169" y="3013"/>
                </a:lnTo>
                <a:lnTo>
                  <a:pt x="9776" y="2251"/>
                </a:lnTo>
                <a:lnTo>
                  <a:pt x="9216" y="1560"/>
                </a:lnTo>
                <a:lnTo>
                  <a:pt x="8514" y="977"/>
                </a:lnTo>
                <a:lnTo>
                  <a:pt x="7680" y="512"/>
                </a:lnTo>
                <a:lnTo>
                  <a:pt x="6751" y="191"/>
                </a:lnTo>
                <a:lnTo>
                  <a:pt x="5727" y="12"/>
                </a:lnTo>
                <a:lnTo>
                  <a:pt x="5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58"/>
          <p:cNvSpPr/>
          <p:nvPr/>
        </p:nvSpPr>
        <p:spPr>
          <a:xfrm>
            <a:off x="11765096" y="4045722"/>
            <a:ext cx="589448" cy="518435"/>
          </a:xfrm>
          <a:custGeom>
            <a:avLst/>
            <a:gdLst/>
            <a:ahLst/>
            <a:cxnLst/>
            <a:rect l="l" t="t" r="r" b="b"/>
            <a:pathLst>
              <a:path w="10384" h="9133" extrusionOk="0">
                <a:moveTo>
                  <a:pt x="5192" y="1644"/>
                </a:moveTo>
                <a:lnTo>
                  <a:pt x="5061" y="1667"/>
                </a:lnTo>
                <a:lnTo>
                  <a:pt x="4882" y="1846"/>
                </a:lnTo>
                <a:lnTo>
                  <a:pt x="4870" y="1977"/>
                </a:lnTo>
                <a:lnTo>
                  <a:pt x="4870" y="2322"/>
                </a:lnTo>
                <a:lnTo>
                  <a:pt x="4644" y="2346"/>
                </a:lnTo>
                <a:lnTo>
                  <a:pt x="4263" y="2489"/>
                </a:lnTo>
                <a:lnTo>
                  <a:pt x="3977" y="2727"/>
                </a:lnTo>
                <a:lnTo>
                  <a:pt x="3787" y="3025"/>
                </a:lnTo>
                <a:lnTo>
                  <a:pt x="3751" y="3203"/>
                </a:lnTo>
                <a:lnTo>
                  <a:pt x="3727" y="3382"/>
                </a:lnTo>
                <a:lnTo>
                  <a:pt x="3751" y="3668"/>
                </a:lnTo>
                <a:lnTo>
                  <a:pt x="3858" y="3906"/>
                </a:lnTo>
                <a:lnTo>
                  <a:pt x="4025" y="4096"/>
                </a:lnTo>
                <a:lnTo>
                  <a:pt x="4335" y="4311"/>
                </a:lnTo>
                <a:lnTo>
                  <a:pt x="4775" y="4477"/>
                </a:lnTo>
                <a:lnTo>
                  <a:pt x="4954" y="4525"/>
                </a:lnTo>
                <a:lnTo>
                  <a:pt x="5109" y="4573"/>
                </a:lnTo>
                <a:lnTo>
                  <a:pt x="5382" y="4644"/>
                </a:lnTo>
                <a:lnTo>
                  <a:pt x="5751" y="4775"/>
                </a:lnTo>
                <a:lnTo>
                  <a:pt x="5954" y="4918"/>
                </a:lnTo>
                <a:lnTo>
                  <a:pt x="6013" y="5085"/>
                </a:lnTo>
                <a:lnTo>
                  <a:pt x="6002" y="5192"/>
                </a:lnTo>
                <a:lnTo>
                  <a:pt x="5966" y="5311"/>
                </a:lnTo>
                <a:lnTo>
                  <a:pt x="5775" y="5466"/>
                </a:lnTo>
                <a:lnTo>
                  <a:pt x="5478" y="5549"/>
                </a:lnTo>
                <a:lnTo>
                  <a:pt x="5132" y="5561"/>
                </a:lnTo>
                <a:lnTo>
                  <a:pt x="4954" y="5537"/>
                </a:lnTo>
                <a:lnTo>
                  <a:pt x="4739" y="5490"/>
                </a:lnTo>
                <a:lnTo>
                  <a:pt x="4156" y="5299"/>
                </a:lnTo>
                <a:lnTo>
                  <a:pt x="4025" y="5275"/>
                </a:lnTo>
                <a:lnTo>
                  <a:pt x="3811" y="5394"/>
                </a:lnTo>
                <a:lnTo>
                  <a:pt x="3751" y="5513"/>
                </a:lnTo>
                <a:lnTo>
                  <a:pt x="3727" y="5632"/>
                </a:lnTo>
                <a:lnTo>
                  <a:pt x="3834" y="5859"/>
                </a:lnTo>
                <a:lnTo>
                  <a:pt x="3954" y="5918"/>
                </a:lnTo>
                <a:lnTo>
                  <a:pt x="4620" y="6132"/>
                </a:lnTo>
                <a:lnTo>
                  <a:pt x="4870" y="6180"/>
                </a:lnTo>
                <a:lnTo>
                  <a:pt x="4870" y="6537"/>
                </a:lnTo>
                <a:lnTo>
                  <a:pt x="4894" y="6668"/>
                </a:lnTo>
                <a:lnTo>
                  <a:pt x="5073" y="6835"/>
                </a:lnTo>
                <a:lnTo>
                  <a:pt x="5204" y="6859"/>
                </a:lnTo>
                <a:lnTo>
                  <a:pt x="5323" y="6835"/>
                </a:lnTo>
                <a:lnTo>
                  <a:pt x="5501" y="6668"/>
                </a:lnTo>
                <a:lnTo>
                  <a:pt x="5525" y="6537"/>
                </a:lnTo>
                <a:lnTo>
                  <a:pt x="5525" y="6192"/>
                </a:lnTo>
                <a:lnTo>
                  <a:pt x="5740" y="6156"/>
                </a:lnTo>
                <a:lnTo>
                  <a:pt x="6121" y="6013"/>
                </a:lnTo>
                <a:lnTo>
                  <a:pt x="6418" y="5787"/>
                </a:lnTo>
                <a:lnTo>
                  <a:pt x="6597" y="5478"/>
                </a:lnTo>
                <a:lnTo>
                  <a:pt x="6644" y="5299"/>
                </a:lnTo>
                <a:lnTo>
                  <a:pt x="6656" y="5132"/>
                </a:lnTo>
                <a:lnTo>
                  <a:pt x="6633" y="4835"/>
                </a:lnTo>
                <a:lnTo>
                  <a:pt x="6525" y="4596"/>
                </a:lnTo>
                <a:lnTo>
                  <a:pt x="6359" y="4406"/>
                </a:lnTo>
                <a:lnTo>
                  <a:pt x="6025" y="4192"/>
                </a:lnTo>
                <a:lnTo>
                  <a:pt x="5513" y="4001"/>
                </a:lnTo>
                <a:lnTo>
                  <a:pt x="5275" y="3942"/>
                </a:lnTo>
                <a:lnTo>
                  <a:pt x="5132" y="3894"/>
                </a:lnTo>
                <a:lnTo>
                  <a:pt x="4882" y="3823"/>
                </a:lnTo>
                <a:lnTo>
                  <a:pt x="4573" y="3692"/>
                </a:lnTo>
                <a:lnTo>
                  <a:pt x="4418" y="3561"/>
                </a:lnTo>
                <a:lnTo>
                  <a:pt x="4370" y="3406"/>
                </a:lnTo>
                <a:lnTo>
                  <a:pt x="4382" y="3322"/>
                </a:lnTo>
                <a:lnTo>
                  <a:pt x="4430" y="3203"/>
                </a:lnTo>
                <a:lnTo>
                  <a:pt x="4620" y="3037"/>
                </a:lnTo>
                <a:lnTo>
                  <a:pt x="4906" y="2965"/>
                </a:lnTo>
                <a:lnTo>
                  <a:pt x="5251" y="2953"/>
                </a:lnTo>
                <a:lnTo>
                  <a:pt x="5430" y="2977"/>
                </a:lnTo>
                <a:lnTo>
                  <a:pt x="5656" y="3013"/>
                </a:lnTo>
                <a:lnTo>
                  <a:pt x="5942" y="3108"/>
                </a:lnTo>
                <a:lnTo>
                  <a:pt x="6073" y="3132"/>
                </a:lnTo>
                <a:lnTo>
                  <a:pt x="6299" y="3013"/>
                </a:lnTo>
                <a:lnTo>
                  <a:pt x="6359" y="2906"/>
                </a:lnTo>
                <a:lnTo>
                  <a:pt x="6383" y="2775"/>
                </a:lnTo>
                <a:lnTo>
                  <a:pt x="6263" y="2549"/>
                </a:lnTo>
                <a:lnTo>
                  <a:pt x="6144" y="2489"/>
                </a:lnTo>
                <a:lnTo>
                  <a:pt x="5799" y="2382"/>
                </a:lnTo>
                <a:lnTo>
                  <a:pt x="5513" y="2334"/>
                </a:lnTo>
                <a:lnTo>
                  <a:pt x="5513" y="1977"/>
                </a:lnTo>
                <a:lnTo>
                  <a:pt x="5501" y="1846"/>
                </a:lnTo>
                <a:lnTo>
                  <a:pt x="5323" y="1667"/>
                </a:lnTo>
                <a:lnTo>
                  <a:pt x="5192" y="1644"/>
                </a:lnTo>
                <a:close/>
                <a:moveTo>
                  <a:pt x="5180" y="667"/>
                </a:moveTo>
                <a:lnTo>
                  <a:pt x="5644" y="679"/>
                </a:lnTo>
                <a:lnTo>
                  <a:pt x="6525" y="822"/>
                </a:lnTo>
                <a:lnTo>
                  <a:pt x="7347" y="1096"/>
                </a:lnTo>
                <a:lnTo>
                  <a:pt x="8061" y="1489"/>
                </a:lnTo>
                <a:lnTo>
                  <a:pt x="8681" y="1977"/>
                </a:lnTo>
                <a:lnTo>
                  <a:pt x="9181" y="2549"/>
                </a:lnTo>
                <a:lnTo>
                  <a:pt x="9526" y="3192"/>
                </a:lnTo>
                <a:lnTo>
                  <a:pt x="9705" y="3882"/>
                </a:lnTo>
                <a:lnTo>
                  <a:pt x="9716" y="4251"/>
                </a:lnTo>
                <a:lnTo>
                  <a:pt x="9705" y="4620"/>
                </a:lnTo>
                <a:lnTo>
                  <a:pt x="9526" y="5323"/>
                </a:lnTo>
                <a:lnTo>
                  <a:pt x="9181" y="5966"/>
                </a:lnTo>
                <a:lnTo>
                  <a:pt x="8692" y="6537"/>
                </a:lnTo>
                <a:lnTo>
                  <a:pt x="8085" y="7025"/>
                </a:lnTo>
                <a:lnTo>
                  <a:pt x="7359" y="7406"/>
                </a:lnTo>
                <a:lnTo>
                  <a:pt x="6549" y="7680"/>
                </a:lnTo>
                <a:lnTo>
                  <a:pt x="5668" y="7823"/>
                </a:lnTo>
                <a:lnTo>
                  <a:pt x="5204" y="7835"/>
                </a:lnTo>
                <a:lnTo>
                  <a:pt x="4763" y="7823"/>
                </a:lnTo>
                <a:lnTo>
                  <a:pt x="3918" y="7692"/>
                </a:lnTo>
                <a:lnTo>
                  <a:pt x="3501" y="7573"/>
                </a:lnTo>
                <a:lnTo>
                  <a:pt x="3358" y="7537"/>
                </a:lnTo>
                <a:lnTo>
                  <a:pt x="3061" y="7585"/>
                </a:lnTo>
                <a:lnTo>
                  <a:pt x="2930" y="7668"/>
                </a:lnTo>
                <a:lnTo>
                  <a:pt x="2751" y="7788"/>
                </a:lnTo>
                <a:lnTo>
                  <a:pt x="2310" y="8038"/>
                </a:lnTo>
                <a:lnTo>
                  <a:pt x="1787" y="8264"/>
                </a:lnTo>
                <a:lnTo>
                  <a:pt x="1179" y="8430"/>
                </a:lnTo>
                <a:lnTo>
                  <a:pt x="846" y="8466"/>
                </a:lnTo>
                <a:lnTo>
                  <a:pt x="1036" y="8216"/>
                </a:lnTo>
                <a:lnTo>
                  <a:pt x="1489" y="7490"/>
                </a:lnTo>
                <a:lnTo>
                  <a:pt x="1667" y="7049"/>
                </a:lnTo>
                <a:lnTo>
                  <a:pt x="1679" y="7049"/>
                </a:lnTo>
                <a:lnTo>
                  <a:pt x="1727" y="6871"/>
                </a:lnTo>
                <a:lnTo>
                  <a:pt x="1656" y="6537"/>
                </a:lnTo>
                <a:lnTo>
                  <a:pt x="1548" y="6383"/>
                </a:lnTo>
                <a:lnTo>
                  <a:pt x="1334" y="6132"/>
                </a:lnTo>
                <a:lnTo>
                  <a:pt x="989" y="5632"/>
                </a:lnTo>
                <a:lnTo>
                  <a:pt x="763" y="5097"/>
                </a:lnTo>
                <a:lnTo>
                  <a:pt x="655" y="4537"/>
                </a:lnTo>
                <a:lnTo>
                  <a:pt x="643" y="4251"/>
                </a:lnTo>
                <a:lnTo>
                  <a:pt x="655" y="3882"/>
                </a:lnTo>
                <a:lnTo>
                  <a:pt x="834" y="3192"/>
                </a:lnTo>
                <a:lnTo>
                  <a:pt x="1179" y="2549"/>
                </a:lnTo>
                <a:lnTo>
                  <a:pt x="1679" y="1977"/>
                </a:lnTo>
                <a:lnTo>
                  <a:pt x="2299" y="1489"/>
                </a:lnTo>
                <a:lnTo>
                  <a:pt x="3013" y="1096"/>
                </a:lnTo>
                <a:lnTo>
                  <a:pt x="3834" y="822"/>
                </a:lnTo>
                <a:lnTo>
                  <a:pt x="4716" y="679"/>
                </a:lnTo>
                <a:lnTo>
                  <a:pt x="5180" y="667"/>
                </a:lnTo>
                <a:close/>
                <a:moveTo>
                  <a:pt x="5192" y="0"/>
                </a:moveTo>
                <a:lnTo>
                  <a:pt x="4656" y="12"/>
                </a:lnTo>
                <a:lnTo>
                  <a:pt x="3644" y="179"/>
                </a:lnTo>
                <a:lnTo>
                  <a:pt x="2715" y="501"/>
                </a:lnTo>
                <a:lnTo>
                  <a:pt x="1882" y="965"/>
                </a:lnTo>
                <a:lnTo>
                  <a:pt x="1179" y="1536"/>
                </a:lnTo>
                <a:lnTo>
                  <a:pt x="620" y="2215"/>
                </a:lnTo>
                <a:lnTo>
                  <a:pt x="227" y="2977"/>
                </a:lnTo>
                <a:lnTo>
                  <a:pt x="24" y="3799"/>
                </a:lnTo>
                <a:lnTo>
                  <a:pt x="1" y="4239"/>
                </a:lnTo>
                <a:lnTo>
                  <a:pt x="12" y="4596"/>
                </a:lnTo>
                <a:lnTo>
                  <a:pt x="167" y="5287"/>
                </a:lnTo>
                <a:lnTo>
                  <a:pt x="441" y="5930"/>
                </a:lnTo>
                <a:lnTo>
                  <a:pt x="834" y="6525"/>
                </a:lnTo>
                <a:lnTo>
                  <a:pt x="1084" y="6799"/>
                </a:lnTo>
                <a:lnTo>
                  <a:pt x="953" y="7097"/>
                </a:lnTo>
                <a:lnTo>
                  <a:pt x="655" y="7633"/>
                </a:lnTo>
                <a:lnTo>
                  <a:pt x="227" y="8204"/>
                </a:lnTo>
                <a:lnTo>
                  <a:pt x="143" y="8288"/>
                </a:lnTo>
                <a:lnTo>
                  <a:pt x="48" y="8407"/>
                </a:lnTo>
                <a:lnTo>
                  <a:pt x="1" y="8681"/>
                </a:lnTo>
                <a:lnTo>
                  <a:pt x="48" y="8823"/>
                </a:lnTo>
                <a:lnTo>
                  <a:pt x="108" y="8954"/>
                </a:lnTo>
                <a:lnTo>
                  <a:pt x="334" y="9121"/>
                </a:lnTo>
                <a:lnTo>
                  <a:pt x="477" y="9133"/>
                </a:lnTo>
                <a:lnTo>
                  <a:pt x="941" y="9121"/>
                </a:lnTo>
                <a:lnTo>
                  <a:pt x="1763" y="8954"/>
                </a:lnTo>
                <a:lnTo>
                  <a:pt x="2477" y="8681"/>
                </a:lnTo>
                <a:lnTo>
                  <a:pt x="3061" y="8359"/>
                </a:lnTo>
                <a:lnTo>
                  <a:pt x="3311" y="8192"/>
                </a:lnTo>
                <a:lnTo>
                  <a:pt x="3739" y="8323"/>
                </a:lnTo>
                <a:lnTo>
                  <a:pt x="4704" y="8466"/>
                </a:lnTo>
                <a:lnTo>
                  <a:pt x="5192" y="8490"/>
                </a:lnTo>
                <a:lnTo>
                  <a:pt x="5728" y="8466"/>
                </a:lnTo>
                <a:lnTo>
                  <a:pt x="6752" y="8299"/>
                </a:lnTo>
                <a:lnTo>
                  <a:pt x="7680" y="7978"/>
                </a:lnTo>
                <a:lnTo>
                  <a:pt x="8514" y="7526"/>
                </a:lnTo>
                <a:lnTo>
                  <a:pt x="9216" y="6954"/>
                </a:lnTo>
                <a:lnTo>
                  <a:pt x="9776" y="6275"/>
                </a:lnTo>
                <a:lnTo>
                  <a:pt x="10169" y="5525"/>
                </a:lnTo>
                <a:lnTo>
                  <a:pt x="10371" y="4704"/>
                </a:lnTo>
                <a:lnTo>
                  <a:pt x="10383" y="4275"/>
                </a:lnTo>
                <a:lnTo>
                  <a:pt x="10371" y="3834"/>
                </a:lnTo>
                <a:lnTo>
                  <a:pt x="10169" y="3013"/>
                </a:lnTo>
                <a:lnTo>
                  <a:pt x="9776" y="2251"/>
                </a:lnTo>
                <a:lnTo>
                  <a:pt x="9216" y="1560"/>
                </a:lnTo>
                <a:lnTo>
                  <a:pt x="8514" y="977"/>
                </a:lnTo>
                <a:lnTo>
                  <a:pt x="7680" y="512"/>
                </a:lnTo>
                <a:lnTo>
                  <a:pt x="6752" y="191"/>
                </a:lnTo>
                <a:lnTo>
                  <a:pt x="5728" y="12"/>
                </a:lnTo>
                <a:lnTo>
                  <a:pt x="5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58"/>
          <p:cNvSpPr/>
          <p:nvPr/>
        </p:nvSpPr>
        <p:spPr>
          <a:xfrm>
            <a:off x="12901244" y="4045722"/>
            <a:ext cx="589448" cy="518435"/>
          </a:xfrm>
          <a:custGeom>
            <a:avLst/>
            <a:gdLst/>
            <a:ahLst/>
            <a:cxnLst/>
            <a:rect l="l" t="t" r="r" b="b"/>
            <a:pathLst>
              <a:path w="10384" h="9133" extrusionOk="0">
                <a:moveTo>
                  <a:pt x="5192" y="1644"/>
                </a:moveTo>
                <a:lnTo>
                  <a:pt x="5061" y="1667"/>
                </a:lnTo>
                <a:lnTo>
                  <a:pt x="4894" y="1846"/>
                </a:lnTo>
                <a:lnTo>
                  <a:pt x="4871" y="1977"/>
                </a:lnTo>
                <a:lnTo>
                  <a:pt x="4871" y="4906"/>
                </a:lnTo>
                <a:lnTo>
                  <a:pt x="4894" y="5025"/>
                </a:lnTo>
                <a:lnTo>
                  <a:pt x="5061" y="5192"/>
                </a:lnTo>
                <a:lnTo>
                  <a:pt x="5180" y="5216"/>
                </a:lnTo>
                <a:lnTo>
                  <a:pt x="5323" y="5192"/>
                </a:lnTo>
                <a:lnTo>
                  <a:pt x="5502" y="5025"/>
                </a:lnTo>
                <a:lnTo>
                  <a:pt x="5525" y="4906"/>
                </a:lnTo>
                <a:lnTo>
                  <a:pt x="5525" y="1977"/>
                </a:lnTo>
                <a:lnTo>
                  <a:pt x="5502" y="1846"/>
                </a:lnTo>
                <a:lnTo>
                  <a:pt x="5323" y="1667"/>
                </a:lnTo>
                <a:lnTo>
                  <a:pt x="5192" y="1644"/>
                </a:lnTo>
                <a:close/>
                <a:moveTo>
                  <a:pt x="5192" y="5716"/>
                </a:moveTo>
                <a:lnTo>
                  <a:pt x="5097" y="5728"/>
                </a:lnTo>
                <a:lnTo>
                  <a:pt x="4918" y="5799"/>
                </a:lnTo>
                <a:lnTo>
                  <a:pt x="4787" y="5930"/>
                </a:lnTo>
                <a:lnTo>
                  <a:pt x="4716" y="6109"/>
                </a:lnTo>
                <a:lnTo>
                  <a:pt x="4704" y="6204"/>
                </a:lnTo>
                <a:lnTo>
                  <a:pt x="4716" y="6299"/>
                </a:lnTo>
                <a:lnTo>
                  <a:pt x="4787" y="6478"/>
                </a:lnTo>
                <a:lnTo>
                  <a:pt x="4918" y="6609"/>
                </a:lnTo>
                <a:lnTo>
                  <a:pt x="5097" y="6692"/>
                </a:lnTo>
                <a:lnTo>
                  <a:pt x="5299" y="6692"/>
                </a:lnTo>
                <a:lnTo>
                  <a:pt x="5466" y="6609"/>
                </a:lnTo>
                <a:lnTo>
                  <a:pt x="5609" y="6478"/>
                </a:lnTo>
                <a:lnTo>
                  <a:pt x="5680" y="6299"/>
                </a:lnTo>
                <a:lnTo>
                  <a:pt x="5680" y="6204"/>
                </a:lnTo>
                <a:lnTo>
                  <a:pt x="5680" y="6109"/>
                </a:lnTo>
                <a:lnTo>
                  <a:pt x="5609" y="5930"/>
                </a:lnTo>
                <a:lnTo>
                  <a:pt x="5466" y="5799"/>
                </a:lnTo>
                <a:lnTo>
                  <a:pt x="5299" y="5728"/>
                </a:lnTo>
                <a:lnTo>
                  <a:pt x="5192" y="5716"/>
                </a:lnTo>
                <a:close/>
                <a:moveTo>
                  <a:pt x="5180" y="667"/>
                </a:moveTo>
                <a:lnTo>
                  <a:pt x="5645" y="679"/>
                </a:lnTo>
                <a:lnTo>
                  <a:pt x="6538" y="822"/>
                </a:lnTo>
                <a:lnTo>
                  <a:pt x="7347" y="1096"/>
                </a:lnTo>
                <a:lnTo>
                  <a:pt x="8074" y="1489"/>
                </a:lnTo>
                <a:lnTo>
                  <a:pt x="8693" y="1977"/>
                </a:lnTo>
                <a:lnTo>
                  <a:pt x="9181" y="2549"/>
                </a:lnTo>
                <a:lnTo>
                  <a:pt x="9526" y="3192"/>
                </a:lnTo>
                <a:lnTo>
                  <a:pt x="9705" y="3882"/>
                </a:lnTo>
                <a:lnTo>
                  <a:pt x="9717" y="4251"/>
                </a:lnTo>
                <a:lnTo>
                  <a:pt x="9705" y="4620"/>
                </a:lnTo>
                <a:lnTo>
                  <a:pt x="9526" y="5323"/>
                </a:lnTo>
                <a:lnTo>
                  <a:pt x="9181" y="5966"/>
                </a:lnTo>
                <a:lnTo>
                  <a:pt x="8693" y="6537"/>
                </a:lnTo>
                <a:lnTo>
                  <a:pt x="8085" y="7025"/>
                </a:lnTo>
                <a:lnTo>
                  <a:pt x="7359" y="7406"/>
                </a:lnTo>
                <a:lnTo>
                  <a:pt x="6549" y="7680"/>
                </a:lnTo>
                <a:lnTo>
                  <a:pt x="5668" y="7823"/>
                </a:lnTo>
                <a:lnTo>
                  <a:pt x="5204" y="7835"/>
                </a:lnTo>
                <a:lnTo>
                  <a:pt x="4763" y="7823"/>
                </a:lnTo>
                <a:lnTo>
                  <a:pt x="3918" y="7692"/>
                </a:lnTo>
                <a:lnTo>
                  <a:pt x="3501" y="7573"/>
                </a:lnTo>
                <a:lnTo>
                  <a:pt x="3358" y="7537"/>
                </a:lnTo>
                <a:lnTo>
                  <a:pt x="3061" y="7585"/>
                </a:lnTo>
                <a:lnTo>
                  <a:pt x="2930" y="7668"/>
                </a:lnTo>
                <a:lnTo>
                  <a:pt x="2751" y="7788"/>
                </a:lnTo>
                <a:lnTo>
                  <a:pt x="2311" y="8038"/>
                </a:lnTo>
                <a:lnTo>
                  <a:pt x="1787" y="8264"/>
                </a:lnTo>
                <a:lnTo>
                  <a:pt x="1180" y="8430"/>
                </a:lnTo>
                <a:lnTo>
                  <a:pt x="846" y="8466"/>
                </a:lnTo>
                <a:lnTo>
                  <a:pt x="1037" y="8216"/>
                </a:lnTo>
                <a:lnTo>
                  <a:pt x="1489" y="7490"/>
                </a:lnTo>
                <a:lnTo>
                  <a:pt x="1668" y="7049"/>
                </a:lnTo>
                <a:lnTo>
                  <a:pt x="1680" y="7049"/>
                </a:lnTo>
                <a:lnTo>
                  <a:pt x="1727" y="6871"/>
                </a:lnTo>
                <a:lnTo>
                  <a:pt x="1656" y="6537"/>
                </a:lnTo>
                <a:lnTo>
                  <a:pt x="1549" y="6383"/>
                </a:lnTo>
                <a:lnTo>
                  <a:pt x="1334" y="6132"/>
                </a:lnTo>
                <a:lnTo>
                  <a:pt x="989" y="5632"/>
                </a:lnTo>
                <a:lnTo>
                  <a:pt x="763" y="5097"/>
                </a:lnTo>
                <a:lnTo>
                  <a:pt x="656" y="4537"/>
                </a:lnTo>
                <a:lnTo>
                  <a:pt x="644" y="4251"/>
                </a:lnTo>
                <a:lnTo>
                  <a:pt x="656" y="3882"/>
                </a:lnTo>
                <a:lnTo>
                  <a:pt x="834" y="3192"/>
                </a:lnTo>
                <a:lnTo>
                  <a:pt x="1180" y="2549"/>
                </a:lnTo>
                <a:lnTo>
                  <a:pt x="1668" y="1977"/>
                </a:lnTo>
                <a:lnTo>
                  <a:pt x="2287" y="1489"/>
                </a:lnTo>
                <a:lnTo>
                  <a:pt x="3013" y="1096"/>
                </a:lnTo>
                <a:lnTo>
                  <a:pt x="3823" y="822"/>
                </a:lnTo>
                <a:lnTo>
                  <a:pt x="4716" y="679"/>
                </a:lnTo>
                <a:lnTo>
                  <a:pt x="5180" y="667"/>
                </a:lnTo>
                <a:close/>
                <a:moveTo>
                  <a:pt x="5192" y="0"/>
                </a:moveTo>
                <a:lnTo>
                  <a:pt x="4656" y="12"/>
                </a:lnTo>
                <a:lnTo>
                  <a:pt x="3644" y="179"/>
                </a:lnTo>
                <a:lnTo>
                  <a:pt x="2715" y="501"/>
                </a:lnTo>
                <a:lnTo>
                  <a:pt x="1882" y="965"/>
                </a:lnTo>
                <a:lnTo>
                  <a:pt x="1180" y="1536"/>
                </a:lnTo>
                <a:lnTo>
                  <a:pt x="620" y="2215"/>
                </a:lnTo>
                <a:lnTo>
                  <a:pt x="227" y="2977"/>
                </a:lnTo>
                <a:lnTo>
                  <a:pt x="25" y="3799"/>
                </a:lnTo>
                <a:lnTo>
                  <a:pt x="1" y="4239"/>
                </a:lnTo>
                <a:lnTo>
                  <a:pt x="13" y="4596"/>
                </a:lnTo>
                <a:lnTo>
                  <a:pt x="167" y="5287"/>
                </a:lnTo>
                <a:lnTo>
                  <a:pt x="441" y="5930"/>
                </a:lnTo>
                <a:lnTo>
                  <a:pt x="834" y="6525"/>
                </a:lnTo>
                <a:lnTo>
                  <a:pt x="1084" y="6799"/>
                </a:lnTo>
                <a:lnTo>
                  <a:pt x="953" y="7097"/>
                </a:lnTo>
                <a:lnTo>
                  <a:pt x="656" y="7633"/>
                </a:lnTo>
                <a:lnTo>
                  <a:pt x="227" y="8204"/>
                </a:lnTo>
                <a:lnTo>
                  <a:pt x="144" y="8288"/>
                </a:lnTo>
                <a:lnTo>
                  <a:pt x="48" y="8407"/>
                </a:lnTo>
                <a:lnTo>
                  <a:pt x="1" y="8681"/>
                </a:lnTo>
                <a:lnTo>
                  <a:pt x="48" y="8823"/>
                </a:lnTo>
                <a:lnTo>
                  <a:pt x="108" y="8954"/>
                </a:lnTo>
                <a:lnTo>
                  <a:pt x="334" y="9121"/>
                </a:lnTo>
                <a:lnTo>
                  <a:pt x="477" y="9133"/>
                </a:lnTo>
                <a:lnTo>
                  <a:pt x="941" y="9121"/>
                </a:lnTo>
                <a:lnTo>
                  <a:pt x="1763" y="8954"/>
                </a:lnTo>
                <a:lnTo>
                  <a:pt x="2477" y="8681"/>
                </a:lnTo>
                <a:lnTo>
                  <a:pt x="3061" y="8359"/>
                </a:lnTo>
                <a:lnTo>
                  <a:pt x="3311" y="8192"/>
                </a:lnTo>
                <a:lnTo>
                  <a:pt x="3739" y="8323"/>
                </a:lnTo>
                <a:lnTo>
                  <a:pt x="4704" y="8466"/>
                </a:lnTo>
                <a:lnTo>
                  <a:pt x="5192" y="8490"/>
                </a:lnTo>
                <a:lnTo>
                  <a:pt x="5728" y="8466"/>
                </a:lnTo>
                <a:lnTo>
                  <a:pt x="6752" y="8299"/>
                </a:lnTo>
                <a:lnTo>
                  <a:pt x="7681" y="7978"/>
                </a:lnTo>
                <a:lnTo>
                  <a:pt x="8514" y="7526"/>
                </a:lnTo>
                <a:lnTo>
                  <a:pt x="9217" y="6954"/>
                </a:lnTo>
                <a:lnTo>
                  <a:pt x="9776" y="6275"/>
                </a:lnTo>
                <a:lnTo>
                  <a:pt x="10169" y="5525"/>
                </a:lnTo>
                <a:lnTo>
                  <a:pt x="10372" y="4704"/>
                </a:lnTo>
                <a:lnTo>
                  <a:pt x="10383" y="4275"/>
                </a:lnTo>
                <a:lnTo>
                  <a:pt x="10372" y="3834"/>
                </a:lnTo>
                <a:lnTo>
                  <a:pt x="10169" y="3013"/>
                </a:lnTo>
                <a:lnTo>
                  <a:pt x="9776" y="2251"/>
                </a:lnTo>
                <a:lnTo>
                  <a:pt x="9217" y="1560"/>
                </a:lnTo>
                <a:lnTo>
                  <a:pt x="8514" y="977"/>
                </a:lnTo>
                <a:lnTo>
                  <a:pt x="7681" y="512"/>
                </a:lnTo>
                <a:lnTo>
                  <a:pt x="6752" y="191"/>
                </a:lnTo>
                <a:lnTo>
                  <a:pt x="5728" y="12"/>
                </a:lnTo>
                <a:lnTo>
                  <a:pt x="5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58"/>
          <p:cNvSpPr/>
          <p:nvPr/>
        </p:nvSpPr>
        <p:spPr>
          <a:xfrm>
            <a:off x="14037392" y="4045722"/>
            <a:ext cx="589448" cy="518435"/>
          </a:xfrm>
          <a:custGeom>
            <a:avLst/>
            <a:gdLst/>
            <a:ahLst/>
            <a:cxnLst/>
            <a:rect l="l" t="t" r="r" b="b"/>
            <a:pathLst>
              <a:path w="10384" h="9133" extrusionOk="0">
                <a:moveTo>
                  <a:pt x="2918" y="2953"/>
                </a:moveTo>
                <a:lnTo>
                  <a:pt x="2787" y="2965"/>
                </a:lnTo>
                <a:lnTo>
                  <a:pt x="2609" y="3144"/>
                </a:lnTo>
                <a:lnTo>
                  <a:pt x="2597" y="3263"/>
                </a:lnTo>
                <a:lnTo>
                  <a:pt x="2597" y="3334"/>
                </a:lnTo>
                <a:lnTo>
                  <a:pt x="2644" y="3453"/>
                </a:lnTo>
                <a:lnTo>
                  <a:pt x="2787" y="3584"/>
                </a:lnTo>
                <a:lnTo>
                  <a:pt x="2918" y="3608"/>
                </a:lnTo>
                <a:lnTo>
                  <a:pt x="7478" y="3608"/>
                </a:lnTo>
                <a:lnTo>
                  <a:pt x="7598" y="3584"/>
                </a:lnTo>
                <a:lnTo>
                  <a:pt x="7764" y="3406"/>
                </a:lnTo>
                <a:lnTo>
                  <a:pt x="7788" y="3275"/>
                </a:lnTo>
                <a:lnTo>
                  <a:pt x="7764" y="3144"/>
                </a:lnTo>
                <a:lnTo>
                  <a:pt x="7598" y="2965"/>
                </a:lnTo>
                <a:lnTo>
                  <a:pt x="7478" y="2953"/>
                </a:lnTo>
                <a:close/>
                <a:moveTo>
                  <a:pt x="2918" y="4906"/>
                </a:moveTo>
                <a:lnTo>
                  <a:pt x="2787" y="4918"/>
                </a:lnTo>
                <a:lnTo>
                  <a:pt x="2609" y="5097"/>
                </a:lnTo>
                <a:lnTo>
                  <a:pt x="2597" y="5216"/>
                </a:lnTo>
                <a:lnTo>
                  <a:pt x="2597" y="5287"/>
                </a:lnTo>
                <a:lnTo>
                  <a:pt x="2644" y="5406"/>
                </a:lnTo>
                <a:lnTo>
                  <a:pt x="2787" y="5537"/>
                </a:lnTo>
                <a:lnTo>
                  <a:pt x="2918" y="5561"/>
                </a:lnTo>
                <a:lnTo>
                  <a:pt x="5526" y="5561"/>
                </a:lnTo>
                <a:lnTo>
                  <a:pt x="5645" y="5537"/>
                </a:lnTo>
                <a:lnTo>
                  <a:pt x="5811" y="5359"/>
                </a:lnTo>
                <a:lnTo>
                  <a:pt x="5835" y="5228"/>
                </a:lnTo>
                <a:lnTo>
                  <a:pt x="5811" y="5097"/>
                </a:lnTo>
                <a:lnTo>
                  <a:pt x="5645" y="4918"/>
                </a:lnTo>
                <a:lnTo>
                  <a:pt x="5526" y="4906"/>
                </a:lnTo>
                <a:close/>
                <a:moveTo>
                  <a:pt x="5180" y="667"/>
                </a:moveTo>
                <a:lnTo>
                  <a:pt x="5645" y="679"/>
                </a:lnTo>
                <a:lnTo>
                  <a:pt x="6538" y="822"/>
                </a:lnTo>
                <a:lnTo>
                  <a:pt x="7347" y="1096"/>
                </a:lnTo>
                <a:lnTo>
                  <a:pt x="8074" y="1489"/>
                </a:lnTo>
                <a:lnTo>
                  <a:pt x="8693" y="1977"/>
                </a:lnTo>
                <a:lnTo>
                  <a:pt x="9181" y="2549"/>
                </a:lnTo>
                <a:lnTo>
                  <a:pt x="9526" y="3192"/>
                </a:lnTo>
                <a:lnTo>
                  <a:pt x="9705" y="3882"/>
                </a:lnTo>
                <a:lnTo>
                  <a:pt x="9717" y="4251"/>
                </a:lnTo>
                <a:lnTo>
                  <a:pt x="9705" y="4620"/>
                </a:lnTo>
                <a:lnTo>
                  <a:pt x="9526" y="5323"/>
                </a:lnTo>
                <a:lnTo>
                  <a:pt x="9181" y="5966"/>
                </a:lnTo>
                <a:lnTo>
                  <a:pt x="8693" y="6537"/>
                </a:lnTo>
                <a:lnTo>
                  <a:pt x="8086" y="7025"/>
                </a:lnTo>
                <a:lnTo>
                  <a:pt x="7359" y="7406"/>
                </a:lnTo>
                <a:lnTo>
                  <a:pt x="6550" y="7680"/>
                </a:lnTo>
                <a:lnTo>
                  <a:pt x="5669" y="7823"/>
                </a:lnTo>
                <a:lnTo>
                  <a:pt x="5192" y="7835"/>
                </a:lnTo>
                <a:lnTo>
                  <a:pt x="4764" y="7823"/>
                </a:lnTo>
                <a:lnTo>
                  <a:pt x="3918" y="7692"/>
                </a:lnTo>
                <a:lnTo>
                  <a:pt x="3502" y="7573"/>
                </a:lnTo>
                <a:lnTo>
                  <a:pt x="3359" y="7537"/>
                </a:lnTo>
                <a:lnTo>
                  <a:pt x="3061" y="7585"/>
                </a:lnTo>
                <a:lnTo>
                  <a:pt x="2930" y="7668"/>
                </a:lnTo>
                <a:lnTo>
                  <a:pt x="2751" y="7788"/>
                </a:lnTo>
                <a:lnTo>
                  <a:pt x="2311" y="8038"/>
                </a:lnTo>
                <a:lnTo>
                  <a:pt x="1787" y="8264"/>
                </a:lnTo>
                <a:lnTo>
                  <a:pt x="1180" y="8430"/>
                </a:lnTo>
                <a:lnTo>
                  <a:pt x="846" y="8466"/>
                </a:lnTo>
                <a:lnTo>
                  <a:pt x="1025" y="8216"/>
                </a:lnTo>
                <a:lnTo>
                  <a:pt x="1489" y="7490"/>
                </a:lnTo>
                <a:lnTo>
                  <a:pt x="1668" y="7049"/>
                </a:lnTo>
                <a:lnTo>
                  <a:pt x="1680" y="7049"/>
                </a:lnTo>
                <a:lnTo>
                  <a:pt x="1727" y="6871"/>
                </a:lnTo>
                <a:lnTo>
                  <a:pt x="1656" y="6537"/>
                </a:lnTo>
                <a:lnTo>
                  <a:pt x="1549" y="6383"/>
                </a:lnTo>
                <a:lnTo>
                  <a:pt x="1335" y="6132"/>
                </a:lnTo>
                <a:lnTo>
                  <a:pt x="989" y="5632"/>
                </a:lnTo>
                <a:lnTo>
                  <a:pt x="763" y="5097"/>
                </a:lnTo>
                <a:lnTo>
                  <a:pt x="644" y="4537"/>
                </a:lnTo>
                <a:lnTo>
                  <a:pt x="644" y="4251"/>
                </a:lnTo>
                <a:lnTo>
                  <a:pt x="656" y="3882"/>
                </a:lnTo>
                <a:lnTo>
                  <a:pt x="834" y="3192"/>
                </a:lnTo>
                <a:lnTo>
                  <a:pt x="1180" y="2549"/>
                </a:lnTo>
                <a:lnTo>
                  <a:pt x="1668" y="1977"/>
                </a:lnTo>
                <a:lnTo>
                  <a:pt x="2287" y="1489"/>
                </a:lnTo>
                <a:lnTo>
                  <a:pt x="3013" y="1096"/>
                </a:lnTo>
                <a:lnTo>
                  <a:pt x="3823" y="822"/>
                </a:lnTo>
                <a:lnTo>
                  <a:pt x="4716" y="679"/>
                </a:lnTo>
                <a:lnTo>
                  <a:pt x="5180" y="667"/>
                </a:lnTo>
                <a:close/>
                <a:moveTo>
                  <a:pt x="5192" y="0"/>
                </a:moveTo>
                <a:lnTo>
                  <a:pt x="4657" y="12"/>
                </a:lnTo>
                <a:lnTo>
                  <a:pt x="3644" y="179"/>
                </a:lnTo>
                <a:lnTo>
                  <a:pt x="2716" y="501"/>
                </a:lnTo>
                <a:lnTo>
                  <a:pt x="1882" y="965"/>
                </a:lnTo>
                <a:lnTo>
                  <a:pt x="1180" y="1536"/>
                </a:lnTo>
                <a:lnTo>
                  <a:pt x="620" y="2215"/>
                </a:lnTo>
                <a:lnTo>
                  <a:pt x="227" y="2977"/>
                </a:lnTo>
                <a:lnTo>
                  <a:pt x="25" y="3799"/>
                </a:lnTo>
                <a:lnTo>
                  <a:pt x="1" y="4239"/>
                </a:lnTo>
                <a:lnTo>
                  <a:pt x="13" y="4596"/>
                </a:lnTo>
                <a:lnTo>
                  <a:pt x="168" y="5287"/>
                </a:lnTo>
                <a:lnTo>
                  <a:pt x="442" y="5930"/>
                </a:lnTo>
                <a:lnTo>
                  <a:pt x="834" y="6525"/>
                </a:lnTo>
                <a:lnTo>
                  <a:pt x="1085" y="6799"/>
                </a:lnTo>
                <a:lnTo>
                  <a:pt x="954" y="7097"/>
                </a:lnTo>
                <a:lnTo>
                  <a:pt x="656" y="7633"/>
                </a:lnTo>
                <a:lnTo>
                  <a:pt x="227" y="8204"/>
                </a:lnTo>
                <a:lnTo>
                  <a:pt x="132" y="8288"/>
                </a:lnTo>
                <a:lnTo>
                  <a:pt x="49" y="8407"/>
                </a:lnTo>
                <a:lnTo>
                  <a:pt x="1" y="8681"/>
                </a:lnTo>
                <a:lnTo>
                  <a:pt x="49" y="8823"/>
                </a:lnTo>
                <a:lnTo>
                  <a:pt x="108" y="8954"/>
                </a:lnTo>
                <a:lnTo>
                  <a:pt x="334" y="9121"/>
                </a:lnTo>
                <a:lnTo>
                  <a:pt x="477" y="9133"/>
                </a:lnTo>
                <a:lnTo>
                  <a:pt x="930" y="9121"/>
                </a:lnTo>
                <a:lnTo>
                  <a:pt x="1763" y="8954"/>
                </a:lnTo>
                <a:lnTo>
                  <a:pt x="2478" y="8681"/>
                </a:lnTo>
                <a:lnTo>
                  <a:pt x="3061" y="8359"/>
                </a:lnTo>
                <a:lnTo>
                  <a:pt x="3311" y="8192"/>
                </a:lnTo>
                <a:lnTo>
                  <a:pt x="3740" y="8323"/>
                </a:lnTo>
                <a:lnTo>
                  <a:pt x="4692" y="8466"/>
                </a:lnTo>
                <a:lnTo>
                  <a:pt x="5192" y="8490"/>
                </a:lnTo>
                <a:lnTo>
                  <a:pt x="5728" y="8466"/>
                </a:lnTo>
                <a:lnTo>
                  <a:pt x="6752" y="8299"/>
                </a:lnTo>
                <a:lnTo>
                  <a:pt x="7681" y="7978"/>
                </a:lnTo>
                <a:lnTo>
                  <a:pt x="8502" y="7526"/>
                </a:lnTo>
                <a:lnTo>
                  <a:pt x="9217" y="6954"/>
                </a:lnTo>
                <a:lnTo>
                  <a:pt x="9765" y="6275"/>
                </a:lnTo>
                <a:lnTo>
                  <a:pt x="10157" y="5525"/>
                </a:lnTo>
                <a:lnTo>
                  <a:pt x="10372" y="4704"/>
                </a:lnTo>
                <a:lnTo>
                  <a:pt x="10384" y="4275"/>
                </a:lnTo>
                <a:lnTo>
                  <a:pt x="10372" y="3834"/>
                </a:lnTo>
                <a:lnTo>
                  <a:pt x="10157" y="3013"/>
                </a:lnTo>
                <a:lnTo>
                  <a:pt x="9765" y="2251"/>
                </a:lnTo>
                <a:lnTo>
                  <a:pt x="9217" y="1560"/>
                </a:lnTo>
                <a:lnTo>
                  <a:pt x="8502" y="977"/>
                </a:lnTo>
                <a:lnTo>
                  <a:pt x="7681" y="512"/>
                </a:lnTo>
                <a:lnTo>
                  <a:pt x="6752" y="191"/>
                </a:lnTo>
                <a:lnTo>
                  <a:pt x="5728" y="12"/>
                </a:lnTo>
                <a:lnTo>
                  <a:pt x="5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58"/>
          <p:cNvSpPr/>
          <p:nvPr/>
        </p:nvSpPr>
        <p:spPr>
          <a:xfrm>
            <a:off x="15172234" y="4047084"/>
            <a:ext cx="590753" cy="517072"/>
          </a:xfrm>
          <a:custGeom>
            <a:avLst/>
            <a:gdLst/>
            <a:ahLst/>
            <a:cxnLst/>
            <a:rect l="l" t="t" r="r" b="b"/>
            <a:pathLst>
              <a:path w="10407" h="9109" extrusionOk="0">
                <a:moveTo>
                  <a:pt x="5216" y="2274"/>
                </a:moveTo>
                <a:lnTo>
                  <a:pt x="5085" y="2298"/>
                </a:lnTo>
                <a:lnTo>
                  <a:pt x="4906" y="2465"/>
                </a:lnTo>
                <a:lnTo>
                  <a:pt x="4894" y="2584"/>
                </a:lnTo>
                <a:lnTo>
                  <a:pt x="4894" y="3906"/>
                </a:lnTo>
                <a:lnTo>
                  <a:pt x="3584" y="3906"/>
                </a:lnTo>
                <a:lnTo>
                  <a:pt x="3453" y="3918"/>
                </a:lnTo>
                <a:lnTo>
                  <a:pt x="3287" y="4096"/>
                </a:lnTo>
                <a:lnTo>
                  <a:pt x="3263" y="4227"/>
                </a:lnTo>
                <a:lnTo>
                  <a:pt x="3287" y="4358"/>
                </a:lnTo>
                <a:lnTo>
                  <a:pt x="3453" y="4525"/>
                </a:lnTo>
                <a:lnTo>
                  <a:pt x="3584" y="4537"/>
                </a:lnTo>
                <a:lnTo>
                  <a:pt x="4894" y="4537"/>
                </a:lnTo>
                <a:lnTo>
                  <a:pt x="4894" y="5835"/>
                </a:lnTo>
                <a:lnTo>
                  <a:pt x="4906" y="5977"/>
                </a:lnTo>
                <a:lnTo>
                  <a:pt x="5085" y="6168"/>
                </a:lnTo>
                <a:lnTo>
                  <a:pt x="5216" y="6180"/>
                </a:lnTo>
                <a:lnTo>
                  <a:pt x="5347" y="6168"/>
                </a:lnTo>
                <a:lnTo>
                  <a:pt x="5525" y="5989"/>
                </a:lnTo>
                <a:lnTo>
                  <a:pt x="5549" y="5870"/>
                </a:lnTo>
                <a:lnTo>
                  <a:pt x="5549" y="4537"/>
                </a:lnTo>
                <a:lnTo>
                  <a:pt x="6847" y="4537"/>
                </a:lnTo>
                <a:lnTo>
                  <a:pt x="6978" y="4513"/>
                </a:lnTo>
                <a:lnTo>
                  <a:pt x="7156" y="4346"/>
                </a:lnTo>
                <a:lnTo>
                  <a:pt x="7168" y="4227"/>
                </a:lnTo>
                <a:lnTo>
                  <a:pt x="7156" y="4108"/>
                </a:lnTo>
                <a:lnTo>
                  <a:pt x="6978" y="3918"/>
                </a:lnTo>
                <a:lnTo>
                  <a:pt x="6847" y="3906"/>
                </a:lnTo>
                <a:lnTo>
                  <a:pt x="5549" y="3906"/>
                </a:lnTo>
                <a:lnTo>
                  <a:pt x="5549" y="2584"/>
                </a:lnTo>
                <a:lnTo>
                  <a:pt x="5525" y="2465"/>
                </a:lnTo>
                <a:lnTo>
                  <a:pt x="5347" y="2298"/>
                </a:lnTo>
                <a:lnTo>
                  <a:pt x="5216" y="2274"/>
                </a:lnTo>
                <a:close/>
                <a:moveTo>
                  <a:pt x="5204" y="643"/>
                </a:moveTo>
                <a:lnTo>
                  <a:pt x="5668" y="655"/>
                </a:lnTo>
                <a:lnTo>
                  <a:pt x="6561" y="798"/>
                </a:lnTo>
                <a:lnTo>
                  <a:pt x="7371" y="1072"/>
                </a:lnTo>
                <a:lnTo>
                  <a:pt x="8097" y="1465"/>
                </a:lnTo>
                <a:lnTo>
                  <a:pt x="8716" y="1953"/>
                </a:lnTo>
                <a:lnTo>
                  <a:pt x="9204" y="2525"/>
                </a:lnTo>
                <a:lnTo>
                  <a:pt x="9538" y="3168"/>
                </a:lnTo>
                <a:lnTo>
                  <a:pt x="9728" y="3858"/>
                </a:lnTo>
                <a:lnTo>
                  <a:pt x="9740" y="4227"/>
                </a:lnTo>
                <a:lnTo>
                  <a:pt x="9728" y="4596"/>
                </a:lnTo>
                <a:lnTo>
                  <a:pt x="9550" y="5299"/>
                </a:lnTo>
                <a:lnTo>
                  <a:pt x="9204" y="5942"/>
                </a:lnTo>
                <a:lnTo>
                  <a:pt x="8716" y="6513"/>
                </a:lnTo>
                <a:lnTo>
                  <a:pt x="8109" y="7001"/>
                </a:lnTo>
                <a:lnTo>
                  <a:pt x="7383" y="7382"/>
                </a:lnTo>
                <a:lnTo>
                  <a:pt x="6573" y="7656"/>
                </a:lnTo>
                <a:lnTo>
                  <a:pt x="5680" y="7799"/>
                </a:lnTo>
                <a:lnTo>
                  <a:pt x="5216" y="7811"/>
                </a:lnTo>
                <a:lnTo>
                  <a:pt x="4787" y="7799"/>
                </a:lnTo>
                <a:lnTo>
                  <a:pt x="3942" y="7668"/>
                </a:lnTo>
                <a:lnTo>
                  <a:pt x="3525" y="7549"/>
                </a:lnTo>
                <a:lnTo>
                  <a:pt x="3382" y="7513"/>
                </a:lnTo>
                <a:lnTo>
                  <a:pt x="3084" y="7561"/>
                </a:lnTo>
                <a:lnTo>
                  <a:pt x="2953" y="7644"/>
                </a:lnTo>
                <a:lnTo>
                  <a:pt x="2572" y="7894"/>
                </a:lnTo>
                <a:lnTo>
                  <a:pt x="1798" y="8240"/>
                </a:lnTo>
                <a:lnTo>
                  <a:pt x="1191" y="8406"/>
                </a:lnTo>
                <a:lnTo>
                  <a:pt x="870" y="8442"/>
                </a:lnTo>
                <a:lnTo>
                  <a:pt x="1060" y="8192"/>
                </a:lnTo>
                <a:lnTo>
                  <a:pt x="1513" y="7466"/>
                </a:lnTo>
                <a:lnTo>
                  <a:pt x="1691" y="7025"/>
                </a:lnTo>
                <a:lnTo>
                  <a:pt x="1739" y="6847"/>
                </a:lnTo>
                <a:lnTo>
                  <a:pt x="1679" y="6513"/>
                </a:lnTo>
                <a:lnTo>
                  <a:pt x="1560" y="6359"/>
                </a:lnTo>
                <a:lnTo>
                  <a:pt x="1358" y="6108"/>
                </a:lnTo>
                <a:lnTo>
                  <a:pt x="1012" y="5608"/>
                </a:lnTo>
                <a:lnTo>
                  <a:pt x="786" y="5073"/>
                </a:lnTo>
                <a:lnTo>
                  <a:pt x="667" y="4513"/>
                </a:lnTo>
                <a:lnTo>
                  <a:pt x="667" y="4227"/>
                </a:lnTo>
                <a:lnTo>
                  <a:pt x="679" y="3858"/>
                </a:lnTo>
                <a:lnTo>
                  <a:pt x="858" y="3168"/>
                </a:lnTo>
                <a:lnTo>
                  <a:pt x="1203" y="2525"/>
                </a:lnTo>
                <a:lnTo>
                  <a:pt x="1691" y="1953"/>
                </a:lnTo>
                <a:lnTo>
                  <a:pt x="2310" y="1465"/>
                </a:lnTo>
                <a:lnTo>
                  <a:pt x="3037" y="1072"/>
                </a:lnTo>
                <a:lnTo>
                  <a:pt x="3846" y="798"/>
                </a:lnTo>
                <a:lnTo>
                  <a:pt x="4739" y="655"/>
                </a:lnTo>
                <a:lnTo>
                  <a:pt x="5204" y="643"/>
                </a:lnTo>
                <a:close/>
                <a:moveTo>
                  <a:pt x="5216" y="0"/>
                </a:moveTo>
                <a:lnTo>
                  <a:pt x="4680" y="12"/>
                </a:lnTo>
                <a:lnTo>
                  <a:pt x="3668" y="179"/>
                </a:lnTo>
                <a:lnTo>
                  <a:pt x="2727" y="500"/>
                </a:lnTo>
                <a:lnTo>
                  <a:pt x="1894" y="953"/>
                </a:lnTo>
                <a:lnTo>
                  <a:pt x="1191" y="1536"/>
                </a:lnTo>
                <a:lnTo>
                  <a:pt x="631" y="2203"/>
                </a:lnTo>
                <a:lnTo>
                  <a:pt x="239" y="2965"/>
                </a:lnTo>
                <a:lnTo>
                  <a:pt x="24" y="3799"/>
                </a:lnTo>
                <a:lnTo>
                  <a:pt x="12" y="4227"/>
                </a:lnTo>
                <a:lnTo>
                  <a:pt x="24" y="4584"/>
                </a:lnTo>
                <a:lnTo>
                  <a:pt x="167" y="5287"/>
                </a:lnTo>
                <a:lnTo>
                  <a:pt x="441" y="5930"/>
                </a:lnTo>
                <a:lnTo>
                  <a:pt x="846" y="6525"/>
                </a:lnTo>
                <a:lnTo>
                  <a:pt x="1084" y="6799"/>
                </a:lnTo>
                <a:lnTo>
                  <a:pt x="965" y="7097"/>
                </a:lnTo>
                <a:lnTo>
                  <a:pt x="655" y="7633"/>
                </a:lnTo>
                <a:lnTo>
                  <a:pt x="227" y="8204"/>
                </a:lnTo>
                <a:lnTo>
                  <a:pt x="143" y="8287"/>
                </a:lnTo>
                <a:lnTo>
                  <a:pt x="48" y="8406"/>
                </a:lnTo>
                <a:lnTo>
                  <a:pt x="0" y="8680"/>
                </a:lnTo>
                <a:lnTo>
                  <a:pt x="48" y="8823"/>
                </a:lnTo>
                <a:lnTo>
                  <a:pt x="119" y="8942"/>
                </a:lnTo>
                <a:lnTo>
                  <a:pt x="346" y="9097"/>
                </a:lnTo>
                <a:lnTo>
                  <a:pt x="501" y="9109"/>
                </a:lnTo>
                <a:lnTo>
                  <a:pt x="953" y="9097"/>
                </a:lnTo>
                <a:lnTo>
                  <a:pt x="1786" y="8930"/>
                </a:lnTo>
                <a:lnTo>
                  <a:pt x="2501" y="8657"/>
                </a:lnTo>
                <a:lnTo>
                  <a:pt x="3084" y="8335"/>
                </a:lnTo>
                <a:lnTo>
                  <a:pt x="3322" y="8168"/>
                </a:lnTo>
                <a:lnTo>
                  <a:pt x="3775" y="8299"/>
                </a:lnTo>
                <a:lnTo>
                  <a:pt x="4727" y="8454"/>
                </a:lnTo>
                <a:lnTo>
                  <a:pt x="5216" y="8466"/>
                </a:lnTo>
                <a:lnTo>
                  <a:pt x="5751" y="8442"/>
                </a:lnTo>
                <a:lnTo>
                  <a:pt x="6763" y="8275"/>
                </a:lnTo>
                <a:lnTo>
                  <a:pt x="7704" y="7954"/>
                </a:lnTo>
                <a:lnTo>
                  <a:pt x="8526" y="7502"/>
                </a:lnTo>
                <a:lnTo>
                  <a:pt x="9228" y="6930"/>
                </a:lnTo>
                <a:lnTo>
                  <a:pt x="9788" y="6251"/>
                </a:lnTo>
                <a:lnTo>
                  <a:pt x="10181" y="5489"/>
                </a:lnTo>
                <a:lnTo>
                  <a:pt x="10395" y="4668"/>
                </a:lnTo>
                <a:lnTo>
                  <a:pt x="10407" y="4227"/>
                </a:lnTo>
                <a:lnTo>
                  <a:pt x="10395" y="3799"/>
                </a:lnTo>
                <a:lnTo>
                  <a:pt x="10181" y="2965"/>
                </a:lnTo>
                <a:lnTo>
                  <a:pt x="9788" y="2203"/>
                </a:lnTo>
                <a:lnTo>
                  <a:pt x="9228" y="1536"/>
                </a:lnTo>
                <a:lnTo>
                  <a:pt x="8526" y="953"/>
                </a:lnTo>
                <a:lnTo>
                  <a:pt x="7704" y="500"/>
                </a:lnTo>
                <a:lnTo>
                  <a:pt x="6763" y="179"/>
                </a:lnTo>
                <a:lnTo>
                  <a:pt x="5751" y="12"/>
                </a:lnTo>
                <a:lnTo>
                  <a:pt x="5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58"/>
          <p:cNvSpPr/>
          <p:nvPr/>
        </p:nvSpPr>
        <p:spPr>
          <a:xfrm>
            <a:off x="16309745" y="4045722"/>
            <a:ext cx="589448" cy="518435"/>
          </a:xfrm>
          <a:custGeom>
            <a:avLst/>
            <a:gdLst/>
            <a:ahLst/>
            <a:cxnLst/>
            <a:rect l="l" t="t" r="r" b="b"/>
            <a:pathLst>
              <a:path w="10384" h="9133" extrusionOk="0">
                <a:moveTo>
                  <a:pt x="4656" y="1977"/>
                </a:moveTo>
                <a:lnTo>
                  <a:pt x="4430" y="1989"/>
                </a:lnTo>
                <a:lnTo>
                  <a:pt x="4037" y="2156"/>
                </a:lnTo>
                <a:lnTo>
                  <a:pt x="3739" y="2453"/>
                </a:lnTo>
                <a:lnTo>
                  <a:pt x="3584" y="2846"/>
                </a:lnTo>
                <a:lnTo>
                  <a:pt x="3561" y="3061"/>
                </a:lnTo>
                <a:lnTo>
                  <a:pt x="3584" y="3192"/>
                </a:lnTo>
                <a:lnTo>
                  <a:pt x="3763" y="3370"/>
                </a:lnTo>
                <a:lnTo>
                  <a:pt x="3894" y="3394"/>
                </a:lnTo>
                <a:lnTo>
                  <a:pt x="4025" y="3370"/>
                </a:lnTo>
                <a:lnTo>
                  <a:pt x="4192" y="3192"/>
                </a:lnTo>
                <a:lnTo>
                  <a:pt x="4215" y="3061"/>
                </a:lnTo>
                <a:lnTo>
                  <a:pt x="4227" y="2977"/>
                </a:lnTo>
                <a:lnTo>
                  <a:pt x="4287" y="2822"/>
                </a:lnTo>
                <a:lnTo>
                  <a:pt x="4406" y="2703"/>
                </a:lnTo>
                <a:lnTo>
                  <a:pt x="4573" y="2632"/>
                </a:lnTo>
                <a:lnTo>
                  <a:pt x="4656" y="2620"/>
                </a:lnTo>
                <a:lnTo>
                  <a:pt x="5644" y="2620"/>
                </a:lnTo>
                <a:lnTo>
                  <a:pt x="5751" y="2632"/>
                </a:lnTo>
                <a:lnTo>
                  <a:pt x="5942" y="2715"/>
                </a:lnTo>
                <a:lnTo>
                  <a:pt x="6085" y="2858"/>
                </a:lnTo>
                <a:lnTo>
                  <a:pt x="6168" y="3049"/>
                </a:lnTo>
                <a:lnTo>
                  <a:pt x="6168" y="3156"/>
                </a:lnTo>
                <a:lnTo>
                  <a:pt x="6156" y="3299"/>
                </a:lnTo>
                <a:lnTo>
                  <a:pt x="6001" y="3549"/>
                </a:lnTo>
                <a:lnTo>
                  <a:pt x="5871" y="3620"/>
                </a:lnTo>
                <a:lnTo>
                  <a:pt x="5037" y="4061"/>
                </a:lnTo>
                <a:lnTo>
                  <a:pt x="4966" y="4108"/>
                </a:lnTo>
                <a:lnTo>
                  <a:pt x="4870" y="4251"/>
                </a:lnTo>
                <a:lnTo>
                  <a:pt x="4870" y="4346"/>
                </a:lnTo>
                <a:lnTo>
                  <a:pt x="4870" y="4906"/>
                </a:lnTo>
                <a:lnTo>
                  <a:pt x="4882" y="5037"/>
                </a:lnTo>
                <a:lnTo>
                  <a:pt x="5061" y="5216"/>
                </a:lnTo>
                <a:lnTo>
                  <a:pt x="5192" y="5228"/>
                </a:lnTo>
                <a:lnTo>
                  <a:pt x="5323" y="5216"/>
                </a:lnTo>
                <a:lnTo>
                  <a:pt x="5501" y="5037"/>
                </a:lnTo>
                <a:lnTo>
                  <a:pt x="5513" y="4906"/>
                </a:lnTo>
                <a:lnTo>
                  <a:pt x="5513" y="4549"/>
                </a:lnTo>
                <a:lnTo>
                  <a:pt x="6168" y="4204"/>
                </a:lnTo>
                <a:lnTo>
                  <a:pt x="6311" y="4120"/>
                </a:lnTo>
                <a:lnTo>
                  <a:pt x="6561" y="3906"/>
                </a:lnTo>
                <a:lnTo>
                  <a:pt x="6728" y="3632"/>
                </a:lnTo>
                <a:lnTo>
                  <a:pt x="6811" y="3322"/>
                </a:lnTo>
                <a:lnTo>
                  <a:pt x="6823" y="3156"/>
                </a:lnTo>
                <a:lnTo>
                  <a:pt x="6799" y="2906"/>
                </a:lnTo>
                <a:lnTo>
                  <a:pt x="6621" y="2489"/>
                </a:lnTo>
                <a:lnTo>
                  <a:pt x="6299" y="2168"/>
                </a:lnTo>
                <a:lnTo>
                  <a:pt x="5882" y="1989"/>
                </a:lnTo>
                <a:lnTo>
                  <a:pt x="5644" y="1977"/>
                </a:lnTo>
                <a:close/>
                <a:moveTo>
                  <a:pt x="5192" y="5716"/>
                </a:moveTo>
                <a:lnTo>
                  <a:pt x="5108" y="5728"/>
                </a:lnTo>
                <a:lnTo>
                  <a:pt x="4966" y="5787"/>
                </a:lnTo>
                <a:lnTo>
                  <a:pt x="4858" y="5894"/>
                </a:lnTo>
                <a:lnTo>
                  <a:pt x="4799" y="6037"/>
                </a:lnTo>
                <a:lnTo>
                  <a:pt x="4787" y="6121"/>
                </a:lnTo>
                <a:lnTo>
                  <a:pt x="4799" y="6204"/>
                </a:lnTo>
                <a:lnTo>
                  <a:pt x="4847" y="6359"/>
                </a:lnTo>
                <a:lnTo>
                  <a:pt x="4954" y="6466"/>
                </a:lnTo>
                <a:lnTo>
                  <a:pt x="5108" y="6525"/>
                </a:lnTo>
                <a:lnTo>
                  <a:pt x="5192" y="6537"/>
                </a:lnTo>
                <a:lnTo>
                  <a:pt x="5287" y="6525"/>
                </a:lnTo>
                <a:lnTo>
                  <a:pt x="5430" y="6466"/>
                </a:lnTo>
                <a:lnTo>
                  <a:pt x="5537" y="6359"/>
                </a:lnTo>
                <a:lnTo>
                  <a:pt x="5597" y="6204"/>
                </a:lnTo>
                <a:lnTo>
                  <a:pt x="5597" y="6121"/>
                </a:lnTo>
                <a:lnTo>
                  <a:pt x="5597" y="6037"/>
                </a:lnTo>
                <a:lnTo>
                  <a:pt x="5537" y="5894"/>
                </a:lnTo>
                <a:lnTo>
                  <a:pt x="5418" y="5787"/>
                </a:lnTo>
                <a:lnTo>
                  <a:pt x="5275" y="5728"/>
                </a:lnTo>
                <a:lnTo>
                  <a:pt x="5192" y="5716"/>
                </a:lnTo>
                <a:close/>
                <a:moveTo>
                  <a:pt x="5180" y="667"/>
                </a:moveTo>
                <a:lnTo>
                  <a:pt x="5644" y="679"/>
                </a:lnTo>
                <a:lnTo>
                  <a:pt x="6537" y="822"/>
                </a:lnTo>
                <a:lnTo>
                  <a:pt x="7347" y="1096"/>
                </a:lnTo>
                <a:lnTo>
                  <a:pt x="8073" y="1489"/>
                </a:lnTo>
                <a:lnTo>
                  <a:pt x="8692" y="1977"/>
                </a:lnTo>
                <a:lnTo>
                  <a:pt x="9181" y="2549"/>
                </a:lnTo>
                <a:lnTo>
                  <a:pt x="9514" y="3192"/>
                </a:lnTo>
                <a:lnTo>
                  <a:pt x="9704" y="3882"/>
                </a:lnTo>
                <a:lnTo>
                  <a:pt x="9716" y="4251"/>
                </a:lnTo>
                <a:lnTo>
                  <a:pt x="9704" y="4620"/>
                </a:lnTo>
                <a:lnTo>
                  <a:pt x="9526" y="5323"/>
                </a:lnTo>
                <a:lnTo>
                  <a:pt x="9181" y="5966"/>
                </a:lnTo>
                <a:lnTo>
                  <a:pt x="8692" y="6537"/>
                </a:lnTo>
                <a:lnTo>
                  <a:pt x="8085" y="7025"/>
                </a:lnTo>
                <a:lnTo>
                  <a:pt x="7359" y="7406"/>
                </a:lnTo>
                <a:lnTo>
                  <a:pt x="6549" y="7680"/>
                </a:lnTo>
                <a:lnTo>
                  <a:pt x="5656" y="7823"/>
                </a:lnTo>
                <a:lnTo>
                  <a:pt x="5192" y="7835"/>
                </a:lnTo>
                <a:lnTo>
                  <a:pt x="4763" y="7823"/>
                </a:lnTo>
                <a:lnTo>
                  <a:pt x="3918" y="7692"/>
                </a:lnTo>
                <a:lnTo>
                  <a:pt x="3501" y="7573"/>
                </a:lnTo>
                <a:lnTo>
                  <a:pt x="3358" y="7537"/>
                </a:lnTo>
                <a:lnTo>
                  <a:pt x="3061" y="7585"/>
                </a:lnTo>
                <a:lnTo>
                  <a:pt x="2930" y="7668"/>
                </a:lnTo>
                <a:lnTo>
                  <a:pt x="2751" y="7788"/>
                </a:lnTo>
                <a:lnTo>
                  <a:pt x="2310" y="8038"/>
                </a:lnTo>
                <a:lnTo>
                  <a:pt x="1786" y="8264"/>
                </a:lnTo>
                <a:lnTo>
                  <a:pt x="1167" y="8430"/>
                </a:lnTo>
                <a:lnTo>
                  <a:pt x="846" y="8466"/>
                </a:lnTo>
                <a:lnTo>
                  <a:pt x="1024" y="8216"/>
                </a:lnTo>
                <a:lnTo>
                  <a:pt x="1477" y="7490"/>
                </a:lnTo>
                <a:lnTo>
                  <a:pt x="1667" y="7049"/>
                </a:lnTo>
                <a:lnTo>
                  <a:pt x="1715" y="6871"/>
                </a:lnTo>
                <a:lnTo>
                  <a:pt x="1656" y="6537"/>
                </a:lnTo>
                <a:lnTo>
                  <a:pt x="1536" y="6383"/>
                </a:lnTo>
                <a:lnTo>
                  <a:pt x="1334" y="6132"/>
                </a:lnTo>
                <a:lnTo>
                  <a:pt x="989" y="5632"/>
                </a:lnTo>
                <a:lnTo>
                  <a:pt x="763" y="5097"/>
                </a:lnTo>
                <a:lnTo>
                  <a:pt x="643" y="4537"/>
                </a:lnTo>
                <a:lnTo>
                  <a:pt x="643" y="4251"/>
                </a:lnTo>
                <a:lnTo>
                  <a:pt x="655" y="3882"/>
                </a:lnTo>
                <a:lnTo>
                  <a:pt x="834" y="3192"/>
                </a:lnTo>
                <a:lnTo>
                  <a:pt x="1179" y="2549"/>
                </a:lnTo>
                <a:lnTo>
                  <a:pt x="1667" y="1977"/>
                </a:lnTo>
                <a:lnTo>
                  <a:pt x="2287" y="1489"/>
                </a:lnTo>
                <a:lnTo>
                  <a:pt x="3013" y="1096"/>
                </a:lnTo>
                <a:lnTo>
                  <a:pt x="3823" y="822"/>
                </a:lnTo>
                <a:lnTo>
                  <a:pt x="4716" y="679"/>
                </a:lnTo>
                <a:lnTo>
                  <a:pt x="5180" y="667"/>
                </a:lnTo>
                <a:close/>
                <a:moveTo>
                  <a:pt x="5192" y="0"/>
                </a:moveTo>
                <a:lnTo>
                  <a:pt x="4656" y="12"/>
                </a:lnTo>
                <a:lnTo>
                  <a:pt x="3644" y="191"/>
                </a:lnTo>
                <a:lnTo>
                  <a:pt x="2715" y="512"/>
                </a:lnTo>
                <a:lnTo>
                  <a:pt x="1882" y="965"/>
                </a:lnTo>
                <a:lnTo>
                  <a:pt x="1179" y="1536"/>
                </a:lnTo>
                <a:lnTo>
                  <a:pt x="620" y="2215"/>
                </a:lnTo>
                <a:lnTo>
                  <a:pt x="227" y="2977"/>
                </a:lnTo>
                <a:lnTo>
                  <a:pt x="24" y="3799"/>
                </a:lnTo>
                <a:lnTo>
                  <a:pt x="0" y="4239"/>
                </a:lnTo>
                <a:lnTo>
                  <a:pt x="12" y="4596"/>
                </a:lnTo>
                <a:lnTo>
                  <a:pt x="155" y="5287"/>
                </a:lnTo>
                <a:lnTo>
                  <a:pt x="441" y="5942"/>
                </a:lnTo>
                <a:lnTo>
                  <a:pt x="834" y="6537"/>
                </a:lnTo>
                <a:lnTo>
                  <a:pt x="1072" y="6811"/>
                </a:lnTo>
                <a:lnTo>
                  <a:pt x="953" y="7097"/>
                </a:lnTo>
                <a:lnTo>
                  <a:pt x="643" y="7633"/>
                </a:lnTo>
                <a:lnTo>
                  <a:pt x="215" y="8204"/>
                </a:lnTo>
                <a:lnTo>
                  <a:pt x="131" y="8299"/>
                </a:lnTo>
                <a:lnTo>
                  <a:pt x="48" y="8407"/>
                </a:lnTo>
                <a:lnTo>
                  <a:pt x="0" y="8681"/>
                </a:lnTo>
                <a:lnTo>
                  <a:pt x="36" y="8823"/>
                </a:lnTo>
                <a:lnTo>
                  <a:pt x="96" y="8966"/>
                </a:lnTo>
                <a:lnTo>
                  <a:pt x="322" y="9121"/>
                </a:lnTo>
                <a:lnTo>
                  <a:pt x="477" y="9133"/>
                </a:lnTo>
                <a:lnTo>
                  <a:pt x="929" y="9121"/>
                </a:lnTo>
                <a:lnTo>
                  <a:pt x="1763" y="8954"/>
                </a:lnTo>
                <a:lnTo>
                  <a:pt x="2477" y="8681"/>
                </a:lnTo>
                <a:lnTo>
                  <a:pt x="3061" y="8359"/>
                </a:lnTo>
                <a:lnTo>
                  <a:pt x="3299" y="8192"/>
                </a:lnTo>
                <a:lnTo>
                  <a:pt x="3739" y="8323"/>
                </a:lnTo>
                <a:lnTo>
                  <a:pt x="4692" y="8478"/>
                </a:lnTo>
                <a:lnTo>
                  <a:pt x="5192" y="8490"/>
                </a:lnTo>
                <a:lnTo>
                  <a:pt x="5728" y="8466"/>
                </a:lnTo>
                <a:lnTo>
                  <a:pt x="6740" y="8299"/>
                </a:lnTo>
                <a:lnTo>
                  <a:pt x="7680" y="7978"/>
                </a:lnTo>
                <a:lnTo>
                  <a:pt x="8502" y="7526"/>
                </a:lnTo>
                <a:lnTo>
                  <a:pt x="9204" y="6954"/>
                </a:lnTo>
                <a:lnTo>
                  <a:pt x="9764" y="6275"/>
                </a:lnTo>
                <a:lnTo>
                  <a:pt x="10157" y="5513"/>
                </a:lnTo>
                <a:lnTo>
                  <a:pt x="10371" y="4692"/>
                </a:lnTo>
                <a:lnTo>
                  <a:pt x="10383" y="4251"/>
                </a:lnTo>
                <a:lnTo>
                  <a:pt x="10371" y="3823"/>
                </a:lnTo>
                <a:lnTo>
                  <a:pt x="10157" y="2989"/>
                </a:lnTo>
                <a:lnTo>
                  <a:pt x="9764" y="2227"/>
                </a:lnTo>
                <a:lnTo>
                  <a:pt x="9204" y="1548"/>
                </a:lnTo>
                <a:lnTo>
                  <a:pt x="8502" y="977"/>
                </a:lnTo>
                <a:lnTo>
                  <a:pt x="7680" y="512"/>
                </a:lnTo>
                <a:lnTo>
                  <a:pt x="6740" y="191"/>
                </a:lnTo>
                <a:lnTo>
                  <a:pt x="5728" y="12"/>
                </a:lnTo>
                <a:lnTo>
                  <a:pt x="5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58"/>
          <p:cNvSpPr/>
          <p:nvPr/>
        </p:nvSpPr>
        <p:spPr>
          <a:xfrm>
            <a:off x="9579991" y="5285296"/>
            <a:ext cx="517754" cy="517754"/>
          </a:xfrm>
          <a:custGeom>
            <a:avLst/>
            <a:gdLst/>
            <a:ahLst/>
            <a:cxnLst/>
            <a:rect l="l" t="t" r="r" b="b"/>
            <a:pathLst>
              <a:path w="9121" h="9121" extrusionOk="0">
                <a:moveTo>
                  <a:pt x="2941" y="0"/>
                </a:moveTo>
                <a:lnTo>
                  <a:pt x="2810" y="24"/>
                </a:lnTo>
                <a:lnTo>
                  <a:pt x="2631" y="191"/>
                </a:lnTo>
                <a:lnTo>
                  <a:pt x="2608" y="322"/>
                </a:lnTo>
                <a:lnTo>
                  <a:pt x="2608" y="2608"/>
                </a:lnTo>
                <a:lnTo>
                  <a:pt x="333" y="2608"/>
                </a:lnTo>
                <a:lnTo>
                  <a:pt x="202" y="2620"/>
                </a:lnTo>
                <a:lnTo>
                  <a:pt x="24" y="2799"/>
                </a:lnTo>
                <a:lnTo>
                  <a:pt x="0" y="2930"/>
                </a:lnTo>
                <a:lnTo>
                  <a:pt x="24" y="3060"/>
                </a:lnTo>
                <a:lnTo>
                  <a:pt x="202" y="3239"/>
                </a:lnTo>
                <a:lnTo>
                  <a:pt x="333" y="3263"/>
                </a:lnTo>
                <a:lnTo>
                  <a:pt x="2941" y="3263"/>
                </a:lnTo>
                <a:lnTo>
                  <a:pt x="3060" y="3239"/>
                </a:lnTo>
                <a:lnTo>
                  <a:pt x="3239" y="3060"/>
                </a:lnTo>
                <a:lnTo>
                  <a:pt x="3262" y="2930"/>
                </a:lnTo>
                <a:lnTo>
                  <a:pt x="3262" y="322"/>
                </a:lnTo>
                <a:lnTo>
                  <a:pt x="3239" y="191"/>
                </a:lnTo>
                <a:lnTo>
                  <a:pt x="3060" y="24"/>
                </a:lnTo>
                <a:lnTo>
                  <a:pt x="2941" y="0"/>
                </a:lnTo>
                <a:close/>
                <a:moveTo>
                  <a:pt x="6192" y="0"/>
                </a:moveTo>
                <a:lnTo>
                  <a:pt x="6061" y="24"/>
                </a:lnTo>
                <a:lnTo>
                  <a:pt x="5882" y="191"/>
                </a:lnTo>
                <a:lnTo>
                  <a:pt x="5870" y="322"/>
                </a:lnTo>
                <a:lnTo>
                  <a:pt x="5870" y="2930"/>
                </a:lnTo>
                <a:lnTo>
                  <a:pt x="5882" y="3060"/>
                </a:lnTo>
                <a:lnTo>
                  <a:pt x="6061" y="3239"/>
                </a:lnTo>
                <a:lnTo>
                  <a:pt x="6192" y="3263"/>
                </a:lnTo>
                <a:lnTo>
                  <a:pt x="8799" y="3263"/>
                </a:lnTo>
                <a:lnTo>
                  <a:pt x="8930" y="3239"/>
                </a:lnTo>
                <a:lnTo>
                  <a:pt x="9109" y="3060"/>
                </a:lnTo>
                <a:lnTo>
                  <a:pt x="9121" y="2930"/>
                </a:lnTo>
                <a:lnTo>
                  <a:pt x="9109" y="2799"/>
                </a:lnTo>
                <a:lnTo>
                  <a:pt x="8930" y="2620"/>
                </a:lnTo>
                <a:lnTo>
                  <a:pt x="8799" y="2608"/>
                </a:lnTo>
                <a:lnTo>
                  <a:pt x="6513" y="2608"/>
                </a:lnTo>
                <a:lnTo>
                  <a:pt x="6513" y="322"/>
                </a:lnTo>
                <a:lnTo>
                  <a:pt x="6501" y="191"/>
                </a:lnTo>
                <a:lnTo>
                  <a:pt x="6322" y="24"/>
                </a:lnTo>
                <a:lnTo>
                  <a:pt x="6192" y="0"/>
                </a:lnTo>
                <a:close/>
                <a:moveTo>
                  <a:pt x="333" y="5859"/>
                </a:moveTo>
                <a:lnTo>
                  <a:pt x="202" y="5882"/>
                </a:lnTo>
                <a:lnTo>
                  <a:pt x="24" y="6061"/>
                </a:lnTo>
                <a:lnTo>
                  <a:pt x="0" y="6192"/>
                </a:lnTo>
                <a:lnTo>
                  <a:pt x="24" y="6323"/>
                </a:lnTo>
                <a:lnTo>
                  <a:pt x="202" y="6490"/>
                </a:lnTo>
                <a:lnTo>
                  <a:pt x="333" y="6513"/>
                </a:lnTo>
                <a:lnTo>
                  <a:pt x="2608" y="6513"/>
                </a:lnTo>
                <a:lnTo>
                  <a:pt x="2608" y="8788"/>
                </a:lnTo>
                <a:lnTo>
                  <a:pt x="2631" y="8919"/>
                </a:lnTo>
                <a:lnTo>
                  <a:pt x="2810" y="9097"/>
                </a:lnTo>
                <a:lnTo>
                  <a:pt x="2941" y="9121"/>
                </a:lnTo>
                <a:lnTo>
                  <a:pt x="3060" y="9097"/>
                </a:lnTo>
                <a:lnTo>
                  <a:pt x="3239" y="8919"/>
                </a:lnTo>
                <a:lnTo>
                  <a:pt x="3262" y="8788"/>
                </a:lnTo>
                <a:lnTo>
                  <a:pt x="3262" y="6192"/>
                </a:lnTo>
                <a:lnTo>
                  <a:pt x="3239" y="6061"/>
                </a:lnTo>
                <a:lnTo>
                  <a:pt x="3060" y="5882"/>
                </a:lnTo>
                <a:lnTo>
                  <a:pt x="2941" y="5859"/>
                </a:lnTo>
                <a:close/>
                <a:moveTo>
                  <a:pt x="6192" y="5859"/>
                </a:moveTo>
                <a:lnTo>
                  <a:pt x="6061" y="5882"/>
                </a:lnTo>
                <a:lnTo>
                  <a:pt x="5882" y="6061"/>
                </a:lnTo>
                <a:lnTo>
                  <a:pt x="5870" y="6192"/>
                </a:lnTo>
                <a:lnTo>
                  <a:pt x="5870" y="8788"/>
                </a:lnTo>
                <a:lnTo>
                  <a:pt x="5882" y="8919"/>
                </a:lnTo>
                <a:lnTo>
                  <a:pt x="6061" y="9097"/>
                </a:lnTo>
                <a:lnTo>
                  <a:pt x="6192" y="9121"/>
                </a:lnTo>
                <a:lnTo>
                  <a:pt x="6322" y="9097"/>
                </a:lnTo>
                <a:lnTo>
                  <a:pt x="6501" y="8919"/>
                </a:lnTo>
                <a:lnTo>
                  <a:pt x="6513" y="8788"/>
                </a:lnTo>
                <a:lnTo>
                  <a:pt x="6513" y="6513"/>
                </a:lnTo>
                <a:lnTo>
                  <a:pt x="8799" y="6513"/>
                </a:lnTo>
                <a:lnTo>
                  <a:pt x="8930" y="6490"/>
                </a:lnTo>
                <a:lnTo>
                  <a:pt x="9109" y="6323"/>
                </a:lnTo>
                <a:lnTo>
                  <a:pt x="9121" y="6192"/>
                </a:lnTo>
                <a:lnTo>
                  <a:pt x="9109" y="6061"/>
                </a:lnTo>
                <a:lnTo>
                  <a:pt x="8930" y="5882"/>
                </a:lnTo>
                <a:lnTo>
                  <a:pt x="8799" y="58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58"/>
          <p:cNvSpPr/>
          <p:nvPr/>
        </p:nvSpPr>
        <p:spPr>
          <a:xfrm>
            <a:off x="2778543" y="5283933"/>
            <a:ext cx="589448" cy="519116"/>
          </a:xfrm>
          <a:custGeom>
            <a:avLst/>
            <a:gdLst/>
            <a:ahLst/>
            <a:cxnLst/>
            <a:rect l="l" t="t" r="r" b="b"/>
            <a:pathLst>
              <a:path w="10384" h="9145" extrusionOk="0">
                <a:moveTo>
                  <a:pt x="3799" y="2799"/>
                </a:moveTo>
                <a:lnTo>
                  <a:pt x="3620" y="2870"/>
                </a:lnTo>
                <a:lnTo>
                  <a:pt x="3489" y="3001"/>
                </a:lnTo>
                <a:lnTo>
                  <a:pt x="3418" y="3180"/>
                </a:lnTo>
                <a:lnTo>
                  <a:pt x="3406" y="3287"/>
                </a:lnTo>
                <a:lnTo>
                  <a:pt x="3418" y="3382"/>
                </a:lnTo>
                <a:lnTo>
                  <a:pt x="3489" y="3561"/>
                </a:lnTo>
                <a:lnTo>
                  <a:pt x="3620" y="3692"/>
                </a:lnTo>
                <a:lnTo>
                  <a:pt x="3799" y="3763"/>
                </a:lnTo>
                <a:lnTo>
                  <a:pt x="3894" y="3775"/>
                </a:lnTo>
                <a:lnTo>
                  <a:pt x="3989" y="3763"/>
                </a:lnTo>
                <a:lnTo>
                  <a:pt x="4168" y="3692"/>
                </a:lnTo>
                <a:lnTo>
                  <a:pt x="4299" y="3561"/>
                </a:lnTo>
                <a:lnTo>
                  <a:pt x="4370" y="3382"/>
                </a:lnTo>
                <a:lnTo>
                  <a:pt x="4382" y="3287"/>
                </a:lnTo>
                <a:lnTo>
                  <a:pt x="4370" y="3180"/>
                </a:lnTo>
                <a:lnTo>
                  <a:pt x="4299" y="3001"/>
                </a:lnTo>
                <a:lnTo>
                  <a:pt x="4168" y="2870"/>
                </a:lnTo>
                <a:lnTo>
                  <a:pt x="3989" y="2799"/>
                </a:lnTo>
                <a:close/>
                <a:moveTo>
                  <a:pt x="6394" y="2799"/>
                </a:moveTo>
                <a:lnTo>
                  <a:pt x="6228" y="2870"/>
                </a:lnTo>
                <a:lnTo>
                  <a:pt x="6097" y="3001"/>
                </a:lnTo>
                <a:lnTo>
                  <a:pt x="6013" y="3180"/>
                </a:lnTo>
                <a:lnTo>
                  <a:pt x="6013" y="3287"/>
                </a:lnTo>
                <a:lnTo>
                  <a:pt x="6013" y="3382"/>
                </a:lnTo>
                <a:lnTo>
                  <a:pt x="6097" y="3561"/>
                </a:lnTo>
                <a:lnTo>
                  <a:pt x="6228" y="3692"/>
                </a:lnTo>
                <a:lnTo>
                  <a:pt x="6394" y="3763"/>
                </a:lnTo>
                <a:lnTo>
                  <a:pt x="6502" y="3775"/>
                </a:lnTo>
                <a:lnTo>
                  <a:pt x="6597" y="3763"/>
                </a:lnTo>
                <a:lnTo>
                  <a:pt x="6775" y="3692"/>
                </a:lnTo>
                <a:lnTo>
                  <a:pt x="6906" y="3561"/>
                </a:lnTo>
                <a:lnTo>
                  <a:pt x="6978" y="3382"/>
                </a:lnTo>
                <a:lnTo>
                  <a:pt x="6990" y="3287"/>
                </a:lnTo>
                <a:lnTo>
                  <a:pt x="6978" y="3180"/>
                </a:lnTo>
                <a:lnTo>
                  <a:pt x="6906" y="3001"/>
                </a:lnTo>
                <a:lnTo>
                  <a:pt x="6775" y="2870"/>
                </a:lnTo>
                <a:lnTo>
                  <a:pt x="6597" y="2799"/>
                </a:lnTo>
                <a:close/>
                <a:moveTo>
                  <a:pt x="3310" y="5073"/>
                </a:moveTo>
                <a:lnTo>
                  <a:pt x="3203" y="5144"/>
                </a:lnTo>
                <a:lnTo>
                  <a:pt x="3108" y="5240"/>
                </a:lnTo>
                <a:lnTo>
                  <a:pt x="3084" y="5490"/>
                </a:lnTo>
                <a:lnTo>
                  <a:pt x="3156" y="5609"/>
                </a:lnTo>
                <a:lnTo>
                  <a:pt x="3358" y="5823"/>
                </a:lnTo>
                <a:lnTo>
                  <a:pt x="3822" y="6168"/>
                </a:lnTo>
                <a:lnTo>
                  <a:pt x="4334" y="6406"/>
                </a:lnTo>
                <a:lnTo>
                  <a:pt x="4906" y="6526"/>
                </a:lnTo>
                <a:lnTo>
                  <a:pt x="5192" y="6537"/>
                </a:lnTo>
                <a:lnTo>
                  <a:pt x="5489" y="6526"/>
                </a:lnTo>
                <a:lnTo>
                  <a:pt x="6061" y="6406"/>
                </a:lnTo>
                <a:lnTo>
                  <a:pt x="6585" y="6168"/>
                </a:lnTo>
                <a:lnTo>
                  <a:pt x="7037" y="5811"/>
                </a:lnTo>
                <a:lnTo>
                  <a:pt x="7240" y="5609"/>
                </a:lnTo>
                <a:lnTo>
                  <a:pt x="7311" y="5490"/>
                </a:lnTo>
                <a:lnTo>
                  <a:pt x="7287" y="5240"/>
                </a:lnTo>
                <a:lnTo>
                  <a:pt x="7204" y="5144"/>
                </a:lnTo>
                <a:lnTo>
                  <a:pt x="7085" y="5073"/>
                </a:lnTo>
                <a:lnTo>
                  <a:pt x="6835" y="5097"/>
                </a:lnTo>
                <a:lnTo>
                  <a:pt x="6740" y="5180"/>
                </a:lnTo>
                <a:lnTo>
                  <a:pt x="6585" y="5347"/>
                </a:lnTo>
                <a:lnTo>
                  <a:pt x="6240" y="5609"/>
                </a:lnTo>
                <a:lnTo>
                  <a:pt x="5847" y="5787"/>
                </a:lnTo>
                <a:lnTo>
                  <a:pt x="5418" y="5883"/>
                </a:lnTo>
                <a:lnTo>
                  <a:pt x="4977" y="5883"/>
                </a:lnTo>
                <a:lnTo>
                  <a:pt x="4549" y="5787"/>
                </a:lnTo>
                <a:lnTo>
                  <a:pt x="4156" y="5609"/>
                </a:lnTo>
                <a:lnTo>
                  <a:pt x="3811" y="5347"/>
                </a:lnTo>
                <a:lnTo>
                  <a:pt x="3656" y="5180"/>
                </a:lnTo>
                <a:lnTo>
                  <a:pt x="3561" y="5097"/>
                </a:lnTo>
                <a:lnTo>
                  <a:pt x="3310" y="5073"/>
                </a:lnTo>
                <a:close/>
                <a:moveTo>
                  <a:pt x="5180" y="679"/>
                </a:moveTo>
                <a:lnTo>
                  <a:pt x="5644" y="691"/>
                </a:lnTo>
                <a:lnTo>
                  <a:pt x="6537" y="834"/>
                </a:lnTo>
                <a:lnTo>
                  <a:pt x="7347" y="1108"/>
                </a:lnTo>
                <a:lnTo>
                  <a:pt x="8073" y="1489"/>
                </a:lnTo>
                <a:lnTo>
                  <a:pt x="8692" y="1977"/>
                </a:lnTo>
                <a:lnTo>
                  <a:pt x="9181" y="2549"/>
                </a:lnTo>
                <a:lnTo>
                  <a:pt x="9526" y="3192"/>
                </a:lnTo>
                <a:lnTo>
                  <a:pt x="9704" y="3894"/>
                </a:lnTo>
                <a:lnTo>
                  <a:pt x="9716" y="4263"/>
                </a:lnTo>
                <a:lnTo>
                  <a:pt x="9704" y="4632"/>
                </a:lnTo>
                <a:lnTo>
                  <a:pt x="9526" y="5323"/>
                </a:lnTo>
                <a:lnTo>
                  <a:pt x="9181" y="5966"/>
                </a:lnTo>
                <a:lnTo>
                  <a:pt x="8692" y="6537"/>
                </a:lnTo>
                <a:lnTo>
                  <a:pt x="8085" y="7026"/>
                </a:lnTo>
                <a:lnTo>
                  <a:pt x="7359" y="7419"/>
                </a:lnTo>
                <a:lnTo>
                  <a:pt x="6549" y="7680"/>
                </a:lnTo>
                <a:lnTo>
                  <a:pt x="5668" y="7823"/>
                </a:lnTo>
                <a:lnTo>
                  <a:pt x="5192" y="7835"/>
                </a:lnTo>
                <a:lnTo>
                  <a:pt x="4763" y="7835"/>
                </a:lnTo>
                <a:lnTo>
                  <a:pt x="3918" y="7704"/>
                </a:lnTo>
                <a:lnTo>
                  <a:pt x="3501" y="7585"/>
                </a:lnTo>
                <a:lnTo>
                  <a:pt x="3358" y="7550"/>
                </a:lnTo>
                <a:lnTo>
                  <a:pt x="3060" y="7597"/>
                </a:lnTo>
                <a:lnTo>
                  <a:pt x="2929" y="7669"/>
                </a:lnTo>
                <a:lnTo>
                  <a:pt x="2751" y="7800"/>
                </a:lnTo>
                <a:lnTo>
                  <a:pt x="2310" y="8050"/>
                </a:lnTo>
                <a:lnTo>
                  <a:pt x="1786" y="8276"/>
                </a:lnTo>
                <a:lnTo>
                  <a:pt x="1179" y="8431"/>
                </a:lnTo>
                <a:lnTo>
                  <a:pt x="846" y="8478"/>
                </a:lnTo>
                <a:lnTo>
                  <a:pt x="846" y="8478"/>
                </a:lnTo>
                <a:lnTo>
                  <a:pt x="1036" y="8216"/>
                </a:lnTo>
                <a:lnTo>
                  <a:pt x="1489" y="7490"/>
                </a:lnTo>
                <a:lnTo>
                  <a:pt x="1667" y="7061"/>
                </a:lnTo>
                <a:lnTo>
                  <a:pt x="1679" y="7049"/>
                </a:lnTo>
                <a:lnTo>
                  <a:pt x="1727" y="6883"/>
                </a:lnTo>
                <a:lnTo>
                  <a:pt x="1655" y="6537"/>
                </a:lnTo>
                <a:lnTo>
                  <a:pt x="1548" y="6383"/>
                </a:lnTo>
                <a:lnTo>
                  <a:pt x="1334" y="6145"/>
                </a:lnTo>
                <a:lnTo>
                  <a:pt x="989" y="5633"/>
                </a:lnTo>
                <a:lnTo>
                  <a:pt x="762" y="5097"/>
                </a:lnTo>
                <a:lnTo>
                  <a:pt x="655" y="4549"/>
                </a:lnTo>
                <a:lnTo>
                  <a:pt x="643" y="4263"/>
                </a:lnTo>
                <a:lnTo>
                  <a:pt x="655" y="3894"/>
                </a:lnTo>
                <a:lnTo>
                  <a:pt x="834" y="3192"/>
                </a:lnTo>
                <a:lnTo>
                  <a:pt x="1179" y="2549"/>
                </a:lnTo>
                <a:lnTo>
                  <a:pt x="1667" y="1977"/>
                </a:lnTo>
                <a:lnTo>
                  <a:pt x="2287" y="1489"/>
                </a:lnTo>
                <a:lnTo>
                  <a:pt x="3013" y="1108"/>
                </a:lnTo>
                <a:lnTo>
                  <a:pt x="3822" y="834"/>
                </a:lnTo>
                <a:lnTo>
                  <a:pt x="4715" y="691"/>
                </a:lnTo>
                <a:lnTo>
                  <a:pt x="5180" y="679"/>
                </a:lnTo>
                <a:close/>
                <a:moveTo>
                  <a:pt x="5192" y="1"/>
                </a:moveTo>
                <a:lnTo>
                  <a:pt x="4656" y="24"/>
                </a:lnTo>
                <a:lnTo>
                  <a:pt x="3644" y="191"/>
                </a:lnTo>
                <a:lnTo>
                  <a:pt x="2715" y="513"/>
                </a:lnTo>
                <a:lnTo>
                  <a:pt x="1882" y="965"/>
                </a:lnTo>
                <a:lnTo>
                  <a:pt x="1179" y="1537"/>
                </a:lnTo>
                <a:lnTo>
                  <a:pt x="620" y="2215"/>
                </a:lnTo>
                <a:lnTo>
                  <a:pt x="227" y="2977"/>
                </a:lnTo>
                <a:lnTo>
                  <a:pt x="24" y="3799"/>
                </a:lnTo>
                <a:lnTo>
                  <a:pt x="0" y="4239"/>
                </a:lnTo>
                <a:lnTo>
                  <a:pt x="12" y="4597"/>
                </a:lnTo>
                <a:lnTo>
                  <a:pt x="167" y="5287"/>
                </a:lnTo>
                <a:lnTo>
                  <a:pt x="441" y="5942"/>
                </a:lnTo>
                <a:lnTo>
                  <a:pt x="834" y="6537"/>
                </a:lnTo>
                <a:lnTo>
                  <a:pt x="1084" y="6811"/>
                </a:lnTo>
                <a:lnTo>
                  <a:pt x="953" y="7109"/>
                </a:lnTo>
                <a:lnTo>
                  <a:pt x="655" y="7633"/>
                </a:lnTo>
                <a:lnTo>
                  <a:pt x="227" y="8204"/>
                </a:lnTo>
                <a:lnTo>
                  <a:pt x="143" y="8300"/>
                </a:lnTo>
                <a:lnTo>
                  <a:pt x="48" y="8419"/>
                </a:lnTo>
                <a:lnTo>
                  <a:pt x="0" y="8693"/>
                </a:lnTo>
                <a:lnTo>
                  <a:pt x="48" y="8824"/>
                </a:lnTo>
                <a:lnTo>
                  <a:pt x="108" y="8966"/>
                </a:lnTo>
                <a:lnTo>
                  <a:pt x="334" y="9121"/>
                </a:lnTo>
                <a:lnTo>
                  <a:pt x="477" y="9145"/>
                </a:lnTo>
                <a:lnTo>
                  <a:pt x="941" y="9121"/>
                </a:lnTo>
                <a:lnTo>
                  <a:pt x="1763" y="8954"/>
                </a:lnTo>
                <a:lnTo>
                  <a:pt x="2477" y="8681"/>
                </a:lnTo>
                <a:lnTo>
                  <a:pt x="3060" y="8359"/>
                </a:lnTo>
                <a:lnTo>
                  <a:pt x="3310" y="8204"/>
                </a:lnTo>
                <a:lnTo>
                  <a:pt x="3739" y="8323"/>
                </a:lnTo>
                <a:lnTo>
                  <a:pt x="4704" y="8478"/>
                </a:lnTo>
                <a:lnTo>
                  <a:pt x="5192" y="8490"/>
                </a:lnTo>
                <a:lnTo>
                  <a:pt x="5728" y="8478"/>
                </a:lnTo>
                <a:lnTo>
                  <a:pt x="6752" y="8312"/>
                </a:lnTo>
                <a:lnTo>
                  <a:pt x="7680" y="7990"/>
                </a:lnTo>
                <a:lnTo>
                  <a:pt x="8514" y="7526"/>
                </a:lnTo>
                <a:lnTo>
                  <a:pt x="9216" y="6954"/>
                </a:lnTo>
                <a:lnTo>
                  <a:pt x="9776" y="6287"/>
                </a:lnTo>
                <a:lnTo>
                  <a:pt x="10169" y="5525"/>
                </a:lnTo>
                <a:lnTo>
                  <a:pt x="10371" y="4704"/>
                </a:lnTo>
                <a:lnTo>
                  <a:pt x="10383" y="4275"/>
                </a:lnTo>
                <a:lnTo>
                  <a:pt x="10371" y="3847"/>
                </a:lnTo>
                <a:lnTo>
                  <a:pt x="10169" y="3013"/>
                </a:lnTo>
                <a:lnTo>
                  <a:pt x="9776" y="2251"/>
                </a:lnTo>
                <a:lnTo>
                  <a:pt x="9216" y="1572"/>
                </a:lnTo>
                <a:lnTo>
                  <a:pt x="8514" y="989"/>
                </a:lnTo>
                <a:lnTo>
                  <a:pt x="7680" y="525"/>
                </a:lnTo>
                <a:lnTo>
                  <a:pt x="6752" y="191"/>
                </a:lnTo>
                <a:lnTo>
                  <a:pt x="5728" y="24"/>
                </a:lnTo>
                <a:lnTo>
                  <a:pt x="51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58"/>
          <p:cNvSpPr/>
          <p:nvPr/>
        </p:nvSpPr>
        <p:spPr>
          <a:xfrm>
            <a:off x="3905892" y="5284614"/>
            <a:ext cx="590129" cy="518435"/>
          </a:xfrm>
          <a:custGeom>
            <a:avLst/>
            <a:gdLst/>
            <a:ahLst/>
            <a:cxnLst/>
            <a:rect l="l" t="t" r="r" b="b"/>
            <a:pathLst>
              <a:path w="10396" h="9133" extrusionOk="0">
                <a:moveTo>
                  <a:pt x="3775" y="2632"/>
                </a:moveTo>
                <a:lnTo>
                  <a:pt x="3668" y="2715"/>
                </a:lnTo>
                <a:lnTo>
                  <a:pt x="3597" y="2822"/>
                </a:lnTo>
                <a:lnTo>
                  <a:pt x="3597" y="3072"/>
                </a:lnTo>
                <a:lnTo>
                  <a:pt x="3668" y="3168"/>
                </a:lnTo>
                <a:lnTo>
                  <a:pt x="4752" y="4251"/>
                </a:lnTo>
                <a:lnTo>
                  <a:pt x="3668" y="5323"/>
                </a:lnTo>
                <a:lnTo>
                  <a:pt x="3597" y="5418"/>
                </a:lnTo>
                <a:lnTo>
                  <a:pt x="3597" y="5668"/>
                </a:lnTo>
                <a:lnTo>
                  <a:pt x="3668" y="5775"/>
                </a:lnTo>
                <a:lnTo>
                  <a:pt x="3775" y="5859"/>
                </a:lnTo>
                <a:lnTo>
                  <a:pt x="4025" y="5859"/>
                </a:lnTo>
                <a:lnTo>
                  <a:pt x="4133" y="5775"/>
                </a:lnTo>
                <a:lnTo>
                  <a:pt x="5204" y="4704"/>
                </a:lnTo>
                <a:lnTo>
                  <a:pt x="6276" y="5775"/>
                </a:lnTo>
                <a:lnTo>
                  <a:pt x="6383" y="5859"/>
                </a:lnTo>
                <a:lnTo>
                  <a:pt x="6633" y="5859"/>
                </a:lnTo>
                <a:lnTo>
                  <a:pt x="6740" y="5775"/>
                </a:lnTo>
                <a:lnTo>
                  <a:pt x="6812" y="5668"/>
                </a:lnTo>
                <a:lnTo>
                  <a:pt x="6812" y="5418"/>
                </a:lnTo>
                <a:lnTo>
                  <a:pt x="6740" y="5323"/>
                </a:lnTo>
                <a:lnTo>
                  <a:pt x="5668" y="4251"/>
                </a:lnTo>
                <a:lnTo>
                  <a:pt x="6740" y="3168"/>
                </a:lnTo>
                <a:lnTo>
                  <a:pt x="6812" y="3072"/>
                </a:lnTo>
                <a:lnTo>
                  <a:pt x="6812" y="2822"/>
                </a:lnTo>
                <a:lnTo>
                  <a:pt x="6740" y="2715"/>
                </a:lnTo>
                <a:lnTo>
                  <a:pt x="6633" y="2632"/>
                </a:lnTo>
                <a:lnTo>
                  <a:pt x="6383" y="2632"/>
                </a:lnTo>
                <a:lnTo>
                  <a:pt x="6276" y="2715"/>
                </a:lnTo>
                <a:lnTo>
                  <a:pt x="5204" y="3787"/>
                </a:lnTo>
                <a:lnTo>
                  <a:pt x="4133" y="2715"/>
                </a:lnTo>
                <a:lnTo>
                  <a:pt x="4025" y="2632"/>
                </a:lnTo>
                <a:close/>
                <a:moveTo>
                  <a:pt x="5180" y="667"/>
                </a:moveTo>
                <a:lnTo>
                  <a:pt x="5657" y="679"/>
                </a:lnTo>
                <a:lnTo>
                  <a:pt x="6538" y="822"/>
                </a:lnTo>
                <a:lnTo>
                  <a:pt x="7359" y="1096"/>
                </a:lnTo>
                <a:lnTo>
                  <a:pt x="8074" y="1477"/>
                </a:lnTo>
                <a:lnTo>
                  <a:pt x="8693" y="1965"/>
                </a:lnTo>
                <a:lnTo>
                  <a:pt x="9181" y="2537"/>
                </a:lnTo>
                <a:lnTo>
                  <a:pt x="9526" y="3180"/>
                </a:lnTo>
                <a:lnTo>
                  <a:pt x="9705" y="3882"/>
                </a:lnTo>
                <a:lnTo>
                  <a:pt x="9729" y="4251"/>
                </a:lnTo>
                <a:lnTo>
                  <a:pt x="9705" y="4608"/>
                </a:lnTo>
                <a:lnTo>
                  <a:pt x="9526" y="5311"/>
                </a:lnTo>
                <a:lnTo>
                  <a:pt x="9193" y="5954"/>
                </a:lnTo>
                <a:lnTo>
                  <a:pt x="8705" y="6525"/>
                </a:lnTo>
                <a:lnTo>
                  <a:pt x="8086" y="7014"/>
                </a:lnTo>
                <a:lnTo>
                  <a:pt x="7371" y="7395"/>
                </a:lnTo>
                <a:lnTo>
                  <a:pt x="6561" y="7668"/>
                </a:lnTo>
                <a:lnTo>
                  <a:pt x="5668" y="7811"/>
                </a:lnTo>
                <a:lnTo>
                  <a:pt x="5204" y="7823"/>
                </a:lnTo>
                <a:lnTo>
                  <a:pt x="4775" y="7811"/>
                </a:lnTo>
                <a:lnTo>
                  <a:pt x="3918" y="7692"/>
                </a:lnTo>
                <a:lnTo>
                  <a:pt x="3513" y="7573"/>
                </a:lnTo>
                <a:lnTo>
                  <a:pt x="3359" y="7538"/>
                </a:lnTo>
                <a:lnTo>
                  <a:pt x="3073" y="7573"/>
                </a:lnTo>
                <a:lnTo>
                  <a:pt x="2942" y="7657"/>
                </a:lnTo>
                <a:lnTo>
                  <a:pt x="2763" y="7788"/>
                </a:lnTo>
                <a:lnTo>
                  <a:pt x="2323" y="8038"/>
                </a:lnTo>
                <a:lnTo>
                  <a:pt x="1787" y="8264"/>
                </a:lnTo>
                <a:lnTo>
                  <a:pt x="1180" y="8419"/>
                </a:lnTo>
                <a:lnTo>
                  <a:pt x="846" y="8466"/>
                </a:lnTo>
                <a:lnTo>
                  <a:pt x="846" y="8466"/>
                </a:lnTo>
                <a:lnTo>
                  <a:pt x="1037" y="8204"/>
                </a:lnTo>
                <a:lnTo>
                  <a:pt x="1489" y="7478"/>
                </a:lnTo>
                <a:lnTo>
                  <a:pt x="1680" y="7049"/>
                </a:lnTo>
                <a:lnTo>
                  <a:pt x="1680" y="7037"/>
                </a:lnTo>
                <a:lnTo>
                  <a:pt x="1727" y="6871"/>
                </a:lnTo>
                <a:lnTo>
                  <a:pt x="1656" y="6525"/>
                </a:lnTo>
                <a:lnTo>
                  <a:pt x="1549" y="6371"/>
                </a:lnTo>
                <a:lnTo>
                  <a:pt x="1334" y="6133"/>
                </a:lnTo>
                <a:lnTo>
                  <a:pt x="1001" y="5621"/>
                </a:lnTo>
                <a:lnTo>
                  <a:pt x="775" y="5085"/>
                </a:lnTo>
                <a:lnTo>
                  <a:pt x="656" y="4525"/>
                </a:lnTo>
                <a:lnTo>
                  <a:pt x="644" y="4251"/>
                </a:lnTo>
                <a:lnTo>
                  <a:pt x="656" y="3882"/>
                </a:lnTo>
                <a:lnTo>
                  <a:pt x="846" y="3180"/>
                </a:lnTo>
                <a:lnTo>
                  <a:pt x="1192" y="2537"/>
                </a:lnTo>
                <a:lnTo>
                  <a:pt x="1680" y="1965"/>
                </a:lnTo>
                <a:lnTo>
                  <a:pt x="2287" y="1477"/>
                </a:lnTo>
                <a:lnTo>
                  <a:pt x="3013" y="1096"/>
                </a:lnTo>
                <a:lnTo>
                  <a:pt x="3835" y="822"/>
                </a:lnTo>
                <a:lnTo>
                  <a:pt x="4716" y="679"/>
                </a:lnTo>
                <a:lnTo>
                  <a:pt x="5180" y="667"/>
                </a:lnTo>
                <a:close/>
                <a:moveTo>
                  <a:pt x="5204" y="1"/>
                </a:moveTo>
                <a:lnTo>
                  <a:pt x="4668" y="12"/>
                </a:lnTo>
                <a:lnTo>
                  <a:pt x="3644" y="179"/>
                </a:lnTo>
                <a:lnTo>
                  <a:pt x="2716" y="501"/>
                </a:lnTo>
                <a:lnTo>
                  <a:pt x="1894" y="953"/>
                </a:lnTo>
                <a:lnTo>
                  <a:pt x="1180" y="1525"/>
                </a:lnTo>
                <a:lnTo>
                  <a:pt x="632" y="2203"/>
                </a:lnTo>
                <a:lnTo>
                  <a:pt x="239" y="2965"/>
                </a:lnTo>
                <a:lnTo>
                  <a:pt x="25" y="3787"/>
                </a:lnTo>
                <a:lnTo>
                  <a:pt x="13" y="4227"/>
                </a:lnTo>
                <a:lnTo>
                  <a:pt x="25" y="4585"/>
                </a:lnTo>
                <a:lnTo>
                  <a:pt x="168" y="5275"/>
                </a:lnTo>
                <a:lnTo>
                  <a:pt x="441" y="5930"/>
                </a:lnTo>
                <a:lnTo>
                  <a:pt x="846" y="6525"/>
                </a:lnTo>
                <a:lnTo>
                  <a:pt x="1084" y="6799"/>
                </a:lnTo>
                <a:lnTo>
                  <a:pt x="965" y="7097"/>
                </a:lnTo>
                <a:lnTo>
                  <a:pt x="656" y="7621"/>
                </a:lnTo>
                <a:lnTo>
                  <a:pt x="227" y="8192"/>
                </a:lnTo>
                <a:lnTo>
                  <a:pt x="144" y="8288"/>
                </a:lnTo>
                <a:lnTo>
                  <a:pt x="48" y="8407"/>
                </a:lnTo>
                <a:lnTo>
                  <a:pt x="1" y="8681"/>
                </a:lnTo>
                <a:lnTo>
                  <a:pt x="48" y="8812"/>
                </a:lnTo>
                <a:lnTo>
                  <a:pt x="108" y="8954"/>
                </a:lnTo>
                <a:lnTo>
                  <a:pt x="334" y="9109"/>
                </a:lnTo>
                <a:lnTo>
                  <a:pt x="477" y="9133"/>
                </a:lnTo>
                <a:lnTo>
                  <a:pt x="942" y="9109"/>
                </a:lnTo>
                <a:lnTo>
                  <a:pt x="1775" y="8942"/>
                </a:lnTo>
                <a:lnTo>
                  <a:pt x="2477" y="8669"/>
                </a:lnTo>
                <a:lnTo>
                  <a:pt x="3073" y="8347"/>
                </a:lnTo>
                <a:lnTo>
                  <a:pt x="3311" y="8192"/>
                </a:lnTo>
                <a:lnTo>
                  <a:pt x="3751" y="8311"/>
                </a:lnTo>
                <a:lnTo>
                  <a:pt x="4704" y="8466"/>
                </a:lnTo>
                <a:lnTo>
                  <a:pt x="5204" y="8478"/>
                </a:lnTo>
                <a:lnTo>
                  <a:pt x="5740" y="8466"/>
                </a:lnTo>
                <a:lnTo>
                  <a:pt x="6752" y="8300"/>
                </a:lnTo>
                <a:lnTo>
                  <a:pt x="7681" y="7978"/>
                </a:lnTo>
                <a:lnTo>
                  <a:pt x="8514" y="7514"/>
                </a:lnTo>
                <a:lnTo>
                  <a:pt x="9217" y="6942"/>
                </a:lnTo>
                <a:lnTo>
                  <a:pt x="9776" y="6263"/>
                </a:lnTo>
                <a:lnTo>
                  <a:pt x="10169" y="5501"/>
                </a:lnTo>
                <a:lnTo>
                  <a:pt x="10372" y="4680"/>
                </a:lnTo>
                <a:lnTo>
                  <a:pt x="10395" y="4251"/>
                </a:lnTo>
                <a:lnTo>
                  <a:pt x="10372" y="3811"/>
                </a:lnTo>
                <a:lnTo>
                  <a:pt x="10169" y="2977"/>
                </a:lnTo>
                <a:lnTo>
                  <a:pt x="9776" y="2215"/>
                </a:lnTo>
                <a:lnTo>
                  <a:pt x="9217" y="1537"/>
                </a:lnTo>
                <a:lnTo>
                  <a:pt x="8514" y="965"/>
                </a:lnTo>
                <a:lnTo>
                  <a:pt x="7681" y="501"/>
                </a:lnTo>
                <a:lnTo>
                  <a:pt x="6752" y="179"/>
                </a:lnTo>
                <a:lnTo>
                  <a:pt x="5740" y="12"/>
                </a:lnTo>
                <a:lnTo>
                  <a:pt x="5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58"/>
          <p:cNvSpPr/>
          <p:nvPr/>
        </p:nvSpPr>
        <p:spPr>
          <a:xfrm>
            <a:off x="4958936" y="5248796"/>
            <a:ext cx="739478" cy="591435"/>
          </a:xfrm>
          <a:custGeom>
            <a:avLst/>
            <a:gdLst/>
            <a:ahLst/>
            <a:cxnLst/>
            <a:rect l="l" t="t" r="r" b="b"/>
            <a:pathLst>
              <a:path w="13027" h="10419" extrusionOk="0">
                <a:moveTo>
                  <a:pt x="4239" y="643"/>
                </a:moveTo>
                <a:lnTo>
                  <a:pt x="4608" y="655"/>
                </a:lnTo>
                <a:lnTo>
                  <a:pt x="5311" y="774"/>
                </a:lnTo>
                <a:lnTo>
                  <a:pt x="5954" y="1001"/>
                </a:lnTo>
                <a:lnTo>
                  <a:pt x="6525" y="1310"/>
                </a:lnTo>
                <a:lnTo>
                  <a:pt x="7002" y="1715"/>
                </a:lnTo>
                <a:lnTo>
                  <a:pt x="7395" y="2179"/>
                </a:lnTo>
                <a:lnTo>
                  <a:pt x="7657" y="2703"/>
                </a:lnTo>
                <a:lnTo>
                  <a:pt x="7800" y="3275"/>
                </a:lnTo>
                <a:lnTo>
                  <a:pt x="7811" y="3573"/>
                </a:lnTo>
                <a:lnTo>
                  <a:pt x="7800" y="3870"/>
                </a:lnTo>
                <a:lnTo>
                  <a:pt x="7657" y="4442"/>
                </a:lnTo>
                <a:lnTo>
                  <a:pt x="7383" y="4977"/>
                </a:lnTo>
                <a:lnTo>
                  <a:pt x="7002" y="5442"/>
                </a:lnTo>
                <a:lnTo>
                  <a:pt x="6514" y="5835"/>
                </a:lnTo>
                <a:lnTo>
                  <a:pt x="5942" y="6156"/>
                </a:lnTo>
                <a:lnTo>
                  <a:pt x="5299" y="6382"/>
                </a:lnTo>
                <a:lnTo>
                  <a:pt x="4597" y="6490"/>
                </a:lnTo>
                <a:lnTo>
                  <a:pt x="4239" y="6502"/>
                </a:lnTo>
                <a:lnTo>
                  <a:pt x="3977" y="6502"/>
                </a:lnTo>
                <a:lnTo>
                  <a:pt x="3454" y="6430"/>
                </a:lnTo>
                <a:lnTo>
                  <a:pt x="3203" y="6382"/>
                </a:lnTo>
                <a:lnTo>
                  <a:pt x="2930" y="6311"/>
                </a:lnTo>
                <a:lnTo>
                  <a:pt x="2692" y="6466"/>
                </a:lnTo>
                <a:lnTo>
                  <a:pt x="2346" y="6680"/>
                </a:lnTo>
                <a:lnTo>
                  <a:pt x="1679" y="6966"/>
                </a:lnTo>
                <a:lnTo>
                  <a:pt x="1144" y="7097"/>
                </a:lnTo>
                <a:lnTo>
                  <a:pt x="858" y="7133"/>
                </a:lnTo>
                <a:lnTo>
                  <a:pt x="858" y="7133"/>
                </a:lnTo>
                <a:lnTo>
                  <a:pt x="1013" y="6942"/>
                </a:lnTo>
                <a:lnTo>
                  <a:pt x="1358" y="6394"/>
                </a:lnTo>
                <a:lnTo>
                  <a:pt x="1513" y="6085"/>
                </a:lnTo>
                <a:lnTo>
                  <a:pt x="1703" y="5680"/>
                </a:lnTo>
                <a:lnTo>
                  <a:pt x="1406" y="5359"/>
                </a:lnTo>
                <a:lnTo>
                  <a:pt x="1227" y="5168"/>
                </a:lnTo>
                <a:lnTo>
                  <a:pt x="941" y="4739"/>
                </a:lnTo>
                <a:lnTo>
                  <a:pt x="763" y="4287"/>
                </a:lnTo>
                <a:lnTo>
                  <a:pt x="667" y="3823"/>
                </a:lnTo>
                <a:lnTo>
                  <a:pt x="655" y="3573"/>
                </a:lnTo>
                <a:lnTo>
                  <a:pt x="667" y="3275"/>
                </a:lnTo>
                <a:lnTo>
                  <a:pt x="810" y="2703"/>
                </a:lnTo>
                <a:lnTo>
                  <a:pt x="1084" y="2179"/>
                </a:lnTo>
                <a:lnTo>
                  <a:pt x="1465" y="1715"/>
                </a:lnTo>
                <a:lnTo>
                  <a:pt x="1953" y="1310"/>
                </a:lnTo>
                <a:lnTo>
                  <a:pt x="2525" y="1001"/>
                </a:lnTo>
                <a:lnTo>
                  <a:pt x="3168" y="774"/>
                </a:lnTo>
                <a:lnTo>
                  <a:pt x="3870" y="655"/>
                </a:lnTo>
                <a:lnTo>
                  <a:pt x="4239" y="643"/>
                </a:lnTo>
                <a:close/>
                <a:moveTo>
                  <a:pt x="4239" y="0"/>
                </a:moveTo>
                <a:lnTo>
                  <a:pt x="3799" y="12"/>
                </a:lnTo>
                <a:lnTo>
                  <a:pt x="2977" y="155"/>
                </a:lnTo>
                <a:lnTo>
                  <a:pt x="2215" y="429"/>
                </a:lnTo>
                <a:lnTo>
                  <a:pt x="1537" y="810"/>
                </a:lnTo>
                <a:lnTo>
                  <a:pt x="965" y="1298"/>
                </a:lnTo>
                <a:lnTo>
                  <a:pt x="513" y="1870"/>
                </a:lnTo>
                <a:lnTo>
                  <a:pt x="191" y="2513"/>
                </a:lnTo>
                <a:lnTo>
                  <a:pt x="12" y="3203"/>
                </a:lnTo>
                <a:lnTo>
                  <a:pt x="1" y="3573"/>
                </a:lnTo>
                <a:lnTo>
                  <a:pt x="12" y="3894"/>
                </a:lnTo>
                <a:lnTo>
                  <a:pt x="143" y="4489"/>
                </a:lnTo>
                <a:lnTo>
                  <a:pt x="382" y="5061"/>
                </a:lnTo>
                <a:lnTo>
                  <a:pt x="715" y="5573"/>
                </a:lnTo>
                <a:lnTo>
                  <a:pt x="929" y="5811"/>
                </a:lnTo>
                <a:lnTo>
                  <a:pt x="679" y="6287"/>
                </a:lnTo>
                <a:lnTo>
                  <a:pt x="203" y="6930"/>
                </a:lnTo>
                <a:lnTo>
                  <a:pt x="132" y="6990"/>
                </a:lnTo>
                <a:lnTo>
                  <a:pt x="48" y="7109"/>
                </a:lnTo>
                <a:lnTo>
                  <a:pt x="1" y="7383"/>
                </a:lnTo>
                <a:lnTo>
                  <a:pt x="48" y="7514"/>
                </a:lnTo>
                <a:lnTo>
                  <a:pt x="108" y="7645"/>
                </a:lnTo>
                <a:lnTo>
                  <a:pt x="346" y="7799"/>
                </a:lnTo>
                <a:lnTo>
                  <a:pt x="489" y="7811"/>
                </a:lnTo>
                <a:lnTo>
                  <a:pt x="894" y="7799"/>
                </a:lnTo>
                <a:lnTo>
                  <a:pt x="1632" y="7657"/>
                </a:lnTo>
                <a:lnTo>
                  <a:pt x="2275" y="7430"/>
                </a:lnTo>
                <a:lnTo>
                  <a:pt x="2822" y="7156"/>
                </a:lnTo>
                <a:lnTo>
                  <a:pt x="3049" y="7014"/>
                </a:lnTo>
                <a:lnTo>
                  <a:pt x="3334" y="7073"/>
                </a:lnTo>
                <a:lnTo>
                  <a:pt x="3930" y="7145"/>
                </a:lnTo>
                <a:lnTo>
                  <a:pt x="4239" y="7156"/>
                </a:lnTo>
                <a:lnTo>
                  <a:pt x="4668" y="7145"/>
                </a:lnTo>
                <a:lnTo>
                  <a:pt x="5501" y="7002"/>
                </a:lnTo>
                <a:lnTo>
                  <a:pt x="6264" y="6728"/>
                </a:lnTo>
                <a:lnTo>
                  <a:pt x="6930" y="6347"/>
                </a:lnTo>
                <a:lnTo>
                  <a:pt x="7502" y="5859"/>
                </a:lnTo>
                <a:lnTo>
                  <a:pt x="7966" y="5287"/>
                </a:lnTo>
                <a:lnTo>
                  <a:pt x="8288" y="4644"/>
                </a:lnTo>
                <a:lnTo>
                  <a:pt x="8454" y="3942"/>
                </a:lnTo>
                <a:lnTo>
                  <a:pt x="8466" y="3573"/>
                </a:lnTo>
                <a:lnTo>
                  <a:pt x="8454" y="3203"/>
                </a:lnTo>
                <a:lnTo>
                  <a:pt x="8288" y="2513"/>
                </a:lnTo>
                <a:lnTo>
                  <a:pt x="7966" y="1870"/>
                </a:lnTo>
                <a:lnTo>
                  <a:pt x="7502" y="1298"/>
                </a:lnTo>
                <a:lnTo>
                  <a:pt x="6930" y="810"/>
                </a:lnTo>
                <a:lnTo>
                  <a:pt x="6264" y="429"/>
                </a:lnTo>
                <a:lnTo>
                  <a:pt x="5501" y="155"/>
                </a:lnTo>
                <a:lnTo>
                  <a:pt x="4668" y="12"/>
                </a:lnTo>
                <a:lnTo>
                  <a:pt x="4239" y="0"/>
                </a:lnTo>
                <a:close/>
                <a:moveTo>
                  <a:pt x="9097" y="3251"/>
                </a:moveTo>
                <a:lnTo>
                  <a:pt x="9121" y="3406"/>
                </a:lnTo>
                <a:lnTo>
                  <a:pt x="9121" y="3573"/>
                </a:lnTo>
                <a:lnTo>
                  <a:pt x="9121" y="3739"/>
                </a:lnTo>
                <a:lnTo>
                  <a:pt x="9097" y="3906"/>
                </a:lnTo>
                <a:lnTo>
                  <a:pt x="9455" y="3906"/>
                </a:lnTo>
                <a:lnTo>
                  <a:pt x="10086" y="4025"/>
                </a:lnTo>
                <a:lnTo>
                  <a:pt x="10681" y="4251"/>
                </a:lnTo>
                <a:lnTo>
                  <a:pt x="11193" y="4561"/>
                </a:lnTo>
                <a:lnTo>
                  <a:pt x="11633" y="4966"/>
                </a:lnTo>
                <a:lnTo>
                  <a:pt x="11991" y="5430"/>
                </a:lnTo>
                <a:lnTo>
                  <a:pt x="12241" y="5954"/>
                </a:lnTo>
                <a:lnTo>
                  <a:pt x="12372" y="6525"/>
                </a:lnTo>
                <a:lnTo>
                  <a:pt x="12372" y="6835"/>
                </a:lnTo>
                <a:lnTo>
                  <a:pt x="12372" y="7049"/>
                </a:lnTo>
                <a:lnTo>
                  <a:pt x="12300" y="7478"/>
                </a:lnTo>
                <a:lnTo>
                  <a:pt x="12157" y="7895"/>
                </a:lnTo>
                <a:lnTo>
                  <a:pt x="11955" y="8276"/>
                </a:lnTo>
                <a:lnTo>
                  <a:pt x="11824" y="8466"/>
                </a:lnTo>
                <a:lnTo>
                  <a:pt x="11550" y="8823"/>
                </a:lnTo>
                <a:lnTo>
                  <a:pt x="11788" y="9192"/>
                </a:lnTo>
                <a:lnTo>
                  <a:pt x="11991" y="9502"/>
                </a:lnTo>
                <a:lnTo>
                  <a:pt x="12169" y="9740"/>
                </a:lnTo>
                <a:lnTo>
                  <a:pt x="11895" y="9704"/>
                </a:lnTo>
                <a:lnTo>
                  <a:pt x="11336" y="9562"/>
                </a:lnTo>
                <a:lnTo>
                  <a:pt x="11062" y="9454"/>
                </a:lnTo>
                <a:lnTo>
                  <a:pt x="10800" y="9347"/>
                </a:lnTo>
                <a:lnTo>
                  <a:pt x="10550" y="9466"/>
                </a:lnTo>
                <a:lnTo>
                  <a:pt x="10205" y="9597"/>
                </a:lnTo>
                <a:lnTo>
                  <a:pt x="9490" y="9752"/>
                </a:lnTo>
                <a:lnTo>
                  <a:pt x="9121" y="9764"/>
                </a:lnTo>
                <a:lnTo>
                  <a:pt x="8835" y="9752"/>
                </a:lnTo>
                <a:lnTo>
                  <a:pt x="8288" y="9669"/>
                </a:lnTo>
                <a:lnTo>
                  <a:pt x="7776" y="9502"/>
                </a:lnTo>
                <a:lnTo>
                  <a:pt x="7311" y="9264"/>
                </a:lnTo>
                <a:lnTo>
                  <a:pt x="6895" y="8966"/>
                </a:lnTo>
                <a:lnTo>
                  <a:pt x="6537" y="8621"/>
                </a:lnTo>
                <a:lnTo>
                  <a:pt x="6252" y="8216"/>
                </a:lnTo>
                <a:lnTo>
                  <a:pt x="6037" y="7764"/>
                </a:lnTo>
                <a:lnTo>
                  <a:pt x="5966" y="7526"/>
                </a:lnTo>
                <a:lnTo>
                  <a:pt x="5656" y="7633"/>
                </a:lnTo>
                <a:lnTo>
                  <a:pt x="5335" y="7704"/>
                </a:lnTo>
                <a:lnTo>
                  <a:pt x="5418" y="7990"/>
                </a:lnTo>
                <a:lnTo>
                  <a:pt x="5680" y="8526"/>
                </a:lnTo>
                <a:lnTo>
                  <a:pt x="6025" y="9026"/>
                </a:lnTo>
                <a:lnTo>
                  <a:pt x="6442" y="9454"/>
                </a:lnTo>
                <a:lnTo>
                  <a:pt x="6942" y="9812"/>
                </a:lnTo>
                <a:lnTo>
                  <a:pt x="7502" y="10097"/>
                </a:lnTo>
                <a:lnTo>
                  <a:pt x="8121" y="10300"/>
                </a:lnTo>
                <a:lnTo>
                  <a:pt x="8776" y="10407"/>
                </a:lnTo>
                <a:lnTo>
                  <a:pt x="9121" y="10419"/>
                </a:lnTo>
                <a:lnTo>
                  <a:pt x="9574" y="10395"/>
                </a:lnTo>
                <a:lnTo>
                  <a:pt x="10419" y="10216"/>
                </a:lnTo>
                <a:lnTo>
                  <a:pt x="10812" y="10062"/>
                </a:lnTo>
                <a:lnTo>
                  <a:pt x="11181" y="10205"/>
                </a:lnTo>
                <a:lnTo>
                  <a:pt x="12050" y="10395"/>
                </a:lnTo>
                <a:lnTo>
                  <a:pt x="12538" y="10419"/>
                </a:lnTo>
                <a:lnTo>
                  <a:pt x="12681" y="10395"/>
                </a:lnTo>
                <a:lnTo>
                  <a:pt x="12919" y="10252"/>
                </a:lnTo>
                <a:lnTo>
                  <a:pt x="12991" y="10121"/>
                </a:lnTo>
                <a:lnTo>
                  <a:pt x="13027" y="9978"/>
                </a:lnTo>
                <a:lnTo>
                  <a:pt x="12979" y="9716"/>
                </a:lnTo>
                <a:lnTo>
                  <a:pt x="12896" y="9597"/>
                </a:lnTo>
                <a:lnTo>
                  <a:pt x="12753" y="9443"/>
                </a:lnTo>
                <a:lnTo>
                  <a:pt x="12348" y="8859"/>
                </a:lnTo>
                <a:lnTo>
                  <a:pt x="12503" y="8633"/>
                </a:lnTo>
                <a:lnTo>
                  <a:pt x="12753" y="8157"/>
                </a:lnTo>
                <a:lnTo>
                  <a:pt x="12931" y="7645"/>
                </a:lnTo>
                <a:lnTo>
                  <a:pt x="13015" y="7109"/>
                </a:lnTo>
                <a:lnTo>
                  <a:pt x="13027" y="6835"/>
                </a:lnTo>
                <a:lnTo>
                  <a:pt x="13015" y="6466"/>
                </a:lnTo>
                <a:lnTo>
                  <a:pt x="12860" y="5763"/>
                </a:lnTo>
                <a:lnTo>
                  <a:pt x="12562" y="5120"/>
                </a:lnTo>
                <a:lnTo>
                  <a:pt x="12145" y="4549"/>
                </a:lnTo>
                <a:lnTo>
                  <a:pt x="11610" y="4061"/>
                </a:lnTo>
                <a:lnTo>
                  <a:pt x="10991" y="3680"/>
                </a:lnTo>
                <a:lnTo>
                  <a:pt x="10288" y="3406"/>
                </a:lnTo>
                <a:lnTo>
                  <a:pt x="9526" y="3263"/>
                </a:lnTo>
                <a:lnTo>
                  <a:pt x="9121" y="325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58"/>
          <p:cNvSpPr/>
          <p:nvPr/>
        </p:nvSpPr>
        <p:spPr>
          <a:xfrm>
            <a:off x="6086343" y="5248796"/>
            <a:ext cx="740102" cy="591435"/>
          </a:xfrm>
          <a:custGeom>
            <a:avLst/>
            <a:gdLst/>
            <a:ahLst/>
            <a:cxnLst/>
            <a:rect l="l" t="t" r="r" b="b"/>
            <a:pathLst>
              <a:path w="13038" h="10419" extrusionOk="0">
                <a:moveTo>
                  <a:pt x="4239" y="1453"/>
                </a:moveTo>
                <a:lnTo>
                  <a:pt x="4108" y="1477"/>
                </a:lnTo>
                <a:lnTo>
                  <a:pt x="3929" y="1656"/>
                </a:lnTo>
                <a:lnTo>
                  <a:pt x="3905" y="1786"/>
                </a:lnTo>
                <a:lnTo>
                  <a:pt x="3905" y="1977"/>
                </a:lnTo>
                <a:lnTo>
                  <a:pt x="3739" y="2013"/>
                </a:lnTo>
                <a:lnTo>
                  <a:pt x="3453" y="2132"/>
                </a:lnTo>
                <a:lnTo>
                  <a:pt x="3239" y="2322"/>
                </a:lnTo>
                <a:lnTo>
                  <a:pt x="3096" y="2584"/>
                </a:lnTo>
                <a:lnTo>
                  <a:pt x="3060" y="2727"/>
                </a:lnTo>
                <a:lnTo>
                  <a:pt x="3036" y="2870"/>
                </a:lnTo>
                <a:lnTo>
                  <a:pt x="3072" y="3120"/>
                </a:lnTo>
                <a:lnTo>
                  <a:pt x="3215" y="3418"/>
                </a:lnTo>
                <a:lnTo>
                  <a:pt x="3536" y="3668"/>
                </a:lnTo>
                <a:lnTo>
                  <a:pt x="3894" y="3811"/>
                </a:lnTo>
                <a:lnTo>
                  <a:pt x="4025" y="3858"/>
                </a:lnTo>
                <a:lnTo>
                  <a:pt x="4144" y="3894"/>
                </a:lnTo>
                <a:lnTo>
                  <a:pt x="4525" y="4001"/>
                </a:lnTo>
                <a:lnTo>
                  <a:pt x="4751" y="4144"/>
                </a:lnTo>
                <a:lnTo>
                  <a:pt x="4787" y="4251"/>
                </a:lnTo>
                <a:lnTo>
                  <a:pt x="4775" y="4311"/>
                </a:lnTo>
                <a:lnTo>
                  <a:pt x="4751" y="4394"/>
                </a:lnTo>
                <a:lnTo>
                  <a:pt x="4620" y="4489"/>
                </a:lnTo>
                <a:lnTo>
                  <a:pt x="4310" y="4561"/>
                </a:lnTo>
                <a:lnTo>
                  <a:pt x="4060" y="4537"/>
                </a:lnTo>
                <a:lnTo>
                  <a:pt x="3822" y="4466"/>
                </a:lnTo>
                <a:lnTo>
                  <a:pt x="3572" y="4382"/>
                </a:lnTo>
                <a:lnTo>
                  <a:pt x="3477" y="4358"/>
                </a:lnTo>
                <a:lnTo>
                  <a:pt x="3346" y="4323"/>
                </a:lnTo>
                <a:lnTo>
                  <a:pt x="3120" y="4430"/>
                </a:lnTo>
                <a:lnTo>
                  <a:pt x="3060" y="4549"/>
                </a:lnTo>
                <a:lnTo>
                  <a:pt x="3036" y="4680"/>
                </a:lnTo>
                <a:lnTo>
                  <a:pt x="3143" y="4906"/>
                </a:lnTo>
                <a:lnTo>
                  <a:pt x="3239" y="4966"/>
                </a:lnTo>
                <a:lnTo>
                  <a:pt x="3334" y="5001"/>
                </a:lnTo>
                <a:lnTo>
                  <a:pt x="3596" y="5097"/>
                </a:lnTo>
                <a:lnTo>
                  <a:pt x="3894" y="5168"/>
                </a:lnTo>
                <a:lnTo>
                  <a:pt x="3894" y="5370"/>
                </a:lnTo>
                <a:lnTo>
                  <a:pt x="3917" y="5501"/>
                </a:lnTo>
                <a:lnTo>
                  <a:pt x="4084" y="5668"/>
                </a:lnTo>
                <a:lnTo>
                  <a:pt x="4215" y="5692"/>
                </a:lnTo>
                <a:lnTo>
                  <a:pt x="4346" y="5668"/>
                </a:lnTo>
                <a:lnTo>
                  <a:pt x="4525" y="5501"/>
                </a:lnTo>
                <a:lnTo>
                  <a:pt x="4548" y="5370"/>
                </a:lnTo>
                <a:lnTo>
                  <a:pt x="4548" y="5168"/>
                </a:lnTo>
                <a:lnTo>
                  <a:pt x="4715" y="5132"/>
                </a:lnTo>
                <a:lnTo>
                  <a:pt x="5001" y="5013"/>
                </a:lnTo>
                <a:lnTo>
                  <a:pt x="5215" y="4823"/>
                </a:lnTo>
                <a:lnTo>
                  <a:pt x="5358" y="4573"/>
                </a:lnTo>
                <a:lnTo>
                  <a:pt x="5394" y="4418"/>
                </a:lnTo>
                <a:lnTo>
                  <a:pt x="5406" y="4418"/>
                </a:lnTo>
                <a:lnTo>
                  <a:pt x="5418" y="4275"/>
                </a:lnTo>
                <a:lnTo>
                  <a:pt x="5394" y="4025"/>
                </a:lnTo>
                <a:lnTo>
                  <a:pt x="5310" y="3823"/>
                </a:lnTo>
                <a:lnTo>
                  <a:pt x="5179" y="3656"/>
                </a:lnTo>
                <a:lnTo>
                  <a:pt x="4906" y="3465"/>
                </a:lnTo>
                <a:lnTo>
                  <a:pt x="4501" y="3311"/>
                </a:lnTo>
                <a:lnTo>
                  <a:pt x="4334" y="3263"/>
                </a:lnTo>
                <a:lnTo>
                  <a:pt x="4215" y="3227"/>
                </a:lnTo>
                <a:lnTo>
                  <a:pt x="3870" y="3108"/>
                </a:lnTo>
                <a:lnTo>
                  <a:pt x="3691" y="2930"/>
                </a:lnTo>
                <a:lnTo>
                  <a:pt x="3703" y="2834"/>
                </a:lnTo>
                <a:lnTo>
                  <a:pt x="3727" y="2763"/>
                </a:lnTo>
                <a:lnTo>
                  <a:pt x="3858" y="2656"/>
                </a:lnTo>
                <a:lnTo>
                  <a:pt x="4167" y="2596"/>
                </a:lnTo>
                <a:lnTo>
                  <a:pt x="4406" y="2620"/>
                </a:lnTo>
                <a:lnTo>
                  <a:pt x="4596" y="2656"/>
                </a:lnTo>
                <a:lnTo>
                  <a:pt x="4787" y="2715"/>
                </a:lnTo>
                <a:lnTo>
                  <a:pt x="4906" y="2739"/>
                </a:lnTo>
                <a:lnTo>
                  <a:pt x="5132" y="2632"/>
                </a:lnTo>
                <a:lnTo>
                  <a:pt x="5191" y="2513"/>
                </a:lnTo>
                <a:lnTo>
                  <a:pt x="5227" y="2394"/>
                </a:lnTo>
                <a:lnTo>
                  <a:pt x="5108" y="2168"/>
                </a:lnTo>
                <a:lnTo>
                  <a:pt x="4989" y="2108"/>
                </a:lnTo>
                <a:lnTo>
                  <a:pt x="4751" y="2025"/>
                </a:lnTo>
                <a:lnTo>
                  <a:pt x="4560" y="1989"/>
                </a:lnTo>
                <a:lnTo>
                  <a:pt x="4560" y="1786"/>
                </a:lnTo>
                <a:lnTo>
                  <a:pt x="4548" y="1656"/>
                </a:lnTo>
                <a:lnTo>
                  <a:pt x="4370" y="1477"/>
                </a:lnTo>
                <a:lnTo>
                  <a:pt x="4239" y="1453"/>
                </a:lnTo>
                <a:close/>
                <a:moveTo>
                  <a:pt x="4239" y="643"/>
                </a:moveTo>
                <a:lnTo>
                  <a:pt x="4608" y="655"/>
                </a:lnTo>
                <a:lnTo>
                  <a:pt x="5310" y="774"/>
                </a:lnTo>
                <a:lnTo>
                  <a:pt x="5953" y="1001"/>
                </a:lnTo>
                <a:lnTo>
                  <a:pt x="6525" y="1310"/>
                </a:lnTo>
                <a:lnTo>
                  <a:pt x="7013" y="1715"/>
                </a:lnTo>
                <a:lnTo>
                  <a:pt x="7394" y="2179"/>
                </a:lnTo>
                <a:lnTo>
                  <a:pt x="7668" y="2703"/>
                </a:lnTo>
                <a:lnTo>
                  <a:pt x="7811" y="3275"/>
                </a:lnTo>
                <a:lnTo>
                  <a:pt x="7823" y="3573"/>
                </a:lnTo>
                <a:lnTo>
                  <a:pt x="7811" y="3870"/>
                </a:lnTo>
                <a:lnTo>
                  <a:pt x="7668" y="4442"/>
                </a:lnTo>
                <a:lnTo>
                  <a:pt x="7394" y="4977"/>
                </a:lnTo>
                <a:lnTo>
                  <a:pt x="7001" y="5442"/>
                </a:lnTo>
                <a:lnTo>
                  <a:pt x="6513" y="5835"/>
                </a:lnTo>
                <a:lnTo>
                  <a:pt x="5942" y="6156"/>
                </a:lnTo>
                <a:lnTo>
                  <a:pt x="5310" y="6382"/>
                </a:lnTo>
                <a:lnTo>
                  <a:pt x="4608" y="6490"/>
                </a:lnTo>
                <a:lnTo>
                  <a:pt x="4239" y="6502"/>
                </a:lnTo>
                <a:lnTo>
                  <a:pt x="3977" y="6502"/>
                </a:lnTo>
                <a:lnTo>
                  <a:pt x="3465" y="6430"/>
                </a:lnTo>
                <a:lnTo>
                  <a:pt x="3203" y="6382"/>
                </a:lnTo>
                <a:lnTo>
                  <a:pt x="2929" y="6311"/>
                </a:lnTo>
                <a:lnTo>
                  <a:pt x="2691" y="6466"/>
                </a:lnTo>
                <a:lnTo>
                  <a:pt x="2358" y="6680"/>
                </a:lnTo>
                <a:lnTo>
                  <a:pt x="1679" y="6966"/>
                </a:lnTo>
                <a:lnTo>
                  <a:pt x="1155" y="7097"/>
                </a:lnTo>
                <a:lnTo>
                  <a:pt x="869" y="7133"/>
                </a:lnTo>
                <a:lnTo>
                  <a:pt x="1012" y="6942"/>
                </a:lnTo>
                <a:lnTo>
                  <a:pt x="1357" y="6394"/>
                </a:lnTo>
                <a:lnTo>
                  <a:pt x="1524" y="6085"/>
                </a:lnTo>
                <a:lnTo>
                  <a:pt x="1715" y="5680"/>
                </a:lnTo>
                <a:lnTo>
                  <a:pt x="1405" y="5359"/>
                </a:lnTo>
                <a:lnTo>
                  <a:pt x="1226" y="5168"/>
                </a:lnTo>
                <a:lnTo>
                  <a:pt x="953" y="4739"/>
                </a:lnTo>
                <a:lnTo>
                  <a:pt x="762" y="4287"/>
                </a:lnTo>
                <a:lnTo>
                  <a:pt x="667" y="3823"/>
                </a:lnTo>
                <a:lnTo>
                  <a:pt x="655" y="3573"/>
                </a:lnTo>
                <a:lnTo>
                  <a:pt x="667" y="3275"/>
                </a:lnTo>
                <a:lnTo>
                  <a:pt x="810" y="2703"/>
                </a:lnTo>
                <a:lnTo>
                  <a:pt x="1084" y="2179"/>
                </a:lnTo>
                <a:lnTo>
                  <a:pt x="1465" y="1715"/>
                </a:lnTo>
                <a:lnTo>
                  <a:pt x="1953" y="1310"/>
                </a:lnTo>
                <a:lnTo>
                  <a:pt x="2524" y="1001"/>
                </a:lnTo>
                <a:lnTo>
                  <a:pt x="3167" y="774"/>
                </a:lnTo>
                <a:lnTo>
                  <a:pt x="3870" y="655"/>
                </a:lnTo>
                <a:lnTo>
                  <a:pt x="4239" y="643"/>
                </a:lnTo>
                <a:close/>
                <a:moveTo>
                  <a:pt x="4239" y="0"/>
                </a:moveTo>
                <a:lnTo>
                  <a:pt x="3810" y="12"/>
                </a:lnTo>
                <a:lnTo>
                  <a:pt x="2977" y="155"/>
                </a:lnTo>
                <a:lnTo>
                  <a:pt x="2215" y="429"/>
                </a:lnTo>
                <a:lnTo>
                  <a:pt x="1548" y="810"/>
                </a:lnTo>
                <a:lnTo>
                  <a:pt x="964" y="1298"/>
                </a:lnTo>
                <a:lnTo>
                  <a:pt x="512" y="1870"/>
                </a:lnTo>
                <a:lnTo>
                  <a:pt x="191" y="2513"/>
                </a:lnTo>
                <a:lnTo>
                  <a:pt x="24" y="3203"/>
                </a:lnTo>
                <a:lnTo>
                  <a:pt x="12" y="3573"/>
                </a:lnTo>
                <a:lnTo>
                  <a:pt x="24" y="3894"/>
                </a:lnTo>
                <a:lnTo>
                  <a:pt x="143" y="4489"/>
                </a:lnTo>
                <a:lnTo>
                  <a:pt x="381" y="5061"/>
                </a:lnTo>
                <a:lnTo>
                  <a:pt x="726" y="5573"/>
                </a:lnTo>
                <a:lnTo>
                  <a:pt x="929" y="5811"/>
                </a:lnTo>
                <a:lnTo>
                  <a:pt x="679" y="6287"/>
                </a:lnTo>
                <a:lnTo>
                  <a:pt x="202" y="6930"/>
                </a:lnTo>
                <a:lnTo>
                  <a:pt x="143" y="6990"/>
                </a:lnTo>
                <a:lnTo>
                  <a:pt x="48" y="7109"/>
                </a:lnTo>
                <a:lnTo>
                  <a:pt x="0" y="7383"/>
                </a:lnTo>
                <a:lnTo>
                  <a:pt x="48" y="7514"/>
                </a:lnTo>
                <a:lnTo>
                  <a:pt x="119" y="7645"/>
                </a:lnTo>
                <a:lnTo>
                  <a:pt x="345" y="7799"/>
                </a:lnTo>
                <a:lnTo>
                  <a:pt x="488" y="7811"/>
                </a:lnTo>
                <a:lnTo>
                  <a:pt x="893" y="7799"/>
                </a:lnTo>
                <a:lnTo>
                  <a:pt x="1631" y="7657"/>
                </a:lnTo>
                <a:lnTo>
                  <a:pt x="2286" y="7430"/>
                </a:lnTo>
                <a:lnTo>
                  <a:pt x="2822" y="7156"/>
                </a:lnTo>
                <a:lnTo>
                  <a:pt x="3048" y="7014"/>
                </a:lnTo>
                <a:lnTo>
                  <a:pt x="3334" y="7073"/>
                </a:lnTo>
                <a:lnTo>
                  <a:pt x="3929" y="7145"/>
                </a:lnTo>
                <a:lnTo>
                  <a:pt x="4239" y="7156"/>
                </a:lnTo>
                <a:lnTo>
                  <a:pt x="4679" y="7145"/>
                </a:lnTo>
                <a:lnTo>
                  <a:pt x="5501" y="7002"/>
                </a:lnTo>
                <a:lnTo>
                  <a:pt x="6263" y="6728"/>
                </a:lnTo>
                <a:lnTo>
                  <a:pt x="6942" y="6347"/>
                </a:lnTo>
                <a:lnTo>
                  <a:pt x="7513" y="5859"/>
                </a:lnTo>
                <a:lnTo>
                  <a:pt x="7966" y="5287"/>
                </a:lnTo>
                <a:lnTo>
                  <a:pt x="8287" y="4644"/>
                </a:lnTo>
                <a:lnTo>
                  <a:pt x="8454" y="3942"/>
                </a:lnTo>
                <a:lnTo>
                  <a:pt x="8478" y="3573"/>
                </a:lnTo>
                <a:lnTo>
                  <a:pt x="8454" y="3203"/>
                </a:lnTo>
                <a:lnTo>
                  <a:pt x="8287" y="2513"/>
                </a:lnTo>
                <a:lnTo>
                  <a:pt x="7966" y="1870"/>
                </a:lnTo>
                <a:lnTo>
                  <a:pt x="7513" y="1298"/>
                </a:lnTo>
                <a:lnTo>
                  <a:pt x="6942" y="810"/>
                </a:lnTo>
                <a:lnTo>
                  <a:pt x="6263" y="429"/>
                </a:lnTo>
                <a:lnTo>
                  <a:pt x="5501" y="155"/>
                </a:lnTo>
                <a:lnTo>
                  <a:pt x="4679" y="12"/>
                </a:lnTo>
                <a:lnTo>
                  <a:pt x="4239" y="0"/>
                </a:lnTo>
                <a:close/>
                <a:moveTo>
                  <a:pt x="9109" y="3251"/>
                </a:moveTo>
                <a:lnTo>
                  <a:pt x="9121" y="3406"/>
                </a:lnTo>
                <a:lnTo>
                  <a:pt x="9121" y="3573"/>
                </a:lnTo>
                <a:lnTo>
                  <a:pt x="9121" y="3739"/>
                </a:lnTo>
                <a:lnTo>
                  <a:pt x="9109" y="3906"/>
                </a:lnTo>
                <a:lnTo>
                  <a:pt x="9454" y="3906"/>
                </a:lnTo>
                <a:lnTo>
                  <a:pt x="10097" y="4025"/>
                </a:lnTo>
                <a:lnTo>
                  <a:pt x="10680" y="4251"/>
                </a:lnTo>
                <a:lnTo>
                  <a:pt x="11204" y="4561"/>
                </a:lnTo>
                <a:lnTo>
                  <a:pt x="11645" y="4966"/>
                </a:lnTo>
                <a:lnTo>
                  <a:pt x="11990" y="5430"/>
                </a:lnTo>
                <a:lnTo>
                  <a:pt x="12240" y="5954"/>
                </a:lnTo>
                <a:lnTo>
                  <a:pt x="12371" y="6525"/>
                </a:lnTo>
                <a:lnTo>
                  <a:pt x="12383" y="6835"/>
                </a:lnTo>
                <a:lnTo>
                  <a:pt x="12371" y="7049"/>
                </a:lnTo>
                <a:lnTo>
                  <a:pt x="12300" y="7478"/>
                </a:lnTo>
                <a:lnTo>
                  <a:pt x="12169" y="7895"/>
                </a:lnTo>
                <a:lnTo>
                  <a:pt x="11954" y="8276"/>
                </a:lnTo>
                <a:lnTo>
                  <a:pt x="11823" y="8466"/>
                </a:lnTo>
                <a:lnTo>
                  <a:pt x="11561" y="8823"/>
                </a:lnTo>
                <a:lnTo>
                  <a:pt x="11788" y="9192"/>
                </a:lnTo>
                <a:lnTo>
                  <a:pt x="11990" y="9502"/>
                </a:lnTo>
                <a:lnTo>
                  <a:pt x="12169" y="9740"/>
                </a:lnTo>
                <a:lnTo>
                  <a:pt x="12169" y="9740"/>
                </a:lnTo>
                <a:lnTo>
                  <a:pt x="11895" y="9704"/>
                </a:lnTo>
                <a:lnTo>
                  <a:pt x="11335" y="9562"/>
                </a:lnTo>
                <a:lnTo>
                  <a:pt x="11061" y="9454"/>
                </a:lnTo>
                <a:lnTo>
                  <a:pt x="10811" y="9347"/>
                </a:lnTo>
                <a:lnTo>
                  <a:pt x="10549" y="9466"/>
                </a:lnTo>
                <a:lnTo>
                  <a:pt x="10204" y="9597"/>
                </a:lnTo>
                <a:lnTo>
                  <a:pt x="9490" y="9752"/>
                </a:lnTo>
                <a:lnTo>
                  <a:pt x="9121" y="9764"/>
                </a:lnTo>
                <a:lnTo>
                  <a:pt x="8835" y="9752"/>
                </a:lnTo>
                <a:lnTo>
                  <a:pt x="8299" y="9669"/>
                </a:lnTo>
                <a:lnTo>
                  <a:pt x="7787" y="9502"/>
                </a:lnTo>
                <a:lnTo>
                  <a:pt x="7323" y="9264"/>
                </a:lnTo>
                <a:lnTo>
                  <a:pt x="6906" y="8966"/>
                </a:lnTo>
                <a:lnTo>
                  <a:pt x="6549" y="8621"/>
                </a:lnTo>
                <a:lnTo>
                  <a:pt x="6263" y="8216"/>
                </a:lnTo>
                <a:lnTo>
                  <a:pt x="6049" y="7764"/>
                </a:lnTo>
                <a:lnTo>
                  <a:pt x="5965" y="7526"/>
                </a:lnTo>
                <a:lnTo>
                  <a:pt x="5656" y="7633"/>
                </a:lnTo>
                <a:lnTo>
                  <a:pt x="5334" y="7704"/>
                </a:lnTo>
                <a:lnTo>
                  <a:pt x="5418" y="7990"/>
                </a:lnTo>
                <a:lnTo>
                  <a:pt x="5680" y="8526"/>
                </a:lnTo>
                <a:lnTo>
                  <a:pt x="6025" y="9026"/>
                </a:lnTo>
                <a:lnTo>
                  <a:pt x="6453" y="9454"/>
                </a:lnTo>
                <a:lnTo>
                  <a:pt x="6954" y="9812"/>
                </a:lnTo>
                <a:lnTo>
                  <a:pt x="7501" y="10097"/>
                </a:lnTo>
                <a:lnTo>
                  <a:pt x="8120" y="10300"/>
                </a:lnTo>
                <a:lnTo>
                  <a:pt x="8775" y="10407"/>
                </a:lnTo>
                <a:lnTo>
                  <a:pt x="9121" y="10419"/>
                </a:lnTo>
                <a:lnTo>
                  <a:pt x="9573" y="10395"/>
                </a:lnTo>
                <a:lnTo>
                  <a:pt x="10418" y="10216"/>
                </a:lnTo>
                <a:lnTo>
                  <a:pt x="10811" y="10062"/>
                </a:lnTo>
                <a:lnTo>
                  <a:pt x="11192" y="10205"/>
                </a:lnTo>
                <a:lnTo>
                  <a:pt x="12062" y="10395"/>
                </a:lnTo>
                <a:lnTo>
                  <a:pt x="12550" y="10419"/>
                </a:lnTo>
                <a:lnTo>
                  <a:pt x="12693" y="10395"/>
                </a:lnTo>
                <a:lnTo>
                  <a:pt x="12919" y="10252"/>
                </a:lnTo>
                <a:lnTo>
                  <a:pt x="12990" y="10121"/>
                </a:lnTo>
                <a:lnTo>
                  <a:pt x="13038" y="9978"/>
                </a:lnTo>
                <a:lnTo>
                  <a:pt x="12978" y="9716"/>
                </a:lnTo>
                <a:lnTo>
                  <a:pt x="12895" y="9597"/>
                </a:lnTo>
                <a:lnTo>
                  <a:pt x="12752" y="9443"/>
                </a:lnTo>
                <a:lnTo>
                  <a:pt x="12347" y="8859"/>
                </a:lnTo>
                <a:lnTo>
                  <a:pt x="12502" y="8633"/>
                </a:lnTo>
                <a:lnTo>
                  <a:pt x="12752" y="8157"/>
                </a:lnTo>
                <a:lnTo>
                  <a:pt x="12931" y="7645"/>
                </a:lnTo>
                <a:lnTo>
                  <a:pt x="13026" y="7109"/>
                </a:lnTo>
                <a:lnTo>
                  <a:pt x="13026" y="6835"/>
                </a:lnTo>
                <a:lnTo>
                  <a:pt x="13014" y="6466"/>
                </a:lnTo>
                <a:lnTo>
                  <a:pt x="12859" y="5763"/>
                </a:lnTo>
                <a:lnTo>
                  <a:pt x="12562" y="5120"/>
                </a:lnTo>
                <a:lnTo>
                  <a:pt x="12145" y="4549"/>
                </a:lnTo>
                <a:lnTo>
                  <a:pt x="11609" y="4061"/>
                </a:lnTo>
                <a:lnTo>
                  <a:pt x="10990" y="3680"/>
                </a:lnTo>
                <a:lnTo>
                  <a:pt x="10287" y="3406"/>
                </a:lnTo>
                <a:lnTo>
                  <a:pt x="9525" y="3263"/>
                </a:lnTo>
                <a:lnTo>
                  <a:pt x="9121" y="325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58"/>
          <p:cNvSpPr/>
          <p:nvPr/>
        </p:nvSpPr>
        <p:spPr>
          <a:xfrm>
            <a:off x="7214373" y="5248796"/>
            <a:ext cx="739478" cy="591435"/>
          </a:xfrm>
          <a:custGeom>
            <a:avLst/>
            <a:gdLst/>
            <a:ahLst/>
            <a:cxnLst/>
            <a:rect l="l" t="t" r="r" b="b"/>
            <a:pathLst>
              <a:path w="13027" h="10419" extrusionOk="0">
                <a:moveTo>
                  <a:pt x="3822" y="1620"/>
                </a:moveTo>
                <a:lnTo>
                  <a:pt x="3644" y="1632"/>
                </a:lnTo>
                <a:lnTo>
                  <a:pt x="3322" y="1775"/>
                </a:lnTo>
                <a:lnTo>
                  <a:pt x="3072" y="2013"/>
                </a:lnTo>
                <a:lnTo>
                  <a:pt x="2941" y="2334"/>
                </a:lnTo>
                <a:lnTo>
                  <a:pt x="2929" y="2525"/>
                </a:lnTo>
                <a:lnTo>
                  <a:pt x="2941" y="2656"/>
                </a:lnTo>
                <a:lnTo>
                  <a:pt x="3120" y="2822"/>
                </a:lnTo>
                <a:lnTo>
                  <a:pt x="3251" y="2846"/>
                </a:lnTo>
                <a:lnTo>
                  <a:pt x="3382" y="2822"/>
                </a:lnTo>
                <a:lnTo>
                  <a:pt x="3561" y="2656"/>
                </a:lnTo>
                <a:lnTo>
                  <a:pt x="3572" y="2525"/>
                </a:lnTo>
                <a:lnTo>
                  <a:pt x="3596" y="2418"/>
                </a:lnTo>
                <a:lnTo>
                  <a:pt x="3727" y="2287"/>
                </a:lnTo>
                <a:lnTo>
                  <a:pt x="3822" y="2275"/>
                </a:lnTo>
                <a:lnTo>
                  <a:pt x="4561" y="2275"/>
                </a:lnTo>
                <a:lnTo>
                  <a:pt x="4692" y="2287"/>
                </a:lnTo>
                <a:lnTo>
                  <a:pt x="4858" y="2465"/>
                </a:lnTo>
                <a:lnTo>
                  <a:pt x="4882" y="2584"/>
                </a:lnTo>
                <a:lnTo>
                  <a:pt x="4870" y="2679"/>
                </a:lnTo>
                <a:lnTo>
                  <a:pt x="4787" y="2822"/>
                </a:lnTo>
                <a:lnTo>
                  <a:pt x="4704" y="2870"/>
                </a:lnTo>
                <a:lnTo>
                  <a:pt x="4084" y="3191"/>
                </a:lnTo>
                <a:lnTo>
                  <a:pt x="4001" y="3227"/>
                </a:lnTo>
                <a:lnTo>
                  <a:pt x="3918" y="3394"/>
                </a:lnTo>
                <a:lnTo>
                  <a:pt x="3906" y="3477"/>
                </a:lnTo>
                <a:lnTo>
                  <a:pt x="3906" y="3906"/>
                </a:lnTo>
                <a:lnTo>
                  <a:pt x="3918" y="4037"/>
                </a:lnTo>
                <a:lnTo>
                  <a:pt x="4096" y="4204"/>
                </a:lnTo>
                <a:lnTo>
                  <a:pt x="4227" y="4227"/>
                </a:lnTo>
                <a:lnTo>
                  <a:pt x="4358" y="4204"/>
                </a:lnTo>
                <a:lnTo>
                  <a:pt x="4537" y="4037"/>
                </a:lnTo>
                <a:lnTo>
                  <a:pt x="4561" y="3906"/>
                </a:lnTo>
                <a:lnTo>
                  <a:pt x="4561" y="3680"/>
                </a:lnTo>
                <a:lnTo>
                  <a:pt x="5001" y="3453"/>
                </a:lnTo>
                <a:lnTo>
                  <a:pt x="5108" y="3382"/>
                </a:lnTo>
                <a:lnTo>
                  <a:pt x="5311" y="3203"/>
                </a:lnTo>
                <a:lnTo>
                  <a:pt x="5454" y="2977"/>
                </a:lnTo>
                <a:lnTo>
                  <a:pt x="5525" y="2727"/>
                </a:lnTo>
                <a:lnTo>
                  <a:pt x="5537" y="2584"/>
                </a:lnTo>
                <a:lnTo>
                  <a:pt x="5525" y="2584"/>
                </a:lnTo>
                <a:lnTo>
                  <a:pt x="5513" y="2394"/>
                </a:lnTo>
                <a:lnTo>
                  <a:pt x="5370" y="2048"/>
                </a:lnTo>
                <a:lnTo>
                  <a:pt x="5108" y="1786"/>
                </a:lnTo>
                <a:lnTo>
                  <a:pt x="4763" y="1632"/>
                </a:lnTo>
                <a:lnTo>
                  <a:pt x="4561" y="1620"/>
                </a:lnTo>
                <a:close/>
                <a:moveTo>
                  <a:pt x="4227" y="4549"/>
                </a:moveTo>
                <a:lnTo>
                  <a:pt x="4144" y="4561"/>
                </a:lnTo>
                <a:lnTo>
                  <a:pt x="3989" y="4620"/>
                </a:lnTo>
                <a:lnTo>
                  <a:pt x="3882" y="4727"/>
                </a:lnTo>
                <a:lnTo>
                  <a:pt x="3834" y="4870"/>
                </a:lnTo>
                <a:lnTo>
                  <a:pt x="3822" y="4966"/>
                </a:lnTo>
                <a:lnTo>
                  <a:pt x="3834" y="5037"/>
                </a:lnTo>
                <a:lnTo>
                  <a:pt x="3894" y="5192"/>
                </a:lnTo>
                <a:lnTo>
                  <a:pt x="4001" y="5299"/>
                </a:lnTo>
                <a:lnTo>
                  <a:pt x="4144" y="5359"/>
                </a:lnTo>
                <a:lnTo>
                  <a:pt x="4227" y="5370"/>
                </a:lnTo>
                <a:lnTo>
                  <a:pt x="4311" y="5359"/>
                </a:lnTo>
                <a:lnTo>
                  <a:pt x="4454" y="5299"/>
                </a:lnTo>
                <a:lnTo>
                  <a:pt x="4573" y="5192"/>
                </a:lnTo>
                <a:lnTo>
                  <a:pt x="4632" y="5037"/>
                </a:lnTo>
                <a:lnTo>
                  <a:pt x="4632" y="4966"/>
                </a:lnTo>
                <a:lnTo>
                  <a:pt x="4632" y="4870"/>
                </a:lnTo>
                <a:lnTo>
                  <a:pt x="4573" y="4727"/>
                </a:lnTo>
                <a:lnTo>
                  <a:pt x="4454" y="4620"/>
                </a:lnTo>
                <a:lnTo>
                  <a:pt x="4311" y="4561"/>
                </a:lnTo>
                <a:lnTo>
                  <a:pt x="4227" y="4549"/>
                </a:lnTo>
                <a:close/>
                <a:moveTo>
                  <a:pt x="4227" y="643"/>
                </a:moveTo>
                <a:lnTo>
                  <a:pt x="4596" y="655"/>
                </a:lnTo>
                <a:lnTo>
                  <a:pt x="5299" y="774"/>
                </a:lnTo>
                <a:lnTo>
                  <a:pt x="5942" y="1001"/>
                </a:lnTo>
                <a:lnTo>
                  <a:pt x="6513" y="1310"/>
                </a:lnTo>
                <a:lnTo>
                  <a:pt x="7002" y="1715"/>
                </a:lnTo>
                <a:lnTo>
                  <a:pt x="7383" y="2179"/>
                </a:lnTo>
                <a:lnTo>
                  <a:pt x="7656" y="2703"/>
                </a:lnTo>
                <a:lnTo>
                  <a:pt x="7799" y="3275"/>
                </a:lnTo>
                <a:lnTo>
                  <a:pt x="7811" y="3573"/>
                </a:lnTo>
                <a:lnTo>
                  <a:pt x="7799" y="3870"/>
                </a:lnTo>
                <a:lnTo>
                  <a:pt x="7656" y="4442"/>
                </a:lnTo>
                <a:lnTo>
                  <a:pt x="7383" y="4977"/>
                </a:lnTo>
                <a:lnTo>
                  <a:pt x="7002" y="5442"/>
                </a:lnTo>
                <a:lnTo>
                  <a:pt x="6513" y="5835"/>
                </a:lnTo>
                <a:lnTo>
                  <a:pt x="5942" y="6156"/>
                </a:lnTo>
                <a:lnTo>
                  <a:pt x="5299" y="6382"/>
                </a:lnTo>
                <a:lnTo>
                  <a:pt x="4596" y="6490"/>
                </a:lnTo>
                <a:lnTo>
                  <a:pt x="4227" y="6502"/>
                </a:lnTo>
                <a:lnTo>
                  <a:pt x="3965" y="6502"/>
                </a:lnTo>
                <a:lnTo>
                  <a:pt x="3453" y="6430"/>
                </a:lnTo>
                <a:lnTo>
                  <a:pt x="3203" y="6382"/>
                </a:lnTo>
                <a:lnTo>
                  <a:pt x="2918" y="6311"/>
                </a:lnTo>
                <a:lnTo>
                  <a:pt x="2679" y="6466"/>
                </a:lnTo>
                <a:lnTo>
                  <a:pt x="2346" y="6680"/>
                </a:lnTo>
                <a:lnTo>
                  <a:pt x="1667" y="6966"/>
                </a:lnTo>
                <a:lnTo>
                  <a:pt x="1143" y="7097"/>
                </a:lnTo>
                <a:lnTo>
                  <a:pt x="858" y="7133"/>
                </a:lnTo>
                <a:lnTo>
                  <a:pt x="858" y="7133"/>
                </a:lnTo>
                <a:lnTo>
                  <a:pt x="1012" y="6942"/>
                </a:lnTo>
                <a:lnTo>
                  <a:pt x="1358" y="6394"/>
                </a:lnTo>
                <a:lnTo>
                  <a:pt x="1513" y="6085"/>
                </a:lnTo>
                <a:lnTo>
                  <a:pt x="1703" y="5680"/>
                </a:lnTo>
                <a:lnTo>
                  <a:pt x="1393" y="5359"/>
                </a:lnTo>
                <a:lnTo>
                  <a:pt x="1215" y="5168"/>
                </a:lnTo>
                <a:lnTo>
                  <a:pt x="941" y="4739"/>
                </a:lnTo>
                <a:lnTo>
                  <a:pt x="751" y="4287"/>
                </a:lnTo>
                <a:lnTo>
                  <a:pt x="655" y="3823"/>
                </a:lnTo>
                <a:lnTo>
                  <a:pt x="655" y="3573"/>
                </a:lnTo>
                <a:lnTo>
                  <a:pt x="667" y="3275"/>
                </a:lnTo>
                <a:lnTo>
                  <a:pt x="798" y="2703"/>
                </a:lnTo>
                <a:lnTo>
                  <a:pt x="1072" y="2179"/>
                </a:lnTo>
                <a:lnTo>
                  <a:pt x="1453" y="1715"/>
                </a:lnTo>
                <a:lnTo>
                  <a:pt x="1941" y="1310"/>
                </a:lnTo>
                <a:lnTo>
                  <a:pt x="2513" y="1001"/>
                </a:lnTo>
                <a:lnTo>
                  <a:pt x="3156" y="774"/>
                </a:lnTo>
                <a:lnTo>
                  <a:pt x="3858" y="655"/>
                </a:lnTo>
                <a:lnTo>
                  <a:pt x="4227" y="643"/>
                </a:lnTo>
                <a:close/>
                <a:moveTo>
                  <a:pt x="4227" y="0"/>
                </a:moveTo>
                <a:lnTo>
                  <a:pt x="3799" y="12"/>
                </a:lnTo>
                <a:lnTo>
                  <a:pt x="2965" y="155"/>
                </a:lnTo>
                <a:lnTo>
                  <a:pt x="2215" y="429"/>
                </a:lnTo>
                <a:lnTo>
                  <a:pt x="1536" y="810"/>
                </a:lnTo>
                <a:lnTo>
                  <a:pt x="965" y="1298"/>
                </a:lnTo>
                <a:lnTo>
                  <a:pt x="500" y="1870"/>
                </a:lnTo>
                <a:lnTo>
                  <a:pt x="179" y="2513"/>
                </a:lnTo>
                <a:lnTo>
                  <a:pt x="12" y="3203"/>
                </a:lnTo>
                <a:lnTo>
                  <a:pt x="0" y="3573"/>
                </a:lnTo>
                <a:lnTo>
                  <a:pt x="12" y="3894"/>
                </a:lnTo>
                <a:lnTo>
                  <a:pt x="131" y="4489"/>
                </a:lnTo>
                <a:lnTo>
                  <a:pt x="370" y="5061"/>
                </a:lnTo>
                <a:lnTo>
                  <a:pt x="715" y="5573"/>
                </a:lnTo>
                <a:lnTo>
                  <a:pt x="929" y="5811"/>
                </a:lnTo>
                <a:lnTo>
                  <a:pt x="667" y="6287"/>
                </a:lnTo>
                <a:lnTo>
                  <a:pt x="191" y="6930"/>
                </a:lnTo>
                <a:lnTo>
                  <a:pt x="131" y="6990"/>
                </a:lnTo>
                <a:lnTo>
                  <a:pt x="48" y="7109"/>
                </a:lnTo>
                <a:lnTo>
                  <a:pt x="0" y="7383"/>
                </a:lnTo>
                <a:lnTo>
                  <a:pt x="36" y="7514"/>
                </a:lnTo>
                <a:lnTo>
                  <a:pt x="108" y="7645"/>
                </a:lnTo>
                <a:lnTo>
                  <a:pt x="334" y="7799"/>
                </a:lnTo>
                <a:lnTo>
                  <a:pt x="477" y="7811"/>
                </a:lnTo>
                <a:lnTo>
                  <a:pt x="881" y="7799"/>
                </a:lnTo>
                <a:lnTo>
                  <a:pt x="1632" y="7657"/>
                </a:lnTo>
                <a:lnTo>
                  <a:pt x="2275" y="7430"/>
                </a:lnTo>
                <a:lnTo>
                  <a:pt x="2822" y="7156"/>
                </a:lnTo>
                <a:lnTo>
                  <a:pt x="3037" y="7014"/>
                </a:lnTo>
                <a:lnTo>
                  <a:pt x="3322" y="7073"/>
                </a:lnTo>
                <a:lnTo>
                  <a:pt x="3918" y="7145"/>
                </a:lnTo>
                <a:lnTo>
                  <a:pt x="4227" y="7156"/>
                </a:lnTo>
                <a:lnTo>
                  <a:pt x="4668" y="7145"/>
                </a:lnTo>
                <a:lnTo>
                  <a:pt x="5489" y="7002"/>
                </a:lnTo>
                <a:lnTo>
                  <a:pt x="6251" y="6728"/>
                </a:lnTo>
                <a:lnTo>
                  <a:pt x="6930" y="6347"/>
                </a:lnTo>
                <a:lnTo>
                  <a:pt x="7502" y="5859"/>
                </a:lnTo>
                <a:lnTo>
                  <a:pt x="7954" y="5287"/>
                </a:lnTo>
                <a:lnTo>
                  <a:pt x="8276" y="4644"/>
                </a:lnTo>
                <a:lnTo>
                  <a:pt x="8454" y="3942"/>
                </a:lnTo>
                <a:lnTo>
                  <a:pt x="8466" y="3573"/>
                </a:lnTo>
                <a:lnTo>
                  <a:pt x="8454" y="3203"/>
                </a:lnTo>
                <a:lnTo>
                  <a:pt x="8276" y="2513"/>
                </a:lnTo>
                <a:lnTo>
                  <a:pt x="7954" y="1870"/>
                </a:lnTo>
                <a:lnTo>
                  <a:pt x="7502" y="1298"/>
                </a:lnTo>
                <a:lnTo>
                  <a:pt x="6930" y="810"/>
                </a:lnTo>
                <a:lnTo>
                  <a:pt x="6251" y="429"/>
                </a:lnTo>
                <a:lnTo>
                  <a:pt x="5489" y="155"/>
                </a:lnTo>
                <a:lnTo>
                  <a:pt x="4668" y="12"/>
                </a:lnTo>
                <a:lnTo>
                  <a:pt x="4227" y="0"/>
                </a:lnTo>
                <a:close/>
                <a:moveTo>
                  <a:pt x="10455" y="5871"/>
                </a:moveTo>
                <a:lnTo>
                  <a:pt x="10347" y="5954"/>
                </a:lnTo>
                <a:lnTo>
                  <a:pt x="8895" y="7406"/>
                </a:lnTo>
                <a:lnTo>
                  <a:pt x="8371" y="6871"/>
                </a:lnTo>
                <a:lnTo>
                  <a:pt x="8264" y="6787"/>
                </a:lnTo>
                <a:lnTo>
                  <a:pt x="8014" y="6787"/>
                </a:lnTo>
                <a:lnTo>
                  <a:pt x="7906" y="6871"/>
                </a:lnTo>
                <a:lnTo>
                  <a:pt x="7823" y="6978"/>
                </a:lnTo>
                <a:lnTo>
                  <a:pt x="7823" y="7228"/>
                </a:lnTo>
                <a:lnTo>
                  <a:pt x="7906" y="7335"/>
                </a:lnTo>
                <a:lnTo>
                  <a:pt x="8669" y="8097"/>
                </a:lnTo>
                <a:lnTo>
                  <a:pt x="8764" y="8169"/>
                </a:lnTo>
                <a:lnTo>
                  <a:pt x="8895" y="8192"/>
                </a:lnTo>
                <a:lnTo>
                  <a:pt x="9026" y="8169"/>
                </a:lnTo>
                <a:lnTo>
                  <a:pt x="9121" y="8097"/>
                </a:lnTo>
                <a:lnTo>
                  <a:pt x="10812" y="6406"/>
                </a:lnTo>
                <a:lnTo>
                  <a:pt x="10883" y="6299"/>
                </a:lnTo>
                <a:lnTo>
                  <a:pt x="10883" y="6049"/>
                </a:lnTo>
                <a:lnTo>
                  <a:pt x="10812" y="5954"/>
                </a:lnTo>
                <a:lnTo>
                  <a:pt x="10705" y="5871"/>
                </a:lnTo>
                <a:close/>
                <a:moveTo>
                  <a:pt x="9097" y="3251"/>
                </a:moveTo>
                <a:lnTo>
                  <a:pt x="9109" y="3406"/>
                </a:lnTo>
                <a:lnTo>
                  <a:pt x="9109" y="3573"/>
                </a:lnTo>
                <a:lnTo>
                  <a:pt x="9109" y="3739"/>
                </a:lnTo>
                <a:lnTo>
                  <a:pt x="9097" y="3906"/>
                </a:lnTo>
                <a:lnTo>
                  <a:pt x="9454" y="3906"/>
                </a:lnTo>
                <a:lnTo>
                  <a:pt x="10085" y="4025"/>
                </a:lnTo>
                <a:lnTo>
                  <a:pt x="10669" y="4251"/>
                </a:lnTo>
                <a:lnTo>
                  <a:pt x="11193" y="4561"/>
                </a:lnTo>
                <a:lnTo>
                  <a:pt x="11633" y="4966"/>
                </a:lnTo>
                <a:lnTo>
                  <a:pt x="11979" y="5430"/>
                </a:lnTo>
                <a:lnTo>
                  <a:pt x="12229" y="5954"/>
                </a:lnTo>
                <a:lnTo>
                  <a:pt x="12360" y="6525"/>
                </a:lnTo>
                <a:lnTo>
                  <a:pt x="12372" y="6835"/>
                </a:lnTo>
                <a:lnTo>
                  <a:pt x="12360" y="7049"/>
                </a:lnTo>
                <a:lnTo>
                  <a:pt x="12300" y="7478"/>
                </a:lnTo>
                <a:lnTo>
                  <a:pt x="12157" y="7895"/>
                </a:lnTo>
                <a:lnTo>
                  <a:pt x="11943" y="8276"/>
                </a:lnTo>
                <a:lnTo>
                  <a:pt x="11812" y="8466"/>
                </a:lnTo>
                <a:lnTo>
                  <a:pt x="11550" y="8823"/>
                </a:lnTo>
                <a:lnTo>
                  <a:pt x="11788" y="9192"/>
                </a:lnTo>
                <a:lnTo>
                  <a:pt x="11979" y="9502"/>
                </a:lnTo>
                <a:lnTo>
                  <a:pt x="12157" y="9740"/>
                </a:lnTo>
                <a:lnTo>
                  <a:pt x="11883" y="9704"/>
                </a:lnTo>
                <a:lnTo>
                  <a:pt x="11336" y="9562"/>
                </a:lnTo>
                <a:lnTo>
                  <a:pt x="11062" y="9454"/>
                </a:lnTo>
                <a:lnTo>
                  <a:pt x="10800" y="9347"/>
                </a:lnTo>
                <a:lnTo>
                  <a:pt x="10538" y="9466"/>
                </a:lnTo>
                <a:lnTo>
                  <a:pt x="10193" y="9597"/>
                </a:lnTo>
                <a:lnTo>
                  <a:pt x="9478" y="9752"/>
                </a:lnTo>
                <a:lnTo>
                  <a:pt x="9109" y="9764"/>
                </a:lnTo>
                <a:lnTo>
                  <a:pt x="8823" y="9752"/>
                </a:lnTo>
                <a:lnTo>
                  <a:pt x="8287" y="9669"/>
                </a:lnTo>
                <a:lnTo>
                  <a:pt x="7775" y="9502"/>
                </a:lnTo>
                <a:lnTo>
                  <a:pt x="7311" y="9264"/>
                </a:lnTo>
                <a:lnTo>
                  <a:pt x="6894" y="8966"/>
                </a:lnTo>
                <a:lnTo>
                  <a:pt x="6537" y="8621"/>
                </a:lnTo>
                <a:lnTo>
                  <a:pt x="6251" y="8216"/>
                </a:lnTo>
                <a:lnTo>
                  <a:pt x="6037" y="7764"/>
                </a:lnTo>
                <a:lnTo>
                  <a:pt x="5966" y="7526"/>
                </a:lnTo>
                <a:lnTo>
                  <a:pt x="5644" y="7633"/>
                </a:lnTo>
                <a:lnTo>
                  <a:pt x="5323" y="7704"/>
                </a:lnTo>
                <a:lnTo>
                  <a:pt x="5418" y="7990"/>
                </a:lnTo>
                <a:lnTo>
                  <a:pt x="5668" y="8526"/>
                </a:lnTo>
                <a:lnTo>
                  <a:pt x="6013" y="9026"/>
                </a:lnTo>
                <a:lnTo>
                  <a:pt x="6442" y="9454"/>
                </a:lnTo>
                <a:lnTo>
                  <a:pt x="6942" y="9812"/>
                </a:lnTo>
                <a:lnTo>
                  <a:pt x="7502" y="10097"/>
                </a:lnTo>
                <a:lnTo>
                  <a:pt x="8109" y="10300"/>
                </a:lnTo>
                <a:lnTo>
                  <a:pt x="8764" y="10407"/>
                </a:lnTo>
                <a:lnTo>
                  <a:pt x="9109" y="10419"/>
                </a:lnTo>
                <a:lnTo>
                  <a:pt x="9562" y="10395"/>
                </a:lnTo>
                <a:lnTo>
                  <a:pt x="10407" y="10216"/>
                </a:lnTo>
                <a:lnTo>
                  <a:pt x="10800" y="10062"/>
                </a:lnTo>
                <a:lnTo>
                  <a:pt x="11181" y="10205"/>
                </a:lnTo>
                <a:lnTo>
                  <a:pt x="12050" y="10395"/>
                </a:lnTo>
                <a:lnTo>
                  <a:pt x="12538" y="10419"/>
                </a:lnTo>
                <a:lnTo>
                  <a:pt x="12681" y="10395"/>
                </a:lnTo>
                <a:lnTo>
                  <a:pt x="12907" y="10252"/>
                </a:lnTo>
                <a:lnTo>
                  <a:pt x="12979" y="10121"/>
                </a:lnTo>
                <a:lnTo>
                  <a:pt x="13026" y="9978"/>
                </a:lnTo>
                <a:lnTo>
                  <a:pt x="12979" y="9716"/>
                </a:lnTo>
                <a:lnTo>
                  <a:pt x="12883" y="9597"/>
                </a:lnTo>
                <a:lnTo>
                  <a:pt x="12741" y="9443"/>
                </a:lnTo>
                <a:lnTo>
                  <a:pt x="12336" y="8859"/>
                </a:lnTo>
                <a:lnTo>
                  <a:pt x="12491" y="8633"/>
                </a:lnTo>
                <a:lnTo>
                  <a:pt x="12753" y="8157"/>
                </a:lnTo>
                <a:lnTo>
                  <a:pt x="12919" y="7645"/>
                </a:lnTo>
                <a:lnTo>
                  <a:pt x="13014" y="7109"/>
                </a:lnTo>
                <a:lnTo>
                  <a:pt x="13026" y="6835"/>
                </a:lnTo>
                <a:lnTo>
                  <a:pt x="13003" y="6466"/>
                </a:lnTo>
                <a:lnTo>
                  <a:pt x="12848" y="5763"/>
                </a:lnTo>
                <a:lnTo>
                  <a:pt x="12550" y="5120"/>
                </a:lnTo>
                <a:lnTo>
                  <a:pt x="12133" y="4549"/>
                </a:lnTo>
                <a:lnTo>
                  <a:pt x="11609" y="4061"/>
                </a:lnTo>
                <a:lnTo>
                  <a:pt x="10978" y="3680"/>
                </a:lnTo>
                <a:lnTo>
                  <a:pt x="10276" y="3406"/>
                </a:lnTo>
                <a:lnTo>
                  <a:pt x="9514" y="3263"/>
                </a:lnTo>
                <a:lnTo>
                  <a:pt x="9109" y="325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58"/>
          <p:cNvSpPr/>
          <p:nvPr/>
        </p:nvSpPr>
        <p:spPr>
          <a:xfrm>
            <a:off x="8416085" y="5248115"/>
            <a:ext cx="591435" cy="591435"/>
          </a:xfrm>
          <a:custGeom>
            <a:avLst/>
            <a:gdLst/>
            <a:ahLst/>
            <a:cxnLst/>
            <a:rect l="l" t="t" r="r" b="b"/>
            <a:pathLst>
              <a:path w="10419" h="10419" extrusionOk="0">
                <a:moveTo>
                  <a:pt x="5109" y="4728"/>
                </a:moveTo>
                <a:lnTo>
                  <a:pt x="4930" y="4811"/>
                </a:lnTo>
                <a:lnTo>
                  <a:pt x="4799" y="4942"/>
                </a:lnTo>
                <a:lnTo>
                  <a:pt x="4728" y="5109"/>
                </a:lnTo>
                <a:lnTo>
                  <a:pt x="4716" y="5216"/>
                </a:lnTo>
                <a:lnTo>
                  <a:pt x="4728" y="5311"/>
                </a:lnTo>
                <a:lnTo>
                  <a:pt x="4799" y="5490"/>
                </a:lnTo>
                <a:lnTo>
                  <a:pt x="4930" y="5621"/>
                </a:lnTo>
                <a:lnTo>
                  <a:pt x="5109" y="5692"/>
                </a:lnTo>
                <a:lnTo>
                  <a:pt x="5204" y="5704"/>
                </a:lnTo>
                <a:lnTo>
                  <a:pt x="5299" y="5692"/>
                </a:lnTo>
                <a:lnTo>
                  <a:pt x="5478" y="5621"/>
                </a:lnTo>
                <a:lnTo>
                  <a:pt x="5609" y="5490"/>
                </a:lnTo>
                <a:lnTo>
                  <a:pt x="5680" y="5311"/>
                </a:lnTo>
                <a:lnTo>
                  <a:pt x="5692" y="5216"/>
                </a:lnTo>
                <a:lnTo>
                  <a:pt x="5680" y="5109"/>
                </a:lnTo>
                <a:lnTo>
                  <a:pt x="5609" y="4942"/>
                </a:lnTo>
                <a:lnTo>
                  <a:pt x="5478" y="4811"/>
                </a:lnTo>
                <a:lnTo>
                  <a:pt x="5299" y="4728"/>
                </a:lnTo>
                <a:close/>
                <a:moveTo>
                  <a:pt x="7299" y="3120"/>
                </a:moveTo>
                <a:lnTo>
                  <a:pt x="6299" y="6109"/>
                </a:lnTo>
                <a:lnTo>
                  <a:pt x="6275" y="6180"/>
                </a:lnTo>
                <a:lnTo>
                  <a:pt x="6168" y="6275"/>
                </a:lnTo>
                <a:lnTo>
                  <a:pt x="6097" y="6311"/>
                </a:lnTo>
                <a:lnTo>
                  <a:pt x="3120" y="7299"/>
                </a:lnTo>
                <a:lnTo>
                  <a:pt x="3120" y="7299"/>
                </a:lnTo>
                <a:lnTo>
                  <a:pt x="4108" y="4323"/>
                </a:lnTo>
                <a:lnTo>
                  <a:pt x="4132" y="4251"/>
                </a:lnTo>
                <a:lnTo>
                  <a:pt x="4239" y="4144"/>
                </a:lnTo>
                <a:lnTo>
                  <a:pt x="4311" y="4120"/>
                </a:lnTo>
                <a:lnTo>
                  <a:pt x="7299" y="3120"/>
                </a:lnTo>
                <a:close/>
                <a:moveTo>
                  <a:pt x="7276" y="2465"/>
                </a:moveTo>
                <a:lnTo>
                  <a:pt x="7085" y="2501"/>
                </a:lnTo>
                <a:lnTo>
                  <a:pt x="4108" y="3501"/>
                </a:lnTo>
                <a:lnTo>
                  <a:pt x="3894" y="3585"/>
                </a:lnTo>
                <a:lnTo>
                  <a:pt x="3585" y="3906"/>
                </a:lnTo>
                <a:lnTo>
                  <a:pt x="3489" y="4120"/>
                </a:lnTo>
                <a:lnTo>
                  <a:pt x="2501" y="7097"/>
                </a:lnTo>
                <a:lnTo>
                  <a:pt x="2453" y="7287"/>
                </a:lnTo>
                <a:lnTo>
                  <a:pt x="2537" y="7633"/>
                </a:lnTo>
                <a:lnTo>
                  <a:pt x="2787" y="7871"/>
                </a:lnTo>
                <a:lnTo>
                  <a:pt x="3132" y="7966"/>
                </a:lnTo>
                <a:lnTo>
                  <a:pt x="3323" y="7919"/>
                </a:lnTo>
                <a:lnTo>
                  <a:pt x="6299" y="6930"/>
                </a:lnTo>
                <a:lnTo>
                  <a:pt x="6514" y="6835"/>
                </a:lnTo>
                <a:lnTo>
                  <a:pt x="6823" y="6525"/>
                </a:lnTo>
                <a:lnTo>
                  <a:pt x="6918" y="6311"/>
                </a:lnTo>
                <a:lnTo>
                  <a:pt x="7919" y="3334"/>
                </a:lnTo>
                <a:lnTo>
                  <a:pt x="7954" y="3144"/>
                </a:lnTo>
                <a:lnTo>
                  <a:pt x="7871" y="2799"/>
                </a:lnTo>
                <a:lnTo>
                  <a:pt x="7621" y="2549"/>
                </a:lnTo>
                <a:lnTo>
                  <a:pt x="7276" y="2465"/>
                </a:lnTo>
                <a:close/>
                <a:moveTo>
                  <a:pt x="5204" y="655"/>
                </a:moveTo>
                <a:lnTo>
                  <a:pt x="5668" y="667"/>
                </a:lnTo>
                <a:lnTo>
                  <a:pt x="6561" y="858"/>
                </a:lnTo>
                <a:lnTo>
                  <a:pt x="7383" y="1203"/>
                </a:lnTo>
                <a:lnTo>
                  <a:pt x="8109" y="1691"/>
                </a:lnTo>
                <a:lnTo>
                  <a:pt x="8728" y="2310"/>
                </a:lnTo>
                <a:lnTo>
                  <a:pt x="9216" y="3037"/>
                </a:lnTo>
                <a:lnTo>
                  <a:pt x="9562" y="3858"/>
                </a:lnTo>
                <a:lnTo>
                  <a:pt x="9740" y="4751"/>
                </a:lnTo>
                <a:lnTo>
                  <a:pt x="9764" y="5216"/>
                </a:lnTo>
                <a:lnTo>
                  <a:pt x="9740" y="5680"/>
                </a:lnTo>
                <a:lnTo>
                  <a:pt x="9562" y="6573"/>
                </a:lnTo>
                <a:lnTo>
                  <a:pt x="9216" y="7395"/>
                </a:lnTo>
                <a:lnTo>
                  <a:pt x="8728" y="8121"/>
                </a:lnTo>
                <a:lnTo>
                  <a:pt x="8109" y="8740"/>
                </a:lnTo>
                <a:lnTo>
                  <a:pt x="7383" y="9228"/>
                </a:lnTo>
                <a:lnTo>
                  <a:pt x="6561" y="9574"/>
                </a:lnTo>
                <a:lnTo>
                  <a:pt x="5668" y="9752"/>
                </a:lnTo>
                <a:lnTo>
                  <a:pt x="5204" y="9776"/>
                </a:lnTo>
                <a:lnTo>
                  <a:pt x="4739" y="9752"/>
                </a:lnTo>
                <a:lnTo>
                  <a:pt x="3846" y="9574"/>
                </a:lnTo>
                <a:lnTo>
                  <a:pt x="3025" y="9228"/>
                </a:lnTo>
                <a:lnTo>
                  <a:pt x="2299" y="8740"/>
                </a:lnTo>
                <a:lnTo>
                  <a:pt x="1679" y="8121"/>
                </a:lnTo>
                <a:lnTo>
                  <a:pt x="1191" y="7395"/>
                </a:lnTo>
                <a:lnTo>
                  <a:pt x="846" y="6573"/>
                </a:lnTo>
                <a:lnTo>
                  <a:pt x="667" y="5680"/>
                </a:lnTo>
                <a:lnTo>
                  <a:pt x="644" y="5216"/>
                </a:lnTo>
                <a:lnTo>
                  <a:pt x="667" y="4751"/>
                </a:lnTo>
                <a:lnTo>
                  <a:pt x="846" y="3858"/>
                </a:lnTo>
                <a:lnTo>
                  <a:pt x="1191" y="3037"/>
                </a:lnTo>
                <a:lnTo>
                  <a:pt x="1679" y="2310"/>
                </a:lnTo>
                <a:lnTo>
                  <a:pt x="2299" y="1691"/>
                </a:lnTo>
                <a:lnTo>
                  <a:pt x="3025" y="1203"/>
                </a:lnTo>
                <a:lnTo>
                  <a:pt x="3846" y="858"/>
                </a:lnTo>
                <a:lnTo>
                  <a:pt x="4739" y="667"/>
                </a:lnTo>
                <a:lnTo>
                  <a:pt x="5204" y="655"/>
                </a:lnTo>
                <a:close/>
                <a:moveTo>
                  <a:pt x="5204" y="1"/>
                </a:moveTo>
                <a:lnTo>
                  <a:pt x="4668" y="24"/>
                </a:lnTo>
                <a:lnTo>
                  <a:pt x="3656" y="227"/>
                </a:lnTo>
                <a:lnTo>
                  <a:pt x="2715" y="632"/>
                </a:lnTo>
                <a:lnTo>
                  <a:pt x="1882" y="1191"/>
                </a:lnTo>
                <a:lnTo>
                  <a:pt x="1179" y="1894"/>
                </a:lnTo>
                <a:lnTo>
                  <a:pt x="620" y="2727"/>
                </a:lnTo>
                <a:lnTo>
                  <a:pt x="227" y="3656"/>
                </a:lnTo>
                <a:lnTo>
                  <a:pt x="12" y="4680"/>
                </a:lnTo>
                <a:lnTo>
                  <a:pt x="1" y="5216"/>
                </a:lnTo>
                <a:lnTo>
                  <a:pt x="12" y="5752"/>
                </a:lnTo>
                <a:lnTo>
                  <a:pt x="227" y="6764"/>
                </a:lnTo>
                <a:lnTo>
                  <a:pt x="620" y="7704"/>
                </a:lnTo>
                <a:lnTo>
                  <a:pt x="1179" y="8538"/>
                </a:lnTo>
                <a:lnTo>
                  <a:pt x="1882" y="9240"/>
                </a:lnTo>
                <a:lnTo>
                  <a:pt x="2715" y="9800"/>
                </a:lnTo>
                <a:lnTo>
                  <a:pt x="3656" y="10193"/>
                </a:lnTo>
                <a:lnTo>
                  <a:pt x="4668" y="10407"/>
                </a:lnTo>
                <a:lnTo>
                  <a:pt x="5204" y="10419"/>
                </a:lnTo>
                <a:lnTo>
                  <a:pt x="5740" y="10407"/>
                </a:lnTo>
                <a:lnTo>
                  <a:pt x="6752" y="10193"/>
                </a:lnTo>
                <a:lnTo>
                  <a:pt x="7692" y="9800"/>
                </a:lnTo>
                <a:lnTo>
                  <a:pt x="8526" y="9240"/>
                </a:lnTo>
                <a:lnTo>
                  <a:pt x="9228" y="8538"/>
                </a:lnTo>
                <a:lnTo>
                  <a:pt x="9788" y="7704"/>
                </a:lnTo>
                <a:lnTo>
                  <a:pt x="10181" y="6764"/>
                </a:lnTo>
                <a:lnTo>
                  <a:pt x="10395" y="5752"/>
                </a:lnTo>
                <a:lnTo>
                  <a:pt x="10419" y="5216"/>
                </a:lnTo>
                <a:lnTo>
                  <a:pt x="10395" y="4680"/>
                </a:lnTo>
                <a:lnTo>
                  <a:pt x="10181" y="3656"/>
                </a:lnTo>
                <a:lnTo>
                  <a:pt x="9788" y="2727"/>
                </a:lnTo>
                <a:lnTo>
                  <a:pt x="9228" y="1894"/>
                </a:lnTo>
                <a:lnTo>
                  <a:pt x="8526" y="1191"/>
                </a:lnTo>
                <a:lnTo>
                  <a:pt x="7692" y="632"/>
                </a:lnTo>
                <a:lnTo>
                  <a:pt x="6752" y="227"/>
                </a:lnTo>
                <a:lnTo>
                  <a:pt x="5740" y="24"/>
                </a:lnTo>
                <a:lnTo>
                  <a:pt x="5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58"/>
          <p:cNvSpPr/>
          <p:nvPr/>
        </p:nvSpPr>
        <p:spPr>
          <a:xfrm>
            <a:off x="1576831" y="5248796"/>
            <a:ext cx="738796" cy="590753"/>
          </a:xfrm>
          <a:custGeom>
            <a:avLst/>
            <a:gdLst/>
            <a:ahLst/>
            <a:cxnLst/>
            <a:rect l="l" t="t" r="r" b="b"/>
            <a:pathLst>
              <a:path w="13015" h="10407" extrusionOk="0">
                <a:moveTo>
                  <a:pt x="6132" y="667"/>
                </a:moveTo>
                <a:lnTo>
                  <a:pt x="5382" y="763"/>
                </a:lnTo>
                <a:lnTo>
                  <a:pt x="4680" y="929"/>
                </a:lnTo>
                <a:lnTo>
                  <a:pt x="4013" y="1179"/>
                </a:lnTo>
                <a:lnTo>
                  <a:pt x="3703" y="1334"/>
                </a:lnTo>
                <a:lnTo>
                  <a:pt x="4275" y="1786"/>
                </a:lnTo>
                <a:lnTo>
                  <a:pt x="4513" y="1667"/>
                </a:lnTo>
                <a:lnTo>
                  <a:pt x="5049" y="1489"/>
                </a:lnTo>
                <a:lnTo>
                  <a:pt x="5608" y="1358"/>
                </a:lnTo>
                <a:lnTo>
                  <a:pt x="6192" y="1298"/>
                </a:lnTo>
                <a:lnTo>
                  <a:pt x="6501" y="1298"/>
                </a:lnTo>
                <a:lnTo>
                  <a:pt x="6966" y="1310"/>
                </a:lnTo>
                <a:lnTo>
                  <a:pt x="7859" y="1453"/>
                </a:lnTo>
                <a:lnTo>
                  <a:pt x="8668" y="1727"/>
                </a:lnTo>
                <a:lnTo>
                  <a:pt x="9395" y="2108"/>
                </a:lnTo>
                <a:lnTo>
                  <a:pt x="10014" y="2596"/>
                </a:lnTo>
                <a:lnTo>
                  <a:pt x="10502" y="3168"/>
                </a:lnTo>
                <a:lnTo>
                  <a:pt x="10847" y="3811"/>
                </a:lnTo>
                <a:lnTo>
                  <a:pt x="11026" y="4513"/>
                </a:lnTo>
                <a:lnTo>
                  <a:pt x="11038" y="4870"/>
                </a:lnTo>
                <a:lnTo>
                  <a:pt x="11038" y="5120"/>
                </a:lnTo>
                <a:lnTo>
                  <a:pt x="10954" y="5585"/>
                </a:lnTo>
                <a:lnTo>
                  <a:pt x="10800" y="6037"/>
                </a:lnTo>
                <a:lnTo>
                  <a:pt x="10573" y="6454"/>
                </a:lnTo>
                <a:lnTo>
                  <a:pt x="10431" y="6656"/>
                </a:lnTo>
                <a:lnTo>
                  <a:pt x="10943" y="7061"/>
                </a:lnTo>
                <a:lnTo>
                  <a:pt x="11121" y="6811"/>
                </a:lnTo>
                <a:lnTo>
                  <a:pt x="11407" y="6287"/>
                </a:lnTo>
                <a:lnTo>
                  <a:pt x="11609" y="5751"/>
                </a:lnTo>
                <a:lnTo>
                  <a:pt x="11705" y="5168"/>
                </a:lnTo>
                <a:lnTo>
                  <a:pt x="11716" y="4882"/>
                </a:lnTo>
                <a:lnTo>
                  <a:pt x="11693" y="4442"/>
                </a:lnTo>
                <a:lnTo>
                  <a:pt x="11490" y="3620"/>
                </a:lnTo>
                <a:lnTo>
                  <a:pt x="11097" y="2858"/>
                </a:lnTo>
                <a:lnTo>
                  <a:pt x="10526" y="2191"/>
                </a:lnTo>
                <a:lnTo>
                  <a:pt x="9823" y="1620"/>
                </a:lnTo>
                <a:lnTo>
                  <a:pt x="9002" y="1167"/>
                </a:lnTo>
                <a:lnTo>
                  <a:pt x="8061" y="846"/>
                </a:lnTo>
                <a:lnTo>
                  <a:pt x="7049" y="679"/>
                </a:lnTo>
                <a:lnTo>
                  <a:pt x="6525" y="667"/>
                </a:lnTo>
                <a:close/>
                <a:moveTo>
                  <a:pt x="1762" y="3120"/>
                </a:moveTo>
                <a:lnTo>
                  <a:pt x="1560" y="3525"/>
                </a:lnTo>
                <a:lnTo>
                  <a:pt x="1358" y="4180"/>
                </a:lnTo>
                <a:lnTo>
                  <a:pt x="1298" y="4644"/>
                </a:lnTo>
                <a:lnTo>
                  <a:pt x="1298" y="4870"/>
                </a:lnTo>
                <a:lnTo>
                  <a:pt x="1310" y="5239"/>
                </a:lnTo>
                <a:lnTo>
                  <a:pt x="1453" y="5930"/>
                </a:lnTo>
                <a:lnTo>
                  <a:pt x="1727" y="6573"/>
                </a:lnTo>
                <a:lnTo>
                  <a:pt x="2132" y="7168"/>
                </a:lnTo>
                <a:lnTo>
                  <a:pt x="2370" y="7442"/>
                </a:lnTo>
                <a:lnTo>
                  <a:pt x="2251" y="7740"/>
                </a:lnTo>
                <a:lnTo>
                  <a:pt x="1941" y="8276"/>
                </a:lnTo>
                <a:lnTo>
                  <a:pt x="1512" y="8847"/>
                </a:lnTo>
                <a:lnTo>
                  <a:pt x="1429" y="8931"/>
                </a:lnTo>
                <a:lnTo>
                  <a:pt x="1334" y="9050"/>
                </a:lnTo>
                <a:lnTo>
                  <a:pt x="1286" y="9323"/>
                </a:lnTo>
                <a:lnTo>
                  <a:pt x="1334" y="9466"/>
                </a:lnTo>
                <a:lnTo>
                  <a:pt x="1405" y="9585"/>
                </a:lnTo>
                <a:lnTo>
                  <a:pt x="1631" y="9740"/>
                </a:lnTo>
                <a:lnTo>
                  <a:pt x="1786" y="9752"/>
                </a:lnTo>
                <a:lnTo>
                  <a:pt x="2239" y="9740"/>
                </a:lnTo>
                <a:lnTo>
                  <a:pt x="3072" y="9573"/>
                </a:lnTo>
                <a:lnTo>
                  <a:pt x="3787" y="9300"/>
                </a:lnTo>
                <a:lnTo>
                  <a:pt x="4370" y="8978"/>
                </a:lnTo>
                <a:lnTo>
                  <a:pt x="4608" y="8811"/>
                </a:lnTo>
                <a:lnTo>
                  <a:pt x="5049" y="8942"/>
                </a:lnTo>
                <a:lnTo>
                  <a:pt x="6001" y="9097"/>
                </a:lnTo>
                <a:lnTo>
                  <a:pt x="6501" y="9109"/>
                </a:lnTo>
                <a:lnTo>
                  <a:pt x="6811" y="9097"/>
                </a:lnTo>
                <a:lnTo>
                  <a:pt x="7406" y="9050"/>
                </a:lnTo>
                <a:lnTo>
                  <a:pt x="8264" y="8859"/>
                </a:lnTo>
                <a:lnTo>
                  <a:pt x="8799" y="8669"/>
                </a:lnTo>
                <a:lnTo>
                  <a:pt x="8192" y="8204"/>
                </a:lnTo>
                <a:lnTo>
                  <a:pt x="7799" y="8311"/>
                </a:lnTo>
                <a:lnTo>
                  <a:pt x="6942" y="8442"/>
                </a:lnTo>
                <a:lnTo>
                  <a:pt x="6501" y="8454"/>
                </a:lnTo>
                <a:lnTo>
                  <a:pt x="6073" y="8442"/>
                </a:lnTo>
                <a:lnTo>
                  <a:pt x="5227" y="8311"/>
                </a:lnTo>
                <a:lnTo>
                  <a:pt x="4811" y="8192"/>
                </a:lnTo>
                <a:lnTo>
                  <a:pt x="4656" y="8169"/>
                </a:lnTo>
                <a:lnTo>
                  <a:pt x="4370" y="8204"/>
                </a:lnTo>
                <a:lnTo>
                  <a:pt x="4239" y="8288"/>
                </a:lnTo>
                <a:lnTo>
                  <a:pt x="4060" y="8407"/>
                </a:lnTo>
                <a:lnTo>
                  <a:pt x="3620" y="8669"/>
                </a:lnTo>
                <a:lnTo>
                  <a:pt x="3084" y="8883"/>
                </a:lnTo>
                <a:lnTo>
                  <a:pt x="2477" y="9050"/>
                </a:lnTo>
                <a:lnTo>
                  <a:pt x="2143" y="9097"/>
                </a:lnTo>
                <a:lnTo>
                  <a:pt x="2334" y="8835"/>
                </a:lnTo>
                <a:lnTo>
                  <a:pt x="2786" y="8109"/>
                </a:lnTo>
                <a:lnTo>
                  <a:pt x="2977" y="7680"/>
                </a:lnTo>
                <a:lnTo>
                  <a:pt x="2977" y="7668"/>
                </a:lnTo>
                <a:lnTo>
                  <a:pt x="3025" y="7490"/>
                </a:lnTo>
                <a:lnTo>
                  <a:pt x="2965" y="7156"/>
                </a:lnTo>
                <a:lnTo>
                  <a:pt x="2846" y="7002"/>
                </a:lnTo>
                <a:lnTo>
                  <a:pt x="2632" y="6764"/>
                </a:lnTo>
                <a:lnTo>
                  <a:pt x="2298" y="6252"/>
                </a:lnTo>
                <a:lnTo>
                  <a:pt x="2072" y="5716"/>
                </a:lnTo>
                <a:lnTo>
                  <a:pt x="1953" y="5156"/>
                </a:lnTo>
                <a:lnTo>
                  <a:pt x="1941" y="4870"/>
                </a:lnTo>
                <a:lnTo>
                  <a:pt x="1965" y="4525"/>
                </a:lnTo>
                <a:lnTo>
                  <a:pt x="2132" y="3846"/>
                </a:lnTo>
                <a:lnTo>
                  <a:pt x="2286" y="3525"/>
                </a:lnTo>
                <a:lnTo>
                  <a:pt x="1762" y="3120"/>
                </a:lnTo>
                <a:close/>
                <a:moveTo>
                  <a:pt x="393" y="0"/>
                </a:moveTo>
                <a:lnTo>
                  <a:pt x="155" y="24"/>
                </a:lnTo>
                <a:lnTo>
                  <a:pt x="60" y="120"/>
                </a:lnTo>
                <a:lnTo>
                  <a:pt x="0" y="227"/>
                </a:lnTo>
                <a:lnTo>
                  <a:pt x="24" y="477"/>
                </a:lnTo>
                <a:lnTo>
                  <a:pt x="119" y="572"/>
                </a:lnTo>
                <a:lnTo>
                  <a:pt x="12490" y="10347"/>
                </a:lnTo>
                <a:lnTo>
                  <a:pt x="12586" y="10395"/>
                </a:lnTo>
                <a:lnTo>
                  <a:pt x="12693" y="10407"/>
                </a:lnTo>
                <a:lnTo>
                  <a:pt x="12764" y="10407"/>
                </a:lnTo>
                <a:lnTo>
                  <a:pt x="12895" y="10347"/>
                </a:lnTo>
                <a:lnTo>
                  <a:pt x="12943" y="10288"/>
                </a:lnTo>
                <a:lnTo>
                  <a:pt x="13014" y="10169"/>
                </a:lnTo>
                <a:lnTo>
                  <a:pt x="12979" y="9919"/>
                </a:lnTo>
                <a:lnTo>
                  <a:pt x="12895" y="9835"/>
                </a:lnTo>
                <a:lnTo>
                  <a:pt x="524" y="60"/>
                </a:lnTo>
                <a:lnTo>
                  <a:pt x="3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58"/>
          <p:cNvSpPr/>
          <p:nvPr/>
        </p:nvSpPr>
        <p:spPr>
          <a:xfrm>
            <a:off x="10597159" y="5285296"/>
            <a:ext cx="738796" cy="517754"/>
          </a:xfrm>
          <a:custGeom>
            <a:avLst/>
            <a:gdLst/>
            <a:ahLst/>
            <a:cxnLst/>
            <a:rect l="l" t="t" r="r" b="b"/>
            <a:pathLst>
              <a:path w="13015" h="9121" extrusionOk="0">
                <a:moveTo>
                  <a:pt x="12038" y="655"/>
                </a:moveTo>
                <a:lnTo>
                  <a:pt x="12169" y="667"/>
                </a:lnTo>
                <a:lnTo>
                  <a:pt x="12348" y="846"/>
                </a:lnTo>
                <a:lnTo>
                  <a:pt x="12372" y="977"/>
                </a:lnTo>
                <a:lnTo>
                  <a:pt x="12372" y="1953"/>
                </a:lnTo>
                <a:lnTo>
                  <a:pt x="10419" y="1953"/>
                </a:lnTo>
                <a:lnTo>
                  <a:pt x="10419" y="977"/>
                </a:lnTo>
                <a:lnTo>
                  <a:pt x="10431" y="846"/>
                </a:lnTo>
                <a:lnTo>
                  <a:pt x="10610" y="667"/>
                </a:lnTo>
                <a:lnTo>
                  <a:pt x="10741" y="655"/>
                </a:lnTo>
                <a:close/>
                <a:moveTo>
                  <a:pt x="12372" y="2608"/>
                </a:moveTo>
                <a:lnTo>
                  <a:pt x="12372" y="3263"/>
                </a:lnTo>
                <a:lnTo>
                  <a:pt x="10419" y="3263"/>
                </a:lnTo>
                <a:lnTo>
                  <a:pt x="10419" y="2608"/>
                </a:lnTo>
                <a:close/>
                <a:moveTo>
                  <a:pt x="7811" y="655"/>
                </a:moveTo>
                <a:lnTo>
                  <a:pt x="7942" y="667"/>
                </a:lnTo>
                <a:lnTo>
                  <a:pt x="8181" y="762"/>
                </a:lnTo>
                <a:lnTo>
                  <a:pt x="8359" y="941"/>
                </a:lnTo>
                <a:lnTo>
                  <a:pt x="8454" y="1167"/>
                </a:lnTo>
                <a:lnTo>
                  <a:pt x="8466" y="1310"/>
                </a:lnTo>
                <a:lnTo>
                  <a:pt x="8466" y="5859"/>
                </a:lnTo>
                <a:lnTo>
                  <a:pt x="8454" y="5990"/>
                </a:lnTo>
                <a:lnTo>
                  <a:pt x="8359" y="6228"/>
                </a:lnTo>
                <a:lnTo>
                  <a:pt x="8181" y="6406"/>
                </a:lnTo>
                <a:lnTo>
                  <a:pt x="7942" y="6502"/>
                </a:lnTo>
                <a:lnTo>
                  <a:pt x="7811" y="6513"/>
                </a:lnTo>
                <a:lnTo>
                  <a:pt x="1298" y="6513"/>
                </a:lnTo>
                <a:lnTo>
                  <a:pt x="1168" y="6502"/>
                </a:lnTo>
                <a:lnTo>
                  <a:pt x="929" y="6406"/>
                </a:lnTo>
                <a:lnTo>
                  <a:pt x="751" y="6228"/>
                </a:lnTo>
                <a:lnTo>
                  <a:pt x="656" y="5990"/>
                </a:lnTo>
                <a:lnTo>
                  <a:pt x="644" y="5859"/>
                </a:lnTo>
                <a:lnTo>
                  <a:pt x="644" y="1310"/>
                </a:lnTo>
                <a:lnTo>
                  <a:pt x="656" y="1167"/>
                </a:lnTo>
                <a:lnTo>
                  <a:pt x="751" y="941"/>
                </a:lnTo>
                <a:lnTo>
                  <a:pt x="929" y="762"/>
                </a:lnTo>
                <a:lnTo>
                  <a:pt x="1168" y="667"/>
                </a:lnTo>
                <a:lnTo>
                  <a:pt x="1298" y="655"/>
                </a:lnTo>
                <a:close/>
                <a:moveTo>
                  <a:pt x="11288" y="5704"/>
                </a:moveTo>
                <a:lnTo>
                  <a:pt x="11122" y="5787"/>
                </a:lnTo>
                <a:lnTo>
                  <a:pt x="10991" y="5918"/>
                </a:lnTo>
                <a:lnTo>
                  <a:pt x="10907" y="6085"/>
                </a:lnTo>
                <a:lnTo>
                  <a:pt x="10907" y="6192"/>
                </a:lnTo>
                <a:lnTo>
                  <a:pt x="10907" y="6287"/>
                </a:lnTo>
                <a:lnTo>
                  <a:pt x="10991" y="6466"/>
                </a:lnTo>
                <a:lnTo>
                  <a:pt x="11122" y="6597"/>
                </a:lnTo>
                <a:lnTo>
                  <a:pt x="11288" y="6668"/>
                </a:lnTo>
                <a:lnTo>
                  <a:pt x="11395" y="6680"/>
                </a:lnTo>
                <a:lnTo>
                  <a:pt x="11491" y="6668"/>
                </a:lnTo>
                <a:lnTo>
                  <a:pt x="11669" y="6597"/>
                </a:lnTo>
                <a:lnTo>
                  <a:pt x="11800" y="6466"/>
                </a:lnTo>
                <a:lnTo>
                  <a:pt x="11872" y="6287"/>
                </a:lnTo>
                <a:lnTo>
                  <a:pt x="11884" y="6192"/>
                </a:lnTo>
                <a:lnTo>
                  <a:pt x="11872" y="6085"/>
                </a:lnTo>
                <a:lnTo>
                  <a:pt x="11800" y="5918"/>
                </a:lnTo>
                <a:lnTo>
                  <a:pt x="11669" y="5787"/>
                </a:lnTo>
                <a:lnTo>
                  <a:pt x="11491" y="5704"/>
                </a:lnTo>
                <a:close/>
                <a:moveTo>
                  <a:pt x="5132" y="7168"/>
                </a:moveTo>
                <a:lnTo>
                  <a:pt x="5573" y="8466"/>
                </a:lnTo>
                <a:lnTo>
                  <a:pt x="3549" y="8466"/>
                </a:lnTo>
                <a:lnTo>
                  <a:pt x="3978" y="7168"/>
                </a:lnTo>
                <a:close/>
                <a:moveTo>
                  <a:pt x="12372" y="3906"/>
                </a:moveTo>
                <a:lnTo>
                  <a:pt x="12372" y="8145"/>
                </a:lnTo>
                <a:lnTo>
                  <a:pt x="12348" y="8276"/>
                </a:lnTo>
                <a:lnTo>
                  <a:pt x="12169" y="8454"/>
                </a:lnTo>
                <a:lnTo>
                  <a:pt x="12050" y="8466"/>
                </a:lnTo>
                <a:lnTo>
                  <a:pt x="10741" y="8466"/>
                </a:lnTo>
                <a:lnTo>
                  <a:pt x="10610" y="8454"/>
                </a:lnTo>
                <a:lnTo>
                  <a:pt x="10431" y="8276"/>
                </a:lnTo>
                <a:lnTo>
                  <a:pt x="10419" y="8145"/>
                </a:lnTo>
                <a:lnTo>
                  <a:pt x="10419" y="3906"/>
                </a:lnTo>
                <a:close/>
                <a:moveTo>
                  <a:pt x="1298" y="0"/>
                </a:moveTo>
                <a:lnTo>
                  <a:pt x="1037" y="24"/>
                </a:lnTo>
                <a:lnTo>
                  <a:pt x="572" y="215"/>
                </a:lnTo>
                <a:lnTo>
                  <a:pt x="215" y="572"/>
                </a:lnTo>
                <a:lnTo>
                  <a:pt x="13" y="1036"/>
                </a:lnTo>
                <a:lnTo>
                  <a:pt x="1" y="1310"/>
                </a:lnTo>
                <a:lnTo>
                  <a:pt x="1" y="5859"/>
                </a:lnTo>
                <a:lnTo>
                  <a:pt x="13" y="6132"/>
                </a:lnTo>
                <a:lnTo>
                  <a:pt x="215" y="6597"/>
                </a:lnTo>
                <a:lnTo>
                  <a:pt x="560" y="6942"/>
                </a:lnTo>
                <a:lnTo>
                  <a:pt x="1037" y="7144"/>
                </a:lnTo>
                <a:lnTo>
                  <a:pt x="1298" y="7168"/>
                </a:lnTo>
                <a:lnTo>
                  <a:pt x="3287" y="7168"/>
                </a:lnTo>
                <a:lnTo>
                  <a:pt x="2858" y="8466"/>
                </a:lnTo>
                <a:lnTo>
                  <a:pt x="1620" y="8466"/>
                </a:lnTo>
                <a:lnTo>
                  <a:pt x="1489" y="8490"/>
                </a:lnTo>
                <a:lnTo>
                  <a:pt x="1322" y="8657"/>
                </a:lnTo>
                <a:lnTo>
                  <a:pt x="1298" y="8788"/>
                </a:lnTo>
                <a:lnTo>
                  <a:pt x="1322" y="8919"/>
                </a:lnTo>
                <a:lnTo>
                  <a:pt x="1489" y="9097"/>
                </a:lnTo>
                <a:lnTo>
                  <a:pt x="1620" y="9121"/>
                </a:lnTo>
                <a:lnTo>
                  <a:pt x="7490" y="9121"/>
                </a:lnTo>
                <a:lnTo>
                  <a:pt x="7621" y="9097"/>
                </a:lnTo>
                <a:lnTo>
                  <a:pt x="7788" y="8919"/>
                </a:lnTo>
                <a:lnTo>
                  <a:pt x="7811" y="8788"/>
                </a:lnTo>
                <a:lnTo>
                  <a:pt x="7788" y="8657"/>
                </a:lnTo>
                <a:lnTo>
                  <a:pt x="7621" y="8490"/>
                </a:lnTo>
                <a:lnTo>
                  <a:pt x="7490" y="8466"/>
                </a:lnTo>
                <a:lnTo>
                  <a:pt x="6252" y="8466"/>
                </a:lnTo>
                <a:lnTo>
                  <a:pt x="5823" y="7168"/>
                </a:lnTo>
                <a:lnTo>
                  <a:pt x="7811" y="7168"/>
                </a:lnTo>
                <a:lnTo>
                  <a:pt x="8073" y="7144"/>
                </a:lnTo>
                <a:lnTo>
                  <a:pt x="8550" y="6942"/>
                </a:lnTo>
                <a:lnTo>
                  <a:pt x="8895" y="6597"/>
                </a:lnTo>
                <a:lnTo>
                  <a:pt x="9097" y="6132"/>
                </a:lnTo>
                <a:lnTo>
                  <a:pt x="9109" y="5859"/>
                </a:lnTo>
                <a:lnTo>
                  <a:pt x="9109" y="1310"/>
                </a:lnTo>
                <a:lnTo>
                  <a:pt x="9097" y="1036"/>
                </a:lnTo>
                <a:lnTo>
                  <a:pt x="8895" y="572"/>
                </a:lnTo>
                <a:lnTo>
                  <a:pt x="8550" y="215"/>
                </a:lnTo>
                <a:lnTo>
                  <a:pt x="8073" y="24"/>
                </a:lnTo>
                <a:lnTo>
                  <a:pt x="7811" y="0"/>
                </a:lnTo>
                <a:close/>
                <a:moveTo>
                  <a:pt x="10741" y="0"/>
                </a:moveTo>
                <a:lnTo>
                  <a:pt x="10538" y="12"/>
                </a:lnTo>
                <a:lnTo>
                  <a:pt x="10193" y="167"/>
                </a:lnTo>
                <a:lnTo>
                  <a:pt x="9931" y="429"/>
                </a:lnTo>
                <a:lnTo>
                  <a:pt x="9776" y="774"/>
                </a:lnTo>
                <a:lnTo>
                  <a:pt x="9764" y="977"/>
                </a:lnTo>
                <a:lnTo>
                  <a:pt x="9764" y="8145"/>
                </a:lnTo>
                <a:lnTo>
                  <a:pt x="9776" y="8335"/>
                </a:lnTo>
                <a:lnTo>
                  <a:pt x="9931" y="8692"/>
                </a:lnTo>
                <a:lnTo>
                  <a:pt x="10193" y="8954"/>
                </a:lnTo>
                <a:lnTo>
                  <a:pt x="10538" y="9097"/>
                </a:lnTo>
                <a:lnTo>
                  <a:pt x="10741" y="9121"/>
                </a:lnTo>
                <a:lnTo>
                  <a:pt x="12038" y="9121"/>
                </a:lnTo>
                <a:lnTo>
                  <a:pt x="12241" y="9097"/>
                </a:lnTo>
                <a:lnTo>
                  <a:pt x="12598" y="8954"/>
                </a:lnTo>
                <a:lnTo>
                  <a:pt x="12860" y="8692"/>
                </a:lnTo>
                <a:lnTo>
                  <a:pt x="13003" y="8335"/>
                </a:lnTo>
                <a:lnTo>
                  <a:pt x="13015" y="8145"/>
                </a:lnTo>
                <a:lnTo>
                  <a:pt x="13015" y="977"/>
                </a:lnTo>
                <a:lnTo>
                  <a:pt x="13003" y="774"/>
                </a:lnTo>
                <a:lnTo>
                  <a:pt x="12860" y="429"/>
                </a:lnTo>
                <a:lnTo>
                  <a:pt x="12598" y="167"/>
                </a:lnTo>
                <a:lnTo>
                  <a:pt x="12241" y="12"/>
                </a:lnTo>
                <a:lnTo>
                  <a:pt x="120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58"/>
          <p:cNvSpPr/>
          <p:nvPr/>
        </p:nvSpPr>
        <p:spPr>
          <a:xfrm>
            <a:off x="11724566" y="5248115"/>
            <a:ext cx="739478" cy="591435"/>
          </a:xfrm>
          <a:custGeom>
            <a:avLst/>
            <a:gdLst/>
            <a:ahLst/>
            <a:cxnLst/>
            <a:rect l="l" t="t" r="r" b="b"/>
            <a:pathLst>
              <a:path w="13027" h="10419" extrusionOk="0">
                <a:moveTo>
                  <a:pt x="5858" y="655"/>
                </a:moveTo>
                <a:lnTo>
                  <a:pt x="5989" y="667"/>
                </a:lnTo>
                <a:lnTo>
                  <a:pt x="6227" y="763"/>
                </a:lnTo>
                <a:lnTo>
                  <a:pt x="6406" y="941"/>
                </a:lnTo>
                <a:lnTo>
                  <a:pt x="6501" y="1179"/>
                </a:lnTo>
                <a:lnTo>
                  <a:pt x="6513" y="1310"/>
                </a:lnTo>
                <a:lnTo>
                  <a:pt x="6513" y="4561"/>
                </a:lnTo>
                <a:lnTo>
                  <a:pt x="6501" y="4692"/>
                </a:lnTo>
                <a:lnTo>
                  <a:pt x="6406" y="4930"/>
                </a:lnTo>
                <a:lnTo>
                  <a:pt x="6227" y="5109"/>
                </a:lnTo>
                <a:lnTo>
                  <a:pt x="5989" y="5204"/>
                </a:lnTo>
                <a:lnTo>
                  <a:pt x="5858" y="5216"/>
                </a:lnTo>
                <a:lnTo>
                  <a:pt x="2608" y="5216"/>
                </a:lnTo>
                <a:lnTo>
                  <a:pt x="2477" y="5204"/>
                </a:lnTo>
                <a:lnTo>
                  <a:pt x="2239" y="5109"/>
                </a:lnTo>
                <a:lnTo>
                  <a:pt x="2060" y="4930"/>
                </a:lnTo>
                <a:lnTo>
                  <a:pt x="1965" y="4692"/>
                </a:lnTo>
                <a:lnTo>
                  <a:pt x="1953" y="4561"/>
                </a:lnTo>
                <a:lnTo>
                  <a:pt x="1953" y="1310"/>
                </a:lnTo>
                <a:lnTo>
                  <a:pt x="1965" y="1179"/>
                </a:lnTo>
                <a:lnTo>
                  <a:pt x="2060" y="941"/>
                </a:lnTo>
                <a:lnTo>
                  <a:pt x="2239" y="763"/>
                </a:lnTo>
                <a:lnTo>
                  <a:pt x="2477" y="667"/>
                </a:lnTo>
                <a:lnTo>
                  <a:pt x="2608" y="655"/>
                </a:lnTo>
                <a:close/>
                <a:moveTo>
                  <a:pt x="10549" y="1965"/>
                </a:moveTo>
                <a:lnTo>
                  <a:pt x="10788" y="2072"/>
                </a:lnTo>
                <a:lnTo>
                  <a:pt x="10966" y="2239"/>
                </a:lnTo>
                <a:lnTo>
                  <a:pt x="11061" y="2477"/>
                </a:lnTo>
                <a:lnTo>
                  <a:pt x="11073" y="2608"/>
                </a:lnTo>
                <a:lnTo>
                  <a:pt x="11073" y="4561"/>
                </a:lnTo>
                <a:lnTo>
                  <a:pt x="11061" y="4692"/>
                </a:lnTo>
                <a:lnTo>
                  <a:pt x="10966" y="4930"/>
                </a:lnTo>
                <a:lnTo>
                  <a:pt x="10788" y="5109"/>
                </a:lnTo>
                <a:lnTo>
                  <a:pt x="10549" y="5204"/>
                </a:lnTo>
                <a:lnTo>
                  <a:pt x="10419" y="5216"/>
                </a:lnTo>
                <a:lnTo>
                  <a:pt x="9121" y="5216"/>
                </a:lnTo>
                <a:lnTo>
                  <a:pt x="8990" y="5204"/>
                </a:lnTo>
                <a:lnTo>
                  <a:pt x="8752" y="5109"/>
                </a:lnTo>
                <a:lnTo>
                  <a:pt x="8573" y="4930"/>
                </a:lnTo>
                <a:lnTo>
                  <a:pt x="8478" y="4692"/>
                </a:lnTo>
                <a:lnTo>
                  <a:pt x="8466" y="4561"/>
                </a:lnTo>
                <a:lnTo>
                  <a:pt x="8466" y="2608"/>
                </a:lnTo>
                <a:lnTo>
                  <a:pt x="8478" y="2477"/>
                </a:lnTo>
                <a:lnTo>
                  <a:pt x="8573" y="2239"/>
                </a:lnTo>
                <a:lnTo>
                  <a:pt x="8752" y="2072"/>
                </a:lnTo>
                <a:lnTo>
                  <a:pt x="8990" y="1965"/>
                </a:lnTo>
                <a:close/>
                <a:moveTo>
                  <a:pt x="2608" y="1"/>
                </a:moveTo>
                <a:lnTo>
                  <a:pt x="2334" y="24"/>
                </a:lnTo>
                <a:lnTo>
                  <a:pt x="1869" y="227"/>
                </a:lnTo>
                <a:lnTo>
                  <a:pt x="1512" y="572"/>
                </a:lnTo>
                <a:lnTo>
                  <a:pt x="1322" y="1036"/>
                </a:lnTo>
                <a:lnTo>
                  <a:pt x="1298" y="1310"/>
                </a:lnTo>
                <a:lnTo>
                  <a:pt x="1298" y="4561"/>
                </a:lnTo>
                <a:lnTo>
                  <a:pt x="1322" y="4835"/>
                </a:lnTo>
                <a:lnTo>
                  <a:pt x="1512" y="5299"/>
                </a:lnTo>
                <a:lnTo>
                  <a:pt x="1869" y="5644"/>
                </a:lnTo>
                <a:lnTo>
                  <a:pt x="2334" y="5847"/>
                </a:lnTo>
                <a:lnTo>
                  <a:pt x="2608" y="5871"/>
                </a:lnTo>
                <a:lnTo>
                  <a:pt x="5858" y="5871"/>
                </a:lnTo>
                <a:lnTo>
                  <a:pt x="6120" y="5847"/>
                </a:lnTo>
                <a:lnTo>
                  <a:pt x="6596" y="5644"/>
                </a:lnTo>
                <a:lnTo>
                  <a:pt x="6942" y="5299"/>
                </a:lnTo>
                <a:lnTo>
                  <a:pt x="7144" y="4835"/>
                </a:lnTo>
                <a:lnTo>
                  <a:pt x="7168" y="4561"/>
                </a:lnTo>
                <a:lnTo>
                  <a:pt x="7168" y="1310"/>
                </a:lnTo>
                <a:lnTo>
                  <a:pt x="7144" y="1036"/>
                </a:lnTo>
                <a:lnTo>
                  <a:pt x="6942" y="572"/>
                </a:lnTo>
                <a:lnTo>
                  <a:pt x="6596" y="227"/>
                </a:lnTo>
                <a:lnTo>
                  <a:pt x="6120" y="24"/>
                </a:lnTo>
                <a:lnTo>
                  <a:pt x="5858" y="1"/>
                </a:lnTo>
                <a:close/>
                <a:moveTo>
                  <a:pt x="9121" y="1310"/>
                </a:moveTo>
                <a:lnTo>
                  <a:pt x="8847" y="1322"/>
                </a:lnTo>
                <a:lnTo>
                  <a:pt x="8382" y="1525"/>
                </a:lnTo>
                <a:lnTo>
                  <a:pt x="8025" y="1882"/>
                </a:lnTo>
                <a:lnTo>
                  <a:pt x="7835" y="2346"/>
                </a:lnTo>
                <a:lnTo>
                  <a:pt x="7811" y="2608"/>
                </a:lnTo>
                <a:lnTo>
                  <a:pt x="7811" y="4561"/>
                </a:lnTo>
                <a:lnTo>
                  <a:pt x="7835" y="4835"/>
                </a:lnTo>
                <a:lnTo>
                  <a:pt x="8025" y="5299"/>
                </a:lnTo>
                <a:lnTo>
                  <a:pt x="8382" y="5644"/>
                </a:lnTo>
                <a:lnTo>
                  <a:pt x="8847" y="5847"/>
                </a:lnTo>
                <a:lnTo>
                  <a:pt x="9121" y="5871"/>
                </a:lnTo>
                <a:lnTo>
                  <a:pt x="10419" y="5871"/>
                </a:lnTo>
                <a:lnTo>
                  <a:pt x="10680" y="5847"/>
                </a:lnTo>
                <a:lnTo>
                  <a:pt x="11157" y="5644"/>
                </a:lnTo>
                <a:lnTo>
                  <a:pt x="11502" y="5299"/>
                </a:lnTo>
                <a:lnTo>
                  <a:pt x="11704" y="4835"/>
                </a:lnTo>
                <a:lnTo>
                  <a:pt x="11716" y="4561"/>
                </a:lnTo>
                <a:lnTo>
                  <a:pt x="11716" y="2608"/>
                </a:lnTo>
                <a:lnTo>
                  <a:pt x="11704" y="2346"/>
                </a:lnTo>
                <a:lnTo>
                  <a:pt x="11502" y="1882"/>
                </a:lnTo>
                <a:lnTo>
                  <a:pt x="11157" y="1525"/>
                </a:lnTo>
                <a:lnTo>
                  <a:pt x="10680" y="1322"/>
                </a:lnTo>
                <a:lnTo>
                  <a:pt x="10419" y="1310"/>
                </a:lnTo>
                <a:close/>
                <a:moveTo>
                  <a:pt x="2608" y="7978"/>
                </a:moveTo>
                <a:lnTo>
                  <a:pt x="2501" y="7990"/>
                </a:lnTo>
                <a:lnTo>
                  <a:pt x="2334" y="8061"/>
                </a:lnTo>
                <a:lnTo>
                  <a:pt x="2203" y="8192"/>
                </a:lnTo>
                <a:lnTo>
                  <a:pt x="2120" y="8371"/>
                </a:lnTo>
                <a:lnTo>
                  <a:pt x="2120" y="8466"/>
                </a:lnTo>
                <a:lnTo>
                  <a:pt x="2120" y="8573"/>
                </a:lnTo>
                <a:lnTo>
                  <a:pt x="2203" y="8740"/>
                </a:lnTo>
                <a:lnTo>
                  <a:pt x="2334" y="8883"/>
                </a:lnTo>
                <a:lnTo>
                  <a:pt x="2501" y="8954"/>
                </a:lnTo>
                <a:lnTo>
                  <a:pt x="2703" y="8954"/>
                </a:lnTo>
                <a:lnTo>
                  <a:pt x="2882" y="8883"/>
                </a:lnTo>
                <a:lnTo>
                  <a:pt x="3013" y="8740"/>
                </a:lnTo>
                <a:lnTo>
                  <a:pt x="3084" y="8573"/>
                </a:lnTo>
                <a:lnTo>
                  <a:pt x="3096" y="8466"/>
                </a:lnTo>
                <a:lnTo>
                  <a:pt x="3084" y="8371"/>
                </a:lnTo>
                <a:lnTo>
                  <a:pt x="3013" y="8192"/>
                </a:lnTo>
                <a:lnTo>
                  <a:pt x="2882" y="8061"/>
                </a:lnTo>
                <a:lnTo>
                  <a:pt x="2703" y="7990"/>
                </a:lnTo>
                <a:lnTo>
                  <a:pt x="2608" y="7978"/>
                </a:lnTo>
                <a:close/>
                <a:moveTo>
                  <a:pt x="6513" y="7978"/>
                </a:moveTo>
                <a:lnTo>
                  <a:pt x="6418" y="7990"/>
                </a:lnTo>
                <a:lnTo>
                  <a:pt x="6239" y="8061"/>
                </a:lnTo>
                <a:lnTo>
                  <a:pt x="6108" y="8192"/>
                </a:lnTo>
                <a:lnTo>
                  <a:pt x="6025" y="8371"/>
                </a:lnTo>
                <a:lnTo>
                  <a:pt x="6025" y="8466"/>
                </a:lnTo>
                <a:lnTo>
                  <a:pt x="6025" y="8573"/>
                </a:lnTo>
                <a:lnTo>
                  <a:pt x="6108" y="8740"/>
                </a:lnTo>
                <a:lnTo>
                  <a:pt x="6239" y="8883"/>
                </a:lnTo>
                <a:lnTo>
                  <a:pt x="6418" y="8954"/>
                </a:lnTo>
                <a:lnTo>
                  <a:pt x="6608" y="8954"/>
                </a:lnTo>
                <a:lnTo>
                  <a:pt x="6787" y="8883"/>
                </a:lnTo>
                <a:lnTo>
                  <a:pt x="6918" y="8740"/>
                </a:lnTo>
                <a:lnTo>
                  <a:pt x="6989" y="8573"/>
                </a:lnTo>
                <a:lnTo>
                  <a:pt x="7001" y="8466"/>
                </a:lnTo>
                <a:lnTo>
                  <a:pt x="6989" y="8371"/>
                </a:lnTo>
                <a:lnTo>
                  <a:pt x="6918" y="8192"/>
                </a:lnTo>
                <a:lnTo>
                  <a:pt x="6787" y="8061"/>
                </a:lnTo>
                <a:lnTo>
                  <a:pt x="6608" y="7990"/>
                </a:lnTo>
                <a:lnTo>
                  <a:pt x="6513" y="7978"/>
                </a:lnTo>
                <a:close/>
                <a:moveTo>
                  <a:pt x="10419" y="7978"/>
                </a:moveTo>
                <a:lnTo>
                  <a:pt x="10323" y="7990"/>
                </a:lnTo>
                <a:lnTo>
                  <a:pt x="10145" y="8061"/>
                </a:lnTo>
                <a:lnTo>
                  <a:pt x="10014" y="8192"/>
                </a:lnTo>
                <a:lnTo>
                  <a:pt x="9942" y="8371"/>
                </a:lnTo>
                <a:lnTo>
                  <a:pt x="9930" y="8466"/>
                </a:lnTo>
                <a:lnTo>
                  <a:pt x="9942" y="8573"/>
                </a:lnTo>
                <a:lnTo>
                  <a:pt x="10014" y="8740"/>
                </a:lnTo>
                <a:lnTo>
                  <a:pt x="10145" y="8883"/>
                </a:lnTo>
                <a:lnTo>
                  <a:pt x="10323" y="8954"/>
                </a:lnTo>
                <a:lnTo>
                  <a:pt x="10514" y="8954"/>
                </a:lnTo>
                <a:lnTo>
                  <a:pt x="10692" y="8883"/>
                </a:lnTo>
                <a:lnTo>
                  <a:pt x="10823" y="8740"/>
                </a:lnTo>
                <a:lnTo>
                  <a:pt x="10907" y="8573"/>
                </a:lnTo>
                <a:lnTo>
                  <a:pt x="10907" y="8466"/>
                </a:lnTo>
                <a:lnTo>
                  <a:pt x="10907" y="8371"/>
                </a:lnTo>
                <a:lnTo>
                  <a:pt x="10823" y="8192"/>
                </a:lnTo>
                <a:lnTo>
                  <a:pt x="10692" y="8061"/>
                </a:lnTo>
                <a:lnTo>
                  <a:pt x="10514" y="7990"/>
                </a:lnTo>
                <a:lnTo>
                  <a:pt x="10419" y="7978"/>
                </a:lnTo>
                <a:close/>
                <a:moveTo>
                  <a:pt x="11073" y="7168"/>
                </a:moveTo>
                <a:lnTo>
                  <a:pt x="11335" y="7192"/>
                </a:lnTo>
                <a:lnTo>
                  <a:pt x="11800" y="7383"/>
                </a:lnTo>
                <a:lnTo>
                  <a:pt x="12157" y="7740"/>
                </a:lnTo>
                <a:lnTo>
                  <a:pt x="12347" y="8204"/>
                </a:lnTo>
                <a:lnTo>
                  <a:pt x="12371" y="8466"/>
                </a:lnTo>
                <a:lnTo>
                  <a:pt x="12347" y="8740"/>
                </a:lnTo>
                <a:lnTo>
                  <a:pt x="12157" y="9204"/>
                </a:lnTo>
                <a:lnTo>
                  <a:pt x="11800" y="9562"/>
                </a:lnTo>
                <a:lnTo>
                  <a:pt x="11335" y="9752"/>
                </a:lnTo>
                <a:lnTo>
                  <a:pt x="11073" y="9776"/>
                </a:lnTo>
                <a:lnTo>
                  <a:pt x="1953" y="9776"/>
                </a:lnTo>
                <a:lnTo>
                  <a:pt x="1691" y="9752"/>
                </a:lnTo>
                <a:lnTo>
                  <a:pt x="1227" y="9562"/>
                </a:lnTo>
                <a:lnTo>
                  <a:pt x="869" y="9204"/>
                </a:lnTo>
                <a:lnTo>
                  <a:pt x="667" y="8740"/>
                </a:lnTo>
                <a:lnTo>
                  <a:pt x="655" y="8466"/>
                </a:lnTo>
                <a:lnTo>
                  <a:pt x="667" y="8204"/>
                </a:lnTo>
                <a:lnTo>
                  <a:pt x="869" y="7740"/>
                </a:lnTo>
                <a:lnTo>
                  <a:pt x="1227" y="7383"/>
                </a:lnTo>
                <a:lnTo>
                  <a:pt x="1691" y="7192"/>
                </a:lnTo>
                <a:lnTo>
                  <a:pt x="1953" y="7168"/>
                </a:lnTo>
                <a:close/>
                <a:moveTo>
                  <a:pt x="1953" y="6514"/>
                </a:moveTo>
                <a:lnTo>
                  <a:pt x="1750" y="6525"/>
                </a:lnTo>
                <a:lnTo>
                  <a:pt x="1369" y="6609"/>
                </a:lnTo>
                <a:lnTo>
                  <a:pt x="1024" y="6752"/>
                </a:lnTo>
                <a:lnTo>
                  <a:pt x="715" y="6966"/>
                </a:lnTo>
                <a:lnTo>
                  <a:pt x="441" y="7228"/>
                </a:lnTo>
                <a:lnTo>
                  <a:pt x="238" y="7538"/>
                </a:lnTo>
                <a:lnTo>
                  <a:pt x="83" y="7895"/>
                </a:lnTo>
                <a:lnTo>
                  <a:pt x="12" y="8276"/>
                </a:lnTo>
                <a:lnTo>
                  <a:pt x="0" y="8466"/>
                </a:lnTo>
                <a:lnTo>
                  <a:pt x="12" y="8669"/>
                </a:lnTo>
                <a:lnTo>
                  <a:pt x="83" y="9050"/>
                </a:lnTo>
                <a:lnTo>
                  <a:pt x="238" y="9407"/>
                </a:lnTo>
                <a:lnTo>
                  <a:pt x="441" y="9716"/>
                </a:lnTo>
                <a:lnTo>
                  <a:pt x="715" y="9978"/>
                </a:lnTo>
                <a:lnTo>
                  <a:pt x="1024" y="10193"/>
                </a:lnTo>
                <a:lnTo>
                  <a:pt x="1369" y="10336"/>
                </a:lnTo>
                <a:lnTo>
                  <a:pt x="1750" y="10419"/>
                </a:lnTo>
                <a:lnTo>
                  <a:pt x="11276" y="10419"/>
                </a:lnTo>
                <a:lnTo>
                  <a:pt x="11657" y="10336"/>
                </a:lnTo>
                <a:lnTo>
                  <a:pt x="12002" y="10193"/>
                </a:lnTo>
                <a:lnTo>
                  <a:pt x="12312" y="9978"/>
                </a:lnTo>
                <a:lnTo>
                  <a:pt x="12574" y="9716"/>
                </a:lnTo>
                <a:lnTo>
                  <a:pt x="12788" y="9407"/>
                </a:lnTo>
                <a:lnTo>
                  <a:pt x="12943" y="9050"/>
                </a:lnTo>
                <a:lnTo>
                  <a:pt x="13014" y="8669"/>
                </a:lnTo>
                <a:lnTo>
                  <a:pt x="13026" y="8466"/>
                </a:lnTo>
                <a:lnTo>
                  <a:pt x="13014" y="8276"/>
                </a:lnTo>
                <a:lnTo>
                  <a:pt x="12943" y="7895"/>
                </a:lnTo>
                <a:lnTo>
                  <a:pt x="12788" y="7538"/>
                </a:lnTo>
                <a:lnTo>
                  <a:pt x="12586" y="7228"/>
                </a:lnTo>
                <a:lnTo>
                  <a:pt x="12312" y="6966"/>
                </a:lnTo>
                <a:lnTo>
                  <a:pt x="12002" y="6752"/>
                </a:lnTo>
                <a:lnTo>
                  <a:pt x="11657" y="6609"/>
                </a:lnTo>
                <a:lnTo>
                  <a:pt x="11276" y="6525"/>
                </a:lnTo>
                <a:lnTo>
                  <a:pt x="11073" y="651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58"/>
          <p:cNvSpPr/>
          <p:nvPr/>
        </p:nvSpPr>
        <p:spPr>
          <a:xfrm>
            <a:off x="12945180" y="5267017"/>
            <a:ext cx="553629" cy="554310"/>
          </a:xfrm>
          <a:custGeom>
            <a:avLst/>
            <a:gdLst/>
            <a:ahLst/>
            <a:cxnLst/>
            <a:rect l="l" t="t" r="r" b="b"/>
            <a:pathLst>
              <a:path w="9753" h="9765" extrusionOk="0">
                <a:moveTo>
                  <a:pt x="6156" y="1787"/>
                </a:moveTo>
                <a:lnTo>
                  <a:pt x="6061" y="1799"/>
                </a:lnTo>
                <a:lnTo>
                  <a:pt x="5883" y="1870"/>
                </a:lnTo>
                <a:lnTo>
                  <a:pt x="5752" y="2001"/>
                </a:lnTo>
                <a:lnTo>
                  <a:pt x="5680" y="2180"/>
                </a:lnTo>
                <a:lnTo>
                  <a:pt x="5668" y="2275"/>
                </a:lnTo>
                <a:lnTo>
                  <a:pt x="5680" y="2370"/>
                </a:lnTo>
                <a:lnTo>
                  <a:pt x="5752" y="2549"/>
                </a:lnTo>
                <a:lnTo>
                  <a:pt x="5883" y="2680"/>
                </a:lnTo>
                <a:lnTo>
                  <a:pt x="6061" y="2763"/>
                </a:lnTo>
                <a:lnTo>
                  <a:pt x="6252" y="2763"/>
                </a:lnTo>
                <a:lnTo>
                  <a:pt x="6430" y="2680"/>
                </a:lnTo>
                <a:lnTo>
                  <a:pt x="6561" y="2549"/>
                </a:lnTo>
                <a:lnTo>
                  <a:pt x="6633" y="2370"/>
                </a:lnTo>
                <a:lnTo>
                  <a:pt x="6645" y="2275"/>
                </a:lnTo>
                <a:lnTo>
                  <a:pt x="6633" y="2180"/>
                </a:lnTo>
                <a:lnTo>
                  <a:pt x="6561" y="2001"/>
                </a:lnTo>
                <a:lnTo>
                  <a:pt x="6430" y="1870"/>
                </a:lnTo>
                <a:lnTo>
                  <a:pt x="6252" y="1799"/>
                </a:lnTo>
                <a:lnTo>
                  <a:pt x="6156" y="1787"/>
                </a:lnTo>
                <a:close/>
                <a:moveTo>
                  <a:pt x="2799" y="3097"/>
                </a:moveTo>
                <a:lnTo>
                  <a:pt x="2632" y="3168"/>
                </a:lnTo>
                <a:lnTo>
                  <a:pt x="2489" y="3299"/>
                </a:lnTo>
                <a:lnTo>
                  <a:pt x="2418" y="3478"/>
                </a:lnTo>
                <a:lnTo>
                  <a:pt x="2418" y="3573"/>
                </a:lnTo>
                <a:lnTo>
                  <a:pt x="2418" y="3680"/>
                </a:lnTo>
                <a:lnTo>
                  <a:pt x="2489" y="3859"/>
                </a:lnTo>
                <a:lnTo>
                  <a:pt x="2632" y="3990"/>
                </a:lnTo>
                <a:lnTo>
                  <a:pt x="2799" y="4061"/>
                </a:lnTo>
                <a:lnTo>
                  <a:pt x="3001" y="4061"/>
                </a:lnTo>
                <a:lnTo>
                  <a:pt x="3180" y="3990"/>
                </a:lnTo>
                <a:lnTo>
                  <a:pt x="3311" y="3859"/>
                </a:lnTo>
                <a:lnTo>
                  <a:pt x="3382" y="3680"/>
                </a:lnTo>
                <a:lnTo>
                  <a:pt x="3394" y="3573"/>
                </a:lnTo>
                <a:lnTo>
                  <a:pt x="3382" y="3478"/>
                </a:lnTo>
                <a:lnTo>
                  <a:pt x="3311" y="3299"/>
                </a:lnTo>
                <a:lnTo>
                  <a:pt x="3180" y="3168"/>
                </a:lnTo>
                <a:lnTo>
                  <a:pt x="3001" y="3097"/>
                </a:lnTo>
                <a:close/>
                <a:moveTo>
                  <a:pt x="5406" y="4395"/>
                </a:moveTo>
                <a:lnTo>
                  <a:pt x="5228" y="4478"/>
                </a:lnTo>
                <a:lnTo>
                  <a:pt x="5097" y="4609"/>
                </a:lnTo>
                <a:lnTo>
                  <a:pt x="5025" y="4787"/>
                </a:lnTo>
                <a:lnTo>
                  <a:pt x="5013" y="4883"/>
                </a:lnTo>
                <a:lnTo>
                  <a:pt x="5025" y="4978"/>
                </a:lnTo>
                <a:lnTo>
                  <a:pt x="5097" y="5157"/>
                </a:lnTo>
                <a:lnTo>
                  <a:pt x="5228" y="5288"/>
                </a:lnTo>
                <a:lnTo>
                  <a:pt x="5406" y="5359"/>
                </a:lnTo>
                <a:lnTo>
                  <a:pt x="5502" y="5371"/>
                </a:lnTo>
                <a:lnTo>
                  <a:pt x="5609" y="5359"/>
                </a:lnTo>
                <a:lnTo>
                  <a:pt x="5775" y="5288"/>
                </a:lnTo>
                <a:lnTo>
                  <a:pt x="5918" y="5157"/>
                </a:lnTo>
                <a:lnTo>
                  <a:pt x="5990" y="4978"/>
                </a:lnTo>
                <a:lnTo>
                  <a:pt x="5990" y="4883"/>
                </a:lnTo>
                <a:lnTo>
                  <a:pt x="5990" y="4787"/>
                </a:lnTo>
                <a:lnTo>
                  <a:pt x="5918" y="4609"/>
                </a:lnTo>
                <a:lnTo>
                  <a:pt x="5787" y="4478"/>
                </a:lnTo>
                <a:lnTo>
                  <a:pt x="5609" y="4395"/>
                </a:lnTo>
                <a:close/>
                <a:moveTo>
                  <a:pt x="3454" y="6347"/>
                </a:moveTo>
                <a:lnTo>
                  <a:pt x="3275" y="6431"/>
                </a:lnTo>
                <a:lnTo>
                  <a:pt x="3144" y="6562"/>
                </a:lnTo>
                <a:lnTo>
                  <a:pt x="3073" y="6740"/>
                </a:lnTo>
                <a:lnTo>
                  <a:pt x="3061" y="6835"/>
                </a:lnTo>
                <a:lnTo>
                  <a:pt x="3073" y="6931"/>
                </a:lnTo>
                <a:lnTo>
                  <a:pt x="3144" y="7109"/>
                </a:lnTo>
                <a:lnTo>
                  <a:pt x="3275" y="7240"/>
                </a:lnTo>
                <a:lnTo>
                  <a:pt x="3454" y="7312"/>
                </a:lnTo>
                <a:lnTo>
                  <a:pt x="3549" y="7324"/>
                </a:lnTo>
                <a:lnTo>
                  <a:pt x="3656" y="7312"/>
                </a:lnTo>
                <a:lnTo>
                  <a:pt x="3823" y="7240"/>
                </a:lnTo>
                <a:lnTo>
                  <a:pt x="3966" y="7109"/>
                </a:lnTo>
                <a:lnTo>
                  <a:pt x="4037" y="6931"/>
                </a:lnTo>
                <a:lnTo>
                  <a:pt x="4037" y="6835"/>
                </a:lnTo>
                <a:lnTo>
                  <a:pt x="4037" y="6740"/>
                </a:lnTo>
                <a:lnTo>
                  <a:pt x="3966" y="6562"/>
                </a:lnTo>
                <a:lnTo>
                  <a:pt x="3835" y="6431"/>
                </a:lnTo>
                <a:lnTo>
                  <a:pt x="3656" y="6347"/>
                </a:lnTo>
                <a:close/>
                <a:moveTo>
                  <a:pt x="6704" y="6347"/>
                </a:moveTo>
                <a:lnTo>
                  <a:pt x="6538" y="6431"/>
                </a:lnTo>
                <a:lnTo>
                  <a:pt x="6407" y="6562"/>
                </a:lnTo>
                <a:lnTo>
                  <a:pt x="6323" y="6740"/>
                </a:lnTo>
                <a:lnTo>
                  <a:pt x="6323" y="6835"/>
                </a:lnTo>
                <a:lnTo>
                  <a:pt x="6323" y="6931"/>
                </a:lnTo>
                <a:lnTo>
                  <a:pt x="6407" y="7109"/>
                </a:lnTo>
                <a:lnTo>
                  <a:pt x="6538" y="7240"/>
                </a:lnTo>
                <a:lnTo>
                  <a:pt x="6704" y="7312"/>
                </a:lnTo>
                <a:lnTo>
                  <a:pt x="6811" y="7324"/>
                </a:lnTo>
                <a:lnTo>
                  <a:pt x="6907" y="7312"/>
                </a:lnTo>
                <a:lnTo>
                  <a:pt x="7085" y="7240"/>
                </a:lnTo>
                <a:lnTo>
                  <a:pt x="7216" y="7109"/>
                </a:lnTo>
                <a:lnTo>
                  <a:pt x="7288" y="6931"/>
                </a:lnTo>
                <a:lnTo>
                  <a:pt x="7300" y="6835"/>
                </a:lnTo>
                <a:lnTo>
                  <a:pt x="7288" y="6740"/>
                </a:lnTo>
                <a:lnTo>
                  <a:pt x="7216" y="6562"/>
                </a:lnTo>
                <a:lnTo>
                  <a:pt x="7085" y="6431"/>
                </a:lnTo>
                <a:lnTo>
                  <a:pt x="6919" y="6347"/>
                </a:lnTo>
                <a:close/>
                <a:moveTo>
                  <a:pt x="4644" y="656"/>
                </a:moveTo>
                <a:lnTo>
                  <a:pt x="4787" y="668"/>
                </a:lnTo>
                <a:lnTo>
                  <a:pt x="6252" y="906"/>
                </a:lnTo>
                <a:lnTo>
                  <a:pt x="6538" y="965"/>
                </a:lnTo>
                <a:lnTo>
                  <a:pt x="7061" y="1227"/>
                </a:lnTo>
                <a:lnTo>
                  <a:pt x="7288" y="1430"/>
                </a:lnTo>
                <a:lnTo>
                  <a:pt x="8324" y="2478"/>
                </a:lnTo>
                <a:lnTo>
                  <a:pt x="8526" y="2692"/>
                </a:lnTo>
                <a:lnTo>
                  <a:pt x="8788" y="3216"/>
                </a:lnTo>
                <a:lnTo>
                  <a:pt x="8847" y="3502"/>
                </a:lnTo>
                <a:lnTo>
                  <a:pt x="9086" y="4954"/>
                </a:lnTo>
                <a:lnTo>
                  <a:pt x="9086" y="4966"/>
                </a:lnTo>
                <a:lnTo>
                  <a:pt x="9109" y="5252"/>
                </a:lnTo>
                <a:lnTo>
                  <a:pt x="9026" y="5835"/>
                </a:lnTo>
                <a:lnTo>
                  <a:pt x="8895" y="6109"/>
                </a:lnTo>
                <a:lnTo>
                  <a:pt x="8228" y="7419"/>
                </a:lnTo>
                <a:lnTo>
                  <a:pt x="8085" y="7681"/>
                </a:lnTo>
                <a:lnTo>
                  <a:pt x="7669" y="8086"/>
                </a:lnTo>
                <a:lnTo>
                  <a:pt x="7419" y="8240"/>
                </a:lnTo>
                <a:lnTo>
                  <a:pt x="6097" y="8907"/>
                </a:lnTo>
                <a:lnTo>
                  <a:pt x="5895" y="9002"/>
                </a:lnTo>
                <a:lnTo>
                  <a:pt x="5466" y="9110"/>
                </a:lnTo>
                <a:lnTo>
                  <a:pt x="5097" y="9110"/>
                </a:lnTo>
                <a:lnTo>
                  <a:pt x="4954" y="9098"/>
                </a:lnTo>
                <a:lnTo>
                  <a:pt x="3489" y="8860"/>
                </a:lnTo>
                <a:lnTo>
                  <a:pt x="3204" y="8800"/>
                </a:lnTo>
                <a:lnTo>
                  <a:pt x="2680" y="8538"/>
                </a:lnTo>
                <a:lnTo>
                  <a:pt x="2465" y="8336"/>
                </a:lnTo>
                <a:lnTo>
                  <a:pt x="1418" y="7288"/>
                </a:lnTo>
                <a:lnTo>
                  <a:pt x="1215" y="7074"/>
                </a:lnTo>
                <a:lnTo>
                  <a:pt x="953" y="6550"/>
                </a:lnTo>
                <a:lnTo>
                  <a:pt x="894" y="6264"/>
                </a:lnTo>
                <a:lnTo>
                  <a:pt x="667" y="4799"/>
                </a:lnTo>
                <a:lnTo>
                  <a:pt x="632" y="4514"/>
                </a:lnTo>
                <a:lnTo>
                  <a:pt x="727" y="3930"/>
                </a:lnTo>
                <a:lnTo>
                  <a:pt x="846" y="3656"/>
                </a:lnTo>
                <a:lnTo>
                  <a:pt x="1513" y="2347"/>
                </a:lnTo>
                <a:lnTo>
                  <a:pt x="1668" y="2085"/>
                </a:lnTo>
                <a:lnTo>
                  <a:pt x="2072" y="1668"/>
                </a:lnTo>
                <a:lnTo>
                  <a:pt x="2334" y="1525"/>
                </a:lnTo>
                <a:lnTo>
                  <a:pt x="3656" y="858"/>
                </a:lnTo>
                <a:lnTo>
                  <a:pt x="3847" y="763"/>
                </a:lnTo>
                <a:lnTo>
                  <a:pt x="4275" y="656"/>
                </a:lnTo>
                <a:close/>
                <a:moveTo>
                  <a:pt x="4501" y="1"/>
                </a:moveTo>
                <a:lnTo>
                  <a:pt x="4204" y="13"/>
                </a:lnTo>
                <a:lnTo>
                  <a:pt x="3632" y="144"/>
                </a:lnTo>
                <a:lnTo>
                  <a:pt x="3358" y="275"/>
                </a:lnTo>
                <a:lnTo>
                  <a:pt x="2037" y="942"/>
                </a:lnTo>
                <a:lnTo>
                  <a:pt x="1870" y="1037"/>
                </a:lnTo>
                <a:lnTo>
                  <a:pt x="1549" y="1275"/>
                </a:lnTo>
                <a:lnTo>
                  <a:pt x="1263" y="1549"/>
                </a:lnTo>
                <a:lnTo>
                  <a:pt x="1037" y="1870"/>
                </a:lnTo>
                <a:lnTo>
                  <a:pt x="941" y="2049"/>
                </a:lnTo>
                <a:lnTo>
                  <a:pt x="263" y="3359"/>
                </a:lnTo>
                <a:lnTo>
                  <a:pt x="179" y="3537"/>
                </a:lnTo>
                <a:lnTo>
                  <a:pt x="60" y="3918"/>
                </a:lnTo>
                <a:lnTo>
                  <a:pt x="1" y="4311"/>
                </a:lnTo>
                <a:lnTo>
                  <a:pt x="1" y="4704"/>
                </a:lnTo>
                <a:lnTo>
                  <a:pt x="25" y="4907"/>
                </a:lnTo>
                <a:lnTo>
                  <a:pt x="251" y="6359"/>
                </a:lnTo>
                <a:lnTo>
                  <a:pt x="286" y="6562"/>
                </a:lnTo>
                <a:lnTo>
                  <a:pt x="406" y="6931"/>
                </a:lnTo>
                <a:lnTo>
                  <a:pt x="584" y="7288"/>
                </a:lnTo>
                <a:lnTo>
                  <a:pt x="822" y="7609"/>
                </a:lnTo>
                <a:lnTo>
                  <a:pt x="965" y="7752"/>
                </a:lnTo>
                <a:lnTo>
                  <a:pt x="2001" y="8800"/>
                </a:lnTo>
                <a:lnTo>
                  <a:pt x="2156" y="8931"/>
                </a:lnTo>
                <a:lnTo>
                  <a:pt x="2465" y="9169"/>
                </a:lnTo>
                <a:lnTo>
                  <a:pt x="2823" y="9348"/>
                </a:lnTo>
                <a:lnTo>
                  <a:pt x="3192" y="9467"/>
                </a:lnTo>
                <a:lnTo>
                  <a:pt x="3394" y="9503"/>
                </a:lnTo>
                <a:lnTo>
                  <a:pt x="4859" y="9729"/>
                </a:lnTo>
                <a:lnTo>
                  <a:pt x="5037" y="9764"/>
                </a:lnTo>
                <a:lnTo>
                  <a:pt x="5252" y="9764"/>
                </a:lnTo>
                <a:lnTo>
                  <a:pt x="5549" y="9753"/>
                </a:lnTo>
                <a:lnTo>
                  <a:pt x="6121" y="9622"/>
                </a:lnTo>
                <a:lnTo>
                  <a:pt x="6395" y="9491"/>
                </a:lnTo>
                <a:lnTo>
                  <a:pt x="7704" y="8824"/>
                </a:lnTo>
                <a:lnTo>
                  <a:pt x="7883" y="8729"/>
                </a:lnTo>
                <a:lnTo>
                  <a:pt x="8204" y="8490"/>
                </a:lnTo>
                <a:lnTo>
                  <a:pt x="8478" y="8217"/>
                </a:lnTo>
                <a:lnTo>
                  <a:pt x="8716" y="7895"/>
                </a:lnTo>
                <a:lnTo>
                  <a:pt x="8812" y="7717"/>
                </a:lnTo>
                <a:lnTo>
                  <a:pt x="9478" y="6407"/>
                </a:lnTo>
                <a:lnTo>
                  <a:pt x="9574" y="6228"/>
                </a:lnTo>
                <a:lnTo>
                  <a:pt x="9693" y="5847"/>
                </a:lnTo>
                <a:lnTo>
                  <a:pt x="9752" y="5454"/>
                </a:lnTo>
                <a:lnTo>
                  <a:pt x="9752" y="5061"/>
                </a:lnTo>
                <a:lnTo>
                  <a:pt x="9729" y="4859"/>
                </a:lnTo>
                <a:lnTo>
                  <a:pt x="9502" y="3406"/>
                </a:lnTo>
                <a:lnTo>
                  <a:pt x="9455" y="3204"/>
                </a:lnTo>
                <a:lnTo>
                  <a:pt x="9336" y="2835"/>
                </a:lnTo>
                <a:lnTo>
                  <a:pt x="9157" y="2478"/>
                </a:lnTo>
                <a:lnTo>
                  <a:pt x="8931" y="2156"/>
                </a:lnTo>
                <a:lnTo>
                  <a:pt x="8788" y="2013"/>
                </a:lnTo>
                <a:lnTo>
                  <a:pt x="7740" y="965"/>
                </a:lnTo>
                <a:lnTo>
                  <a:pt x="7597" y="834"/>
                </a:lnTo>
                <a:lnTo>
                  <a:pt x="7276" y="596"/>
                </a:lnTo>
                <a:lnTo>
                  <a:pt x="6930" y="418"/>
                </a:lnTo>
                <a:lnTo>
                  <a:pt x="6549" y="299"/>
                </a:lnTo>
                <a:lnTo>
                  <a:pt x="6359" y="263"/>
                </a:lnTo>
                <a:lnTo>
                  <a:pt x="4894" y="37"/>
                </a:lnTo>
                <a:lnTo>
                  <a:pt x="46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58"/>
          <p:cNvSpPr/>
          <p:nvPr/>
        </p:nvSpPr>
        <p:spPr>
          <a:xfrm>
            <a:off x="14053627" y="5248115"/>
            <a:ext cx="591491" cy="591435"/>
          </a:xfrm>
          <a:custGeom>
            <a:avLst/>
            <a:gdLst/>
            <a:ahLst/>
            <a:cxnLst/>
            <a:rect l="l" t="t" r="r" b="b"/>
            <a:pathLst>
              <a:path w="10420" h="10419" extrusionOk="0">
                <a:moveTo>
                  <a:pt x="8466" y="929"/>
                </a:moveTo>
                <a:lnTo>
                  <a:pt x="9502" y="1953"/>
                </a:lnTo>
                <a:lnTo>
                  <a:pt x="8466" y="1953"/>
                </a:lnTo>
                <a:lnTo>
                  <a:pt x="8466" y="929"/>
                </a:lnTo>
                <a:close/>
                <a:moveTo>
                  <a:pt x="7812" y="655"/>
                </a:moveTo>
                <a:lnTo>
                  <a:pt x="7812" y="1953"/>
                </a:lnTo>
                <a:lnTo>
                  <a:pt x="7823" y="2096"/>
                </a:lnTo>
                <a:lnTo>
                  <a:pt x="7919" y="2322"/>
                </a:lnTo>
                <a:lnTo>
                  <a:pt x="8097" y="2501"/>
                </a:lnTo>
                <a:lnTo>
                  <a:pt x="8335" y="2596"/>
                </a:lnTo>
                <a:lnTo>
                  <a:pt x="8466" y="2608"/>
                </a:lnTo>
                <a:lnTo>
                  <a:pt x="9764" y="2608"/>
                </a:lnTo>
                <a:lnTo>
                  <a:pt x="9764" y="6514"/>
                </a:lnTo>
                <a:lnTo>
                  <a:pt x="9764" y="6645"/>
                </a:lnTo>
                <a:lnTo>
                  <a:pt x="9657" y="6883"/>
                </a:lnTo>
                <a:lnTo>
                  <a:pt x="9479" y="7061"/>
                </a:lnTo>
                <a:lnTo>
                  <a:pt x="9252" y="7157"/>
                </a:lnTo>
                <a:lnTo>
                  <a:pt x="9121" y="7168"/>
                </a:lnTo>
                <a:lnTo>
                  <a:pt x="5859" y="7168"/>
                </a:lnTo>
                <a:lnTo>
                  <a:pt x="5728" y="7157"/>
                </a:lnTo>
                <a:lnTo>
                  <a:pt x="5490" y="7061"/>
                </a:lnTo>
                <a:lnTo>
                  <a:pt x="5311" y="6883"/>
                </a:lnTo>
                <a:lnTo>
                  <a:pt x="5216" y="6645"/>
                </a:lnTo>
                <a:lnTo>
                  <a:pt x="5204" y="6514"/>
                </a:lnTo>
                <a:lnTo>
                  <a:pt x="5204" y="1310"/>
                </a:lnTo>
                <a:lnTo>
                  <a:pt x="5216" y="1179"/>
                </a:lnTo>
                <a:lnTo>
                  <a:pt x="5311" y="941"/>
                </a:lnTo>
                <a:lnTo>
                  <a:pt x="5490" y="763"/>
                </a:lnTo>
                <a:lnTo>
                  <a:pt x="5728" y="667"/>
                </a:lnTo>
                <a:lnTo>
                  <a:pt x="5859" y="655"/>
                </a:lnTo>
                <a:close/>
                <a:moveTo>
                  <a:pt x="5859" y="1"/>
                </a:moveTo>
                <a:lnTo>
                  <a:pt x="5597" y="24"/>
                </a:lnTo>
                <a:lnTo>
                  <a:pt x="5133" y="227"/>
                </a:lnTo>
                <a:lnTo>
                  <a:pt x="4775" y="572"/>
                </a:lnTo>
                <a:lnTo>
                  <a:pt x="4573" y="1036"/>
                </a:lnTo>
                <a:lnTo>
                  <a:pt x="4561" y="1310"/>
                </a:lnTo>
                <a:lnTo>
                  <a:pt x="4561" y="6514"/>
                </a:lnTo>
                <a:lnTo>
                  <a:pt x="4573" y="6787"/>
                </a:lnTo>
                <a:lnTo>
                  <a:pt x="4775" y="7252"/>
                </a:lnTo>
                <a:lnTo>
                  <a:pt x="5133" y="7597"/>
                </a:lnTo>
                <a:lnTo>
                  <a:pt x="5597" y="7799"/>
                </a:lnTo>
                <a:lnTo>
                  <a:pt x="5859" y="7823"/>
                </a:lnTo>
                <a:lnTo>
                  <a:pt x="9121" y="7823"/>
                </a:lnTo>
                <a:lnTo>
                  <a:pt x="9383" y="7799"/>
                </a:lnTo>
                <a:lnTo>
                  <a:pt x="9848" y="7597"/>
                </a:lnTo>
                <a:lnTo>
                  <a:pt x="10205" y="7252"/>
                </a:lnTo>
                <a:lnTo>
                  <a:pt x="10395" y="6787"/>
                </a:lnTo>
                <a:lnTo>
                  <a:pt x="10419" y="6514"/>
                </a:lnTo>
                <a:lnTo>
                  <a:pt x="10419" y="2227"/>
                </a:lnTo>
                <a:lnTo>
                  <a:pt x="10407" y="2096"/>
                </a:lnTo>
                <a:lnTo>
                  <a:pt x="10312" y="1870"/>
                </a:lnTo>
                <a:lnTo>
                  <a:pt x="10229" y="1763"/>
                </a:lnTo>
                <a:lnTo>
                  <a:pt x="8657" y="191"/>
                </a:lnTo>
                <a:lnTo>
                  <a:pt x="8562" y="108"/>
                </a:lnTo>
                <a:lnTo>
                  <a:pt x="8324" y="12"/>
                </a:lnTo>
                <a:lnTo>
                  <a:pt x="8193" y="1"/>
                </a:lnTo>
                <a:close/>
                <a:moveTo>
                  <a:pt x="1299" y="2608"/>
                </a:moveTo>
                <a:lnTo>
                  <a:pt x="1037" y="2632"/>
                </a:lnTo>
                <a:lnTo>
                  <a:pt x="572" y="2822"/>
                </a:lnTo>
                <a:lnTo>
                  <a:pt x="215" y="3180"/>
                </a:lnTo>
                <a:lnTo>
                  <a:pt x="25" y="3644"/>
                </a:lnTo>
                <a:lnTo>
                  <a:pt x="1" y="3918"/>
                </a:lnTo>
                <a:lnTo>
                  <a:pt x="1" y="9121"/>
                </a:lnTo>
                <a:lnTo>
                  <a:pt x="25" y="9383"/>
                </a:lnTo>
                <a:lnTo>
                  <a:pt x="215" y="9859"/>
                </a:lnTo>
                <a:lnTo>
                  <a:pt x="572" y="10205"/>
                </a:lnTo>
                <a:lnTo>
                  <a:pt x="1037" y="10407"/>
                </a:lnTo>
                <a:lnTo>
                  <a:pt x="1299" y="10419"/>
                </a:lnTo>
                <a:lnTo>
                  <a:pt x="4561" y="10419"/>
                </a:lnTo>
                <a:lnTo>
                  <a:pt x="4823" y="10407"/>
                </a:lnTo>
                <a:lnTo>
                  <a:pt x="5287" y="10205"/>
                </a:lnTo>
                <a:lnTo>
                  <a:pt x="5645" y="9859"/>
                </a:lnTo>
                <a:lnTo>
                  <a:pt x="5847" y="9383"/>
                </a:lnTo>
                <a:lnTo>
                  <a:pt x="5859" y="9121"/>
                </a:lnTo>
                <a:lnTo>
                  <a:pt x="5859" y="8800"/>
                </a:lnTo>
                <a:lnTo>
                  <a:pt x="5847" y="8669"/>
                </a:lnTo>
                <a:lnTo>
                  <a:pt x="5668" y="8490"/>
                </a:lnTo>
                <a:lnTo>
                  <a:pt x="5537" y="8466"/>
                </a:lnTo>
                <a:lnTo>
                  <a:pt x="5406" y="8490"/>
                </a:lnTo>
                <a:lnTo>
                  <a:pt x="5228" y="8669"/>
                </a:lnTo>
                <a:lnTo>
                  <a:pt x="5216" y="8800"/>
                </a:lnTo>
                <a:lnTo>
                  <a:pt x="5216" y="9121"/>
                </a:lnTo>
                <a:lnTo>
                  <a:pt x="5204" y="9252"/>
                </a:lnTo>
                <a:lnTo>
                  <a:pt x="5109" y="9490"/>
                </a:lnTo>
                <a:lnTo>
                  <a:pt x="4930" y="9669"/>
                </a:lnTo>
                <a:lnTo>
                  <a:pt x="4692" y="9764"/>
                </a:lnTo>
                <a:lnTo>
                  <a:pt x="4561" y="9776"/>
                </a:lnTo>
                <a:lnTo>
                  <a:pt x="1299" y="9776"/>
                </a:lnTo>
                <a:lnTo>
                  <a:pt x="1168" y="9764"/>
                </a:lnTo>
                <a:lnTo>
                  <a:pt x="941" y="9669"/>
                </a:lnTo>
                <a:lnTo>
                  <a:pt x="763" y="9490"/>
                </a:lnTo>
                <a:lnTo>
                  <a:pt x="656" y="9252"/>
                </a:lnTo>
                <a:lnTo>
                  <a:pt x="656" y="9121"/>
                </a:lnTo>
                <a:lnTo>
                  <a:pt x="656" y="3918"/>
                </a:lnTo>
                <a:lnTo>
                  <a:pt x="656" y="3775"/>
                </a:lnTo>
                <a:lnTo>
                  <a:pt x="763" y="3549"/>
                </a:lnTo>
                <a:lnTo>
                  <a:pt x="941" y="3370"/>
                </a:lnTo>
                <a:lnTo>
                  <a:pt x="1168" y="3275"/>
                </a:lnTo>
                <a:lnTo>
                  <a:pt x="1299" y="3263"/>
                </a:lnTo>
                <a:lnTo>
                  <a:pt x="3585" y="3263"/>
                </a:lnTo>
                <a:lnTo>
                  <a:pt x="3716" y="3239"/>
                </a:lnTo>
                <a:lnTo>
                  <a:pt x="3894" y="3061"/>
                </a:lnTo>
                <a:lnTo>
                  <a:pt x="3906" y="2942"/>
                </a:lnTo>
                <a:lnTo>
                  <a:pt x="3894" y="2811"/>
                </a:lnTo>
                <a:lnTo>
                  <a:pt x="3716" y="2632"/>
                </a:lnTo>
                <a:lnTo>
                  <a:pt x="3585" y="260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58"/>
          <p:cNvSpPr/>
          <p:nvPr/>
        </p:nvSpPr>
        <p:spPr>
          <a:xfrm>
            <a:off x="15180352" y="5248115"/>
            <a:ext cx="592797" cy="592116"/>
          </a:xfrm>
          <a:custGeom>
            <a:avLst/>
            <a:gdLst/>
            <a:ahLst/>
            <a:cxnLst/>
            <a:rect l="l" t="t" r="r" b="b"/>
            <a:pathLst>
              <a:path w="10443" h="10431" extrusionOk="0">
                <a:moveTo>
                  <a:pt x="6275" y="4561"/>
                </a:moveTo>
                <a:lnTo>
                  <a:pt x="6489" y="4573"/>
                </a:lnTo>
                <a:lnTo>
                  <a:pt x="6882" y="4656"/>
                </a:lnTo>
                <a:lnTo>
                  <a:pt x="7240" y="4811"/>
                </a:lnTo>
                <a:lnTo>
                  <a:pt x="7561" y="5025"/>
                </a:lnTo>
                <a:lnTo>
                  <a:pt x="7835" y="5299"/>
                </a:lnTo>
                <a:lnTo>
                  <a:pt x="8049" y="5621"/>
                </a:lnTo>
                <a:lnTo>
                  <a:pt x="8204" y="5978"/>
                </a:lnTo>
                <a:lnTo>
                  <a:pt x="8287" y="6371"/>
                </a:lnTo>
                <a:lnTo>
                  <a:pt x="8299" y="6585"/>
                </a:lnTo>
                <a:lnTo>
                  <a:pt x="8287" y="6621"/>
                </a:lnTo>
                <a:lnTo>
                  <a:pt x="8264" y="6645"/>
                </a:lnTo>
                <a:lnTo>
                  <a:pt x="6466" y="8442"/>
                </a:lnTo>
                <a:lnTo>
                  <a:pt x="6442" y="8466"/>
                </a:lnTo>
                <a:lnTo>
                  <a:pt x="4013" y="8466"/>
                </a:lnTo>
                <a:lnTo>
                  <a:pt x="3977" y="8442"/>
                </a:lnTo>
                <a:lnTo>
                  <a:pt x="2179" y="6645"/>
                </a:lnTo>
                <a:lnTo>
                  <a:pt x="2155" y="6621"/>
                </a:lnTo>
                <a:lnTo>
                  <a:pt x="2155" y="6585"/>
                </a:lnTo>
                <a:lnTo>
                  <a:pt x="2167" y="6371"/>
                </a:lnTo>
                <a:lnTo>
                  <a:pt x="2239" y="5978"/>
                </a:lnTo>
                <a:lnTo>
                  <a:pt x="2394" y="5621"/>
                </a:lnTo>
                <a:lnTo>
                  <a:pt x="2620" y="5299"/>
                </a:lnTo>
                <a:lnTo>
                  <a:pt x="2894" y="5025"/>
                </a:lnTo>
                <a:lnTo>
                  <a:pt x="3215" y="4811"/>
                </a:lnTo>
                <a:lnTo>
                  <a:pt x="3572" y="4656"/>
                </a:lnTo>
                <a:lnTo>
                  <a:pt x="3965" y="4573"/>
                </a:lnTo>
                <a:lnTo>
                  <a:pt x="4168" y="4561"/>
                </a:lnTo>
                <a:close/>
                <a:moveTo>
                  <a:pt x="2286" y="1"/>
                </a:moveTo>
                <a:lnTo>
                  <a:pt x="2048" y="12"/>
                </a:lnTo>
                <a:lnTo>
                  <a:pt x="1608" y="108"/>
                </a:lnTo>
                <a:lnTo>
                  <a:pt x="1203" y="274"/>
                </a:lnTo>
                <a:lnTo>
                  <a:pt x="834" y="524"/>
                </a:lnTo>
                <a:lnTo>
                  <a:pt x="524" y="834"/>
                </a:lnTo>
                <a:lnTo>
                  <a:pt x="286" y="1191"/>
                </a:lnTo>
                <a:lnTo>
                  <a:pt x="107" y="1608"/>
                </a:lnTo>
                <a:lnTo>
                  <a:pt x="12" y="2049"/>
                </a:lnTo>
                <a:lnTo>
                  <a:pt x="12" y="2287"/>
                </a:lnTo>
                <a:lnTo>
                  <a:pt x="12" y="3203"/>
                </a:lnTo>
                <a:lnTo>
                  <a:pt x="12" y="3334"/>
                </a:lnTo>
                <a:lnTo>
                  <a:pt x="84" y="3585"/>
                </a:lnTo>
                <a:lnTo>
                  <a:pt x="215" y="3811"/>
                </a:lnTo>
                <a:lnTo>
                  <a:pt x="405" y="3989"/>
                </a:lnTo>
                <a:lnTo>
                  <a:pt x="512" y="4061"/>
                </a:lnTo>
                <a:lnTo>
                  <a:pt x="2084" y="4930"/>
                </a:lnTo>
                <a:lnTo>
                  <a:pt x="1870" y="5216"/>
                </a:lnTo>
                <a:lnTo>
                  <a:pt x="1703" y="5537"/>
                </a:lnTo>
                <a:lnTo>
                  <a:pt x="1060" y="5537"/>
                </a:lnTo>
                <a:lnTo>
                  <a:pt x="477" y="5251"/>
                </a:lnTo>
                <a:lnTo>
                  <a:pt x="358" y="5204"/>
                </a:lnTo>
                <a:lnTo>
                  <a:pt x="119" y="5287"/>
                </a:lnTo>
                <a:lnTo>
                  <a:pt x="48" y="5394"/>
                </a:lnTo>
                <a:lnTo>
                  <a:pt x="0" y="5525"/>
                </a:lnTo>
                <a:lnTo>
                  <a:pt x="84" y="5763"/>
                </a:lnTo>
                <a:lnTo>
                  <a:pt x="191" y="5835"/>
                </a:lnTo>
                <a:lnTo>
                  <a:pt x="846" y="6156"/>
                </a:lnTo>
                <a:lnTo>
                  <a:pt x="905" y="6192"/>
                </a:lnTo>
                <a:lnTo>
                  <a:pt x="1536" y="6192"/>
                </a:lnTo>
                <a:lnTo>
                  <a:pt x="1512" y="6383"/>
                </a:lnTo>
                <a:lnTo>
                  <a:pt x="1501" y="6585"/>
                </a:lnTo>
                <a:lnTo>
                  <a:pt x="1512" y="6668"/>
                </a:lnTo>
                <a:lnTo>
                  <a:pt x="1536" y="6752"/>
                </a:lnTo>
                <a:lnTo>
                  <a:pt x="1215" y="6859"/>
                </a:lnTo>
                <a:lnTo>
                  <a:pt x="1143" y="6895"/>
                </a:lnTo>
                <a:lnTo>
                  <a:pt x="1084" y="6942"/>
                </a:lnTo>
                <a:lnTo>
                  <a:pt x="429" y="7597"/>
                </a:lnTo>
                <a:lnTo>
                  <a:pt x="358" y="7692"/>
                </a:lnTo>
                <a:lnTo>
                  <a:pt x="358" y="7942"/>
                </a:lnTo>
                <a:lnTo>
                  <a:pt x="429" y="8050"/>
                </a:lnTo>
                <a:lnTo>
                  <a:pt x="536" y="8133"/>
                </a:lnTo>
                <a:lnTo>
                  <a:pt x="667" y="8145"/>
                </a:lnTo>
                <a:lnTo>
                  <a:pt x="786" y="8133"/>
                </a:lnTo>
                <a:lnTo>
                  <a:pt x="893" y="8050"/>
                </a:lnTo>
                <a:lnTo>
                  <a:pt x="1489" y="7454"/>
                </a:lnTo>
                <a:lnTo>
                  <a:pt x="1917" y="7311"/>
                </a:lnTo>
                <a:lnTo>
                  <a:pt x="2548" y="7942"/>
                </a:lnTo>
                <a:lnTo>
                  <a:pt x="1858" y="8169"/>
                </a:lnTo>
                <a:lnTo>
                  <a:pt x="1798" y="8192"/>
                </a:lnTo>
                <a:lnTo>
                  <a:pt x="1739" y="8240"/>
                </a:lnTo>
                <a:lnTo>
                  <a:pt x="1084" y="8895"/>
                </a:lnTo>
                <a:lnTo>
                  <a:pt x="1000" y="9002"/>
                </a:lnTo>
                <a:lnTo>
                  <a:pt x="1000" y="9252"/>
                </a:lnTo>
                <a:lnTo>
                  <a:pt x="1084" y="9359"/>
                </a:lnTo>
                <a:lnTo>
                  <a:pt x="1191" y="9431"/>
                </a:lnTo>
                <a:lnTo>
                  <a:pt x="1310" y="9455"/>
                </a:lnTo>
                <a:lnTo>
                  <a:pt x="1441" y="9431"/>
                </a:lnTo>
                <a:lnTo>
                  <a:pt x="1548" y="9359"/>
                </a:lnTo>
                <a:lnTo>
                  <a:pt x="2144" y="8764"/>
                </a:lnTo>
                <a:lnTo>
                  <a:pt x="3060" y="8454"/>
                </a:lnTo>
                <a:lnTo>
                  <a:pt x="3406" y="8800"/>
                </a:lnTo>
                <a:lnTo>
                  <a:pt x="2775" y="9169"/>
                </a:lnTo>
                <a:lnTo>
                  <a:pt x="2703" y="9216"/>
                </a:lnTo>
                <a:lnTo>
                  <a:pt x="2620" y="9371"/>
                </a:lnTo>
                <a:lnTo>
                  <a:pt x="2620" y="9455"/>
                </a:lnTo>
                <a:lnTo>
                  <a:pt x="2620" y="10097"/>
                </a:lnTo>
                <a:lnTo>
                  <a:pt x="2632" y="10228"/>
                </a:lnTo>
                <a:lnTo>
                  <a:pt x="2810" y="10407"/>
                </a:lnTo>
                <a:lnTo>
                  <a:pt x="2941" y="10431"/>
                </a:lnTo>
                <a:lnTo>
                  <a:pt x="3072" y="10407"/>
                </a:lnTo>
                <a:lnTo>
                  <a:pt x="3251" y="10228"/>
                </a:lnTo>
                <a:lnTo>
                  <a:pt x="3263" y="10097"/>
                </a:lnTo>
                <a:lnTo>
                  <a:pt x="3263" y="9633"/>
                </a:lnTo>
                <a:lnTo>
                  <a:pt x="4120" y="9121"/>
                </a:lnTo>
                <a:lnTo>
                  <a:pt x="6323" y="9121"/>
                </a:lnTo>
                <a:lnTo>
                  <a:pt x="7168" y="9633"/>
                </a:lnTo>
                <a:lnTo>
                  <a:pt x="7168" y="10097"/>
                </a:lnTo>
                <a:lnTo>
                  <a:pt x="7192" y="10228"/>
                </a:lnTo>
                <a:lnTo>
                  <a:pt x="7371" y="10407"/>
                </a:lnTo>
                <a:lnTo>
                  <a:pt x="7502" y="10431"/>
                </a:lnTo>
                <a:lnTo>
                  <a:pt x="7633" y="10407"/>
                </a:lnTo>
                <a:lnTo>
                  <a:pt x="7811" y="10228"/>
                </a:lnTo>
                <a:lnTo>
                  <a:pt x="7823" y="10097"/>
                </a:lnTo>
                <a:lnTo>
                  <a:pt x="7823" y="9455"/>
                </a:lnTo>
                <a:lnTo>
                  <a:pt x="7823" y="9359"/>
                </a:lnTo>
                <a:lnTo>
                  <a:pt x="7740" y="9216"/>
                </a:lnTo>
                <a:lnTo>
                  <a:pt x="7668" y="9169"/>
                </a:lnTo>
                <a:lnTo>
                  <a:pt x="7037" y="8788"/>
                </a:lnTo>
                <a:lnTo>
                  <a:pt x="7382" y="8454"/>
                </a:lnTo>
                <a:lnTo>
                  <a:pt x="8299" y="8752"/>
                </a:lnTo>
                <a:lnTo>
                  <a:pt x="8895" y="9359"/>
                </a:lnTo>
                <a:lnTo>
                  <a:pt x="9002" y="9431"/>
                </a:lnTo>
                <a:lnTo>
                  <a:pt x="9133" y="9455"/>
                </a:lnTo>
                <a:lnTo>
                  <a:pt x="9252" y="9431"/>
                </a:lnTo>
                <a:lnTo>
                  <a:pt x="9359" y="9359"/>
                </a:lnTo>
                <a:lnTo>
                  <a:pt x="9442" y="9252"/>
                </a:lnTo>
                <a:lnTo>
                  <a:pt x="9442" y="9002"/>
                </a:lnTo>
                <a:lnTo>
                  <a:pt x="9359" y="8895"/>
                </a:lnTo>
                <a:lnTo>
                  <a:pt x="8704" y="8240"/>
                </a:lnTo>
                <a:lnTo>
                  <a:pt x="8645" y="8192"/>
                </a:lnTo>
                <a:lnTo>
                  <a:pt x="8585" y="8169"/>
                </a:lnTo>
                <a:lnTo>
                  <a:pt x="7894" y="7930"/>
                </a:lnTo>
                <a:lnTo>
                  <a:pt x="8526" y="7311"/>
                </a:lnTo>
                <a:lnTo>
                  <a:pt x="8954" y="7454"/>
                </a:lnTo>
                <a:lnTo>
                  <a:pt x="9550" y="8050"/>
                </a:lnTo>
                <a:lnTo>
                  <a:pt x="9657" y="8133"/>
                </a:lnTo>
                <a:lnTo>
                  <a:pt x="9776" y="8145"/>
                </a:lnTo>
                <a:lnTo>
                  <a:pt x="9907" y="8133"/>
                </a:lnTo>
                <a:lnTo>
                  <a:pt x="10014" y="8050"/>
                </a:lnTo>
                <a:lnTo>
                  <a:pt x="10085" y="7942"/>
                </a:lnTo>
                <a:lnTo>
                  <a:pt x="10085" y="7692"/>
                </a:lnTo>
                <a:lnTo>
                  <a:pt x="10014" y="7585"/>
                </a:lnTo>
                <a:lnTo>
                  <a:pt x="9359" y="6942"/>
                </a:lnTo>
                <a:lnTo>
                  <a:pt x="9299" y="6895"/>
                </a:lnTo>
                <a:lnTo>
                  <a:pt x="9228" y="6859"/>
                </a:lnTo>
                <a:lnTo>
                  <a:pt x="8907" y="6752"/>
                </a:lnTo>
                <a:lnTo>
                  <a:pt x="8930" y="6668"/>
                </a:lnTo>
                <a:lnTo>
                  <a:pt x="8942" y="6585"/>
                </a:lnTo>
                <a:lnTo>
                  <a:pt x="8930" y="6383"/>
                </a:lnTo>
                <a:lnTo>
                  <a:pt x="8907" y="6192"/>
                </a:lnTo>
                <a:lnTo>
                  <a:pt x="9454" y="6192"/>
                </a:lnTo>
                <a:lnTo>
                  <a:pt x="9526" y="6180"/>
                </a:lnTo>
                <a:lnTo>
                  <a:pt x="9597" y="6156"/>
                </a:lnTo>
                <a:lnTo>
                  <a:pt x="10252" y="5835"/>
                </a:lnTo>
                <a:lnTo>
                  <a:pt x="10359" y="5752"/>
                </a:lnTo>
                <a:lnTo>
                  <a:pt x="10443" y="5513"/>
                </a:lnTo>
                <a:lnTo>
                  <a:pt x="10395" y="5394"/>
                </a:lnTo>
                <a:lnTo>
                  <a:pt x="10323" y="5287"/>
                </a:lnTo>
                <a:lnTo>
                  <a:pt x="10085" y="5204"/>
                </a:lnTo>
                <a:lnTo>
                  <a:pt x="9966" y="5251"/>
                </a:lnTo>
                <a:lnTo>
                  <a:pt x="9383" y="5537"/>
                </a:lnTo>
                <a:lnTo>
                  <a:pt x="8740" y="5537"/>
                </a:lnTo>
                <a:lnTo>
                  <a:pt x="8573" y="5216"/>
                </a:lnTo>
                <a:lnTo>
                  <a:pt x="8359" y="4930"/>
                </a:lnTo>
                <a:lnTo>
                  <a:pt x="9931" y="4061"/>
                </a:lnTo>
                <a:lnTo>
                  <a:pt x="10038" y="3989"/>
                </a:lnTo>
                <a:lnTo>
                  <a:pt x="10228" y="3811"/>
                </a:lnTo>
                <a:lnTo>
                  <a:pt x="10359" y="3585"/>
                </a:lnTo>
                <a:lnTo>
                  <a:pt x="10419" y="3334"/>
                </a:lnTo>
                <a:lnTo>
                  <a:pt x="10431" y="3203"/>
                </a:lnTo>
                <a:lnTo>
                  <a:pt x="10431" y="2287"/>
                </a:lnTo>
                <a:lnTo>
                  <a:pt x="10419" y="2049"/>
                </a:lnTo>
                <a:lnTo>
                  <a:pt x="10335" y="1608"/>
                </a:lnTo>
                <a:lnTo>
                  <a:pt x="10157" y="1191"/>
                </a:lnTo>
                <a:lnTo>
                  <a:pt x="9907" y="834"/>
                </a:lnTo>
                <a:lnTo>
                  <a:pt x="9609" y="524"/>
                </a:lnTo>
                <a:lnTo>
                  <a:pt x="9240" y="274"/>
                </a:lnTo>
                <a:lnTo>
                  <a:pt x="8835" y="108"/>
                </a:lnTo>
                <a:lnTo>
                  <a:pt x="8383" y="12"/>
                </a:lnTo>
                <a:lnTo>
                  <a:pt x="8156" y="1"/>
                </a:lnTo>
                <a:lnTo>
                  <a:pt x="6847" y="1"/>
                </a:lnTo>
                <a:lnTo>
                  <a:pt x="6751" y="12"/>
                </a:lnTo>
                <a:lnTo>
                  <a:pt x="6585" y="132"/>
                </a:lnTo>
                <a:lnTo>
                  <a:pt x="6537" y="227"/>
                </a:lnTo>
                <a:lnTo>
                  <a:pt x="6513" y="334"/>
                </a:lnTo>
                <a:lnTo>
                  <a:pt x="6573" y="524"/>
                </a:lnTo>
                <a:lnTo>
                  <a:pt x="6656" y="596"/>
                </a:lnTo>
                <a:lnTo>
                  <a:pt x="7954" y="1572"/>
                </a:lnTo>
                <a:lnTo>
                  <a:pt x="8073" y="1632"/>
                </a:lnTo>
                <a:lnTo>
                  <a:pt x="8323" y="1596"/>
                </a:lnTo>
                <a:lnTo>
                  <a:pt x="8406" y="1501"/>
                </a:lnTo>
                <a:lnTo>
                  <a:pt x="8478" y="1382"/>
                </a:lnTo>
                <a:lnTo>
                  <a:pt x="8442" y="1144"/>
                </a:lnTo>
                <a:lnTo>
                  <a:pt x="8347" y="1048"/>
                </a:lnTo>
                <a:lnTo>
                  <a:pt x="7823" y="655"/>
                </a:lnTo>
                <a:lnTo>
                  <a:pt x="8156" y="655"/>
                </a:lnTo>
                <a:lnTo>
                  <a:pt x="8442" y="667"/>
                </a:lnTo>
                <a:lnTo>
                  <a:pt x="8966" y="870"/>
                </a:lnTo>
                <a:lnTo>
                  <a:pt x="9383" y="1215"/>
                </a:lnTo>
                <a:lnTo>
                  <a:pt x="9669" y="1679"/>
                </a:lnTo>
                <a:lnTo>
                  <a:pt x="9752" y="1953"/>
                </a:lnTo>
                <a:lnTo>
                  <a:pt x="7692" y="1953"/>
                </a:lnTo>
                <a:lnTo>
                  <a:pt x="7442" y="1834"/>
                </a:lnTo>
                <a:lnTo>
                  <a:pt x="7335" y="1739"/>
                </a:lnTo>
                <a:lnTo>
                  <a:pt x="7240" y="1656"/>
                </a:lnTo>
                <a:lnTo>
                  <a:pt x="6990" y="1644"/>
                </a:lnTo>
                <a:lnTo>
                  <a:pt x="6882" y="1715"/>
                </a:lnTo>
                <a:lnTo>
                  <a:pt x="6799" y="1810"/>
                </a:lnTo>
                <a:lnTo>
                  <a:pt x="6775" y="2060"/>
                </a:lnTo>
                <a:lnTo>
                  <a:pt x="6847" y="2180"/>
                </a:lnTo>
                <a:lnTo>
                  <a:pt x="6954" y="2275"/>
                </a:lnTo>
                <a:lnTo>
                  <a:pt x="7168" y="2441"/>
                </a:lnTo>
                <a:lnTo>
                  <a:pt x="7418" y="2549"/>
                </a:lnTo>
                <a:lnTo>
                  <a:pt x="7668" y="2608"/>
                </a:lnTo>
                <a:lnTo>
                  <a:pt x="9776" y="2608"/>
                </a:lnTo>
                <a:lnTo>
                  <a:pt x="9776" y="3203"/>
                </a:lnTo>
                <a:lnTo>
                  <a:pt x="9764" y="3287"/>
                </a:lnTo>
                <a:lnTo>
                  <a:pt x="9680" y="3442"/>
                </a:lnTo>
                <a:lnTo>
                  <a:pt x="9609" y="3489"/>
                </a:lnTo>
                <a:lnTo>
                  <a:pt x="7871" y="4454"/>
                </a:lnTo>
                <a:lnTo>
                  <a:pt x="7573" y="4251"/>
                </a:lnTo>
                <a:lnTo>
                  <a:pt x="6894" y="3989"/>
                </a:lnTo>
                <a:lnTo>
                  <a:pt x="6525" y="3942"/>
                </a:lnTo>
                <a:lnTo>
                  <a:pt x="6525" y="2942"/>
                </a:lnTo>
                <a:lnTo>
                  <a:pt x="6501" y="2811"/>
                </a:lnTo>
                <a:lnTo>
                  <a:pt x="6323" y="2632"/>
                </a:lnTo>
                <a:lnTo>
                  <a:pt x="6192" y="2608"/>
                </a:lnTo>
                <a:lnTo>
                  <a:pt x="6061" y="2632"/>
                </a:lnTo>
                <a:lnTo>
                  <a:pt x="5894" y="2811"/>
                </a:lnTo>
                <a:lnTo>
                  <a:pt x="5870" y="2942"/>
                </a:lnTo>
                <a:lnTo>
                  <a:pt x="5870" y="3906"/>
                </a:lnTo>
                <a:lnTo>
                  <a:pt x="4573" y="3906"/>
                </a:lnTo>
                <a:lnTo>
                  <a:pt x="4573" y="2942"/>
                </a:lnTo>
                <a:lnTo>
                  <a:pt x="4549" y="2811"/>
                </a:lnTo>
                <a:lnTo>
                  <a:pt x="4370" y="2632"/>
                </a:lnTo>
                <a:lnTo>
                  <a:pt x="4239" y="2608"/>
                </a:lnTo>
                <a:lnTo>
                  <a:pt x="4108" y="2632"/>
                </a:lnTo>
                <a:lnTo>
                  <a:pt x="3930" y="2811"/>
                </a:lnTo>
                <a:lnTo>
                  <a:pt x="3918" y="2942"/>
                </a:lnTo>
                <a:lnTo>
                  <a:pt x="3918" y="3942"/>
                </a:lnTo>
                <a:lnTo>
                  <a:pt x="3549" y="3989"/>
                </a:lnTo>
                <a:lnTo>
                  <a:pt x="2870" y="4251"/>
                </a:lnTo>
                <a:lnTo>
                  <a:pt x="2572" y="4454"/>
                </a:lnTo>
                <a:lnTo>
                  <a:pt x="822" y="3489"/>
                </a:lnTo>
                <a:lnTo>
                  <a:pt x="750" y="3442"/>
                </a:lnTo>
                <a:lnTo>
                  <a:pt x="667" y="3287"/>
                </a:lnTo>
                <a:lnTo>
                  <a:pt x="655" y="3203"/>
                </a:lnTo>
                <a:lnTo>
                  <a:pt x="655" y="2608"/>
                </a:lnTo>
                <a:lnTo>
                  <a:pt x="2751" y="2608"/>
                </a:lnTo>
                <a:lnTo>
                  <a:pt x="3013" y="2549"/>
                </a:lnTo>
                <a:lnTo>
                  <a:pt x="3263" y="2441"/>
                </a:lnTo>
                <a:lnTo>
                  <a:pt x="3489" y="2275"/>
                </a:lnTo>
                <a:lnTo>
                  <a:pt x="3584" y="2180"/>
                </a:lnTo>
                <a:lnTo>
                  <a:pt x="3656" y="2072"/>
                </a:lnTo>
                <a:lnTo>
                  <a:pt x="3644" y="1822"/>
                </a:lnTo>
                <a:lnTo>
                  <a:pt x="3560" y="1715"/>
                </a:lnTo>
                <a:lnTo>
                  <a:pt x="3453" y="1644"/>
                </a:lnTo>
                <a:lnTo>
                  <a:pt x="3203" y="1656"/>
                </a:lnTo>
                <a:lnTo>
                  <a:pt x="3096" y="1739"/>
                </a:lnTo>
                <a:lnTo>
                  <a:pt x="3001" y="1834"/>
                </a:lnTo>
                <a:lnTo>
                  <a:pt x="2751" y="1953"/>
                </a:lnTo>
                <a:lnTo>
                  <a:pt x="2608" y="1965"/>
                </a:lnTo>
                <a:lnTo>
                  <a:pt x="691" y="1965"/>
                </a:lnTo>
                <a:lnTo>
                  <a:pt x="762" y="1691"/>
                </a:lnTo>
                <a:lnTo>
                  <a:pt x="1048" y="1215"/>
                </a:lnTo>
                <a:lnTo>
                  <a:pt x="1477" y="870"/>
                </a:lnTo>
                <a:lnTo>
                  <a:pt x="2001" y="679"/>
                </a:lnTo>
                <a:lnTo>
                  <a:pt x="2286" y="655"/>
                </a:lnTo>
                <a:lnTo>
                  <a:pt x="2608" y="655"/>
                </a:lnTo>
                <a:lnTo>
                  <a:pt x="2096" y="1048"/>
                </a:lnTo>
                <a:lnTo>
                  <a:pt x="2001" y="1144"/>
                </a:lnTo>
                <a:lnTo>
                  <a:pt x="1965" y="1382"/>
                </a:lnTo>
                <a:lnTo>
                  <a:pt x="2024" y="1501"/>
                </a:lnTo>
                <a:lnTo>
                  <a:pt x="2120" y="1596"/>
                </a:lnTo>
                <a:lnTo>
                  <a:pt x="2370" y="1632"/>
                </a:lnTo>
                <a:lnTo>
                  <a:pt x="2477" y="1572"/>
                </a:lnTo>
                <a:lnTo>
                  <a:pt x="3787" y="596"/>
                </a:lnTo>
                <a:lnTo>
                  <a:pt x="3858" y="524"/>
                </a:lnTo>
                <a:lnTo>
                  <a:pt x="3918" y="334"/>
                </a:lnTo>
                <a:lnTo>
                  <a:pt x="3894" y="227"/>
                </a:lnTo>
                <a:lnTo>
                  <a:pt x="3858" y="132"/>
                </a:lnTo>
                <a:lnTo>
                  <a:pt x="3691" y="12"/>
                </a:lnTo>
                <a:lnTo>
                  <a:pt x="35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58"/>
          <p:cNvSpPr/>
          <p:nvPr/>
        </p:nvSpPr>
        <p:spPr>
          <a:xfrm>
            <a:off x="16309063" y="5506962"/>
            <a:ext cx="591435" cy="332586"/>
          </a:xfrm>
          <a:custGeom>
            <a:avLst/>
            <a:gdLst/>
            <a:ahLst/>
            <a:cxnLst/>
            <a:rect l="l" t="t" r="r" b="b"/>
            <a:pathLst>
              <a:path w="10419" h="5859" extrusionOk="0">
                <a:moveTo>
                  <a:pt x="1620" y="1287"/>
                </a:moveTo>
                <a:lnTo>
                  <a:pt x="1489" y="1299"/>
                </a:lnTo>
                <a:lnTo>
                  <a:pt x="1310" y="1477"/>
                </a:lnTo>
                <a:lnTo>
                  <a:pt x="1298" y="1608"/>
                </a:lnTo>
                <a:lnTo>
                  <a:pt x="1310" y="1739"/>
                </a:lnTo>
                <a:lnTo>
                  <a:pt x="1489" y="1906"/>
                </a:lnTo>
                <a:lnTo>
                  <a:pt x="1620" y="1918"/>
                </a:lnTo>
                <a:lnTo>
                  <a:pt x="1751" y="1906"/>
                </a:lnTo>
                <a:lnTo>
                  <a:pt x="1929" y="1751"/>
                </a:lnTo>
                <a:lnTo>
                  <a:pt x="1953" y="1608"/>
                </a:lnTo>
                <a:lnTo>
                  <a:pt x="1929" y="1465"/>
                </a:lnTo>
                <a:lnTo>
                  <a:pt x="1751" y="1299"/>
                </a:lnTo>
                <a:lnTo>
                  <a:pt x="1620" y="1287"/>
                </a:lnTo>
                <a:close/>
                <a:moveTo>
                  <a:pt x="8788" y="1287"/>
                </a:moveTo>
                <a:lnTo>
                  <a:pt x="8657" y="1299"/>
                </a:lnTo>
                <a:lnTo>
                  <a:pt x="8478" y="1477"/>
                </a:lnTo>
                <a:lnTo>
                  <a:pt x="8454" y="1596"/>
                </a:lnTo>
                <a:lnTo>
                  <a:pt x="8478" y="1715"/>
                </a:lnTo>
                <a:lnTo>
                  <a:pt x="8657" y="1894"/>
                </a:lnTo>
                <a:lnTo>
                  <a:pt x="8788" y="1918"/>
                </a:lnTo>
                <a:lnTo>
                  <a:pt x="8919" y="1906"/>
                </a:lnTo>
                <a:lnTo>
                  <a:pt x="9097" y="1751"/>
                </a:lnTo>
                <a:lnTo>
                  <a:pt x="9109" y="1608"/>
                </a:lnTo>
                <a:lnTo>
                  <a:pt x="9097" y="1465"/>
                </a:lnTo>
                <a:lnTo>
                  <a:pt x="8919" y="1299"/>
                </a:lnTo>
                <a:lnTo>
                  <a:pt x="8788" y="1287"/>
                </a:lnTo>
                <a:close/>
                <a:moveTo>
                  <a:pt x="9443" y="656"/>
                </a:moveTo>
                <a:lnTo>
                  <a:pt x="9562" y="668"/>
                </a:lnTo>
                <a:lnTo>
                  <a:pt x="9740" y="846"/>
                </a:lnTo>
                <a:lnTo>
                  <a:pt x="9764" y="977"/>
                </a:lnTo>
                <a:lnTo>
                  <a:pt x="9764" y="2608"/>
                </a:lnTo>
                <a:lnTo>
                  <a:pt x="644" y="2608"/>
                </a:lnTo>
                <a:lnTo>
                  <a:pt x="644" y="977"/>
                </a:lnTo>
                <a:lnTo>
                  <a:pt x="667" y="846"/>
                </a:lnTo>
                <a:lnTo>
                  <a:pt x="846" y="668"/>
                </a:lnTo>
                <a:lnTo>
                  <a:pt x="965" y="656"/>
                </a:lnTo>
                <a:close/>
                <a:moveTo>
                  <a:pt x="1620" y="3894"/>
                </a:moveTo>
                <a:lnTo>
                  <a:pt x="1489" y="3906"/>
                </a:lnTo>
                <a:lnTo>
                  <a:pt x="1310" y="4097"/>
                </a:lnTo>
                <a:lnTo>
                  <a:pt x="1298" y="4216"/>
                </a:lnTo>
                <a:lnTo>
                  <a:pt x="1310" y="4335"/>
                </a:lnTo>
                <a:lnTo>
                  <a:pt x="1489" y="4525"/>
                </a:lnTo>
                <a:lnTo>
                  <a:pt x="1620" y="4537"/>
                </a:lnTo>
                <a:lnTo>
                  <a:pt x="1751" y="4525"/>
                </a:lnTo>
                <a:lnTo>
                  <a:pt x="1929" y="4347"/>
                </a:lnTo>
                <a:lnTo>
                  <a:pt x="1953" y="4216"/>
                </a:lnTo>
                <a:lnTo>
                  <a:pt x="1929" y="4085"/>
                </a:lnTo>
                <a:lnTo>
                  <a:pt x="1751" y="3906"/>
                </a:lnTo>
                <a:lnTo>
                  <a:pt x="1620" y="3894"/>
                </a:lnTo>
                <a:close/>
                <a:moveTo>
                  <a:pt x="8788" y="3894"/>
                </a:moveTo>
                <a:lnTo>
                  <a:pt x="8657" y="3906"/>
                </a:lnTo>
                <a:lnTo>
                  <a:pt x="8478" y="4097"/>
                </a:lnTo>
                <a:lnTo>
                  <a:pt x="8454" y="4216"/>
                </a:lnTo>
                <a:lnTo>
                  <a:pt x="8478" y="4335"/>
                </a:lnTo>
                <a:lnTo>
                  <a:pt x="8657" y="4525"/>
                </a:lnTo>
                <a:lnTo>
                  <a:pt x="8788" y="4537"/>
                </a:lnTo>
                <a:lnTo>
                  <a:pt x="8919" y="4525"/>
                </a:lnTo>
                <a:lnTo>
                  <a:pt x="9097" y="4347"/>
                </a:lnTo>
                <a:lnTo>
                  <a:pt x="9109" y="4216"/>
                </a:lnTo>
                <a:lnTo>
                  <a:pt x="9097" y="4085"/>
                </a:lnTo>
                <a:lnTo>
                  <a:pt x="8919" y="3906"/>
                </a:lnTo>
                <a:lnTo>
                  <a:pt x="8788" y="3894"/>
                </a:lnTo>
                <a:close/>
                <a:moveTo>
                  <a:pt x="9764" y="3251"/>
                </a:moveTo>
                <a:lnTo>
                  <a:pt x="9764" y="4883"/>
                </a:lnTo>
                <a:lnTo>
                  <a:pt x="9740" y="5014"/>
                </a:lnTo>
                <a:lnTo>
                  <a:pt x="9574" y="5192"/>
                </a:lnTo>
                <a:lnTo>
                  <a:pt x="9443" y="5216"/>
                </a:lnTo>
                <a:lnTo>
                  <a:pt x="977" y="5216"/>
                </a:lnTo>
                <a:lnTo>
                  <a:pt x="846" y="5192"/>
                </a:lnTo>
                <a:lnTo>
                  <a:pt x="667" y="5014"/>
                </a:lnTo>
                <a:lnTo>
                  <a:pt x="644" y="4883"/>
                </a:lnTo>
                <a:lnTo>
                  <a:pt x="644" y="3251"/>
                </a:lnTo>
                <a:close/>
                <a:moveTo>
                  <a:pt x="810" y="1"/>
                </a:moveTo>
                <a:lnTo>
                  <a:pt x="644" y="13"/>
                </a:lnTo>
                <a:lnTo>
                  <a:pt x="358" y="132"/>
                </a:lnTo>
                <a:lnTo>
                  <a:pt x="132" y="358"/>
                </a:lnTo>
                <a:lnTo>
                  <a:pt x="12" y="656"/>
                </a:lnTo>
                <a:lnTo>
                  <a:pt x="1" y="822"/>
                </a:lnTo>
                <a:lnTo>
                  <a:pt x="1" y="5049"/>
                </a:lnTo>
                <a:lnTo>
                  <a:pt x="12" y="5216"/>
                </a:lnTo>
                <a:lnTo>
                  <a:pt x="132" y="5502"/>
                </a:lnTo>
                <a:lnTo>
                  <a:pt x="358" y="5728"/>
                </a:lnTo>
                <a:lnTo>
                  <a:pt x="644" y="5847"/>
                </a:lnTo>
                <a:lnTo>
                  <a:pt x="810" y="5859"/>
                </a:lnTo>
                <a:lnTo>
                  <a:pt x="9597" y="5859"/>
                </a:lnTo>
                <a:lnTo>
                  <a:pt x="9764" y="5847"/>
                </a:lnTo>
                <a:lnTo>
                  <a:pt x="10062" y="5728"/>
                </a:lnTo>
                <a:lnTo>
                  <a:pt x="10276" y="5502"/>
                </a:lnTo>
                <a:lnTo>
                  <a:pt x="10407" y="5216"/>
                </a:lnTo>
                <a:lnTo>
                  <a:pt x="10419" y="5049"/>
                </a:lnTo>
                <a:lnTo>
                  <a:pt x="10419" y="822"/>
                </a:lnTo>
                <a:lnTo>
                  <a:pt x="10407" y="656"/>
                </a:lnTo>
                <a:lnTo>
                  <a:pt x="10276" y="358"/>
                </a:lnTo>
                <a:lnTo>
                  <a:pt x="10062" y="132"/>
                </a:lnTo>
                <a:lnTo>
                  <a:pt x="9764" y="13"/>
                </a:lnTo>
                <a:lnTo>
                  <a:pt x="95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58"/>
          <p:cNvSpPr/>
          <p:nvPr/>
        </p:nvSpPr>
        <p:spPr>
          <a:xfrm>
            <a:off x="9543491" y="6487007"/>
            <a:ext cx="517072" cy="591491"/>
          </a:xfrm>
          <a:custGeom>
            <a:avLst/>
            <a:gdLst/>
            <a:ahLst/>
            <a:cxnLst/>
            <a:rect l="l" t="t" r="r" b="b"/>
            <a:pathLst>
              <a:path w="9109" h="10420" extrusionOk="0">
                <a:moveTo>
                  <a:pt x="2929" y="1953"/>
                </a:moveTo>
                <a:lnTo>
                  <a:pt x="2798" y="1965"/>
                </a:lnTo>
                <a:lnTo>
                  <a:pt x="2620" y="2144"/>
                </a:lnTo>
                <a:lnTo>
                  <a:pt x="2596" y="2275"/>
                </a:lnTo>
                <a:lnTo>
                  <a:pt x="2596" y="2596"/>
                </a:lnTo>
                <a:lnTo>
                  <a:pt x="2274" y="2596"/>
                </a:lnTo>
                <a:lnTo>
                  <a:pt x="2143" y="2620"/>
                </a:lnTo>
                <a:lnTo>
                  <a:pt x="1965" y="2799"/>
                </a:lnTo>
                <a:lnTo>
                  <a:pt x="1953" y="2930"/>
                </a:lnTo>
                <a:lnTo>
                  <a:pt x="1965" y="3061"/>
                </a:lnTo>
                <a:lnTo>
                  <a:pt x="2143" y="3239"/>
                </a:lnTo>
                <a:lnTo>
                  <a:pt x="2274" y="3251"/>
                </a:lnTo>
                <a:lnTo>
                  <a:pt x="2596" y="3251"/>
                </a:lnTo>
                <a:lnTo>
                  <a:pt x="2596" y="3585"/>
                </a:lnTo>
                <a:lnTo>
                  <a:pt x="2620" y="3704"/>
                </a:lnTo>
                <a:lnTo>
                  <a:pt x="2798" y="3882"/>
                </a:lnTo>
                <a:lnTo>
                  <a:pt x="2929" y="3906"/>
                </a:lnTo>
                <a:lnTo>
                  <a:pt x="3060" y="3882"/>
                </a:lnTo>
                <a:lnTo>
                  <a:pt x="3239" y="3704"/>
                </a:lnTo>
                <a:lnTo>
                  <a:pt x="3251" y="3585"/>
                </a:lnTo>
                <a:lnTo>
                  <a:pt x="3251" y="3251"/>
                </a:lnTo>
                <a:lnTo>
                  <a:pt x="3584" y="3251"/>
                </a:lnTo>
                <a:lnTo>
                  <a:pt x="3715" y="3239"/>
                </a:lnTo>
                <a:lnTo>
                  <a:pt x="3882" y="3061"/>
                </a:lnTo>
                <a:lnTo>
                  <a:pt x="3905" y="2930"/>
                </a:lnTo>
                <a:lnTo>
                  <a:pt x="3882" y="2799"/>
                </a:lnTo>
                <a:lnTo>
                  <a:pt x="3715" y="2620"/>
                </a:lnTo>
                <a:lnTo>
                  <a:pt x="3584" y="2596"/>
                </a:lnTo>
                <a:lnTo>
                  <a:pt x="3251" y="2596"/>
                </a:lnTo>
                <a:lnTo>
                  <a:pt x="3251" y="2275"/>
                </a:lnTo>
                <a:lnTo>
                  <a:pt x="3239" y="2144"/>
                </a:lnTo>
                <a:lnTo>
                  <a:pt x="3060" y="1965"/>
                </a:lnTo>
                <a:lnTo>
                  <a:pt x="2929" y="1953"/>
                </a:lnTo>
                <a:close/>
                <a:moveTo>
                  <a:pt x="5858" y="2930"/>
                </a:moveTo>
                <a:lnTo>
                  <a:pt x="5727" y="2942"/>
                </a:lnTo>
                <a:lnTo>
                  <a:pt x="5549" y="3120"/>
                </a:lnTo>
                <a:lnTo>
                  <a:pt x="5537" y="3251"/>
                </a:lnTo>
                <a:lnTo>
                  <a:pt x="5537" y="4228"/>
                </a:lnTo>
                <a:lnTo>
                  <a:pt x="4560" y="4228"/>
                </a:lnTo>
                <a:lnTo>
                  <a:pt x="4429" y="4251"/>
                </a:lnTo>
                <a:lnTo>
                  <a:pt x="4251" y="4430"/>
                </a:lnTo>
                <a:lnTo>
                  <a:pt x="4227" y="4561"/>
                </a:lnTo>
                <a:lnTo>
                  <a:pt x="4251" y="4680"/>
                </a:lnTo>
                <a:lnTo>
                  <a:pt x="4429" y="4859"/>
                </a:lnTo>
                <a:lnTo>
                  <a:pt x="4560" y="4882"/>
                </a:lnTo>
                <a:lnTo>
                  <a:pt x="5537" y="4882"/>
                </a:lnTo>
                <a:lnTo>
                  <a:pt x="5537" y="5859"/>
                </a:lnTo>
                <a:lnTo>
                  <a:pt x="5549" y="5990"/>
                </a:lnTo>
                <a:lnTo>
                  <a:pt x="5727" y="6168"/>
                </a:lnTo>
                <a:lnTo>
                  <a:pt x="5858" y="6180"/>
                </a:lnTo>
                <a:lnTo>
                  <a:pt x="5989" y="6168"/>
                </a:lnTo>
                <a:lnTo>
                  <a:pt x="6168" y="5990"/>
                </a:lnTo>
                <a:lnTo>
                  <a:pt x="6180" y="5859"/>
                </a:lnTo>
                <a:lnTo>
                  <a:pt x="6180" y="4882"/>
                </a:lnTo>
                <a:lnTo>
                  <a:pt x="7156" y="4882"/>
                </a:lnTo>
                <a:lnTo>
                  <a:pt x="7287" y="4859"/>
                </a:lnTo>
                <a:lnTo>
                  <a:pt x="7466" y="4680"/>
                </a:lnTo>
                <a:lnTo>
                  <a:pt x="7489" y="4561"/>
                </a:lnTo>
                <a:lnTo>
                  <a:pt x="7466" y="4430"/>
                </a:lnTo>
                <a:lnTo>
                  <a:pt x="7287" y="4251"/>
                </a:lnTo>
                <a:lnTo>
                  <a:pt x="7156" y="4228"/>
                </a:lnTo>
                <a:lnTo>
                  <a:pt x="6180" y="4228"/>
                </a:lnTo>
                <a:lnTo>
                  <a:pt x="6180" y="3251"/>
                </a:lnTo>
                <a:lnTo>
                  <a:pt x="6168" y="3120"/>
                </a:lnTo>
                <a:lnTo>
                  <a:pt x="5989" y="2942"/>
                </a:lnTo>
                <a:lnTo>
                  <a:pt x="5858" y="2930"/>
                </a:lnTo>
                <a:close/>
                <a:moveTo>
                  <a:pt x="4548" y="1"/>
                </a:moveTo>
                <a:lnTo>
                  <a:pt x="4084" y="13"/>
                </a:lnTo>
                <a:lnTo>
                  <a:pt x="3191" y="191"/>
                </a:lnTo>
                <a:lnTo>
                  <a:pt x="2369" y="536"/>
                </a:lnTo>
                <a:lnTo>
                  <a:pt x="1643" y="1025"/>
                </a:lnTo>
                <a:lnTo>
                  <a:pt x="1024" y="1644"/>
                </a:lnTo>
                <a:lnTo>
                  <a:pt x="536" y="2370"/>
                </a:lnTo>
                <a:lnTo>
                  <a:pt x="191" y="3192"/>
                </a:lnTo>
                <a:lnTo>
                  <a:pt x="12" y="4073"/>
                </a:lnTo>
                <a:lnTo>
                  <a:pt x="0" y="4549"/>
                </a:lnTo>
                <a:lnTo>
                  <a:pt x="12" y="4930"/>
                </a:lnTo>
                <a:lnTo>
                  <a:pt x="131" y="5680"/>
                </a:lnTo>
                <a:lnTo>
                  <a:pt x="381" y="6383"/>
                </a:lnTo>
                <a:lnTo>
                  <a:pt x="738" y="7049"/>
                </a:lnTo>
                <a:lnTo>
                  <a:pt x="964" y="7359"/>
                </a:lnTo>
                <a:lnTo>
                  <a:pt x="1060" y="7442"/>
                </a:lnTo>
                <a:lnTo>
                  <a:pt x="1310" y="7478"/>
                </a:lnTo>
                <a:lnTo>
                  <a:pt x="1429" y="7407"/>
                </a:lnTo>
                <a:lnTo>
                  <a:pt x="1512" y="7311"/>
                </a:lnTo>
                <a:lnTo>
                  <a:pt x="1548" y="7073"/>
                </a:lnTo>
                <a:lnTo>
                  <a:pt x="1476" y="6954"/>
                </a:lnTo>
                <a:lnTo>
                  <a:pt x="1286" y="6692"/>
                </a:lnTo>
                <a:lnTo>
                  <a:pt x="976" y="6121"/>
                </a:lnTo>
                <a:lnTo>
                  <a:pt x="762" y="5513"/>
                </a:lnTo>
                <a:lnTo>
                  <a:pt x="667" y="4870"/>
                </a:lnTo>
                <a:lnTo>
                  <a:pt x="655" y="4549"/>
                </a:lnTo>
                <a:lnTo>
                  <a:pt x="667" y="4144"/>
                </a:lnTo>
                <a:lnTo>
                  <a:pt x="822" y="3382"/>
                </a:lnTo>
                <a:lnTo>
                  <a:pt x="1119" y="2680"/>
                </a:lnTo>
                <a:lnTo>
                  <a:pt x="1548" y="2049"/>
                </a:lnTo>
                <a:lnTo>
                  <a:pt x="2072" y="1525"/>
                </a:lnTo>
                <a:lnTo>
                  <a:pt x="2703" y="1096"/>
                </a:lnTo>
                <a:lnTo>
                  <a:pt x="3405" y="798"/>
                </a:lnTo>
                <a:lnTo>
                  <a:pt x="4167" y="644"/>
                </a:lnTo>
                <a:lnTo>
                  <a:pt x="4560" y="632"/>
                </a:lnTo>
                <a:lnTo>
                  <a:pt x="4965" y="644"/>
                </a:lnTo>
                <a:lnTo>
                  <a:pt x="5727" y="798"/>
                </a:lnTo>
                <a:lnTo>
                  <a:pt x="6430" y="1096"/>
                </a:lnTo>
                <a:lnTo>
                  <a:pt x="7061" y="1525"/>
                </a:lnTo>
                <a:lnTo>
                  <a:pt x="7585" y="2049"/>
                </a:lnTo>
                <a:lnTo>
                  <a:pt x="8013" y="2680"/>
                </a:lnTo>
                <a:lnTo>
                  <a:pt x="8311" y="3382"/>
                </a:lnTo>
                <a:lnTo>
                  <a:pt x="8466" y="4144"/>
                </a:lnTo>
                <a:lnTo>
                  <a:pt x="8478" y="4549"/>
                </a:lnTo>
                <a:lnTo>
                  <a:pt x="8466" y="4870"/>
                </a:lnTo>
                <a:lnTo>
                  <a:pt x="8370" y="5513"/>
                </a:lnTo>
                <a:lnTo>
                  <a:pt x="8156" y="6121"/>
                </a:lnTo>
                <a:lnTo>
                  <a:pt x="7847" y="6692"/>
                </a:lnTo>
                <a:lnTo>
                  <a:pt x="7656" y="6954"/>
                </a:lnTo>
                <a:lnTo>
                  <a:pt x="7585" y="7073"/>
                </a:lnTo>
                <a:lnTo>
                  <a:pt x="7620" y="7323"/>
                </a:lnTo>
                <a:lnTo>
                  <a:pt x="7704" y="7419"/>
                </a:lnTo>
                <a:lnTo>
                  <a:pt x="7799" y="7466"/>
                </a:lnTo>
                <a:lnTo>
                  <a:pt x="7894" y="7478"/>
                </a:lnTo>
                <a:lnTo>
                  <a:pt x="7966" y="7478"/>
                </a:lnTo>
                <a:lnTo>
                  <a:pt x="8097" y="7419"/>
                </a:lnTo>
                <a:lnTo>
                  <a:pt x="8144" y="7359"/>
                </a:lnTo>
                <a:lnTo>
                  <a:pt x="8370" y="7049"/>
                </a:lnTo>
                <a:lnTo>
                  <a:pt x="8740" y="6383"/>
                </a:lnTo>
                <a:lnTo>
                  <a:pt x="8978" y="5680"/>
                </a:lnTo>
                <a:lnTo>
                  <a:pt x="9109" y="4930"/>
                </a:lnTo>
                <a:lnTo>
                  <a:pt x="9109" y="4549"/>
                </a:lnTo>
                <a:lnTo>
                  <a:pt x="9097" y="4073"/>
                </a:lnTo>
                <a:lnTo>
                  <a:pt x="8918" y="3192"/>
                </a:lnTo>
                <a:lnTo>
                  <a:pt x="8573" y="2370"/>
                </a:lnTo>
                <a:lnTo>
                  <a:pt x="8073" y="1644"/>
                </a:lnTo>
                <a:lnTo>
                  <a:pt x="7454" y="1025"/>
                </a:lnTo>
                <a:lnTo>
                  <a:pt x="6727" y="536"/>
                </a:lnTo>
                <a:lnTo>
                  <a:pt x="5906" y="191"/>
                </a:lnTo>
                <a:lnTo>
                  <a:pt x="5013" y="13"/>
                </a:lnTo>
                <a:lnTo>
                  <a:pt x="4548" y="1"/>
                </a:lnTo>
                <a:close/>
                <a:moveTo>
                  <a:pt x="7168" y="8454"/>
                </a:moveTo>
                <a:lnTo>
                  <a:pt x="8037" y="9764"/>
                </a:lnTo>
                <a:lnTo>
                  <a:pt x="1095" y="9764"/>
                </a:lnTo>
                <a:lnTo>
                  <a:pt x="1965" y="8454"/>
                </a:lnTo>
                <a:close/>
                <a:moveTo>
                  <a:pt x="1715" y="7811"/>
                </a:moveTo>
                <a:lnTo>
                  <a:pt x="1572" y="7895"/>
                </a:lnTo>
                <a:lnTo>
                  <a:pt x="1524" y="7954"/>
                </a:lnTo>
                <a:lnTo>
                  <a:pt x="214" y="9907"/>
                </a:lnTo>
                <a:lnTo>
                  <a:pt x="179" y="9990"/>
                </a:lnTo>
                <a:lnTo>
                  <a:pt x="167" y="10157"/>
                </a:lnTo>
                <a:lnTo>
                  <a:pt x="202" y="10240"/>
                </a:lnTo>
                <a:lnTo>
                  <a:pt x="250" y="10324"/>
                </a:lnTo>
                <a:lnTo>
                  <a:pt x="393" y="10407"/>
                </a:lnTo>
                <a:lnTo>
                  <a:pt x="488" y="10419"/>
                </a:lnTo>
                <a:lnTo>
                  <a:pt x="8644" y="10419"/>
                </a:lnTo>
                <a:lnTo>
                  <a:pt x="8728" y="10407"/>
                </a:lnTo>
                <a:lnTo>
                  <a:pt x="8882" y="10324"/>
                </a:lnTo>
                <a:lnTo>
                  <a:pt x="8930" y="10240"/>
                </a:lnTo>
                <a:lnTo>
                  <a:pt x="8966" y="10157"/>
                </a:lnTo>
                <a:lnTo>
                  <a:pt x="8954" y="9990"/>
                </a:lnTo>
                <a:lnTo>
                  <a:pt x="8918" y="9907"/>
                </a:lnTo>
                <a:lnTo>
                  <a:pt x="7608" y="7954"/>
                </a:lnTo>
                <a:lnTo>
                  <a:pt x="7561" y="7883"/>
                </a:lnTo>
                <a:lnTo>
                  <a:pt x="7418" y="781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58"/>
          <p:cNvSpPr/>
          <p:nvPr/>
        </p:nvSpPr>
        <p:spPr>
          <a:xfrm>
            <a:off x="2704181" y="6524188"/>
            <a:ext cx="665116" cy="517129"/>
          </a:xfrm>
          <a:custGeom>
            <a:avLst/>
            <a:gdLst/>
            <a:ahLst/>
            <a:cxnLst/>
            <a:rect l="l" t="t" r="r" b="b"/>
            <a:pathLst>
              <a:path w="11717" h="9110" extrusionOk="0">
                <a:moveTo>
                  <a:pt x="9443" y="2275"/>
                </a:moveTo>
                <a:lnTo>
                  <a:pt x="9502" y="2287"/>
                </a:lnTo>
                <a:lnTo>
                  <a:pt x="9586" y="2370"/>
                </a:lnTo>
                <a:lnTo>
                  <a:pt x="9598" y="2441"/>
                </a:lnTo>
                <a:lnTo>
                  <a:pt x="9598" y="3418"/>
                </a:lnTo>
                <a:lnTo>
                  <a:pt x="9586" y="3477"/>
                </a:lnTo>
                <a:lnTo>
                  <a:pt x="9502" y="3561"/>
                </a:lnTo>
                <a:lnTo>
                  <a:pt x="9443" y="3573"/>
                </a:lnTo>
                <a:lnTo>
                  <a:pt x="8133" y="3573"/>
                </a:lnTo>
                <a:lnTo>
                  <a:pt x="8073" y="3561"/>
                </a:lnTo>
                <a:lnTo>
                  <a:pt x="7978" y="3477"/>
                </a:lnTo>
                <a:lnTo>
                  <a:pt x="7978" y="3418"/>
                </a:lnTo>
                <a:lnTo>
                  <a:pt x="7978" y="2441"/>
                </a:lnTo>
                <a:lnTo>
                  <a:pt x="7978" y="2370"/>
                </a:lnTo>
                <a:lnTo>
                  <a:pt x="8073" y="2287"/>
                </a:lnTo>
                <a:lnTo>
                  <a:pt x="8133" y="2275"/>
                </a:lnTo>
                <a:close/>
                <a:moveTo>
                  <a:pt x="8133" y="1620"/>
                </a:moveTo>
                <a:lnTo>
                  <a:pt x="7966" y="1632"/>
                </a:lnTo>
                <a:lnTo>
                  <a:pt x="7681" y="1763"/>
                </a:lnTo>
                <a:lnTo>
                  <a:pt x="7454" y="1977"/>
                </a:lnTo>
                <a:lnTo>
                  <a:pt x="7335" y="2275"/>
                </a:lnTo>
                <a:lnTo>
                  <a:pt x="7323" y="2441"/>
                </a:lnTo>
                <a:lnTo>
                  <a:pt x="7323" y="3418"/>
                </a:lnTo>
                <a:lnTo>
                  <a:pt x="7335" y="3584"/>
                </a:lnTo>
                <a:lnTo>
                  <a:pt x="7454" y="3870"/>
                </a:lnTo>
                <a:lnTo>
                  <a:pt x="7681" y="4096"/>
                </a:lnTo>
                <a:lnTo>
                  <a:pt x="7966" y="4215"/>
                </a:lnTo>
                <a:lnTo>
                  <a:pt x="8133" y="4227"/>
                </a:lnTo>
                <a:lnTo>
                  <a:pt x="9443" y="4227"/>
                </a:lnTo>
                <a:lnTo>
                  <a:pt x="9598" y="4215"/>
                </a:lnTo>
                <a:lnTo>
                  <a:pt x="9895" y="4096"/>
                </a:lnTo>
                <a:lnTo>
                  <a:pt x="10121" y="3870"/>
                </a:lnTo>
                <a:lnTo>
                  <a:pt x="10240" y="3584"/>
                </a:lnTo>
                <a:lnTo>
                  <a:pt x="10252" y="3418"/>
                </a:lnTo>
                <a:lnTo>
                  <a:pt x="10252" y="2441"/>
                </a:lnTo>
                <a:lnTo>
                  <a:pt x="10240" y="2275"/>
                </a:lnTo>
                <a:lnTo>
                  <a:pt x="10121" y="1977"/>
                </a:lnTo>
                <a:lnTo>
                  <a:pt x="9895" y="1763"/>
                </a:lnTo>
                <a:lnTo>
                  <a:pt x="9598" y="1632"/>
                </a:lnTo>
                <a:lnTo>
                  <a:pt x="9443" y="1620"/>
                </a:lnTo>
                <a:close/>
                <a:moveTo>
                  <a:pt x="2275" y="5204"/>
                </a:moveTo>
                <a:lnTo>
                  <a:pt x="2144" y="5228"/>
                </a:lnTo>
                <a:lnTo>
                  <a:pt x="1965" y="5394"/>
                </a:lnTo>
                <a:lnTo>
                  <a:pt x="1953" y="5525"/>
                </a:lnTo>
                <a:lnTo>
                  <a:pt x="1965" y="5656"/>
                </a:lnTo>
                <a:lnTo>
                  <a:pt x="2144" y="5835"/>
                </a:lnTo>
                <a:lnTo>
                  <a:pt x="2275" y="5859"/>
                </a:lnTo>
                <a:lnTo>
                  <a:pt x="9431" y="5859"/>
                </a:lnTo>
                <a:lnTo>
                  <a:pt x="9562" y="5835"/>
                </a:lnTo>
                <a:lnTo>
                  <a:pt x="9740" y="5656"/>
                </a:lnTo>
                <a:lnTo>
                  <a:pt x="9764" y="5525"/>
                </a:lnTo>
                <a:lnTo>
                  <a:pt x="9740" y="5394"/>
                </a:lnTo>
                <a:lnTo>
                  <a:pt x="9562" y="5228"/>
                </a:lnTo>
                <a:lnTo>
                  <a:pt x="9431" y="5204"/>
                </a:lnTo>
                <a:close/>
                <a:moveTo>
                  <a:pt x="2275" y="6502"/>
                </a:moveTo>
                <a:lnTo>
                  <a:pt x="2144" y="6525"/>
                </a:lnTo>
                <a:lnTo>
                  <a:pt x="1965" y="6704"/>
                </a:lnTo>
                <a:lnTo>
                  <a:pt x="1953" y="6835"/>
                </a:lnTo>
                <a:lnTo>
                  <a:pt x="1965" y="6966"/>
                </a:lnTo>
                <a:lnTo>
                  <a:pt x="2144" y="7145"/>
                </a:lnTo>
                <a:lnTo>
                  <a:pt x="2275" y="7156"/>
                </a:lnTo>
                <a:lnTo>
                  <a:pt x="3573" y="7156"/>
                </a:lnTo>
                <a:lnTo>
                  <a:pt x="3704" y="7145"/>
                </a:lnTo>
                <a:lnTo>
                  <a:pt x="3882" y="6966"/>
                </a:lnTo>
                <a:lnTo>
                  <a:pt x="3906" y="6835"/>
                </a:lnTo>
                <a:lnTo>
                  <a:pt x="3882" y="6704"/>
                </a:lnTo>
                <a:lnTo>
                  <a:pt x="3704" y="6525"/>
                </a:lnTo>
                <a:lnTo>
                  <a:pt x="3573" y="6502"/>
                </a:lnTo>
                <a:close/>
                <a:moveTo>
                  <a:pt x="4882" y="6502"/>
                </a:moveTo>
                <a:lnTo>
                  <a:pt x="4751" y="6525"/>
                </a:lnTo>
                <a:lnTo>
                  <a:pt x="4573" y="6704"/>
                </a:lnTo>
                <a:lnTo>
                  <a:pt x="4549" y="6835"/>
                </a:lnTo>
                <a:lnTo>
                  <a:pt x="4573" y="6966"/>
                </a:lnTo>
                <a:lnTo>
                  <a:pt x="4751" y="7145"/>
                </a:lnTo>
                <a:lnTo>
                  <a:pt x="4882" y="7156"/>
                </a:lnTo>
                <a:lnTo>
                  <a:pt x="7478" y="7156"/>
                </a:lnTo>
                <a:lnTo>
                  <a:pt x="7609" y="7145"/>
                </a:lnTo>
                <a:lnTo>
                  <a:pt x="7788" y="6966"/>
                </a:lnTo>
                <a:lnTo>
                  <a:pt x="7812" y="6835"/>
                </a:lnTo>
                <a:lnTo>
                  <a:pt x="7788" y="6704"/>
                </a:lnTo>
                <a:lnTo>
                  <a:pt x="7609" y="6525"/>
                </a:lnTo>
                <a:lnTo>
                  <a:pt x="7478" y="6502"/>
                </a:lnTo>
                <a:close/>
                <a:moveTo>
                  <a:pt x="10419" y="643"/>
                </a:moveTo>
                <a:lnTo>
                  <a:pt x="10550" y="655"/>
                </a:lnTo>
                <a:lnTo>
                  <a:pt x="10776" y="751"/>
                </a:lnTo>
                <a:lnTo>
                  <a:pt x="10955" y="929"/>
                </a:lnTo>
                <a:lnTo>
                  <a:pt x="11050" y="1167"/>
                </a:lnTo>
                <a:lnTo>
                  <a:pt x="11062" y="1298"/>
                </a:lnTo>
                <a:lnTo>
                  <a:pt x="11062" y="7811"/>
                </a:lnTo>
                <a:lnTo>
                  <a:pt x="11050" y="7942"/>
                </a:lnTo>
                <a:lnTo>
                  <a:pt x="10955" y="8180"/>
                </a:lnTo>
                <a:lnTo>
                  <a:pt x="10776" y="8359"/>
                </a:lnTo>
                <a:lnTo>
                  <a:pt x="10550" y="8454"/>
                </a:lnTo>
                <a:lnTo>
                  <a:pt x="10419" y="8466"/>
                </a:lnTo>
                <a:lnTo>
                  <a:pt x="1299" y="8466"/>
                </a:lnTo>
                <a:lnTo>
                  <a:pt x="1168" y="8454"/>
                </a:lnTo>
                <a:lnTo>
                  <a:pt x="929" y="8359"/>
                </a:lnTo>
                <a:lnTo>
                  <a:pt x="751" y="8180"/>
                </a:lnTo>
                <a:lnTo>
                  <a:pt x="656" y="7942"/>
                </a:lnTo>
                <a:lnTo>
                  <a:pt x="644" y="7811"/>
                </a:lnTo>
                <a:lnTo>
                  <a:pt x="644" y="1298"/>
                </a:lnTo>
                <a:lnTo>
                  <a:pt x="656" y="1167"/>
                </a:lnTo>
                <a:lnTo>
                  <a:pt x="751" y="929"/>
                </a:lnTo>
                <a:lnTo>
                  <a:pt x="929" y="751"/>
                </a:lnTo>
                <a:lnTo>
                  <a:pt x="1168" y="655"/>
                </a:lnTo>
                <a:lnTo>
                  <a:pt x="1299" y="643"/>
                </a:lnTo>
                <a:close/>
                <a:moveTo>
                  <a:pt x="1299" y="0"/>
                </a:moveTo>
                <a:lnTo>
                  <a:pt x="1037" y="12"/>
                </a:lnTo>
                <a:lnTo>
                  <a:pt x="560" y="215"/>
                </a:lnTo>
                <a:lnTo>
                  <a:pt x="215" y="560"/>
                </a:lnTo>
                <a:lnTo>
                  <a:pt x="13" y="1036"/>
                </a:lnTo>
                <a:lnTo>
                  <a:pt x="1" y="1298"/>
                </a:lnTo>
                <a:lnTo>
                  <a:pt x="1" y="7811"/>
                </a:lnTo>
                <a:lnTo>
                  <a:pt x="13" y="8073"/>
                </a:lnTo>
                <a:lnTo>
                  <a:pt x="215" y="8538"/>
                </a:lnTo>
                <a:lnTo>
                  <a:pt x="560" y="8895"/>
                </a:lnTo>
                <a:lnTo>
                  <a:pt x="1037" y="9097"/>
                </a:lnTo>
                <a:lnTo>
                  <a:pt x="1299" y="9109"/>
                </a:lnTo>
                <a:lnTo>
                  <a:pt x="10419" y="9109"/>
                </a:lnTo>
                <a:lnTo>
                  <a:pt x="10681" y="9097"/>
                </a:lnTo>
                <a:lnTo>
                  <a:pt x="11145" y="8895"/>
                </a:lnTo>
                <a:lnTo>
                  <a:pt x="11503" y="8538"/>
                </a:lnTo>
                <a:lnTo>
                  <a:pt x="11693" y="8073"/>
                </a:lnTo>
                <a:lnTo>
                  <a:pt x="11717" y="7811"/>
                </a:lnTo>
                <a:lnTo>
                  <a:pt x="11717" y="1298"/>
                </a:lnTo>
                <a:lnTo>
                  <a:pt x="11693" y="1036"/>
                </a:lnTo>
                <a:lnTo>
                  <a:pt x="11503" y="560"/>
                </a:lnTo>
                <a:lnTo>
                  <a:pt x="11145" y="215"/>
                </a:lnTo>
                <a:lnTo>
                  <a:pt x="10681" y="12"/>
                </a:lnTo>
                <a:lnTo>
                  <a:pt x="10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58"/>
          <p:cNvSpPr/>
          <p:nvPr/>
        </p:nvSpPr>
        <p:spPr>
          <a:xfrm>
            <a:off x="3868087" y="6487007"/>
            <a:ext cx="592116" cy="591491"/>
          </a:xfrm>
          <a:custGeom>
            <a:avLst/>
            <a:gdLst/>
            <a:ahLst/>
            <a:cxnLst/>
            <a:rect l="l" t="t" r="r" b="b"/>
            <a:pathLst>
              <a:path w="10431" h="10420" extrusionOk="0">
                <a:moveTo>
                  <a:pt x="6084" y="644"/>
                </a:moveTo>
                <a:lnTo>
                  <a:pt x="6394" y="655"/>
                </a:lnTo>
                <a:lnTo>
                  <a:pt x="7013" y="763"/>
                </a:lnTo>
                <a:lnTo>
                  <a:pt x="7597" y="965"/>
                </a:lnTo>
                <a:lnTo>
                  <a:pt x="8156" y="1251"/>
                </a:lnTo>
                <a:lnTo>
                  <a:pt x="8406" y="1441"/>
                </a:lnTo>
                <a:lnTo>
                  <a:pt x="8502" y="1525"/>
                </a:lnTo>
                <a:lnTo>
                  <a:pt x="8621" y="1727"/>
                </a:lnTo>
                <a:lnTo>
                  <a:pt x="8632" y="1953"/>
                </a:lnTo>
                <a:lnTo>
                  <a:pt x="8573" y="2156"/>
                </a:lnTo>
                <a:lnTo>
                  <a:pt x="8513" y="2239"/>
                </a:lnTo>
                <a:lnTo>
                  <a:pt x="6799" y="4394"/>
                </a:lnTo>
                <a:lnTo>
                  <a:pt x="6692" y="4513"/>
                </a:lnTo>
                <a:lnTo>
                  <a:pt x="6596" y="4549"/>
                </a:lnTo>
                <a:lnTo>
                  <a:pt x="5465" y="858"/>
                </a:lnTo>
                <a:lnTo>
                  <a:pt x="5430" y="786"/>
                </a:lnTo>
                <a:lnTo>
                  <a:pt x="5394" y="727"/>
                </a:lnTo>
                <a:lnTo>
                  <a:pt x="5394" y="715"/>
                </a:lnTo>
                <a:lnTo>
                  <a:pt x="5727" y="667"/>
                </a:lnTo>
                <a:lnTo>
                  <a:pt x="6084" y="644"/>
                </a:lnTo>
                <a:close/>
                <a:moveTo>
                  <a:pt x="9025" y="2644"/>
                </a:moveTo>
                <a:lnTo>
                  <a:pt x="9240" y="2906"/>
                </a:lnTo>
                <a:lnTo>
                  <a:pt x="9609" y="3477"/>
                </a:lnTo>
                <a:lnTo>
                  <a:pt x="9740" y="3799"/>
                </a:lnTo>
                <a:lnTo>
                  <a:pt x="9776" y="3954"/>
                </a:lnTo>
                <a:lnTo>
                  <a:pt x="9728" y="4239"/>
                </a:lnTo>
                <a:lnTo>
                  <a:pt x="9549" y="4454"/>
                </a:lnTo>
                <a:lnTo>
                  <a:pt x="9275" y="4561"/>
                </a:lnTo>
                <a:lnTo>
                  <a:pt x="9121" y="4549"/>
                </a:lnTo>
                <a:lnTo>
                  <a:pt x="7716" y="4311"/>
                </a:lnTo>
                <a:lnTo>
                  <a:pt x="9025" y="2644"/>
                </a:lnTo>
                <a:close/>
                <a:moveTo>
                  <a:pt x="4263" y="644"/>
                </a:moveTo>
                <a:lnTo>
                  <a:pt x="4477" y="679"/>
                </a:lnTo>
                <a:lnTo>
                  <a:pt x="4668" y="786"/>
                </a:lnTo>
                <a:lnTo>
                  <a:pt x="4799" y="953"/>
                </a:lnTo>
                <a:lnTo>
                  <a:pt x="4834" y="1048"/>
                </a:lnTo>
                <a:lnTo>
                  <a:pt x="5977" y="4740"/>
                </a:lnTo>
                <a:lnTo>
                  <a:pt x="6013" y="4906"/>
                </a:lnTo>
                <a:lnTo>
                  <a:pt x="5930" y="5204"/>
                </a:lnTo>
                <a:lnTo>
                  <a:pt x="5834" y="5323"/>
                </a:lnTo>
                <a:lnTo>
                  <a:pt x="5334" y="5823"/>
                </a:lnTo>
                <a:lnTo>
                  <a:pt x="5251" y="5894"/>
                </a:lnTo>
                <a:lnTo>
                  <a:pt x="5049" y="5990"/>
                </a:lnTo>
                <a:lnTo>
                  <a:pt x="4858" y="5990"/>
                </a:lnTo>
                <a:lnTo>
                  <a:pt x="4763" y="5966"/>
                </a:lnTo>
                <a:lnTo>
                  <a:pt x="1060" y="4835"/>
                </a:lnTo>
                <a:lnTo>
                  <a:pt x="953" y="4787"/>
                </a:lnTo>
                <a:lnTo>
                  <a:pt x="786" y="4656"/>
                </a:lnTo>
                <a:lnTo>
                  <a:pt x="679" y="4466"/>
                </a:lnTo>
                <a:lnTo>
                  <a:pt x="655" y="4263"/>
                </a:lnTo>
                <a:lnTo>
                  <a:pt x="679" y="4144"/>
                </a:lnTo>
                <a:lnTo>
                  <a:pt x="762" y="3835"/>
                </a:lnTo>
                <a:lnTo>
                  <a:pt x="1000" y="3227"/>
                </a:lnTo>
                <a:lnTo>
                  <a:pt x="1322" y="2668"/>
                </a:lnTo>
                <a:lnTo>
                  <a:pt x="1715" y="2156"/>
                </a:lnTo>
                <a:lnTo>
                  <a:pt x="2167" y="1703"/>
                </a:lnTo>
                <a:lnTo>
                  <a:pt x="2667" y="1310"/>
                </a:lnTo>
                <a:lnTo>
                  <a:pt x="3227" y="1001"/>
                </a:lnTo>
                <a:lnTo>
                  <a:pt x="3834" y="751"/>
                </a:lnTo>
                <a:lnTo>
                  <a:pt x="4156" y="667"/>
                </a:lnTo>
                <a:lnTo>
                  <a:pt x="4263" y="644"/>
                </a:lnTo>
                <a:close/>
                <a:moveTo>
                  <a:pt x="726" y="5394"/>
                </a:moveTo>
                <a:lnTo>
                  <a:pt x="798" y="5430"/>
                </a:lnTo>
                <a:lnTo>
                  <a:pt x="869" y="5454"/>
                </a:lnTo>
                <a:lnTo>
                  <a:pt x="4572" y="6597"/>
                </a:lnTo>
                <a:lnTo>
                  <a:pt x="4537" y="6680"/>
                </a:lnTo>
                <a:lnTo>
                  <a:pt x="4429" y="6799"/>
                </a:lnTo>
                <a:lnTo>
                  <a:pt x="2250" y="8502"/>
                </a:lnTo>
                <a:lnTo>
                  <a:pt x="2143" y="8573"/>
                </a:lnTo>
                <a:lnTo>
                  <a:pt x="1917" y="8621"/>
                </a:lnTo>
                <a:lnTo>
                  <a:pt x="1691" y="8585"/>
                </a:lnTo>
                <a:lnTo>
                  <a:pt x="1512" y="8478"/>
                </a:lnTo>
                <a:lnTo>
                  <a:pt x="1441" y="8407"/>
                </a:lnTo>
                <a:lnTo>
                  <a:pt x="1215" y="8073"/>
                </a:lnTo>
                <a:lnTo>
                  <a:pt x="869" y="7359"/>
                </a:lnTo>
                <a:lnTo>
                  <a:pt x="691" y="6585"/>
                </a:lnTo>
                <a:lnTo>
                  <a:pt x="667" y="5787"/>
                </a:lnTo>
                <a:lnTo>
                  <a:pt x="726" y="5394"/>
                </a:lnTo>
                <a:close/>
                <a:moveTo>
                  <a:pt x="4298" y="7728"/>
                </a:moveTo>
                <a:lnTo>
                  <a:pt x="4537" y="9133"/>
                </a:lnTo>
                <a:lnTo>
                  <a:pt x="4548" y="9276"/>
                </a:lnTo>
                <a:lnTo>
                  <a:pt x="4441" y="9538"/>
                </a:lnTo>
                <a:lnTo>
                  <a:pt x="4227" y="9717"/>
                </a:lnTo>
                <a:lnTo>
                  <a:pt x="3953" y="9764"/>
                </a:lnTo>
                <a:lnTo>
                  <a:pt x="3798" y="9728"/>
                </a:lnTo>
                <a:lnTo>
                  <a:pt x="3477" y="9597"/>
                </a:lnTo>
                <a:lnTo>
                  <a:pt x="2893" y="9240"/>
                </a:lnTo>
                <a:lnTo>
                  <a:pt x="2631" y="9038"/>
                </a:lnTo>
                <a:lnTo>
                  <a:pt x="4298" y="7728"/>
                </a:lnTo>
                <a:close/>
                <a:moveTo>
                  <a:pt x="4144" y="1"/>
                </a:moveTo>
                <a:lnTo>
                  <a:pt x="4001" y="36"/>
                </a:lnTo>
                <a:lnTo>
                  <a:pt x="3632" y="132"/>
                </a:lnTo>
                <a:lnTo>
                  <a:pt x="2953" y="405"/>
                </a:lnTo>
                <a:lnTo>
                  <a:pt x="2310" y="775"/>
                </a:lnTo>
                <a:lnTo>
                  <a:pt x="1738" y="1215"/>
                </a:lnTo>
                <a:lnTo>
                  <a:pt x="1215" y="1727"/>
                </a:lnTo>
                <a:lnTo>
                  <a:pt x="774" y="2299"/>
                </a:lnTo>
                <a:lnTo>
                  <a:pt x="417" y="2942"/>
                </a:lnTo>
                <a:lnTo>
                  <a:pt x="143" y="3632"/>
                </a:lnTo>
                <a:lnTo>
                  <a:pt x="48" y="3989"/>
                </a:lnTo>
                <a:lnTo>
                  <a:pt x="0" y="4228"/>
                </a:lnTo>
                <a:lnTo>
                  <a:pt x="72" y="4692"/>
                </a:lnTo>
                <a:lnTo>
                  <a:pt x="179" y="4906"/>
                </a:lnTo>
                <a:lnTo>
                  <a:pt x="119" y="5156"/>
                </a:lnTo>
                <a:lnTo>
                  <a:pt x="36" y="5656"/>
                </a:lnTo>
                <a:lnTo>
                  <a:pt x="12" y="6168"/>
                </a:lnTo>
                <a:lnTo>
                  <a:pt x="60" y="6668"/>
                </a:lnTo>
                <a:lnTo>
                  <a:pt x="143" y="7168"/>
                </a:lnTo>
                <a:lnTo>
                  <a:pt x="298" y="7657"/>
                </a:lnTo>
                <a:lnTo>
                  <a:pt x="512" y="8121"/>
                </a:lnTo>
                <a:lnTo>
                  <a:pt x="774" y="8573"/>
                </a:lnTo>
                <a:lnTo>
                  <a:pt x="929" y="8788"/>
                </a:lnTo>
                <a:lnTo>
                  <a:pt x="1084" y="8978"/>
                </a:lnTo>
                <a:lnTo>
                  <a:pt x="1500" y="9216"/>
                </a:lnTo>
                <a:lnTo>
                  <a:pt x="1750" y="9264"/>
                </a:lnTo>
                <a:lnTo>
                  <a:pt x="1929" y="9276"/>
                </a:lnTo>
                <a:lnTo>
                  <a:pt x="1977" y="9264"/>
                </a:lnTo>
                <a:lnTo>
                  <a:pt x="2322" y="9597"/>
                </a:lnTo>
                <a:lnTo>
                  <a:pt x="2917" y="10014"/>
                </a:lnTo>
                <a:lnTo>
                  <a:pt x="3346" y="10240"/>
                </a:lnTo>
                <a:lnTo>
                  <a:pt x="3584" y="10336"/>
                </a:lnTo>
                <a:lnTo>
                  <a:pt x="3739" y="10395"/>
                </a:lnTo>
                <a:lnTo>
                  <a:pt x="4060" y="10419"/>
                </a:lnTo>
                <a:lnTo>
                  <a:pt x="4370" y="10371"/>
                </a:lnTo>
                <a:lnTo>
                  <a:pt x="4644" y="10240"/>
                </a:lnTo>
                <a:lnTo>
                  <a:pt x="4882" y="10050"/>
                </a:lnTo>
                <a:lnTo>
                  <a:pt x="5072" y="9800"/>
                </a:lnTo>
                <a:lnTo>
                  <a:pt x="5180" y="9514"/>
                </a:lnTo>
                <a:lnTo>
                  <a:pt x="5215" y="9181"/>
                </a:lnTo>
                <a:lnTo>
                  <a:pt x="5203" y="9014"/>
                </a:lnTo>
                <a:lnTo>
                  <a:pt x="4906" y="7240"/>
                </a:lnTo>
                <a:lnTo>
                  <a:pt x="5037" y="7097"/>
                </a:lnTo>
                <a:lnTo>
                  <a:pt x="5215" y="6776"/>
                </a:lnTo>
                <a:lnTo>
                  <a:pt x="5263" y="6597"/>
                </a:lnTo>
                <a:lnTo>
                  <a:pt x="5406" y="6549"/>
                </a:lnTo>
                <a:lnTo>
                  <a:pt x="5680" y="6395"/>
                </a:lnTo>
                <a:lnTo>
                  <a:pt x="5799" y="6287"/>
                </a:lnTo>
                <a:lnTo>
                  <a:pt x="6299" y="5787"/>
                </a:lnTo>
                <a:lnTo>
                  <a:pt x="6406" y="5668"/>
                </a:lnTo>
                <a:lnTo>
                  <a:pt x="6561" y="5394"/>
                </a:lnTo>
                <a:lnTo>
                  <a:pt x="6608" y="5251"/>
                </a:lnTo>
                <a:lnTo>
                  <a:pt x="6787" y="5204"/>
                </a:lnTo>
                <a:lnTo>
                  <a:pt x="7108" y="5025"/>
                </a:lnTo>
                <a:lnTo>
                  <a:pt x="7239" y="4894"/>
                </a:lnTo>
                <a:lnTo>
                  <a:pt x="9014" y="5192"/>
                </a:lnTo>
                <a:lnTo>
                  <a:pt x="9192" y="5216"/>
                </a:lnTo>
                <a:lnTo>
                  <a:pt x="9514" y="5180"/>
                </a:lnTo>
                <a:lnTo>
                  <a:pt x="9799" y="5061"/>
                </a:lnTo>
                <a:lnTo>
                  <a:pt x="10049" y="4882"/>
                </a:lnTo>
                <a:lnTo>
                  <a:pt x="10240" y="4644"/>
                </a:lnTo>
                <a:lnTo>
                  <a:pt x="10371" y="4358"/>
                </a:lnTo>
                <a:lnTo>
                  <a:pt x="10430" y="4061"/>
                </a:lnTo>
                <a:lnTo>
                  <a:pt x="10395" y="3727"/>
                </a:lnTo>
                <a:lnTo>
                  <a:pt x="10347" y="3573"/>
                </a:lnTo>
                <a:lnTo>
                  <a:pt x="10252" y="3346"/>
                </a:lnTo>
                <a:lnTo>
                  <a:pt x="10026" y="2918"/>
                </a:lnTo>
                <a:lnTo>
                  <a:pt x="9609" y="2322"/>
                </a:lnTo>
                <a:lnTo>
                  <a:pt x="9275" y="1977"/>
                </a:lnTo>
                <a:lnTo>
                  <a:pt x="9287" y="1858"/>
                </a:lnTo>
                <a:lnTo>
                  <a:pt x="9275" y="1739"/>
                </a:lnTo>
                <a:lnTo>
                  <a:pt x="9228" y="1501"/>
                </a:lnTo>
                <a:lnTo>
                  <a:pt x="8990" y="1084"/>
                </a:lnTo>
                <a:lnTo>
                  <a:pt x="8799" y="917"/>
                </a:lnTo>
                <a:lnTo>
                  <a:pt x="8502" y="703"/>
                </a:lnTo>
                <a:lnTo>
                  <a:pt x="7859" y="358"/>
                </a:lnTo>
                <a:lnTo>
                  <a:pt x="7168" y="132"/>
                </a:lnTo>
                <a:lnTo>
                  <a:pt x="6442" y="13"/>
                </a:lnTo>
                <a:lnTo>
                  <a:pt x="6073" y="1"/>
                </a:lnTo>
                <a:lnTo>
                  <a:pt x="5775" y="1"/>
                </a:lnTo>
                <a:lnTo>
                  <a:pt x="5180" y="84"/>
                </a:lnTo>
                <a:lnTo>
                  <a:pt x="4894" y="167"/>
                </a:lnTo>
                <a:lnTo>
                  <a:pt x="4727" y="84"/>
                </a:lnTo>
                <a:lnTo>
                  <a:pt x="43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58"/>
          <p:cNvSpPr/>
          <p:nvPr/>
        </p:nvSpPr>
        <p:spPr>
          <a:xfrm>
            <a:off x="4996117" y="6487007"/>
            <a:ext cx="591435" cy="591491"/>
          </a:xfrm>
          <a:custGeom>
            <a:avLst/>
            <a:gdLst/>
            <a:ahLst/>
            <a:cxnLst/>
            <a:rect l="l" t="t" r="r" b="b"/>
            <a:pathLst>
              <a:path w="10419" h="10420" extrusionOk="0">
                <a:moveTo>
                  <a:pt x="5204" y="4716"/>
                </a:moveTo>
                <a:lnTo>
                  <a:pt x="5108" y="4728"/>
                </a:lnTo>
                <a:lnTo>
                  <a:pt x="4930" y="4799"/>
                </a:lnTo>
                <a:lnTo>
                  <a:pt x="4799" y="4930"/>
                </a:lnTo>
                <a:lnTo>
                  <a:pt x="4727" y="5109"/>
                </a:lnTo>
                <a:lnTo>
                  <a:pt x="4716" y="5204"/>
                </a:lnTo>
                <a:lnTo>
                  <a:pt x="4727" y="5311"/>
                </a:lnTo>
                <a:lnTo>
                  <a:pt x="4799" y="5478"/>
                </a:lnTo>
                <a:lnTo>
                  <a:pt x="4930" y="5621"/>
                </a:lnTo>
                <a:lnTo>
                  <a:pt x="5108" y="5692"/>
                </a:lnTo>
                <a:lnTo>
                  <a:pt x="5311" y="5692"/>
                </a:lnTo>
                <a:lnTo>
                  <a:pt x="5478" y="5621"/>
                </a:lnTo>
                <a:lnTo>
                  <a:pt x="5620" y="5478"/>
                </a:lnTo>
                <a:lnTo>
                  <a:pt x="5692" y="5311"/>
                </a:lnTo>
                <a:lnTo>
                  <a:pt x="5692" y="5204"/>
                </a:lnTo>
                <a:lnTo>
                  <a:pt x="5692" y="5109"/>
                </a:lnTo>
                <a:lnTo>
                  <a:pt x="5620" y="4930"/>
                </a:lnTo>
                <a:lnTo>
                  <a:pt x="5478" y="4799"/>
                </a:lnTo>
                <a:lnTo>
                  <a:pt x="5311" y="4728"/>
                </a:lnTo>
                <a:lnTo>
                  <a:pt x="5204" y="4716"/>
                </a:lnTo>
                <a:close/>
                <a:moveTo>
                  <a:pt x="5537" y="1644"/>
                </a:moveTo>
                <a:lnTo>
                  <a:pt x="5859" y="1679"/>
                </a:lnTo>
                <a:lnTo>
                  <a:pt x="6454" y="1846"/>
                </a:lnTo>
                <a:lnTo>
                  <a:pt x="7014" y="2108"/>
                </a:lnTo>
                <a:lnTo>
                  <a:pt x="7514" y="2465"/>
                </a:lnTo>
                <a:lnTo>
                  <a:pt x="7954" y="2894"/>
                </a:lnTo>
                <a:lnTo>
                  <a:pt x="8299" y="3394"/>
                </a:lnTo>
                <a:lnTo>
                  <a:pt x="8573" y="3954"/>
                </a:lnTo>
                <a:lnTo>
                  <a:pt x="8740" y="4561"/>
                </a:lnTo>
                <a:lnTo>
                  <a:pt x="8776" y="4882"/>
                </a:lnTo>
                <a:lnTo>
                  <a:pt x="7811" y="4882"/>
                </a:lnTo>
                <a:lnTo>
                  <a:pt x="7680" y="4906"/>
                </a:lnTo>
                <a:lnTo>
                  <a:pt x="7502" y="5073"/>
                </a:lnTo>
                <a:lnTo>
                  <a:pt x="7490" y="5204"/>
                </a:lnTo>
                <a:lnTo>
                  <a:pt x="7502" y="5335"/>
                </a:lnTo>
                <a:lnTo>
                  <a:pt x="7680" y="5513"/>
                </a:lnTo>
                <a:lnTo>
                  <a:pt x="7811" y="5537"/>
                </a:lnTo>
                <a:lnTo>
                  <a:pt x="8776" y="5537"/>
                </a:lnTo>
                <a:lnTo>
                  <a:pt x="8740" y="5859"/>
                </a:lnTo>
                <a:lnTo>
                  <a:pt x="8573" y="6454"/>
                </a:lnTo>
                <a:lnTo>
                  <a:pt x="8299" y="7014"/>
                </a:lnTo>
                <a:lnTo>
                  <a:pt x="7954" y="7514"/>
                </a:lnTo>
                <a:lnTo>
                  <a:pt x="7514" y="7954"/>
                </a:lnTo>
                <a:lnTo>
                  <a:pt x="7014" y="8300"/>
                </a:lnTo>
                <a:lnTo>
                  <a:pt x="6454" y="8573"/>
                </a:lnTo>
                <a:lnTo>
                  <a:pt x="5859" y="8740"/>
                </a:lnTo>
                <a:lnTo>
                  <a:pt x="5537" y="8776"/>
                </a:lnTo>
                <a:lnTo>
                  <a:pt x="5537" y="7811"/>
                </a:lnTo>
                <a:lnTo>
                  <a:pt x="5513" y="7680"/>
                </a:lnTo>
                <a:lnTo>
                  <a:pt x="5335" y="7502"/>
                </a:lnTo>
                <a:lnTo>
                  <a:pt x="5204" y="7490"/>
                </a:lnTo>
                <a:lnTo>
                  <a:pt x="5073" y="7502"/>
                </a:lnTo>
                <a:lnTo>
                  <a:pt x="4906" y="7680"/>
                </a:lnTo>
                <a:lnTo>
                  <a:pt x="4882" y="7811"/>
                </a:lnTo>
                <a:lnTo>
                  <a:pt x="4882" y="8776"/>
                </a:lnTo>
                <a:lnTo>
                  <a:pt x="4561" y="8740"/>
                </a:lnTo>
                <a:lnTo>
                  <a:pt x="3953" y="8573"/>
                </a:lnTo>
                <a:lnTo>
                  <a:pt x="3394" y="8300"/>
                </a:lnTo>
                <a:lnTo>
                  <a:pt x="2894" y="7954"/>
                </a:lnTo>
                <a:lnTo>
                  <a:pt x="2465" y="7514"/>
                </a:lnTo>
                <a:lnTo>
                  <a:pt x="2108" y="7014"/>
                </a:lnTo>
                <a:lnTo>
                  <a:pt x="1846" y="6454"/>
                </a:lnTo>
                <a:lnTo>
                  <a:pt x="1679" y="5859"/>
                </a:lnTo>
                <a:lnTo>
                  <a:pt x="1644" y="5537"/>
                </a:lnTo>
                <a:lnTo>
                  <a:pt x="2608" y="5537"/>
                </a:lnTo>
                <a:lnTo>
                  <a:pt x="2727" y="5513"/>
                </a:lnTo>
                <a:lnTo>
                  <a:pt x="2906" y="5335"/>
                </a:lnTo>
                <a:lnTo>
                  <a:pt x="2930" y="5204"/>
                </a:lnTo>
                <a:lnTo>
                  <a:pt x="2906" y="5073"/>
                </a:lnTo>
                <a:lnTo>
                  <a:pt x="2727" y="4906"/>
                </a:lnTo>
                <a:lnTo>
                  <a:pt x="2608" y="4882"/>
                </a:lnTo>
                <a:lnTo>
                  <a:pt x="1644" y="4882"/>
                </a:lnTo>
                <a:lnTo>
                  <a:pt x="1679" y="4561"/>
                </a:lnTo>
                <a:lnTo>
                  <a:pt x="1846" y="3954"/>
                </a:lnTo>
                <a:lnTo>
                  <a:pt x="2108" y="3394"/>
                </a:lnTo>
                <a:lnTo>
                  <a:pt x="2465" y="2894"/>
                </a:lnTo>
                <a:lnTo>
                  <a:pt x="2894" y="2465"/>
                </a:lnTo>
                <a:lnTo>
                  <a:pt x="3394" y="2108"/>
                </a:lnTo>
                <a:lnTo>
                  <a:pt x="3953" y="1846"/>
                </a:lnTo>
                <a:lnTo>
                  <a:pt x="4561" y="1679"/>
                </a:lnTo>
                <a:lnTo>
                  <a:pt x="4882" y="1644"/>
                </a:lnTo>
                <a:lnTo>
                  <a:pt x="4882" y="2608"/>
                </a:lnTo>
                <a:lnTo>
                  <a:pt x="4906" y="2727"/>
                </a:lnTo>
                <a:lnTo>
                  <a:pt x="5073" y="2906"/>
                </a:lnTo>
                <a:lnTo>
                  <a:pt x="5204" y="2930"/>
                </a:lnTo>
                <a:lnTo>
                  <a:pt x="5335" y="2906"/>
                </a:lnTo>
                <a:lnTo>
                  <a:pt x="5513" y="2727"/>
                </a:lnTo>
                <a:lnTo>
                  <a:pt x="5537" y="2608"/>
                </a:lnTo>
                <a:lnTo>
                  <a:pt x="5537" y="1644"/>
                </a:lnTo>
                <a:close/>
                <a:moveTo>
                  <a:pt x="5204" y="1"/>
                </a:moveTo>
                <a:lnTo>
                  <a:pt x="5073" y="13"/>
                </a:lnTo>
                <a:lnTo>
                  <a:pt x="4906" y="191"/>
                </a:lnTo>
                <a:lnTo>
                  <a:pt x="4882" y="322"/>
                </a:lnTo>
                <a:lnTo>
                  <a:pt x="4882" y="989"/>
                </a:lnTo>
                <a:lnTo>
                  <a:pt x="4501" y="1025"/>
                </a:lnTo>
                <a:lnTo>
                  <a:pt x="3763" y="1227"/>
                </a:lnTo>
                <a:lnTo>
                  <a:pt x="3084" y="1537"/>
                </a:lnTo>
                <a:lnTo>
                  <a:pt x="2477" y="1965"/>
                </a:lnTo>
                <a:lnTo>
                  <a:pt x="1965" y="2489"/>
                </a:lnTo>
                <a:lnTo>
                  <a:pt x="1536" y="3084"/>
                </a:lnTo>
                <a:lnTo>
                  <a:pt x="1227" y="3763"/>
                </a:lnTo>
                <a:lnTo>
                  <a:pt x="1024" y="4501"/>
                </a:lnTo>
                <a:lnTo>
                  <a:pt x="989" y="4882"/>
                </a:lnTo>
                <a:lnTo>
                  <a:pt x="322" y="4882"/>
                </a:lnTo>
                <a:lnTo>
                  <a:pt x="191" y="4906"/>
                </a:lnTo>
                <a:lnTo>
                  <a:pt x="12" y="5085"/>
                </a:lnTo>
                <a:lnTo>
                  <a:pt x="0" y="5216"/>
                </a:lnTo>
                <a:lnTo>
                  <a:pt x="12" y="5335"/>
                </a:lnTo>
                <a:lnTo>
                  <a:pt x="191" y="5513"/>
                </a:lnTo>
                <a:lnTo>
                  <a:pt x="322" y="5537"/>
                </a:lnTo>
                <a:lnTo>
                  <a:pt x="989" y="5537"/>
                </a:lnTo>
                <a:lnTo>
                  <a:pt x="1024" y="5918"/>
                </a:lnTo>
                <a:lnTo>
                  <a:pt x="1227" y="6656"/>
                </a:lnTo>
                <a:lnTo>
                  <a:pt x="1536" y="7335"/>
                </a:lnTo>
                <a:lnTo>
                  <a:pt x="1965" y="7931"/>
                </a:lnTo>
                <a:lnTo>
                  <a:pt x="2477" y="8454"/>
                </a:lnTo>
                <a:lnTo>
                  <a:pt x="3084" y="8883"/>
                </a:lnTo>
                <a:lnTo>
                  <a:pt x="3763" y="9193"/>
                </a:lnTo>
                <a:lnTo>
                  <a:pt x="4501" y="9395"/>
                </a:lnTo>
                <a:lnTo>
                  <a:pt x="4882" y="9431"/>
                </a:lnTo>
                <a:lnTo>
                  <a:pt x="4882" y="10098"/>
                </a:lnTo>
                <a:lnTo>
                  <a:pt x="4906" y="10229"/>
                </a:lnTo>
                <a:lnTo>
                  <a:pt x="5073" y="10407"/>
                </a:lnTo>
                <a:lnTo>
                  <a:pt x="5204" y="10419"/>
                </a:lnTo>
                <a:lnTo>
                  <a:pt x="5335" y="10407"/>
                </a:lnTo>
                <a:lnTo>
                  <a:pt x="5513" y="10229"/>
                </a:lnTo>
                <a:lnTo>
                  <a:pt x="5537" y="10098"/>
                </a:lnTo>
                <a:lnTo>
                  <a:pt x="5537" y="9431"/>
                </a:lnTo>
                <a:lnTo>
                  <a:pt x="5918" y="9395"/>
                </a:lnTo>
                <a:lnTo>
                  <a:pt x="6656" y="9193"/>
                </a:lnTo>
                <a:lnTo>
                  <a:pt x="7323" y="8883"/>
                </a:lnTo>
                <a:lnTo>
                  <a:pt x="7930" y="8454"/>
                </a:lnTo>
                <a:lnTo>
                  <a:pt x="8454" y="7931"/>
                </a:lnTo>
                <a:lnTo>
                  <a:pt x="8883" y="7335"/>
                </a:lnTo>
                <a:lnTo>
                  <a:pt x="9192" y="6656"/>
                </a:lnTo>
                <a:lnTo>
                  <a:pt x="9383" y="5918"/>
                </a:lnTo>
                <a:lnTo>
                  <a:pt x="9431" y="5537"/>
                </a:lnTo>
                <a:lnTo>
                  <a:pt x="10097" y="5537"/>
                </a:lnTo>
                <a:lnTo>
                  <a:pt x="10228" y="5513"/>
                </a:lnTo>
                <a:lnTo>
                  <a:pt x="10395" y="5335"/>
                </a:lnTo>
                <a:lnTo>
                  <a:pt x="10419" y="5216"/>
                </a:lnTo>
                <a:lnTo>
                  <a:pt x="10395" y="5085"/>
                </a:lnTo>
                <a:lnTo>
                  <a:pt x="10228" y="4906"/>
                </a:lnTo>
                <a:lnTo>
                  <a:pt x="10097" y="4882"/>
                </a:lnTo>
                <a:lnTo>
                  <a:pt x="9431" y="4882"/>
                </a:lnTo>
                <a:lnTo>
                  <a:pt x="9383" y="4501"/>
                </a:lnTo>
                <a:lnTo>
                  <a:pt x="9192" y="3763"/>
                </a:lnTo>
                <a:lnTo>
                  <a:pt x="8883" y="3084"/>
                </a:lnTo>
                <a:lnTo>
                  <a:pt x="8454" y="2489"/>
                </a:lnTo>
                <a:lnTo>
                  <a:pt x="7930" y="1965"/>
                </a:lnTo>
                <a:lnTo>
                  <a:pt x="7323" y="1537"/>
                </a:lnTo>
                <a:lnTo>
                  <a:pt x="6656" y="1227"/>
                </a:lnTo>
                <a:lnTo>
                  <a:pt x="5918" y="1025"/>
                </a:lnTo>
                <a:lnTo>
                  <a:pt x="5537" y="989"/>
                </a:lnTo>
                <a:lnTo>
                  <a:pt x="5537" y="322"/>
                </a:lnTo>
                <a:lnTo>
                  <a:pt x="5513" y="191"/>
                </a:lnTo>
                <a:lnTo>
                  <a:pt x="5335" y="13"/>
                </a:lnTo>
                <a:lnTo>
                  <a:pt x="5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58"/>
          <p:cNvSpPr/>
          <p:nvPr/>
        </p:nvSpPr>
        <p:spPr>
          <a:xfrm>
            <a:off x="6049843" y="6487007"/>
            <a:ext cx="739478" cy="592116"/>
          </a:xfrm>
          <a:custGeom>
            <a:avLst/>
            <a:gdLst/>
            <a:ahLst/>
            <a:cxnLst/>
            <a:rect l="l" t="t" r="r" b="b"/>
            <a:pathLst>
              <a:path w="13027" h="10431" extrusionOk="0">
                <a:moveTo>
                  <a:pt x="11526" y="1287"/>
                </a:moveTo>
                <a:lnTo>
                  <a:pt x="11776" y="1370"/>
                </a:lnTo>
                <a:lnTo>
                  <a:pt x="11990" y="1501"/>
                </a:lnTo>
                <a:lnTo>
                  <a:pt x="12181" y="1691"/>
                </a:lnTo>
                <a:lnTo>
                  <a:pt x="12240" y="1799"/>
                </a:lnTo>
                <a:lnTo>
                  <a:pt x="10418" y="2263"/>
                </a:lnTo>
                <a:lnTo>
                  <a:pt x="10418" y="1953"/>
                </a:lnTo>
                <a:lnTo>
                  <a:pt x="10395" y="1620"/>
                </a:lnTo>
                <a:lnTo>
                  <a:pt x="10299" y="1287"/>
                </a:lnTo>
                <a:close/>
                <a:moveTo>
                  <a:pt x="8466" y="1465"/>
                </a:moveTo>
                <a:lnTo>
                  <a:pt x="8359" y="1477"/>
                </a:lnTo>
                <a:lnTo>
                  <a:pt x="8192" y="1548"/>
                </a:lnTo>
                <a:lnTo>
                  <a:pt x="8049" y="1679"/>
                </a:lnTo>
                <a:lnTo>
                  <a:pt x="7978" y="1858"/>
                </a:lnTo>
                <a:lnTo>
                  <a:pt x="7978" y="1953"/>
                </a:lnTo>
                <a:lnTo>
                  <a:pt x="7978" y="2049"/>
                </a:lnTo>
                <a:lnTo>
                  <a:pt x="8049" y="2227"/>
                </a:lnTo>
                <a:lnTo>
                  <a:pt x="8192" y="2358"/>
                </a:lnTo>
                <a:lnTo>
                  <a:pt x="8359" y="2430"/>
                </a:lnTo>
                <a:lnTo>
                  <a:pt x="8466" y="2442"/>
                </a:lnTo>
                <a:lnTo>
                  <a:pt x="8561" y="2430"/>
                </a:lnTo>
                <a:lnTo>
                  <a:pt x="8740" y="2358"/>
                </a:lnTo>
                <a:lnTo>
                  <a:pt x="8871" y="2227"/>
                </a:lnTo>
                <a:lnTo>
                  <a:pt x="8942" y="2049"/>
                </a:lnTo>
                <a:lnTo>
                  <a:pt x="8954" y="1953"/>
                </a:lnTo>
                <a:lnTo>
                  <a:pt x="8942" y="1858"/>
                </a:lnTo>
                <a:lnTo>
                  <a:pt x="8871" y="1679"/>
                </a:lnTo>
                <a:lnTo>
                  <a:pt x="8740" y="1548"/>
                </a:lnTo>
                <a:lnTo>
                  <a:pt x="8561" y="1477"/>
                </a:lnTo>
                <a:lnTo>
                  <a:pt x="8466" y="1465"/>
                </a:lnTo>
                <a:close/>
                <a:moveTo>
                  <a:pt x="6501" y="3823"/>
                </a:moveTo>
                <a:lnTo>
                  <a:pt x="6465" y="4049"/>
                </a:lnTo>
                <a:lnTo>
                  <a:pt x="6346" y="4501"/>
                </a:lnTo>
                <a:lnTo>
                  <a:pt x="6168" y="4918"/>
                </a:lnTo>
                <a:lnTo>
                  <a:pt x="5918" y="5311"/>
                </a:lnTo>
                <a:lnTo>
                  <a:pt x="5620" y="5656"/>
                </a:lnTo>
                <a:lnTo>
                  <a:pt x="5263" y="5942"/>
                </a:lnTo>
                <a:lnTo>
                  <a:pt x="4858" y="6180"/>
                </a:lnTo>
                <a:lnTo>
                  <a:pt x="4417" y="6359"/>
                </a:lnTo>
                <a:lnTo>
                  <a:pt x="4191" y="6418"/>
                </a:lnTo>
                <a:lnTo>
                  <a:pt x="2703" y="6728"/>
                </a:lnTo>
                <a:lnTo>
                  <a:pt x="6501" y="3823"/>
                </a:lnTo>
                <a:close/>
                <a:moveTo>
                  <a:pt x="8466" y="655"/>
                </a:moveTo>
                <a:lnTo>
                  <a:pt x="8728" y="667"/>
                </a:lnTo>
                <a:lnTo>
                  <a:pt x="9192" y="870"/>
                </a:lnTo>
                <a:lnTo>
                  <a:pt x="9549" y="1215"/>
                </a:lnTo>
                <a:lnTo>
                  <a:pt x="9740" y="1691"/>
                </a:lnTo>
                <a:lnTo>
                  <a:pt x="9764" y="1953"/>
                </a:lnTo>
                <a:lnTo>
                  <a:pt x="9764" y="3906"/>
                </a:lnTo>
                <a:lnTo>
                  <a:pt x="9752" y="4239"/>
                </a:lnTo>
                <a:lnTo>
                  <a:pt x="9621" y="4882"/>
                </a:lnTo>
                <a:lnTo>
                  <a:pt x="9371" y="5466"/>
                </a:lnTo>
                <a:lnTo>
                  <a:pt x="9025" y="5978"/>
                </a:lnTo>
                <a:lnTo>
                  <a:pt x="8585" y="6418"/>
                </a:lnTo>
                <a:lnTo>
                  <a:pt x="8061" y="6776"/>
                </a:lnTo>
                <a:lnTo>
                  <a:pt x="7478" y="7026"/>
                </a:lnTo>
                <a:lnTo>
                  <a:pt x="6846" y="7157"/>
                </a:lnTo>
                <a:lnTo>
                  <a:pt x="6513" y="7168"/>
                </a:lnTo>
                <a:lnTo>
                  <a:pt x="3798" y="7168"/>
                </a:lnTo>
                <a:lnTo>
                  <a:pt x="4322" y="7049"/>
                </a:lnTo>
                <a:lnTo>
                  <a:pt x="4632" y="6978"/>
                </a:lnTo>
                <a:lnTo>
                  <a:pt x="5203" y="6752"/>
                </a:lnTo>
                <a:lnTo>
                  <a:pt x="5715" y="6430"/>
                </a:lnTo>
                <a:lnTo>
                  <a:pt x="6168" y="6025"/>
                </a:lnTo>
                <a:lnTo>
                  <a:pt x="6537" y="5561"/>
                </a:lnTo>
                <a:lnTo>
                  <a:pt x="6835" y="5037"/>
                </a:lnTo>
                <a:lnTo>
                  <a:pt x="7037" y="4466"/>
                </a:lnTo>
                <a:lnTo>
                  <a:pt x="7144" y="3858"/>
                </a:lnTo>
                <a:lnTo>
                  <a:pt x="7156" y="3549"/>
                </a:lnTo>
                <a:lnTo>
                  <a:pt x="7156" y="1953"/>
                </a:lnTo>
                <a:lnTo>
                  <a:pt x="7180" y="1691"/>
                </a:lnTo>
                <a:lnTo>
                  <a:pt x="7370" y="1215"/>
                </a:lnTo>
                <a:lnTo>
                  <a:pt x="7728" y="870"/>
                </a:lnTo>
                <a:lnTo>
                  <a:pt x="8192" y="667"/>
                </a:lnTo>
                <a:lnTo>
                  <a:pt x="8466" y="655"/>
                </a:lnTo>
                <a:close/>
                <a:moveTo>
                  <a:pt x="8263" y="1"/>
                </a:moveTo>
                <a:lnTo>
                  <a:pt x="7870" y="84"/>
                </a:lnTo>
                <a:lnTo>
                  <a:pt x="7525" y="227"/>
                </a:lnTo>
                <a:lnTo>
                  <a:pt x="7216" y="441"/>
                </a:lnTo>
                <a:lnTo>
                  <a:pt x="6942" y="703"/>
                </a:lnTo>
                <a:lnTo>
                  <a:pt x="6739" y="1025"/>
                </a:lnTo>
                <a:lnTo>
                  <a:pt x="6596" y="1370"/>
                </a:lnTo>
                <a:lnTo>
                  <a:pt x="6513" y="1751"/>
                </a:lnTo>
                <a:lnTo>
                  <a:pt x="6513" y="1953"/>
                </a:lnTo>
                <a:lnTo>
                  <a:pt x="6513" y="2977"/>
                </a:lnTo>
                <a:lnTo>
                  <a:pt x="131" y="7883"/>
                </a:lnTo>
                <a:lnTo>
                  <a:pt x="36" y="7978"/>
                </a:lnTo>
                <a:lnTo>
                  <a:pt x="0" y="8216"/>
                </a:lnTo>
                <a:lnTo>
                  <a:pt x="60" y="8335"/>
                </a:lnTo>
                <a:lnTo>
                  <a:pt x="155" y="8431"/>
                </a:lnTo>
                <a:lnTo>
                  <a:pt x="405" y="8466"/>
                </a:lnTo>
                <a:lnTo>
                  <a:pt x="524" y="8395"/>
                </a:lnTo>
                <a:lnTo>
                  <a:pt x="1286" y="7811"/>
                </a:lnTo>
                <a:lnTo>
                  <a:pt x="5537" y="7811"/>
                </a:lnTo>
                <a:lnTo>
                  <a:pt x="6525" y="10217"/>
                </a:lnTo>
                <a:lnTo>
                  <a:pt x="6596" y="10336"/>
                </a:lnTo>
                <a:lnTo>
                  <a:pt x="6835" y="10431"/>
                </a:lnTo>
                <a:lnTo>
                  <a:pt x="6954" y="10395"/>
                </a:lnTo>
                <a:lnTo>
                  <a:pt x="7073" y="10324"/>
                </a:lnTo>
                <a:lnTo>
                  <a:pt x="7168" y="10098"/>
                </a:lnTo>
                <a:lnTo>
                  <a:pt x="7132" y="9967"/>
                </a:lnTo>
                <a:lnTo>
                  <a:pt x="6251" y="7811"/>
                </a:lnTo>
                <a:lnTo>
                  <a:pt x="6739" y="7811"/>
                </a:lnTo>
                <a:lnTo>
                  <a:pt x="7216" y="7752"/>
                </a:lnTo>
                <a:lnTo>
                  <a:pt x="7454" y="7704"/>
                </a:lnTo>
                <a:lnTo>
                  <a:pt x="8490" y="10217"/>
                </a:lnTo>
                <a:lnTo>
                  <a:pt x="8549" y="10336"/>
                </a:lnTo>
                <a:lnTo>
                  <a:pt x="8787" y="10431"/>
                </a:lnTo>
                <a:lnTo>
                  <a:pt x="8906" y="10395"/>
                </a:lnTo>
                <a:lnTo>
                  <a:pt x="9025" y="10324"/>
                </a:lnTo>
                <a:lnTo>
                  <a:pt x="9121" y="10098"/>
                </a:lnTo>
                <a:lnTo>
                  <a:pt x="9085" y="9967"/>
                </a:lnTo>
                <a:lnTo>
                  <a:pt x="8073" y="7490"/>
                </a:lnTo>
                <a:lnTo>
                  <a:pt x="8323" y="7371"/>
                </a:lnTo>
                <a:lnTo>
                  <a:pt x="8799" y="7073"/>
                </a:lnTo>
                <a:lnTo>
                  <a:pt x="9228" y="6716"/>
                </a:lnTo>
                <a:lnTo>
                  <a:pt x="9597" y="6299"/>
                </a:lnTo>
                <a:lnTo>
                  <a:pt x="9906" y="5835"/>
                </a:lnTo>
                <a:lnTo>
                  <a:pt x="10157" y="5335"/>
                </a:lnTo>
                <a:lnTo>
                  <a:pt x="10323" y="4787"/>
                </a:lnTo>
                <a:lnTo>
                  <a:pt x="10407" y="4204"/>
                </a:lnTo>
                <a:lnTo>
                  <a:pt x="10418" y="3906"/>
                </a:lnTo>
                <a:lnTo>
                  <a:pt x="10418" y="2918"/>
                </a:lnTo>
                <a:lnTo>
                  <a:pt x="13026" y="2263"/>
                </a:lnTo>
                <a:lnTo>
                  <a:pt x="13014" y="2096"/>
                </a:lnTo>
                <a:lnTo>
                  <a:pt x="12955" y="1787"/>
                </a:lnTo>
                <a:lnTo>
                  <a:pt x="12824" y="1489"/>
                </a:lnTo>
                <a:lnTo>
                  <a:pt x="12645" y="1227"/>
                </a:lnTo>
                <a:lnTo>
                  <a:pt x="12431" y="1013"/>
                </a:lnTo>
                <a:lnTo>
                  <a:pt x="12169" y="834"/>
                </a:lnTo>
                <a:lnTo>
                  <a:pt x="11871" y="703"/>
                </a:lnTo>
                <a:lnTo>
                  <a:pt x="11562" y="632"/>
                </a:lnTo>
                <a:lnTo>
                  <a:pt x="9918" y="632"/>
                </a:lnTo>
                <a:lnTo>
                  <a:pt x="9776" y="489"/>
                </a:lnTo>
                <a:lnTo>
                  <a:pt x="9442" y="263"/>
                </a:lnTo>
                <a:lnTo>
                  <a:pt x="9073" y="96"/>
                </a:lnTo>
                <a:lnTo>
                  <a:pt x="8680" y="13"/>
                </a:lnTo>
                <a:lnTo>
                  <a:pt x="84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58"/>
          <p:cNvSpPr/>
          <p:nvPr/>
        </p:nvSpPr>
        <p:spPr>
          <a:xfrm>
            <a:off x="7213692" y="6524188"/>
            <a:ext cx="665797" cy="517129"/>
          </a:xfrm>
          <a:custGeom>
            <a:avLst/>
            <a:gdLst/>
            <a:ahLst/>
            <a:cxnLst/>
            <a:rect l="l" t="t" r="r" b="b"/>
            <a:pathLst>
              <a:path w="11729" h="9110" extrusionOk="0">
                <a:moveTo>
                  <a:pt x="5871" y="2108"/>
                </a:moveTo>
                <a:lnTo>
                  <a:pt x="6883" y="4120"/>
                </a:lnTo>
                <a:lnTo>
                  <a:pt x="6966" y="4287"/>
                </a:lnTo>
                <a:lnTo>
                  <a:pt x="7216" y="4549"/>
                </a:lnTo>
                <a:lnTo>
                  <a:pt x="7514" y="4739"/>
                </a:lnTo>
                <a:lnTo>
                  <a:pt x="7859" y="4835"/>
                </a:lnTo>
                <a:lnTo>
                  <a:pt x="8049" y="4847"/>
                </a:lnTo>
                <a:lnTo>
                  <a:pt x="8264" y="4835"/>
                </a:lnTo>
                <a:lnTo>
                  <a:pt x="8681" y="4692"/>
                </a:lnTo>
                <a:lnTo>
                  <a:pt x="8859" y="4561"/>
                </a:lnTo>
                <a:lnTo>
                  <a:pt x="10133" y="3549"/>
                </a:lnTo>
                <a:lnTo>
                  <a:pt x="9335" y="7930"/>
                </a:lnTo>
                <a:lnTo>
                  <a:pt x="9300" y="8038"/>
                </a:lnTo>
                <a:lnTo>
                  <a:pt x="9192" y="8228"/>
                </a:lnTo>
                <a:lnTo>
                  <a:pt x="9014" y="8371"/>
                </a:lnTo>
                <a:lnTo>
                  <a:pt x="8811" y="8454"/>
                </a:lnTo>
                <a:lnTo>
                  <a:pt x="8692" y="8466"/>
                </a:lnTo>
                <a:lnTo>
                  <a:pt x="3049" y="8466"/>
                </a:lnTo>
                <a:lnTo>
                  <a:pt x="2930" y="8454"/>
                </a:lnTo>
                <a:lnTo>
                  <a:pt x="2727" y="8371"/>
                </a:lnTo>
                <a:lnTo>
                  <a:pt x="2549" y="8228"/>
                </a:lnTo>
                <a:lnTo>
                  <a:pt x="2441" y="8038"/>
                </a:lnTo>
                <a:lnTo>
                  <a:pt x="2406" y="7930"/>
                </a:lnTo>
                <a:lnTo>
                  <a:pt x="1620" y="3549"/>
                </a:lnTo>
                <a:lnTo>
                  <a:pt x="2882" y="4561"/>
                </a:lnTo>
                <a:lnTo>
                  <a:pt x="3061" y="4692"/>
                </a:lnTo>
                <a:lnTo>
                  <a:pt x="3477" y="4835"/>
                </a:lnTo>
                <a:lnTo>
                  <a:pt x="3692" y="4847"/>
                </a:lnTo>
                <a:lnTo>
                  <a:pt x="3882" y="4835"/>
                </a:lnTo>
                <a:lnTo>
                  <a:pt x="4227" y="4739"/>
                </a:lnTo>
                <a:lnTo>
                  <a:pt x="4525" y="4549"/>
                </a:lnTo>
                <a:lnTo>
                  <a:pt x="4775" y="4287"/>
                </a:lnTo>
                <a:lnTo>
                  <a:pt x="4858" y="4120"/>
                </a:lnTo>
                <a:lnTo>
                  <a:pt x="5871" y="2108"/>
                </a:lnTo>
                <a:close/>
                <a:moveTo>
                  <a:pt x="5740" y="0"/>
                </a:moveTo>
                <a:lnTo>
                  <a:pt x="5501" y="108"/>
                </a:lnTo>
                <a:lnTo>
                  <a:pt x="5323" y="286"/>
                </a:lnTo>
                <a:lnTo>
                  <a:pt x="5228" y="512"/>
                </a:lnTo>
                <a:lnTo>
                  <a:pt x="5216" y="643"/>
                </a:lnTo>
                <a:lnTo>
                  <a:pt x="5239" y="834"/>
                </a:lnTo>
                <a:lnTo>
                  <a:pt x="5430" y="1132"/>
                </a:lnTo>
                <a:lnTo>
                  <a:pt x="5585" y="1227"/>
                </a:lnTo>
                <a:lnTo>
                  <a:pt x="4275" y="3834"/>
                </a:lnTo>
                <a:lnTo>
                  <a:pt x="4168" y="3989"/>
                </a:lnTo>
                <a:lnTo>
                  <a:pt x="3870" y="4180"/>
                </a:lnTo>
                <a:lnTo>
                  <a:pt x="3692" y="4192"/>
                </a:lnTo>
                <a:lnTo>
                  <a:pt x="3584" y="4192"/>
                </a:lnTo>
                <a:lnTo>
                  <a:pt x="3382" y="4120"/>
                </a:lnTo>
                <a:lnTo>
                  <a:pt x="3287" y="4049"/>
                </a:lnTo>
                <a:lnTo>
                  <a:pt x="1155" y="2346"/>
                </a:lnTo>
                <a:lnTo>
                  <a:pt x="1227" y="2263"/>
                </a:lnTo>
                <a:lnTo>
                  <a:pt x="1298" y="2060"/>
                </a:lnTo>
                <a:lnTo>
                  <a:pt x="1310" y="1953"/>
                </a:lnTo>
                <a:lnTo>
                  <a:pt x="1298" y="1822"/>
                </a:lnTo>
                <a:lnTo>
                  <a:pt x="1203" y="1584"/>
                </a:lnTo>
                <a:lnTo>
                  <a:pt x="1024" y="1405"/>
                </a:lnTo>
                <a:lnTo>
                  <a:pt x="786" y="1310"/>
                </a:lnTo>
                <a:lnTo>
                  <a:pt x="655" y="1298"/>
                </a:lnTo>
                <a:lnTo>
                  <a:pt x="524" y="1310"/>
                </a:lnTo>
                <a:lnTo>
                  <a:pt x="286" y="1405"/>
                </a:lnTo>
                <a:lnTo>
                  <a:pt x="108" y="1584"/>
                </a:lnTo>
                <a:lnTo>
                  <a:pt x="12" y="1822"/>
                </a:lnTo>
                <a:lnTo>
                  <a:pt x="0" y="1953"/>
                </a:lnTo>
                <a:lnTo>
                  <a:pt x="12" y="2084"/>
                </a:lnTo>
                <a:lnTo>
                  <a:pt x="108" y="2322"/>
                </a:lnTo>
                <a:lnTo>
                  <a:pt x="286" y="2489"/>
                </a:lnTo>
                <a:lnTo>
                  <a:pt x="524" y="2596"/>
                </a:lnTo>
                <a:lnTo>
                  <a:pt x="655" y="2608"/>
                </a:lnTo>
                <a:lnTo>
                  <a:pt x="715" y="2596"/>
                </a:lnTo>
                <a:lnTo>
                  <a:pt x="774" y="2584"/>
                </a:lnTo>
                <a:lnTo>
                  <a:pt x="1763" y="8049"/>
                </a:lnTo>
                <a:lnTo>
                  <a:pt x="1822" y="8276"/>
                </a:lnTo>
                <a:lnTo>
                  <a:pt x="2048" y="8657"/>
                </a:lnTo>
                <a:lnTo>
                  <a:pt x="2394" y="8942"/>
                </a:lnTo>
                <a:lnTo>
                  <a:pt x="2810" y="9097"/>
                </a:lnTo>
                <a:lnTo>
                  <a:pt x="3049" y="9109"/>
                </a:lnTo>
                <a:lnTo>
                  <a:pt x="8692" y="9109"/>
                </a:lnTo>
                <a:lnTo>
                  <a:pt x="8919" y="9097"/>
                </a:lnTo>
                <a:lnTo>
                  <a:pt x="9347" y="8942"/>
                </a:lnTo>
                <a:lnTo>
                  <a:pt x="9681" y="8657"/>
                </a:lnTo>
                <a:lnTo>
                  <a:pt x="9919" y="8264"/>
                </a:lnTo>
                <a:lnTo>
                  <a:pt x="9966" y="8038"/>
                </a:lnTo>
                <a:lnTo>
                  <a:pt x="10967" y="2572"/>
                </a:lnTo>
                <a:lnTo>
                  <a:pt x="11026" y="2596"/>
                </a:lnTo>
                <a:lnTo>
                  <a:pt x="11217" y="2596"/>
                </a:lnTo>
                <a:lnTo>
                  <a:pt x="11443" y="2489"/>
                </a:lnTo>
                <a:lnTo>
                  <a:pt x="11621" y="2310"/>
                </a:lnTo>
                <a:lnTo>
                  <a:pt x="11717" y="2084"/>
                </a:lnTo>
                <a:lnTo>
                  <a:pt x="11729" y="1953"/>
                </a:lnTo>
                <a:lnTo>
                  <a:pt x="11717" y="1822"/>
                </a:lnTo>
                <a:lnTo>
                  <a:pt x="11621" y="1584"/>
                </a:lnTo>
                <a:lnTo>
                  <a:pt x="11443" y="1405"/>
                </a:lnTo>
                <a:lnTo>
                  <a:pt x="11217" y="1310"/>
                </a:lnTo>
                <a:lnTo>
                  <a:pt x="11086" y="1298"/>
                </a:lnTo>
                <a:lnTo>
                  <a:pt x="10943" y="1310"/>
                </a:lnTo>
                <a:lnTo>
                  <a:pt x="10717" y="1405"/>
                </a:lnTo>
                <a:lnTo>
                  <a:pt x="10538" y="1584"/>
                </a:lnTo>
                <a:lnTo>
                  <a:pt x="10443" y="1822"/>
                </a:lnTo>
                <a:lnTo>
                  <a:pt x="10431" y="1953"/>
                </a:lnTo>
                <a:lnTo>
                  <a:pt x="10431" y="2060"/>
                </a:lnTo>
                <a:lnTo>
                  <a:pt x="10514" y="2263"/>
                </a:lnTo>
                <a:lnTo>
                  <a:pt x="10574" y="2346"/>
                </a:lnTo>
                <a:lnTo>
                  <a:pt x="8454" y="4049"/>
                </a:lnTo>
                <a:lnTo>
                  <a:pt x="8359" y="4120"/>
                </a:lnTo>
                <a:lnTo>
                  <a:pt x="8157" y="4192"/>
                </a:lnTo>
                <a:lnTo>
                  <a:pt x="8049" y="4192"/>
                </a:lnTo>
                <a:lnTo>
                  <a:pt x="7871" y="4180"/>
                </a:lnTo>
                <a:lnTo>
                  <a:pt x="7561" y="4001"/>
                </a:lnTo>
                <a:lnTo>
                  <a:pt x="7466" y="3834"/>
                </a:lnTo>
                <a:lnTo>
                  <a:pt x="6156" y="1227"/>
                </a:lnTo>
                <a:lnTo>
                  <a:pt x="6311" y="1132"/>
                </a:lnTo>
                <a:lnTo>
                  <a:pt x="6502" y="834"/>
                </a:lnTo>
                <a:lnTo>
                  <a:pt x="6525" y="643"/>
                </a:lnTo>
                <a:lnTo>
                  <a:pt x="6513" y="512"/>
                </a:lnTo>
                <a:lnTo>
                  <a:pt x="6406" y="286"/>
                </a:lnTo>
                <a:lnTo>
                  <a:pt x="6240" y="108"/>
                </a:lnTo>
                <a:lnTo>
                  <a:pt x="600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58"/>
          <p:cNvSpPr/>
          <p:nvPr/>
        </p:nvSpPr>
        <p:spPr>
          <a:xfrm>
            <a:off x="8452584" y="6524188"/>
            <a:ext cx="440042" cy="517129"/>
          </a:xfrm>
          <a:custGeom>
            <a:avLst/>
            <a:gdLst/>
            <a:ahLst/>
            <a:cxnLst/>
            <a:rect l="l" t="t" r="r" b="b"/>
            <a:pathLst>
              <a:path w="7752" h="9110" extrusionOk="0">
                <a:moveTo>
                  <a:pt x="4597" y="0"/>
                </a:moveTo>
                <a:lnTo>
                  <a:pt x="4120" y="12"/>
                </a:lnTo>
                <a:lnTo>
                  <a:pt x="3227" y="191"/>
                </a:lnTo>
                <a:lnTo>
                  <a:pt x="2406" y="536"/>
                </a:lnTo>
                <a:lnTo>
                  <a:pt x="1668" y="1036"/>
                </a:lnTo>
                <a:lnTo>
                  <a:pt x="1048" y="1644"/>
                </a:lnTo>
                <a:lnTo>
                  <a:pt x="548" y="2382"/>
                </a:lnTo>
                <a:lnTo>
                  <a:pt x="203" y="3191"/>
                </a:lnTo>
                <a:lnTo>
                  <a:pt x="24" y="4085"/>
                </a:lnTo>
                <a:lnTo>
                  <a:pt x="1" y="4549"/>
                </a:lnTo>
                <a:lnTo>
                  <a:pt x="24" y="5025"/>
                </a:lnTo>
                <a:lnTo>
                  <a:pt x="203" y="5906"/>
                </a:lnTo>
                <a:lnTo>
                  <a:pt x="548" y="6728"/>
                </a:lnTo>
                <a:lnTo>
                  <a:pt x="1048" y="7454"/>
                </a:lnTo>
                <a:lnTo>
                  <a:pt x="1668" y="8073"/>
                </a:lnTo>
                <a:lnTo>
                  <a:pt x="2406" y="8561"/>
                </a:lnTo>
                <a:lnTo>
                  <a:pt x="3227" y="8907"/>
                </a:lnTo>
                <a:lnTo>
                  <a:pt x="4120" y="9097"/>
                </a:lnTo>
                <a:lnTo>
                  <a:pt x="4597" y="9109"/>
                </a:lnTo>
                <a:lnTo>
                  <a:pt x="5037" y="9097"/>
                </a:lnTo>
                <a:lnTo>
                  <a:pt x="5871" y="8942"/>
                </a:lnTo>
                <a:lnTo>
                  <a:pt x="6645" y="8645"/>
                </a:lnTo>
                <a:lnTo>
                  <a:pt x="7347" y="8216"/>
                </a:lnTo>
                <a:lnTo>
                  <a:pt x="7657" y="7954"/>
                </a:lnTo>
                <a:lnTo>
                  <a:pt x="7740" y="7847"/>
                </a:lnTo>
                <a:lnTo>
                  <a:pt x="7752" y="7597"/>
                </a:lnTo>
                <a:lnTo>
                  <a:pt x="7680" y="7490"/>
                </a:lnTo>
                <a:lnTo>
                  <a:pt x="7585" y="7406"/>
                </a:lnTo>
                <a:lnTo>
                  <a:pt x="7335" y="7395"/>
                </a:lnTo>
                <a:lnTo>
                  <a:pt x="7228" y="7466"/>
                </a:lnTo>
                <a:lnTo>
                  <a:pt x="6954" y="7692"/>
                </a:lnTo>
                <a:lnTo>
                  <a:pt x="6359" y="8061"/>
                </a:lnTo>
                <a:lnTo>
                  <a:pt x="5692" y="8311"/>
                </a:lnTo>
                <a:lnTo>
                  <a:pt x="4978" y="8454"/>
                </a:lnTo>
                <a:lnTo>
                  <a:pt x="4251" y="8454"/>
                </a:lnTo>
                <a:lnTo>
                  <a:pt x="3906" y="8395"/>
                </a:lnTo>
                <a:lnTo>
                  <a:pt x="3906" y="5859"/>
                </a:lnTo>
                <a:lnTo>
                  <a:pt x="3930" y="5656"/>
                </a:lnTo>
                <a:lnTo>
                  <a:pt x="4073" y="5311"/>
                </a:lnTo>
                <a:lnTo>
                  <a:pt x="4335" y="5037"/>
                </a:lnTo>
                <a:lnTo>
                  <a:pt x="4692" y="4894"/>
                </a:lnTo>
                <a:lnTo>
                  <a:pt x="4882" y="4882"/>
                </a:lnTo>
                <a:lnTo>
                  <a:pt x="5120" y="4894"/>
                </a:lnTo>
                <a:lnTo>
                  <a:pt x="5513" y="5097"/>
                </a:lnTo>
                <a:lnTo>
                  <a:pt x="5668" y="5263"/>
                </a:lnTo>
                <a:lnTo>
                  <a:pt x="5763" y="5394"/>
                </a:lnTo>
                <a:lnTo>
                  <a:pt x="5859" y="5489"/>
                </a:lnTo>
                <a:lnTo>
                  <a:pt x="6109" y="5525"/>
                </a:lnTo>
                <a:lnTo>
                  <a:pt x="6228" y="5466"/>
                </a:lnTo>
                <a:lnTo>
                  <a:pt x="6311" y="5370"/>
                </a:lnTo>
                <a:lnTo>
                  <a:pt x="6347" y="5120"/>
                </a:lnTo>
                <a:lnTo>
                  <a:pt x="6287" y="5013"/>
                </a:lnTo>
                <a:lnTo>
                  <a:pt x="6192" y="4882"/>
                </a:lnTo>
                <a:lnTo>
                  <a:pt x="6073" y="4727"/>
                </a:lnTo>
                <a:lnTo>
                  <a:pt x="5775" y="4489"/>
                </a:lnTo>
                <a:lnTo>
                  <a:pt x="5442" y="4323"/>
                </a:lnTo>
                <a:lnTo>
                  <a:pt x="5073" y="4239"/>
                </a:lnTo>
                <a:lnTo>
                  <a:pt x="4882" y="4227"/>
                </a:lnTo>
                <a:lnTo>
                  <a:pt x="4608" y="4239"/>
                </a:lnTo>
                <a:lnTo>
                  <a:pt x="4120" y="4394"/>
                </a:lnTo>
                <a:lnTo>
                  <a:pt x="3906" y="4537"/>
                </a:lnTo>
                <a:lnTo>
                  <a:pt x="3906" y="4227"/>
                </a:lnTo>
                <a:lnTo>
                  <a:pt x="3894" y="4096"/>
                </a:lnTo>
                <a:lnTo>
                  <a:pt x="3715" y="3918"/>
                </a:lnTo>
                <a:lnTo>
                  <a:pt x="3584" y="3906"/>
                </a:lnTo>
                <a:lnTo>
                  <a:pt x="3454" y="3918"/>
                </a:lnTo>
                <a:lnTo>
                  <a:pt x="3275" y="4096"/>
                </a:lnTo>
                <a:lnTo>
                  <a:pt x="3263" y="4227"/>
                </a:lnTo>
                <a:lnTo>
                  <a:pt x="3263" y="8228"/>
                </a:lnTo>
                <a:lnTo>
                  <a:pt x="2977" y="8121"/>
                </a:lnTo>
                <a:lnTo>
                  <a:pt x="2453" y="7835"/>
                </a:lnTo>
                <a:lnTo>
                  <a:pt x="1977" y="7478"/>
                </a:lnTo>
                <a:lnTo>
                  <a:pt x="1572" y="7061"/>
                </a:lnTo>
                <a:lnTo>
                  <a:pt x="1215" y="6573"/>
                </a:lnTo>
                <a:lnTo>
                  <a:pt x="953" y="6037"/>
                </a:lnTo>
                <a:lnTo>
                  <a:pt x="763" y="5466"/>
                </a:lnTo>
                <a:lnTo>
                  <a:pt x="667" y="4858"/>
                </a:lnTo>
                <a:lnTo>
                  <a:pt x="655" y="4537"/>
                </a:lnTo>
                <a:lnTo>
                  <a:pt x="667" y="4132"/>
                </a:lnTo>
                <a:lnTo>
                  <a:pt x="822" y="3382"/>
                </a:lnTo>
                <a:lnTo>
                  <a:pt x="1120" y="2680"/>
                </a:lnTo>
                <a:lnTo>
                  <a:pt x="1548" y="2060"/>
                </a:lnTo>
                <a:lnTo>
                  <a:pt x="2084" y="1525"/>
                </a:lnTo>
                <a:lnTo>
                  <a:pt x="2715" y="1096"/>
                </a:lnTo>
                <a:lnTo>
                  <a:pt x="3418" y="798"/>
                </a:lnTo>
                <a:lnTo>
                  <a:pt x="4192" y="643"/>
                </a:lnTo>
                <a:lnTo>
                  <a:pt x="4597" y="632"/>
                </a:lnTo>
                <a:lnTo>
                  <a:pt x="4978" y="643"/>
                </a:lnTo>
                <a:lnTo>
                  <a:pt x="5692" y="786"/>
                </a:lnTo>
                <a:lnTo>
                  <a:pt x="6359" y="1048"/>
                </a:lnTo>
                <a:lnTo>
                  <a:pt x="6954" y="1417"/>
                </a:lnTo>
                <a:lnTo>
                  <a:pt x="7228" y="1644"/>
                </a:lnTo>
                <a:lnTo>
                  <a:pt x="7335" y="1715"/>
                </a:lnTo>
                <a:lnTo>
                  <a:pt x="7585" y="1703"/>
                </a:lnTo>
                <a:lnTo>
                  <a:pt x="7680" y="1620"/>
                </a:lnTo>
                <a:lnTo>
                  <a:pt x="7752" y="1501"/>
                </a:lnTo>
                <a:lnTo>
                  <a:pt x="7740" y="1251"/>
                </a:lnTo>
                <a:lnTo>
                  <a:pt x="7657" y="1132"/>
                </a:lnTo>
                <a:lnTo>
                  <a:pt x="7347" y="882"/>
                </a:lnTo>
                <a:lnTo>
                  <a:pt x="6645" y="465"/>
                </a:lnTo>
                <a:lnTo>
                  <a:pt x="5871" y="167"/>
                </a:lnTo>
                <a:lnTo>
                  <a:pt x="5037" y="12"/>
                </a:lnTo>
                <a:lnTo>
                  <a:pt x="45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58"/>
          <p:cNvSpPr/>
          <p:nvPr/>
        </p:nvSpPr>
        <p:spPr>
          <a:xfrm>
            <a:off x="1576150" y="6524188"/>
            <a:ext cx="665797" cy="517129"/>
          </a:xfrm>
          <a:custGeom>
            <a:avLst/>
            <a:gdLst/>
            <a:ahLst/>
            <a:cxnLst/>
            <a:rect l="l" t="t" r="r" b="b"/>
            <a:pathLst>
              <a:path w="11729" h="9110" extrusionOk="0">
                <a:moveTo>
                  <a:pt x="10419" y="643"/>
                </a:moveTo>
                <a:lnTo>
                  <a:pt x="10550" y="655"/>
                </a:lnTo>
                <a:lnTo>
                  <a:pt x="10788" y="751"/>
                </a:lnTo>
                <a:lnTo>
                  <a:pt x="10966" y="929"/>
                </a:lnTo>
                <a:lnTo>
                  <a:pt x="11062" y="1167"/>
                </a:lnTo>
                <a:lnTo>
                  <a:pt x="11074" y="1298"/>
                </a:lnTo>
                <a:lnTo>
                  <a:pt x="11074" y="1953"/>
                </a:lnTo>
                <a:lnTo>
                  <a:pt x="655" y="1953"/>
                </a:lnTo>
                <a:lnTo>
                  <a:pt x="655" y="1298"/>
                </a:lnTo>
                <a:lnTo>
                  <a:pt x="667" y="1167"/>
                </a:lnTo>
                <a:lnTo>
                  <a:pt x="762" y="929"/>
                </a:lnTo>
                <a:lnTo>
                  <a:pt x="941" y="751"/>
                </a:lnTo>
                <a:lnTo>
                  <a:pt x="1167" y="655"/>
                </a:lnTo>
                <a:lnTo>
                  <a:pt x="1310" y="643"/>
                </a:lnTo>
                <a:close/>
                <a:moveTo>
                  <a:pt x="11074" y="2596"/>
                </a:moveTo>
                <a:lnTo>
                  <a:pt x="11074" y="3906"/>
                </a:lnTo>
                <a:lnTo>
                  <a:pt x="655" y="3906"/>
                </a:lnTo>
                <a:lnTo>
                  <a:pt x="655" y="2596"/>
                </a:lnTo>
                <a:close/>
                <a:moveTo>
                  <a:pt x="2286" y="6502"/>
                </a:moveTo>
                <a:lnTo>
                  <a:pt x="2155" y="6525"/>
                </a:lnTo>
                <a:lnTo>
                  <a:pt x="1977" y="6704"/>
                </a:lnTo>
                <a:lnTo>
                  <a:pt x="1953" y="6835"/>
                </a:lnTo>
                <a:lnTo>
                  <a:pt x="1977" y="6966"/>
                </a:lnTo>
                <a:lnTo>
                  <a:pt x="2155" y="7145"/>
                </a:lnTo>
                <a:lnTo>
                  <a:pt x="2286" y="7156"/>
                </a:lnTo>
                <a:lnTo>
                  <a:pt x="3584" y="7156"/>
                </a:lnTo>
                <a:lnTo>
                  <a:pt x="3715" y="7145"/>
                </a:lnTo>
                <a:lnTo>
                  <a:pt x="3894" y="6966"/>
                </a:lnTo>
                <a:lnTo>
                  <a:pt x="3906" y="6835"/>
                </a:lnTo>
                <a:lnTo>
                  <a:pt x="3894" y="6704"/>
                </a:lnTo>
                <a:lnTo>
                  <a:pt x="3715" y="6525"/>
                </a:lnTo>
                <a:lnTo>
                  <a:pt x="3584" y="6502"/>
                </a:lnTo>
                <a:close/>
                <a:moveTo>
                  <a:pt x="4882" y="6502"/>
                </a:moveTo>
                <a:lnTo>
                  <a:pt x="4763" y="6525"/>
                </a:lnTo>
                <a:lnTo>
                  <a:pt x="4584" y="6704"/>
                </a:lnTo>
                <a:lnTo>
                  <a:pt x="4561" y="6835"/>
                </a:lnTo>
                <a:lnTo>
                  <a:pt x="4584" y="6966"/>
                </a:lnTo>
                <a:lnTo>
                  <a:pt x="4763" y="7145"/>
                </a:lnTo>
                <a:lnTo>
                  <a:pt x="4882" y="7156"/>
                </a:lnTo>
                <a:lnTo>
                  <a:pt x="7490" y="7156"/>
                </a:lnTo>
                <a:lnTo>
                  <a:pt x="7621" y="7145"/>
                </a:lnTo>
                <a:lnTo>
                  <a:pt x="7799" y="6966"/>
                </a:lnTo>
                <a:lnTo>
                  <a:pt x="7823" y="6835"/>
                </a:lnTo>
                <a:lnTo>
                  <a:pt x="7799" y="6704"/>
                </a:lnTo>
                <a:lnTo>
                  <a:pt x="7621" y="6525"/>
                </a:lnTo>
                <a:lnTo>
                  <a:pt x="7490" y="6502"/>
                </a:lnTo>
                <a:close/>
                <a:moveTo>
                  <a:pt x="11074" y="4549"/>
                </a:moveTo>
                <a:lnTo>
                  <a:pt x="11074" y="7811"/>
                </a:lnTo>
                <a:lnTo>
                  <a:pt x="11062" y="7942"/>
                </a:lnTo>
                <a:lnTo>
                  <a:pt x="10966" y="8180"/>
                </a:lnTo>
                <a:lnTo>
                  <a:pt x="10788" y="8359"/>
                </a:lnTo>
                <a:lnTo>
                  <a:pt x="10562" y="8454"/>
                </a:lnTo>
                <a:lnTo>
                  <a:pt x="10419" y="8466"/>
                </a:lnTo>
                <a:lnTo>
                  <a:pt x="1310" y="8466"/>
                </a:lnTo>
                <a:lnTo>
                  <a:pt x="1179" y="8454"/>
                </a:lnTo>
                <a:lnTo>
                  <a:pt x="941" y="8359"/>
                </a:lnTo>
                <a:lnTo>
                  <a:pt x="762" y="8180"/>
                </a:lnTo>
                <a:lnTo>
                  <a:pt x="667" y="7942"/>
                </a:lnTo>
                <a:lnTo>
                  <a:pt x="655" y="7811"/>
                </a:lnTo>
                <a:lnTo>
                  <a:pt x="655" y="4549"/>
                </a:lnTo>
                <a:close/>
                <a:moveTo>
                  <a:pt x="1310" y="0"/>
                </a:moveTo>
                <a:lnTo>
                  <a:pt x="1036" y="12"/>
                </a:lnTo>
                <a:lnTo>
                  <a:pt x="572" y="215"/>
                </a:lnTo>
                <a:lnTo>
                  <a:pt x="215" y="560"/>
                </a:lnTo>
                <a:lnTo>
                  <a:pt x="24" y="1036"/>
                </a:lnTo>
                <a:lnTo>
                  <a:pt x="0" y="1298"/>
                </a:lnTo>
                <a:lnTo>
                  <a:pt x="0" y="7811"/>
                </a:lnTo>
                <a:lnTo>
                  <a:pt x="24" y="8073"/>
                </a:lnTo>
                <a:lnTo>
                  <a:pt x="215" y="8538"/>
                </a:lnTo>
                <a:lnTo>
                  <a:pt x="572" y="8895"/>
                </a:lnTo>
                <a:lnTo>
                  <a:pt x="1036" y="9097"/>
                </a:lnTo>
                <a:lnTo>
                  <a:pt x="1310" y="9109"/>
                </a:lnTo>
                <a:lnTo>
                  <a:pt x="10419" y="9109"/>
                </a:lnTo>
                <a:lnTo>
                  <a:pt x="10693" y="9097"/>
                </a:lnTo>
                <a:lnTo>
                  <a:pt x="11157" y="8895"/>
                </a:lnTo>
                <a:lnTo>
                  <a:pt x="11502" y="8538"/>
                </a:lnTo>
                <a:lnTo>
                  <a:pt x="11705" y="8073"/>
                </a:lnTo>
                <a:lnTo>
                  <a:pt x="11728" y="7811"/>
                </a:lnTo>
                <a:lnTo>
                  <a:pt x="11728" y="1298"/>
                </a:lnTo>
                <a:lnTo>
                  <a:pt x="11705" y="1036"/>
                </a:lnTo>
                <a:lnTo>
                  <a:pt x="11502" y="560"/>
                </a:lnTo>
                <a:lnTo>
                  <a:pt x="11157" y="215"/>
                </a:lnTo>
                <a:lnTo>
                  <a:pt x="10693" y="12"/>
                </a:lnTo>
                <a:lnTo>
                  <a:pt x="10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58"/>
          <p:cNvSpPr/>
          <p:nvPr/>
        </p:nvSpPr>
        <p:spPr>
          <a:xfrm>
            <a:off x="10634340" y="6489732"/>
            <a:ext cx="591435" cy="585361"/>
          </a:xfrm>
          <a:custGeom>
            <a:avLst/>
            <a:gdLst/>
            <a:ahLst/>
            <a:cxnLst/>
            <a:rect l="l" t="t" r="r" b="b"/>
            <a:pathLst>
              <a:path w="10419" h="10312" extrusionOk="0">
                <a:moveTo>
                  <a:pt x="5192" y="643"/>
                </a:moveTo>
                <a:lnTo>
                  <a:pt x="5311" y="667"/>
                </a:lnTo>
                <a:lnTo>
                  <a:pt x="9514" y="2203"/>
                </a:lnTo>
                <a:lnTo>
                  <a:pt x="5204" y="3882"/>
                </a:lnTo>
                <a:lnTo>
                  <a:pt x="894" y="2203"/>
                </a:lnTo>
                <a:lnTo>
                  <a:pt x="5097" y="667"/>
                </a:lnTo>
                <a:lnTo>
                  <a:pt x="5192" y="643"/>
                </a:lnTo>
                <a:close/>
                <a:moveTo>
                  <a:pt x="643" y="2810"/>
                </a:moveTo>
                <a:lnTo>
                  <a:pt x="4882" y="4465"/>
                </a:lnTo>
                <a:lnTo>
                  <a:pt x="4882" y="9573"/>
                </a:lnTo>
                <a:lnTo>
                  <a:pt x="858" y="8109"/>
                </a:lnTo>
                <a:lnTo>
                  <a:pt x="763" y="8061"/>
                </a:lnTo>
                <a:lnTo>
                  <a:pt x="655" y="7894"/>
                </a:lnTo>
                <a:lnTo>
                  <a:pt x="643" y="7799"/>
                </a:lnTo>
                <a:lnTo>
                  <a:pt x="643" y="2810"/>
                </a:lnTo>
                <a:close/>
                <a:moveTo>
                  <a:pt x="9764" y="2810"/>
                </a:moveTo>
                <a:lnTo>
                  <a:pt x="9764" y="7799"/>
                </a:lnTo>
                <a:lnTo>
                  <a:pt x="9752" y="7894"/>
                </a:lnTo>
                <a:lnTo>
                  <a:pt x="9633" y="8061"/>
                </a:lnTo>
                <a:lnTo>
                  <a:pt x="9550" y="8109"/>
                </a:lnTo>
                <a:lnTo>
                  <a:pt x="5525" y="9573"/>
                </a:lnTo>
                <a:lnTo>
                  <a:pt x="5525" y="4465"/>
                </a:lnTo>
                <a:lnTo>
                  <a:pt x="9764" y="2810"/>
                </a:lnTo>
                <a:close/>
                <a:moveTo>
                  <a:pt x="5037" y="0"/>
                </a:moveTo>
                <a:lnTo>
                  <a:pt x="4870" y="48"/>
                </a:lnTo>
                <a:lnTo>
                  <a:pt x="632" y="1608"/>
                </a:lnTo>
                <a:lnTo>
                  <a:pt x="489" y="1667"/>
                </a:lnTo>
                <a:lnTo>
                  <a:pt x="262" y="1846"/>
                </a:lnTo>
                <a:lnTo>
                  <a:pt x="96" y="2084"/>
                </a:lnTo>
                <a:lnTo>
                  <a:pt x="1" y="2370"/>
                </a:lnTo>
                <a:lnTo>
                  <a:pt x="1" y="2524"/>
                </a:lnTo>
                <a:lnTo>
                  <a:pt x="1" y="7799"/>
                </a:lnTo>
                <a:lnTo>
                  <a:pt x="1" y="7954"/>
                </a:lnTo>
                <a:lnTo>
                  <a:pt x="96" y="8228"/>
                </a:lnTo>
                <a:lnTo>
                  <a:pt x="262" y="8478"/>
                </a:lnTo>
                <a:lnTo>
                  <a:pt x="489" y="8656"/>
                </a:lnTo>
                <a:lnTo>
                  <a:pt x="632" y="8716"/>
                </a:lnTo>
                <a:lnTo>
                  <a:pt x="4870" y="10252"/>
                </a:lnTo>
                <a:lnTo>
                  <a:pt x="5037" y="10311"/>
                </a:lnTo>
                <a:lnTo>
                  <a:pt x="5370" y="10311"/>
                </a:lnTo>
                <a:lnTo>
                  <a:pt x="5537" y="10252"/>
                </a:lnTo>
                <a:lnTo>
                  <a:pt x="9776" y="8716"/>
                </a:lnTo>
                <a:lnTo>
                  <a:pt x="9907" y="8656"/>
                </a:lnTo>
                <a:lnTo>
                  <a:pt x="10145" y="8478"/>
                </a:lnTo>
                <a:lnTo>
                  <a:pt x="10312" y="8228"/>
                </a:lnTo>
                <a:lnTo>
                  <a:pt x="10407" y="7954"/>
                </a:lnTo>
                <a:lnTo>
                  <a:pt x="10419" y="7799"/>
                </a:lnTo>
                <a:lnTo>
                  <a:pt x="10419" y="2524"/>
                </a:lnTo>
                <a:lnTo>
                  <a:pt x="10407" y="2370"/>
                </a:lnTo>
                <a:lnTo>
                  <a:pt x="10312" y="2084"/>
                </a:lnTo>
                <a:lnTo>
                  <a:pt x="10145" y="1846"/>
                </a:lnTo>
                <a:lnTo>
                  <a:pt x="9907" y="1667"/>
                </a:lnTo>
                <a:lnTo>
                  <a:pt x="9776" y="1608"/>
                </a:lnTo>
                <a:lnTo>
                  <a:pt x="5537" y="48"/>
                </a:lnTo>
                <a:lnTo>
                  <a:pt x="5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58"/>
          <p:cNvSpPr/>
          <p:nvPr/>
        </p:nvSpPr>
        <p:spPr>
          <a:xfrm>
            <a:off x="11724566" y="6487007"/>
            <a:ext cx="665116" cy="590810"/>
          </a:xfrm>
          <a:custGeom>
            <a:avLst/>
            <a:gdLst/>
            <a:ahLst/>
            <a:cxnLst/>
            <a:rect l="l" t="t" r="r" b="b"/>
            <a:pathLst>
              <a:path w="11717" h="10408" extrusionOk="0">
                <a:moveTo>
                  <a:pt x="5858" y="644"/>
                </a:moveTo>
                <a:lnTo>
                  <a:pt x="5965" y="667"/>
                </a:lnTo>
                <a:lnTo>
                  <a:pt x="8085" y="1418"/>
                </a:lnTo>
                <a:lnTo>
                  <a:pt x="8156" y="1453"/>
                </a:lnTo>
                <a:lnTo>
                  <a:pt x="8204" y="1501"/>
                </a:lnTo>
                <a:lnTo>
                  <a:pt x="5846" y="2394"/>
                </a:lnTo>
                <a:lnTo>
                  <a:pt x="3513" y="1501"/>
                </a:lnTo>
                <a:lnTo>
                  <a:pt x="3560" y="1453"/>
                </a:lnTo>
                <a:lnTo>
                  <a:pt x="3632" y="1418"/>
                </a:lnTo>
                <a:lnTo>
                  <a:pt x="5751" y="667"/>
                </a:lnTo>
                <a:lnTo>
                  <a:pt x="5858" y="644"/>
                </a:lnTo>
                <a:close/>
                <a:moveTo>
                  <a:pt x="3394" y="2156"/>
                </a:moveTo>
                <a:lnTo>
                  <a:pt x="5513" y="2977"/>
                </a:lnTo>
                <a:lnTo>
                  <a:pt x="5513" y="5085"/>
                </a:lnTo>
                <a:lnTo>
                  <a:pt x="3417" y="4335"/>
                </a:lnTo>
                <a:lnTo>
                  <a:pt x="3417" y="4323"/>
                </a:lnTo>
                <a:lnTo>
                  <a:pt x="3394" y="4323"/>
                </a:lnTo>
                <a:lnTo>
                  <a:pt x="3394" y="2156"/>
                </a:lnTo>
                <a:close/>
                <a:moveTo>
                  <a:pt x="8299" y="2168"/>
                </a:moveTo>
                <a:lnTo>
                  <a:pt x="8299" y="4335"/>
                </a:lnTo>
                <a:lnTo>
                  <a:pt x="6192" y="5085"/>
                </a:lnTo>
                <a:lnTo>
                  <a:pt x="6192" y="2977"/>
                </a:lnTo>
                <a:lnTo>
                  <a:pt x="8299" y="2168"/>
                </a:lnTo>
                <a:close/>
                <a:moveTo>
                  <a:pt x="3096" y="4918"/>
                </a:moveTo>
                <a:lnTo>
                  <a:pt x="3203" y="4942"/>
                </a:lnTo>
                <a:lnTo>
                  <a:pt x="5263" y="5680"/>
                </a:lnTo>
                <a:lnTo>
                  <a:pt x="2941" y="6514"/>
                </a:lnTo>
                <a:lnTo>
                  <a:pt x="905" y="5680"/>
                </a:lnTo>
                <a:lnTo>
                  <a:pt x="2977" y="4942"/>
                </a:lnTo>
                <a:lnTo>
                  <a:pt x="3096" y="4918"/>
                </a:lnTo>
                <a:close/>
                <a:moveTo>
                  <a:pt x="8621" y="4918"/>
                </a:moveTo>
                <a:lnTo>
                  <a:pt x="8740" y="4942"/>
                </a:lnTo>
                <a:lnTo>
                  <a:pt x="10811" y="5680"/>
                </a:lnTo>
                <a:lnTo>
                  <a:pt x="8787" y="6514"/>
                </a:lnTo>
                <a:lnTo>
                  <a:pt x="6465" y="5680"/>
                </a:lnTo>
                <a:lnTo>
                  <a:pt x="6454" y="5680"/>
                </a:lnTo>
                <a:lnTo>
                  <a:pt x="8513" y="4942"/>
                </a:lnTo>
                <a:lnTo>
                  <a:pt x="8621" y="4918"/>
                </a:lnTo>
                <a:close/>
                <a:moveTo>
                  <a:pt x="631" y="6287"/>
                </a:moveTo>
                <a:lnTo>
                  <a:pt x="2584" y="7085"/>
                </a:lnTo>
                <a:lnTo>
                  <a:pt x="2584" y="9597"/>
                </a:lnTo>
                <a:lnTo>
                  <a:pt x="857" y="8871"/>
                </a:lnTo>
                <a:lnTo>
                  <a:pt x="762" y="8824"/>
                </a:lnTo>
                <a:lnTo>
                  <a:pt x="643" y="8669"/>
                </a:lnTo>
                <a:lnTo>
                  <a:pt x="631" y="8573"/>
                </a:lnTo>
                <a:lnTo>
                  <a:pt x="631" y="6287"/>
                </a:lnTo>
                <a:close/>
                <a:moveTo>
                  <a:pt x="11061" y="6287"/>
                </a:moveTo>
                <a:lnTo>
                  <a:pt x="11061" y="8573"/>
                </a:lnTo>
                <a:lnTo>
                  <a:pt x="11061" y="8669"/>
                </a:lnTo>
                <a:lnTo>
                  <a:pt x="10954" y="8824"/>
                </a:lnTo>
                <a:lnTo>
                  <a:pt x="10871" y="8871"/>
                </a:lnTo>
                <a:lnTo>
                  <a:pt x="9121" y="9597"/>
                </a:lnTo>
                <a:lnTo>
                  <a:pt x="9121" y="7085"/>
                </a:lnTo>
                <a:lnTo>
                  <a:pt x="11061" y="6287"/>
                </a:lnTo>
                <a:close/>
                <a:moveTo>
                  <a:pt x="5513" y="6264"/>
                </a:moveTo>
                <a:lnTo>
                  <a:pt x="5513" y="8788"/>
                </a:lnTo>
                <a:lnTo>
                  <a:pt x="3239" y="9728"/>
                </a:lnTo>
                <a:lnTo>
                  <a:pt x="3239" y="7085"/>
                </a:lnTo>
                <a:lnTo>
                  <a:pt x="5513" y="6264"/>
                </a:lnTo>
                <a:close/>
                <a:moveTo>
                  <a:pt x="6192" y="6275"/>
                </a:moveTo>
                <a:lnTo>
                  <a:pt x="8466" y="7097"/>
                </a:lnTo>
                <a:lnTo>
                  <a:pt x="8466" y="9728"/>
                </a:lnTo>
                <a:lnTo>
                  <a:pt x="6192" y="8788"/>
                </a:lnTo>
                <a:lnTo>
                  <a:pt x="6192" y="6275"/>
                </a:lnTo>
                <a:close/>
                <a:moveTo>
                  <a:pt x="5692" y="1"/>
                </a:moveTo>
                <a:lnTo>
                  <a:pt x="5537" y="48"/>
                </a:lnTo>
                <a:lnTo>
                  <a:pt x="3417" y="798"/>
                </a:lnTo>
                <a:lnTo>
                  <a:pt x="3274" y="858"/>
                </a:lnTo>
                <a:lnTo>
                  <a:pt x="3036" y="1048"/>
                </a:lnTo>
                <a:lnTo>
                  <a:pt x="2870" y="1287"/>
                </a:lnTo>
                <a:lnTo>
                  <a:pt x="2774" y="1572"/>
                </a:lnTo>
                <a:lnTo>
                  <a:pt x="2762" y="1727"/>
                </a:lnTo>
                <a:lnTo>
                  <a:pt x="2762" y="4323"/>
                </a:lnTo>
                <a:lnTo>
                  <a:pt x="655" y="5061"/>
                </a:lnTo>
                <a:lnTo>
                  <a:pt x="512" y="5132"/>
                </a:lnTo>
                <a:lnTo>
                  <a:pt x="274" y="5311"/>
                </a:lnTo>
                <a:lnTo>
                  <a:pt x="95" y="5561"/>
                </a:lnTo>
                <a:lnTo>
                  <a:pt x="12" y="5847"/>
                </a:lnTo>
                <a:lnTo>
                  <a:pt x="0" y="6002"/>
                </a:lnTo>
                <a:lnTo>
                  <a:pt x="0" y="8573"/>
                </a:lnTo>
                <a:lnTo>
                  <a:pt x="12" y="8716"/>
                </a:lnTo>
                <a:lnTo>
                  <a:pt x="95" y="8990"/>
                </a:lnTo>
                <a:lnTo>
                  <a:pt x="250" y="9228"/>
                </a:lnTo>
                <a:lnTo>
                  <a:pt x="464" y="9407"/>
                </a:lnTo>
                <a:lnTo>
                  <a:pt x="607" y="9466"/>
                </a:lnTo>
                <a:lnTo>
                  <a:pt x="2715" y="10348"/>
                </a:lnTo>
                <a:lnTo>
                  <a:pt x="2905" y="10407"/>
                </a:lnTo>
                <a:lnTo>
                  <a:pt x="3286" y="10407"/>
                </a:lnTo>
                <a:lnTo>
                  <a:pt x="3465" y="10348"/>
                </a:lnTo>
                <a:lnTo>
                  <a:pt x="5858" y="9359"/>
                </a:lnTo>
                <a:lnTo>
                  <a:pt x="8251" y="10348"/>
                </a:lnTo>
                <a:lnTo>
                  <a:pt x="8442" y="10407"/>
                </a:lnTo>
                <a:lnTo>
                  <a:pt x="8823" y="10407"/>
                </a:lnTo>
                <a:lnTo>
                  <a:pt x="9002" y="10348"/>
                </a:lnTo>
                <a:lnTo>
                  <a:pt x="11121" y="9466"/>
                </a:lnTo>
                <a:lnTo>
                  <a:pt x="11252" y="9407"/>
                </a:lnTo>
                <a:lnTo>
                  <a:pt x="11466" y="9228"/>
                </a:lnTo>
                <a:lnTo>
                  <a:pt x="11633" y="8990"/>
                </a:lnTo>
                <a:lnTo>
                  <a:pt x="11716" y="8716"/>
                </a:lnTo>
                <a:lnTo>
                  <a:pt x="11716" y="8573"/>
                </a:lnTo>
                <a:lnTo>
                  <a:pt x="11716" y="6002"/>
                </a:lnTo>
                <a:lnTo>
                  <a:pt x="11716" y="5847"/>
                </a:lnTo>
                <a:lnTo>
                  <a:pt x="11621" y="5561"/>
                </a:lnTo>
                <a:lnTo>
                  <a:pt x="11454" y="5311"/>
                </a:lnTo>
                <a:lnTo>
                  <a:pt x="11216" y="5132"/>
                </a:lnTo>
                <a:lnTo>
                  <a:pt x="11073" y="5061"/>
                </a:lnTo>
                <a:lnTo>
                  <a:pt x="8954" y="4323"/>
                </a:lnTo>
                <a:lnTo>
                  <a:pt x="8954" y="1727"/>
                </a:lnTo>
                <a:lnTo>
                  <a:pt x="8942" y="1572"/>
                </a:lnTo>
                <a:lnTo>
                  <a:pt x="8859" y="1287"/>
                </a:lnTo>
                <a:lnTo>
                  <a:pt x="8680" y="1048"/>
                </a:lnTo>
                <a:lnTo>
                  <a:pt x="8442" y="858"/>
                </a:lnTo>
                <a:lnTo>
                  <a:pt x="8299" y="798"/>
                </a:lnTo>
                <a:lnTo>
                  <a:pt x="6192" y="48"/>
                </a:lnTo>
                <a:lnTo>
                  <a:pt x="60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58"/>
          <p:cNvSpPr/>
          <p:nvPr/>
        </p:nvSpPr>
        <p:spPr>
          <a:xfrm>
            <a:off x="12926277" y="6524188"/>
            <a:ext cx="517754" cy="517129"/>
          </a:xfrm>
          <a:custGeom>
            <a:avLst/>
            <a:gdLst/>
            <a:ahLst/>
            <a:cxnLst/>
            <a:rect l="l" t="t" r="r" b="b"/>
            <a:pathLst>
              <a:path w="9121" h="9110" extrusionOk="0">
                <a:moveTo>
                  <a:pt x="5858" y="643"/>
                </a:moveTo>
                <a:lnTo>
                  <a:pt x="5858" y="1953"/>
                </a:lnTo>
                <a:lnTo>
                  <a:pt x="4561" y="1953"/>
                </a:lnTo>
                <a:lnTo>
                  <a:pt x="4561" y="643"/>
                </a:lnTo>
                <a:close/>
                <a:moveTo>
                  <a:pt x="4430" y="0"/>
                </a:moveTo>
                <a:lnTo>
                  <a:pt x="4191" y="108"/>
                </a:lnTo>
                <a:lnTo>
                  <a:pt x="4013" y="286"/>
                </a:lnTo>
                <a:lnTo>
                  <a:pt x="3918" y="512"/>
                </a:lnTo>
                <a:lnTo>
                  <a:pt x="3906" y="643"/>
                </a:lnTo>
                <a:lnTo>
                  <a:pt x="3906" y="1953"/>
                </a:lnTo>
                <a:lnTo>
                  <a:pt x="3918" y="2084"/>
                </a:lnTo>
                <a:lnTo>
                  <a:pt x="4013" y="2322"/>
                </a:lnTo>
                <a:lnTo>
                  <a:pt x="4191" y="2489"/>
                </a:lnTo>
                <a:lnTo>
                  <a:pt x="4430" y="2596"/>
                </a:lnTo>
                <a:lnTo>
                  <a:pt x="4561" y="2608"/>
                </a:lnTo>
                <a:lnTo>
                  <a:pt x="5858" y="2608"/>
                </a:lnTo>
                <a:lnTo>
                  <a:pt x="5989" y="2596"/>
                </a:lnTo>
                <a:lnTo>
                  <a:pt x="6228" y="2489"/>
                </a:lnTo>
                <a:lnTo>
                  <a:pt x="6406" y="2322"/>
                </a:lnTo>
                <a:lnTo>
                  <a:pt x="6501" y="2084"/>
                </a:lnTo>
                <a:lnTo>
                  <a:pt x="6513" y="1953"/>
                </a:lnTo>
                <a:lnTo>
                  <a:pt x="6513" y="643"/>
                </a:lnTo>
                <a:lnTo>
                  <a:pt x="6501" y="512"/>
                </a:lnTo>
                <a:lnTo>
                  <a:pt x="6406" y="286"/>
                </a:lnTo>
                <a:lnTo>
                  <a:pt x="6228" y="108"/>
                </a:lnTo>
                <a:lnTo>
                  <a:pt x="5989" y="0"/>
                </a:lnTo>
                <a:close/>
                <a:moveTo>
                  <a:pt x="7168" y="3906"/>
                </a:moveTo>
                <a:lnTo>
                  <a:pt x="7168" y="5204"/>
                </a:lnTo>
                <a:lnTo>
                  <a:pt x="5858" y="5204"/>
                </a:lnTo>
                <a:lnTo>
                  <a:pt x="5858" y="3906"/>
                </a:lnTo>
                <a:close/>
                <a:moveTo>
                  <a:pt x="3132" y="3465"/>
                </a:moveTo>
                <a:lnTo>
                  <a:pt x="3787" y="4596"/>
                </a:lnTo>
                <a:lnTo>
                  <a:pt x="2656" y="5251"/>
                </a:lnTo>
                <a:lnTo>
                  <a:pt x="2001" y="4120"/>
                </a:lnTo>
                <a:lnTo>
                  <a:pt x="3132" y="3465"/>
                </a:lnTo>
                <a:close/>
                <a:moveTo>
                  <a:pt x="5858" y="3251"/>
                </a:moveTo>
                <a:lnTo>
                  <a:pt x="5727" y="3263"/>
                </a:lnTo>
                <a:lnTo>
                  <a:pt x="5489" y="3358"/>
                </a:lnTo>
                <a:lnTo>
                  <a:pt x="5311" y="3537"/>
                </a:lnTo>
                <a:lnTo>
                  <a:pt x="5215" y="3775"/>
                </a:lnTo>
                <a:lnTo>
                  <a:pt x="5204" y="3906"/>
                </a:lnTo>
                <a:lnTo>
                  <a:pt x="5204" y="5204"/>
                </a:lnTo>
                <a:lnTo>
                  <a:pt x="5215" y="5335"/>
                </a:lnTo>
                <a:lnTo>
                  <a:pt x="5311" y="5573"/>
                </a:lnTo>
                <a:lnTo>
                  <a:pt x="5489" y="5751"/>
                </a:lnTo>
                <a:lnTo>
                  <a:pt x="5727" y="5847"/>
                </a:lnTo>
                <a:lnTo>
                  <a:pt x="5858" y="5859"/>
                </a:lnTo>
                <a:lnTo>
                  <a:pt x="7168" y="5859"/>
                </a:lnTo>
                <a:lnTo>
                  <a:pt x="7299" y="5847"/>
                </a:lnTo>
                <a:lnTo>
                  <a:pt x="7525" y="5751"/>
                </a:lnTo>
                <a:lnTo>
                  <a:pt x="7704" y="5573"/>
                </a:lnTo>
                <a:lnTo>
                  <a:pt x="7799" y="5335"/>
                </a:lnTo>
                <a:lnTo>
                  <a:pt x="7811" y="5204"/>
                </a:lnTo>
                <a:lnTo>
                  <a:pt x="7811" y="3906"/>
                </a:lnTo>
                <a:lnTo>
                  <a:pt x="7799" y="3775"/>
                </a:lnTo>
                <a:lnTo>
                  <a:pt x="7704" y="3537"/>
                </a:lnTo>
                <a:lnTo>
                  <a:pt x="7525" y="3358"/>
                </a:lnTo>
                <a:lnTo>
                  <a:pt x="7299" y="3263"/>
                </a:lnTo>
                <a:lnTo>
                  <a:pt x="7168" y="3251"/>
                </a:lnTo>
                <a:close/>
                <a:moveTo>
                  <a:pt x="3179" y="2810"/>
                </a:moveTo>
                <a:lnTo>
                  <a:pt x="2929" y="2834"/>
                </a:lnTo>
                <a:lnTo>
                  <a:pt x="2810" y="2882"/>
                </a:lnTo>
                <a:lnTo>
                  <a:pt x="1679" y="3537"/>
                </a:lnTo>
                <a:lnTo>
                  <a:pt x="1572" y="3620"/>
                </a:lnTo>
                <a:lnTo>
                  <a:pt x="1417" y="3834"/>
                </a:lnTo>
                <a:lnTo>
                  <a:pt x="1358" y="4073"/>
                </a:lnTo>
                <a:lnTo>
                  <a:pt x="1381" y="4323"/>
                </a:lnTo>
                <a:lnTo>
                  <a:pt x="1441" y="4442"/>
                </a:lnTo>
                <a:lnTo>
                  <a:pt x="2072" y="5573"/>
                </a:lnTo>
                <a:lnTo>
                  <a:pt x="2155" y="5680"/>
                </a:lnTo>
                <a:lnTo>
                  <a:pt x="2370" y="5835"/>
                </a:lnTo>
                <a:lnTo>
                  <a:pt x="2608" y="5894"/>
                </a:lnTo>
                <a:lnTo>
                  <a:pt x="2870" y="5871"/>
                </a:lnTo>
                <a:lnTo>
                  <a:pt x="2989" y="5811"/>
                </a:lnTo>
                <a:lnTo>
                  <a:pt x="4108" y="5156"/>
                </a:lnTo>
                <a:lnTo>
                  <a:pt x="4227" y="5073"/>
                </a:lnTo>
                <a:lnTo>
                  <a:pt x="4370" y="4870"/>
                </a:lnTo>
                <a:lnTo>
                  <a:pt x="4442" y="4632"/>
                </a:lnTo>
                <a:lnTo>
                  <a:pt x="4406" y="4382"/>
                </a:lnTo>
                <a:lnTo>
                  <a:pt x="4346" y="4275"/>
                </a:lnTo>
                <a:lnTo>
                  <a:pt x="3691" y="3144"/>
                </a:lnTo>
                <a:lnTo>
                  <a:pt x="3620" y="3037"/>
                </a:lnTo>
                <a:lnTo>
                  <a:pt x="3418" y="2882"/>
                </a:lnTo>
                <a:lnTo>
                  <a:pt x="3179" y="2810"/>
                </a:lnTo>
                <a:close/>
                <a:moveTo>
                  <a:pt x="1953" y="7156"/>
                </a:moveTo>
                <a:lnTo>
                  <a:pt x="1953" y="8466"/>
                </a:lnTo>
                <a:lnTo>
                  <a:pt x="655" y="8466"/>
                </a:lnTo>
                <a:lnTo>
                  <a:pt x="655" y="7156"/>
                </a:lnTo>
                <a:close/>
                <a:moveTo>
                  <a:pt x="5204" y="7156"/>
                </a:moveTo>
                <a:lnTo>
                  <a:pt x="5204" y="8466"/>
                </a:lnTo>
                <a:lnTo>
                  <a:pt x="3906" y="8466"/>
                </a:lnTo>
                <a:lnTo>
                  <a:pt x="3906" y="7156"/>
                </a:lnTo>
                <a:close/>
                <a:moveTo>
                  <a:pt x="8466" y="7156"/>
                </a:moveTo>
                <a:lnTo>
                  <a:pt x="8466" y="8466"/>
                </a:lnTo>
                <a:lnTo>
                  <a:pt x="7168" y="8466"/>
                </a:lnTo>
                <a:lnTo>
                  <a:pt x="7168" y="7156"/>
                </a:lnTo>
                <a:close/>
                <a:moveTo>
                  <a:pt x="655" y="6502"/>
                </a:moveTo>
                <a:lnTo>
                  <a:pt x="512" y="6513"/>
                </a:lnTo>
                <a:lnTo>
                  <a:pt x="286" y="6609"/>
                </a:lnTo>
                <a:lnTo>
                  <a:pt x="107" y="6787"/>
                </a:lnTo>
                <a:lnTo>
                  <a:pt x="12" y="7025"/>
                </a:lnTo>
                <a:lnTo>
                  <a:pt x="0" y="7156"/>
                </a:lnTo>
                <a:lnTo>
                  <a:pt x="0" y="8466"/>
                </a:lnTo>
                <a:lnTo>
                  <a:pt x="12" y="8597"/>
                </a:lnTo>
                <a:lnTo>
                  <a:pt x="107" y="8823"/>
                </a:lnTo>
                <a:lnTo>
                  <a:pt x="286" y="9002"/>
                </a:lnTo>
                <a:lnTo>
                  <a:pt x="512" y="9097"/>
                </a:lnTo>
                <a:lnTo>
                  <a:pt x="655" y="9109"/>
                </a:lnTo>
                <a:lnTo>
                  <a:pt x="1953" y="9109"/>
                </a:lnTo>
                <a:lnTo>
                  <a:pt x="2084" y="9097"/>
                </a:lnTo>
                <a:lnTo>
                  <a:pt x="2322" y="9002"/>
                </a:lnTo>
                <a:lnTo>
                  <a:pt x="2501" y="8823"/>
                </a:lnTo>
                <a:lnTo>
                  <a:pt x="2596" y="8597"/>
                </a:lnTo>
                <a:lnTo>
                  <a:pt x="2608" y="8466"/>
                </a:lnTo>
                <a:lnTo>
                  <a:pt x="2608" y="7156"/>
                </a:lnTo>
                <a:lnTo>
                  <a:pt x="2596" y="7025"/>
                </a:lnTo>
                <a:lnTo>
                  <a:pt x="2501" y="6787"/>
                </a:lnTo>
                <a:lnTo>
                  <a:pt x="2322" y="6609"/>
                </a:lnTo>
                <a:lnTo>
                  <a:pt x="2084" y="6513"/>
                </a:lnTo>
                <a:lnTo>
                  <a:pt x="1953" y="6502"/>
                </a:lnTo>
                <a:close/>
                <a:moveTo>
                  <a:pt x="3775" y="6513"/>
                </a:moveTo>
                <a:lnTo>
                  <a:pt x="3537" y="6621"/>
                </a:lnTo>
                <a:lnTo>
                  <a:pt x="3358" y="6787"/>
                </a:lnTo>
                <a:lnTo>
                  <a:pt x="3263" y="7025"/>
                </a:lnTo>
                <a:lnTo>
                  <a:pt x="3251" y="7156"/>
                </a:lnTo>
                <a:lnTo>
                  <a:pt x="3251" y="8466"/>
                </a:lnTo>
                <a:lnTo>
                  <a:pt x="3263" y="8597"/>
                </a:lnTo>
                <a:lnTo>
                  <a:pt x="3358" y="8823"/>
                </a:lnTo>
                <a:lnTo>
                  <a:pt x="3537" y="9002"/>
                </a:lnTo>
                <a:lnTo>
                  <a:pt x="3775" y="9109"/>
                </a:lnTo>
                <a:lnTo>
                  <a:pt x="5346" y="9109"/>
                </a:lnTo>
                <a:lnTo>
                  <a:pt x="5573" y="9002"/>
                </a:lnTo>
                <a:lnTo>
                  <a:pt x="5751" y="8823"/>
                </a:lnTo>
                <a:lnTo>
                  <a:pt x="5847" y="8597"/>
                </a:lnTo>
                <a:lnTo>
                  <a:pt x="5858" y="8466"/>
                </a:lnTo>
                <a:lnTo>
                  <a:pt x="5858" y="7156"/>
                </a:lnTo>
                <a:lnTo>
                  <a:pt x="5847" y="7025"/>
                </a:lnTo>
                <a:lnTo>
                  <a:pt x="5751" y="6787"/>
                </a:lnTo>
                <a:lnTo>
                  <a:pt x="5573" y="6621"/>
                </a:lnTo>
                <a:lnTo>
                  <a:pt x="5346" y="6513"/>
                </a:lnTo>
                <a:close/>
                <a:moveTo>
                  <a:pt x="7025" y="6513"/>
                </a:moveTo>
                <a:lnTo>
                  <a:pt x="6799" y="6621"/>
                </a:lnTo>
                <a:lnTo>
                  <a:pt x="6620" y="6787"/>
                </a:lnTo>
                <a:lnTo>
                  <a:pt x="6525" y="7025"/>
                </a:lnTo>
                <a:lnTo>
                  <a:pt x="6513" y="7156"/>
                </a:lnTo>
                <a:lnTo>
                  <a:pt x="6513" y="8466"/>
                </a:lnTo>
                <a:lnTo>
                  <a:pt x="6525" y="8597"/>
                </a:lnTo>
                <a:lnTo>
                  <a:pt x="6620" y="8823"/>
                </a:lnTo>
                <a:lnTo>
                  <a:pt x="6799" y="9002"/>
                </a:lnTo>
                <a:lnTo>
                  <a:pt x="7025" y="9109"/>
                </a:lnTo>
                <a:lnTo>
                  <a:pt x="8597" y="9109"/>
                </a:lnTo>
                <a:lnTo>
                  <a:pt x="8835" y="9002"/>
                </a:lnTo>
                <a:lnTo>
                  <a:pt x="9014" y="8823"/>
                </a:lnTo>
                <a:lnTo>
                  <a:pt x="9109" y="8597"/>
                </a:lnTo>
                <a:lnTo>
                  <a:pt x="9121" y="8466"/>
                </a:lnTo>
                <a:lnTo>
                  <a:pt x="9121" y="7156"/>
                </a:lnTo>
                <a:lnTo>
                  <a:pt x="9109" y="7025"/>
                </a:lnTo>
                <a:lnTo>
                  <a:pt x="9014" y="6787"/>
                </a:lnTo>
                <a:lnTo>
                  <a:pt x="8835" y="6621"/>
                </a:lnTo>
                <a:lnTo>
                  <a:pt x="8597" y="651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58"/>
          <p:cNvSpPr/>
          <p:nvPr/>
        </p:nvSpPr>
        <p:spPr>
          <a:xfrm>
            <a:off x="14090807" y="6487007"/>
            <a:ext cx="443448" cy="591491"/>
          </a:xfrm>
          <a:custGeom>
            <a:avLst/>
            <a:gdLst/>
            <a:ahLst/>
            <a:cxnLst/>
            <a:rect l="l" t="t" r="r" b="b"/>
            <a:pathLst>
              <a:path w="7812" h="10420" extrusionOk="0">
                <a:moveTo>
                  <a:pt x="6514" y="3251"/>
                </a:moveTo>
                <a:lnTo>
                  <a:pt x="5918" y="9466"/>
                </a:lnTo>
                <a:lnTo>
                  <a:pt x="5883" y="9597"/>
                </a:lnTo>
                <a:lnTo>
                  <a:pt x="5716" y="9752"/>
                </a:lnTo>
                <a:lnTo>
                  <a:pt x="5597" y="9764"/>
                </a:lnTo>
                <a:lnTo>
                  <a:pt x="2215" y="9764"/>
                </a:lnTo>
                <a:lnTo>
                  <a:pt x="2096" y="9752"/>
                </a:lnTo>
                <a:lnTo>
                  <a:pt x="1918" y="9597"/>
                </a:lnTo>
                <a:lnTo>
                  <a:pt x="1894" y="9466"/>
                </a:lnTo>
                <a:lnTo>
                  <a:pt x="1298" y="3251"/>
                </a:lnTo>
                <a:close/>
                <a:moveTo>
                  <a:pt x="4680" y="1"/>
                </a:moveTo>
                <a:lnTo>
                  <a:pt x="4478" y="72"/>
                </a:lnTo>
                <a:lnTo>
                  <a:pt x="4311" y="203"/>
                </a:lnTo>
                <a:lnTo>
                  <a:pt x="4192" y="382"/>
                </a:lnTo>
                <a:lnTo>
                  <a:pt x="4156" y="489"/>
                </a:lnTo>
                <a:lnTo>
                  <a:pt x="3644" y="2596"/>
                </a:lnTo>
                <a:lnTo>
                  <a:pt x="298" y="2584"/>
                </a:lnTo>
                <a:lnTo>
                  <a:pt x="179" y="2608"/>
                </a:lnTo>
                <a:lnTo>
                  <a:pt x="13" y="2787"/>
                </a:lnTo>
                <a:lnTo>
                  <a:pt x="1" y="2906"/>
                </a:lnTo>
                <a:lnTo>
                  <a:pt x="13" y="3049"/>
                </a:lnTo>
                <a:lnTo>
                  <a:pt x="179" y="3239"/>
                </a:lnTo>
                <a:lnTo>
                  <a:pt x="298" y="3251"/>
                </a:lnTo>
                <a:lnTo>
                  <a:pt x="632" y="3251"/>
                </a:lnTo>
                <a:lnTo>
                  <a:pt x="632" y="3263"/>
                </a:lnTo>
                <a:lnTo>
                  <a:pt x="632" y="3287"/>
                </a:lnTo>
                <a:lnTo>
                  <a:pt x="1227" y="9526"/>
                </a:lnTo>
                <a:lnTo>
                  <a:pt x="1263" y="9717"/>
                </a:lnTo>
                <a:lnTo>
                  <a:pt x="1429" y="10038"/>
                </a:lnTo>
                <a:lnTo>
                  <a:pt x="1691" y="10276"/>
                </a:lnTo>
                <a:lnTo>
                  <a:pt x="2025" y="10407"/>
                </a:lnTo>
                <a:lnTo>
                  <a:pt x="2215" y="10419"/>
                </a:lnTo>
                <a:lnTo>
                  <a:pt x="5597" y="10419"/>
                </a:lnTo>
                <a:lnTo>
                  <a:pt x="5775" y="10407"/>
                </a:lnTo>
                <a:lnTo>
                  <a:pt x="6109" y="10276"/>
                </a:lnTo>
                <a:lnTo>
                  <a:pt x="6371" y="10038"/>
                </a:lnTo>
                <a:lnTo>
                  <a:pt x="6537" y="9717"/>
                </a:lnTo>
                <a:lnTo>
                  <a:pt x="6561" y="9538"/>
                </a:lnTo>
                <a:lnTo>
                  <a:pt x="7157" y="3287"/>
                </a:lnTo>
                <a:lnTo>
                  <a:pt x="7145" y="3263"/>
                </a:lnTo>
                <a:lnTo>
                  <a:pt x="7157" y="3251"/>
                </a:lnTo>
                <a:lnTo>
                  <a:pt x="7490" y="3251"/>
                </a:lnTo>
                <a:lnTo>
                  <a:pt x="7621" y="3239"/>
                </a:lnTo>
                <a:lnTo>
                  <a:pt x="7788" y="3061"/>
                </a:lnTo>
                <a:lnTo>
                  <a:pt x="7811" y="2930"/>
                </a:lnTo>
                <a:lnTo>
                  <a:pt x="7788" y="2799"/>
                </a:lnTo>
                <a:lnTo>
                  <a:pt x="7609" y="2608"/>
                </a:lnTo>
                <a:lnTo>
                  <a:pt x="7466" y="2584"/>
                </a:lnTo>
                <a:lnTo>
                  <a:pt x="4323" y="2596"/>
                </a:lnTo>
                <a:lnTo>
                  <a:pt x="4787" y="644"/>
                </a:lnTo>
                <a:lnTo>
                  <a:pt x="5513" y="644"/>
                </a:lnTo>
                <a:lnTo>
                  <a:pt x="5644" y="632"/>
                </a:lnTo>
                <a:lnTo>
                  <a:pt x="5823" y="453"/>
                </a:lnTo>
                <a:lnTo>
                  <a:pt x="5835" y="322"/>
                </a:lnTo>
                <a:lnTo>
                  <a:pt x="5823" y="191"/>
                </a:lnTo>
                <a:lnTo>
                  <a:pt x="5656" y="13"/>
                </a:lnTo>
                <a:lnTo>
                  <a:pt x="5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58"/>
          <p:cNvSpPr/>
          <p:nvPr/>
        </p:nvSpPr>
        <p:spPr>
          <a:xfrm>
            <a:off x="15181033" y="6487007"/>
            <a:ext cx="517754" cy="591491"/>
          </a:xfrm>
          <a:custGeom>
            <a:avLst/>
            <a:gdLst/>
            <a:ahLst/>
            <a:cxnLst/>
            <a:rect l="l" t="t" r="r" b="b"/>
            <a:pathLst>
              <a:path w="9121" h="10420" extrusionOk="0">
                <a:moveTo>
                  <a:pt x="7180" y="655"/>
                </a:moveTo>
                <a:lnTo>
                  <a:pt x="7347" y="775"/>
                </a:lnTo>
                <a:lnTo>
                  <a:pt x="7382" y="870"/>
                </a:lnTo>
                <a:lnTo>
                  <a:pt x="7752" y="1953"/>
                </a:lnTo>
                <a:lnTo>
                  <a:pt x="1381" y="1953"/>
                </a:lnTo>
                <a:lnTo>
                  <a:pt x="1739" y="870"/>
                </a:lnTo>
                <a:lnTo>
                  <a:pt x="1786" y="775"/>
                </a:lnTo>
                <a:lnTo>
                  <a:pt x="1941" y="655"/>
                </a:lnTo>
                <a:close/>
                <a:moveTo>
                  <a:pt x="1893" y="1"/>
                </a:moveTo>
                <a:lnTo>
                  <a:pt x="1596" y="96"/>
                </a:lnTo>
                <a:lnTo>
                  <a:pt x="1358" y="274"/>
                </a:lnTo>
                <a:lnTo>
                  <a:pt x="1179" y="525"/>
                </a:lnTo>
                <a:lnTo>
                  <a:pt x="1119" y="667"/>
                </a:lnTo>
                <a:lnTo>
                  <a:pt x="691" y="1953"/>
                </a:lnTo>
                <a:lnTo>
                  <a:pt x="334" y="1953"/>
                </a:lnTo>
                <a:lnTo>
                  <a:pt x="203" y="1965"/>
                </a:lnTo>
                <a:lnTo>
                  <a:pt x="24" y="2144"/>
                </a:lnTo>
                <a:lnTo>
                  <a:pt x="0" y="2275"/>
                </a:lnTo>
                <a:lnTo>
                  <a:pt x="24" y="2406"/>
                </a:lnTo>
                <a:lnTo>
                  <a:pt x="203" y="2584"/>
                </a:lnTo>
                <a:lnTo>
                  <a:pt x="334" y="2608"/>
                </a:lnTo>
                <a:lnTo>
                  <a:pt x="8799" y="2608"/>
                </a:lnTo>
                <a:lnTo>
                  <a:pt x="8930" y="2584"/>
                </a:lnTo>
                <a:lnTo>
                  <a:pt x="9097" y="2406"/>
                </a:lnTo>
                <a:lnTo>
                  <a:pt x="9121" y="2275"/>
                </a:lnTo>
                <a:lnTo>
                  <a:pt x="9097" y="2144"/>
                </a:lnTo>
                <a:lnTo>
                  <a:pt x="8918" y="1965"/>
                </a:lnTo>
                <a:lnTo>
                  <a:pt x="8799" y="1953"/>
                </a:lnTo>
                <a:lnTo>
                  <a:pt x="8430" y="1953"/>
                </a:lnTo>
                <a:lnTo>
                  <a:pt x="8002" y="667"/>
                </a:lnTo>
                <a:lnTo>
                  <a:pt x="7942" y="525"/>
                </a:lnTo>
                <a:lnTo>
                  <a:pt x="7763" y="274"/>
                </a:lnTo>
                <a:lnTo>
                  <a:pt x="7525" y="96"/>
                </a:lnTo>
                <a:lnTo>
                  <a:pt x="7240" y="1"/>
                </a:lnTo>
                <a:close/>
                <a:moveTo>
                  <a:pt x="7335" y="5204"/>
                </a:moveTo>
                <a:lnTo>
                  <a:pt x="7073" y="7811"/>
                </a:lnTo>
                <a:lnTo>
                  <a:pt x="2060" y="7811"/>
                </a:lnTo>
                <a:lnTo>
                  <a:pt x="1798" y="5204"/>
                </a:lnTo>
                <a:close/>
                <a:moveTo>
                  <a:pt x="7001" y="8466"/>
                </a:moveTo>
                <a:lnTo>
                  <a:pt x="6882" y="9478"/>
                </a:lnTo>
                <a:lnTo>
                  <a:pt x="6870" y="9597"/>
                </a:lnTo>
                <a:lnTo>
                  <a:pt x="6704" y="9752"/>
                </a:lnTo>
                <a:lnTo>
                  <a:pt x="6573" y="9764"/>
                </a:lnTo>
                <a:lnTo>
                  <a:pt x="2536" y="9764"/>
                </a:lnTo>
                <a:lnTo>
                  <a:pt x="2405" y="9752"/>
                </a:lnTo>
                <a:lnTo>
                  <a:pt x="2239" y="9597"/>
                </a:lnTo>
                <a:lnTo>
                  <a:pt x="2203" y="9478"/>
                </a:lnTo>
                <a:lnTo>
                  <a:pt x="2120" y="8466"/>
                </a:lnTo>
                <a:close/>
                <a:moveTo>
                  <a:pt x="1274" y="3251"/>
                </a:moveTo>
                <a:lnTo>
                  <a:pt x="1143" y="3287"/>
                </a:lnTo>
                <a:lnTo>
                  <a:pt x="988" y="3477"/>
                </a:lnTo>
                <a:lnTo>
                  <a:pt x="988" y="3608"/>
                </a:lnTo>
                <a:lnTo>
                  <a:pt x="1572" y="9538"/>
                </a:lnTo>
                <a:lnTo>
                  <a:pt x="1608" y="9717"/>
                </a:lnTo>
                <a:lnTo>
                  <a:pt x="1762" y="10038"/>
                </a:lnTo>
                <a:lnTo>
                  <a:pt x="2024" y="10276"/>
                </a:lnTo>
                <a:lnTo>
                  <a:pt x="2346" y="10407"/>
                </a:lnTo>
                <a:lnTo>
                  <a:pt x="2536" y="10419"/>
                </a:lnTo>
                <a:lnTo>
                  <a:pt x="6561" y="10419"/>
                </a:lnTo>
                <a:lnTo>
                  <a:pt x="6751" y="10407"/>
                </a:lnTo>
                <a:lnTo>
                  <a:pt x="7085" y="10276"/>
                </a:lnTo>
                <a:lnTo>
                  <a:pt x="7347" y="10038"/>
                </a:lnTo>
                <a:lnTo>
                  <a:pt x="7501" y="9717"/>
                </a:lnTo>
                <a:lnTo>
                  <a:pt x="7537" y="9538"/>
                </a:lnTo>
                <a:lnTo>
                  <a:pt x="8121" y="3608"/>
                </a:lnTo>
                <a:lnTo>
                  <a:pt x="8133" y="3477"/>
                </a:lnTo>
                <a:lnTo>
                  <a:pt x="8025" y="3323"/>
                </a:lnTo>
                <a:lnTo>
                  <a:pt x="7918" y="3263"/>
                </a:lnTo>
                <a:lnTo>
                  <a:pt x="7847" y="3251"/>
                </a:lnTo>
                <a:lnTo>
                  <a:pt x="7716" y="3263"/>
                </a:lnTo>
                <a:lnTo>
                  <a:pt x="7525" y="3418"/>
                </a:lnTo>
                <a:lnTo>
                  <a:pt x="7501" y="3549"/>
                </a:lnTo>
                <a:lnTo>
                  <a:pt x="7394" y="4561"/>
                </a:lnTo>
                <a:lnTo>
                  <a:pt x="1739" y="4561"/>
                </a:lnTo>
                <a:lnTo>
                  <a:pt x="1631" y="3549"/>
                </a:lnTo>
                <a:lnTo>
                  <a:pt x="1596" y="3418"/>
                </a:lnTo>
                <a:lnTo>
                  <a:pt x="1405" y="3263"/>
                </a:lnTo>
                <a:lnTo>
                  <a:pt x="1274" y="325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58"/>
          <p:cNvSpPr/>
          <p:nvPr/>
        </p:nvSpPr>
        <p:spPr>
          <a:xfrm>
            <a:off x="16309063" y="6487007"/>
            <a:ext cx="517810" cy="591491"/>
          </a:xfrm>
          <a:custGeom>
            <a:avLst/>
            <a:gdLst/>
            <a:ahLst/>
            <a:cxnLst/>
            <a:rect l="l" t="t" r="r" b="b"/>
            <a:pathLst>
              <a:path w="9122" h="10420" extrusionOk="0">
                <a:moveTo>
                  <a:pt x="5085" y="715"/>
                </a:moveTo>
                <a:lnTo>
                  <a:pt x="5359" y="810"/>
                </a:lnTo>
                <a:lnTo>
                  <a:pt x="5847" y="1120"/>
                </a:lnTo>
                <a:lnTo>
                  <a:pt x="6049" y="1334"/>
                </a:lnTo>
                <a:lnTo>
                  <a:pt x="6240" y="1560"/>
                </a:lnTo>
                <a:lnTo>
                  <a:pt x="6478" y="2084"/>
                </a:lnTo>
                <a:lnTo>
                  <a:pt x="6525" y="2382"/>
                </a:lnTo>
                <a:lnTo>
                  <a:pt x="5906" y="2287"/>
                </a:lnTo>
                <a:lnTo>
                  <a:pt x="5847" y="2275"/>
                </a:lnTo>
                <a:lnTo>
                  <a:pt x="5775" y="2287"/>
                </a:lnTo>
                <a:lnTo>
                  <a:pt x="5716" y="2299"/>
                </a:lnTo>
                <a:lnTo>
                  <a:pt x="5668" y="2334"/>
                </a:lnTo>
                <a:lnTo>
                  <a:pt x="5609" y="2382"/>
                </a:lnTo>
                <a:lnTo>
                  <a:pt x="5573" y="2430"/>
                </a:lnTo>
                <a:lnTo>
                  <a:pt x="5549" y="2489"/>
                </a:lnTo>
                <a:lnTo>
                  <a:pt x="5537" y="2549"/>
                </a:lnTo>
                <a:lnTo>
                  <a:pt x="5525" y="2620"/>
                </a:lnTo>
                <a:lnTo>
                  <a:pt x="5537" y="2680"/>
                </a:lnTo>
                <a:lnTo>
                  <a:pt x="5561" y="2739"/>
                </a:lnTo>
                <a:lnTo>
                  <a:pt x="5597" y="2799"/>
                </a:lnTo>
                <a:lnTo>
                  <a:pt x="5632" y="2846"/>
                </a:lnTo>
                <a:lnTo>
                  <a:pt x="5692" y="2882"/>
                </a:lnTo>
                <a:lnTo>
                  <a:pt x="5752" y="2906"/>
                </a:lnTo>
                <a:lnTo>
                  <a:pt x="5811" y="2930"/>
                </a:lnTo>
                <a:lnTo>
                  <a:pt x="7597" y="3204"/>
                </a:lnTo>
                <a:lnTo>
                  <a:pt x="7811" y="3239"/>
                </a:lnTo>
                <a:lnTo>
                  <a:pt x="8002" y="3346"/>
                </a:lnTo>
                <a:lnTo>
                  <a:pt x="8085" y="3394"/>
                </a:lnTo>
                <a:lnTo>
                  <a:pt x="8240" y="3537"/>
                </a:lnTo>
                <a:lnTo>
                  <a:pt x="8311" y="3644"/>
                </a:lnTo>
                <a:lnTo>
                  <a:pt x="8407" y="3835"/>
                </a:lnTo>
                <a:lnTo>
                  <a:pt x="8454" y="4037"/>
                </a:lnTo>
                <a:lnTo>
                  <a:pt x="8466" y="4251"/>
                </a:lnTo>
                <a:lnTo>
                  <a:pt x="8431" y="4466"/>
                </a:lnTo>
                <a:lnTo>
                  <a:pt x="8371" y="4632"/>
                </a:lnTo>
                <a:lnTo>
                  <a:pt x="8169" y="4906"/>
                </a:lnTo>
                <a:lnTo>
                  <a:pt x="8038" y="5013"/>
                </a:lnTo>
                <a:lnTo>
                  <a:pt x="7895" y="5109"/>
                </a:lnTo>
                <a:lnTo>
                  <a:pt x="7573" y="5192"/>
                </a:lnTo>
                <a:lnTo>
                  <a:pt x="1537" y="5192"/>
                </a:lnTo>
                <a:lnTo>
                  <a:pt x="1215" y="5109"/>
                </a:lnTo>
                <a:lnTo>
                  <a:pt x="1072" y="5013"/>
                </a:lnTo>
                <a:lnTo>
                  <a:pt x="941" y="4906"/>
                </a:lnTo>
                <a:lnTo>
                  <a:pt x="751" y="4632"/>
                </a:lnTo>
                <a:lnTo>
                  <a:pt x="691" y="4466"/>
                </a:lnTo>
                <a:lnTo>
                  <a:pt x="644" y="4275"/>
                </a:lnTo>
                <a:lnTo>
                  <a:pt x="691" y="3894"/>
                </a:lnTo>
                <a:lnTo>
                  <a:pt x="763" y="3716"/>
                </a:lnTo>
                <a:lnTo>
                  <a:pt x="870" y="3549"/>
                </a:lnTo>
                <a:lnTo>
                  <a:pt x="1156" y="3299"/>
                </a:lnTo>
                <a:lnTo>
                  <a:pt x="1334" y="3227"/>
                </a:lnTo>
                <a:lnTo>
                  <a:pt x="2334" y="2953"/>
                </a:lnTo>
                <a:lnTo>
                  <a:pt x="2346" y="2942"/>
                </a:lnTo>
                <a:lnTo>
                  <a:pt x="2382" y="2930"/>
                </a:lnTo>
                <a:lnTo>
                  <a:pt x="2406" y="2918"/>
                </a:lnTo>
                <a:lnTo>
                  <a:pt x="2430" y="2894"/>
                </a:lnTo>
                <a:lnTo>
                  <a:pt x="2465" y="2882"/>
                </a:lnTo>
                <a:lnTo>
                  <a:pt x="2477" y="2858"/>
                </a:lnTo>
                <a:lnTo>
                  <a:pt x="2501" y="2834"/>
                </a:lnTo>
                <a:lnTo>
                  <a:pt x="2513" y="2811"/>
                </a:lnTo>
                <a:lnTo>
                  <a:pt x="2537" y="2787"/>
                </a:lnTo>
                <a:lnTo>
                  <a:pt x="2549" y="2751"/>
                </a:lnTo>
                <a:lnTo>
                  <a:pt x="2549" y="2727"/>
                </a:lnTo>
                <a:lnTo>
                  <a:pt x="2549" y="2692"/>
                </a:lnTo>
                <a:lnTo>
                  <a:pt x="2572" y="2668"/>
                </a:lnTo>
                <a:lnTo>
                  <a:pt x="2572" y="2644"/>
                </a:lnTo>
                <a:lnTo>
                  <a:pt x="2584" y="2477"/>
                </a:lnTo>
                <a:lnTo>
                  <a:pt x="2703" y="2180"/>
                </a:lnTo>
                <a:lnTo>
                  <a:pt x="2811" y="2049"/>
                </a:lnTo>
                <a:lnTo>
                  <a:pt x="2942" y="1941"/>
                </a:lnTo>
                <a:lnTo>
                  <a:pt x="3239" y="1822"/>
                </a:lnTo>
                <a:lnTo>
                  <a:pt x="3406" y="1810"/>
                </a:lnTo>
                <a:lnTo>
                  <a:pt x="4085" y="1810"/>
                </a:lnTo>
                <a:lnTo>
                  <a:pt x="4227" y="1799"/>
                </a:lnTo>
                <a:lnTo>
                  <a:pt x="4513" y="1715"/>
                </a:lnTo>
                <a:lnTo>
                  <a:pt x="4644" y="1644"/>
                </a:lnTo>
                <a:lnTo>
                  <a:pt x="4763" y="1548"/>
                </a:lnTo>
                <a:lnTo>
                  <a:pt x="4942" y="1322"/>
                </a:lnTo>
                <a:lnTo>
                  <a:pt x="4990" y="1191"/>
                </a:lnTo>
                <a:lnTo>
                  <a:pt x="5037" y="1072"/>
                </a:lnTo>
                <a:lnTo>
                  <a:pt x="5085" y="834"/>
                </a:lnTo>
                <a:lnTo>
                  <a:pt x="5085" y="715"/>
                </a:lnTo>
                <a:close/>
                <a:moveTo>
                  <a:pt x="4537" y="1"/>
                </a:moveTo>
                <a:lnTo>
                  <a:pt x="4454" y="13"/>
                </a:lnTo>
                <a:lnTo>
                  <a:pt x="4370" y="48"/>
                </a:lnTo>
                <a:lnTo>
                  <a:pt x="4299" y="120"/>
                </a:lnTo>
                <a:lnTo>
                  <a:pt x="4251" y="203"/>
                </a:lnTo>
                <a:lnTo>
                  <a:pt x="4216" y="286"/>
                </a:lnTo>
                <a:lnTo>
                  <a:pt x="4239" y="394"/>
                </a:lnTo>
                <a:lnTo>
                  <a:pt x="4263" y="477"/>
                </a:lnTo>
                <a:lnTo>
                  <a:pt x="4323" y="560"/>
                </a:lnTo>
                <a:lnTo>
                  <a:pt x="4394" y="632"/>
                </a:lnTo>
                <a:lnTo>
                  <a:pt x="4418" y="739"/>
                </a:lnTo>
                <a:lnTo>
                  <a:pt x="4430" y="846"/>
                </a:lnTo>
                <a:lnTo>
                  <a:pt x="4406" y="941"/>
                </a:lnTo>
                <a:lnTo>
                  <a:pt x="4347" y="1037"/>
                </a:lnTo>
                <a:lnTo>
                  <a:pt x="4275" y="1096"/>
                </a:lnTo>
                <a:lnTo>
                  <a:pt x="4180" y="1144"/>
                </a:lnTo>
                <a:lnTo>
                  <a:pt x="4073" y="1156"/>
                </a:lnTo>
                <a:lnTo>
                  <a:pt x="3394" y="1156"/>
                </a:lnTo>
                <a:lnTo>
                  <a:pt x="3132" y="1167"/>
                </a:lnTo>
                <a:lnTo>
                  <a:pt x="2656" y="1346"/>
                </a:lnTo>
                <a:lnTo>
                  <a:pt x="2441" y="1501"/>
                </a:lnTo>
                <a:lnTo>
                  <a:pt x="2251" y="1679"/>
                </a:lnTo>
                <a:lnTo>
                  <a:pt x="2001" y="2132"/>
                </a:lnTo>
                <a:lnTo>
                  <a:pt x="1941" y="2382"/>
                </a:lnTo>
                <a:lnTo>
                  <a:pt x="1144" y="2608"/>
                </a:lnTo>
                <a:lnTo>
                  <a:pt x="989" y="2656"/>
                </a:lnTo>
                <a:lnTo>
                  <a:pt x="715" y="2811"/>
                </a:lnTo>
                <a:lnTo>
                  <a:pt x="477" y="3025"/>
                </a:lnTo>
                <a:lnTo>
                  <a:pt x="274" y="3263"/>
                </a:lnTo>
                <a:lnTo>
                  <a:pt x="191" y="3406"/>
                </a:lnTo>
                <a:lnTo>
                  <a:pt x="120" y="3549"/>
                </a:lnTo>
                <a:lnTo>
                  <a:pt x="24" y="3858"/>
                </a:lnTo>
                <a:lnTo>
                  <a:pt x="1" y="4168"/>
                </a:lnTo>
                <a:lnTo>
                  <a:pt x="24" y="4489"/>
                </a:lnTo>
                <a:lnTo>
                  <a:pt x="60" y="4644"/>
                </a:lnTo>
                <a:lnTo>
                  <a:pt x="143" y="4906"/>
                </a:lnTo>
                <a:lnTo>
                  <a:pt x="465" y="5347"/>
                </a:lnTo>
                <a:lnTo>
                  <a:pt x="679" y="5525"/>
                </a:lnTo>
                <a:lnTo>
                  <a:pt x="905" y="5680"/>
                </a:lnTo>
                <a:lnTo>
                  <a:pt x="1429" y="5847"/>
                </a:lnTo>
                <a:lnTo>
                  <a:pt x="1715" y="5859"/>
                </a:lnTo>
                <a:lnTo>
                  <a:pt x="7645" y="5859"/>
                </a:lnTo>
                <a:lnTo>
                  <a:pt x="8097" y="5728"/>
                </a:lnTo>
                <a:lnTo>
                  <a:pt x="8311" y="5621"/>
                </a:lnTo>
                <a:lnTo>
                  <a:pt x="8514" y="5478"/>
                </a:lnTo>
                <a:lnTo>
                  <a:pt x="8823" y="5132"/>
                </a:lnTo>
                <a:lnTo>
                  <a:pt x="8943" y="4918"/>
                </a:lnTo>
                <a:lnTo>
                  <a:pt x="9038" y="4704"/>
                </a:lnTo>
                <a:lnTo>
                  <a:pt x="9121" y="4228"/>
                </a:lnTo>
                <a:lnTo>
                  <a:pt x="9097" y="3989"/>
                </a:lnTo>
                <a:lnTo>
                  <a:pt x="9062" y="3751"/>
                </a:lnTo>
                <a:lnTo>
                  <a:pt x="8871" y="3311"/>
                </a:lnTo>
                <a:lnTo>
                  <a:pt x="8728" y="3120"/>
                </a:lnTo>
                <a:lnTo>
                  <a:pt x="8621" y="3013"/>
                </a:lnTo>
                <a:lnTo>
                  <a:pt x="8383" y="2823"/>
                </a:lnTo>
                <a:lnTo>
                  <a:pt x="7978" y="2620"/>
                </a:lnTo>
                <a:lnTo>
                  <a:pt x="7692" y="2561"/>
                </a:lnTo>
                <a:lnTo>
                  <a:pt x="7157" y="2477"/>
                </a:lnTo>
                <a:lnTo>
                  <a:pt x="7145" y="2227"/>
                </a:lnTo>
                <a:lnTo>
                  <a:pt x="7026" y="1739"/>
                </a:lnTo>
                <a:lnTo>
                  <a:pt x="6823" y="1298"/>
                </a:lnTo>
                <a:lnTo>
                  <a:pt x="6537" y="894"/>
                </a:lnTo>
                <a:lnTo>
                  <a:pt x="6359" y="715"/>
                </a:lnTo>
                <a:lnTo>
                  <a:pt x="6168" y="548"/>
                </a:lnTo>
                <a:lnTo>
                  <a:pt x="5752" y="286"/>
                </a:lnTo>
                <a:lnTo>
                  <a:pt x="5275" y="108"/>
                </a:lnTo>
                <a:lnTo>
                  <a:pt x="4787" y="13"/>
                </a:lnTo>
                <a:lnTo>
                  <a:pt x="4537" y="1"/>
                </a:lnTo>
                <a:close/>
                <a:moveTo>
                  <a:pt x="1632" y="6502"/>
                </a:moveTo>
                <a:lnTo>
                  <a:pt x="1572" y="6514"/>
                </a:lnTo>
                <a:lnTo>
                  <a:pt x="1513" y="6526"/>
                </a:lnTo>
                <a:lnTo>
                  <a:pt x="1453" y="6561"/>
                </a:lnTo>
                <a:lnTo>
                  <a:pt x="1406" y="6597"/>
                </a:lnTo>
                <a:lnTo>
                  <a:pt x="1358" y="6645"/>
                </a:lnTo>
                <a:lnTo>
                  <a:pt x="1322" y="6704"/>
                </a:lnTo>
                <a:lnTo>
                  <a:pt x="1310" y="6764"/>
                </a:lnTo>
                <a:lnTo>
                  <a:pt x="1298" y="6823"/>
                </a:lnTo>
                <a:lnTo>
                  <a:pt x="1298" y="6895"/>
                </a:lnTo>
                <a:lnTo>
                  <a:pt x="1775" y="9693"/>
                </a:lnTo>
                <a:lnTo>
                  <a:pt x="1810" y="9847"/>
                </a:lnTo>
                <a:lnTo>
                  <a:pt x="1953" y="10098"/>
                </a:lnTo>
                <a:lnTo>
                  <a:pt x="2072" y="10193"/>
                </a:lnTo>
                <a:lnTo>
                  <a:pt x="2191" y="10300"/>
                </a:lnTo>
                <a:lnTo>
                  <a:pt x="2477" y="10407"/>
                </a:lnTo>
                <a:lnTo>
                  <a:pt x="2632" y="10419"/>
                </a:lnTo>
                <a:lnTo>
                  <a:pt x="6490" y="10419"/>
                </a:lnTo>
                <a:lnTo>
                  <a:pt x="6633" y="10407"/>
                </a:lnTo>
                <a:lnTo>
                  <a:pt x="6918" y="10300"/>
                </a:lnTo>
                <a:lnTo>
                  <a:pt x="7049" y="10217"/>
                </a:lnTo>
                <a:lnTo>
                  <a:pt x="7157" y="10109"/>
                </a:lnTo>
                <a:lnTo>
                  <a:pt x="7311" y="9836"/>
                </a:lnTo>
                <a:lnTo>
                  <a:pt x="7335" y="9693"/>
                </a:lnTo>
                <a:lnTo>
                  <a:pt x="7811" y="6895"/>
                </a:lnTo>
                <a:lnTo>
                  <a:pt x="7811" y="6823"/>
                </a:lnTo>
                <a:lnTo>
                  <a:pt x="7799" y="6764"/>
                </a:lnTo>
                <a:lnTo>
                  <a:pt x="7788" y="6704"/>
                </a:lnTo>
                <a:lnTo>
                  <a:pt x="7752" y="6645"/>
                </a:lnTo>
                <a:lnTo>
                  <a:pt x="7716" y="6597"/>
                </a:lnTo>
                <a:lnTo>
                  <a:pt x="7657" y="6561"/>
                </a:lnTo>
                <a:lnTo>
                  <a:pt x="7597" y="6526"/>
                </a:lnTo>
                <a:lnTo>
                  <a:pt x="7538" y="6514"/>
                </a:lnTo>
                <a:lnTo>
                  <a:pt x="7407" y="6514"/>
                </a:lnTo>
                <a:lnTo>
                  <a:pt x="7288" y="6549"/>
                </a:lnTo>
                <a:lnTo>
                  <a:pt x="7192" y="6656"/>
                </a:lnTo>
                <a:lnTo>
                  <a:pt x="7157" y="6787"/>
                </a:lnTo>
                <a:lnTo>
                  <a:pt x="6692" y="9562"/>
                </a:lnTo>
                <a:lnTo>
                  <a:pt x="6668" y="9657"/>
                </a:lnTo>
                <a:lnTo>
                  <a:pt x="6621" y="9717"/>
                </a:lnTo>
                <a:lnTo>
                  <a:pt x="6561" y="9752"/>
                </a:lnTo>
                <a:lnTo>
                  <a:pt x="6478" y="9764"/>
                </a:lnTo>
                <a:lnTo>
                  <a:pt x="5811" y="9764"/>
                </a:lnTo>
                <a:lnTo>
                  <a:pt x="6180" y="6871"/>
                </a:lnTo>
                <a:lnTo>
                  <a:pt x="6180" y="6811"/>
                </a:lnTo>
                <a:lnTo>
                  <a:pt x="6168" y="6752"/>
                </a:lnTo>
                <a:lnTo>
                  <a:pt x="6144" y="6680"/>
                </a:lnTo>
                <a:lnTo>
                  <a:pt x="6109" y="6633"/>
                </a:lnTo>
                <a:lnTo>
                  <a:pt x="6073" y="6585"/>
                </a:lnTo>
                <a:lnTo>
                  <a:pt x="6013" y="6537"/>
                </a:lnTo>
                <a:lnTo>
                  <a:pt x="5954" y="6526"/>
                </a:lnTo>
                <a:lnTo>
                  <a:pt x="5894" y="6514"/>
                </a:lnTo>
                <a:lnTo>
                  <a:pt x="5835" y="6514"/>
                </a:lnTo>
                <a:lnTo>
                  <a:pt x="5763" y="6526"/>
                </a:lnTo>
                <a:lnTo>
                  <a:pt x="5704" y="6537"/>
                </a:lnTo>
                <a:lnTo>
                  <a:pt x="5656" y="6573"/>
                </a:lnTo>
                <a:lnTo>
                  <a:pt x="5609" y="6621"/>
                </a:lnTo>
                <a:lnTo>
                  <a:pt x="5573" y="6656"/>
                </a:lnTo>
                <a:lnTo>
                  <a:pt x="5549" y="6728"/>
                </a:lnTo>
                <a:lnTo>
                  <a:pt x="5525" y="6799"/>
                </a:lnTo>
                <a:lnTo>
                  <a:pt x="5156" y="9764"/>
                </a:lnTo>
                <a:lnTo>
                  <a:pt x="3942" y="9764"/>
                </a:lnTo>
                <a:lnTo>
                  <a:pt x="3573" y="6799"/>
                </a:lnTo>
                <a:lnTo>
                  <a:pt x="3561" y="6728"/>
                </a:lnTo>
                <a:lnTo>
                  <a:pt x="3501" y="6609"/>
                </a:lnTo>
                <a:lnTo>
                  <a:pt x="3454" y="6573"/>
                </a:lnTo>
                <a:lnTo>
                  <a:pt x="3346" y="6514"/>
                </a:lnTo>
                <a:lnTo>
                  <a:pt x="3215" y="6514"/>
                </a:lnTo>
                <a:lnTo>
                  <a:pt x="3084" y="6549"/>
                </a:lnTo>
                <a:lnTo>
                  <a:pt x="3001" y="6633"/>
                </a:lnTo>
                <a:lnTo>
                  <a:pt x="2930" y="6752"/>
                </a:lnTo>
                <a:lnTo>
                  <a:pt x="2930" y="6859"/>
                </a:lnTo>
                <a:lnTo>
                  <a:pt x="3287" y="9764"/>
                </a:lnTo>
                <a:lnTo>
                  <a:pt x="2620" y="9764"/>
                </a:lnTo>
                <a:lnTo>
                  <a:pt x="2549" y="9752"/>
                </a:lnTo>
                <a:lnTo>
                  <a:pt x="2489" y="9717"/>
                </a:lnTo>
                <a:lnTo>
                  <a:pt x="2430" y="9657"/>
                </a:lnTo>
                <a:lnTo>
                  <a:pt x="2406" y="9586"/>
                </a:lnTo>
                <a:lnTo>
                  <a:pt x="1941" y="6787"/>
                </a:lnTo>
                <a:lnTo>
                  <a:pt x="1929" y="6716"/>
                </a:lnTo>
                <a:lnTo>
                  <a:pt x="1894" y="6668"/>
                </a:lnTo>
                <a:lnTo>
                  <a:pt x="1858" y="6609"/>
                </a:lnTo>
                <a:lnTo>
                  <a:pt x="1810" y="6573"/>
                </a:lnTo>
                <a:lnTo>
                  <a:pt x="1763" y="6537"/>
                </a:lnTo>
                <a:lnTo>
                  <a:pt x="1691" y="6514"/>
                </a:lnTo>
                <a:lnTo>
                  <a:pt x="1632" y="65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58"/>
          <p:cNvSpPr/>
          <p:nvPr/>
        </p:nvSpPr>
        <p:spPr>
          <a:xfrm>
            <a:off x="9565743" y="7725218"/>
            <a:ext cx="444129" cy="591491"/>
          </a:xfrm>
          <a:custGeom>
            <a:avLst/>
            <a:gdLst/>
            <a:ahLst/>
            <a:cxnLst/>
            <a:rect l="l" t="t" r="r" b="b"/>
            <a:pathLst>
              <a:path w="7824" h="10420" extrusionOk="0">
                <a:moveTo>
                  <a:pt x="2287" y="656"/>
                </a:moveTo>
                <a:lnTo>
                  <a:pt x="2489" y="668"/>
                </a:lnTo>
                <a:lnTo>
                  <a:pt x="2835" y="822"/>
                </a:lnTo>
                <a:lnTo>
                  <a:pt x="3097" y="1084"/>
                </a:lnTo>
                <a:lnTo>
                  <a:pt x="3252" y="1430"/>
                </a:lnTo>
                <a:lnTo>
                  <a:pt x="3263" y="1632"/>
                </a:lnTo>
                <a:lnTo>
                  <a:pt x="3263" y="2930"/>
                </a:lnTo>
                <a:lnTo>
                  <a:pt x="3252" y="3132"/>
                </a:lnTo>
                <a:lnTo>
                  <a:pt x="3097" y="3489"/>
                </a:lnTo>
                <a:lnTo>
                  <a:pt x="2835" y="3751"/>
                </a:lnTo>
                <a:lnTo>
                  <a:pt x="2489" y="3894"/>
                </a:lnTo>
                <a:lnTo>
                  <a:pt x="2287" y="3906"/>
                </a:lnTo>
                <a:lnTo>
                  <a:pt x="1632" y="3906"/>
                </a:lnTo>
                <a:lnTo>
                  <a:pt x="1430" y="3894"/>
                </a:lnTo>
                <a:lnTo>
                  <a:pt x="1084" y="3751"/>
                </a:lnTo>
                <a:lnTo>
                  <a:pt x="823" y="3489"/>
                </a:lnTo>
                <a:lnTo>
                  <a:pt x="668" y="3132"/>
                </a:lnTo>
                <a:lnTo>
                  <a:pt x="656" y="2930"/>
                </a:lnTo>
                <a:lnTo>
                  <a:pt x="656" y="1632"/>
                </a:lnTo>
                <a:lnTo>
                  <a:pt x="668" y="1430"/>
                </a:lnTo>
                <a:lnTo>
                  <a:pt x="823" y="1084"/>
                </a:lnTo>
                <a:lnTo>
                  <a:pt x="1084" y="822"/>
                </a:lnTo>
                <a:lnTo>
                  <a:pt x="1430" y="668"/>
                </a:lnTo>
                <a:lnTo>
                  <a:pt x="1632" y="656"/>
                </a:lnTo>
                <a:close/>
                <a:moveTo>
                  <a:pt x="1632" y="1"/>
                </a:moveTo>
                <a:lnTo>
                  <a:pt x="1465" y="13"/>
                </a:lnTo>
                <a:lnTo>
                  <a:pt x="1156" y="72"/>
                </a:lnTo>
                <a:lnTo>
                  <a:pt x="858" y="203"/>
                </a:lnTo>
                <a:lnTo>
                  <a:pt x="596" y="370"/>
                </a:lnTo>
                <a:lnTo>
                  <a:pt x="382" y="596"/>
                </a:lnTo>
                <a:lnTo>
                  <a:pt x="203" y="858"/>
                </a:lnTo>
                <a:lnTo>
                  <a:pt x="72" y="1144"/>
                </a:lnTo>
                <a:lnTo>
                  <a:pt x="13" y="1465"/>
                </a:lnTo>
                <a:lnTo>
                  <a:pt x="13" y="1632"/>
                </a:lnTo>
                <a:lnTo>
                  <a:pt x="13" y="2930"/>
                </a:lnTo>
                <a:lnTo>
                  <a:pt x="13" y="3097"/>
                </a:lnTo>
                <a:lnTo>
                  <a:pt x="72" y="3418"/>
                </a:lnTo>
                <a:lnTo>
                  <a:pt x="203" y="3716"/>
                </a:lnTo>
                <a:lnTo>
                  <a:pt x="382" y="3978"/>
                </a:lnTo>
                <a:lnTo>
                  <a:pt x="596" y="4192"/>
                </a:lnTo>
                <a:lnTo>
                  <a:pt x="858" y="4371"/>
                </a:lnTo>
                <a:lnTo>
                  <a:pt x="1156" y="4490"/>
                </a:lnTo>
                <a:lnTo>
                  <a:pt x="1465" y="4561"/>
                </a:lnTo>
                <a:lnTo>
                  <a:pt x="2454" y="4561"/>
                </a:lnTo>
                <a:lnTo>
                  <a:pt x="2775" y="4490"/>
                </a:lnTo>
                <a:lnTo>
                  <a:pt x="3061" y="4371"/>
                </a:lnTo>
                <a:lnTo>
                  <a:pt x="3323" y="4192"/>
                </a:lnTo>
                <a:lnTo>
                  <a:pt x="3549" y="3966"/>
                </a:lnTo>
                <a:lnTo>
                  <a:pt x="3716" y="3716"/>
                </a:lnTo>
                <a:lnTo>
                  <a:pt x="3847" y="3418"/>
                </a:lnTo>
                <a:lnTo>
                  <a:pt x="3906" y="3097"/>
                </a:lnTo>
                <a:lnTo>
                  <a:pt x="3918" y="2930"/>
                </a:lnTo>
                <a:lnTo>
                  <a:pt x="3918" y="1632"/>
                </a:lnTo>
                <a:lnTo>
                  <a:pt x="3906" y="1465"/>
                </a:lnTo>
                <a:lnTo>
                  <a:pt x="3847" y="1144"/>
                </a:lnTo>
                <a:lnTo>
                  <a:pt x="3716" y="858"/>
                </a:lnTo>
                <a:lnTo>
                  <a:pt x="3549" y="596"/>
                </a:lnTo>
                <a:lnTo>
                  <a:pt x="3323" y="370"/>
                </a:lnTo>
                <a:lnTo>
                  <a:pt x="3061" y="203"/>
                </a:lnTo>
                <a:lnTo>
                  <a:pt x="2775" y="72"/>
                </a:lnTo>
                <a:lnTo>
                  <a:pt x="2454" y="13"/>
                </a:lnTo>
                <a:lnTo>
                  <a:pt x="2287" y="1"/>
                </a:lnTo>
                <a:close/>
                <a:moveTo>
                  <a:pt x="6157" y="1"/>
                </a:moveTo>
                <a:lnTo>
                  <a:pt x="6085" y="25"/>
                </a:lnTo>
                <a:lnTo>
                  <a:pt x="5109" y="346"/>
                </a:lnTo>
                <a:lnTo>
                  <a:pt x="4990" y="406"/>
                </a:lnTo>
                <a:lnTo>
                  <a:pt x="4883" y="632"/>
                </a:lnTo>
                <a:lnTo>
                  <a:pt x="4907" y="763"/>
                </a:lnTo>
                <a:lnTo>
                  <a:pt x="4966" y="882"/>
                </a:lnTo>
                <a:lnTo>
                  <a:pt x="5192" y="989"/>
                </a:lnTo>
                <a:lnTo>
                  <a:pt x="5311" y="965"/>
                </a:lnTo>
                <a:lnTo>
                  <a:pt x="5859" y="787"/>
                </a:lnTo>
                <a:lnTo>
                  <a:pt x="5859" y="3918"/>
                </a:lnTo>
                <a:lnTo>
                  <a:pt x="4883" y="3918"/>
                </a:lnTo>
                <a:lnTo>
                  <a:pt x="4764" y="3930"/>
                </a:lnTo>
                <a:lnTo>
                  <a:pt x="4585" y="4109"/>
                </a:lnTo>
                <a:lnTo>
                  <a:pt x="4561" y="4240"/>
                </a:lnTo>
                <a:lnTo>
                  <a:pt x="4585" y="4371"/>
                </a:lnTo>
                <a:lnTo>
                  <a:pt x="4764" y="4549"/>
                </a:lnTo>
                <a:lnTo>
                  <a:pt x="4883" y="4561"/>
                </a:lnTo>
                <a:lnTo>
                  <a:pt x="7490" y="4561"/>
                </a:lnTo>
                <a:lnTo>
                  <a:pt x="7621" y="4549"/>
                </a:lnTo>
                <a:lnTo>
                  <a:pt x="7800" y="4371"/>
                </a:lnTo>
                <a:lnTo>
                  <a:pt x="7824" y="4240"/>
                </a:lnTo>
                <a:lnTo>
                  <a:pt x="7800" y="4109"/>
                </a:lnTo>
                <a:lnTo>
                  <a:pt x="7621" y="3930"/>
                </a:lnTo>
                <a:lnTo>
                  <a:pt x="7490" y="3918"/>
                </a:lnTo>
                <a:lnTo>
                  <a:pt x="6514" y="3918"/>
                </a:lnTo>
                <a:lnTo>
                  <a:pt x="6514" y="3906"/>
                </a:lnTo>
                <a:lnTo>
                  <a:pt x="6514" y="334"/>
                </a:lnTo>
                <a:lnTo>
                  <a:pt x="6502" y="251"/>
                </a:lnTo>
                <a:lnTo>
                  <a:pt x="6443" y="120"/>
                </a:lnTo>
                <a:lnTo>
                  <a:pt x="6383" y="72"/>
                </a:lnTo>
                <a:lnTo>
                  <a:pt x="6312" y="25"/>
                </a:lnTo>
                <a:lnTo>
                  <a:pt x="6157" y="1"/>
                </a:lnTo>
                <a:close/>
                <a:moveTo>
                  <a:pt x="6192" y="6514"/>
                </a:moveTo>
                <a:lnTo>
                  <a:pt x="6395" y="6526"/>
                </a:lnTo>
                <a:lnTo>
                  <a:pt x="6740" y="6680"/>
                </a:lnTo>
                <a:lnTo>
                  <a:pt x="7002" y="6942"/>
                </a:lnTo>
                <a:lnTo>
                  <a:pt x="7157" y="7300"/>
                </a:lnTo>
                <a:lnTo>
                  <a:pt x="7169" y="7490"/>
                </a:lnTo>
                <a:lnTo>
                  <a:pt x="7169" y="8800"/>
                </a:lnTo>
                <a:lnTo>
                  <a:pt x="7157" y="8990"/>
                </a:lnTo>
                <a:lnTo>
                  <a:pt x="7002" y="9348"/>
                </a:lnTo>
                <a:lnTo>
                  <a:pt x="6740" y="9609"/>
                </a:lnTo>
                <a:lnTo>
                  <a:pt x="6395" y="9752"/>
                </a:lnTo>
                <a:lnTo>
                  <a:pt x="6192" y="9776"/>
                </a:lnTo>
                <a:lnTo>
                  <a:pt x="5538" y="9776"/>
                </a:lnTo>
                <a:lnTo>
                  <a:pt x="5347" y="9752"/>
                </a:lnTo>
                <a:lnTo>
                  <a:pt x="4990" y="9609"/>
                </a:lnTo>
                <a:lnTo>
                  <a:pt x="4728" y="9348"/>
                </a:lnTo>
                <a:lnTo>
                  <a:pt x="4573" y="8990"/>
                </a:lnTo>
                <a:lnTo>
                  <a:pt x="4561" y="8800"/>
                </a:lnTo>
                <a:lnTo>
                  <a:pt x="4561" y="7490"/>
                </a:lnTo>
                <a:lnTo>
                  <a:pt x="4573" y="7300"/>
                </a:lnTo>
                <a:lnTo>
                  <a:pt x="4728" y="6942"/>
                </a:lnTo>
                <a:lnTo>
                  <a:pt x="4990" y="6680"/>
                </a:lnTo>
                <a:lnTo>
                  <a:pt x="5347" y="6526"/>
                </a:lnTo>
                <a:lnTo>
                  <a:pt x="5538" y="6514"/>
                </a:lnTo>
                <a:close/>
                <a:moveTo>
                  <a:pt x="1608" y="5859"/>
                </a:moveTo>
                <a:lnTo>
                  <a:pt x="1525" y="5883"/>
                </a:lnTo>
                <a:lnTo>
                  <a:pt x="549" y="6204"/>
                </a:lnTo>
                <a:lnTo>
                  <a:pt x="442" y="6264"/>
                </a:lnTo>
                <a:lnTo>
                  <a:pt x="322" y="6490"/>
                </a:lnTo>
                <a:lnTo>
                  <a:pt x="346" y="6621"/>
                </a:lnTo>
                <a:lnTo>
                  <a:pt x="406" y="6740"/>
                </a:lnTo>
                <a:lnTo>
                  <a:pt x="632" y="6835"/>
                </a:lnTo>
                <a:lnTo>
                  <a:pt x="763" y="6823"/>
                </a:lnTo>
                <a:lnTo>
                  <a:pt x="1311" y="6645"/>
                </a:lnTo>
                <a:lnTo>
                  <a:pt x="1311" y="9776"/>
                </a:lnTo>
                <a:lnTo>
                  <a:pt x="334" y="9776"/>
                </a:lnTo>
                <a:lnTo>
                  <a:pt x="203" y="9788"/>
                </a:lnTo>
                <a:lnTo>
                  <a:pt x="25" y="9967"/>
                </a:lnTo>
                <a:lnTo>
                  <a:pt x="1" y="10098"/>
                </a:lnTo>
                <a:lnTo>
                  <a:pt x="25" y="10229"/>
                </a:lnTo>
                <a:lnTo>
                  <a:pt x="203" y="10407"/>
                </a:lnTo>
                <a:lnTo>
                  <a:pt x="334" y="10419"/>
                </a:lnTo>
                <a:lnTo>
                  <a:pt x="2942" y="10419"/>
                </a:lnTo>
                <a:lnTo>
                  <a:pt x="3061" y="10407"/>
                </a:lnTo>
                <a:lnTo>
                  <a:pt x="3240" y="10229"/>
                </a:lnTo>
                <a:lnTo>
                  <a:pt x="3263" y="10098"/>
                </a:lnTo>
                <a:lnTo>
                  <a:pt x="3240" y="9967"/>
                </a:lnTo>
                <a:lnTo>
                  <a:pt x="3061" y="9788"/>
                </a:lnTo>
                <a:lnTo>
                  <a:pt x="2942" y="9776"/>
                </a:lnTo>
                <a:lnTo>
                  <a:pt x="1966" y="9776"/>
                </a:lnTo>
                <a:lnTo>
                  <a:pt x="1954" y="9764"/>
                </a:lnTo>
                <a:lnTo>
                  <a:pt x="1942" y="6192"/>
                </a:lnTo>
                <a:lnTo>
                  <a:pt x="1942" y="6109"/>
                </a:lnTo>
                <a:lnTo>
                  <a:pt x="1882" y="5978"/>
                </a:lnTo>
                <a:lnTo>
                  <a:pt x="1823" y="5930"/>
                </a:lnTo>
                <a:lnTo>
                  <a:pt x="1751" y="5883"/>
                </a:lnTo>
                <a:lnTo>
                  <a:pt x="1608" y="5859"/>
                </a:lnTo>
                <a:close/>
                <a:moveTo>
                  <a:pt x="5371" y="5871"/>
                </a:moveTo>
                <a:lnTo>
                  <a:pt x="5049" y="5930"/>
                </a:lnTo>
                <a:lnTo>
                  <a:pt x="4764" y="6061"/>
                </a:lnTo>
                <a:lnTo>
                  <a:pt x="4502" y="6240"/>
                </a:lnTo>
                <a:lnTo>
                  <a:pt x="4275" y="6454"/>
                </a:lnTo>
                <a:lnTo>
                  <a:pt x="4109" y="6716"/>
                </a:lnTo>
                <a:lnTo>
                  <a:pt x="3978" y="7014"/>
                </a:lnTo>
                <a:lnTo>
                  <a:pt x="3918" y="7323"/>
                </a:lnTo>
                <a:lnTo>
                  <a:pt x="3906" y="7490"/>
                </a:lnTo>
                <a:lnTo>
                  <a:pt x="3906" y="8800"/>
                </a:lnTo>
                <a:lnTo>
                  <a:pt x="3918" y="8967"/>
                </a:lnTo>
                <a:lnTo>
                  <a:pt x="3978" y="9276"/>
                </a:lnTo>
                <a:lnTo>
                  <a:pt x="4109" y="9574"/>
                </a:lnTo>
                <a:lnTo>
                  <a:pt x="4275" y="9836"/>
                </a:lnTo>
                <a:lnTo>
                  <a:pt x="4502" y="10050"/>
                </a:lnTo>
                <a:lnTo>
                  <a:pt x="4764" y="10229"/>
                </a:lnTo>
                <a:lnTo>
                  <a:pt x="5049" y="10348"/>
                </a:lnTo>
                <a:lnTo>
                  <a:pt x="5371" y="10419"/>
                </a:lnTo>
                <a:lnTo>
                  <a:pt x="6359" y="10419"/>
                </a:lnTo>
                <a:lnTo>
                  <a:pt x="6681" y="10348"/>
                </a:lnTo>
                <a:lnTo>
                  <a:pt x="6966" y="10229"/>
                </a:lnTo>
                <a:lnTo>
                  <a:pt x="7228" y="10050"/>
                </a:lnTo>
                <a:lnTo>
                  <a:pt x="7455" y="9836"/>
                </a:lnTo>
                <a:lnTo>
                  <a:pt x="7621" y="9574"/>
                </a:lnTo>
                <a:lnTo>
                  <a:pt x="7752" y="9276"/>
                </a:lnTo>
                <a:lnTo>
                  <a:pt x="7812" y="8967"/>
                </a:lnTo>
                <a:lnTo>
                  <a:pt x="7824" y="8800"/>
                </a:lnTo>
                <a:lnTo>
                  <a:pt x="7824" y="7490"/>
                </a:lnTo>
                <a:lnTo>
                  <a:pt x="7812" y="7323"/>
                </a:lnTo>
                <a:lnTo>
                  <a:pt x="7752" y="7002"/>
                </a:lnTo>
                <a:lnTo>
                  <a:pt x="7621" y="6716"/>
                </a:lnTo>
                <a:lnTo>
                  <a:pt x="7455" y="6454"/>
                </a:lnTo>
                <a:lnTo>
                  <a:pt x="7228" y="6240"/>
                </a:lnTo>
                <a:lnTo>
                  <a:pt x="6966" y="6061"/>
                </a:lnTo>
                <a:lnTo>
                  <a:pt x="6681" y="5930"/>
                </a:lnTo>
                <a:lnTo>
                  <a:pt x="6359" y="587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58"/>
          <p:cNvSpPr/>
          <p:nvPr/>
        </p:nvSpPr>
        <p:spPr>
          <a:xfrm>
            <a:off x="2638617" y="7799580"/>
            <a:ext cx="665116" cy="443448"/>
          </a:xfrm>
          <a:custGeom>
            <a:avLst/>
            <a:gdLst/>
            <a:ahLst/>
            <a:cxnLst/>
            <a:rect l="l" t="t" r="r" b="b"/>
            <a:pathLst>
              <a:path w="11717" h="7812" extrusionOk="0">
                <a:moveTo>
                  <a:pt x="5728" y="2287"/>
                </a:moveTo>
                <a:lnTo>
                  <a:pt x="5633" y="2370"/>
                </a:lnTo>
                <a:lnTo>
                  <a:pt x="5549" y="2477"/>
                </a:lnTo>
                <a:lnTo>
                  <a:pt x="5549" y="2727"/>
                </a:lnTo>
                <a:lnTo>
                  <a:pt x="5633" y="2834"/>
                </a:lnTo>
                <a:lnTo>
                  <a:pt x="6704" y="3906"/>
                </a:lnTo>
                <a:lnTo>
                  <a:pt x="5633" y="4978"/>
                </a:lnTo>
                <a:lnTo>
                  <a:pt x="5549" y="5085"/>
                </a:lnTo>
                <a:lnTo>
                  <a:pt x="5549" y="5335"/>
                </a:lnTo>
                <a:lnTo>
                  <a:pt x="5633" y="5442"/>
                </a:lnTo>
                <a:lnTo>
                  <a:pt x="5728" y="5513"/>
                </a:lnTo>
                <a:lnTo>
                  <a:pt x="5978" y="5513"/>
                </a:lnTo>
                <a:lnTo>
                  <a:pt x="6085" y="5442"/>
                </a:lnTo>
                <a:lnTo>
                  <a:pt x="7145" y="4358"/>
                </a:lnTo>
                <a:lnTo>
                  <a:pt x="8228" y="5442"/>
                </a:lnTo>
                <a:lnTo>
                  <a:pt x="8335" y="5513"/>
                </a:lnTo>
                <a:lnTo>
                  <a:pt x="8585" y="5513"/>
                </a:lnTo>
                <a:lnTo>
                  <a:pt x="8693" y="5442"/>
                </a:lnTo>
                <a:lnTo>
                  <a:pt x="8776" y="5335"/>
                </a:lnTo>
                <a:lnTo>
                  <a:pt x="8776" y="5085"/>
                </a:lnTo>
                <a:lnTo>
                  <a:pt x="8693" y="4978"/>
                </a:lnTo>
                <a:lnTo>
                  <a:pt x="7621" y="3906"/>
                </a:lnTo>
                <a:lnTo>
                  <a:pt x="8693" y="2834"/>
                </a:lnTo>
                <a:lnTo>
                  <a:pt x="8776" y="2727"/>
                </a:lnTo>
                <a:lnTo>
                  <a:pt x="8776" y="2477"/>
                </a:lnTo>
                <a:lnTo>
                  <a:pt x="8693" y="2370"/>
                </a:lnTo>
                <a:lnTo>
                  <a:pt x="8585" y="2287"/>
                </a:lnTo>
                <a:lnTo>
                  <a:pt x="8335" y="2287"/>
                </a:lnTo>
                <a:lnTo>
                  <a:pt x="8228" y="2370"/>
                </a:lnTo>
                <a:lnTo>
                  <a:pt x="7145" y="3442"/>
                </a:lnTo>
                <a:lnTo>
                  <a:pt x="6085" y="2370"/>
                </a:lnTo>
                <a:lnTo>
                  <a:pt x="5978" y="2287"/>
                </a:lnTo>
                <a:close/>
                <a:moveTo>
                  <a:pt x="10419" y="643"/>
                </a:moveTo>
                <a:lnTo>
                  <a:pt x="10550" y="655"/>
                </a:lnTo>
                <a:lnTo>
                  <a:pt x="10788" y="751"/>
                </a:lnTo>
                <a:lnTo>
                  <a:pt x="10955" y="929"/>
                </a:lnTo>
                <a:lnTo>
                  <a:pt x="11062" y="1167"/>
                </a:lnTo>
                <a:lnTo>
                  <a:pt x="11074" y="1298"/>
                </a:lnTo>
                <a:lnTo>
                  <a:pt x="11074" y="6513"/>
                </a:lnTo>
                <a:lnTo>
                  <a:pt x="11062" y="6644"/>
                </a:lnTo>
                <a:lnTo>
                  <a:pt x="10955" y="6871"/>
                </a:lnTo>
                <a:lnTo>
                  <a:pt x="10788" y="7049"/>
                </a:lnTo>
                <a:lnTo>
                  <a:pt x="10550" y="7145"/>
                </a:lnTo>
                <a:lnTo>
                  <a:pt x="10419" y="7156"/>
                </a:lnTo>
                <a:lnTo>
                  <a:pt x="4049" y="7156"/>
                </a:lnTo>
                <a:lnTo>
                  <a:pt x="3811" y="7049"/>
                </a:lnTo>
                <a:lnTo>
                  <a:pt x="3716" y="6966"/>
                </a:lnTo>
                <a:lnTo>
                  <a:pt x="632" y="3906"/>
                </a:lnTo>
                <a:lnTo>
                  <a:pt x="3716" y="834"/>
                </a:lnTo>
                <a:lnTo>
                  <a:pt x="3811" y="751"/>
                </a:lnTo>
                <a:lnTo>
                  <a:pt x="4049" y="655"/>
                </a:lnTo>
                <a:lnTo>
                  <a:pt x="4180" y="643"/>
                </a:lnTo>
                <a:close/>
                <a:moveTo>
                  <a:pt x="4180" y="1"/>
                </a:moveTo>
                <a:lnTo>
                  <a:pt x="3918" y="12"/>
                </a:lnTo>
                <a:lnTo>
                  <a:pt x="3454" y="203"/>
                </a:lnTo>
                <a:lnTo>
                  <a:pt x="3251" y="382"/>
                </a:lnTo>
                <a:lnTo>
                  <a:pt x="191" y="3442"/>
                </a:lnTo>
                <a:lnTo>
                  <a:pt x="108" y="3537"/>
                </a:lnTo>
                <a:lnTo>
                  <a:pt x="13" y="3775"/>
                </a:lnTo>
                <a:lnTo>
                  <a:pt x="1" y="3906"/>
                </a:lnTo>
                <a:lnTo>
                  <a:pt x="13" y="4037"/>
                </a:lnTo>
                <a:lnTo>
                  <a:pt x="108" y="4263"/>
                </a:lnTo>
                <a:lnTo>
                  <a:pt x="191" y="4358"/>
                </a:lnTo>
                <a:lnTo>
                  <a:pt x="3251" y="7430"/>
                </a:lnTo>
                <a:lnTo>
                  <a:pt x="3454" y="7597"/>
                </a:lnTo>
                <a:lnTo>
                  <a:pt x="3918" y="7788"/>
                </a:lnTo>
                <a:lnTo>
                  <a:pt x="4180" y="7811"/>
                </a:lnTo>
                <a:lnTo>
                  <a:pt x="10419" y="7811"/>
                </a:lnTo>
                <a:lnTo>
                  <a:pt x="10681" y="7788"/>
                </a:lnTo>
                <a:lnTo>
                  <a:pt x="11145" y="7597"/>
                </a:lnTo>
                <a:lnTo>
                  <a:pt x="11503" y="7240"/>
                </a:lnTo>
                <a:lnTo>
                  <a:pt x="11705" y="6775"/>
                </a:lnTo>
                <a:lnTo>
                  <a:pt x="11717" y="6513"/>
                </a:lnTo>
                <a:lnTo>
                  <a:pt x="11717" y="1298"/>
                </a:lnTo>
                <a:lnTo>
                  <a:pt x="11705" y="1036"/>
                </a:lnTo>
                <a:lnTo>
                  <a:pt x="11503" y="560"/>
                </a:lnTo>
                <a:lnTo>
                  <a:pt x="11145" y="215"/>
                </a:lnTo>
                <a:lnTo>
                  <a:pt x="10681" y="12"/>
                </a:lnTo>
                <a:lnTo>
                  <a:pt x="10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58"/>
          <p:cNvSpPr/>
          <p:nvPr/>
        </p:nvSpPr>
        <p:spPr>
          <a:xfrm>
            <a:off x="3774141" y="7725218"/>
            <a:ext cx="665797" cy="591491"/>
          </a:xfrm>
          <a:custGeom>
            <a:avLst/>
            <a:gdLst/>
            <a:ahLst/>
            <a:cxnLst/>
            <a:rect l="l" t="t" r="r" b="b"/>
            <a:pathLst>
              <a:path w="11729" h="10420" extrusionOk="0">
                <a:moveTo>
                  <a:pt x="10430" y="656"/>
                </a:moveTo>
                <a:lnTo>
                  <a:pt x="10561" y="668"/>
                </a:lnTo>
                <a:lnTo>
                  <a:pt x="10788" y="763"/>
                </a:lnTo>
                <a:lnTo>
                  <a:pt x="10966" y="941"/>
                </a:lnTo>
                <a:lnTo>
                  <a:pt x="11073" y="1168"/>
                </a:lnTo>
                <a:lnTo>
                  <a:pt x="11073" y="1311"/>
                </a:lnTo>
                <a:lnTo>
                  <a:pt x="11073" y="5216"/>
                </a:lnTo>
                <a:lnTo>
                  <a:pt x="655" y="5216"/>
                </a:lnTo>
                <a:lnTo>
                  <a:pt x="655" y="1311"/>
                </a:lnTo>
                <a:lnTo>
                  <a:pt x="667" y="1168"/>
                </a:lnTo>
                <a:lnTo>
                  <a:pt x="762" y="941"/>
                </a:lnTo>
                <a:lnTo>
                  <a:pt x="941" y="763"/>
                </a:lnTo>
                <a:lnTo>
                  <a:pt x="1179" y="668"/>
                </a:lnTo>
                <a:lnTo>
                  <a:pt x="1310" y="656"/>
                </a:lnTo>
                <a:close/>
                <a:moveTo>
                  <a:pt x="11085" y="5859"/>
                </a:moveTo>
                <a:lnTo>
                  <a:pt x="11085" y="7169"/>
                </a:lnTo>
                <a:lnTo>
                  <a:pt x="11073" y="7300"/>
                </a:lnTo>
                <a:lnTo>
                  <a:pt x="10966" y="7538"/>
                </a:lnTo>
                <a:lnTo>
                  <a:pt x="10799" y="7704"/>
                </a:lnTo>
                <a:lnTo>
                  <a:pt x="10561" y="7812"/>
                </a:lnTo>
                <a:lnTo>
                  <a:pt x="10430" y="7823"/>
                </a:lnTo>
                <a:lnTo>
                  <a:pt x="1310" y="7823"/>
                </a:lnTo>
                <a:lnTo>
                  <a:pt x="1179" y="7812"/>
                </a:lnTo>
                <a:lnTo>
                  <a:pt x="941" y="7704"/>
                </a:lnTo>
                <a:lnTo>
                  <a:pt x="762" y="7538"/>
                </a:lnTo>
                <a:lnTo>
                  <a:pt x="667" y="7300"/>
                </a:lnTo>
                <a:lnTo>
                  <a:pt x="655" y="7169"/>
                </a:lnTo>
                <a:lnTo>
                  <a:pt x="655" y="5859"/>
                </a:lnTo>
                <a:close/>
                <a:moveTo>
                  <a:pt x="6704" y="8466"/>
                </a:moveTo>
                <a:lnTo>
                  <a:pt x="7096" y="9776"/>
                </a:lnTo>
                <a:lnTo>
                  <a:pt x="4644" y="9776"/>
                </a:lnTo>
                <a:lnTo>
                  <a:pt x="5037" y="8466"/>
                </a:lnTo>
                <a:close/>
                <a:moveTo>
                  <a:pt x="1310" y="1"/>
                </a:moveTo>
                <a:lnTo>
                  <a:pt x="1036" y="25"/>
                </a:lnTo>
                <a:lnTo>
                  <a:pt x="572" y="215"/>
                </a:lnTo>
                <a:lnTo>
                  <a:pt x="226" y="572"/>
                </a:lnTo>
                <a:lnTo>
                  <a:pt x="24" y="1037"/>
                </a:lnTo>
                <a:lnTo>
                  <a:pt x="0" y="1311"/>
                </a:lnTo>
                <a:lnTo>
                  <a:pt x="0" y="7169"/>
                </a:lnTo>
                <a:lnTo>
                  <a:pt x="24" y="7431"/>
                </a:lnTo>
                <a:lnTo>
                  <a:pt x="226" y="7895"/>
                </a:lnTo>
                <a:lnTo>
                  <a:pt x="572" y="8252"/>
                </a:lnTo>
                <a:lnTo>
                  <a:pt x="1036" y="8455"/>
                </a:lnTo>
                <a:lnTo>
                  <a:pt x="1310" y="8466"/>
                </a:lnTo>
                <a:lnTo>
                  <a:pt x="4358" y="8466"/>
                </a:lnTo>
                <a:lnTo>
                  <a:pt x="3965" y="9776"/>
                </a:lnTo>
                <a:lnTo>
                  <a:pt x="2941" y="9776"/>
                </a:lnTo>
                <a:lnTo>
                  <a:pt x="2810" y="9788"/>
                </a:lnTo>
                <a:lnTo>
                  <a:pt x="2631" y="9967"/>
                </a:lnTo>
                <a:lnTo>
                  <a:pt x="2608" y="10098"/>
                </a:lnTo>
                <a:lnTo>
                  <a:pt x="2631" y="10229"/>
                </a:lnTo>
                <a:lnTo>
                  <a:pt x="2810" y="10407"/>
                </a:lnTo>
                <a:lnTo>
                  <a:pt x="2941" y="10419"/>
                </a:lnTo>
                <a:lnTo>
                  <a:pt x="8799" y="10419"/>
                </a:lnTo>
                <a:lnTo>
                  <a:pt x="8930" y="10407"/>
                </a:lnTo>
                <a:lnTo>
                  <a:pt x="9109" y="10229"/>
                </a:lnTo>
                <a:lnTo>
                  <a:pt x="9121" y="10098"/>
                </a:lnTo>
                <a:lnTo>
                  <a:pt x="9109" y="9967"/>
                </a:lnTo>
                <a:lnTo>
                  <a:pt x="8930" y="9788"/>
                </a:lnTo>
                <a:lnTo>
                  <a:pt x="8799" y="9776"/>
                </a:lnTo>
                <a:lnTo>
                  <a:pt x="7775" y="9776"/>
                </a:lnTo>
                <a:lnTo>
                  <a:pt x="7382" y="8466"/>
                </a:lnTo>
                <a:lnTo>
                  <a:pt x="10430" y="8466"/>
                </a:lnTo>
                <a:lnTo>
                  <a:pt x="10692" y="8455"/>
                </a:lnTo>
                <a:lnTo>
                  <a:pt x="11157" y="8252"/>
                </a:lnTo>
                <a:lnTo>
                  <a:pt x="11514" y="7895"/>
                </a:lnTo>
                <a:lnTo>
                  <a:pt x="11716" y="7431"/>
                </a:lnTo>
                <a:lnTo>
                  <a:pt x="11728" y="7169"/>
                </a:lnTo>
                <a:lnTo>
                  <a:pt x="11728" y="1311"/>
                </a:lnTo>
                <a:lnTo>
                  <a:pt x="11704" y="1037"/>
                </a:lnTo>
                <a:lnTo>
                  <a:pt x="11514" y="572"/>
                </a:lnTo>
                <a:lnTo>
                  <a:pt x="11157" y="215"/>
                </a:lnTo>
                <a:lnTo>
                  <a:pt x="10692" y="25"/>
                </a:lnTo>
                <a:lnTo>
                  <a:pt x="104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58"/>
          <p:cNvSpPr/>
          <p:nvPr/>
        </p:nvSpPr>
        <p:spPr>
          <a:xfrm>
            <a:off x="4910289" y="7725218"/>
            <a:ext cx="665797" cy="591491"/>
          </a:xfrm>
          <a:custGeom>
            <a:avLst/>
            <a:gdLst/>
            <a:ahLst/>
            <a:cxnLst/>
            <a:rect l="l" t="t" r="r" b="b"/>
            <a:pathLst>
              <a:path w="11729" h="10420" extrusionOk="0">
                <a:moveTo>
                  <a:pt x="5870" y="1"/>
                </a:moveTo>
                <a:lnTo>
                  <a:pt x="5739" y="25"/>
                </a:lnTo>
                <a:lnTo>
                  <a:pt x="5561" y="203"/>
                </a:lnTo>
                <a:lnTo>
                  <a:pt x="5549" y="334"/>
                </a:lnTo>
                <a:lnTo>
                  <a:pt x="5549" y="3454"/>
                </a:lnTo>
                <a:lnTo>
                  <a:pt x="4465" y="2382"/>
                </a:lnTo>
                <a:lnTo>
                  <a:pt x="4370" y="2299"/>
                </a:lnTo>
                <a:lnTo>
                  <a:pt x="4239" y="2287"/>
                </a:lnTo>
                <a:lnTo>
                  <a:pt x="4120" y="2299"/>
                </a:lnTo>
                <a:lnTo>
                  <a:pt x="4013" y="2382"/>
                </a:lnTo>
                <a:lnTo>
                  <a:pt x="3930" y="2477"/>
                </a:lnTo>
                <a:lnTo>
                  <a:pt x="3930" y="2727"/>
                </a:lnTo>
                <a:lnTo>
                  <a:pt x="4013" y="2835"/>
                </a:lnTo>
                <a:lnTo>
                  <a:pt x="5644" y="4466"/>
                </a:lnTo>
                <a:lnTo>
                  <a:pt x="5739" y="4549"/>
                </a:lnTo>
                <a:lnTo>
                  <a:pt x="5989" y="4549"/>
                </a:lnTo>
                <a:lnTo>
                  <a:pt x="6097" y="4466"/>
                </a:lnTo>
                <a:lnTo>
                  <a:pt x="7728" y="2835"/>
                </a:lnTo>
                <a:lnTo>
                  <a:pt x="7811" y="2727"/>
                </a:lnTo>
                <a:lnTo>
                  <a:pt x="7811" y="2477"/>
                </a:lnTo>
                <a:lnTo>
                  <a:pt x="7728" y="2382"/>
                </a:lnTo>
                <a:lnTo>
                  <a:pt x="7621" y="2299"/>
                </a:lnTo>
                <a:lnTo>
                  <a:pt x="7371" y="2299"/>
                </a:lnTo>
                <a:lnTo>
                  <a:pt x="7263" y="2382"/>
                </a:lnTo>
                <a:lnTo>
                  <a:pt x="6192" y="3454"/>
                </a:lnTo>
                <a:lnTo>
                  <a:pt x="6192" y="334"/>
                </a:lnTo>
                <a:lnTo>
                  <a:pt x="6180" y="203"/>
                </a:lnTo>
                <a:lnTo>
                  <a:pt x="6001" y="25"/>
                </a:lnTo>
                <a:lnTo>
                  <a:pt x="5870" y="1"/>
                </a:lnTo>
                <a:close/>
                <a:moveTo>
                  <a:pt x="11074" y="5859"/>
                </a:moveTo>
                <a:lnTo>
                  <a:pt x="11074" y="7169"/>
                </a:lnTo>
                <a:lnTo>
                  <a:pt x="11074" y="7300"/>
                </a:lnTo>
                <a:lnTo>
                  <a:pt x="10966" y="7538"/>
                </a:lnTo>
                <a:lnTo>
                  <a:pt x="10788" y="7704"/>
                </a:lnTo>
                <a:lnTo>
                  <a:pt x="10562" y="7812"/>
                </a:lnTo>
                <a:lnTo>
                  <a:pt x="10431" y="7823"/>
                </a:lnTo>
                <a:lnTo>
                  <a:pt x="1310" y="7823"/>
                </a:lnTo>
                <a:lnTo>
                  <a:pt x="1179" y="7812"/>
                </a:lnTo>
                <a:lnTo>
                  <a:pt x="941" y="7704"/>
                </a:lnTo>
                <a:lnTo>
                  <a:pt x="762" y="7538"/>
                </a:lnTo>
                <a:lnTo>
                  <a:pt x="667" y="7300"/>
                </a:lnTo>
                <a:lnTo>
                  <a:pt x="655" y="7169"/>
                </a:lnTo>
                <a:lnTo>
                  <a:pt x="655" y="5859"/>
                </a:lnTo>
                <a:close/>
                <a:moveTo>
                  <a:pt x="6704" y="8466"/>
                </a:moveTo>
                <a:lnTo>
                  <a:pt x="7097" y="9776"/>
                </a:lnTo>
                <a:lnTo>
                  <a:pt x="4644" y="9776"/>
                </a:lnTo>
                <a:lnTo>
                  <a:pt x="5037" y="8466"/>
                </a:lnTo>
                <a:close/>
                <a:moveTo>
                  <a:pt x="1310" y="1"/>
                </a:moveTo>
                <a:lnTo>
                  <a:pt x="1036" y="25"/>
                </a:lnTo>
                <a:lnTo>
                  <a:pt x="572" y="215"/>
                </a:lnTo>
                <a:lnTo>
                  <a:pt x="215" y="572"/>
                </a:lnTo>
                <a:lnTo>
                  <a:pt x="24" y="1037"/>
                </a:lnTo>
                <a:lnTo>
                  <a:pt x="0" y="1311"/>
                </a:lnTo>
                <a:lnTo>
                  <a:pt x="0" y="7169"/>
                </a:lnTo>
                <a:lnTo>
                  <a:pt x="24" y="7431"/>
                </a:lnTo>
                <a:lnTo>
                  <a:pt x="215" y="7895"/>
                </a:lnTo>
                <a:lnTo>
                  <a:pt x="572" y="8252"/>
                </a:lnTo>
                <a:lnTo>
                  <a:pt x="1036" y="8455"/>
                </a:lnTo>
                <a:lnTo>
                  <a:pt x="1310" y="8466"/>
                </a:lnTo>
                <a:lnTo>
                  <a:pt x="4358" y="8466"/>
                </a:lnTo>
                <a:lnTo>
                  <a:pt x="3965" y="9776"/>
                </a:lnTo>
                <a:lnTo>
                  <a:pt x="2941" y="9776"/>
                </a:lnTo>
                <a:lnTo>
                  <a:pt x="2810" y="9788"/>
                </a:lnTo>
                <a:lnTo>
                  <a:pt x="2632" y="9967"/>
                </a:lnTo>
                <a:lnTo>
                  <a:pt x="2608" y="10098"/>
                </a:lnTo>
                <a:lnTo>
                  <a:pt x="2632" y="10229"/>
                </a:lnTo>
                <a:lnTo>
                  <a:pt x="2810" y="10407"/>
                </a:lnTo>
                <a:lnTo>
                  <a:pt x="2941" y="10419"/>
                </a:lnTo>
                <a:lnTo>
                  <a:pt x="8799" y="10419"/>
                </a:lnTo>
                <a:lnTo>
                  <a:pt x="8930" y="10407"/>
                </a:lnTo>
                <a:lnTo>
                  <a:pt x="9109" y="10229"/>
                </a:lnTo>
                <a:lnTo>
                  <a:pt x="9121" y="10098"/>
                </a:lnTo>
                <a:lnTo>
                  <a:pt x="9109" y="9967"/>
                </a:lnTo>
                <a:lnTo>
                  <a:pt x="8930" y="9788"/>
                </a:lnTo>
                <a:lnTo>
                  <a:pt x="8799" y="9776"/>
                </a:lnTo>
                <a:lnTo>
                  <a:pt x="7775" y="9776"/>
                </a:lnTo>
                <a:lnTo>
                  <a:pt x="7382" y="8466"/>
                </a:lnTo>
                <a:lnTo>
                  <a:pt x="10431" y="8466"/>
                </a:lnTo>
                <a:lnTo>
                  <a:pt x="10693" y="8455"/>
                </a:lnTo>
                <a:lnTo>
                  <a:pt x="11157" y="8252"/>
                </a:lnTo>
                <a:lnTo>
                  <a:pt x="11514" y="7895"/>
                </a:lnTo>
                <a:lnTo>
                  <a:pt x="11705" y="7431"/>
                </a:lnTo>
                <a:lnTo>
                  <a:pt x="11728" y="7169"/>
                </a:lnTo>
                <a:lnTo>
                  <a:pt x="11728" y="1311"/>
                </a:lnTo>
                <a:lnTo>
                  <a:pt x="11705" y="1037"/>
                </a:lnTo>
                <a:lnTo>
                  <a:pt x="11502" y="572"/>
                </a:lnTo>
                <a:lnTo>
                  <a:pt x="11157" y="215"/>
                </a:lnTo>
                <a:lnTo>
                  <a:pt x="10681" y="25"/>
                </a:lnTo>
                <a:lnTo>
                  <a:pt x="10419" y="1"/>
                </a:lnTo>
                <a:lnTo>
                  <a:pt x="7490" y="1"/>
                </a:lnTo>
                <a:lnTo>
                  <a:pt x="7359" y="25"/>
                </a:lnTo>
                <a:lnTo>
                  <a:pt x="7180" y="203"/>
                </a:lnTo>
                <a:lnTo>
                  <a:pt x="7168" y="334"/>
                </a:lnTo>
                <a:lnTo>
                  <a:pt x="7180" y="465"/>
                </a:lnTo>
                <a:lnTo>
                  <a:pt x="7359" y="632"/>
                </a:lnTo>
                <a:lnTo>
                  <a:pt x="7490" y="656"/>
                </a:lnTo>
                <a:lnTo>
                  <a:pt x="10419" y="656"/>
                </a:lnTo>
                <a:lnTo>
                  <a:pt x="10550" y="668"/>
                </a:lnTo>
                <a:lnTo>
                  <a:pt x="10788" y="763"/>
                </a:lnTo>
                <a:lnTo>
                  <a:pt x="10966" y="941"/>
                </a:lnTo>
                <a:lnTo>
                  <a:pt x="11062" y="1180"/>
                </a:lnTo>
                <a:lnTo>
                  <a:pt x="11074" y="1311"/>
                </a:lnTo>
                <a:lnTo>
                  <a:pt x="11074" y="5216"/>
                </a:lnTo>
                <a:lnTo>
                  <a:pt x="655" y="5216"/>
                </a:lnTo>
                <a:lnTo>
                  <a:pt x="655" y="1311"/>
                </a:lnTo>
                <a:lnTo>
                  <a:pt x="667" y="1180"/>
                </a:lnTo>
                <a:lnTo>
                  <a:pt x="762" y="941"/>
                </a:lnTo>
                <a:lnTo>
                  <a:pt x="941" y="763"/>
                </a:lnTo>
                <a:lnTo>
                  <a:pt x="1167" y="668"/>
                </a:lnTo>
                <a:lnTo>
                  <a:pt x="1310" y="656"/>
                </a:lnTo>
                <a:lnTo>
                  <a:pt x="4239" y="656"/>
                </a:lnTo>
                <a:lnTo>
                  <a:pt x="4370" y="632"/>
                </a:lnTo>
                <a:lnTo>
                  <a:pt x="4549" y="465"/>
                </a:lnTo>
                <a:lnTo>
                  <a:pt x="4561" y="334"/>
                </a:lnTo>
                <a:lnTo>
                  <a:pt x="4549" y="203"/>
                </a:lnTo>
                <a:lnTo>
                  <a:pt x="4370" y="25"/>
                </a:lnTo>
                <a:lnTo>
                  <a:pt x="4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58"/>
          <p:cNvSpPr/>
          <p:nvPr/>
        </p:nvSpPr>
        <p:spPr>
          <a:xfrm>
            <a:off x="6047799" y="7725218"/>
            <a:ext cx="663753" cy="591491"/>
          </a:xfrm>
          <a:custGeom>
            <a:avLst/>
            <a:gdLst/>
            <a:ahLst/>
            <a:cxnLst/>
            <a:rect l="l" t="t" r="r" b="b"/>
            <a:pathLst>
              <a:path w="11693" h="10420" extrusionOk="0">
                <a:moveTo>
                  <a:pt x="5847" y="656"/>
                </a:moveTo>
                <a:lnTo>
                  <a:pt x="6037" y="668"/>
                </a:lnTo>
                <a:lnTo>
                  <a:pt x="6394" y="822"/>
                </a:lnTo>
                <a:lnTo>
                  <a:pt x="6656" y="1084"/>
                </a:lnTo>
                <a:lnTo>
                  <a:pt x="6811" y="1430"/>
                </a:lnTo>
                <a:lnTo>
                  <a:pt x="6823" y="1632"/>
                </a:lnTo>
                <a:lnTo>
                  <a:pt x="6811" y="1834"/>
                </a:lnTo>
                <a:lnTo>
                  <a:pt x="6656" y="2180"/>
                </a:lnTo>
                <a:lnTo>
                  <a:pt x="6394" y="2442"/>
                </a:lnTo>
                <a:lnTo>
                  <a:pt x="6037" y="2596"/>
                </a:lnTo>
                <a:lnTo>
                  <a:pt x="5847" y="2608"/>
                </a:lnTo>
                <a:lnTo>
                  <a:pt x="5644" y="2596"/>
                </a:lnTo>
                <a:lnTo>
                  <a:pt x="5299" y="2442"/>
                </a:lnTo>
                <a:lnTo>
                  <a:pt x="5025" y="2180"/>
                </a:lnTo>
                <a:lnTo>
                  <a:pt x="4882" y="1834"/>
                </a:lnTo>
                <a:lnTo>
                  <a:pt x="4870" y="1632"/>
                </a:lnTo>
                <a:lnTo>
                  <a:pt x="4882" y="1430"/>
                </a:lnTo>
                <a:lnTo>
                  <a:pt x="5025" y="1084"/>
                </a:lnTo>
                <a:lnTo>
                  <a:pt x="5299" y="822"/>
                </a:lnTo>
                <a:lnTo>
                  <a:pt x="5644" y="668"/>
                </a:lnTo>
                <a:lnTo>
                  <a:pt x="5847" y="656"/>
                </a:lnTo>
                <a:close/>
                <a:moveTo>
                  <a:pt x="5823" y="1"/>
                </a:moveTo>
                <a:lnTo>
                  <a:pt x="5668" y="13"/>
                </a:lnTo>
                <a:lnTo>
                  <a:pt x="5346" y="72"/>
                </a:lnTo>
                <a:lnTo>
                  <a:pt x="5061" y="203"/>
                </a:lnTo>
                <a:lnTo>
                  <a:pt x="4799" y="370"/>
                </a:lnTo>
                <a:lnTo>
                  <a:pt x="4573" y="596"/>
                </a:lnTo>
                <a:lnTo>
                  <a:pt x="4394" y="858"/>
                </a:lnTo>
                <a:lnTo>
                  <a:pt x="4275" y="1144"/>
                </a:lnTo>
                <a:lnTo>
                  <a:pt x="4203" y="1465"/>
                </a:lnTo>
                <a:lnTo>
                  <a:pt x="4203" y="1632"/>
                </a:lnTo>
                <a:lnTo>
                  <a:pt x="4215" y="1918"/>
                </a:lnTo>
                <a:lnTo>
                  <a:pt x="4418" y="2442"/>
                </a:lnTo>
                <a:lnTo>
                  <a:pt x="4775" y="2870"/>
                </a:lnTo>
                <a:lnTo>
                  <a:pt x="5251" y="3156"/>
                </a:lnTo>
                <a:lnTo>
                  <a:pt x="5525" y="3227"/>
                </a:lnTo>
                <a:lnTo>
                  <a:pt x="5525" y="3239"/>
                </a:lnTo>
                <a:lnTo>
                  <a:pt x="5525" y="3263"/>
                </a:lnTo>
                <a:lnTo>
                  <a:pt x="5525" y="3918"/>
                </a:lnTo>
                <a:lnTo>
                  <a:pt x="4203" y="3918"/>
                </a:lnTo>
                <a:lnTo>
                  <a:pt x="4084" y="3930"/>
                </a:lnTo>
                <a:lnTo>
                  <a:pt x="3894" y="4109"/>
                </a:lnTo>
                <a:lnTo>
                  <a:pt x="3870" y="4240"/>
                </a:lnTo>
                <a:lnTo>
                  <a:pt x="3894" y="4371"/>
                </a:lnTo>
                <a:lnTo>
                  <a:pt x="4084" y="4549"/>
                </a:lnTo>
                <a:lnTo>
                  <a:pt x="4203" y="4561"/>
                </a:lnTo>
                <a:lnTo>
                  <a:pt x="5525" y="4561"/>
                </a:lnTo>
                <a:lnTo>
                  <a:pt x="5525" y="9776"/>
                </a:lnTo>
                <a:lnTo>
                  <a:pt x="4846" y="9776"/>
                </a:lnTo>
                <a:lnTo>
                  <a:pt x="4549" y="9764"/>
                </a:lnTo>
                <a:lnTo>
                  <a:pt x="3989" y="9645"/>
                </a:lnTo>
                <a:lnTo>
                  <a:pt x="3465" y="9419"/>
                </a:lnTo>
                <a:lnTo>
                  <a:pt x="2989" y="9109"/>
                </a:lnTo>
                <a:lnTo>
                  <a:pt x="2596" y="8705"/>
                </a:lnTo>
                <a:lnTo>
                  <a:pt x="2275" y="8240"/>
                </a:lnTo>
                <a:lnTo>
                  <a:pt x="2048" y="7716"/>
                </a:lnTo>
                <a:lnTo>
                  <a:pt x="1929" y="7145"/>
                </a:lnTo>
                <a:lnTo>
                  <a:pt x="1917" y="6847"/>
                </a:lnTo>
                <a:lnTo>
                  <a:pt x="1917" y="6323"/>
                </a:lnTo>
                <a:lnTo>
                  <a:pt x="2691" y="7073"/>
                </a:lnTo>
                <a:lnTo>
                  <a:pt x="2787" y="7157"/>
                </a:lnTo>
                <a:lnTo>
                  <a:pt x="3037" y="7157"/>
                </a:lnTo>
                <a:lnTo>
                  <a:pt x="3144" y="7073"/>
                </a:lnTo>
                <a:lnTo>
                  <a:pt x="3227" y="6966"/>
                </a:lnTo>
                <a:lnTo>
                  <a:pt x="3227" y="6716"/>
                </a:lnTo>
                <a:lnTo>
                  <a:pt x="3144" y="6609"/>
                </a:lnTo>
                <a:lnTo>
                  <a:pt x="1846" y="5311"/>
                </a:lnTo>
                <a:lnTo>
                  <a:pt x="1739" y="5228"/>
                </a:lnTo>
                <a:lnTo>
                  <a:pt x="1489" y="5228"/>
                </a:lnTo>
                <a:lnTo>
                  <a:pt x="1382" y="5311"/>
                </a:lnTo>
                <a:lnTo>
                  <a:pt x="84" y="6609"/>
                </a:lnTo>
                <a:lnTo>
                  <a:pt x="0" y="6716"/>
                </a:lnTo>
                <a:lnTo>
                  <a:pt x="0" y="6966"/>
                </a:lnTo>
                <a:lnTo>
                  <a:pt x="84" y="7073"/>
                </a:lnTo>
                <a:lnTo>
                  <a:pt x="191" y="7157"/>
                </a:lnTo>
                <a:lnTo>
                  <a:pt x="441" y="7157"/>
                </a:lnTo>
                <a:lnTo>
                  <a:pt x="536" y="7073"/>
                </a:lnTo>
                <a:lnTo>
                  <a:pt x="1274" y="6323"/>
                </a:lnTo>
                <a:lnTo>
                  <a:pt x="1274" y="6847"/>
                </a:lnTo>
                <a:lnTo>
                  <a:pt x="1286" y="7216"/>
                </a:lnTo>
                <a:lnTo>
                  <a:pt x="1429" y="7907"/>
                </a:lnTo>
                <a:lnTo>
                  <a:pt x="1703" y="8550"/>
                </a:lnTo>
                <a:lnTo>
                  <a:pt x="2084" y="9121"/>
                </a:lnTo>
                <a:lnTo>
                  <a:pt x="2584" y="9609"/>
                </a:lnTo>
                <a:lnTo>
                  <a:pt x="3156" y="9991"/>
                </a:lnTo>
                <a:lnTo>
                  <a:pt x="3799" y="10264"/>
                </a:lnTo>
                <a:lnTo>
                  <a:pt x="4501" y="10407"/>
                </a:lnTo>
                <a:lnTo>
                  <a:pt x="4870" y="10419"/>
                </a:lnTo>
                <a:lnTo>
                  <a:pt x="6823" y="10419"/>
                </a:lnTo>
                <a:lnTo>
                  <a:pt x="7192" y="10407"/>
                </a:lnTo>
                <a:lnTo>
                  <a:pt x="7895" y="10264"/>
                </a:lnTo>
                <a:lnTo>
                  <a:pt x="8526" y="9991"/>
                </a:lnTo>
                <a:lnTo>
                  <a:pt x="9097" y="9609"/>
                </a:lnTo>
                <a:lnTo>
                  <a:pt x="9585" y="9121"/>
                </a:lnTo>
                <a:lnTo>
                  <a:pt x="9978" y="8550"/>
                </a:lnTo>
                <a:lnTo>
                  <a:pt x="10252" y="7907"/>
                </a:lnTo>
                <a:lnTo>
                  <a:pt x="10395" y="7216"/>
                </a:lnTo>
                <a:lnTo>
                  <a:pt x="10407" y="6847"/>
                </a:lnTo>
                <a:lnTo>
                  <a:pt x="10407" y="6323"/>
                </a:lnTo>
                <a:lnTo>
                  <a:pt x="11145" y="7073"/>
                </a:lnTo>
                <a:lnTo>
                  <a:pt x="11252" y="7157"/>
                </a:lnTo>
                <a:lnTo>
                  <a:pt x="11502" y="7157"/>
                </a:lnTo>
                <a:lnTo>
                  <a:pt x="11609" y="7073"/>
                </a:lnTo>
                <a:lnTo>
                  <a:pt x="11693" y="6966"/>
                </a:lnTo>
                <a:lnTo>
                  <a:pt x="11693" y="6716"/>
                </a:lnTo>
                <a:lnTo>
                  <a:pt x="11609" y="6609"/>
                </a:lnTo>
                <a:lnTo>
                  <a:pt x="10312" y="5311"/>
                </a:lnTo>
                <a:lnTo>
                  <a:pt x="10204" y="5228"/>
                </a:lnTo>
                <a:lnTo>
                  <a:pt x="9954" y="5228"/>
                </a:lnTo>
                <a:lnTo>
                  <a:pt x="9847" y="5311"/>
                </a:lnTo>
                <a:lnTo>
                  <a:pt x="8549" y="6609"/>
                </a:lnTo>
                <a:lnTo>
                  <a:pt x="8466" y="6716"/>
                </a:lnTo>
                <a:lnTo>
                  <a:pt x="8466" y="6966"/>
                </a:lnTo>
                <a:lnTo>
                  <a:pt x="8549" y="7073"/>
                </a:lnTo>
                <a:lnTo>
                  <a:pt x="8645" y="7157"/>
                </a:lnTo>
                <a:lnTo>
                  <a:pt x="8895" y="7157"/>
                </a:lnTo>
                <a:lnTo>
                  <a:pt x="9002" y="7073"/>
                </a:lnTo>
                <a:lnTo>
                  <a:pt x="9752" y="6323"/>
                </a:lnTo>
                <a:lnTo>
                  <a:pt x="9752" y="6847"/>
                </a:lnTo>
                <a:lnTo>
                  <a:pt x="9740" y="7145"/>
                </a:lnTo>
                <a:lnTo>
                  <a:pt x="9621" y="7716"/>
                </a:lnTo>
                <a:lnTo>
                  <a:pt x="9407" y="8240"/>
                </a:lnTo>
                <a:lnTo>
                  <a:pt x="9085" y="8705"/>
                </a:lnTo>
                <a:lnTo>
                  <a:pt x="8692" y="9109"/>
                </a:lnTo>
                <a:lnTo>
                  <a:pt x="8216" y="9419"/>
                </a:lnTo>
                <a:lnTo>
                  <a:pt x="7692" y="9645"/>
                </a:lnTo>
                <a:lnTo>
                  <a:pt x="7121" y="9764"/>
                </a:lnTo>
                <a:lnTo>
                  <a:pt x="6823" y="9776"/>
                </a:lnTo>
                <a:lnTo>
                  <a:pt x="6168" y="9776"/>
                </a:lnTo>
                <a:lnTo>
                  <a:pt x="6168" y="4561"/>
                </a:lnTo>
                <a:lnTo>
                  <a:pt x="7478" y="4561"/>
                </a:lnTo>
                <a:lnTo>
                  <a:pt x="7597" y="4549"/>
                </a:lnTo>
                <a:lnTo>
                  <a:pt x="7775" y="4371"/>
                </a:lnTo>
                <a:lnTo>
                  <a:pt x="7799" y="4240"/>
                </a:lnTo>
                <a:lnTo>
                  <a:pt x="7775" y="4109"/>
                </a:lnTo>
                <a:lnTo>
                  <a:pt x="7597" y="3930"/>
                </a:lnTo>
                <a:lnTo>
                  <a:pt x="7478" y="3918"/>
                </a:lnTo>
                <a:lnTo>
                  <a:pt x="6168" y="3918"/>
                </a:lnTo>
                <a:lnTo>
                  <a:pt x="6168" y="3263"/>
                </a:lnTo>
                <a:lnTo>
                  <a:pt x="6156" y="3239"/>
                </a:lnTo>
                <a:lnTo>
                  <a:pt x="6168" y="3227"/>
                </a:lnTo>
                <a:lnTo>
                  <a:pt x="6442" y="3156"/>
                </a:lnTo>
                <a:lnTo>
                  <a:pt x="6918" y="2870"/>
                </a:lnTo>
                <a:lnTo>
                  <a:pt x="7263" y="2442"/>
                </a:lnTo>
                <a:lnTo>
                  <a:pt x="7454" y="1918"/>
                </a:lnTo>
                <a:lnTo>
                  <a:pt x="7478" y="1632"/>
                </a:lnTo>
                <a:lnTo>
                  <a:pt x="7466" y="1465"/>
                </a:lnTo>
                <a:lnTo>
                  <a:pt x="7394" y="1144"/>
                </a:lnTo>
                <a:lnTo>
                  <a:pt x="7275" y="858"/>
                </a:lnTo>
                <a:lnTo>
                  <a:pt x="7085" y="596"/>
                </a:lnTo>
                <a:lnTo>
                  <a:pt x="6859" y="370"/>
                </a:lnTo>
                <a:lnTo>
                  <a:pt x="6597" y="203"/>
                </a:lnTo>
                <a:lnTo>
                  <a:pt x="6311" y="72"/>
                </a:lnTo>
                <a:lnTo>
                  <a:pt x="5989" y="13"/>
                </a:lnTo>
                <a:lnTo>
                  <a:pt x="582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58"/>
          <p:cNvSpPr/>
          <p:nvPr/>
        </p:nvSpPr>
        <p:spPr>
          <a:xfrm>
            <a:off x="7256947" y="7761718"/>
            <a:ext cx="517810" cy="518492"/>
          </a:xfrm>
          <a:custGeom>
            <a:avLst/>
            <a:gdLst/>
            <a:ahLst/>
            <a:cxnLst/>
            <a:rect l="l" t="t" r="r" b="b"/>
            <a:pathLst>
              <a:path w="9122" h="9134" extrusionOk="0">
                <a:moveTo>
                  <a:pt x="4668" y="3025"/>
                </a:moveTo>
                <a:lnTo>
                  <a:pt x="4537" y="3061"/>
                </a:lnTo>
                <a:lnTo>
                  <a:pt x="4430" y="3144"/>
                </a:lnTo>
                <a:lnTo>
                  <a:pt x="4394" y="3216"/>
                </a:lnTo>
                <a:lnTo>
                  <a:pt x="4358" y="3323"/>
                </a:lnTo>
                <a:lnTo>
                  <a:pt x="4406" y="3549"/>
                </a:lnTo>
                <a:lnTo>
                  <a:pt x="4489" y="3632"/>
                </a:lnTo>
                <a:lnTo>
                  <a:pt x="4763" y="3847"/>
                </a:lnTo>
                <a:lnTo>
                  <a:pt x="5251" y="4335"/>
                </a:lnTo>
                <a:lnTo>
                  <a:pt x="5478" y="4609"/>
                </a:lnTo>
                <a:lnTo>
                  <a:pt x="5561" y="4692"/>
                </a:lnTo>
                <a:lnTo>
                  <a:pt x="5799" y="4740"/>
                </a:lnTo>
                <a:lnTo>
                  <a:pt x="5918" y="4680"/>
                </a:lnTo>
                <a:lnTo>
                  <a:pt x="6025" y="4597"/>
                </a:lnTo>
                <a:lnTo>
                  <a:pt x="6061" y="4406"/>
                </a:lnTo>
                <a:lnTo>
                  <a:pt x="6025" y="4275"/>
                </a:lnTo>
                <a:lnTo>
                  <a:pt x="5990" y="4228"/>
                </a:lnTo>
                <a:lnTo>
                  <a:pt x="5740" y="3918"/>
                </a:lnTo>
                <a:lnTo>
                  <a:pt x="5168" y="3347"/>
                </a:lnTo>
                <a:lnTo>
                  <a:pt x="4870" y="3096"/>
                </a:lnTo>
                <a:lnTo>
                  <a:pt x="4811" y="3061"/>
                </a:lnTo>
                <a:lnTo>
                  <a:pt x="4668" y="3025"/>
                </a:lnTo>
                <a:close/>
                <a:moveTo>
                  <a:pt x="6621" y="5466"/>
                </a:moveTo>
                <a:lnTo>
                  <a:pt x="6478" y="5490"/>
                </a:lnTo>
                <a:lnTo>
                  <a:pt x="6418" y="5525"/>
                </a:lnTo>
                <a:lnTo>
                  <a:pt x="6323" y="5597"/>
                </a:lnTo>
                <a:lnTo>
                  <a:pt x="6263" y="5823"/>
                </a:lnTo>
                <a:lnTo>
                  <a:pt x="6299" y="5942"/>
                </a:lnTo>
                <a:lnTo>
                  <a:pt x="6299" y="5954"/>
                </a:lnTo>
                <a:lnTo>
                  <a:pt x="6442" y="6287"/>
                </a:lnTo>
                <a:lnTo>
                  <a:pt x="6668" y="7002"/>
                </a:lnTo>
                <a:lnTo>
                  <a:pt x="6740" y="7383"/>
                </a:lnTo>
                <a:lnTo>
                  <a:pt x="6775" y="7490"/>
                </a:lnTo>
                <a:lnTo>
                  <a:pt x="6954" y="7645"/>
                </a:lnTo>
                <a:lnTo>
                  <a:pt x="7073" y="7669"/>
                </a:lnTo>
                <a:lnTo>
                  <a:pt x="7145" y="7657"/>
                </a:lnTo>
                <a:lnTo>
                  <a:pt x="7264" y="7597"/>
                </a:lnTo>
                <a:lnTo>
                  <a:pt x="7359" y="7502"/>
                </a:lnTo>
                <a:lnTo>
                  <a:pt x="7395" y="7371"/>
                </a:lnTo>
                <a:lnTo>
                  <a:pt x="7383" y="7300"/>
                </a:lnTo>
                <a:lnTo>
                  <a:pt x="7299" y="6871"/>
                </a:lnTo>
                <a:lnTo>
                  <a:pt x="7049" y="6037"/>
                </a:lnTo>
                <a:lnTo>
                  <a:pt x="6883" y="5656"/>
                </a:lnTo>
                <a:lnTo>
                  <a:pt x="6847" y="5585"/>
                </a:lnTo>
                <a:lnTo>
                  <a:pt x="6740" y="5502"/>
                </a:lnTo>
                <a:lnTo>
                  <a:pt x="6621" y="5466"/>
                </a:lnTo>
                <a:close/>
                <a:moveTo>
                  <a:pt x="4573" y="1"/>
                </a:moveTo>
                <a:lnTo>
                  <a:pt x="4335" y="84"/>
                </a:lnTo>
                <a:lnTo>
                  <a:pt x="4263" y="191"/>
                </a:lnTo>
                <a:lnTo>
                  <a:pt x="36" y="8657"/>
                </a:lnTo>
                <a:lnTo>
                  <a:pt x="1" y="8740"/>
                </a:lnTo>
                <a:lnTo>
                  <a:pt x="12" y="8895"/>
                </a:lnTo>
                <a:lnTo>
                  <a:pt x="48" y="8978"/>
                </a:lnTo>
                <a:lnTo>
                  <a:pt x="96" y="9038"/>
                </a:lnTo>
                <a:lnTo>
                  <a:pt x="239" y="9121"/>
                </a:lnTo>
                <a:lnTo>
                  <a:pt x="322" y="9133"/>
                </a:lnTo>
                <a:lnTo>
                  <a:pt x="8788" y="9133"/>
                </a:lnTo>
                <a:lnTo>
                  <a:pt x="8919" y="9109"/>
                </a:lnTo>
                <a:lnTo>
                  <a:pt x="9097" y="8931"/>
                </a:lnTo>
                <a:lnTo>
                  <a:pt x="9121" y="8800"/>
                </a:lnTo>
                <a:lnTo>
                  <a:pt x="9097" y="8669"/>
                </a:lnTo>
                <a:lnTo>
                  <a:pt x="8919" y="8490"/>
                </a:lnTo>
                <a:lnTo>
                  <a:pt x="8788" y="8478"/>
                </a:lnTo>
                <a:lnTo>
                  <a:pt x="858" y="8478"/>
                </a:lnTo>
                <a:lnTo>
                  <a:pt x="4847" y="489"/>
                </a:lnTo>
                <a:lnTo>
                  <a:pt x="4894" y="358"/>
                </a:lnTo>
                <a:lnTo>
                  <a:pt x="4811" y="120"/>
                </a:lnTo>
                <a:lnTo>
                  <a:pt x="4704" y="48"/>
                </a:lnTo>
                <a:lnTo>
                  <a:pt x="45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58"/>
          <p:cNvSpPr/>
          <p:nvPr/>
        </p:nvSpPr>
        <p:spPr>
          <a:xfrm>
            <a:off x="8355914" y="7725218"/>
            <a:ext cx="591491" cy="591491"/>
          </a:xfrm>
          <a:custGeom>
            <a:avLst/>
            <a:gdLst/>
            <a:ahLst/>
            <a:cxnLst/>
            <a:rect l="l" t="t" r="r" b="b"/>
            <a:pathLst>
              <a:path w="10420" h="10420" extrusionOk="0">
                <a:moveTo>
                  <a:pt x="6264" y="787"/>
                </a:moveTo>
                <a:lnTo>
                  <a:pt x="6514" y="846"/>
                </a:lnTo>
                <a:lnTo>
                  <a:pt x="7002" y="1025"/>
                </a:lnTo>
                <a:lnTo>
                  <a:pt x="7455" y="1251"/>
                </a:lnTo>
                <a:lnTo>
                  <a:pt x="7883" y="1525"/>
                </a:lnTo>
                <a:lnTo>
                  <a:pt x="8467" y="2013"/>
                </a:lnTo>
                <a:lnTo>
                  <a:pt x="8943" y="2596"/>
                </a:lnTo>
                <a:lnTo>
                  <a:pt x="9217" y="3037"/>
                </a:lnTo>
                <a:lnTo>
                  <a:pt x="9324" y="3263"/>
                </a:lnTo>
                <a:lnTo>
                  <a:pt x="4835" y="3263"/>
                </a:lnTo>
                <a:lnTo>
                  <a:pt x="6264" y="787"/>
                </a:lnTo>
                <a:close/>
                <a:moveTo>
                  <a:pt x="5395" y="656"/>
                </a:moveTo>
                <a:lnTo>
                  <a:pt x="5585" y="679"/>
                </a:lnTo>
                <a:lnTo>
                  <a:pt x="3335" y="4549"/>
                </a:lnTo>
                <a:lnTo>
                  <a:pt x="1906" y="2084"/>
                </a:lnTo>
                <a:lnTo>
                  <a:pt x="2227" y="1763"/>
                </a:lnTo>
                <a:lnTo>
                  <a:pt x="2966" y="1239"/>
                </a:lnTo>
                <a:lnTo>
                  <a:pt x="3799" y="870"/>
                </a:lnTo>
                <a:lnTo>
                  <a:pt x="4728" y="668"/>
                </a:lnTo>
                <a:lnTo>
                  <a:pt x="5216" y="656"/>
                </a:lnTo>
                <a:close/>
                <a:moveTo>
                  <a:pt x="1465" y="2632"/>
                </a:moveTo>
                <a:lnTo>
                  <a:pt x="3716" y="6514"/>
                </a:lnTo>
                <a:lnTo>
                  <a:pt x="846" y="6514"/>
                </a:lnTo>
                <a:lnTo>
                  <a:pt x="763" y="6204"/>
                </a:lnTo>
                <a:lnTo>
                  <a:pt x="668" y="5549"/>
                </a:lnTo>
                <a:lnTo>
                  <a:pt x="656" y="5216"/>
                </a:lnTo>
                <a:lnTo>
                  <a:pt x="668" y="4859"/>
                </a:lnTo>
                <a:lnTo>
                  <a:pt x="775" y="4168"/>
                </a:lnTo>
                <a:lnTo>
                  <a:pt x="977" y="3513"/>
                </a:lnTo>
                <a:lnTo>
                  <a:pt x="1275" y="2906"/>
                </a:lnTo>
                <a:lnTo>
                  <a:pt x="1465" y="2632"/>
                </a:lnTo>
                <a:close/>
                <a:moveTo>
                  <a:pt x="5966" y="3906"/>
                </a:moveTo>
                <a:lnTo>
                  <a:pt x="6716" y="5216"/>
                </a:lnTo>
                <a:lnTo>
                  <a:pt x="5966" y="6514"/>
                </a:lnTo>
                <a:lnTo>
                  <a:pt x="4466" y="6514"/>
                </a:lnTo>
                <a:lnTo>
                  <a:pt x="3716" y="5216"/>
                </a:lnTo>
                <a:lnTo>
                  <a:pt x="4466" y="3906"/>
                </a:lnTo>
                <a:close/>
                <a:moveTo>
                  <a:pt x="9586" y="3906"/>
                </a:moveTo>
                <a:lnTo>
                  <a:pt x="9669" y="4228"/>
                </a:lnTo>
                <a:lnTo>
                  <a:pt x="9764" y="4871"/>
                </a:lnTo>
                <a:lnTo>
                  <a:pt x="9776" y="5216"/>
                </a:lnTo>
                <a:lnTo>
                  <a:pt x="9764" y="5573"/>
                </a:lnTo>
                <a:lnTo>
                  <a:pt x="9657" y="6252"/>
                </a:lnTo>
                <a:lnTo>
                  <a:pt x="9443" y="6907"/>
                </a:lnTo>
                <a:lnTo>
                  <a:pt x="9145" y="7514"/>
                </a:lnTo>
                <a:lnTo>
                  <a:pt x="8967" y="7800"/>
                </a:lnTo>
                <a:lnTo>
                  <a:pt x="6716" y="3906"/>
                </a:lnTo>
                <a:close/>
                <a:moveTo>
                  <a:pt x="5585" y="7169"/>
                </a:moveTo>
                <a:lnTo>
                  <a:pt x="4156" y="9645"/>
                </a:lnTo>
                <a:lnTo>
                  <a:pt x="3906" y="9574"/>
                </a:lnTo>
                <a:lnTo>
                  <a:pt x="3418" y="9407"/>
                </a:lnTo>
                <a:lnTo>
                  <a:pt x="2966" y="9181"/>
                </a:lnTo>
                <a:lnTo>
                  <a:pt x="2537" y="8895"/>
                </a:lnTo>
                <a:lnTo>
                  <a:pt x="1966" y="8407"/>
                </a:lnTo>
                <a:lnTo>
                  <a:pt x="1477" y="7823"/>
                </a:lnTo>
                <a:lnTo>
                  <a:pt x="1215" y="7395"/>
                </a:lnTo>
                <a:lnTo>
                  <a:pt x="1096" y="7169"/>
                </a:lnTo>
                <a:close/>
                <a:moveTo>
                  <a:pt x="7097" y="5871"/>
                </a:moveTo>
                <a:lnTo>
                  <a:pt x="8526" y="8335"/>
                </a:lnTo>
                <a:lnTo>
                  <a:pt x="8205" y="8657"/>
                </a:lnTo>
                <a:lnTo>
                  <a:pt x="7455" y="9181"/>
                </a:lnTo>
                <a:lnTo>
                  <a:pt x="6621" y="9562"/>
                </a:lnTo>
                <a:lnTo>
                  <a:pt x="5692" y="9752"/>
                </a:lnTo>
                <a:lnTo>
                  <a:pt x="5216" y="9776"/>
                </a:lnTo>
                <a:lnTo>
                  <a:pt x="5026" y="9764"/>
                </a:lnTo>
                <a:lnTo>
                  <a:pt x="4847" y="9752"/>
                </a:lnTo>
                <a:lnTo>
                  <a:pt x="7097" y="5871"/>
                </a:lnTo>
                <a:close/>
                <a:moveTo>
                  <a:pt x="5216" y="1"/>
                </a:moveTo>
                <a:lnTo>
                  <a:pt x="4680" y="25"/>
                </a:lnTo>
                <a:lnTo>
                  <a:pt x="3656" y="227"/>
                </a:lnTo>
                <a:lnTo>
                  <a:pt x="2728" y="620"/>
                </a:lnTo>
                <a:lnTo>
                  <a:pt x="1894" y="1191"/>
                </a:lnTo>
                <a:lnTo>
                  <a:pt x="1192" y="1894"/>
                </a:lnTo>
                <a:lnTo>
                  <a:pt x="620" y="2727"/>
                </a:lnTo>
                <a:lnTo>
                  <a:pt x="227" y="3656"/>
                </a:lnTo>
                <a:lnTo>
                  <a:pt x="25" y="4680"/>
                </a:lnTo>
                <a:lnTo>
                  <a:pt x="1" y="5216"/>
                </a:lnTo>
                <a:lnTo>
                  <a:pt x="25" y="5752"/>
                </a:lnTo>
                <a:lnTo>
                  <a:pt x="227" y="6764"/>
                </a:lnTo>
                <a:lnTo>
                  <a:pt x="620" y="7704"/>
                </a:lnTo>
                <a:lnTo>
                  <a:pt x="1192" y="8526"/>
                </a:lnTo>
                <a:lnTo>
                  <a:pt x="1894" y="9240"/>
                </a:lnTo>
                <a:lnTo>
                  <a:pt x="2728" y="9800"/>
                </a:lnTo>
                <a:lnTo>
                  <a:pt x="3656" y="10193"/>
                </a:lnTo>
                <a:lnTo>
                  <a:pt x="4680" y="10407"/>
                </a:lnTo>
                <a:lnTo>
                  <a:pt x="5216" y="10419"/>
                </a:lnTo>
                <a:lnTo>
                  <a:pt x="5752" y="10407"/>
                </a:lnTo>
                <a:lnTo>
                  <a:pt x="6764" y="10193"/>
                </a:lnTo>
                <a:lnTo>
                  <a:pt x="7705" y="9800"/>
                </a:lnTo>
                <a:lnTo>
                  <a:pt x="8526" y="9240"/>
                </a:lnTo>
                <a:lnTo>
                  <a:pt x="9241" y="8526"/>
                </a:lnTo>
                <a:lnTo>
                  <a:pt x="9800" y="7704"/>
                </a:lnTo>
                <a:lnTo>
                  <a:pt x="10193" y="6764"/>
                </a:lnTo>
                <a:lnTo>
                  <a:pt x="10407" y="5752"/>
                </a:lnTo>
                <a:lnTo>
                  <a:pt x="10419" y="5216"/>
                </a:lnTo>
                <a:lnTo>
                  <a:pt x="10407" y="4680"/>
                </a:lnTo>
                <a:lnTo>
                  <a:pt x="10193" y="3656"/>
                </a:lnTo>
                <a:lnTo>
                  <a:pt x="9800" y="2727"/>
                </a:lnTo>
                <a:lnTo>
                  <a:pt x="9241" y="1894"/>
                </a:lnTo>
                <a:lnTo>
                  <a:pt x="8526" y="1191"/>
                </a:lnTo>
                <a:lnTo>
                  <a:pt x="7705" y="620"/>
                </a:lnTo>
                <a:lnTo>
                  <a:pt x="6764" y="227"/>
                </a:lnTo>
                <a:lnTo>
                  <a:pt x="5752" y="25"/>
                </a:lnTo>
                <a:lnTo>
                  <a:pt x="5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58"/>
          <p:cNvSpPr/>
          <p:nvPr/>
        </p:nvSpPr>
        <p:spPr>
          <a:xfrm>
            <a:off x="1576150" y="7725218"/>
            <a:ext cx="517754" cy="591491"/>
          </a:xfrm>
          <a:custGeom>
            <a:avLst/>
            <a:gdLst/>
            <a:ahLst/>
            <a:cxnLst/>
            <a:rect l="l" t="t" r="r" b="b"/>
            <a:pathLst>
              <a:path w="9121" h="10420" extrusionOk="0">
                <a:moveTo>
                  <a:pt x="5013" y="656"/>
                </a:moveTo>
                <a:lnTo>
                  <a:pt x="5847" y="727"/>
                </a:lnTo>
                <a:lnTo>
                  <a:pt x="6609" y="834"/>
                </a:lnTo>
                <a:lnTo>
                  <a:pt x="7275" y="1001"/>
                </a:lnTo>
                <a:lnTo>
                  <a:pt x="7561" y="1096"/>
                </a:lnTo>
                <a:lnTo>
                  <a:pt x="7823" y="1191"/>
                </a:lnTo>
                <a:lnTo>
                  <a:pt x="8216" y="1394"/>
                </a:lnTo>
                <a:lnTo>
                  <a:pt x="8347" y="1501"/>
                </a:lnTo>
                <a:lnTo>
                  <a:pt x="8454" y="1608"/>
                </a:lnTo>
                <a:lnTo>
                  <a:pt x="8466" y="1644"/>
                </a:lnTo>
                <a:lnTo>
                  <a:pt x="8466" y="3716"/>
                </a:lnTo>
                <a:lnTo>
                  <a:pt x="8228" y="3870"/>
                </a:lnTo>
                <a:lnTo>
                  <a:pt x="7525" y="4168"/>
                </a:lnTo>
                <a:lnTo>
                  <a:pt x="7073" y="4287"/>
                </a:lnTo>
                <a:lnTo>
                  <a:pt x="6525" y="4406"/>
                </a:lnTo>
                <a:lnTo>
                  <a:pt x="5263" y="4549"/>
                </a:lnTo>
                <a:lnTo>
                  <a:pt x="4561" y="4561"/>
                </a:lnTo>
                <a:lnTo>
                  <a:pt x="3858" y="4549"/>
                </a:lnTo>
                <a:lnTo>
                  <a:pt x="2608" y="4406"/>
                </a:lnTo>
                <a:lnTo>
                  <a:pt x="2060" y="4287"/>
                </a:lnTo>
                <a:lnTo>
                  <a:pt x="1608" y="4168"/>
                </a:lnTo>
                <a:lnTo>
                  <a:pt x="893" y="3870"/>
                </a:lnTo>
                <a:lnTo>
                  <a:pt x="655" y="3716"/>
                </a:lnTo>
                <a:lnTo>
                  <a:pt x="655" y="1644"/>
                </a:lnTo>
                <a:lnTo>
                  <a:pt x="679" y="1596"/>
                </a:lnTo>
                <a:lnTo>
                  <a:pt x="786" y="1501"/>
                </a:lnTo>
                <a:lnTo>
                  <a:pt x="905" y="1394"/>
                </a:lnTo>
                <a:lnTo>
                  <a:pt x="1298" y="1191"/>
                </a:lnTo>
                <a:lnTo>
                  <a:pt x="1560" y="1096"/>
                </a:lnTo>
                <a:lnTo>
                  <a:pt x="1846" y="1001"/>
                </a:lnTo>
                <a:lnTo>
                  <a:pt x="2513" y="834"/>
                </a:lnTo>
                <a:lnTo>
                  <a:pt x="3275" y="727"/>
                </a:lnTo>
                <a:lnTo>
                  <a:pt x="4108" y="656"/>
                </a:lnTo>
                <a:close/>
                <a:moveTo>
                  <a:pt x="8466" y="4478"/>
                </a:moveTo>
                <a:lnTo>
                  <a:pt x="8466" y="6311"/>
                </a:lnTo>
                <a:lnTo>
                  <a:pt x="8228" y="6478"/>
                </a:lnTo>
                <a:lnTo>
                  <a:pt x="7525" y="6764"/>
                </a:lnTo>
                <a:lnTo>
                  <a:pt x="7061" y="6895"/>
                </a:lnTo>
                <a:lnTo>
                  <a:pt x="6525" y="7014"/>
                </a:lnTo>
                <a:lnTo>
                  <a:pt x="5263" y="7157"/>
                </a:lnTo>
                <a:lnTo>
                  <a:pt x="4561" y="7169"/>
                </a:lnTo>
                <a:lnTo>
                  <a:pt x="3858" y="7157"/>
                </a:lnTo>
                <a:lnTo>
                  <a:pt x="2596" y="7014"/>
                </a:lnTo>
                <a:lnTo>
                  <a:pt x="2060" y="6895"/>
                </a:lnTo>
                <a:lnTo>
                  <a:pt x="1608" y="6764"/>
                </a:lnTo>
                <a:lnTo>
                  <a:pt x="893" y="6478"/>
                </a:lnTo>
                <a:lnTo>
                  <a:pt x="655" y="6311"/>
                </a:lnTo>
                <a:lnTo>
                  <a:pt x="655" y="4478"/>
                </a:lnTo>
                <a:lnTo>
                  <a:pt x="929" y="4609"/>
                </a:lnTo>
                <a:lnTo>
                  <a:pt x="1548" y="4823"/>
                </a:lnTo>
                <a:lnTo>
                  <a:pt x="1905" y="4918"/>
                </a:lnTo>
                <a:lnTo>
                  <a:pt x="2489" y="5049"/>
                </a:lnTo>
                <a:lnTo>
                  <a:pt x="3834" y="5204"/>
                </a:lnTo>
                <a:lnTo>
                  <a:pt x="4561" y="5216"/>
                </a:lnTo>
                <a:lnTo>
                  <a:pt x="5287" y="5204"/>
                </a:lnTo>
                <a:lnTo>
                  <a:pt x="6632" y="5049"/>
                </a:lnTo>
                <a:lnTo>
                  <a:pt x="7228" y="4918"/>
                </a:lnTo>
                <a:lnTo>
                  <a:pt x="7573" y="4823"/>
                </a:lnTo>
                <a:lnTo>
                  <a:pt x="8192" y="4609"/>
                </a:lnTo>
                <a:lnTo>
                  <a:pt x="8466" y="4478"/>
                </a:lnTo>
                <a:close/>
                <a:moveTo>
                  <a:pt x="8466" y="7073"/>
                </a:moveTo>
                <a:lnTo>
                  <a:pt x="8466" y="8788"/>
                </a:lnTo>
                <a:lnTo>
                  <a:pt x="8442" y="8824"/>
                </a:lnTo>
                <a:lnTo>
                  <a:pt x="8335" y="8931"/>
                </a:lnTo>
                <a:lnTo>
                  <a:pt x="8216" y="9026"/>
                </a:lnTo>
                <a:lnTo>
                  <a:pt x="7823" y="9228"/>
                </a:lnTo>
                <a:lnTo>
                  <a:pt x="7561" y="9336"/>
                </a:lnTo>
                <a:lnTo>
                  <a:pt x="7275" y="9431"/>
                </a:lnTo>
                <a:lnTo>
                  <a:pt x="6609" y="9586"/>
                </a:lnTo>
                <a:lnTo>
                  <a:pt x="5847" y="9705"/>
                </a:lnTo>
                <a:lnTo>
                  <a:pt x="5001" y="9764"/>
                </a:lnTo>
                <a:lnTo>
                  <a:pt x="4561" y="9776"/>
                </a:lnTo>
                <a:lnTo>
                  <a:pt x="4108" y="9764"/>
                </a:lnTo>
                <a:lnTo>
                  <a:pt x="3275" y="9705"/>
                </a:lnTo>
                <a:lnTo>
                  <a:pt x="2513" y="9586"/>
                </a:lnTo>
                <a:lnTo>
                  <a:pt x="1846" y="9431"/>
                </a:lnTo>
                <a:lnTo>
                  <a:pt x="1560" y="9336"/>
                </a:lnTo>
                <a:lnTo>
                  <a:pt x="1286" y="9228"/>
                </a:lnTo>
                <a:lnTo>
                  <a:pt x="905" y="9026"/>
                </a:lnTo>
                <a:lnTo>
                  <a:pt x="786" y="8931"/>
                </a:lnTo>
                <a:lnTo>
                  <a:pt x="774" y="8931"/>
                </a:lnTo>
                <a:lnTo>
                  <a:pt x="667" y="8824"/>
                </a:lnTo>
                <a:lnTo>
                  <a:pt x="655" y="8788"/>
                </a:lnTo>
                <a:lnTo>
                  <a:pt x="655" y="7073"/>
                </a:lnTo>
                <a:lnTo>
                  <a:pt x="929" y="7204"/>
                </a:lnTo>
                <a:lnTo>
                  <a:pt x="1548" y="7431"/>
                </a:lnTo>
                <a:lnTo>
                  <a:pt x="1893" y="7526"/>
                </a:lnTo>
                <a:lnTo>
                  <a:pt x="2489" y="7657"/>
                </a:lnTo>
                <a:lnTo>
                  <a:pt x="3834" y="7812"/>
                </a:lnTo>
                <a:lnTo>
                  <a:pt x="4561" y="7823"/>
                </a:lnTo>
                <a:lnTo>
                  <a:pt x="5287" y="7812"/>
                </a:lnTo>
                <a:lnTo>
                  <a:pt x="6632" y="7657"/>
                </a:lnTo>
                <a:lnTo>
                  <a:pt x="7216" y="7526"/>
                </a:lnTo>
                <a:lnTo>
                  <a:pt x="7573" y="7431"/>
                </a:lnTo>
                <a:lnTo>
                  <a:pt x="8192" y="7204"/>
                </a:lnTo>
                <a:lnTo>
                  <a:pt x="8466" y="7073"/>
                </a:lnTo>
                <a:close/>
                <a:moveTo>
                  <a:pt x="4561" y="1"/>
                </a:moveTo>
                <a:lnTo>
                  <a:pt x="4096" y="13"/>
                </a:lnTo>
                <a:lnTo>
                  <a:pt x="3203" y="72"/>
                </a:lnTo>
                <a:lnTo>
                  <a:pt x="2382" y="203"/>
                </a:lnTo>
                <a:lnTo>
                  <a:pt x="1655" y="370"/>
                </a:lnTo>
                <a:lnTo>
                  <a:pt x="1036" y="596"/>
                </a:lnTo>
                <a:lnTo>
                  <a:pt x="548" y="858"/>
                </a:lnTo>
                <a:lnTo>
                  <a:pt x="203" y="1144"/>
                </a:lnTo>
                <a:lnTo>
                  <a:pt x="24" y="1465"/>
                </a:lnTo>
                <a:lnTo>
                  <a:pt x="0" y="1632"/>
                </a:lnTo>
                <a:lnTo>
                  <a:pt x="0" y="8800"/>
                </a:lnTo>
                <a:lnTo>
                  <a:pt x="24" y="8967"/>
                </a:lnTo>
                <a:lnTo>
                  <a:pt x="203" y="9276"/>
                </a:lnTo>
                <a:lnTo>
                  <a:pt x="548" y="9574"/>
                </a:lnTo>
                <a:lnTo>
                  <a:pt x="1036" y="9836"/>
                </a:lnTo>
                <a:lnTo>
                  <a:pt x="1655" y="10050"/>
                </a:lnTo>
                <a:lnTo>
                  <a:pt x="2382" y="10229"/>
                </a:lnTo>
                <a:lnTo>
                  <a:pt x="3203" y="10348"/>
                </a:lnTo>
                <a:lnTo>
                  <a:pt x="4096" y="10419"/>
                </a:lnTo>
                <a:lnTo>
                  <a:pt x="5025" y="10419"/>
                </a:lnTo>
                <a:lnTo>
                  <a:pt x="5918" y="10348"/>
                </a:lnTo>
                <a:lnTo>
                  <a:pt x="6740" y="10229"/>
                </a:lnTo>
                <a:lnTo>
                  <a:pt x="7466" y="10050"/>
                </a:lnTo>
                <a:lnTo>
                  <a:pt x="8085" y="9836"/>
                </a:lnTo>
                <a:lnTo>
                  <a:pt x="8573" y="9574"/>
                </a:lnTo>
                <a:lnTo>
                  <a:pt x="8918" y="9276"/>
                </a:lnTo>
                <a:lnTo>
                  <a:pt x="9097" y="8967"/>
                </a:lnTo>
                <a:lnTo>
                  <a:pt x="9121" y="8800"/>
                </a:lnTo>
                <a:lnTo>
                  <a:pt x="9121" y="1632"/>
                </a:lnTo>
                <a:lnTo>
                  <a:pt x="9097" y="1465"/>
                </a:lnTo>
                <a:lnTo>
                  <a:pt x="8918" y="1144"/>
                </a:lnTo>
                <a:lnTo>
                  <a:pt x="8573" y="858"/>
                </a:lnTo>
                <a:lnTo>
                  <a:pt x="8085" y="596"/>
                </a:lnTo>
                <a:lnTo>
                  <a:pt x="7466" y="370"/>
                </a:lnTo>
                <a:lnTo>
                  <a:pt x="6740" y="203"/>
                </a:lnTo>
                <a:lnTo>
                  <a:pt x="5918" y="72"/>
                </a:lnTo>
                <a:lnTo>
                  <a:pt x="5025" y="13"/>
                </a:lnTo>
                <a:lnTo>
                  <a:pt x="45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58"/>
          <p:cNvSpPr/>
          <p:nvPr/>
        </p:nvSpPr>
        <p:spPr>
          <a:xfrm>
            <a:off x="10628267" y="7762399"/>
            <a:ext cx="591435" cy="517810"/>
          </a:xfrm>
          <a:custGeom>
            <a:avLst/>
            <a:gdLst/>
            <a:ahLst/>
            <a:cxnLst/>
            <a:rect l="l" t="t" r="r" b="b"/>
            <a:pathLst>
              <a:path w="10419" h="9122" extrusionOk="0">
                <a:moveTo>
                  <a:pt x="2286" y="1"/>
                </a:moveTo>
                <a:lnTo>
                  <a:pt x="2155" y="13"/>
                </a:lnTo>
                <a:lnTo>
                  <a:pt x="1977" y="191"/>
                </a:lnTo>
                <a:lnTo>
                  <a:pt x="1953" y="322"/>
                </a:lnTo>
                <a:lnTo>
                  <a:pt x="1977" y="453"/>
                </a:lnTo>
                <a:lnTo>
                  <a:pt x="2155" y="632"/>
                </a:lnTo>
                <a:lnTo>
                  <a:pt x="2286" y="656"/>
                </a:lnTo>
                <a:lnTo>
                  <a:pt x="4239" y="656"/>
                </a:lnTo>
                <a:lnTo>
                  <a:pt x="4358" y="632"/>
                </a:lnTo>
                <a:lnTo>
                  <a:pt x="4537" y="453"/>
                </a:lnTo>
                <a:lnTo>
                  <a:pt x="4561" y="322"/>
                </a:lnTo>
                <a:lnTo>
                  <a:pt x="4537" y="191"/>
                </a:lnTo>
                <a:lnTo>
                  <a:pt x="4358" y="13"/>
                </a:lnTo>
                <a:lnTo>
                  <a:pt x="4239" y="1"/>
                </a:lnTo>
                <a:close/>
                <a:moveTo>
                  <a:pt x="6192" y="1"/>
                </a:moveTo>
                <a:lnTo>
                  <a:pt x="6061" y="13"/>
                </a:lnTo>
                <a:lnTo>
                  <a:pt x="5882" y="191"/>
                </a:lnTo>
                <a:lnTo>
                  <a:pt x="5858" y="322"/>
                </a:lnTo>
                <a:lnTo>
                  <a:pt x="5882" y="453"/>
                </a:lnTo>
                <a:lnTo>
                  <a:pt x="6061" y="632"/>
                </a:lnTo>
                <a:lnTo>
                  <a:pt x="6192" y="656"/>
                </a:lnTo>
                <a:lnTo>
                  <a:pt x="8145" y="656"/>
                </a:lnTo>
                <a:lnTo>
                  <a:pt x="8276" y="632"/>
                </a:lnTo>
                <a:lnTo>
                  <a:pt x="8442" y="453"/>
                </a:lnTo>
                <a:lnTo>
                  <a:pt x="8466" y="322"/>
                </a:lnTo>
                <a:lnTo>
                  <a:pt x="8442" y="191"/>
                </a:lnTo>
                <a:lnTo>
                  <a:pt x="8276" y="13"/>
                </a:lnTo>
                <a:lnTo>
                  <a:pt x="8145" y="1"/>
                </a:lnTo>
                <a:close/>
                <a:moveTo>
                  <a:pt x="5858" y="1953"/>
                </a:moveTo>
                <a:lnTo>
                  <a:pt x="5858" y="4561"/>
                </a:lnTo>
                <a:lnTo>
                  <a:pt x="4561" y="4561"/>
                </a:lnTo>
                <a:lnTo>
                  <a:pt x="4561" y="1953"/>
                </a:lnTo>
                <a:close/>
                <a:moveTo>
                  <a:pt x="3906" y="1953"/>
                </a:moveTo>
                <a:lnTo>
                  <a:pt x="3906" y="8133"/>
                </a:lnTo>
                <a:lnTo>
                  <a:pt x="3894" y="8264"/>
                </a:lnTo>
                <a:lnTo>
                  <a:pt x="3715" y="8443"/>
                </a:lnTo>
                <a:lnTo>
                  <a:pt x="3584" y="8466"/>
                </a:lnTo>
                <a:lnTo>
                  <a:pt x="977" y="8466"/>
                </a:lnTo>
                <a:lnTo>
                  <a:pt x="846" y="8443"/>
                </a:lnTo>
                <a:lnTo>
                  <a:pt x="667" y="8276"/>
                </a:lnTo>
                <a:lnTo>
                  <a:pt x="655" y="8145"/>
                </a:lnTo>
                <a:lnTo>
                  <a:pt x="655" y="7585"/>
                </a:lnTo>
                <a:lnTo>
                  <a:pt x="679" y="7109"/>
                </a:lnTo>
                <a:lnTo>
                  <a:pt x="798" y="6252"/>
                </a:lnTo>
                <a:lnTo>
                  <a:pt x="1108" y="5168"/>
                </a:lnTo>
                <a:lnTo>
                  <a:pt x="1346" y="4513"/>
                </a:lnTo>
                <a:lnTo>
                  <a:pt x="1560" y="3942"/>
                </a:lnTo>
                <a:lnTo>
                  <a:pt x="1822" y="3001"/>
                </a:lnTo>
                <a:lnTo>
                  <a:pt x="1929" y="2322"/>
                </a:lnTo>
                <a:lnTo>
                  <a:pt x="1953" y="1953"/>
                </a:lnTo>
                <a:close/>
                <a:moveTo>
                  <a:pt x="8466" y="1953"/>
                </a:moveTo>
                <a:lnTo>
                  <a:pt x="8466" y="1965"/>
                </a:lnTo>
                <a:lnTo>
                  <a:pt x="8490" y="2334"/>
                </a:lnTo>
                <a:lnTo>
                  <a:pt x="8597" y="3001"/>
                </a:lnTo>
                <a:lnTo>
                  <a:pt x="8859" y="3930"/>
                </a:lnTo>
                <a:lnTo>
                  <a:pt x="9073" y="4513"/>
                </a:lnTo>
                <a:lnTo>
                  <a:pt x="9311" y="5168"/>
                </a:lnTo>
                <a:lnTo>
                  <a:pt x="9621" y="6252"/>
                </a:lnTo>
                <a:lnTo>
                  <a:pt x="9740" y="7097"/>
                </a:lnTo>
                <a:lnTo>
                  <a:pt x="9764" y="7573"/>
                </a:lnTo>
                <a:lnTo>
                  <a:pt x="9764" y="8145"/>
                </a:lnTo>
                <a:lnTo>
                  <a:pt x="9776" y="8145"/>
                </a:lnTo>
                <a:lnTo>
                  <a:pt x="9752" y="8264"/>
                </a:lnTo>
                <a:lnTo>
                  <a:pt x="9573" y="8443"/>
                </a:lnTo>
                <a:lnTo>
                  <a:pt x="9442" y="8466"/>
                </a:lnTo>
                <a:lnTo>
                  <a:pt x="6835" y="8466"/>
                </a:lnTo>
                <a:lnTo>
                  <a:pt x="6704" y="8443"/>
                </a:lnTo>
                <a:lnTo>
                  <a:pt x="6537" y="8264"/>
                </a:lnTo>
                <a:lnTo>
                  <a:pt x="6513" y="8145"/>
                </a:lnTo>
                <a:lnTo>
                  <a:pt x="6513" y="1953"/>
                </a:lnTo>
                <a:close/>
                <a:moveTo>
                  <a:pt x="1953" y="1298"/>
                </a:moveTo>
                <a:lnTo>
                  <a:pt x="1822" y="1310"/>
                </a:lnTo>
                <a:lnTo>
                  <a:pt x="1596" y="1406"/>
                </a:lnTo>
                <a:lnTo>
                  <a:pt x="1417" y="1584"/>
                </a:lnTo>
                <a:lnTo>
                  <a:pt x="1310" y="1822"/>
                </a:lnTo>
                <a:lnTo>
                  <a:pt x="1298" y="1953"/>
                </a:lnTo>
                <a:lnTo>
                  <a:pt x="1286" y="2311"/>
                </a:lnTo>
                <a:lnTo>
                  <a:pt x="1167" y="2954"/>
                </a:lnTo>
                <a:lnTo>
                  <a:pt x="893" y="3870"/>
                </a:lnTo>
                <a:lnTo>
                  <a:pt x="429" y="5121"/>
                </a:lnTo>
                <a:lnTo>
                  <a:pt x="143" y="6228"/>
                </a:lnTo>
                <a:lnTo>
                  <a:pt x="36" y="7085"/>
                </a:lnTo>
                <a:lnTo>
                  <a:pt x="12" y="7573"/>
                </a:lnTo>
                <a:lnTo>
                  <a:pt x="0" y="8145"/>
                </a:lnTo>
                <a:lnTo>
                  <a:pt x="12" y="8335"/>
                </a:lnTo>
                <a:lnTo>
                  <a:pt x="167" y="8693"/>
                </a:lnTo>
                <a:lnTo>
                  <a:pt x="429" y="8954"/>
                </a:lnTo>
                <a:lnTo>
                  <a:pt x="774" y="9097"/>
                </a:lnTo>
                <a:lnTo>
                  <a:pt x="977" y="9121"/>
                </a:lnTo>
                <a:lnTo>
                  <a:pt x="3584" y="9121"/>
                </a:lnTo>
                <a:lnTo>
                  <a:pt x="3787" y="9097"/>
                </a:lnTo>
                <a:lnTo>
                  <a:pt x="4132" y="8954"/>
                </a:lnTo>
                <a:lnTo>
                  <a:pt x="4394" y="8693"/>
                </a:lnTo>
                <a:lnTo>
                  <a:pt x="4549" y="8335"/>
                </a:lnTo>
                <a:lnTo>
                  <a:pt x="4561" y="8145"/>
                </a:lnTo>
                <a:lnTo>
                  <a:pt x="4561" y="5204"/>
                </a:lnTo>
                <a:lnTo>
                  <a:pt x="5858" y="5204"/>
                </a:lnTo>
                <a:lnTo>
                  <a:pt x="5858" y="8145"/>
                </a:lnTo>
                <a:lnTo>
                  <a:pt x="5870" y="8335"/>
                </a:lnTo>
                <a:lnTo>
                  <a:pt x="6025" y="8693"/>
                </a:lnTo>
                <a:lnTo>
                  <a:pt x="6287" y="8954"/>
                </a:lnTo>
                <a:lnTo>
                  <a:pt x="6644" y="9097"/>
                </a:lnTo>
                <a:lnTo>
                  <a:pt x="6835" y="9121"/>
                </a:lnTo>
                <a:lnTo>
                  <a:pt x="9442" y="9121"/>
                </a:lnTo>
                <a:lnTo>
                  <a:pt x="9645" y="9097"/>
                </a:lnTo>
                <a:lnTo>
                  <a:pt x="9990" y="8954"/>
                </a:lnTo>
                <a:lnTo>
                  <a:pt x="10252" y="8693"/>
                </a:lnTo>
                <a:lnTo>
                  <a:pt x="10407" y="8335"/>
                </a:lnTo>
                <a:lnTo>
                  <a:pt x="10419" y="8145"/>
                </a:lnTo>
                <a:lnTo>
                  <a:pt x="10419" y="7573"/>
                </a:lnTo>
                <a:lnTo>
                  <a:pt x="10395" y="7085"/>
                </a:lnTo>
                <a:lnTo>
                  <a:pt x="10276" y="6228"/>
                </a:lnTo>
                <a:lnTo>
                  <a:pt x="9990" y="5121"/>
                </a:lnTo>
                <a:lnTo>
                  <a:pt x="9526" y="3870"/>
                </a:lnTo>
                <a:lnTo>
                  <a:pt x="9252" y="2954"/>
                </a:lnTo>
                <a:lnTo>
                  <a:pt x="9145" y="2311"/>
                </a:lnTo>
                <a:lnTo>
                  <a:pt x="9121" y="1953"/>
                </a:lnTo>
                <a:lnTo>
                  <a:pt x="9109" y="1822"/>
                </a:lnTo>
                <a:lnTo>
                  <a:pt x="9002" y="1584"/>
                </a:lnTo>
                <a:lnTo>
                  <a:pt x="8835" y="1406"/>
                </a:lnTo>
                <a:lnTo>
                  <a:pt x="8597" y="1310"/>
                </a:lnTo>
                <a:lnTo>
                  <a:pt x="8466" y="129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58"/>
          <p:cNvSpPr/>
          <p:nvPr/>
        </p:nvSpPr>
        <p:spPr>
          <a:xfrm>
            <a:off x="11764415" y="7725218"/>
            <a:ext cx="591435" cy="592172"/>
          </a:xfrm>
          <a:custGeom>
            <a:avLst/>
            <a:gdLst/>
            <a:ahLst/>
            <a:cxnLst/>
            <a:rect l="l" t="t" r="r" b="b"/>
            <a:pathLst>
              <a:path w="10419" h="10432" extrusionOk="0">
                <a:moveTo>
                  <a:pt x="6573" y="1965"/>
                </a:moveTo>
                <a:lnTo>
                  <a:pt x="6395" y="2037"/>
                </a:lnTo>
                <a:lnTo>
                  <a:pt x="6264" y="2168"/>
                </a:lnTo>
                <a:lnTo>
                  <a:pt x="6192" y="2346"/>
                </a:lnTo>
                <a:lnTo>
                  <a:pt x="6192" y="2454"/>
                </a:lnTo>
                <a:lnTo>
                  <a:pt x="6192" y="2549"/>
                </a:lnTo>
                <a:lnTo>
                  <a:pt x="6264" y="2727"/>
                </a:lnTo>
                <a:lnTo>
                  <a:pt x="6395" y="2858"/>
                </a:lnTo>
                <a:lnTo>
                  <a:pt x="6573" y="2930"/>
                </a:lnTo>
                <a:lnTo>
                  <a:pt x="6680" y="2942"/>
                </a:lnTo>
                <a:lnTo>
                  <a:pt x="6776" y="2930"/>
                </a:lnTo>
                <a:lnTo>
                  <a:pt x="6954" y="2858"/>
                </a:lnTo>
                <a:lnTo>
                  <a:pt x="7085" y="2727"/>
                </a:lnTo>
                <a:lnTo>
                  <a:pt x="7157" y="2549"/>
                </a:lnTo>
                <a:lnTo>
                  <a:pt x="7168" y="2454"/>
                </a:lnTo>
                <a:lnTo>
                  <a:pt x="7157" y="2346"/>
                </a:lnTo>
                <a:lnTo>
                  <a:pt x="7085" y="2168"/>
                </a:lnTo>
                <a:lnTo>
                  <a:pt x="6954" y="2037"/>
                </a:lnTo>
                <a:lnTo>
                  <a:pt x="6776" y="1965"/>
                </a:lnTo>
                <a:close/>
                <a:moveTo>
                  <a:pt x="8788" y="2215"/>
                </a:moveTo>
                <a:lnTo>
                  <a:pt x="9466" y="2608"/>
                </a:lnTo>
                <a:lnTo>
                  <a:pt x="8788" y="3013"/>
                </a:lnTo>
                <a:lnTo>
                  <a:pt x="8788" y="2215"/>
                </a:lnTo>
                <a:close/>
                <a:moveTo>
                  <a:pt x="6680" y="656"/>
                </a:moveTo>
                <a:lnTo>
                  <a:pt x="6823" y="668"/>
                </a:lnTo>
                <a:lnTo>
                  <a:pt x="7109" y="715"/>
                </a:lnTo>
                <a:lnTo>
                  <a:pt x="7502" y="906"/>
                </a:lnTo>
                <a:lnTo>
                  <a:pt x="7895" y="1299"/>
                </a:lnTo>
                <a:lnTo>
                  <a:pt x="8073" y="1680"/>
                </a:lnTo>
                <a:lnTo>
                  <a:pt x="8133" y="1965"/>
                </a:lnTo>
                <a:lnTo>
                  <a:pt x="8145" y="2120"/>
                </a:lnTo>
                <a:lnTo>
                  <a:pt x="8145" y="4073"/>
                </a:lnTo>
                <a:lnTo>
                  <a:pt x="8133" y="4454"/>
                </a:lnTo>
                <a:lnTo>
                  <a:pt x="7978" y="5192"/>
                </a:lnTo>
                <a:lnTo>
                  <a:pt x="7692" y="5859"/>
                </a:lnTo>
                <a:lnTo>
                  <a:pt x="7288" y="6454"/>
                </a:lnTo>
                <a:lnTo>
                  <a:pt x="6776" y="6966"/>
                </a:lnTo>
                <a:lnTo>
                  <a:pt x="6180" y="7371"/>
                </a:lnTo>
                <a:lnTo>
                  <a:pt x="5513" y="7657"/>
                </a:lnTo>
                <a:lnTo>
                  <a:pt x="4775" y="7812"/>
                </a:lnTo>
                <a:lnTo>
                  <a:pt x="4394" y="7823"/>
                </a:lnTo>
                <a:lnTo>
                  <a:pt x="4013" y="7812"/>
                </a:lnTo>
                <a:lnTo>
                  <a:pt x="3275" y="7657"/>
                </a:lnTo>
                <a:lnTo>
                  <a:pt x="2608" y="7371"/>
                </a:lnTo>
                <a:lnTo>
                  <a:pt x="2013" y="6966"/>
                </a:lnTo>
                <a:lnTo>
                  <a:pt x="1501" y="6454"/>
                </a:lnTo>
                <a:lnTo>
                  <a:pt x="1096" y="5859"/>
                </a:lnTo>
                <a:lnTo>
                  <a:pt x="810" y="5192"/>
                </a:lnTo>
                <a:lnTo>
                  <a:pt x="667" y="4454"/>
                </a:lnTo>
                <a:lnTo>
                  <a:pt x="655" y="4073"/>
                </a:lnTo>
                <a:lnTo>
                  <a:pt x="655" y="3918"/>
                </a:lnTo>
                <a:lnTo>
                  <a:pt x="3906" y="3918"/>
                </a:lnTo>
                <a:lnTo>
                  <a:pt x="4180" y="3894"/>
                </a:lnTo>
                <a:lnTo>
                  <a:pt x="4644" y="3692"/>
                </a:lnTo>
                <a:lnTo>
                  <a:pt x="4990" y="3347"/>
                </a:lnTo>
                <a:lnTo>
                  <a:pt x="5192" y="2870"/>
                </a:lnTo>
                <a:lnTo>
                  <a:pt x="5216" y="2608"/>
                </a:lnTo>
                <a:lnTo>
                  <a:pt x="5216" y="2120"/>
                </a:lnTo>
                <a:lnTo>
                  <a:pt x="5216" y="1965"/>
                </a:lnTo>
                <a:lnTo>
                  <a:pt x="5275" y="1680"/>
                </a:lnTo>
                <a:lnTo>
                  <a:pt x="5454" y="1299"/>
                </a:lnTo>
                <a:lnTo>
                  <a:pt x="5847" y="906"/>
                </a:lnTo>
                <a:lnTo>
                  <a:pt x="6240" y="715"/>
                </a:lnTo>
                <a:lnTo>
                  <a:pt x="6526" y="668"/>
                </a:lnTo>
                <a:lnTo>
                  <a:pt x="6680" y="656"/>
                </a:lnTo>
                <a:close/>
                <a:moveTo>
                  <a:pt x="6680" y="1"/>
                </a:moveTo>
                <a:lnTo>
                  <a:pt x="6454" y="13"/>
                </a:lnTo>
                <a:lnTo>
                  <a:pt x="6049" y="96"/>
                </a:lnTo>
                <a:lnTo>
                  <a:pt x="5668" y="251"/>
                </a:lnTo>
                <a:lnTo>
                  <a:pt x="5323" y="489"/>
                </a:lnTo>
                <a:lnTo>
                  <a:pt x="5037" y="775"/>
                </a:lnTo>
                <a:lnTo>
                  <a:pt x="4811" y="1108"/>
                </a:lnTo>
                <a:lnTo>
                  <a:pt x="4644" y="1489"/>
                </a:lnTo>
                <a:lnTo>
                  <a:pt x="4561" y="1906"/>
                </a:lnTo>
                <a:lnTo>
                  <a:pt x="4561" y="2120"/>
                </a:lnTo>
                <a:lnTo>
                  <a:pt x="4561" y="2608"/>
                </a:lnTo>
                <a:lnTo>
                  <a:pt x="4549" y="2739"/>
                </a:lnTo>
                <a:lnTo>
                  <a:pt x="4454" y="2977"/>
                </a:lnTo>
                <a:lnTo>
                  <a:pt x="4275" y="3156"/>
                </a:lnTo>
                <a:lnTo>
                  <a:pt x="4037" y="3251"/>
                </a:lnTo>
                <a:lnTo>
                  <a:pt x="3906" y="3263"/>
                </a:lnTo>
                <a:lnTo>
                  <a:pt x="465" y="3263"/>
                </a:lnTo>
                <a:lnTo>
                  <a:pt x="251" y="3358"/>
                </a:lnTo>
                <a:lnTo>
                  <a:pt x="96" y="3513"/>
                </a:lnTo>
                <a:lnTo>
                  <a:pt x="13" y="3716"/>
                </a:lnTo>
                <a:lnTo>
                  <a:pt x="1" y="3835"/>
                </a:lnTo>
                <a:lnTo>
                  <a:pt x="1" y="4073"/>
                </a:lnTo>
                <a:lnTo>
                  <a:pt x="13" y="4478"/>
                </a:lnTo>
                <a:lnTo>
                  <a:pt x="155" y="5240"/>
                </a:lnTo>
                <a:lnTo>
                  <a:pt x="417" y="5966"/>
                </a:lnTo>
                <a:lnTo>
                  <a:pt x="810" y="6609"/>
                </a:lnTo>
                <a:lnTo>
                  <a:pt x="1287" y="7192"/>
                </a:lnTo>
                <a:lnTo>
                  <a:pt x="1870" y="7669"/>
                </a:lnTo>
                <a:lnTo>
                  <a:pt x="2525" y="8050"/>
                </a:lnTo>
                <a:lnTo>
                  <a:pt x="3239" y="8324"/>
                </a:lnTo>
                <a:lnTo>
                  <a:pt x="3620" y="8395"/>
                </a:lnTo>
                <a:lnTo>
                  <a:pt x="4597" y="10252"/>
                </a:lnTo>
                <a:lnTo>
                  <a:pt x="4668" y="10360"/>
                </a:lnTo>
                <a:lnTo>
                  <a:pt x="4918" y="10431"/>
                </a:lnTo>
                <a:lnTo>
                  <a:pt x="5037" y="10383"/>
                </a:lnTo>
                <a:lnTo>
                  <a:pt x="5144" y="10300"/>
                </a:lnTo>
                <a:lnTo>
                  <a:pt x="5216" y="10062"/>
                </a:lnTo>
                <a:lnTo>
                  <a:pt x="5168" y="9943"/>
                </a:lnTo>
                <a:lnTo>
                  <a:pt x="4394" y="8466"/>
                </a:lnTo>
                <a:lnTo>
                  <a:pt x="4692" y="8466"/>
                </a:lnTo>
                <a:lnTo>
                  <a:pt x="5263" y="8383"/>
                </a:lnTo>
                <a:lnTo>
                  <a:pt x="5537" y="8324"/>
                </a:lnTo>
                <a:lnTo>
                  <a:pt x="6549" y="10252"/>
                </a:lnTo>
                <a:lnTo>
                  <a:pt x="6621" y="10360"/>
                </a:lnTo>
                <a:lnTo>
                  <a:pt x="6859" y="10431"/>
                </a:lnTo>
                <a:lnTo>
                  <a:pt x="6990" y="10383"/>
                </a:lnTo>
                <a:lnTo>
                  <a:pt x="7097" y="10300"/>
                </a:lnTo>
                <a:lnTo>
                  <a:pt x="7168" y="10062"/>
                </a:lnTo>
                <a:lnTo>
                  <a:pt x="7121" y="9943"/>
                </a:lnTo>
                <a:lnTo>
                  <a:pt x="6156" y="8109"/>
                </a:lnTo>
                <a:lnTo>
                  <a:pt x="6442" y="7966"/>
                </a:lnTo>
                <a:lnTo>
                  <a:pt x="6978" y="7633"/>
                </a:lnTo>
                <a:lnTo>
                  <a:pt x="7454" y="7240"/>
                </a:lnTo>
                <a:lnTo>
                  <a:pt x="7871" y="6764"/>
                </a:lnTo>
                <a:lnTo>
                  <a:pt x="8216" y="6240"/>
                </a:lnTo>
                <a:lnTo>
                  <a:pt x="8490" y="5668"/>
                </a:lnTo>
                <a:lnTo>
                  <a:pt x="8681" y="5061"/>
                </a:lnTo>
                <a:lnTo>
                  <a:pt x="8788" y="4406"/>
                </a:lnTo>
                <a:lnTo>
                  <a:pt x="8788" y="4073"/>
                </a:lnTo>
                <a:lnTo>
                  <a:pt x="8788" y="3775"/>
                </a:lnTo>
                <a:lnTo>
                  <a:pt x="10264" y="2882"/>
                </a:lnTo>
                <a:lnTo>
                  <a:pt x="10324" y="2835"/>
                </a:lnTo>
                <a:lnTo>
                  <a:pt x="10407" y="2692"/>
                </a:lnTo>
                <a:lnTo>
                  <a:pt x="10419" y="2608"/>
                </a:lnTo>
                <a:lnTo>
                  <a:pt x="10407" y="2525"/>
                </a:lnTo>
                <a:lnTo>
                  <a:pt x="10324" y="2382"/>
                </a:lnTo>
                <a:lnTo>
                  <a:pt x="10264" y="2334"/>
                </a:lnTo>
                <a:lnTo>
                  <a:pt x="8657" y="1370"/>
                </a:lnTo>
                <a:lnTo>
                  <a:pt x="8526" y="1072"/>
                </a:lnTo>
                <a:lnTo>
                  <a:pt x="8133" y="572"/>
                </a:lnTo>
                <a:lnTo>
                  <a:pt x="7621" y="215"/>
                </a:lnTo>
                <a:lnTo>
                  <a:pt x="7014" y="25"/>
                </a:lnTo>
                <a:lnTo>
                  <a:pt x="66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58"/>
          <p:cNvSpPr/>
          <p:nvPr/>
        </p:nvSpPr>
        <p:spPr>
          <a:xfrm>
            <a:off x="13048605" y="7725218"/>
            <a:ext cx="295405" cy="591491"/>
          </a:xfrm>
          <a:custGeom>
            <a:avLst/>
            <a:gdLst/>
            <a:ahLst/>
            <a:cxnLst/>
            <a:rect l="l" t="t" r="r" b="b"/>
            <a:pathLst>
              <a:path w="5204" h="10420" extrusionOk="0">
                <a:moveTo>
                  <a:pt x="810" y="322"/>
                </a:moveTo>
                <a:lnTo>
                  <a:pt x="810" y="334"/>
                </a:lnTo>
                <a:lnTo>
                  <a:pt x="811" y="326"/>
                </a:lnTo>
                <a:lnTo>
                  <a:pt x="810" y="322"/>
                </a:lnTo>
                <a:close/>
                <a:moveTo>
                  <a:pt x="2608" y="5704"/>
                </a:moveTo>
                <a:lnTo>
                  <a:pt x="2668" y="5776"/>
                </a:lnTo>
                <a:lnTo>
                  <a:pt x="2739" y="5871"/>
                </a:lnTo>
                <a:lnTo>
                  <a:pt x="2953" y="6168"/>
                </a:lnTo>
                <a:lnTo>
                  <a:pt x="3120" y="6466"/>
                </a:lnTo>
                <a:lnTo>
                  <a:pt x="3239" y="6728"/>
                </a:lnTo>
                <a:lnTo>
                  <a:pt x="3251" y="6847"/>
                </a:lnTo>
                <a:lnTo>
                  <a:pt x="3239" y="7038"/>
                </a:lnTo>
                <a:lnTo>
                  <a:pt x="3144" y="7276"/>
                </a:lnTo>
                <a:lnTo>
                  <a:pt x="3084" y="7335"/>
                </a:lnTo>
                <a:lnTo>
                  <a:pt x="3013" y="7407"/>
                </a:lnTo>
                <a:lnTo>
                  <a:pt x="2763" y="7490"/>
                </a:lnTo>
                <a:lnTo>
                  <a:pt x="2608" y="7490"/>
                </a:lnTo>
                <a:lnTo>
                  <a:pt x="2465" y="7478"/>
                </a:lnTo>
                <a:lnTo>
                  <a:pt x="2227" y="7383"/>
                </a:lnTo>
                <a:lnTo>
                  <a:pt x="2060" y="7204"/>
                </a:lnTo>
                <a:lnTo>
                  <a:pt x="1953" y="6978"/>
                </a:lnTo>
                <a:lnTo>
                  <a:pt x="1953" y="6847"/>
                </a:lnTo>
                <a:lnTo>
                  <a:pt x="1965" y="6728"/>
                </a:lnTo>
                <a:lnTo>
                  <a:pt x="2084" y="6466"/>
                </a:lnTo>
                <a:lnTo>
                  <a:pt x="2251" y="6168"/>
                </a:lnTo>
                <a:lnTo>
                  <a:pt x="2465" y="5871"/>
                </a:lnTo>
                <a:lnTo>
                  <a:pt x="2537" y="5787"/>
                </a:lnTo>
                <a:lnTo>
                  <a:pt x="2608" y="5704"/>
                </a:lnTo>
                <a:close/>
                <a:moveTo>
                  <a:pt x="2608" y="4728"/>
                </a:moveTo>
                <a:lnTo>
                  <a:pt x="2596" y="4740"/>
                </a:lnTo>
                <a:lnTo>
                  <a:pt x="2525" y="4787"/>
                </a:lnTo>
                <a:lnTo>
                  <a:pt x="2394" y="4930"/>
                </a:lnTo>
                <a:lnTo>
                  <a:pt x="2167" y="5204"/>
                </a:lnTo>
                <a:lnTo>
                  <a:pt x="1870" y="5573"/>
                </a:lnTo>
                <a:lnTo>
                  <a:pt x="1465" y="6228"/>
                </a:lnTo>
                <a:lnTo>
                  <a:pt x="1310" y="6645"/>
                </a:lnTo>
                <a:lnTo>
                  <a:pt x="1298" y="6847"/>
                </a:lnTo>
                <a:lnTo>
                  <a:pt x="1322" y="7109"/>
                </a:lnTo>
                <a:lnTo>
                  <a:pt x="1513" y="7585"/>
                </a:lnTo>
                <a:lnTo>
                  <a:pt x="1870" y="7931"/>
                </a:lnTo>
                <a:lnTo>
                  <a:pt x="2334" y="8121"/>
                </a:lnTo>
                <a:lnTo>
                  <a:pt x="2608" y="8145"/>
                </a:lnTo>
                <a:lnTo>
                  <a:pt x="2870" y="8133"/>
                </a:lnTo>
                <a:lnTo>
                  <a:pt x="3334" y="7966"/>
                </a:lnTo>
                <a:lnTo>
                  <a:pt x="3692" y="7645"/>
                </a:lnTo>
                <a:lnTo>
                  <a:pt x="3846" y="7288"/>
                </a:lnTo>
                <a:lnTo>
                  <a:pt x="3894" y="7002"/>
                </a:lnTo>
                <a:lnTo>
                  <a:pt x="3906" y="6847"/>
                </a:lnTo>
                <a:lnTo>
                  <a:pt x="3894" y="6645"/>
                </a:lnTo>
                <a:lnTo>
                  <a:pt x="3739" y="6228"/>
                </a:lnTo>
                <a:lnTo>
                  <a:pt x="3334" y="5573"/>
                </a:lnTo>
                <a:lnTo>
                  <a:pt x="3037" y="5204"/>
                </a:lnTo>
                <a:lnTo>
                  <a:pt x="2810" y="4930"/>
                </a:lnTo>
                <a:lnTo>
                  <a:pt x="2668" y="4787"/>
                </a:lnTo>
                <a:lnTo>
                  <a:pt x="2608" y="4740"/>
                </a:lnTo>
                <a:lnTo>
                  <a:pt x="2608" y="4728"/>
                </a:lnTo>
                <a:close/>
                <a:moveTo>
                  <a:pt x="3251" y="656"/>
                </a:moveTo>
                <a:lnTo>
                  <a:pt x="3251" y="3335"/>
                </a:lnTo>
                <a:lnTo>
                  <a:pt x="3561" y="3525"/>
                </a:lnTo>
                <a:lnTo>
                  <a:pt x="3787" y="3656"/>
                </a:lnTo>
                <a:lnTo>
                  <a:pt x="4144" y="4013"/>
                </a:lnTo>
                <a:lnTo>
                  <a:pt x="4406" y="4442"/>
                </a:lnTo>
                <a:lnTo>
                  <a:pt x="4549" y="4930"/>
                </a:lnTo>
                <a:lnTo>
                  <a:pt x="4561" y="5192"/>
                </a:lnTo>
                <a:lnTo>
                  <a:pt x="4561" y="9121"/>
                </a:lnTo>
                <a:lnTo>
                  <a:pt x="4549" y="9252"/>
                </a:lnTo>
                <a:lnTo>
                  <a:pt x="4454" y="9490"/>
                </a:lnTo>
                <a:lnTo>
                  <a:pt x="4275" y="9669"/>
                </a:lnTo>
                <a:lnTo>
                  <a:pt x="4037" y="9764"/>
                </a:lnTo>
                <a:lnTo>
                  <a:pt x="3906" y="9776"/>
                </a:lnTo>
                <a:lnTo>
                  <a:pt x="1298" y="9776"/>
                </a:lnTo>
                <a:lnTo>
                  <a:pt x="1167" y="9764"/>
                </a:lnTo>
                <a:lnTo>
                  <a:pt x="929" y="9669"/>
                </a:lnTo>
                <a:lnTo>
                  <a:pt x="751" y="9490"/>
                </a:lnTo>
                <a:lnTo>
                  <a:pt x="655" y="9252"/>
                </a:lnTo>
                <a:lnTo>
                  <a:pt x="643" y="9121"/>
                </a:lnTo>
                <a:lnTo>
                  <a:pt x="643" y="5192"/>
                </a:lnTo>
                <a:lnTo>
                  <a:pt x="655" y="4930"/>
                </a:lnTo>
                <a:lnTo>
                  <a:pt x="798" y="4442"/>
                </a:lnTo>
                <a:lnTo>
                  <a:pt x="1048" y="4013"/>
                </a:lnTo>
                <a:lnTo>
                  <a:pt x="1405" y="3656"/>
                </a:lnTo>
                <a:lnTo>
                  <a:pt x="1620" y="3525"/>
                </a:lnTo>
                <a:lnTo>
                  <a:pt x="1953" y="3335"/>
                </a:lnTo>
                <a:lnTo>
                  <a:pt x="1953" y="656"/>
                </a:lnTo>
                <a:close/>
                <a:moveTo>
                  <a:pt x="1120" y="1"/>
                </a:moveTo>
                <a:lnTo>
                  <a:pt x="1001" y="25"/>
                </a:lnTo>
                <a:lnTo>
                  <a:pt x="822" y="203"/>
                </a:lnTo>
                <a:lnTo>
                  <a:pt x="811" y="326"/>
                </a:lnTo>
                <a:lnTo>
                  <a:pt x="834" y="453"/>
                </a:lnTo>
                <a:lnTo>
                  <a:pt x="1001" y="632"/>
                </a:lnTo>
                <a:lnTo>
                  <a:pt x="1132" y="656"/>
                </a:lnTo>
                <a:lnTo>
                  <a:pt x="1298" y="656"/>
                </a:lnTo>
                <a:lnTo>
                  <a:pt x="1298" y="2954"/>
                </a:lnTo>
                <a:lnTo>
                  <a:pt x="1013" y="3132"/>
                </a:lnTo>
                <a:lnTo>
                  <a:pt x="536" y="3609"/>
                </a:lnTo>
                <a:lnTo>
                  <a:pt x="191" y="4192"/>
                </a:lnTo>
                <a:lnTo>
                  <a:pt x="12" y="4859"/>
                </a:lnTo>
                <a:lnTo>
                  <a:pt x="0" y="5216"/>
                </a:lnTo>
                <a:lnTo>
                  <a:pt x="0" y="9121"/>
                </a:lnTo>
                <a:lnTo>
                  <a:pt x="12" y="9383"/>
                </a:lnTo>
                <a:lnTo>
                  <a:pt x="215" y="9848"/>
                </a:lnTo>
                <a:lnTo>
                  <a:pt x="560" y="10205"/>
                </a:lnTo>
                <a:lnTo>
                  <a:pt x="1036" y="10407"/>
                </a:lnTo>
                <a:lnTo>
                  <a:pt x="1298" y="10419"/>
                </a:lnTo>
                <a:lnTo>
                  <a:pt x="3906" y="10419"/>
                </a:lnTo>
                <a:lnTo>
                  <a:pt x="4168" y="10407"/>
                </a:lnTo>
                <a:lnTo>
                  <a:pt x="4632" y="10205"/>
                </a:lnTo>
                <a:lnTo>
                  <a:pt x="4989" y="9848"/>
                </a:lnTo>
                <a:lnTo>
                  <a:pt x="5192" y="9383"/>
                </a:lnTo>
                <a:lnTo>
                  <a:pt x="5204" y="9121"/>
                </a:lnTo>
                <a:lnTo>
                  <a:pt x="5204" y="5216"/>
                </a:lnTo>
                <a:lnTo>
                  <a:pt x="5192" y="4859"/>
                </a:lnTo>
                <a:lnTo>
                  <a:pt x="5001" y="4192"/>
                </a:lnTo>
                <a:lnTo>
                  <a:pt x="4668" y="3609"/>
                </a:lnTo>
                <a:lnTo>
                  <a:pt x="4192" y="3132"/>
                </a:lnTo>
                <a:lnTo>
                  <a:pt x="3906" y="2954"/>
                </a:lnTo>
                <a:lnTo>
                  <a:pt x="3906" y="656"/>
                </a:lnTo>
                <a:lnTo>
                  <a:pt x="4061" y="656"/>
                </a:lnTo>
                <a:lnTo>
                  <a:pt x="4192" y="632"/>
                </a:lnTo>
                <a:lnTo>
                  <a:pt x="4370" y="453"/>
                </a:lnTo>
                <a:lnTo>
                  <a:pt x="4394" y="310"/>
                </a:lnTo>
                <a:lnTo>
                  <a:pt x="4370" y="191"/>
                </a:lnTo>
                <a:lnTo>
                  <a:pt x="4192" y="25"/>
                </a:lnTo>
                <a:lnTo>
                  <a:pt x="40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58"/>
          <p:cNvSpPr/>
          <p:nvPr/>
        </p:nvSpPr>
        <p:spPr>
          <a:xfrm>
            <a:off x="14073267" y="7762399"/>
            <a:ext cx="517754" cy="517129"/>
          </a:xfrm>
          <a:custGeom>
            <a:avLst/>
            <a:gdLst/>
            <a:ahLst/>
            <a:cxnLst/>
            <a:rect l="l" t="t" r="r" b="b"/>
            <a:pathLst>
              <a:path w="9121" h="9110" extrusionOk="0">
                <a:moveTo>
                  <a:pt x="2941" y="656"/>
                </a:moveTo>
                <a:lnTo>
                  <a:pt x="3072" y="667"/>
                </a:lnTo>
                <a:lnTo>
                  <a:pt x="3239" y="846"/>
                </a:lnTo>
                <a:lnTo>
                  <a:pt x="3263" y="977"/>
                </a:lnTo>
                <a:lnTo>
                  <a:pt x="3263" y="2930"/>
                </a:lnTo>
                <a:lnTo>
                  <a:pt x="3239" y="3061"/>
                </a:lnTo>
                <a:lnTo>
                  <a:pt x="3072" y="3239"/>
                </a:lnTo>
                <a:lnTo>
                  <a:pt x="2941" y="3251"/>
                </a:lnTo>
                <a:lnTo>
                  <a:pt x="988" y="3251"/>
                </a:lnTo>
                <a:lnTo>
                  <a:pt x="857" y="3239"/>
                </a:lnTo>
                <a:lnTo>
                  <a:pt x="679" y="3061"/>
                </a:lnTo>
                <a:lnTo>
                  <a:pt x="655" y="2930"/>
                </a:lnTo>
                <a:lnTo>
                  <a:pt x="655" y="977"/>
                </a:lnTo>
                <a:lnTo>
                  <a:pt x="679" y="846"/>
                </a:lnTo>
                <a:lnTo>
                  <a:pt x="857" y="667"/>
                </a:lnTo>
                <a:lnTo>
                  <a:pt x="988" y="656"/>
                </a:lnTo>
                <a:close/>
                <a:moveTo>
                  <a:pt x="8144" y="5859"/>
                </a:moveTo>
                <a:lnTo>
                  <a:pt x="8275" y="5883"/>
                </a:lnTo>
                <a:lnTo>
                  <a:pt x="8454" y="6061"/>
                </a:lnTo>
                <a:lnTo>
                  <a:pt x="8478" y="6192"/>
                </a:lnTo>
                <a:lnTo>
                  <a:pt x="8478" y="8145"/>
                </a:lnTo>
                <a:lnTo>
                  <a:pt x="8454" y="8264"/>
                </a:lnTo>
                <a:lnTo>
                  <a:pt x="8275" y="8443"/>
                </a:lnTo>
                <a:lnTo>
                  <a:pt x="8144" y="8466"/>
                </a:lnTo>
                <a:lnTo>
                  <a:pt x="6192" y="8466"/>
                </a:lnTo>
                <a:lnTo>
                  <a:pt x="6061" y="8443"/>
                </a:lnTo>
                <a:lnTo>
                  <a:pt x="5882" y="8264"/>
                </a:lnTo>
                <a:lnTo>
                  <a:pt x="5870" y="8145"/>
                </a:lnTo>
                <a:lnTo>
                  <a:pt x="5870" y="6192"/>
                </a:lnTo>
                <a:lnTo>
                  <a:pt x="5882" y="6061"/>
                </a:lnTo>
                <a:lnTo>
                  <a:pt x="6061" y="5883"/>
                </a:lnTo>
                <a:lnTo>
                  <a:pt x="6192" y="5859"/>
                </a:lnTo>
                <a:close/>
                <a:moveTo>
                  <a:pt x="976" y="1"/>
                </a:moveTo>
                <a:lnTo>
                  <a:pt x="786" y="13"/>
                </a:lnTo>
                <a:lnTo>
                  <a:pt x="429" y="155"/>
                </a:lnTo>
                <a:lnTo>
                  <a:pt x="167" y="429"/>
                </a:lnTo>
                <a:lnTo>
                  <a:pt x="24" y="775"/>
                </a:lnTo>
                <a:lnTo>
                  <a:pt x="0" y="977"/>
                </a:lnTo>
                <a:lnTo>
                  <a:pt x="0" y="2930"/>
                </a:lnTo>
                <a:lnTo>
                  <a:pt x="24" y="3132"/>
                </a:lnTo>
                <a:lnTo>
                  <a:pt x="167" y="3477"/>
                </a:lnTo>
                <a:lnTo>
                  <a:pt x="429" y="3739"/>
                </a:lnTo>
                <a:lnTo>
                  <a:pt x="786" y="3894"/>
                </a:lnTo>
                <a:lnTo>
                  <a:pt x="976" y="3906"/>
                </a:lnTo>
                <a:lnTo>
                  <a:pt x="1631" y="3906"/>
                </a:lnTo>
                <a:lnTo>
                  <a:pt x="1631" y="5859"/>
                </a:lnTo>
                <a:lnTo>
                  <a:pt x="1643" y="6025"/>
                </a:lnTo>
                <a:lnTo>
                  <a:pt x="1703" y="6347"/>
                </a:lnTo>
                <a:lnTo>
                  <a:pt x="1822" y="6633"/>
                </a:lnTo>
                <a:lnTo>
                  <a:pt x="2000" y="6895"/>
                </a:lnTo>
                <a:lnTo>
                  <a:pt x="2227" y="7121"/>
                </a:lnTo>
                <a:lnTo>
                  <a:pt x="2489" y="7288"/>
                </a:lnTo>
                <a:lnTo>
                  <a:pt x="2774" y="7419"/>
                </a:lnTo>
                <a:lnTo>
                  <a:pt x="3096" y="7478"/>
                </a:lnTo>
                <a:lnTo>
                  <a:pt x="3263" y="7490"/>
                </a:lnTo>
                <a:lnTo>
                  <a:pt x="5215" y="7490"/>
                </a:lnTo>
                <a:lnTo>
                  <a:pt x="5215" y="8133"/>
                </a:lnTo>
                <a:lnTo>
                  <a:pt x="5227" y="8335"/>
                </a:lnTo>
                <a:lnTo>
                  <a:pt x="5370" y="8693"/>
                </a:lnTo>
                <a:lnTo>
                  <a:pt x="5644" y="8954"/>
                </a:lnTo>
                <a:lnTo>
                  <a:pt x="5989" y="9097"/>
                </a:lnTo>
                <a:lnTo>
                  <a:pt x="6192" y="9109"/>
                </a:lnTo>
                <a:lnTo>
                  <a:pt x="8144" y="9109"/>
                </a:lnTo>
                <a:lnTo>
                  <a:pt x="8347" y="9097"/>
                </a:lnTo>
                <a:lnTo>
                  <a:pt x="8692" y="8954"/>
                </a:lnTo>
                <a:lnTo>
                  <a:pt x="8954" y="8693"/>
                </a:lnTo>
                <a:lnTo>
                  <a:pt x="9109" y="8335"/>
                </a:lnTo>
                <a:lnTo>
                  <a:pt x="9121" y="8133"/>
                </a:lnTo>
                <a:lnTo>
                  <a:pt x="9121" y="6180"/>
                </a:lnTo>
                <a:lnTo>
                  <a:pt x="9109" y="5990"/>
                </a:lnTo>
                <a:lnTo>
                  <a:pt x="8954" y="5633"/>
                </a:lnTo>
                <a:lnTo>
                  <a:pt x="8692" y="5371"/>
                </a:lnTo>
                <a:lnTo>
                  <a:pt x="8347" y="5228"/>
                </a:lnTo>
                <a:lnTo>
                  <a:pt x="8144" y="5204"/>
                </a:lnTo>
                <a:lnTo>
                  <a:pt x="6192" y="5204"/>
                </a:lnTo>
                <a:lnTo>
                  <a:pt x="5989" y="5228"/>
                </a:lnTo>
                <a:lnTo>
                  <a:pt x="5644" y="5371"/>
                </a:lnTo>
                <a:lnTo>
                  <a:pt x="5370" y="5633"/>
                </a:lnTo>
                <a:lnTo>
                  <a:pt x="5227" y="5990"/>
                </a:lnTo>
                <a:lnTo>
                  <a:pt x="5215" y="6180"/>
                </a:lnTo>
                <a:lnTo>
                  <a:pt x="5215" y="6835"/>
                </a:lnTo>
                <a:lnTo>
                  <a:pt x="3263" y="6835"/>
                </a:lnTo>
                <a:lnTo>
                  <a:pt x="3060" y="6823"/>
                </a:lnTo>
                <a:lnTo>
                  <a:pt x="2715" y="6680"/>
                </a:lnTo>
                <a:lnTo>
                  <a:pt x="2441" y="6406"/>
                </a:lnTo>
                <a:lnTo>
                  <a:pt x="2298" y="6061"/>
                </a:lnTo>
                <a:lnTo>
                  <a:pt x="2286" y="5859"/>
                </a:lnTo>
                <a:lnTo>
                  <a:pt x="2286" y="3906"/>
                </a:lnTo>
                <a:lnTo>
                  <a:pt x="2929" y="3906"/>
                </a:lnTo>
                <a:lnTo>
                  <a:pt x="3132" y="3894"/>
                </a:lnTo>
                <a:lnTo>
                  <a:pt x="3489" y="3739"/>
                </a:lnTo>
                <a:lnTo>
                  <a:pt x="3751" y="3477"/>
                </a:lnTo>
                <a:lnTo>
                  <a:pt x="3894" y="3132"/>
                </a:lnTo>
                <a:lnTo>
                  <a:pt x="3905" y="2930"/>
                </a:lnTo>
                <a:lnTo>
                  <a:pt x="3905" y="977"/>
                </a:lnTo>
                <a:lnTo>
                  <a:pt x="3894" y="775"/>
                </a:lnTo>
                <a:lnTo>
                  <a:pt x="3751" y="429"/>
                </a:lnTo>
                <a:lnTo>
                  <a:pt x="3489" y="155"/>
                </a:lnTo>
                <a:lnTo>
                  <a:pt x="3132" y="13"/>
                </a:lnTo>
                <a:lnTo>
                  <a:pt x="29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58"/>
          <p:cNvSpPr/>
          <p:nvPr/>
        </p:nvSpPr>
        <p:spPr>
          <a:xfrm>
            <a:off x="15172915" y="7762399"/>
            <a:ext cx="591435" cy="517810"/>
          </a:xfrm>
          <a:custGeom>
            <a:avLst/>
            <a:gdLst/>
            <a:ahLst/>
            <a:cxnLst/>
            <a:rect l="l" t="t" r="r" b="b"/>
            <a:pathLst>
              <a:path w="10419" h="9122" extrusionOk="0">
                <a:moveTo>
                  <a:pt x="9252" y="656"/>
                </a:moveTo>
                <a:lnTo>
                  <a:pt x="9478" y="763"/>
                </a:lnTo>
                <a:lnTo>
                  <a:pt x="9657" y="941"/>
                </a:lnTo>
                <a:lnTo>
                  <a:pt x="9752" y="1167"/>
                </a:lnTo>
                <a:lnTo>
                  <a:pt x="9764" y="1298"/>
                </a:lnTo>
                <a:lnTo>
                  <a:pt x="9764" y="2608"/>
                </a:lnTo>
                <a:lnTo>
                  <a:pt x="9752" y="2739"/>
                </a:lnTo>
                <a:lnTo>
                  <a:pt x="9657" y="2977"/>
                </a:lnTo>
                <a:lnTo>
                  <a:pt x="9478" y="3144"/>
                </a:lnTo>
                <a:lnTo>
                  <a:pt x="9252" y="3251"/>
                </a:lnTo>
                <a:lnTo>
                  <a:pt x="9109" y="3263"/>
                </a:lnTo>
                <a:lnTo>
                  <a:pt x="1298" y="3263"/>
                </a:lnTo>
                <a:lnTo>
                  <a:pt x="1167" y="3251"/>
                </a:lnTo>
                <a:lnTo>
                  <a:pt x="929" y="3144"/>
                </a:lnTo>
                <a:lnTo>
                  <a:pt x="750" y="2977"/>
                </a:lnTo>
                <a:lnTo>
                  <a:pt x="655" y="2739"/>
                </a:lnTo>
                <a:lnTo>
                  <a:pt x="643" y="2608"/>
                </a:lnTo>
                <a:lnTo>
                  <a:pt x="643" y="1298"/>
                </a:lnTo>
                <a:lnTo>
                  <a:pt x="655" y="1167"/>
                </a:lnTo>
                <a:lnTo>
                  <a:pt x="750" y="941"/>
                </a:lnTo>
                <a:lnTo>
                  <a:pt x="929" y="763"/>
                </a:lnTo>
                <a:lnTo>
                  <a:pt x="1167" y="656"/>
                </a:lnTo>
                <a:close/>
                <a:moveTo>
                  <a:pt x="1298" y="1"/>
                </a:moveTo>
                <a:lnTo>
                  <a:pt x="1036" y="24"/>
                </a:lnTo>
                <a:lnTo>
                  <a:pt x="572" y="215"/>
                </a:lnTo>
                <a:lnTo>
                  <a:pt x="215" y="572"/>
                </a:lnTo>
                <a:lnTo>
                  <a:pt x="12" y="1037"/>
                </a:lnTo>
                <a:lnTo>
                  <a:pt x="0" y="1298"/>
                </a:lnTo>
                <a:lnTo>
                  <a:pt x="0" y="2608"/>
                </a:lnTo>
                <a:lnTo>
                  <a:pt x="12" y="2870"/>
                </a:lnTo>
                <a:lnTo>
                  <a:pt x="215" y="3335"/>
                </a:lnTo>
                <a:lnTo>
                  <a:pt x="572" y="3692"/>
                </a:lnTo>
                <a:lnTo>
                  <a:pt x="1036" y="3894"/>
                </a:lnTo>
                <a:lnTo>
                  <a:pt x="1298" y="3906"/>
                </a:lnTo>
                <a:lnTo>
                  <a:pt x="4882" y="3906"/>
                </a:lnTo>
                <a:lnTo>
                  <a:pt x="4882" y="6049"/>
                </a:lnTo>
                <a:lnTo>
                  <a:pt x="4132" y="5311"/>
                </a:lnTo>
                <a:lnTo>
                  <a:pt x="4025" y="5228"/>
                </a:lnTo>
                <a:lnTo>
                  <a:pt x="3775" y="5228"/>
                </a:lnTo>
                <a:lnTo>
                  <a:pt x="3680" y="5311"/>
                </a:lnTo>
                <a:lnTo>
                  <a:pt x="3596" y="5406"/>
                </a:lnTo>
                <a:lnTo>
                  <a:pt x="3596" y="5656"/>
                </a:lnTo>
                <a:lnTo>
                  <a:pt x="3680" y="5763"/>
                </a:lnTo>
                <a:lnTo>
                  <a:pt x="4977" y="7073"/>
                </a:lnTo>
                <a:lnTo>
                  <a:pt x="5085" y="7145"/>
                </a:lnTo>
                <a:lnTo>
                  <a:pt x="5335" y="7145"/>
                </a:lnTo>
                <a:lnTo>
                  <a:pt x="5442" y="7073"/>
                </a:lnTo>
                <a:lnTo>
                  <a:pt x="6740" y="5763"/>
                </a:lnTo>
                <a:lnTo>
                  <a:pt x="6823" y="5656"/>
                </a:lnTo>
                <a:lnTo>
                  <a:pt x="6823" y="5406"/>
                </a:lnTo>
                <a:lnTo>
                  <a:pt x="6740" y="5311"/>
                </a:lnTo>
                <a:lnTo>
                  <a:pt x="6632" y="5228"/>
                </a:lnTo>
                <a:lnTo>
                  <a:pt x="6382" y="5228"/>
                </a:lnTo>
                <a:lnTo>
                  <a:pt x="6275" y="5311"/>
                </a:lnTo>
                <a:lnTo>
                  <a:pt x="5537" y="6049"/>
                </a:lnTo>
                <a:lnTo>
                  <a:pt x="5537" y="3906"/>
                </a:lnTo>
                <a:lnTo>
                  <a:pt x="9121" y="3906"/>
                </a:lnTo>
                <a:lnTo>
                  <a:pt x="9383" y="3894"/>
                </a:lnTo>
                <a:lnTo>
                  <a:pt x="9847" y="3692"/>
                </a:lnTo>
                <a:lnTo>
                  <a:pt x="10204" y="3335"/>
                </a:lnTo>
                <a:lnTo>
                  <a:pt x="10395" y="2870"/>
                </a:lnTo>
                <a:lnTo>
                  <a:pt x="10419" y="2608"/>
                </a:lnTo>
                <a:lnTo>
                  <a:pt x="10419" y="1298"/>
                </a:lnTo>
                <a:lnTo>
                  <a:pt x="10395" y="1037"/>
                </a:lnTo>
                <a:lnTo>
                  <a:pt x="10204" y="572"/>
                </a:lnTo>
                <a:lnTo>
                  <a:pt x="9847" y="215"/>
                </a:lnTo>
                <a:lnTo>
                  <a:pt x="9383" y="24"/>
                </a:lnTo>
                <a:lnTo>
                  <a:pt x="9121" y="1"/>
                </a:lnTo>
                <a:close/>
                <a:moveTo>
                  <a:pt x="1298" y="5216"/>
                </a:moveTo>
                <a:lnTo>
                  <a:pt x="1036" y="5228"/>
                </a:lnTo>
                <a:lnTo>
                  <a:pt x="572" y="5430"/>
                </a:lnTo>
                <a:lnTo>
                  <a:pt x="215" y="5775"/>
                </a:lnTo>
                <a:lnTo>
                  <a:pt x="12" y="6252"/>
                </a:lnTo>
                <a:lnTo>
                  <a:pt x="0" y="6514"/>
                </a:lnTo>
                <a:lnTo>
                  <a:pt x="0" y="7811"/>
                </a:lnTo>
                <a:lnTo>
                  <a:pt x="12" y="8085"/>
                </a:lnTo>
                <a:lnTo>
                  <a:pt x="215" y="8550"/>
                </a:lnTo>
                <a:lnTo>
                  <a:pt x="572" y="8895"/>
                </a:lnTo>
                <a:lnTo>
                  <a:pt x="1036" y="9097"/>
                </a:lnTo>
                <a:lnTo>
                  <a:pt x="1298" y="9121"/>
                </a:lnTo>
                <a:lnTo>
                  <a:pt x="9109" y="9121"/>
                </a:lnTo>
                <a:lnTo>
                  <a:pt x="9383" y="9097"/>
                </a:lnTo>
                <a:lnTo>
                  <a:pt x="9847" y="8895"/>
                </a:lnTo>
                <a:lnTo>
                  <a:pt x="10204" y="8550"/>
                </a:lnTo>
                <a:lnTo>
                  <a:pt x="10395" y="8085"/>
                </a:lnTo>
                <a:lnTo>
                  <a:pt x="10419" y="7811"/>
                </a:lnTo>
                <a:lnTo>
                  <a:pt x="10419" y="6514"/>
                </a:lnTo>
                <a:lnTo>
                  <a:pt x="10395" y="6252"/>
                </a:lnTo>
                <a:lnTo>
                  <a:pt x="10204" y="5775"/>
                </a:lnTo>
                <a:lnTo>
                  <a:pt x="9847" y="5430"/>
                </a:lnTo>
                <a:lnTo>
                  <a:pt x="9383" y="5228"/>
                </a:lnTo>
                <a:lnTo>
                  <a:pt x="9109" y="5216"/>
                </a:lnTo>
                <a:lnTo>
                  <a:pt x="8133" y="5216"/>
                </a:lnTo>
                <a:lnTo>
                  <a:pt x="8002" y="5228"/>
                </a:lnTo>
                <a:lnTo>
                  <a:pt x="7835" y="5406"/>
                </a:lnTo>
                <a:lnTo>
                  <a:pt x="7811" y="5537"/>
                </a:lnTo>
                <a:lnTo>
                  <a:pt x="7835" y="5668"/>
                </a:lnTo>
                <a:lnTo>
                  <a:pt x="8002" y="5847"/>
                </a:lnTo>
                <a:lnTo>
                  <a:pt x="8133" y="5859"/>
                </a:lnTo>
                <a:lnTo>
                  <a:pt x="9109" y="5859"/>
                </a:lnTo>
                <a:lnTo>
                  <a:pt x="9252" y="5871"/>
                </a:lnTo>
                <a:lnTo>
                  <a:pt x="9478" y="5966"/>
                </a:lnTo>
                <a:lnTo>
                  <a:pt x="9657" y="6145"/>
                </a:lnTo>
                <a:lnTo>
                  <a:pt x="9752" y="6383"/>
                </a:lnTo>
                <a:lnTo>
                  <a:pt x="9764" y="6514"/>
                </a:lnTo>
                <a:lnTo>
                  <a:pt x="9764" y="7811"/>
                </a:lnTo>
                <a:lnTo>
                  <a:pt x="9752" y="7954"/>
                </a:lnTo>
                <a:lnTo>
                  <a:pt x="9657" y="8181"/>
                </a:lnTo>
                <a:lnTo>
                  <a:pt x="9478" y="8359"/>
                </a:lnTo>
                <a:lnTo>
                  <a:pt x="9252" y="8454"/>
                </a:lnTo>
                <a:lnTo>
                  <a:pt x="9109" y="8466"/>
                </a:lnTo>
                <a:lnTo>
                  <a:pt x="1298" y="8466"/>
                </a:lnTo>
                <a:lnTo>
                  <a:pt x="1167" y="8454"/>
                </a:lnTo>
                <a:lnTo>
                  <a:pt x="929" y="8359"/>
                </a:lnTo>
                <a:lnTo>
                  <a:pt x="750" y="8181"/>
                </a:lnTo>
                <a:lnTo>
                  <a:pt x="655" y="7954"/>
                </a:lnTo>
                <a:lnTo>
                  <a:pt x="643" y="7811"/>
                </a:lnTo>
                <a:lnTo>
                  <a:pt x="643" y="6514"/>
                </a:lnTo>
                <a:lnTo>
                  <a:pt x="655" y="6383"/>
                </a:lnTo>
                <a:lnTo>
                  <a:pt x="750" y="6145"/>
                </a:lnTo>
                <a:lnTo>
                  <a:pt x="929" y="5966"/>
                </a:lnTo>
                <a:lnTo>
                  <a:pt x="1167" y="5871"/>
                </a:lnTo>
                <a:lnTo>
                  <a:pt x="1298" y="5859"/>
                </a:lnTo>
                <a:lnTo>
                  <a:pt x="2275" y="5859"/>
                </a:lnTo>
                <a:lnTo>
                  <a:pt x="2405" y="5847"/>
                </a:lnTo>
                <a:lnTo>
                  <a:pt x="2584" y="5668"/>
                </a:lnTo>
                <a:lnTo>
                  <a:pt x="2608" y="5537"/>
                </a:lnTo>
                <a:lnTo>
                  <a:pt x="2584" y="5406"/>
                </a:lnTo>
                <a:lnTo>
                  <a:pt x="2405" y="5228"/>
                </a:lnTo>
                <a:lnTo>
                  <a:pt x="2275" y="521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58"/>
          <p:cNvSpPr/>
          <p:nvPr/>
        </p:nvSpPr>
        <p:spPr>
          <a:xfrm>
            <a:off x="16309063" y="7762399"/>
            <a:ext cx="591435" cy="517810"/>
          </a:xfrm>
          <a:custGeom>
            <a:avLst/>
            <a:gdLst/>
            <a:ahLst/>
            <a:cxnLst/>
            <a:rect l="l" t="t" r="r" b="b"/>
            <a:pathLst>
              <a:path w="10419" h="9122" extrusionOk="0">
                <a:moveTo>
                  <a:pt x="1298" y="1"/>
                </a:moveTo>
                <a:lnTo>
                  <a:pt x="1036" y="24"/>
                </a:lnTo>
                <a:lnTo>
                  <a:pt x="560" y="215"/>
                </a:lnTo>
                <a:lnTo>
                  <a:pt x="215" y="572"/>
                </a:lnTo>
                <a:lnTo>
                  <a:pt x="12" y="1037"/>
                </a:lnTo>
                <a:lnTo>
                  <a:pt x="1" y="1298"/>
                </a:lnTo>
                <a:lnTo>
                  <a:pt x="1" y="2608"/>
                </a:lnTo>
                <a:lnTo>
                  <a:pt x="12" y="2870"/>
                </a:lnTo>
                <a:lnTo>
                  <a:pt x="215" y="3335"/>
                </a:lnTo>
                <a:lnTo>
                  <a:pt x="560" y="3692"/>
                </a:lnTo>
                <a:lnTo>
                  <a:pt x="1036" y="3894"/>
                </a:lnTo>
                <a:lnTo>
                  <a:pt x="1298" y="3906"/>
                </a:lnTo>
                <a:lnTo>
                  <a:pt x="2275" y="3906"/>
                </a:lnTo>
                <a:lnTo>
                  <a:pt x="2406" y="3894"/>
                </a:lnTo>
                <a:lnTo>
                  <a:pt x="2584" y="3716"/>
                </a:lnTo>
                <a:lnTo>
                  <a:pt x="2596" y="3585"/>
                </a:lnTo>
                <a:lnTo>
                  <a:pt x="2584" y="3454"/>
                </a:lnTo>
                <a:lnTo>
                  <a:pt x="2406" y="3275"/>
                </a:lnTo>
                <a:lnTo>
                  <a:pt x="2275" y="3251"/>
                </a:lnTo>
                <a:lnTo>
                  <a:pt x="1167" y="3251"/>
                </a:lnTo>
                <a:lnTo>
                  <a:pt x="929" y="3144"/>
                </a:lnTo>
                <a:lnTo>
                  <a:pt x="751" y="2965"/>
                </a:lnTo>
                <a:lnTo>
                  <a:pt x="655" y="2739"/>
                </a:lnTo>
                <a:lnTo>
                  <a:pt x="644" y="2608"/>
                </a:lnTo>
                <a:lnTo>
                  <a:pt x="644" y="1298"/>
                </a:lnTo>
                <a:lnTo>
                  <a:pt x="655" y="1167"/>
                </a:lnTo>
                <a:lnTo>
                  <a:pt x="751" y="929"/>
                </a:lnTo>
                <a:lnTo>
                  <a:pt x="929" y="763"/>
                </a:lnTo>
                <a:lnTo>
                  <a:pt x="1167" y="656"/>
                </a:lnTo>
                <a:lnTo>
                  <a:pt x="1298" y="644"/>
                </a:lnTo>
                <a:lnTo>
                  <a:pt x="9109" y="644"/>
                </a:lnTo>
                <a:lnTo>
                  <a:pt x="9240" y="656"/>
                </a:lnTo>
                <a:lnTo>
                  <a:pt x="9478" y="763"/>
                </a:lnTo>
                <a:lnTo>
                  <a:pt x="9657" y="929"/>
                </a:lnTo>
                <a:lnTo>
                  <a:pt x="9752" y="1167"/>
                </a:lnTo>
                <a:lnTo>
                  <a:pt x="9764" y="1298"/>
                </a:lnTo>
                <a:lnTo>
                  <a:pt x="9764" y="2608"/>
                </a:lnTo>
                <a:lnTo>
                  <a:pt x="9752" y="2739"/>
                </a:lnTo>
                <a:lnTo>
                  <a:pt x="9657" y="2965"/>
                </a:lnTo>
                <a:lnTo>
                  <a:pt x="9478" y="3144"/>
                </a:lnTo>
                <a:lnTo>
                  <a:pt x="9240" y="3251"/>
                </a:lnTo>
                <a:lnTo>
                  <a:pt x="8133" y="3251"/>
                </a:lnTo>
                <a:lnTo>
                  <a:pt x="8002" y="3275"/>
                </a:lnTo>
                <a:lnTo>
                  <a:pt x="7823" y="3454"/>
                </a:lnTo>
                <a:lnTo>
                  <a:pt x="7811" y="3585"/>
                </a:lnTo>
                <a:lnTo>
                  <a:pt x="7823" y="3716"/>
                </a:lnTo>
                <a:lnTo>
                  <a:pt x="8002" y="3894"/>
                </a:lnTo>
                <a:lnTo>
                  <a:pt x="8133" y="3906"/>
                </a:lnTo>
                <a:lnTo>
                  <a:pt x="9109" y="3906"/>
                </a:lnTo>
                <a:lnTo>
                  <a:pt x="9383" y="3894"/>
                </a:lnTo>
                <a:lnTo>
                  <a:pt x="9847" y="3692"/>
                </a:lnTo>
                <a:lnTo>
                  <a:pt x="10193" y="3335"/>
                </a:lnTo>
                <a:lnTo>
                  <a:pt x="10395" y="2870"/>
                </a:lnTo>
                <a:lnTo>
                  <a:pt x="10419" y="2608"/>
                </a:lnTo>
                <a:lnTo>
                  <a:pt x="10419" y="1298"/>
                </a:lnTo>
                <a:lnTo>
                  <a:pt x="10395" y="1037"/>
                </a:lnTo>
                <a:lnTo>
                  <a:pt x="10193" y="572"/>
                </a:lnTo>
                <a:lnTo>
                  <a:pt x="9847" y="215"/>
                </a:lnTo>
                <a:lnTo>
                  <a:pt x="9383" y="24"/>
                </a:lnTo>
                <a:lnTo>
                  <a:pt x="9109" y="1"/>
                </a:lnTo>
                <a:close/>
                <a:moveTo>
                  <a:pt x="9109" y="5859"/>
                </a:moveTo>
                <a:lnTo>
                  <a:pt x="9240" y="5871"/>
                </a:lnTo>
                <a:lnTo>
                  <a:pt x="9478" y="5966"/>
                </a:lnTo>
                <a:lnTo>
                  <a:pt x="9657" y="6145"/>
                </a:lnTo>
                <a:lnTo>
                  <a:pt x="9752" y="6383"/>
                </a:lnTo>
                <a:lnTo>
                  <a:pt x="9764" y="6514"/>
                </a:lnTo>
                <a:lnTo>
                  <a:pt x="9764" y="7811"/>
                </a:lnTo>
                <a:lnTo>
                  <a:pt x="9752" y="7954"/>
                </a:lnTo>
                <a:lnTo>
                  <a:pt x="9657" y="8181"/>
                </a:lnTo>
                <a:lnTo>
                  <a:pt x="9478" y="8359"/>
                </a:lnTo>
                <a:lnTo>
                  <a:pt x="9240" y="8454"/>
                </a:lnTo>
                <a:lnTo>
                  <a:pt x="9109" y="8466"/>
                </a:lnTo>
                <a:lnTo>
                  <a:pt x="1298" y="8466"/>
                </a:lnTo>
                <a:lnTo>
                  <a:pt x="1167" y="8454"/>
                </a:lnTo>
                <a:lnTo>
                  <a:pt x="929" y="8359"/>
                </a:lnTo>
                <a:lnTo>
                  <a:pt x="751" y="8181"/>
                </a:lnTo>
                <a:lnTo>
                  <a:pt x="655" y="7954"/>
                </a:lnTo>
                <a:lnTo>
                  <a:pt x="644" y="7811"/>
                </a:lnTo>
                <a:lnTo>
                  <a:pt x="644" y="6514"/>
                </a:lnTo>
                <a:lnTo>
                  <a:pt x="655" y="6383"/>
                </a:lnTo>
                <a:lnTo>
                  <a:pt x="751" y="6145"/>
                </a:lnTo>
                <a:lnTo>
                  <a:pt x="929" y="5966"/>
                </a:lnTo>
                <a:lnTo>
                  <a:pt x="1167" y="5871"/>
                </a:lnTo>
                <a:lnTo>
                  <a:pt x="1298" y="5859"/>
                </a:lnTo>
                <a:close/>
                <a:moveTo>
                  <a:pt x="5085" y="1965"/>
                </a:moveTo>
                <a:lnTo>
                  <a:pt x="4978" y="2049"/>
                </a:lnTo>
                <a:lnTo>
                  <a:pt x="3668" y="3358"/>
                </a:lnTo>
                <a:lnTo>
                  <a:pt x="3596" y="3454"/>
                </a:lnTo>
                <a:lnTo>
                  <a:pt x="3596" y="3704"/>
                </a:lnTo>
                <a:lnTo>
                  <a:pt x="3668" y="3811"/>
                </a:lnTo>
                <a:lnTo>
                  <a:pt x="3775" y="3894"/>
                </a:lnTo>
                <a:lnTo>
                  <a:pt x="4025" y="3894"/>
                </a:lnTo>
                <a:lnTo>
                  <a:pt x="4132" y="3811"/>
                </a:lnTo>
                <a:lnTo>
                  <a:pt x="4882" y="3061"/>
                </a:lnTo>
                <a:lnTo>
                  <a:pt x="4882" y="5216"/>
                </a:lnTo>
                <a:lnTo>
                  <a:pt x="1298" y="5216"/>
                </a:lnTo>
                <a:lnTo>
                  <a:pt x="1036" y="5228"/>
                </a:lnTo>
                <a:lnTo>
                  <a:pt x="560" y="5430"/>
                </a:lnTo>
                <a:lnTo>
                  <a:pt x="215" y="5775"/>
                </a:lnTo>
                <a:lnTo>
                  <a:pt x="12" y="6252"/>
                </a:lnTo>
                <a:lnTo>
                  <a:pt x="1" y="6514"/>
                </a:lnTo>
                <a:lnTo>
                  <a:pt x="1" y="7811"/>
                </a:lnTo>
                <a:lnTo>
                  <a:pt x="12" y="8085"/>
                </a:lnTo>
                <a:lnTo>
                  <a:pt x="215" y="8550"/>
                </a:lnTo>
                <a:lnTo>
                  <a:pt x="560" y="8895"/>
                </a:lnTo>
                <a:lnTo>
                  <a:pt x="1036" y="9097"/>
                </a:lnTo>
                <a:lnTo>
                  <a:pt x="1298" y="9121"/>
                </a:lnTo>
                <a:lnTo>
                  <a:pt x="9109" y="9121"/>
                </a:lnTo>
                <a:lnTo>
                  <a:pt x="9383" y="9097"/>
                </a:lnTo>
                <a:lnTo>
                  <a:pt x="9847" y="8895"/>
                </a:lnTo>
                <a:lnTo>
                  <a:pt x="10193" y="8550"/>
                </a:lnTo>
                <a:lnTo>
                  <a:pt x="10395" y="8085"/>
                </a:lnTo>
                <a:lnTo>
                  <a:pt x="10419" y="7811"/>
                </a:lnTo>
                <a:lnTo>
                  <a:pt x="10419" y="6514"/>
                </a:lnTo>
                <a:lnTo>
                  <a:pt x="10395" y="6252"/>
                </a:lnTo>
                <a:lnTo>
                  <a:pt x="10193" y="5775"/>
                </a:lnTo>
                <a:lnTo>
                  <a:pt x="9847" y="5430"/>
                </a:lnTo>
                <a:lnTo>
                  <a:pt x="9383" y="5228"/>
                </a:lnTo>
                <a:lnTo>
                  <a:pt x="9109" y="5216"/>
                </a:lnTo>
                <a:lnTo>
                  <a:pt x="5525" y="5216"/>
                </a:lnTo>
                <a:lnTo>
                  <a:pt x="5525" y="3061"/>
                </a:lnTo>
                <a:lnTo>
                  <a:pt x="6275" y="3811"/>
                </a:lnTo>
                <a:lnTo>
                  <a:pt x="6383" y="3894"/>
                </a:lnTo>
                <a:lnTo>
                  <a:pt x="6633" y="3894"/>
                </a:lnTo>
                <a:lnTo>
                  <a:pt x="6740" y="3811"/>
                </a:lnTo>
                <a:lnTo>
                  <a:pt x="6811" y="3704"/>
                </a:lnTo>
                <a:lnTo>
                  <a:pt x="6811" y="3454"/>
                </a:lnTo>
                <a:lnTo>
                  <a:pt x="6740" y="3358"/>
                </a:lnTo>
                <a:lnTo>
                  <a:pt x="5430" y="2049"/>
                </a:lnTo>
                <a:lnTo>
                  <a:pt x="5335" y="196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58"/>
          <p:cNvSpPr/>
          <p:nvPr/>
        </p:nvSpPr>
        <p:spPr>
          <a:xfrm>
            <a:off x="9489394" y="8964111"/>
            <a:ext cx="665797" cy="591491"/>
          </a:xfrm>
          <a:custGeom>
            <a:avLst/>
            <a:gdLst/>
            <a:ahLst/>
            <a:cxnLst/>
            <a:rect l="l" t="t" r="r" b="b"/>
            <a:pathLst>
              <a:path w="11729" h="10420" extrusionOk="0">
                <a:moveTo>
                  <a:pt x="8538" y="1965"/>
                </a:moveTo>
                <a:lnTo>
                  <a:pt x="8645" y="1977"/>
                </a:lnTo>
                <a:lnTo>
                  <a:pt x="8811" y="2084"/>
                </a:lnTo>
                <a:lnTo>
                  <a:pt x="8847" y="2180"/>
                </a:lnTo>
                <a:lnTo>
                  <a:pt x="9740" y="4859"/>
                </a:lnTo>
                <a:lnTo>
                  <a:pt x="9764" y="4978"/>
                </a:lnTo>
                <a:lnTo>
                  <a:pt x="9728" y="5109"/>
                </a:lnTo>
                <a:lnTo>
                  <a:pt x="9657" y="5216"/>
                </a:lnTo>
                <a:lnTo>
                  <a:pt x="9538" y="5264"/>
                </a:lnTo>
                <a:lnTo>
                  <a:pt x="6871" y="6157"/>
                </a:lnTo>
                <a:lnTo>
                  <a:pt x="6811" y="6168"/>
                </a:lnTo>
                <a:lnTo>
                  <a:pt x="6764" y="6180"/>
                </a:lnTo>
                <a:lnTo>
                  <a:pt x="6656" y="6168"/>
                </a:lnTo>
                <a:lnTo>
                  <a:pt x="6502" y="6049"/>
                </a:lnTo>
                <a:lnTo>
                  <a:pt x="6454" y="5954"/>
                </a:lnTo>
                <a:lnTo>
                  <a:pt x="5561" y="3275"/>
                </a:lnTo>
                <a:lnTo>
                  <a:pt x="5537" y="3144"/>
                </a:lnTo>
                <a:lnTo>
                  <a:pt x="5585" y="3037"/>
                </a:lnTo>
                <a:lnTo>
                  <a:pt x="5656" y="2930"/>
                </a:lnTo>
                <a:lnTo>
                  <a:pt x="5763" y="2870"/>
                </a:lnTo>
                <a:lnTo>
                  <a:pt x="8442" y="1977"/>
                </a:lnTo>
                <a:lnTo>
                  <a:pt x="8490" y="1965"/>
                </a:lnTo>
                <a:close/>
                <a:moveTo>
                  <a:pt x="8538" y="1311"/>
                </a:moveTo>
                <a:lnTo>
                  <a:pt x="8383" y="1322"/>
                </a:lnTo>
                <a:lnTo>
                  <a:pt x="8228" y="1358"/>
                </a:lnTo>
                <a:lnTo>
                  <a:pt x="5561" y="2251"/>
                </a:lnTo>
                <a:lnTo>
                  <a:pt x="5382" y="2323"/>
                </a:lnTo>
                <a:lnTo>
                  <a:pt x="5097" y="2573"/>
                </a:lnTo>
                <a:lnTo>
                  <a:pt x="4989" y="2739"/>
                </a:lnTo>
                <a:lnTo>
                  <a:pt x="4918" y="2918"/>
                </a:lnTo>
                <a:lnTo>
                  <a:pt x="4894" y="3299"/>
                </a:lnTo>
                <a:lnTo>
                  <a:pt x="4942" y="3489"/>
                </a:lnTo>
                <a:lnTo>
                  <a:pt x="5835" y="6157"/>
                </a:lnTo>
                <a:lnTo>
                  <a:pt x="5894" y="6299"/>
                </a:lnTo>
                <a:lnTo>
                  <a:pt x="6073" y="6550"/>
                </a:lnTo>
                <a:lnTo>
                  <a:pt x="6311" y="6728"/>
                </a:lnTo>
                <a:lnTo>
                  <a:pt x="6597" y="6811"/>
                </a:lnTo>
                <a:lnTo>
                  <a:pt x="6764" y="6823"/>
                </a:lnTo>
                <a:lnTo>
                  <a:pt x="6918" y="6811"/>
                </a:lnTo>
                <a:lnTo>
                  <a:pt x="7073" y="6776"/>
                </a:lnTo>
                <a:lnTo>
                  <a:pt x="9740" y="5883"/>
                </a:lnTo>
                <a:lnTo>
                  <a:pt x="9919" y="5811"/>
                </a:lnTo>
                <a:lnTo>
                  <a:pt x="10205" y="5561"/>
                </a:lnTo>
                <a:lnTo>
                  <a:pt x="10300" y="5395"/>
                </a:lnTo>
                <a:lnTo>
                  <a:pt x="10383" y="5216"/>
                </a:lnTo>
                <a:lnTo>
                  <a:pt x="10407" y="4835"/>
                </a:lnTo>
                <a:lnTo>
                  <a:pt x="10359" y="4644"/>
                </a:lnTo>
                <a:lnTo>
                  <a:pt x="9466" y="1977"/>
                </a:lnTo>
                <a:lnTo>
                  <a:pt x="9407" y="1834"/>
                </a:lnTo>
                <a:lnTo>
                  <a:pt x="9228" y="1584"/>
                </a:lnTo>
                <a:lnTo>
                  <a:pt x="8990" y="1406"/>
                </a:lnTo>
                <a:lnTo>
                  <a:pt x="8692" y="1322"/>
                </a:lnTo>
                <a:lnTo>
                  <a:pt x="8538" y="1311"/>
                </a:lnTo>
                <a:close/>
                <a:moveTo>
                  <a:pt x="5204" y="7835"/>
                </a:moveTo>
                <a:lnTo>
                  <a:pt x="5406" y="7847"/>
                </a:lnTo>
                <a:lnTo>
                  <a:pt x="5763" y="7990"/>
                </a:lnTo>
                <a:lnTo>
                  <a:pt x="6025" y="8240"/>
                </a:lnTo>
                <a:lnTo>
                  <a:pt x="6168" y="8586"/>
                </a:lnTo>
                <a:lnTo>
                  <a:pt x="6180" y="8788"/>
                </a:lnTo>
                <a:lnTo>
                  <a:pt x="6168" y="8990"/>
                </a:lnTo>
                <a:lnTo>
                  <a:pt x="6025" y="9336"/>
                </a:lnTo>
                <a:lnTo>
                  <a:pt x="5763" y="9598"/>
                </a:lnTo>
                <a:lnTo>
                  <a:pt x="5406" y="9752"/>
                </a:lnTo>
                <a:lnTo>
                  <a:pt x="5204" y="9764"/>
                </a:lnTo>
                <a:lnTo>
                  <a:pt x="5013" y="9752"/>
                </a:lnTo>
                <a:lnTo>
                  <a:pt x="4656" y="9598"/>
                </a:lnTo>
                <a:lnTo>
                  <a:pt x="4394" y="9336"/>
                </a:lnTo>
                <a:lnTo>
                  <a:pt x="4251" y="8990"/>
                </a:lnTo>
                <a:lnTo>
                  <a:pt x="4227" y="8788"/>
                </a:lnTo>
                <a:lnTo>
                  <a:pt x="4251" y="8586"/>
                </a:lnTo>
                <a:lnTo>
                  <a:pt x="4394" y="8240"/>
                </a:lnTo>
                <a:lnTo>
                  <a:pt x="4656" y="7990"/>
                </a:lnTo>
                <a:lnTo>
                  <a:pt x="5013" y="7847"/>
                </a:lnTo>
                <a:lnTo>
                  <a:pt x="5204" y="7835"/>
                </a:lnTo>
                <a:close/>
                <a:moveTo>
                  <a:pt x="298" y="1"/>
                </a:moveTo>
                <a:lnTo>
                  <a:pt x="191" y="13"/>
                </a:lnTo>
                <a:lnTo>
                  <a:pt x="12" y="191"/>
                </a:lnTo>
                <a:lnTo>
                  <a:pt x="1" y="322"/>
                </a:lnTo>
                <a:lnTo>
                  <a:pt x="12" y="453"/>
                </a:lnTo>
                <a:lnTo>
                  <a:pt x="191" y="632"/>
                </a:lnTo>
                <a:lnTo>
                  <a:pt x="322" y="644"/>
                </a:lnTo>
                <a:lnTo>
                  <a:pt x="1334" y="644"/>
                </a:lnTo>
                <a:lnTo>
                  <a:pt x="1501" y="656"/>
                </a:lnTo>
                <a:lnTo>
                  <a:pt x="1787" y="751"/>
                </a:lnTo>
                <a:lnTo>
                  <a:pt x="2025" y="930"/>
                </a:lnTo>
                <a:lnTo>
                  <a:pt x="2203" y="1168"/>
                </a:lnTo>
                <a:lnTo>
                  <a:pt x="2263" y="1311"/>
                </a:lnTo>
                <a:lnTo>
                  <a:pt x="4299" y="7431"/>
                </a:lnTo>
                <a:lnTo>
                  <a:pt x="4144" y="7550"/>
                </a:lnTo>
                <a:lnTo>
                  <a:pt x="3882" y="7835"/>
                </a:lnTo>
                <a:lnTo>
                  <a:pt x="3692" y="8181"/>
                </a:lnTo>
                <a:lnTo>
                  <a:pt x="3584" y="8574"/>
                </a:lnTo>
                <a:lnTo>
                  <a:pt x="3584" y="8788"/>
                </a:lnTo>
                <a:lnTo>
                  <a:pt x="3584" y="8955"/>
                </a:lnTo>
                <a:lnTo>
                  <a:pt x="3656" y="9276"/>
                </a:lnTo>
                <a:lnTo>
                  <a:pt x="3775" y="9562"/>
                </a:lnTo>
                <a:lnTo>
                  <a:pt x="3954" y="9824"/>
                </a:lnTo>
                <a:lnTo>
                  <a:pt x="4180" y="10050"/>
                </a:lnTo>
                <a:lnTo>
                  <a:pt x="4442" y="10217"/>
                </a:lnTo>
                <a:lnTo>
                  <a:pt x="4727" y="10348"/>
                </a:lnTo>
                <a:lnTo>
                  <a:pt x="5049" y="10407"/>
                </a:lnTo>
                <a:lnTo>
                  <a:pt x="5204" y="10419"/>
                </a:lnTo>
                <a:lnTo>
                  <a:pt x="5370" y="10407"/>
                </a:lnTo>
                <a:lnTo>
                  <a:pt x="5680" y="10348"/>
                </a:lnTo>
                <a:lnTo>
                  <a:pt x="5966" y="10229"/>
                </a:lnTo>
                <a:lnTo>
                  <a:pt x="6216" y="10062"/>
                </a:lnTo>
                <a:lnTo>
                  <a:pt x="6442" y="9860"/>
                </a:lnTo>
                <a:lnTo>
                  <a:pt x="6609" y="9610"/>
                </a:lnTo>
                <a:lnTo>
                  <a:pt x="6740" y="9324"/>
                </a:lnTo>
                <a:lnTo>
                  <a:pt x="6811" y="9026"/>
                </a:lnTo>
                <a:lnTo>
                  <a:pt x="6823" y="8859"/>
                </a:lnTo>
                <a:lnTo>
                  <a:pt x="11502" y="7145"/>
                </a:lnTo>
                <a:lnTo>
                  <a:pt x="11502" y="7133"/>
                </a:lnTo>
                <a:lnTo>
                  <a:pt x="11621" y="7073"/>
                </a:lnTo>
                <a:lnTo>
                  <a:pt x="11729" y="6847"/>
                </a:lnTo>
                <a:lnTo>
                  <a:pt x="11693" y="6716"/>
                </a:lnTo>
                <a:lnTo>
                  <a:pt x="11633" y="6609"/>
                </a:lnTo>
                <a:lnTo>
                  <a:pt x="11407" y="6502"/>
                </a:lnTo>
                <a:lnTo>
                  <a:pt x="11276" y="6526"/>
                </a:lnTo>
                <a:lnTo>
                  <a:pt x="6716" y="8205"/>
                </a:lnTo>
                <a:lnTo>
                  <a:pt x="6621" y="7978"/>
                </a:lnTo>
                <a:lnTo>
                  <a:pt x="6323" y="7597"/>
                </a:lnTo>
                <a:lnTo>
                  <a:pt x="5930" y="7323"/>
                </a:lnTo>
                <a:lnTo>
                  <a:pt x="5466" y="7169"/>
                </a:lnTo>
                <a:lnTo>
                  <a:pt x="5204" y="7157"/>
                </a:lnTo>
                <a:lnTo>
                  <a:pt x="5049" y="7169"/>
                </a:lnTo>
                <a:lnTo>
                  <a:pt x="4906" y="7192"/>
                </a:lnTo>
                <a:lnTo>
                  <a:pt x="2882" y="1108"/>
                </a:lnTo>
                <a:lnTo>
                  <a:pt x="2787" y="870"/>
                </a:lnTo>
                <a:lnTo>
                  <a:pt x="2489" y="465"/>
                </a:lnTo>
                <a:lnTo>
                  <a:pt x="2084" y="167"/>
                </a:lnTo>
                <a:lnTo>
                  <a:pt x="1596" y="13"/>
                </a:lnTo>
                <a:lnTo>
                  <a:pt x="13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58"/>
          <p:cNvSpPr/>
          <p:nvPr/>
        </p:nvSpPr>
        <p:spPr>
          <a:xfrm>
            <a:off x="2743405" y="9000610"/>
            <a:ext cx="592116" cy="517810"/>
          </a:xfrm>
          <a:custGeom>
            <a:avLst/>
            <a:gdLst/>
            <a:ahLst/>
            <a:cxnLst/>
            <a:rect l="l" t="t" r="r" b="b"/>
            <a:pathLst>
              <a:path w="10431" h="9122" extrusionOk="0">
                <a:moveTo>
                  <a:pt x="9121" y="656"/>
                </a:moveTo>
                <a:lnTo>
                  <a:pt x="9252" y="668"/>
                </a:lnTo>
                <a:lnTo>
                  <a:pt x="9490" y="763"/>
                </a:lnTo>
                <a:lnTo>
                  <a:pt x="9669" y="941"/>
                </a:lnTo>
                <a:lnTo>
                  <a:pt x="9764" y="1180"/>
                </a:lnTo>
                <a:lnTo>
                  <a:pt x="9776" y="1311"/>
                </a:lnTo>
                <a:lnTo>
                  <a:pt x="9776" y="2608"/>
                </a:lnTo>
                <a:lnTo>
                  <a:pt x="9764" y="2739"/>
                </a:lnTo>
                <a:lnTo>
                  <a:pt x="9669" y="2977"/>
                </a:lnTo>
                <a:lnTo>
                  <a:pt x="9490" y="3156"/>
                </a:lnTo>
                <a:lnTo>
                  <a:pt x="9252" y="3251"/>
                </a:lnTo>
                <a:lnTo>
                  <a:pt x="9121" y="3263"/>
                </a:lnTo>
                <a:lnTo>
                  <a:pt x="1310" y="3263"/>
                </a:lnTo>
                <a:lnTo>
                  <a:pt x="1179" y="3251"/>
                </a:lnTo>
                <a:lnTo>
                  <a:pt x="941" y="3156"/>
                </a:lnTo>
                <a:lnTo>
                  <a:pt x="762" y="2977"/>
                </a:lnTo>
                <a:lnTo>
                  <a:pt x="667" y="2739"/>
                </a:lnTo>
                <a:lnTo>
                  <a:pt x="655" y="2608"/>
                </a:lnTo>
                <a:lnTo>
                  <a:pt x="655" y="1311"/>
                </a:lnTo>
                <a:lnTo>
                  <a:pt x="667" y="1180"/>
                </a:lnTo>
                <a:lnTo>
                  <a:pt x="762" y="941"/>
                </a:lnTo>
                <a:lnTo>
                  <a:pt x="941" y="763"/>
                </a:lnTo>
                <a:lnTo>
                  <a:pt x="1179" y="668"/>
                </a:lnTo>
                <a:lnTo>
                  <a:pt x="1310" y="656"/>
                </a:lnTo>
                <a:close/>
                <a:moveTo>
                  <a:pt x="9252" y="5871"/>
                </a:moveTo>
                <a:lnTo>
                  <a:pt x="9490" y="5978"/>
                </a:lnTo>
                <a:lnTo>
                  <a:pt x="9669" y="6157"/>
                </a:lnTo>
                <a:lnTo>
                  <a:pt x="9764" y="6383"/>
                </a:lnTo>
                <a:lnTo>
                  <a:pt x="9776" y="6514"/>
                </a:lnTo>
                <a:lnTo>
                  <a:pt x="9776" y="7823"/>
                </a:lnTo>
                <a:lnTo>
                  <a:pt x="9764" y="7954"/>
                </a:lnTo>
                <a:lnTo>
                  <a:pt x="9669" y="8193"/>
                </a:lnTo>
                <a:lnTo>
                  <a:pt x="9490" y="8359"/>
                </a:lnTo>
                <a:lnTo>
                  <a:pt x="9252" y="8466"/>
                </a:lnTo>
                <a:lnTo>
                  <a:pt x="9121" y="8478"/>
                </a:lnTo>
                <a:lnTo>
                  <a:pt x="5870" y="8478"/>
                </a:lnTo>
                <a:lnTo>
                  <a:pt x="5727" y="8466"/>
                </a:lnTo>
                <a:lnTo>
                  <a:pt x="5501" y="8359"/>
                </a:lnTo>
                <a:lnTo>
                  <a:pt x="5323" y="8193"/>
                </a:lnTo>
                <a:lnTo>
                  <a:pt x="5227" y="7954"/>
                </a:lnTo>
                <a:lnTo>
                  <a:pt x="5215" y="7823"/>
                </a:lnTo>
                <a:lnTo>
                  <a:pt x="5215" y="6514"/>
                </a:lnTo>
                <a:lnTo>
                  <a:pt x="5227" y="6383"/>
                </a:lnTo>
                <a:lnTo>
                  <a:pt x="5323" y="6157"/>
                </a:lnTo>
                <a:lnTo>
                  <a:pt x="5501" y="5978"/>
                </a:lnTo>
                <a:lnTo>
                  <a:pt x="5727" y="5871"/>
                </a:lnTo>
                <a:close/>
                <a:moveTo>
                  <a:pt x="1310" y="1"/>
                </a:moveTo>
                <a:lnTo>
                  <a:pt x="1036" y="25"/>
                </a:lnTo>
                <a:lnTo>
                  <a:pt x="572" y="227"/>
                </a:lnTo>
                <a:lnTo>
                  <a:pt x="226" y="572"/>
                </a:lnTo>
                <a:lnTo>
                  <a:pt x="24" y="1037"/>
                </a:lnTo>
                <a:lnTo>
                  <a:pt x="0" y="1311"/>
                </a:lnTo>
                <a:lnTo>
                  <a:pt x="0" y="2608"/>
                </a:lnTo>
                <a:lnTo>
                  <a:pt x="24" y="2870"/>
                </a:lnTo>
                <a:lnTo>
                  <a:pt x="226" y="3347"/>
                </a:lnTo>
                <a:lnTo>
                  <a:pt x="572" y="3692"/>
                </a:lnTo>
                <a:lnTo>
                  <a:pt x="1036" y="3894"/>
                </a:lnTo>
                <a:lnTo>
                  <a:pt x="1310" y="3906"/>
                </a:lnTo>
                <a:lnTo>
                  <a:pt x="2286" y="3906"/>
                </a:lnTo>
                <a:lnTo>
                  <a:pt x="2286" y="5859"/>
                </a:lnTo>
                <a:lnTo>
                  <a:pt x="2286" y="6037"/>
                </a:lnTo>
                <a:lnTo>
                  <a:pt x="2358" y="6347"/>
                </a:lnTo>
                <a:lnTo>
                  <a:pt x="2477" y="6645"/>
                </a:lnTo>
                <a:lnTo>
                  <a:pt x="2655" y="6907"/>
                </a:lnTo>
                <a:lnTo>
                  <a:pt x="2870" y="7121"/>
                </a:lnTo>
                <a:lnTo>
                  <a:pt x="3132" y="7300"/>
                </a:lnTo>
                <a:lnTo>
                  <a:pt x="3429" y="7419"/>
                </a:lnTo>
                <a:lnTo>
                  <a:pt x="3739" y="7490"/>
                </a:lnTo>
                <a:lnTo>
                  <a:pt x="4561" y="7490"/>
                </a:lnTo>
                <a:lnTo>
                  <a:pt x="4561" y="7823"/>
                </a:lnTo>
                <a:lnTo>
                  <a:pt x="4584" y="8085"/>
                </a:lnTo>
                <a:lnTo>
                  <a:pt x="4775" y="8550"/>
                </a:lnTo>
                <a:lnTo>
                  <a:pt x="5132" y="8907"/>
                </a:lnTo>
                <a:lnTo>
                  <a:pt x="5596" y="9098"/>
                </a:lnTo>
                <a:lnTo>
                  <a:pt x="5870" y="9121"/>
                </a:lnTo>
                <a:lnTo>
                  <a:pt x="9121" y="9121"/>
                </a:lnTo>
                <a:lnTo>
                  <a:pt x="9383" y="9098"/>
                </a:lnTo>
                <a:lnTo>
                  <a:pt x="9859" y="8907"/>
                </a:lnTo>
                <a:lnTo>
                  <a:pt x="10204" y="8550"/>
                </a:lnTo>
                <a:lnTo>
                  <a:pt x="10407" y="8085"/>
                </a:lnTo>
                <a:lnTo>
                  <a:pt x="10431" y="7823"/>
                </a:lnTo>
                <a:lnTo>
                  <a:pt x="10431" y="6514"/>
                </a:lnTo>
                <a:lnTo>
                  <a:pt x="10407" y="6252"/>
                </a:lnTo>
                <a:lnTo>
                  <a:pt x="10204" y="5787"/>
                </a:lnTo>
                <a:lnTo>
                  <a:pt x="9859" y="5430"/>
                </a:lnTo>
                <a:lnTo>
                  <a:pt x="9383" y="5228"/>
                </a:lnTo>
                <a:lnTo>
                  <a:pt x="9121" y="5216"/>
                </a:lnTo>
                <a:lnTo>
                  <a:pt x="5870" y="5216"/>
                </a:lnTo>
                <a:lnTo>
                  <a:pt x="5596" y="5228"/>
                </a:lnTo>
                <a:lnTo>
                  <a:pt x="5132" y="5430"/>
                </a:lnTo>
                <a:lnTo>
                  <a:pt x="4775" y="5787"/>
                </a:lnTo>
                <a:lnTo>
                  <a:pt x="4584" y="6252"/>
                </a:lnTo>
                <a:lnTo>
                  <a:pt x="4561" y="6514"/>
                </a:lnTo>
                <a:lnTo>
                  <a:pt x="4561" y="6847"/>
                </a:lnTo>
                <a:lnTo>
                  <a:pt x="3918" y="6847"/>
                </a:lnTo>
                <a:lnTo>
                  <a:pt x="3715" y="6823"/>
                </a:lnTo>
                <a:lnTo>
                  <a:pt x="3358" y="6680"/>
                </a:lnTo>
                <a:lnTo>
                  <a:pt x="3096" y="6418"/>
                </a:lnTo>
                <a:lnTo>
                  <a:pt x="2953" y="6061"/>
                </a:lnTo>
                <a:lnTo>
                  <a:pt x="2941" y="5871"/>
                </a:lnTo>
                <a:lnTo>
                  <a:pt x="2941" y="5859"/>
                </a:lnTo>
                <a:lnTo>
                  <a:pt x="2941" y="3906"/>
                </a:lnTo>
                <a:lnTo>
                  <a:pt x="9121" y="3906"/>
                </a:lnTo>
                <a:lnTo>
                  <a:pt x="9383" y="3894"/>
                </a:lnTo>
                <a:lnTo>
                  <a:pt x="9859" y="3692"/>
                </a:lnTo>
                <a:lnTo>
                  <a:pt x="10204" y="3347"/>
                </a:lnTo>
                <a:lnTo>
                  <a:pt x="10407" y="2870"/>
                </a:lnTo>
                <a:lnTo>
                  <a:pt x="10419" y="2608"/>
                </a:lnTo>
                <a:lnTo>
                  <a:pt x="10419" y="1311"/>
                </a:lnTo>
                <a:lnTo>
                  <a:pt x="10407" y="1037"/>
                </a:lnTo>
                <a:lnTo>
                  <a:pt x="10204" y="572"/>
                </a:lnTo>
                <a:lnTo>
                  <a:pt x="9859" y="227"/>
                </a:lnTo>
                <a:lnTo>
                  <a:pt x="9383" y="25"/>
                </a:lnTo>
                <a:lnTo>
                  <a:pt x="91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58"/>
          <p:cNvSpPr/>
          <p:nvPr/>
        </p:nvSpPr>
        <p:spPr>
          <a:xfrm>
            <a:off x="3800480" y="9001291"/>
            <a:ext cx="738796" cy="517129"/>
          </a:xfrm>
          <a:custGeom>
            <a:avLst/>
            <a:gdLst/>
            <a:ahLst/>
            <a:cxnLst/>
            <a:rect l="l" t="t" r="r" b="b"/>
            <a:pathLst>
              <a:path w="13015" h="9110" extrusionOk="0">
                <a:moveTo>
                  <a:pt x="6513" y="1168"/>
                </a:moveTo>
                <a:lnTo>
                  <a:pt x="6728" y="1299"/>
                </a:lnTo>
                <a:lnTo>
                  <a:pt x="7133" y="1608"/>
                </a:lnTo>
                <a:lnTo>
                  <a:pt x="7490" y="1977"/>
                </a:lnTo>
                <a:lnTo>
                  <a:pt x="7799" y="2382"/>
                </a:lnTo>
                <a:lnTo>
                  <a:pt x="7942" y="2596"/>
                </a:lnTo>
                <a:lnTo>
                  <a:pt x="5073" y="2596"/>
                </a:lnTo>
                <a:lnTo>
                  <a:pt x="5216" y="2382"/>
                </a:lnTo>
                <a:lnTo>
                  <a:pt x="5525" y="1977"/>
                </a:lnTo>
                <a:lnTo>
                  <a:pt x="5882" y="1608"/>
                </a:lnTo>
                <a:lnTo>
                  <a:pt x="6287" y="1299"/>
                </a:lnTo>
                <a:lnTo>
                  <a:pt x="6513" y="1168"/>
                </a:lnTo>
                <a:close/>
                <a:moveTo>
                  <a:pt x="8240" y="3251"/>
                </a:moveTo>
                <a:lnTo>
                  <a:pt x="8371" y="3727"/>
                </a:lnTo>
                <a:lnTo>
                  <a:pt x="8442" y="4228"/>
                </a:lnTo>
                <a:lnTo>
                  <a:pt x="4573" y="4228"/>
                </a:lnTo>
                <a:lnTo>
                  <a:pt x="4596" y="3978"/>
                </a:lnTo>
                <a:lnTo>
                  <a:pt x="4692" y="3489"/>
                </a:lnTo>
                <a:lnTo>
                  <a:pt x="4775" y="3251"/>
                </a:lnTo>
                <a:close/>
                <a:moveTo>
                  <a:pt x="8442" y="4882"/>
                </a:moveTo>
                <a:lnTo>
                  <a:pt x="8371" y="5383"/>
                </a:lnTo>
                <a:lnTo>
                  <a:pt x="8240" y="5859"/>
                </a:lnTo>
                <a:lnTo>
                  <a:pt x="4775" y="5859"/>
                </a:lnTo>
                <a:lnTo>
                  <a:pt x="4692" y="5621"/>
                </a:lnTo>
                <a:lnTo>
                  <a:pt x="4596" y="5132"/>
                </a:lnTo>
                <a:lnTo>
                  <a:pt x="4573" y="4882"/>
                </a:lnTo>
                <a:close/>
                <a:moveTo>
                  <a:pt x="7942" y="6502"/>
                </a:moveTo>
                <a:lnTo>
                  <a:pt x="7799" y="6728"/>
                </a:lnTo>
                <a:lnTo>
                  <a:pt x="7490" y="7133"/>
                </a:lnTo>
                <a:lnTo>
                  <a:pt x="7133" y="7490"/>
                </a:lnTo>
                <a:lnTo>
                  <a:pt x="6728" y="7800"/>
                </a:lnTo>
                <a:lnTo>
                  <a:pt x="6513" y="7931"/>
                </a:lnTo>
                <a:lnTo>
                  <a:pt x="6287" y="7800"/>
                </a:lnTo>
                <a:lnTo>
                  <a:pt x="5882" y="7490"/>
                </a:lnTo>
                <a:lnTo>
                  <a:pt x="5525" y="7133"/>
                </a:lnTo>
                <a:lnTo>
                  <a:pt x="5216" y="6728"/>
                </a:lnTo>
                <a:lnTo>
                  <a:pt x="5073" y="6502"/>
                </a:lnTo>
                <a:close/>
                <a:moveTo>
                  <a:pt x="4549" y="644"/>
                </a:moveTo>
                <a:lnTo>
                  <a:pt x="4882" y="656"/>
                </a:lnTo>
                <a:lnTo>
                  <a:pt x="5501" y="763"/>
                </a:lnTo>
                <a:lnTo>
                  <a:pt x="5799" y="846"/>
                </a:lnTo>
                <a:lnTo>
                  <a:pt x="5585" y="1013"/>
                </a:lnTo>
                <a:lnTo>
                  <a:pt x="5192" y="1370"/>
                </a:lnTo>
                <a:lnTo>
                  <a:pt x="4846" y="1775"/>
                </a:lnTo>
                <a:lnTo>
                  <a:pt x="4549" y="2215"/>
                </a:lnTo>
                <a:lnTo>
                  <a:pt x="4299" y="2692"/>
                </a:lnTo>
                <a:lnTo>
                  <a:pt x="4108" y="3192"/>
                </a:lnTo>
                <a:lnTo>
                  <a:pt x="3977" y="3716"/>
                </a:lnTo>
                <a:lnTo>
                  <a:pt x="3906" y="4275"/>
                </a:lnTo>
                <a:lnTo>
                  <a:pt x="3906" y="4549"/>
                </a:lnTo>
                <a:lnTo>
                  <a:pt x="3906" y="4835"/>
                </a:lnTo>
                <a:lnTo>
                  <a:pt x="3977" y="5383"/>
                </a:lnTo>
                <a:lnTo>
                  <a:pt x="4108" y="5918"/>
                </a:lnTo>
                <a:lnTo>
                  <a:pt x="4299" y="6418"/>
                </a:lnTo>
                <a:lnTo>
                  <a:pt x="4549" y="6895"/>
                </a:lnTo>
                <a:lnTo>
                  <a:pt x="4846" y="7323"/>
                </a:lnTo>
                <a:lnTo>
                  <a:pt x="5192" y="7728"/>
                </a:lnTo>
                <a:lnTo>
                  <a:pt x="5585" y="8085"/>
                </a:lnTo>
                <a:lnTo>
                  <a:pt x="5799" y="8240"/>
                </a:lnTo>
                <a:lnTo>
                  <a:pt x="5501" y="8335"/>
                </a:lnTo>
                <a:lnTo>
                  <a:pt x="4882" y="8454"/>
                </a:lnTo>
                <a:lnTo>
                  <a:pt x="4549" y="8454"/>
                </a:lnTo>
                <a:lnTo>
                  <a:pt x="4144" y="8443"/>
                </a:lnTo>
                <a:lnTo>
                  <a:pt x="3382" y="8288"/>
                </a:lnTo>
                <a:lnTo>
                  <a:pt x="2679" y="8002"/>
                </a:lnTo>
                <a:lnTo>
                  <a:pt x="2060" y="7573"/>
                </a:lnTo>
                <a:lnTo>
                  <a:pt x="1524" y="7049"/>
                </a:lnTo>
                <a:lnTo>
                  <a:pt x="1108" y="6430"/>
                </a:lnTo>
                <a:lnTo>
                  <a:pt x="810" y="5728"/>
                </a:lnTo>
                <a:lnTo>
                  <a:pt x="655" y="4954"/>
                </a:lnTo>
                <a:lnTo>
                  <a:pt x="643" y="4549"/>
                </a:lnTo>
                <a:lnTo>
                  <a:pt x="655" y="4144"/>
                </a:lnTo>
                <a:lnTo>
                  <a:pt x="810" y="3382"/>
                </a:lnTo>
                <a:lnTo>
                  <a:pt x="1108" y="2680"/>
                </a:lnTo>
                <a:lnTo>
                  <a:pt x="1524" y="2061"/>
                </a:lnTo>
                <a:lnTo>
                  <a:pt x="2060" y="1525"/>
                </a:lnTo>
                <a:lnTo>
                  <a:pt x="2679" y="1108"/>
                </a:lnTo>
                <a:lnTo>
                  <a:pt x="3382" y="810"/>
                </a:lnTo>
                <a:lnTo>
                  <a:pt x="4144" y="656"/>
                </a:lnTo>
                <a:lnTo>
                  <a:pt x="4549" y="644"/>
                </a:lnTo>
                <a:close/>
                <a:moveTo>
                  <a:pt x="8466" y="644"/>
                </a:moveTo>
                <a:lnTo>
                  <a:pt x="8859" y="656"/>
                </a:lnTo>
                <a:lnTo>
                  <a:pt x="9621" y="810"/>
                </a:lnTo>
                <a:lnTo>
                  <a:pt x="10324" y="1108"/>
                </a:lnTo>
                <a:lnTo>
                  <a:pt x="10955" y="1537"/>
                </a:lnTo>
                <a:lnTo>
                  <a:pt x="11479" y="2061"/>
                </a:lnTo>
                <a:lnTo>
                  <a:pt x="11895" y="2680"/>
                </a:lnTo>
                <a:lnTo>
                  <a:pt x="12193" y="3382"/>
                </a:lnTo>
                <a:lnTo>
                  <a:pt x="12348" y="4144"/>
                </a:lnTo>
                <a:lnTo>
                  <a:pt x="12372" y="4549"/>
                </a:lnTo>
                <a:lnTo>
                  <a:pt x="12348" y="4954"/>
                </a:lnTo>
                <a:lnTo>
                  <a:pt x="12193" y="5716"/>
                </a:lnTo>
                <a:lnTo>
                  <a:pt x="11895" y="6418"/>
                </a:lnTo>
                <a:lnTo>
                  <a:pt x="11479" y="7038"/>
                </a:lnTo>
                <a:lnTo>
                  <a:pt x="10955" y="7573"/>
                </a:lnTo>
                <a:lnTo>
                  <a:pt x="10324" y="7990"/>
                </a:lnTo>
                <a:lnTo>
                  <a:pt x="9621" y="8288"/>
                </a:lnTo>
                <a:lnTo>
                  <a:pt x="8859" y="8443"/>
                </a:lnTo>
                <a:lnTo>
                  <a:pt x="8466" y="8454"/>
                </a:lnTo>
                <a:lnTo>
                  <a:pt x="8133" y="8454"/>
                </a:lnTo>
                <a:lnTo>
                  <a:pt x="7514" y="8335"/>
                </a:lnTo>
                <a:lnTo>
                  <a:pt x="7216" y="8240"/>
                </a:lnTo>
                <a:lnTo>
                  <a:pt x="7430" y="8085"/>
                </a:lnTo>
                <a:lnTo>
                  <a:pt x="7811" y="7728"/>
                </a:lnTo>
                <a:lnTo>
                  <a:pt x="8168" y="7335"/>
                </a:lnTo>
                <a:lnTo>
                  <a:pt x="8466" y="6895"/>
                </a:lnTo>
                <a:lnTo>
                  <a:pt x="8716" y="6418"/>
                </a:lnTo>
                <a:lnTo>
                  <a:pt x="8907" y="5918"/>
                </a:lnTo>
                <a:lnTo>
                  <a:pt x="9038" y="5394"/>
                </a:lnTo>
                <a:lnTo>
                  <a:pt x="9109" y="4835"/>
                </a:lnTo>
                <a:lnTo>
                  <a:pt x="9109" y="4549"/>
                </a:lnTo>
                <a:lnTo>
                  <a:pt x="9109" y="4263"/>
                </a:lnTo>
                <a:lnTo>
                  <a:pt x="9038" y="3716"/>
                </a:lnTo>
                <a:lnTo>
                  <a:pt x="8907" y="3180"/>
                </a:lnTo>
                <a:lnTo>
                  <a:pt x="8716" y="2680"/>
                </a:lnTo>
                <a:lnTo>
                  <a:pt x="8466" y="2203"/>
                </a:lnTo>
                <a:lnTo>
                  <a:pt x="8168" y="1763"/>
                </a:lnTo>
                <a:lnTo>
                  <a:pt x="7811" y="1370"/>
                </a:lnTo>
                <a:lnTo>
                  <a:pt x="7430" y="1001"/>
                </a:lnTo>
                <a:lnTo>
                  <a:pt x="7216" y="846"/>
                </a:lnTo>
                <a:lnTo>
                  <a:pt x="7514" y="751"/>
                </a:lnTo>
                <a:lnTo>
                  <a:pt x="8133" y="656"/>
                </a:lnTo>
                <a:lnTo>
                  <a:pt x="8466" y="644"/>
                </a:lnTo>
                <a:close/>
                <a:moveTo>
                  <a:pt x="4549" y="1"/>
                </a:moveTo>
                <a:lnTo>
                  <a:pt x="4084" y="13"/>
                </a:lnTo>
                <a:lnTo>
                  <a:pt x="3191" y="191"/>
                </a:lnTo>
                <a:lnTo>
                  <a:pt x="2382" y="536"/>
                </a:lnTo>
                <a:lnTo>
                  <a:pt x="1655" y="1025"/>
                </a:lnTo>
                <a:lnTo>
                  <a:pt x="1036" y="1644"/>
                </a:lnTo>
                <a:lnTo>
                  <a:pt x="536" y="2370"/>
                </a:lnTo>
                <a:lnTo>
                  <a:pt x="191" y="3192"/>
                </a:lnTo>
                <a:lnTo>
                  <a:pt x="12" y="4085"/>
                </a:lnTo>
                <a:lnTo>
                  <a:pt x="0" y="4549"/>
                </a:lnTo>
                <a:lnTo>
                  <a:pt x="12" y="5025"/>
                </a:lnTo>
                <a:lnTo>
                  <a:pt x="191" y="5906"/>
                </a:lnTo>
                <a:lnTo>
                  <a:pt x="536" y="6728"/>
                </a:lnTo>
                <a:lnTo>
                  <a:pt x="1036" y="7454"/>
                </a:lnTo>
                <a:lnTo>
                  <a:pt x="1655" y="8073"/>
                </a:lnTo>
                <a:lnTo>
                  <a:pt x="2382" y="8562"/>
                </a:lnTo>
                <a:lnTo>
                  <a:pt x="3191" y="8907"/>
                </a:lnTo>
                <a:lnTo>
                  <a:pt x="4084" y="9097"/>
                </a:lnTo>
                <a:lnTo>
                  <a:pt x="4549" y="9109"/>
                </a:lnTo>
                <a:lnTo>
                  <a:pt x="4811" y="9109"/>
                </a:lnTo>
                <a:lnTo>
                  <a:pt x="5323" y="9050"/>
                </a:lnTo>
                <a:lnTo>
                  <a:pt x="6049" y="8871"/>
                </a:lnTo>
                <a:lnTo>
                  <a:pt x="6502" y="8669"/>
                </a:lnTo>
                <a:lnTo>
                  <a:pt x="6954" y="8871"/>
                </a:lnTo>
                <a:lnTo>
                  <a:pt x="7692" y="9050"/>
                </a:lnTo>
                <a:lnTo>
                  <a:pt x="8192" y="9109"/>
                </a:lnTo>
                <a:lnTo>
                  <a:pt x="8454" y="9109"/>
                </a:lnTo>
                <a:lnTo>
                  <a:pt x="8930" y="9097"/>
                </a:lnTo>
                <a:lnTo>
                  <a:pt x="9812" y="8907"/>
                </a:lnTo>
                <a:lnTo>
                  <a:pt x="10633" y="8562"/>
                </a:lnTo>
                <a:lnTo>
                  <a:pt x="11359" y="8073"/>
                </a:lnTo>
                <a:lnTo>
                  <a:pt x="11979" y="7454"/>
                </a:lnTo>
                <a:lnTo>
                  <a:pt x="12467" y="6728"/>
                </a:lnTo>
                <a:lnTo>
                  <a:pt x="12812" y="5906"/>
                </a:lnTo>
                <a:lnTo>
                  <a:pt x="13003" y="5025"/>
                </a:lnTo>
                <a:lnTo>
                  <a:pt x="13014" y="4549"/>
                </a:lnTo>
                <a:lnTo>
                  <a:pt x="13003" y="4085"/>
                </a:lnTo>
                <a:lnTo>
                  <a:pt x="12812" y="3192"/>
                </a:lnTo>
                <a:lnTo>
                  <a:pt x="12467" y="2370"/>
                </a:lnTo>
                <a:lnTo>
                  <a:pt x="11979" y="1644"/>
                </a:lnTo>
                <a:lnTo>
                  <a:pt x="11359" y="1025"/>
                </a:lnTo>
                <a:lnTo>
                  <a:pt x="10633" y="536"/>
                </a:lnTo>
                <a:lnTo>
                  <a:pt x="9812" y="191"/>
                </a:lnTo>
                <a:lnTo>
                  <a:pt x="8930" y="13"/>
                </a:lnTo>
                <a:lnTo>
                  <a:pt x="8454" y="1"/>
                </a:lnTo>
                <a:lnTo>
                  <a:pt x="8192" y="1"/>
                </a:lnTo>
                <a:lnTo>
                  <a:pt x="7692" y="60"/>
                </a:lnTo>
                <a:lnTo>
                  <a:pt x="6954" y="239"/>
                </a:lnTo>
                <a:lnTo>
                  <a:pt x="6502" y="429"/>
                </a:lnTo>
                <a:lnTo>
                  <a:pt x="6049" y="239"/>
                </a:lnTo>
                <a:lnTo>
                  <a:pt x="5323" y="60"/>
                </a:lnTo>
                <a:lnTo>
                  <a:pt x="48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58"/>
          <p:cNvSpPr/>
          <p:nvPr/>
        </p:nvSpPr>
        <p:spPr>
          <a:xfrm>
            <a:off x="4967054" y="8964111"/>
            <a:ext cx="665797" cy="591491"/>
          </a:xfrm>
          <a:custGeom>
            <a:avLst/>
            <a:gdLst/>
            <a:ahLst/>
            <a:cxnLst/>
            <a:rect l="l" t="t" r="r" b="b"/>
            <a:pathLst>
              <a:path w="11729" h="10420" extrusionOk="0">
                <a:moveTo>
                  <a:pt x="10431" y="644"/>
                </a:moveTo>
                <a:lnTo>
                  <a:pt x="10562" y="656"/>
                </a:lnTo>
                <a:lnTo>
                  <a:pt x="10788" y="751"/>
                </a:lnTo>
                <a:lnTo>
                  <a:pt x="10967" y="930"/>
                </a:lnTo>
                <a:lnTo>
                  <a:pt x="11074" y="1168"/>
                </a:lnTo>
                <a:lnTo>
                  <a:pt x="11074" y="1299"/>
                </a:lnTo>
                <a:lnTo>
                  <a:pt x="11074" y="7157"/>
                </a:lnTo>
                <a:lnTo>
                  <a:pt x="11074" y="7300"/>
                </a:lnTo>
                <a:lnTo>
                  <a:pt x="10967" y="7526"/>
                </a:lnTo>
                <a:lnTo>
                  <a:pt x="10788" y="7704"/>
                </a:lnTo>
                <a:lnTo>
                  <a:pt x="10562" y="7800"/>
                </a:lnTo>
                <a:lnTo>
                  <a:pt x="10431" y="7812"/>
                </a:lnTo>
                <a:lnTo>
                  <a:pt x="1310" y="7812"/>
                </a:lnTo>
                <a:lnTo>
                  <a:pt x="1179" y="7800"/>
                </a:lnTo>
                <a:lnTo>
                  <a:pt x="941" y="7704"/>
                </a:lnTo>
                <a:lnTo>
                  <a:pt x="762" y="7526"/>
                </a:lnTo>
                <a:lnTo>
                  <a:pt x="667" y="7300"/>
                </a:lnTo>
                <a:lnTo>
                  <a:pt x="655" y="7157"/>
                </a:lnTo>
                <a:lnTo>
                  <a:pt x="655" y="1299"/>
                </a:lnTo>
                <a:lnTo>
                  <a:pt x="667" y="1168"/>
                </a:lnTo>
                <a:lnTo>
                  <a:pt x="762" y="930"/>
                </a:lnTo>
                <a:lnTo>
                  <a:pt x="941" y="751"/>
                </a:lnTo>
                <a:lnTo>
                  <a:pt x="1179" y="656"/>
                </a:lnTo>
                <a:lnTo>
                  <a:pt x="1310" y="644"/>
                </a:lnTo>
                <a:close/>
                <a:moveTo>
                  <a:pt x="6704" y="8466"/>
                </a:moveTo>
                <a:lnTo>
                  <a:pt x="7097" y="9764"/>
                </a:lnTo>
                <a:lnTo>
                  <a:pt x="4644" y="9764"/>
                </a:lnTo>
                <a:lnTo>
                  <a:pt x="5037" y="8466"/>
                </a:lnTo>
                <a:close/>
                <a:moveTo>
                  <a:pt x="1310" y="1"/>
                </a:moveTo>
                <a:lnTo>
                  <a:pt x="1036" y="13"/>
                </a:lnTo>
                <a:lnTo>
                  <a:pt x="572" y="215"/>
                </a:lnTo>
                <a:lnTo>
                  <a:pt x="227" y="572"/>
                </a:lnTo>
                <a:lnTo>
                  <a:pt x="24" y="1037"/>
                </a:lnTo>
                <a:lnTo>
                  <a:pt x="0" y="1299"/>
                </a:lnTo>
                <a:lnTo>
                  <a:pt x="0" y="7157"/>
                </a:lnTo>
                <a:lnTo>
                  <a:pt x="24" y="7431"/>
                </a:lnTo>
                <a:lnTo>
                  <a:pt x="227" y="7895"/>
                </a:lnTo>
                <a:lnTo>
                  <a:pt x="572" y="8252"/>
                </a:lnTo>
                <a:lnTo>
                  <a:pt x="1036" y="8443"/>
                </a:lnTo>
                <a:lnTo>
                  <a:pt x="1310" y="8466"/>
                </a:lnTo>
                <a:lnTo>
                  <a:pt x="4358" y="8466"/>
                </a:lnTo>
                <a:lnTo>
                  <a:pt x="3965" y="9764"/>
                </a:lnTo>
                <a:lnTo>
                  <a:pt x="2941" y="9764"/>
                </a:lnTo>
                <a:lnTo>
                  <a:pt x="2810" y="9788"/>
                </a:lnTo>
                <a:lnTo>
                  <a:pt x="2632" y="9967"/>
                </a:lnTo>
                <a:lnTo>
                  <a:pt x="2608" y="10098"/>
                </a:lnTo>
                <a:lnTo>
                  <a:pt x="2632" y="10217"/>
                </a:lnTo>
                <a:lnTo>
                  <a:pt x="2810" y="10395"/>
                </a:lnTo>
                <a:lnTo>
                  <a:pt x="2941" y="10419"/>
                </a:lnTo>
                <a:lnTo>
                  <a:pt x="8800" y="10419"/>
                </a:lnTo>
                <a:lnTo>
                  <a:pt x="8931" y="10395"/>
                </a:lnTo>
                <a:lnTo>
                  <a:pt x="9109" y="10217"/>
                </a:lnTo>
                <a:lnTo>
                  <a:pt x="9121" y="10098"/>
                </a:lnTo>
                <a:lnTo>
                  <a:pt x="9109" y="9967"/>
                </a:lnTo>
                <a:lnTo>
                  <a:pt x="8931" y="9788"/>
                </a:lnTo>
                <a:lnTo>
                  <a:pt x="8800" y="9764"/>
                </a:lnTo>
                <a:lnTo>
                  <a:pt x="7776" y="9764"/>
                </a:lnTo>
                <a:lnTo>
                  <a:pt x="7383" y="8466"/>
                </a:lnTo>
                <a:lnTo>
                  <a:pt x="10431" y="8466"/>
                </a:lnTo>
                <a:lnTo>
                  <a:pt x="10693" y="8443"/>
                </a:lnTo>
                <a:lnTo>
                  <a:pt x="11157" y="8252"/>
                </a:lnTo>
                <a:lnTo>
                  <a:pt x="11514" y="7895"/>
                </a:lnTo>
                <a:lnTo>
                  <a:pt x="11717" y="7431"/>
                </a:lnTo>
                <a:lnTo>
                  <a:pt x="11729" y="7157"/>
                </a:lnTo>
                <a:lnTo>
                  <a:pt x="11729" y="1299"/>
                </a:lnTo>
                <a:lnTo>
                  <a:pt x="11705" y="1037"/>
                </a:lnTo>
                <a:lnTo>
                  <a:pt x="11514" y="572"/>
                </a:lnTo>
                <a:lnTo>
                  <a:pt x="11157" y="215"/>
                </a:lnTo>
                <a:lnTo>
                  <a:pt x="10693" y="13"/>
                </a:lnTo>
                <a:lnTo>
                  <a:pt x="10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58"/>
          <p:cNvSpPr/>
          <p:nvPr/>
        </p:nvSpPr>
        <p:spPr>
          <a:xfrm>
            <a:off x="6208671" y="8963429"/>
            <a:ext cx="444073" cy="592172"/>
          </a:xfrm>
          <a:custGeom>
            <a:avLst/>
            <a:gdLst/>
            <a:ahLst/>
            <a:cxnLst/>
            <a:rect l="l" t="t" r="r" b="b"/>
            <a:pathLst>
              <a:path w="7823" h="10432" extrusionOk="0">
                <a:moveTo>
                  <a:pt x="7049" y="1311"/>
                </a:moveTo>
                <a:lnTo>
                  <a:pt x="6954" y="1656"/>
                </a:lnTo>
                <a:lnTo>
                  <a:pt x="6668" y="2311"/>
                </a:lnTo>
                <a:lnTo>
                  <a:pt x="6477" y="2620"/>
                </a:lnTo>
                <a:lnTo>
                  <a:pt x="1346" y="2620"/>
                </a:lnTo>
                <a:lnTo>
                  <a:pt x="1155" y="2311"/>
                </a:lnTo>
                <a:lnTo>
                  <a:pt x="869" y="1656"/>
                </a:lnTo>
                <a:lnTo>
                  <a:pt x="774" y="1311"/>
                </a:lnTo>
                <a:close/>
                <a:moveTo>
                  <a:pt x="5930" y="3263"/>
                </a:moveTo>
                <a:lnTo>
                  <a:pt x="5692" y="3490"/>
                </a:lnTo>
                <a:lnTo>
                  <a:pt x="5442" y="3692"/>
                </a:lnTo>
                <a:lnTo>
                  <a:pt x="3906" y="4811"/>
                </a:lnTo>
                <a:lnTo>
                  <a:pt x="2346" y="3692"/>
                </a:lnTo>
                <a:lnTo>
                  <a:pt x="2108" y="3490"/>
                </a:lnTo>
                <a:lnTo>
                  <a:pt x="1858" y="3263"/>
                </a:lnTo>
                <a:close/>
                <a:moveTo>
                  <a:pt x="6489" y="7824"/>
                </a:moveTo>
                <a:lnTo>
                  <a:pt x="6668" y="8121"/>
                </a:lnTo>
                <a:lnTo>
                  <a:pt x="6954" y="8776"/>
                </a:lnTo>
                <a:lnTo>
                  <a:pt x="7049" y="9121"/>
                </a:lnTo>
                <a:lnTo>
                  <a:pt x="774" y="9121"/>
                </a:lnTo>
                <a:lnTo>
                  <a:pt x="869" y="8776"/>
                </a:lnTo>
                <a:lnTo>
                  <a:pt x="1155" y="8121"/>
                </a:lnTo>
                <a:lnTo>
                  <a:pt x="1346" y="7824"/>
                </a:lnTo>
                <a:close/>
                <a:moveTo>
                  <a:pt x="334" y="1"/>
                </a:moveTo>
                <a:lnTo>
                  <a:pt x="203" y="25"/>
                </a:lnTo>
                <a:lnTo>
                  <a:pt x="24" y="203"/>
                </a:lnTo>
                <a:lnTo>
                  <a:pt x="0" y="334"/>
                </a:lnTo>
                <a:lnTo>
                  <a:pt x="12" y="620"/>
                </a:lnTo>
                <a:lnTo>
                  <a:pt x="72" y="1180"/>
                </a:lnTo>
                <a:lnTo>
                  <a:pt x="214" y="1727"/>
                </a:lnTo>
                <a:lnTo>
                  <a:pt x="405" y="2263"/>
                </a:lnTo>
                <a:lnTo>
                  <a:pt x="655" y="2763"/>
                </a:lnTo>
                <a:lnTo>
                  <a:pt x="977" y="3228"/>
                </a:lnTo>
                <a:lnTo>
                  <a:pt x="1334" y="3656"/>
                </a:lnTo>
                <a:lnTo>
                  <a:pt x="1750" y="4037"/>
                </a:lnTo>
                <a:lnTo>
                  <a:pt x="1977" y="4216"/>
                </a:lnTo>
                <a:lnTo>
                  <a:pt x="3358" y="5216"/>
                </a:lnTo>
                <a:lnTo>
                  <a:pt x="1977" y="6216"/>
                </a:lnTo>
                <a:lnTo>
                  <a:pt x="1750" y="6395"/>
                </a:lnTo>
                <a:lnTo>
                  <a:pt x="1334" y="6776"/>
                </a:lnTo>
                <a:lnTo>
                  <a:pt x="977" y="7204"/>
                </a:lnTo>
                <a:lnTo>
                  <a:pt x="667" y="7681"/>
                </a:lnTo>
                <a:lnTo>
                  <a:pt x="405" y="8181"/>
                </a:lnTo>
                <a:lnTo>
                  <a:pt x="214" y="8705"/>
                </a:lnTo>
                <a:lnTo>
                  <a:pt x="84" y="9252"/>
                </a:lnTo>
                <a:lnTo>
                  <a:pt x="12" y="9812"/>
                </a:lnTo>
                <a:lnTo>
                  <a:pt x="0" y="10098"/>
                </a:lnTo>
                <a:lnTo>
                  <a:pt x="24" y="10229"/>
                </a:lnTo>
                <a:lnTo>
                  <a:pt x="203" y="10395"/>
                </a:lnTo>
                <a:lnTo>
                  <a:pt x="334" y="10407"/>
                </a:lnTo>
                <a:lnTo>
                  <a:pt x="465" y="10395"/>
                </a:lnTo>
                <a:lnTo>
                  <a:pt x="631" y="10229"/>
                </a:lnTo>
                <a:lnTo>
                  <a:pt x="655" y="10098"/>
                </a:lnTo>
                <a:lnTo>
                  <a:pt x="655" y="9943"/>
                </a:lnTo>
                <a:lnTo>
                  <a:pt x="679" y="9776"/>
                </a:lnTo>
                <a:lnTo>
                  <a:pt x="7144" y="9776"/>
                </a:lnTo>
                <a:lnTo>
                  <a:pt x="7156" y="9943"/>
                </a:lnTo>
                <a:lnTo>
                  <a:pt x="7168" y="10098"/>
                </a:lnTo>
                <a:lnTo>
                  <a:pt x="7180" y="10229"/>
                </a:lnTo>
                <a:lnTo>
                  <a:pt x="7359" y="10407"/>
                </a:lnTo>
                <a:lnTo>
                  <a:pt x="7489" y="10431"/>
                </a:lnTo>
                <a:lnTo>
                  <a:pt x="7620" y="10407"/>
                </a:lnTo>
                <a:lnTo>
                  <a:pt x="7799" y="10229"/>
                </a:lnTo>
                <a:lnTo>
                  <a:pt x="7823" y="10098"/>
                </a:lnTo>
                <a:lnTo>
                  <a:pt x="7811" y="9812"/>
                </a:lnTo>
                <a:lnTo>
                  <a:pt x="7751" y="9252"/>
                </a:lnTo>
                <a:lnTo>
                  <a:pt x="7609" y="8705"/>
                </a:lnTo>
                <a:lnTo>
                  <a:pt x="7418" y="8169"/>
                </a:lnTo>
                <a:lnTo>
                  <a:pt x="7168" y="7669"/>
                </a:lnTo>
                <a:lnTo>
                  <a:pt x="6847" y="7204"/>
                </a:lnTo>
                <a:lnTo>
                  <a:pt x="6489" y="6776"/>
                </a:lnTo>
                <a:lnTo>
                  <a:pt x="6073" y="6395"/>
                </a:lnTo>
                <a:lnTo>
                  <a:pt x="5846" y="6216"/>
                </a:lnTo>
                <a:lnTo>
                  <a:pt x="5406" y="5907"/>
                </a:lnTo>
                <a:lnTo>
                  <a:pt x="5287" y="5835"/>
                </a:lnTo>
                <a:lnTo>
                  <a:pt x="5037" y="5883"/>
                </a:lnTo>
                <a:lnTo>
                  <a:pt x="4953" y="5978"/>
                </a:lnTo>
                <a:lnTo>
                  <a:pt x="4894" y="6085"/>
                </a:lnTo>
                <a:lnTo>
                  <a:pt x="4930" y="6335"/>
                </a:lnTo>
                <a:lnTo>
                  <a:pt x="5025" y="6431"/>
                </a:lnTo>
                <a:lnTo>
                  <a:pt x="5465" y="6740"/>
                </a:lnTo>
                <a:lnTo>
                  <a:pt x="5715" y="6943"/>
                </a:lnTo>
                <a:lnTo>
                  <a:pt x="5954" y="7169"/>
                </a:lnTo>
                <a:lnTo>
                  <a:pt x="1858" y="7169"/>
                </a:lnTo>
                <a:lnTo>
                  <a:pt x="2096" y="6943"/>
                </a:lnTo>
                <a:lnTo>
                  <a:pt x="2346" y="6740"/>
                </a:lnTo>
                <a:lnTo>
                  <a:pt x="5823" y="4216"/>
                </a:lnTo>
                <a:lnTo>
                  <a:pt x="6049" y="4037"/>
                </a:lnTo>
                <a:lnTo>
                  <a:pt x="6477" y="3656"/>
                </a:lnTo>
                <a:lnTo>
                  <a:pt x="6847" y="3228"/>
                </a:lnTo>
                <a:lnTo>
                  <a:pt x="7156" y="2763"/>
                </a:lnTo>
                <a:lnTo>
                  <a:pt x="7418" y="2263"/>
                </a:lnTo>
                <a:lnTo>
                  <a:pt x="7609" y="1727"/>
                </a:lnTo>
                <a:lnTo>
                  <a:pt x="7740" y="1180"/>
                </a:lnTo>
                <a:lnTo>
                  <a:pt x="7811" y="620"/>
                </a:lnTo>
                <a:lnTo>
                  <a:pt x="7823" y="334"/>
                </a:lnTo>
                <a:lnTo>
                  <a:pt x="7799" y="203"/>
                </a:lnTo>
                <a:lnTo>
                  <a:pt x="7620" y="25"/>
                </a:lnTo>
                <a:lnTo>
                  <a:pt x="7489" y="1"/>
                </a:lnTo>
                <a:lnTo>
                  <a:pt x="7359" y="25"/>
                </a:lnTo>
                <a:lnTo>
                  <a:pt x="7180" y="203"/>
                </a:lnTo>
                <a:lnTo>
                  <a:pt x="7168" y="334"/>
                </a:lnTo>
                <a:lnTo>
                  <a:pt x="7156" y="501"/>
                </a:lnTo>
                <a:lnTo>
                  <a:pt x="7144" y="656"/>
                </a:lnTo>
                <a:lnTo>
                  <a:pt x="679" y="656"/>
                </a:lnTo>
                <a:lnTo>
                  <a:pt x="655" y="501"/>
                </a:lnTo>
                <a:lnTo>
                  <a:pt x="655" y="334"/>
                </a:lnTo>
                <a:lnTo>
                  <a:pt x="631" y="203"/>
                </a:lnTo>
                <a:lnTo>
                  <a:pt x="465" y="25"/>
                </a:lnTo>
                <a:lnTo>
                  <a:pt x="3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58"/>
          <p:cNvSpPr/>
          <p:nvPr/>
        </p:nvSpPr>
        <p:spPr>
          <a:xfrm>
            <a:off x="7227883" y="8964111"/>
            <a:ext cx="665797" cy="591491"/>
          </a:xfrm>
          <a:custGeom>
            <a:avLst/>
            <a:gdLst/>
            <a:ahLst/>
            <a:cxnLst/>
            <a:rect l="l" t="t" r="r" b="b"/>
            <a:pathLst>
              <a:path w="11729" h="10420" extrusionOk="0">
                <a:moveTo>
                  <a:pt x="8800" y="1954"/>
                </a:moveTo>
                <a:lnTo>
                  <a:pt x="8669" y="1965"/>
                </a:lnTo>
                <a:lnTo>
                  <a:pt x="8490" y="2144"/>
                </a:lnTo>
                <a:lnTo>
                  <a:pt x="8478" y="2275"/>
                </a:lnTo>
                <a:lnTo>
                  <a:pt x="8490" y="2406"/>
                </a:lnTo>
                <a:lnTo>
                  <a:pt x="8669" y="2585"/>
                </a:lnTo>
                <a:lnTo>
                  <a:pt x="8800" y="2596"/>
                </a:lnTo>
                <a:lnTo>
                  <a:pt x="8931" y="2585"/>
                </a:lnTo>
                <a:lnTo>
                  <a:pt x="9109" y="2406"/>
                </a:lnTo>
                <a:lnTo>
                  <a:pt x="9121" y="2275"/>
                </a:lnTo>
                <a:lnTo>
                  <a:pt x="9109" y="2144"/>
                </a:lnTo>
                <a:lnTo>
                  <a:pt x="8931" y="1965"/>
                </a:lnTo>
                <a:lnTo>
                  <a:pt x="8800" y="1954"/>
                </a:lnTo>
                <a:close/>
                <a:moveTo>
                  <a:pt x="7383" y="715"/>
                </a:moveTo>
                <a:lnTo>
                  <a:pt x="7823" y="1299"/>
                </a:lnTo>
                <a:lnTo>
                  <a:pt x="9050" y="1299"/>
                </a:lnTo>
                <a:lnTo>
                  <a:pt x="9169" y="1322"/>
                </a:lnTo>
                <a:lnTo>
                  <a:pt x="9276" y="1394"/>
                </a:lnTo>
                <a:lnTo>
                  <a:pt x="9836" y="1954"/>
                </a:lnTo>
                <a:lnTo>
                  <a:pt x="10752" y="1954"/>
                </a:lnTo>
                <a:lnTo>
                  <a:pt x="10883" y="1965"/>
                </a:lnTo>
                <a:lnTo>
                  <a:pt x="11062" y="2144"/>
                </a:lnTo>
                <a:lnTo>
                  <a:pt x="11074" y="2275"/>
                </a:lnTo>
                <a:lnTo>
                  <a:pt x="11074" y="2596"/>
                </a:lnTo>
                <a:lnTo>
                  <a:pt x="11062" y="2870"/>
                </a:lnTo>
                <a:lnTo>
                  <a:pt x="10859" y="3335"/>
                </a:lnTo>
                <a:lnTo>
                  <a:pt x="10514" y="3692"/>
                </a:lnTo>
                <a:lnTo>
                  <a:pt x="10038" y="3882"/>
                </a:lnTo>
                <a:lnTo>
                  <a:pt x="9776" y="3906"/>
                </a:lnTo>
                <a:lnTo>
                  <a:pt x="8359" y="3906"/>
                </a:lnTo>
                <a:lnTo>
                  <a:pt x="8240" y="4621"/>
                </a:lnTo>
                <a:lnTo>
                  <a:pt x="6871" y="3823"/>
                </a:lnTo>
                <a:lnTo>
                  <a:pt x="7383" y="715"/>
                </a:lnTo>
                <a:close/>
                <a:moveTo>
                  <a:pt x="6275" y="4228"/>
                </a:moveTo>
                <a:lnTo>
                  <a:pt x="8145" y="5323"/>
                </a:lnTo>
                <a:lnTo>
                  <a:pt x="8145" y="9276"/>
                </a:lnTo>
                <a:lnTo>
                  <a:pt x="8145" y="9371"/>
                </a:lnTo>
                <a:lnTo>
                  <a:pt x="8073" y="9550"/>
                </a:lnTo>
                <a:lnTo>
                  <a:pt x="7930" y="9681"/>
                </a:lnTo>
                <a:lnTo>
                  <a:pt x="7764" y="9752"/>
                </a:lnTo>
                <a:lnTo>
                  <a:pt x="7657" y="9764"/>
                </a:lnTo>
                <a:lnTo>
                  <a:pt x="7335" y="9764"/>
                </a:lnTo>
                <a:lnTo>
                  <a:pt x="7240" y="9752"/>
                </a:lnTo>
                <a:lnTo>
                  <a:pt x="7061" y="9681"/>
                </a:lnTo>
                <a:lnTo>
                  <a:pt x="6930" y="9550"/>
                </a:lnTo>
                <a:lnTo>
                  <a:pt x="6859" y="9371"/>
                </a:lnTo>
                <a:lnTo>
                  <a:pt x="6847" y="9276"/>
                </a:lnTo>
                <a:lnTo>
                  <a:pt x="6847" y="6740"/>
                </a:lnTo>
                <a:lnTo>
                  <a:pt x="6002" y="7014"/>
                </a:lnTo>
                <a:lnTo>
                  <a:pt x="5775" y="7085"/>
                </a:lnTo>
                <a:lnTo>
                  <a:pt x="5299" y="7157"/>
                </a:lnTo>
                <a:lnTo>
                  <a:pt x="4811" y="7157"/>
                </a:lnTo>
                <a:lnTo>
                  <a:pt x="4335" y="7085"/>
                </a:lnTo>
                <a:lnTo>
                  <a:pt x="4120" y="7014"/>
                </a:lnTo>
                <a:lnTo>
                  <a:pt x="3263" y="6740"/>
                </a:lnTo>
                <a:lnTo>
                  <a:pt x="3263" y="9276"/>
                </a:lnTo>
                <a:lnTo>
                  <a:pt x="3263" y="9371"/>
                </a:lnTo>
                <a:lnTo>
                  <a:pt x="3180" y="9550"/>
                </a:lnTo>
                <a:lnTo>
                  <a:pt x="3049" y="9681"/>
                </a:lnTo>
                <a:lnTo>
                  <a:pt x="2882" y="9752"/>
                </a:lnTo>
                <a:lnTo>
                  <a:pt x="2775" y="9764"/>
                </a:lnTo>
                <a:lnTo>
                  <a:pt x="2453" y="9764"/>
                </a:lnTo>
                <a:lnTo>
                  <a:pt x="2346" y="9752"/>
                </a:lnTo>
                <a:lnTo>
                  <a:pt x="2179" y="9681"/>
                </a:lnTo>
                <a:lnTo>
                  <a:pt x="2048" y="9550"/>
                </a:lnTo>
                <a:lnTo>
                  <a:pt x="1965" y="9371"/>
                </a:lnTo>
                <a:lnTo>
                  <a:pt x="1965" y="9276"/>
                </a:lnTo>
                <a:lnTo>
                  <a:pt x="1965" y="4228"/>
                </a:lnTo>
                <a:close/>
                <a:moveTo>
                  <a:pt x="7252" y="1"/>
                </a:moveTo>
                <a:lnTo>
                  <a:pt x="7049" y="72"/>
                </a:lnTo>
                <a:lnTo>
                  <a:pt x="6895" y="215"/>
                </a:lnTo>
                <a:lnTo>
                  <a:pt x="6787" y="394"/>
                </a:lnTo>
                <a:lnTo>
                  <a:pt x="6764" y="501"/>
                </a:lnTo>
                <a:lnTo>
                  <a:pt x="6252" y="3585"/>
                </a:lnTo>
                <a:lnTo>
                  <a:pt x="1679" y="3585"/>
                </a:lnTo>
                <a:lnTo>
                  <a:pt x="1465" y="3561"/>
                </a:lnTo>
                <a:lnTo>
                  <a:pt x="1084" y="3382"/>
                </a:lnTo>
                <a:lnTo>
                  <a:pt x="941" y="3239"/>
                </a:lnTo>
                <a:lnTo>
                  <a:pt x="822" y="3097"/>
                </a:lnTo>
                <a:lnTo>
                  <a:pt x="751" y="2918"/>
                </a:lnTo>
                <a:lnTo>
                  <a:pt x="739" y="2882"/>
                </a:lnTo>
                <a:lnTo>
                  <a:pt x="727" y="2835"/>
                </a:lnTo>
                <a:lnTo>
                  <a:pt x="643" y="2525"/>
                </a:lnTo>
                <a:lnTo>
                  <a:pt x="596" y="2394"/>
                </a:lnTo>
                <a:lnTo>
                  <a:pt x="382" y="2275"/>
                </a:lnTo>
                <a:lnTo>
                  <a:pt x="251" y="2287"/>
                </a:lnTo>
                <a:lnTo>
                  <a:pt x="132" y="2335"/>
                </a:lnTo>
                <a:lnTo>
                  <a:pt x="1" y="2549"/>
                </a:lnTo>
                <a:lnTo>
                  <a:pt x="12" y="2680"/>
                </a:lnTo>
                <a:lnTo>
                  <a:pt x="96" y="2989"/>
                </a:lnTo>
                <a:lnTo>
                  <a:pt x="155" y="3216"/>
                </a:lnTo>
                <a:lnTo>
                  <a:pt x="382" y="3597"/>
                </a:lnTo>
                <a:lnTo>
                  <a:pt x="679" y="3894"/>
                </a:lnTo>
                <a:lnTo>
                  <a:pt x="1060" y="4109"/>
                </a:lnTo>
                <a:lnTo>
                  <a:pt x="1263" y="4180"/>
                </a:lnTo>
                <a:lnTo>
                  <a:pt x="1286" y="4180"/>
                </a:lnTo>
                <a:lnTo>
                  <a:pt x="1310" y="4168"/>
                </a:lnTo>
                <a:lnTo>
                  <a:pt x="1310" y="4228"/>
                </a:lnTo>
                <a:lnTo>
                  <a:pt x="1310" y="9276"/>
                </a:lnTo>
                <a:lnTo>
                  <a:pt x="1322" y="9502"/>
                </a:lnTo>
                <a:lnTo>
                  <a:pt x="1501" y="9919"/>
                </a:lnTo>
                <a:lnTo>
                  <a:pt x="1810" y="10229"/>
                </a:lnTo>
                <a:lnTo>
                  <a:pt x="2215" y="10395"/>
                </a:lnTo>
                <a:lnTo>
                  <a:pt x="2453" y="10419"/>
                </a:lnTo>
                <a:lnTo>
                  <a:pt x="2775" y="10419"/>
                </a:lnTo>
                <a:lnTo>
                  <a:pt x="3013" y="10395"/>
                </a:lnTo>
                <a:lnTo>
                  <a:pt x="3418" y="10229"/>
                </a:lnTo>
                <a:lnTo>
                  <a:pt x="3727" y="9919"/>
                </a:lnTo>
                <a:lnTo>
                  <a:pt x="3906" y="9502"/>
                </a:lnTo>
                <a:lnTo>
                  <a:pt x="3918" y="9276"/>
                </a:lnTo>
                <a:lnTo>
                  <a:pt x="3918" y="7633"/>
                </a:lnTo>
                <a:lnTo>
                  <a:pt x="4227" y="7728"/>
                </a:lnTo>
                <a:lnTo>
                  <a:pt x="4573" y="7776"/>
                </a:lnTo>
                <a:lnTo>
                  <a:pt x="4811" y="7800"/>
                </a:lnTo>
                <a:lnTo>
                  <a:pt x="5061" y="7812"/>
                </a:lnTo>
                <a:lnTo>
                  <a:pt x="5299" y="7800"/>
                </a:lnTo>
                <a:lnTo>
                  <a:pt x="5549" y="7776"/>
                </a:lnTo>
                <a:lnTo>
                  <a:pt x="5882" y="7728"/>
                </a:lnTo>
                <a:lnTo>
                  <a:pt x="6192" y="7633"/>
                </a:lnTo>
                <a:lnTo>
                  <a:pt x="6192" y="9276"/>
                </a:lnTo>
                <a:lnTo>
                  <a:pt x="6216" y="9502"/>
                </a:lnTo>
                <a:lnTo>
                  <a:pt x="6383" y="9919"/>
                </a:lnTo>
                <a:lnTo>
                  <a:pt x="6692" y="10229"/>
                </a:lnTo>
                <a:lnTo>
                  <a:pt x="7109" y="10395"/>
                </a:lnTo>
                <a:lnTo>
                  <a:pt x="7335" y="10419"/>
                </a:lnTo>
                <a:lnTo>
                  <a:pt x="7668" y="10419"/>
                </a:lnTo>
                <a:lnTo>
                  <a:pt x="7895" y="10395"/>
                </a:lnTo>
                <a:lnTo>
                  <a:pt x="8300" y="10229"/>
                </a:lnTo>
                <a:lnTo>
                  <a:pt x="8609" y="9919"/>
                </a:lnTo>
                <a:lnTo>
                  <a:pt x="8788" y="9502"/>
                </a:lnTo>
                <a:lnTo>
                  <a:pt x="8800" y="9276"/>
                </a:lnTo>
                <a:lnTo>
                  <a:pt x="8800" y="5192"/>
                </a:lnTo>
                <a:lnTo>
                  <a:pt x="8907" y="4549"/>
                </a:lnTo>
                <a:lnTo>
                  <a:pt x="9978" y="4549"/>
                </a:lnTo>
                <a:lnTo>
                  <a:pt x="10359" y="4466"/>
                </a:lnTo>
                <a:lnTo>
                  <a:pt x="10717" y="4323"/>
                </a:lnTo>
                <a:lnTo>
                  <a:pt x="11026" y="4109"/>
                </a:lnTo>
                <a:lnTo>
                  <a:pt x="11288" y="3847"/>
                </a:lnTo>
                <a:lnTo>
                  <a:pt x="11502" y="3537"/>
                </a:lnTo>
                <a:lnTo>
                  <a:pt x="11645" y="3180"/>
                </a:lnTo>
                <a:lnTo>
                  <a:pt x="11729" y="2799"/>
                </a:lnTo>
                <a:lnTo>
                  <a:pt x="11729" y="2596"/>
                </a:lnTo>
                <a:lnTo>
                  <a:pt x="11729" y="2275"/>
                </a:lnTo>
                <a:lnTo>
                  <a:pt x="11717" y="2073"/>
                </a:lnTo>
                <a:lnTo>
                  <a:pt x="11574" y="1727"/>
                </a:lnTo>
                <a:lnTo>
                  <a:pt x="11300" y="1465"/>
                </a:lnTo>
                <a:lnTo>
                  <a:pt x="10955" y="1311"/>
                </a:lnTo>
                <a:lnTo>
                  <a:pt x="10752" y="1299"/>
                </a:lnTo>
                <a:lnTo>
                  <a:pt x="10109" y="1299"/>
                </a:lnTo>
                <a:lnTo>
                  <a:pt x="9740" y="930"/>
                </a:lnTo>
                <a:lnTo>
                  <a:pt x="9597" y="810"/>
                </a:lnTo>
                <a:lnTo>
                  <a:pt x="9240" y="656"/>
                </a:lnTo>
                <a:lnTo>
                  <a:pt x="9050" y="644"/>
                </a:lnTo>
                <a:lnTo>
                  <a:pt x="8145" y="644"/>
                </a:lnTo>
                <a:lnTo>
                  <a:pt x="7847" y="239"/>
                </a:lnTo>
                <a:lnTo>
                  <a:pt x="7752" y="132"/>
                </a:lnTo>
                <a:lnTo>
                  <a:pt x="7502" y="13"/>
                </a:lnTo>
                <a:lnTo>
                  <a:pt x="73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58"/>
          <p:cNvSpPr/>
          <p:nvPr/>
        </p:nvSpPr>
        <p:spPr>
          <a:xfrm>
            <a:off x="8524903" y="8963429"/>
            <a:ext cx="333267" cy="591491"/>
          </a:xfrm>
          <a:custGeom>
            <a:avLst/>
            <a:gdLst/>
            <a:ahLst/>
            <a:cxnLst/>
            <a:rect l="l" t="t" r="r" b="b"/>
            <a:pathLst>
              <a:path w="5871" h="10420" extrusionOk="0">
                <a:moveTo>
                  <a:pt x="2942" y="1"/>
                </a:moveTo>
                <a:lnTo>
                  <a:pt x="2811" y="25"/>
                </a:lnTo>
                <a:lnTo>
                  <a:pt x="2632" y="203"/>
                </a:lnTo>
                <a:lnTo>
                  <a:pt x="2620" y="334"/>
                </a:lnTo>
                <a:lnTo>
                  <a:pt x="2620" y="1299"/>
                </a:lnTo>
                <a:lnTo>
                  <a:pt x="2418" y="1299"/>
                </a:lnTo>
                <a:lnTo>
                  <a:pt x="2227" y="1311"/>
                </a:lnTo>
                <a:lnTo>
                  <a:pt x="1870" y="1358"/>
                </a:lnTo>
                <a:lnTo>
                  <a:pt x="1167" y="1561"/>
                </a:lnTo>
                <a:lnTo>
                  <a:pt x="858" y="1739"/>
                </a:lnTo>
                <a:lnTo>
                  <a:pt x="715" y="1835"/>
                </a:lnTo>
                <a:lnTo>
                  <a:pt x="453" y="2096"/>
                </a:lnTo>
                <a:lnTo>
                  <a:pt x="239" y="2406"/>
                </a:lnTo>
                <a:lnTo>
                  <a:pt x="96" y="2763"/>
                </a:lnTo>
                <a:lnTo>
                  <a:pt x="48" y="2978"/>
                </a:lnTo>
                <a:lnTo>
                  <a:pt x="1" y="3275"/>
                </a:lnTo>
                <a:lnTo>
                  <a:pt x="60" y="3823"/>
                </a:lnTo>
                <a:lnTo>
                  <a:pt x="167" y="4073"/>
                </a:lnTo>
                <a:lnTo>
                  <a:pt x="286" y="4287"/>
                </a:lnTo>
                <a:lnTo>
                  <a:pt x="632" y="4656"/>
                </a:lnTo>
                <a:lnTo>
                  <a:pt x="846" y="4799"/>
                </a:lnTo>
                <a:lnTo>
                  <a:pt x="1048" y="4918"/>
                </a:lnTo>
                <a:lnTo>
                  <a:pt x="1525" y="5133"/>
                </a:lnTo>
                <a:lnTo>
                  <a:pt x="2299" y="5383"/>
                </a:lnTo>
                <a:lnTo>
                  <a:pt x="2822" y="5514"/>
                </a:lnTo>
                <a:lnTo>
                  <a:pt x="2858" y="5526"/>
                </a:lnTo>
                <a:lnTo>
                  <a:pt x="3394" y="5669"/>
                </a:lnTo>
                <a:lnTo>
                  <a:pt x="4323" y="5978"/>
                </a:lnTo>
                <a:lnTo>
                  <a:pt x="4680" y="6180"/>
                </a:lnTo>
                <a:lnTo>
                  <a:pt x="4835" y="6276"/>
                </a:lnTo>
                <a:lnTo>
                  <a:pt x="5061" y="6514"/>
                </a:lnTo>
                <a:lnTo>
                  <a:pt x="5132" y="6633"/>
                </a:lnTo>
                <a:lnTo>
                  <a:pt x="5180" y="6764"/>
                </a:lnTo>
                <a:lnTo>
                  <a:pt x="5216" y="7109"/>
                </a:lnTo>
                <a:lnTo>
                  <a:pt x="5192" y="7324"/>
                </a:lnTo>
                <a:lnTo>
                  <a:pt x="5156" y="7478"/>
                </a:lnTo>
                <a:lnTo>
                  <a:pt x="5013" y="7752"/>
                </a:lnTo>
                <a:lnTo>
                  <a:pt x="4787" y="7990"/>
                </a:lnTo>
                <a:lnTo>
                  <a:pt x="4501" y="8181"/>
                </a:lnTo>
                <a:lnTo>
                  <a:pt x="4311" y="8264"/>
                </a:lnTo>
                <a:lnTo>
                  <a:pt x="4120" y="8324"/>
                </a:lnTo>
                <a:lnTo>
                  <a:pt x="3668" y="8419"/>
                </a:lnTo>
                <a:lnTo>
                  <a:pt x="3168" y="8467"/>
                </a:lnTo>
                <a:lnTo>
                  <a:pt x="2620" y="8443"/>
                </a:lnTo>
                <a:lnTo>
                  <a:pt x="2322" y="8407"/>
                </a:lnTo>
                <a:lnTo>
                  <a:pt x="1918" y="8336"/>
                </a:lnTo>
                <a:lnTo>
                  <a:pt x="941" y="8074"/>
                </a:lnTo>
                <a:lnTo>
                  <a:pt x="465" y="7895"/>
                </a:lnTo>
                <a:lnTo>
                  <a:pt x="334" y="7859"/>
                </a:lnTo>
                <a:lnTo>
                  <a:pt x="108" y="7943"/>
                </a:lnTo>
                <a:lnTo>
                  <a:pt x="36" y="8062"/>
                </a:lnTo>
                <a:lnTo>
                  <a:pt x="1" y="8181"/>
                </a:lnTo>
                <a:lnTo>
                  <a:pt x="96" y="8419"/>
                </a:lnTo>
                <a:lnTo>
                  <a:pt x="203" y="8490"/>
                </a:lnTo>
                <a:lnTo>
                  <a:pt x="727" y="8693"/>
                </a:lnTo>
                <a:lnTo>
                  <a:pt x="1787" y="8979"/>
                </a:lnTo>
                <a:lnTo>
                  <a:pt x="2227" y="9050"/>
                </a:lnTo>
                <a:lnTo>
                  <a:pt x="2418" y="9062"/>
                </a:lnTo>
                <a:lnTo>
                  <a:pt x="2608" y="9086"/>
                </a:lnTo>
                <a:lnTo>
                  <a:pt x="2608" y="10098"/>
                </a:lnTo>
                <a:lnTo>
                  <a:pt x="2632" y="10229"/>
                </a:lnTo>
                <a:lnTo>
                  <a:pt x="2811" y="10407"/>
                </a:lnTo>
                <a:lnTo>
                  <a:pt x="2942" y="10419"/>
                </a:lnTo>
                <a:lnTo>
                  <a:pt x="3073" y="10407"/>
                </a:lnTo>
                <a:lnTo>
                  <a:pt x="3239" y="10229"/>
                </a:lnTo>
                <a:lnTo>
                  <a:pt x="3263" y="10098"/>
                </a:lnTo>
                <a:lnTo>
                  <a:pt x="3263" y="9110"/>
                </a:lnTo>
                <a:lnTo>
                  <a:pt x="3608" y="9086"/>
                </a:lnTo>
                <a:lnTo>
                  <a:pt x="4263" y="8967"/>
                </a:lnTo>
                <a:lnTo>
                  <a:pt x="4549" y="8871"/>
                </a:lnTo>
                <a:lnTo>
                  <a:pt x="4787" y="8764"/>
                </a:lnTo>
                <a:lnTo>
                  <a:pt x="5216" y="8490"/>
                </a:lnTo>
                <a:lnTo>
                  <a:pt x="5537" y="8133"/>
                </a:lnTo>
                <a:lnTo>
                  <a:pt x="5763" y="7693"/>
                </a:lnTo>
                <a:lnTo>
                  <a:pt x="5835" y="7443"/>
                </a:lnTo>
                <a:lnTo>
                  <a:pt x="5871" y="7145"/>
                </a:lnTo>
                <a:lnTo>
                  <a:pt x="5811" y="6597"/>
                </a:lnTo>
                <a:lnTo>
                  <a:pt x="5716" y="6347"/>
                </a:lnTo>
                <a:lnTo>
                  <a:pt x="5585" y="6121"/>
                </a:lnTo>
                <a:lnTo>
                  <a:pt x="5240" y="5764"/>
                </a:lnTo>
                <a:lnTo>
                  <a:pt x="5037" y="5621"/>
                </a:lnTo>
                <a:lnTo>
                  <a:pt x="4823" y="5502"/>
                </a:lnTo>
                <a:lnTo>
                  <a:pt x="4347" y="5287"/>
                </a:lnTo>
                <a:lnTo>
                  <a:pt x="3573" y="5037"/>
                </a:lnTo>
                <a:lnTo>
                  <a:pt x="3049" y="4906"/>
                </a:lnTo>
                <a:lnTo>
                  <a:pt x="3025" y="4895"/>
                </a:lnTo>
                <a:lnTo>
                  <a:pt x="2489" y="4752"/>
                </a:lnTo>
                <a:lnTo>
                  <a:pt x="1548" y="4442"/>
                </a:lnTo>
                <a:lnTo>
                  <a:pt x="1191" y="4252"/>
                </a:lnTo>
                <a:lnTo>
                  <a:pt x="1036" y="4144"/>
                </a:lnTo>
                <a:lnTo>
                  <a:pt x="822" y="3918"/>
                </a:lnTo>
                <a:lnTo>
                  <a:pt x="751" y="3787"/>
                </a:lnTo>
                <a:lnTo>
                  <a:pt x="691" y="3656"/>
                </a:lnTo>
                <a:lnTo>
                  <a:pt x="655" y="3311"/>
                </a:lnTo>
                <a:lnTo>
                  <a:pt x="691" y="3097"/>
                </a:lnTo>
                <a:lnTo>
                  <a:pt x="751" y="2823"/>
                </a:lnTo>
                <a:lnTo>
                  <a:pt x="1025" y="2418"/>
                </a:lnTo>
                <a:lnTo>
                  <a:pt x="1215" y="2275"/>
                </a:lnTo>
                <a:lnTo>
                  <a:pt x="1429" y="2156"/>
                </a:lnTo>
                <a:lnTo>
                  <a:pt x="1965" y="2001"/>
                </a:lnTo>
                <a:lnTo>
                  <a:pt x="2287" y="1966"/>
                </a:lnTo>
                <a:lnTo>
                  <a:pt x="2608" y="1942"/>
                </a:lnTo>
                <a:lnTo>
                  <a:pt x="3287" y="1977"/>
                </a:lnTo>
                <a:lnTo>
                  <a:pt x="4263" y="2120"/>
                </a:lnTo>
                <a:lnTo>
                  <a:pt x="4811" y="2251"/>
                </a:lnTo>
                <a:lnTo>
                  <a:pt x="4942" y="2263"/>
                </a:lnTo>
                <a:lnTo>
                  <a:pt x="5156" y="2132"/>
                </a:lnTo>
                <a:lnTo>
                  <a:pt x="5204" y="2013"/>
                </a:lnTo>
                <a:lnTo>
                  <a:pt x="5216" y="1882"/>
                </a:lnTo>
                <a:lnTo>
                  <a:pt x="5085" y="1668"/>
                </a:lnTo>
                <a:lnTo>
                  <a:pt x="4966" y="1620"/>
                </a:lnTo>
                <a:lnTo>
                  <a:pt x="4608" y="1537"/>
                </a:lnTo>
                <a:lnTo>
                  <a:pt x="3739" y="1382"/>
                </a:lnTo>
                <a:lnTo>
                  <a:pt x="3263" y="1323"/>
                </a:lnTo>
                <a:lnTo>
                  <a:pt x="3263" y="334"/>
                </a:lnTo>
                <a:lnTo>
                  <a:pt x="3251" y="203"/>
                </a:lnTo>
                <a:lnTo>
                  <a:pt x="3073" y="25"/>
                </a:lnTo>
                <a:lnTo>
                  <a:pt x="29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58"/>
          <p:cNvSpPr/>
          <p:nvPr/>
        </p:nvSpPr>
        <p:spPr>
          <a:xfrm>
            <a:off x="1576150" y="9000610"/>
            <a:ext cx="665797" cy="517810"/>
          </a:xfrm>
          <a:custGeom>
            <a:avLst/>
            <a:gdLst/>
            <a:ahLst/>
            <a:cxnLst/>
            <a:rect l="l" t="t" r="r" b="b"/>
            <a:pathLst>
              <a:path w="11729" h="9122" extrusionOk="0">
                <a:moveTo>
                  <a:pt x="2775" y="656"/>
                </a:moveTo>
                <a:lnTo>
                  <a:pt x="2870" y="668"/>
                </a:lnTo>
                <a:lnTo>
                  <a:pt x="3048" y="739"/>
                </a:lnTo>
                <a:lnTo>
                  <a:pt x="3179" y="870"/>
                </a:lnTo>
                <a:lnTo>
                  <a:pt x="3251" y="1049"/>
                </a:lnTo>
                <a:lnTo>
                  <a:pt x="3263" y="1144"/>
                </a:lnTo>
                <a:lnTo>
                  <a:pt x="3263" y="2775"/>
                </a:lnTo>
                <a:lnTo>
                  <a:pt x="3251" y="2870"/>
                </a:lnTo>
                <a:lnTo>
                  <a:pt x="3179" y="3049"/>
                </a:lnTo>
                <a:lnTo>
                  <a:pt x="3048" y="3180"/>
                </a:lnTo>
                <a:lnTo>
                  <a:pt x="2870" y="3251"/>
                </a:lnTo>
                <a:lnTo>
                  <a:pt x="2775" y="3263"/>
                </a:lnTo>
                <a:lnTo>
                  <a:pt x="1143" y="3263"/>
                </a:lnTo>
                <a:lnTo>
                  <a:pt x="1048" y="3251"/>
                </a:lnTo>
                <a:lnTo>
                  <a:pt x="870" y="3180"/>
                </a:lnTo>
                <a:lnTo>
                  <a:pt x="739" y="3049"/>
                </a:lnTo>
                <a:lnTo>
                  <a:pt x="655" y="2870"/>
                </a:lnTo>
                <a:lnTo>
                  <a:pt x="655" y="2775"/>
                </a:lnTo>
                <a:lnTo>
                  <a:pt x="655" y="1144"/>
                </a:lnTo>
                <a:lnTo>
                  <a:pt x="655" y="1049"/>
                </a:lnTo>
                <a:lnTo>
                  <a:pt x="739" y="870"/>
                </a:lnTo>
                <a:lnTo>
                  <a:pt x="870" y="739"/>
                </a:lnTo>
                <a:lnTo>
                  <a:pt x="1048" y="668"/>
                </a:lnTo>
                <a:lnTo>
                  <a:pt x="1143" y="656"/>
                </a:lnTo>
                <a:close/>
                <a:moveTo>
                  <a:pt x="10585" y="656"/>
                </a:moveTo>
                <a:lnTo>
                  <a:pt x="10681" y="668"/>
                </a:lnTo>
                <a:lnTo>
                  <a:pt x="10859" y="739"/>
                </a:lnTo>
                <a:lnTo>
                  <a:pt x="10990" y="870"/>
                </a:lnTo>
                <a:lnTo>
                  <a:pt x="11062" y="1049"/>
                </a:lnTo>
                <a:lnTo>
                  <a:pt x="11074" y="1144"/>
                </a:lnTo>
                <a:lnTo>
                  <a:pt x="11074" y="2775"/>
                </a:lnTo>
                <a:lnTo>
                  <a:pt x="11062" y="2870"/>
                </a:lnTo>
                <a:lnTo>
                  <a:pt x="10990" y="3049"/>
                </a:lnTo>
                <a:lnTo>
                  <a:pt x="10859" y="3180"/>
                </a:lnTo>
                <a:lnTo>
                  <a:pt x="10681" y="3251"/>
                </a:lnTo>
                <a:lnTo>
                  <a:pt x="10585" y="3263"/>
                </a:lnTo>
                <a:lnTo>
                  <a:pt x="8954" y="3263"/>
                </a:lnTo>
                <a:lnTo>
                  <a:pt x="8859" y="3251"/>
                </a:lnTo>
                <a:lnTo>
                  <a:pt x="8680" y="3180"/>
                </a:lnTo>
                <a:lnTo>
                  <a:pt x="8549" y="3049"/>
                </a:lnTo>
                <a:lnTo>
                  <a:pt x="8478" y="2870"/>
                </a:lnTo>
                <a:lnTo>
                  <a:pt x="8466" y="2775"/>
                </a:lnTo>
                <a:lnTo>
                  <a:pt x="8466" y="1144"/>
                </a:lnTo>
                <a:lnTo>
                  <a:pt x="8478" y="1049"/>
                </a:lnTo>
                <a:lnTo>
                  <a:pt x="8549" y="870"/>
                </a:lnTo>
                <a:lnTo>
                  <a:pt x="8680" y="739"/>
                </a:lnTo>
                <a:lnTo>
                  <a:pt x="8859" y="668"/>
                </a:lnTo>
                <a:lnTo>
                  <a:pt x="8954" y="656"/>
                </a:lnTo>
                <a:close/>
                <a:moveTo>
                  <a:pt x="7430" y="5871"/>
                </a:moveTo>
                <a:lnTo>
                  <a:pt x="7597" y="5942"/>
                </a:lnTo>
                <a:lnTo>
                  <a:pt x="7740" y="6085"/>
                </a:lnTo>
                <a:lnTo>
                  <a:pt x="7811" y="6252"/>
                </a:lnTo>
                <a:lnTo>
                  <a:pt x="7811" y="6359"/>
                </a:lnTo>
                <a:lnTo>
                  <a:pt x="7811" y="7978"/>
                </a:lnTo>
                <a:lnTo>
                  <a:pt x="7811" y="8085"/>
                </a:lnTo>
                <a:lnTo>
                  <a:pt x="7740" y="8252"/>
                </a:lnTo>
                <a:lnTo>
                  <a:pt x="7597" y="8395"/>
                </a:lnTo>
                <a:lnTo>
                  <a:pt x="7430" y="8466"/>
                </a:lnTo>
                <a:lnTo>
                  <a:pt x="5596" y="8466"/>
                </a:lnTo>
                <a:lnTo>
                  <a:pt x="5430" y="8395"/>
                </a:lnTo>
                <a:lnTo>
                  <a:pt x="5287" y="8252"/>
                </a:lnTo>
                <a:lnTo>
                  <a:pt x="5215" y="8085"/>
                </a:lnTo>
                <a:lnTo>
                  <a:pt x="5215" y="7978"/>
                </a:lnTo>
                <a:lnTo>
                  <a:pt x="5215" y="6359"/>
                </a:lnTo>
                <a:lnTo>
                  <a:pt x="5215" y="6252"/>
                </a:lnTo>
                <a:lnTo>
                  <a:pt x="5287" y="6085"/>
                </a:lnTo>
                <a:lnTo>
                  <a:pt x="5430" y="5942"/>
                </a:lnTo>
                <a:lnTo>
                  <a:pt x="5596" y="5871"/>
                </a:lnTo>
                <a:close/>
                <a:moveTo>
                  <a:pt x="1143" y="1"/>
                </a:moveTo>
                <a:lnTo>
                  <a:pt x="905" y="25"/>
                </a:lnTo>
                <a:lnTo>
                  <a:pt x="500" y="191"/>
                </a:lnTo>
                <a:lnTo>
                  <a:pt x="191" y="501"/>
                </a:lnTo>
                <a:lnTo>
                  <a:pt x="12" y="918"/>
                </a:lnTo>
                <a:lnTo>
                  <a:pt x="0" y="1144"/>
                </a:lnTo>
                <a:lnTo>
                  <a:pt x="0" y="2775"/>
                </a:lnTo>
                <a:lnTo>
                  <a:pt x="12" y="3001"/>
                </a:lnTo>
                <a:lnTo>
                  <a:pt x="191" y="3418"/>
                </a:lnTo>
                <a:lnTo>
                  <a:pt x="500" y="3728"/>
                </a:lnTo>
                <a:lnTo>
                  <a:pt x="905" y="3894"/>
                </a:lnTo>
                <a:lnTo>
                  <a:pt x="1143" y="3918"/>
                </a:lnTo>
                <a:lnTo>
                  <a:pt x="2775" y="3918"/>
                </a:lnTo>
                <a:lnTo>
                  <a:pt x="2906" y="3906"/>
                </a:lnTo>
                <a:lnTo>
                  <a:pt x="3144" y="3859"/>
                </a:lnTo>
                <a:lnTo>
                  <a:pt x="3239" y="3799"/>
                </a:lnTo>
                <a:lnTo>
                  <a:pt x="4727" y="5764"/>
                </a:lnTo>
                <a:lnTo>
                  <a:pt x="4644" y="5895"/>
                </a:lnTo>
                <a:lnTo>
                  <a:pt x="4561" y="6192"/>
                </a:lnTo>
                <a:lnTo>
                  <a:pt x="4561" y="6359"/>
                </a:lnTo>
                <a:lnTo>
                  <a:pt x="4561" y="7978"/>
                </a:lnTo>
                <a:lnTo>
                  <a:pt x="4573" y="8216"/>
                </a:lnTo>
                <a:lnTo>
                  <a:pt x="4751" y="8621"/>
                </a:lnTo>
                <a:lnTo>
                  <a:pt x="5061" y="8931"/>
                </a:lnTo>
                <a:lnTo>
                  <a:pt x="5466" y="9109"/>
                </a:lnTo>
                <a:lnTo>
                  <a:pt x="5704" y="9121"/>
                </a:lnTo>
                <a:lnTo>
                  <a:pt x="7335" y="9121"/>
                </a:lnTo>
                <a:lnTo>
                  <a:pt x="7561" y="9109"/>
                </a:lnTo>
                <a:lnTo>
                  <a:pt x="7966" y="8931"/>
                </a:lnTo>
                <a:lnTo>
                  <a:pt x="8276" y="8621"/>
                </a:lnTo>
                <a:lnTo>
                  <a:pt x="8454" y="8216"/>
                </a:lnTo>
                <a:lnTo>
                  <a:pt x="8466" y="7978"/>
                </a:lnTo>
                <a:lnTo>
                  <a:pt x="8466" y="6359"/>
                </a:lnTo>
                <a:lnTo>
                  <a:pt x="8454" y="6121"/>
                </a:lnTo>
                <a:lnTo>
                  <a:pt x="8276" y="5716"/>
                </a:lnTo>
                <a:lnTo>
                  <a:pt x="7966" y="5406"/>
                </a:lnTo>
                <a:lnTo>
                  <a:pt x="7561" y="5228"/>
                </a:lnTo>
                <a:lnTo>
                  <a:pt x="7335" y="5216"/>
                </a:lnTo>
                <a:lnTo>
                  <a:pt x="5573" y="5216"/>
                </a:lnTo>
                <a:lnTo>
                  <a:pt x="5323" y="5275"/>
                </a:lnTo>
                <a:lnTo>
                  <a:pt x="5215" y="5323"/>
                </a:lnTo>
                <a:lnTo>
                  <a:pt x="3739" y="3370"/>
                </a:lnTo>
                <a:lnTo>
                  <a:pt x="3822" y="3227"/>
                </a:lnTo>
                <a:lnTo>
                  <a:pt x="3906" y="2930"/>
                </a:lnTo>
                <a:lnTo>
                  <a:pt x="3906" y="2775"/>
                </a:lnTo>
                <a:lnTo>
                  <a:pt x="3906" y="2287"/>
                </a:lnTo>
                <a:lnTo>
                  <a:pt x="7823" y="2287"/>
                </a:lnTo>
                <a:lnTo>
                  <a:pt x="7823" y="2775"/>
                </a:lnTo>
                <a:lnTo>
                  <a:pt x="7835" y="3001"/>
                </a:lnTo>
                <a:lnTo>
                  <a:pt x="8002" y="3418"/>
                </a:lnTo>
                <a:lnTo>
                  <a:pt x="8311" y="3728"/>
                </a:lnTo>
                <a:lnTo>
                  <a:pt x="8728" y="3894"/>
                </a:lnTo>
                <a:lnTo>
                  <a:pt x="8954" y="3918"/>
                </a:lnTo>
                <a:lnTo>
                  <a:pt x="10585" y="3918"/>
                </a:lnTo>
                <a:lnTo>
                  <a:pt x="10824" y="3894"/>
                </a:lnTo>
                <a:lnTo>
                  <a:pt x="11228" y="3728"/>
                </a:lnTo>
                <a:lnTo>
                  <a:pt x="11538" y="3418"/>
                </a:lnTo>
                <a:lnTo>
                  <a:pt x="11705" y="3001"/>
                </a:lnTo>
                <a:lnTo>
                  <a:pt x="11728" y="2775"/>
                </a:lnTo>
                <a:lnTo>
                  <a:pt x="11728" y="1144"/>
                </a:lnTo>
                <a:lnTo>
                  <a:pt x="11705" y="918"/>
                </a:lnTo>
                <a:lnTo>
                  <a:pt x="11538" y="501"/>
                </a:lnTo>
                <a:lnTo>
                  <a:pt x="11228" y="191"/>
                </a:lnTo>
                <a:lnTo>
                  <a:pt x="10812" y="25"/>
                </a:lnTo>
                <a:lnTo>
                  <a:pt x="10585" y="1"/>
                </a:lnTo>
                <a:lnTo>
                  <a:pt x="8954" y="1"/>
                </a:lnTo>
                <a:lnTo>
                  <a:pt x="8728" y="25"/>
                </a:lnTo>
                <a:lnTo>
                  <a:pt x="8311" y="191"/>
                </a:lnTo>
                <a:lnTo>
                  <a:pt x="8002" y="501"/>
                </a:lnTo>
                <a:lnTo>
                  <a:pt x="7835" y="918"/>
                </a:lnTo>
                <a:lnTo>
                  <a:pt x="7823" y="1144"/>
                </a:lnTo>
                <a:lnTo>
                  <a:pt x="7823" y="1632"/>
                </a:lnTo>
                <a:lnTo>
                  <a:pt x="3906" y="1632"/>
                </a:lnTo>
                <a:lnTo>
                  <a:pt x="3906" y="1144"/>
                </a:lnTo>
                <a:lnTo>
                  <a:pt x="3894" y="918"/>
                </a:lnTo>
                <a:lnTo>
                  <a:pt x="3715" y="501"/>
                </a:lnTo>
                <a:lnTo>
                  <a:pt x="3406" y="191"/>
                </a:lnTo>
                <a:lnTo>
                  <a:pt x="3001" y="25"/>
                </a:lnTo>
                <a:lnTo>
                  <a:pt x="27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58"/>
          <p:cNvSpPr/>
          <p:nvPr/>
        </p:nvSpPr>
        <p:spPr>
          <a:xfrm>
            <a:off x="10656649" y="9019570"/>
            <a:ext cx="591435" cy="480572"/>
          </a:xfrm>
          <a:custGeom>
            <a:avLst/>
            <a:gdLst/>
            <a:ahLst/>
            <a:cxnLst/>
            <a:rect l="l" t="t" r="r" b="b"/>
            <a:pathLst>
              <a:path w="10419" h="8466" extrusionOk="0">
                <a:moveTo>
                  <a:pt x="3251" y="1286"/>
                </a:moveTo>
                <a:lnTo>
                  <a:pt x="3132" y="1310"/>
                </a:lnTo>
                <a:lnTo>
                  <a:pt x="3025" y="1393"/>
                </a:lnTo>
                <a:lnTo>
                  <a:pt x="2370" y="2048"/>
                </a:lnTo>
                <a:lnTo>
                  <a:pt x="2287" y="2155"/>
                </a:lnTo>
                <a:lnTo>
                  <a:pt x="2263" y="2274"/>
                </a:lnTo>
                <a:lnTo>
                  <a:pt x="2287" y="2405"/>
                </a:lnTo>
                <a:lnTo>
                  <a:pt x="2370" y="2512"/>
                </a:lnTo>
                <a:lnTo>
                  <a:pt x="2477" y="2584"/>
                </a:lnTo>
                <a:lnTo>
                  <a:pt x="2608" y="2608"/>
                </a:lnTo>
                <a:lnTo>
                  <a:pt x="2727" y="2584"/>
                </a:lnTo>
                <a:lnTo>
                  <a:pt x="2834" y="2512"/>
                </a:lnTo>
                <a:lnTo>
                  <a:pt x="3489" y="1858"/>
                </a:lnTo>
                <a:lnTo>
                  <a:pt x="3561" y="1750"/>
                </a:lnTo>
                <a:lnTo>
                  <a:pt x="3584" y="1631"/>
                </a:lnTo>
                <a:lnTo>
                  <a:pt x="3561" y="1500"/>
                </a:lnTo>
                <a:lnTo>
                  <a:pt x="3489" y="1393"/>
                </a:lnTo>
                <a:lnTo>
                  <a:pt x="3382" y="1310"/>
                </a:lnTo>
                <a:lnTo>
                  <a:pt x="3251" y="1286"/>
                </a:lnTo>
                <a:close/>
                <a:moveTo>
                  <a:pt x="7811" y="1608"/>
                </a:moveTo>
                <a:lnTo>
                  <a:pt x="7680" y="1631"/>
                </a:lnTo>
                <a:lnTo>
                  <a:pt x="7585" y="1727"/>
                </a:lnTo>
                <a:lnTo>
                  <a:pt x="7490" y="1822"/>
                </a:lnTo>
                <a:lnTo>
                  <a:pt x="7466" y="1953"/>
                </a:lnTo>
                <a:lnTo>
                  <a:pt x="7490" y="2072"/>
                </a:lnTo>
                <a:lnTo>
                  <a:pt x="7585" y="2179"/>
                </a:lnTo>
                <a:lnTo>
                  <a:pt x="8240" y="2834"/>
                </a:lnTo>
                <a:lnTo>
                  <a:pt x="8288" y="2870"/>
                </a:lnTo>
                <a:lnTo>
                  <a:pt x="8335" y="2905"/>
                </a:lnTo>
                <a:lnTo>
                  <a:pt x="8407" y="2917"/>
                </a:lnTo>
                <a:lnTo>
                  <a:pt x="8466" y="2929"/>
                </a:lnTo>
                <a:lnTo>
                  <a:pt x="8526" y="2917"/>
                </a:lnTo>
                <a:lnTo>
                  <a:pt x="8585" y="2905"/>
                </a:lnTo>
                <a:lnTo>
                  <a:pt x="8645" y="2870"/>
                </a:lnTo>
                <a:lnTo>
                  <a:pt x="8692" y="2834"/>
                </a:lnTo>
                <a:lnTo>
                  <a:pt x="8728" y="2786"/>
                </a:lnTo>
                <a:lnTo>
                  <a:pt x="8764" y="2727"/>
                </a:lnTo>
                <a:lnTo>
                  <a:pt x="8788" y="2667"/>
                </a:lnTo>
                <a:lnTo>
                  <a:pt x="8788" y="2608"/>
                </a:lnTo>
                <a:lnTo>
                  <a:pt x="8788" y="2536"/>
                </a:lnTo>
                <a:lnTo>
                  <a:pt x="8764" y="2477"/>
                </a:lnTo>
                <a:lnTo>
                  <a:pt x="8728" y="2417"/>
                </a:lnTo>
                <a:lnTo>
                  <a:pt x="8692" y="2370"/>
                </a:lnTo>
                <a:lnTo>
                  <a:pt x="8038" y="1727"/>
                </a:lnTo>
                <a:lnTo>
                  <a:pt x="7942" y="1631"/>
                </a:lnTo>
                <a:lnTo>
                  <a:pt x="7811" y="1608"/>
                </a:lnTo>
                <a:close/>
                <a:moveTo>
                  <a:pt x="5204" y="2596"/>
                </a:moveTo>
                <a:lnTo>
                  <a:pt x="5609" y="2620"/>
                </a:lnTo>
                <a:lnTo>
                  <a:pt x="6025" y="2739"/>
                </a:lnTo>
                <a:lnTo>
                  <a:pt x="6168" y="2858"/>
                </a:lnTo>
                <a:lnTo>
                  <a:pt x="6180" y="2929"/>
                </a:lnTo>
                <a:lnTo>
                  <a:pt x="6168" y="3001"/>
                </a:lnTo>
                <a:lnTo>
                  <a:pt x="6025" y="3120"/>
                </a:lnTo>
                <a:lnTo>
                  <a:pt x="5609" y="3239"/>
                </a:lnTo>
                <a:lnTo>
                  <a:pt x="5204" y="3251"/>
                </a:lnTo>
                <a:lnTo>
                  <a:pt x="4811" y="3239"/>
                </a:lnTo>
                <a:lnTo>
                  <a:pt x="4394" y="3120"/>
                </a:lnTo>
                <a:lnTo>
                  <a:pt x="4239" y="3001"/>
                </a:lnTo>
                <a:lnTo>
                  <a:pt x="4227" y="2929"/>
                </a:lnTo>
                <a:lnTo>
                  <a:pt x="4239" y="2858"/>
                </a:lnTo>
                <a:lnTo>
                  <a:pt x="4394" y="2739"/>
                </a:lnTo>
                <a:lnTo>
                  <a:pt x="4811" y="2620"/>
                </a:lnTo>
                <a:lnTo>
                  <a:pt x="5204" y="2596"/>
                </a:lnTo>
                <a:close/>
                <a:moveTo>
                  <a:pt x="1298" y="2929"/>
                </a:moveTo>
                <a:lnTo>
                  <a:pt x="1179" y="2941"/>
                </a:lnTo>
                <a:lnTo>
                  <a:pt x="1072" y="3024"/>
                </a:lnTo>
                <a:lnTo>
                  <a:pt x="989" y="3132"/>
                </a:lnTo>
                <a:lnTo>
                  <a:pt x="977" y="3251"/>
                </a:lnTo>
                <a:lnTo>
                  <a:pt x="989" y="3382"/>
                </a:lnTo>
                <a:lnTo>
                  <a:pt x="1072" y="3477"/>
                </a:lnTo>
                <a:lnTo>
                  <a:pt x="1167" y="3560"/>
                </a:lnTo>
                <a:lnTo>
                  <a:pt x="1298" y="3572"/>
                </a:lnTo>
                <a:lnTo>
                  <a:pt x="1953" y="3572"/>
                </a:lnTo>
                <a:lnTo>
                  <a:pt x="2084" y="3560"/>
                </a:lnTo>
                <a:lnTo>
                  <a:pt x="2179" y="3477"/>
                </a:lnTo>
                <a:lnTo>
                  <a:pt x="2263" y="3382"/>
                </a:lnTo>
                <a:lnTo>
                  <a:pt x="2275" y="3251"/>
                </a:lnTo>
                <a:lnTo>
                  <a:pt x="2263" y="3132"/>
                </a:lnTo>
                <a:lnTo>
                  <a:pt x="2179" y="3024"/>
                </a:lnTo>
                <a:lnTo>
                  <a:pt x="2084" y="2941"/>
                </a:lnTo>
                <a:lnTo>
                  <a:pt x="1953" y="2929"/>
                </a:lnTo>
                <a:close/>
                <a:moveTo>
                  <a:pt x="5204" y="1953"/>
                </a:moveTo>
                <a:lnTo>
                  <a:pt x="4870" y="1965"/>
                </a:lnTo>
                <a:lnTo>
                  <a:pt x="4275" y="2108"/>
                </a:lnTo>
                <a:lnTo>
                  <a:pt x="3846" y="2370"/>
                </a:lnTo>
                <a:lnTo>
                  <a:pt x="3644" y="2632"/>
                </a:lnTo>
                <a:lnTo>
                  <a:pt x="3584" y="2822"/>
                </a:lnTo>
                <a:lnTo>
                  <a:pt x="3584" y="2929"/>
                </a:lnTo>
                <a:lnTo>
                  <a:pt x="3584" y="3036"/>
                </a:lnTo>
                <a:lnTo>
                  <a:pt x="3644" y="3227"/>
                </a:lnTo>
                <a:lnTo>
                  <a:pt x="3846" y="3489"/>
                </a:lnTo>
                <a:lnTo>
                  <a:pt x="4275" y="3751"/>
                </a:lnTo>
                <a:lnTo>
                  <a:pt x="4870" y="3894"/>
                </a:lnTo>
                <a:lnTo>
                  <a:pt x="5204" y="3906"/>
                </a:lnTo>
                <a:lnTo>
                  <a:pt x="5549" y="3894"/>
                </a:lnTo>
                <a:lnTo>
                  <a:pt x="6132" y="3751"/>
                </a:lnTo>
                <a:lnTo>
                  <a:pt x="6573" y="3489"/>
                </a:lnTo>
                <a:lnTo>
                  <a:pt x="6763" y="3227"/>
                </a:lnTo>
                <a:lnTo>
                  <a:pt x="6835" y="3036"/>
                </a:lnTo>
                <a:lnTo>
                  <a:pt x="6835" y="2929"/>
                </a:lnTo>
                <a:lnTo>
                  <a:pt x="6835" y="2822"/>
                </a:lnTo>
                <a:lnTo>
                  <a:pt x="6763" y="2632"/>
                </a:lnTo>
                <a:lnTo>
                  <a:pt x="6573" y="2370"/>
                </a:lnTo>
                <a:lnTo>
                  <a:pt x="6132" y="2108"/>
                </a:lnTo>
                <a:lnTo>
                  <a:pt x="5549" y="1965"/>
                </a:lnTo>
                <a:lnTo>
                  <a:pt x="5204" y="1953"/>
                </a:lnTo>
                <a:close/>
                <a:moveTo>
                  <a:pt x="2930" y="3882"/>
                </a:moveTo>
                <a:lnTo>
                  <a:pt x="2799" y="3906"/>
                </a:lnTo>
                <a:lnTo>
                  <a:pt x="2703" y="4001"/>
                </a:lnTo>
                <a:lnTo>
                  <a:pt x="2608" y="4096"/>
                </a:lnTo>
                <a:lnTo>
                  <a:pt x="2584" y="4227"/>
                </a:lnTo>
                <a:lnTo>
                  <a:pt x="2608" y="4358"/>
                </a:lnTo>
                <a:lnTo>
                  <a:pt x="2703" y="4453"/>
                </a:lnTo>
                <a:lnTo>
                  <a:pt x="3346" y="5108"/>
                </a:lnTo>
                <a:lnTo>
                  <a:pt x="3453" y="5191"/>
                </a:lnTo>
                <a:lnTo>
                  <a:pt x="3584" y="5203"/>
                </a:lnTo>
                <a:lnTo>
                  <a:pt x="3703" y="5191"/>
                </a:lnTo>
                <a:lnTo>
                  <a:pt x="3811" y="5108"/>
                </a:lnTo>
                <a:lnTo>
                  <a:pt x="3894" y="5001"/>
                </a:lnTo>
                <a:lnTo>
                  <a:pt x="3906" y="4882"/>
                </a:lnTo>
                <a:lnTo>
                  <a:pt x="3894" y="4751"/>
                </a:lnTo>
                <a:lnTo>
                  <a:pt x="3811" y="4656"/>
                </a:lnTo>
                <a:lnTo>
                  <a:pt x="3156" y="4001"/>
                </a:lnTo>
                <a:lnTo>
                  <a:pt x="3060" y="3906"/>
                </a:lnTo>
                <a:lnTo>
                  <a:pt x="2930" y="3882"/>
                </a:lnTo>
                <a:close/>
                <a:moveTo>
                  <a:pt x="6513" y="4215"/>
                </a:moveTo>
                <a:lnTo>
                  <a:pt x="6382" y="4239"/>
                </a:lnTo>
                <a:lnTo>
                  <a:pt x="6275" y="4322"/>
                </a:lnTo>
                <a:lnTo>
                  <a:pt x="5632" y="4977"/>
                </a:lnTo>
                <a:lnTo>
                  <a:pt x="5537" y="5084"/>
                </a:lnTo>
                <a:lnTo>
                  <a:pt x="5513" y="5203"/>
                </a:lnTo>
                <a:lnTo>
                  <a:pt x="5537" y="5334"/>
                </a:lnTo>
                <a:lnTo>
                  <a:pt x="5632" y="5442"/>
                </a:lnTo>
                <a:lnTo>
                  <a:pt x="5728" y="5513"/>
                </a:lnTo>
                <a:lnTo>
                  <a:pt x="5859" y="5537"/>
                </a:lnTo>
                <a:lnTo>
                  <a:pt x="5990" y="5513"/>
                </a:lnTo>
                <a:lnTo>
                  <a:pt x="6085" y="5442"/>
                </a:lnTo>
                <a:lnTo>
                  <a:pt x="6740" y="4787"/>
                </a:lnTo>
                <a:lnTo>
                  <a:pt x="6823" y="4680"/>
                </a:lnTo>
                <a:lnTo>
                  <a:pt x="6835" y="4560"/>
                </a:lnTo>
                <a:lnTo>
                  <a:pt x="6823" y="4429"/>
                </a:lnTo>
                <a:lnTo>
                  <a:pt x="6740" y="4322"/>
                </a:lnTo>
                <a:lnTo>
                  <a:pt x="6633" y="4239"/>
                </a:lnTo>
                <a:lnTo>
                  <a:pt x="6513" y="4215"/>
                </a:lnTo>
                <a:close/>
                <a:moveTo>
                  <a:pt x="5394" y="655"/>
                </a:moveTo>
                <a:lnTo>
                  <a:pt x="5311" y="750"/>
                </a:lnTo>
                <a:lnTo>
                  <a:pt x="5216" y="846"/>
                </a:lnTo>
                <a:lnTo>
                  <a:pt x="5192" y="977"/>
                </a:lnTo>
                <a:lnTo>
                  <a:pt x="5216" y="1107"/>
                </a:lnTo>
                <a:lnTo>
                  <a:pt x="5311" y="1203"/>
                </a:lnTo>
                <a:lnTo>
                  <a:pt x="5406" y="1286"/>
                </a:lnTo>
                <a:lnTo>
                  <a:pt x="5537" y="1298"/>
                </a:lnTo>
                <a:lnTo>
                  <a:pt x="5668" y="1286"/>
                </a:lnTo>
                <a:lnTo>
                  <a:pt x="5763" y="1203"/>
                </a:lnTo>
                <a:lnTo>
                  <a:pt x="6228" y="726"/>
                </a:lnTo>
                <a:lnTo>
                  <a:pt x="6597" y="786"/>
                </a:lnTo>
                <a:lnTo>
                  <a:pt x="7299" y="953"/>
                </a:lnTo>
                <a:lnTo>
                  <a:pt x="7942" y="1191"/>
                </a:lnTo>
                <a:lnTo>
                  <a:pt x="8502" y="1477"/>
                </a:lnTo>
                <a:lnTo>
                  <a:pt x="8978" y="1810"/>
                </a:lnTo>
                <a:lnTo>
                  <a:pt x="9359" y="2179"/>
                </a:lnTo>
                <a:lnTo>
                  <a:pt x="9621" y="2596"/>
                </a:lnTo>
                <a:lnTo>
                  <a:pt x="9752" y="3024"/>
                </a:lnTo>
                <a:lnTo>
                  <a:pt x="9764" y="3251"/>
                </a:lnTo>
                <a:lnTo>
                  <a:pt x="9776" y="3251"/>
                </a:lnTo>
                <a:lnTo>
                  <a:pt x="9776" y="3906"/>
                </a:lnTo>
                <a:lnTo>
                  <a:pt x="9764" y="3953"/>
                </a:lnTo>
                <a:lnTo>
                  <a:pt x="9597" y="4108"/>
                </a:lnTo>
                <a:lnTo>
                  <a:pt x="9419" y="4203"/>
                </a:lnTo>
                <a:lnTo>
                  <a:pt x="9145" y="4346"/>
                </a:lnTo>
                <a:lnTo>
                  <a:pt x="8895" y="4537"/>
                </a:lnTo>
                <a:lnTo>
                  <a:pt x="8871" y="4513"/>
                </a:lnTo>
                <a:lnTo>
                  <a:pt x="8859" y="4489"/>
                </a:lnTo>
                <a:lnTo>
                  <a:pt x="8204" y="3846"/>
                </a:lnTo>
                <a:lnTo>
                  <a:pt x="8109" y="3786"/>
                </a:lnTo>
                <a:lnTo>
                  <a:pt x="7990" y="3775"/>
                </a:lnTo>
                <a:lnTo>
                  <a:pt x="7871" y="3798"/>
                </a:lnTo>
                <a:lnTo>
                  <a:pt x="7787" y="3870"/>
                </a:lnTo>
                <a:lnTo>
                  <a:pt x="7716" y="3965"/>
                </a:lnTo>
                <a:lnTo>
                  <a:pt x="7692" y="4084"/>
                </a:lnTo>
                <a:lnTo>
                  <a:pt x="7692" y="4191"/>
                </a:lnTo>
                <a:lnTo>
                  <a:pt x="7752" y="4298"/>
                </a:lnTo>
                <a:lnTo>
                  <a:pt x="8407" y="4953"/>
                </a:lnTo>
                <a:lnTo>
                  <a:pt x="8430" y="4977"/>
                </a:lnTo>
                <a:lnTo>
                  <a:pt x="8490" y="5001"/>
                </a:lnTo>
                <a:lnTo>
                  <a:pt x="8466" y="5013"/>
                </a:lnTo>
                <a:lnTo>
                  <a:pt x="8466" y="5037"/>
                </a:lnTo>
                <a:lnTo>
                  <a:pt x="8347" y="5144"/>
                </a:lnTo>
                <a:lnTo>
                  <a:pt x="8085" y="5311"/>
                </a:lnTo>
                <a:lnTo>
                  <a:pt x="7942" y="5370"/>
                </a:lnTo>
                <a:lnTo>
                  <a:pt x="7787" y="5418"/>
                </a:lnTo>
                <a:lnTo>
                  <a:pt x="7478" y="5453"/>
                </a:lnTo>
                <a:lnTo>
                  <a:pt x="7323" y="5442"/>
                </a:lnTo>
                <a:lnTo>
                  <a:pt x="6990" y="5453"/>
                </a:lnTo>
                <a:lnTo>
                  <a:pt x="6323" y="5584"/>
                </a:lnTo>
                <a:lnTo>
                  <a:pt x="6013" y="5703"/>
                </a:lnTo>
                <a:lnTo>
                  <a:pt x="5811" y="5775"/>
                </a:lnTo>
                <a:lnTo>
                  <a:pt x="5418" y="5846"/>
                </a:lnTo>
                <a:lnTo>
                  <a:pt x="5013" y="5846"/>
                </a:lnTo>
                <a:lnTo>
                  <a:pt x="4620" y="5775"/>
                </a:lnTo>
                <a:lnTo>
                  <a:pt x="4430" y="5703"/>
                </a:lnTo>
                <a:lnTo>
                  <a:pt x="4108" y="5584"/>
                </a:lnTo>
                <a:lnTo>
                  <a:pt x="3442" y="5453"/>
                </a:lnTo>
                <a:lnTo>
                  <a:pt x="3108" y="5442"/>
                </a:lnTo>
                <a:lnTo>
                  <a:pt x="2953" y="5453"/>
                </a:lnTo>
                <a:lnTo>
                  <a:pt x="2644" y="5418"/>
                </a:lnTo>
                <a:lnTo>
                  <a:pt x="2489" y="5370"/>
                </a:lnTo>
                <a:lnTo>
                  <a:pt x="2346" y="5311"/>
                </a:lnTo>
                <a:lnTo>
                  <a:pt x="2084" y="5144"/>
                </a:lnTo>
                <a:lnTo>
                  <a:pt x="1977" y="5037"/>
                </a:lnTo>
                <a:lnTo>
                  <a:pt x="1882" y="4894"/>
                </a:lnTo>
                <a:lnTo>
                  <a:pt x="1679" y="4644"/>
                </a:lnTo>
                <a:lnTo>
                  <a:pt x="1298" y="4334"/>
                </a:lnTo>
                <a:lnTo>
                  <a:pt x="1013" y="4203"/>
                </a:lnTo>
                <a:lnTo>
                  <a:pt x="822" y="4108"/>
                </a:lnTo>
                <a:lnTo>
                  <a:pt x="667" y="3953"/>
                </a:lnTo>
                <a:lnTo>
                  <a:pt x="655" y="3906"/>
                </a:lnTo>
                <a:lnTo>
                  <a:pt x="655" y="3251"/>
                </a:lnTo>
                <a:lnTo>
                  <a:pt x="667" y="2989"/>
                </a:lnTo>
                <a:lnTo>
                  <a:pt x="858" y="2489"/>
                </a:lnTo>
                <a:lnTo>
                  <a:pt x="1203" y="2024"/>
                </a:lnTo>
                <a:lnTo>
                  <a:pt x="1703" y="1608"/>
                </a:lnTo>
                <a:lnTo>
                  <a:pt x="2322" y="1250"/>
                </a:lnTo>
                <a:lnTo>
                  <a:pt x="3060" y="965"/>
                </a:lnTo>
                <a:lnTo>
                  <a:pt x="3870" y="762"/>
                </a:lnTo>
                <a:lnTo>
                  <a:pt x="4751" y="655"/>
                </a:lnTo>
                <a:close/>
                <a:moveTo>
                  <a:pt x="9764" y="4751"/>
                </a:moveTo>
                <a:lnTo>
                  <a:pt x="9764" y="5203"/>
                </a:lnTo>
                <a:lnTo>
                  <a:pt x="9752" y="5465"/>
                </a:lnTo>
                <a:lnTo>
                  <a:pt x="9562" y="5977"/>
                </a:lnTo>
                <a:lnTo>
                  <a:pt x="9216" y="6442"/>
                </a:lnTo>
                <a:lnTo>
                  <a:pt x="8716" y="6858"/>
                </a:lnTo>
                <a:lnTo>
                  <a:pt x="8097" y="7216"/>
                </a:lnTo>
                <a:lnTo>
                  <a:pt x="7359" y="7489"/>
                </a:lnTo>
                <a:lnTo>
                  <a:pt x="6549" y="7692"/>
                </a:lnTo>
                <a:lnTo>
                  <a:pt x="5668" y="7799"/>
                </a:lnTo>
                <a:lnTo>
                  <a:pt x="5216" y="7811"/>
                </a:lnTo>
                <a:lnTo>
                  <a:pt x="4751" y="7799"/>
                </a:lnTo>
                <a:lnTo>
                  <a:pt x="3870" y="7692"/>
                </a:lnTo>
                <a:lnTo>
                  <a:pt x="3060" y="7489"/>
                </a:lnTo>
                <a:lnTo>
                  <a:pt x="2322" y="7216"/>
                </a:lnTo>
                <a:lnTo>
                  <a:pt x="1703" y="6858"/>
                </a:lnTo>
                <a:lnTo>
                  <a:pt x="1203" y="6442"/>
                </a:lnTo>
                <a:lnTo>
                  <a:pt x="858" y="5977"/>
                </a:lnTo>
                <a:lnTo>
                  <a:pt x="667" y="5465"/>
                </a:lnTo>
                <a:lnTo>
                  <a:pt x="655" y="5203"/>
                </a:lnTo>
                <a:lnTo>
                  <a:pt x="655" y="4751"/>
                </a:lnTo>
                <a:lnTo>
                  <a:pt x="691" y="4775"/>
                </a:lnTo>
                <a:lnTo>
                  <a:pt x="739" y="4799"/>
                </a:lnTo>
                <a:lnTo>
                  <a:pt x="941" y="4894"/>
                </a:lnTo>
                <a:lnTo>
                  <a:pt x="1274" y="5168"/>
                </a:lnTo>
                <a:lnTo>
                  <a:pt x="1394" y="5346"/>
                </a:lnTo>
                <a:lnTo>
                  <a:pt x="1548" y="5525"/>
                </a:lnTo>
                <a:lnTo>
                  <a:pt x="1929" y="5834"/>
                </a:lnTo>
                <a:lnTo>
                  <a:pt x="2156" y="5942"/>
                </a:lnTo>
                <a:lnTo>
                  <a:pt x="2382" y="6025"/>
                </a:lnTo>
                <a:lnTo>
                  <a:pt x="2858" y="6096"/>
                </a:lnTo>
                <a:lnTo>
                  <a:pt x="3370" y="6096"/>
                </a:lnTo>
                <a:lnTo>
                  <a:pt x="3906" y="6204"/>
                </a:lnTo>
                <a:lnTo>
                  <a:pt x="4156" y="6299"/>
                </a:lnTo>
                <a:lnTo>
                  <a:pt x="4406" y="6394"/>
                </a:lnTo>
                <a:lnTo>
                  <a:pt x="4942" y="6501"/>
                </a:lnTo>
                <a:lnTo>
                  <a:pt x="5478" y="6501"/>
                </a:lnTo>
                <a:lnTo>
                  <a:pt x="6013" y="6394"/>
                </a:lnTo>
                <a:lnTo>
                  <a:pt x="6263" y="6299"/>
                </a:lnTo>
                <a:lnTo>
                  <a:pt x="6513" y="6204"/>
                </a:lnTo>
                <a:lnTo>
                  <a:pt x="7049" y="6096"/>
                </a:lnTo>
                <a:lnTo>
                  <a:pt x="7561" y="6096"/>
                </a:lnTo>
                <a:lnTo>
                  <a:pt x="8038" y="6025"/>
                </a:lnTo>
                <a:lnTo>
                  <a:pt x="8264" y="5942"/>
                </a:lnTo>
                <a:lnTo>
                  <a:pt x="8490" y="5834"/>
                </a:lnTo>
                <a:lnTo>
                  <a:pt x="8871" y="5525"/>
                </a:lnTo>
                <a:lnTo>
                  <a:pt x="9026" y="5346"/>
                </a:lnTo>
                <a:lnTo>
                  <a:pt x="9145" y="5168"/>
                </a:lnTo>
                <a:lnTo>
                  <a:pt x="9478" y="4894"/>
                </a:lnTo>
                <a:lnTo>
                  <a:pt x="9681" y="4799"/>
                </a:lnTo>
                <a:lnTo>
                  <a:pt x="9728" y="4775"/>
                </a:lnTo>
                <a:lnTo>
                  <a:pt x="9764" y="4751"/>
                </a:lnTo>
                <a:close/>
                <a:moveTo>
                  <a:pt x="5216" y="0"/>
                </a:moveTo>
                <a:lnTo>
                  <a:pt x="4680" y="12"/>
                </a:lnTo>
                <a:lnTo>
                  <a:pt x="3656" y="143"/>
                </a:lnTo>
                <a:lnTo>
                  <a:pt x="2727" y="381"/>
                </a:lnTo>
                <a:lnTo>
                  <a:pt x="1894" y="738"/>
                </a:lnTo>
                <a:lnTo>
                  <a:pt x="1191" y="1179"/>
                </a:lnTo>
                <a:lnTo>
                  <a:pt x="620" y="1703"/>
                </a:lnTo>
                <a:lnTo>
                  <a:pt x="227" y="2286"/>
                </a:lnTo>
                <a:lnTo>
                  <a:pt x="24" y="2917"/>
                </a:lnTo>
                <a:lnTo>
                  <a:pt x="0" y="3251"/>
                </a:lnTo>
                <a:lnTo>
                  <a:pt x="0" y="5203"/>
                </a:lnTo>
                <a:lnTo>
                  <a:pt x="24" y="5537"/>
                </a:lnTo>
                <a:lnTo>
                  <a:pt x="227" y="6180"/>
                </a:lnTo>
                <a:lnTo>
                  <a:pt x="620" y="6763"/>
                </a:lnTo>
                <a:lnTo>
                  <a:pt x="1191" y="7287"/>
                </a:lnTo>
                <a:lnTo>
                  <a:pt x="1894" y="7728"/>
                </a:lnTo>
                <a:lnTo>
                  <a:pt x="2727" y="8073"/>
                </a:lnTo>
                <a:lnTo>
                  <a:pt x="3656" y="8323"/>
                </a:lnTo>
                <a:lnTo>
                  <a:pt x="4680" y="8454"/>
                </a:lnTo>
                <a:lnTo>
                  <a:pt x="5216" y="8466"/>
                </a:lnTo>
                <a:lnTo>
                  <a:pt x="5751" y="8454"/>
                </a:lnTo>
                <a:lnTo>
                  <a:pt x="6763" y="8323"/>
                </a:lnTo>
                <a:lnTo>
                  <a:pt x="7704" y="8073"/>
                </a:lnTo>
                <a:lnTo>
                  <a:pt x="8526" y="7728"/>
                </a:lnTo>
                <a:lnTo>
                  <a:pt x="9240" y="7287"/>
                </a:lnTo>
                <a:lnTo>
                  <a:pt x="9800" y="6763"/>
                </a:lnTo>
                <a:lnTo>
                  <a:pt x="10193" y="6180"/>
                </a:lnTo>
                <a:lnTo>
                  <a:pt x="10407" y="5537"/>
                </a:lnTo>
                <a:lnTo>
                  <a:pt x="10419" y="5203"/>
                </a:lnTo>
                <a:lnTo>
                  <a:pt x="10419" y="3251"/>
                </a:lnTo>
                <a:lnTo>
                  <a:pt x="10407" y="2917"/>
                </a:lnTo>
                <a:lnTo>
                  <a:pt x="10193" y="2286"/>
                </a:lnTo>
                <a:lnTo>
                  <a:pt x="9800" y="1703"/>
                </a:lnTo>
                <a:lnTo>
                  <a:pt x="9240" y="1179"/>
                </a:lnTo>
                <a:lnTo>
                  <a:pt x="8526" y="738"/>
                </a:lnTo>
                <a:lnTo>
                  <a:pt x="7704" y="381"/>
                </a:lnTo>
                <a:lnTo>
                  <a:pt x="6763" y="143"/>
                </a:lnTo>
                <a:lnTo>
                  <a:pt x="5751" y="12"/>
                </a:lnTo>
                <a:lnTo>
                  <a:pt x="5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58"/>
          <p:cNvSpPr/>
          <p:nvPr/>
        </p:nvSpPr>
        <p:spPr>
          <a:xfrm>
            <a:off x="11750223" y="8964111"/>
            <a:ext cx="665116" cy="591491"/>
          </a:xfrm>
          <a:custGeom>
            <a:avLst/>
            <a:gdLst/>
            <a:ahLst/>
            <a:cxnLst/>
            <a:rect l="l" t="t" r="r" b="b"/>
            <a:pathLst>
              <a:path w="11717" h="10420" extrusionOk="0">
                <a:moveTo>
                  <a:pt x="7811" y="4716"/>
                </a:moveTo>
                <a:lnTo>
                  <a:pt x="7716" y="4728"/>
                </a:lnTo>
                <a:lnTo>
                  <a:pt x="7538" y="4799"/>
                </a:lnTo>
                <a:lnTo>
                  <a:pt x="7407" y="4930"/>
                </a:lnTo>
                <a:lnTo>
                  <a:pt x="7335" y="5109"/>
                </a:lnTo>
                <a:lnTo>
                  <a:pt x="7323" y="5204"/>
                </a:lnTo>
                <a:lnTo>
                  <a:pt x="7335" y="5299"/>
                </a:lnTo>
                <a:lnTo>
                  <a:pt x="7407" y="5478"/>
                </a:lnTo>
                <a:lnTo>
                  <a:pt x="7538" y="5609"/>
                </a:lnTo>
                <a:lnTo>
                  <a:pt x="7716" y="5692"/>
                </a:lnTo>
                <a:lnTo>
                  <a:pt x="7919" y="5692"/>
                </a:lnTo>
                <a:lnTo>
                  <a:pt x="8085" y="5609"/>
                </a:lnTo>
                <a:lnTo>
                  <a:pt x="8216" y="5478"/>
                </a:lnTo>
                <a:lnTo>
                  <a:pt x="8300" y="5311"/>
                </a:lnTo>
                <a:lnTo>
                  <a:pt x="8300" y="5204"/>
                </a:lnTo>
                <a:lnTo>
                  <a:pt x="8300" y="5109"/>
                </a:lnTo>
                <a:lnTo>
                  <a:pt x="8216" y="4930"/>
                </a:lnTo>
                <a:lnTo>
                  <a:pt x="8085" y="4799"/>
                </a:lnTo>
                <a:lnTo>
                  <a:pt x="7907" y="4728"/>
                </a:lnTo>
                <a:lnTo>
                  <a:pt x="7811" y="4716"/>
                </a:lnTo>
                <a:close/>
                <a:moveTo>
                  <a:pt x="8145" y="644"/>
                </a:moveTo>
                <a:lnTo>
                  <a:pt x="8335" y="668"/>
                </a:lnTo>
                <a:lnTo>
                  <a:pt x="8692" y="810"/>
                </a:lnTo>
                <a:lnTo>
                  <a:pt x="8954" y="1072"/>
                </a:lnTo>
                <a:lnTo>
                  <a:pt x="9097" y="1430"/>
                </a:lnTo>
                <a:lnTo>
                  <a:pt x="9121" y="1620"/>
                </a:lnTo>
                <a:lnTo>
                  <a:pt x="9121" y="9764"/>
                </a:lnTo>
                <a:lnTo>
                  <a:pt x="2608" y="9764"/>
                </a:lnTo>
                <a:lnTo>
                  <a:pt x="2608" y="1620"/>
                </a:lnTo>
                <a:lnTo>
                  <a:pt x="2620" y="1430"/>
                </a:lnTo>
                <a:lnTo>
                  <a:pt x="2763" y="1072"/>
                </a:lnTo>
                <a:lnTo>
                  <a:pt x="3037" y="810"/>
                </a:lnTo>
                <a:lnTo>
                  <a:pt x="3382" y="668"/>
                </a:lnTo>
                <a:lnTo>
                  <a:pt x="3585" y="644"/>
                </a:lnTo>
                <a:close/>
                <a:moveTo>
                  <a:pt x="3418" y="1"/>
                </a:moveTo>
                <a:lnTo>
                  <a:pt x="3096" y="72"/>
                </a:lnTo>
                <a:lnTo>
                  <a:pt x="2799" y="191"/>
                </a:lnTo>
                <a:lnTo>
                  <a:pt x="2549" y="370"/>
                </a:lnTo>
                <a:lnTo>
                  <a:pt x="2322" y="584"/>
                </a:lnTo>
                <a:lnTo>
                  <a:pt x="2144" y="846"/>
                </a:lnTo>
                <a:lnTo>
                  <a:pt x="2025" y="1144"/>
                </a:lnTo>
                <a:lnTo>
                  <a:pt x="1953" y="1453"/>
                </a:lnTo>
                <a:lnTo>
                  <a:pt x="1953" y="1620"/>
                </a:lnTo>
                <a:lnTo>
                  <a:pt x="1953" y="9764"/>
                </a:lnTo>
                <a:lnTo>
                  <a:pt x="322" y="9764"/>
                </a:lnTo>
                <a:lnTo>
                  <a:pt x="191" y="9788"/>
                </a:lnTo>
                <a:lnTo>
                  <a:pt x="12" y="9955"/>
                </a:lnTo>
                <a:lnTo>
                  <a:pt x="1" y="10086"/>
                </a:lnTo>
                <a:lnTo>
                  <a:pt x="12" y="10217"/>
                </a:lnTo>
                <a:lnTo>
                  <a:pt x="191" y="10395"/>
                </a:lnTo>
                <a:lnTo>
                  <a:pt x="322" y="10419"/>
                </a:lnTo>
                <a:lnTo>
                  <a:pt x="11395" y="10419"/>
                </a:lnTo>
                <a:lnTo>
                  <a:pt x="11526" y="10395"/>
                </a:lnTo>
                <a:lnTo>
                  <a:pt x="11705" y="10217"/>
                </a:lnTo>
                <a:lnTo>
                  <a:pt x="11717" y="10086"/>
                </a:lnTo>
                <a:lnTo>
                  <a:pt x="11705" y="9955"/>
                </a:lnTo>
                <a:lnTo>
                  <a:pt x="11526" y="9788"/>
                </a:lnTo>
                <a:lnTo>
                  <a:pt x="11395" y="9764"/>
                </a:lnTo>
                <a:lnTo>
                  <a:pt x="9764" y="9764"/>
                </a:lnTo>
                <a:lnTo>
                  <a:pt x="9764" y="1620"/>
                </a:lnTo>
                <a:lnTo>
                  <a:pt x="9764" y="1453"/>
                </a:lnTo>
                <a:lnTo>
                  <a:pt x="9693" y="1144"/>
                </a:lnTo>
                <a:lnTo>
                  <a:pt x="9574" y="846"/>
                </a:lnTo>
                <a:lnTo>
                  <a:pt x="9395" y="584"/>
                </a:lnTo>
                <a:lnTo>
                  <a:pt x="9169" y="370"/>
                </a:lnTo>
                <a:lnTo>
                  <a:pt x="8919" y="191"/>
                </a:lnTo>
                <a:lnTo>
                  <a:pt x="8621" y="72"/>
                </a:lnTo>
                <a:lnTo>
                  <a:pt x="830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58"/>
          <p:cNvSpPr/>
          <p:nvPr/>
        </p:nvSpPr>
        <p:spPr>
          <a:xfrm>
            <a:off x="12880298" y="8964111"/>
            <a:ext cx="665797" cy="591491"/>
          </a:xfrm>
          <a:custGeom>
            <a:avLst/>
            <a:gdLst/>
            <a:ahLst/>
            <a:cxnLst/>
            <a:rect l="l" t="t" r="r" b="b"/>
            <a:pathLst>
              <a:path w="11729" h="10420" extrusionOk="0">
                <a:moveTo>
                  <a:pt x="4632" y="4561"/>
                </a:moveTo>
                <a:lnTo>
                  <a:pt x="4454" y="4668"/>
                </a:lnTo>
                <a:lnTo>
                  <a:pt x="4323" y="4835"/>
                </a:lnTo>
                <a:lnTo>
                  <a:pt x="4239" y="5061"/>
                </a:lnTo>
                <a:lnTo>
                  <a:pt x="4239" y="5192"/>
                </a:lnTo>
                <a:lnTo>
                  <a:pt x="4239" y="5311"/>
                </a:lnTo>
                <a:lnTo>
                  <a:pt x="4323" y="5549"/>
                </a:lnTo>
                <a:lnTo>
                  <a:pt x="4454" y="5740"/>
                </a:lnTo>
                <a:lnTo>
                  <a:pt x="4620" y="5847"/>
                </a:lnTo>
                <a:lnTo>
                  <a:pt x="4728" y="5859"/>
                </a:lnTo>
                <a:lnTo>
                  <a:pt x="4823" y="5847"/>
                </a:lnTo>
                <a:lnTo>
                  <a:pt x="5001" y="5752"/>
                </a:lnTo>
                <a:lnTo>
                  <a:pt x="5132" y="5573"/>
                </a:lnTo>
                <a:lnTo>
                  <a:pt x="5204" y="5335"/>
                </a:lnTo>
                <a:lnTo>
                  <a:pt x="5216" y="5204"/>
                </a:lnTo>
                <a:lnTo>
                  <a:pt x="5204" y="5073"/>
                </a:lnTo>
                <a:lnTo>
                  <a:pt x="5132" y="4847"/>
                </a:lnTo>
                <a:lnTo>
                  <a:pt x="5001" y="4668"/>
                </a:lnTo>
                <a:lnTo>
                  <a:pt x="4823" y="4561"/>
                </a:lnTo>
                <a:close/>
                <a:moveTo>
                  <a:pt x="5537" y="644"/>
                </a:moveTo>
                <a:lnTo>
                  <a:pt x="5680" y="679"/>
                </a:lnTo>
                <a:lnTo>
                  <a:pt x="5740" y="715"/>
                </a:lnTo>
                <a:lnTo>
                  <a:pt x="5799" y="775"/>
                </a:lnTo>
                <a:lnTo>
                  <a:pt x="5859" y="906"/>
                </a:lnTo>
                <a:lnTo>
                  <a:pt x="5871" y="977"/>
                </a:lnTo>
                <a:lnTo>
                  <a:pt x="5871" y="9764"/>
                </a:lnTo>
                <a:lnTo>
                  <a:pt x="1953" y="9764"/>
                </a:lnTo>
                <a:lnTo>
                  <a:pt x="1953" y="1787"/>
                </a:lnTo>
                <a:lnTo>
                  <a:pt x="1965" y="1680"/>
                </a:lnTo>
                <a:lnTo>
                  <a:pt x="2096" y="1513"/>
                </a:lnTo>
                <a:lnTo>
                  <a:pt x="2203" y="1477"/>
                </a:lnTo>
                <a:lnTo>
                  <a:pt x="5466" y="656"/>
                </a:lnTo>
                <a:lnTo>
                  <a:pt x="5537" y="644"/>
                </a:lnTo>
                <a:close/>
                <a:moveTo>
                  <a:pt x="5454" y="1"/>
                </a:moveTo>
                <a:lnTo>
                  <a:pt x="5311" y="25"/>
                </a:lnTo>
                <a:lnTo>
                  <a:pt x="2049" y="846"/>
                </a:lnTo>
                <a:lnTo>
                  <a:pt x="1882" y="894"/>
                </a:lnTo>
                <a:lnTo>
                  <a:pt x="1608" y="1061"/>
                </a:lnTo>
                <a:lnTo>
                  <a:pt x="1418" y="1311"/>
                </a:lnTo>
                <a:lnTo>
                  <a:pt x="1322" y="1620"/>
                </a:lnTo>
                <a:lnTo>
                  <a:pt x="1310" y="1787"/>
                </a:lnTo>
                <a:lnTo>
                  <a:pt x="1310" y="9764"/>
                </a:lnTo>
                <a:lnTo>
                  <a:pt x="334" y="9764"/>
                </a:lnTo>
                <a:lnTo>
                  <a:pt x="203" y="9788"/>
                </a:lnTo>
                <a:lnTo>
                  <a:pt x="24" y="9967"/>
                </a:lnTo>
                <a:lnTo>
                  <a:pt x="1" y="10086"/>
                </a:lnTo>
                <a:lnTo>
                  <a:pt x="24" y="10217"/>
                </a:lnTo>
                <a:lnTo>
                  <a:pt x="203" y="10395"/>
                </a:lnTo>
                <a:lnTo>
                  <a:pt x="334" y="10419"/>
                </a:lnTo>
                <a:lnTo>
                  <a:pt x="5871" y="10419"/>
                </a:lnTo>
                <a:lnTo>
                  <a:pt x="6002" y="10407"/>
                </a:lnTo>
                <a:lnTo>
                  <a:pt x="6228" y="10312"/>
                </a:lnTo>
                <a:lnTo>
                  <a:pt x="6406" y="10133"/>
                </a:lnTo>
                <a:lnTo>
                  <a:pt x="6514" y="9895"/>
                </a:lnTo>
                <a:lnTo>
                  <a:pt x="6514" y="9764"/>
                </a:lnTo>
                <a:lnTo>
                  <a:pt x="6514" y="1001"/>
                </a:lnTo>
                <a:lnTo>
                  <a:pt x="6514" y="846"/>
                </a:lnTo>
                <a:lnTo>
                  <a:pt x="6430" y="549"/>
                </a:lnTo>
                <a:lnTo>
                  <a:pt x="6347" y="418"/>
                </a:lnTo>
                <a:lnTo>
                  <a:pt x="6252" y="298"/>
                </a:lnTo>
                <a:lnTo>
                  <a:pt x="6014" y="108"/>
                </a:lnTo>
                <a:lnTo>
                  <a:pt x="5740" y="13"/>
                </a:lnTo>
                <a:lnTo>
                  <a:pt x="5454" y="1"/>
                </a:lnTo>
                <a:close/>
                <a:moveTo>
                  <a:pt x="7490" y="1322"/>
                </a:moveTo>
                <a:lnTo>
                  <a:pt x="7359" y="1334"/>
                </a:lnTo>
                <a:lnTo>
                  <a:pt x="7180" y="1501"/>
                </a:lnTo>
                <a:lnTo>
                  <a:pt x="7169" y="1620"/>
                </a:lnTo>
                <a:lnTo>
                  <a:pt x="7180" y="1751"/>
                </a:lnTo>
                <a:lnTo>
                  <a:pt x="7359" y="1930"/>
                </a:lnTo>
                <a:lnTo>
                  <a:pt x="7490" y="1954"/>
                </a:lnTo>
                <a:lnTo>
                  <a:pt x="8800" y="1954"/>
                </a:lnTo>
                <a:lnTo>
                  <a:pt x="8990" y="1965"/>
                </a:lnTo>
                <a:lnTo>
                  <a:pt x="9347" y="2108"/>
                </a:lnTo>
                <a:lnTo>
                  <a:pt x="9609" y="2382"/>
                </a:lnTo>
                <a:lnTo>
                  <a:pt x="9752" y="2727"/>
                </a:lnTo>
                <a:lnTo>
                  <a:pt x="9776" y="2930"/>
                </a:lnTo>
                <a:lnTo>
                  <a:pt x="9776" y="9764"/>
                </a:lnTo>
                <a:lnTo>
                  <a:pt x="9776" y="9895"/>
                </a:lnTo>
                <a:lnTo>
                  <a:pt x="9883" y="10133"/>
                </a:lnTo>
                <a:lnTo>
                  <a:pt x="10062" y="10312"/>
                </a:lnTo>
                <a:lnTo>
                  <a:pt x="10288" y="10407"/>
                </a:lnTo>
                <a:lnTo>
                  <a:pt x="10419" y="10419"/>
                </a:lnTo>
                <a:lnTo>
                  <a:pt x="11395" y="10419"/>
                </a:lnTo>
                <a:lnTo>
                  <a:pt x="11526" y="10395"/>
                </a:lnTo>
                <a:lnTo>
                  <a:pt x="11705" y="10229"/>
                </a:lnTo>
                <a:lnTo>
                  <a:pt x="11729" y="10110"/>
                </a:lnTo>
                <a:lnTo>
                  <a:pt x="11705" y="9967"/>
                </a:lnTo>
                <a:lnTo>
                  <a:pt x="11526" y="9788"/>
                </a:lnTo>
                <a:lnTo>
                  <a:pt x="11395" y="9764"/>
                </a:lnTo>
                <a:lnTo>
                  <a:pt x="10419" y="9764"/>
                </a:lnTo>
                <a:lnTo>
                  <a:pt x="10419" y="2930"/>
                </a:lnTo>
                <a:lnTo>
                  <a:pt x="10419" y="2763"/>
                </a:lnTo>
                <a:lnTo>
                  <a:pt x="10348" y="2442"/>
                </a:lnTo>
                <a:lnTo>
                  <a:pt x="10229" y="2156"/>
                </a:lnTo>
                <a:lnTo>
                  <a:pt x="10050" y="1894"/>
                </a:lnTo>
                <a:lnTo>
                  <a:pt x="9836" y="1680"/>
                </a:lnTo>
                <a:lnTo>
                  <a:pt x="9574" y="1513"/>
                </a:lnTo>
                <a:lnTo>
                  <a:pt x="9288" y="1382"/>
                </a:lnTo>
                <a:lnTo>
                  <a:pt x="8978" y="132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58"/>
          <p:cNvSpPr/>
          <p:nvPr/>
        </p:nvSpPr>
        <p:spPr>
          <a:xfrm>
            <a:off x="14048234" y="8964111"/>
            <a:ext cx="591435" cy="591491"/>
          </a:xfrm>
          <a:custGeom>
            <a:avLst/>
            <a:gdLst/>
            <a:ahLst/>
            <a:cxnLst/>
            <a:rect l="l" t="t" r="r" b="b"/>
            <a:pathLst>
              <a:path w="10419" h="10420" extrusionOk="0">
                <a:moveTo>
                  <a:pt x="5192" y="644"/>
                </a:moveTo>
                <a:lnTo>
                  <a:pt x="5323" y="656"/>
                </a:lnTo>
                <a:lnTo>
                  <a:pt x="5561" y="751"/>
                </a:lnTo>
                <a:lnTo>
                  <a:pt x="5751" y="930"/>
                </a:lnTo>
                <a:lnTo>
                  <a:pt x="5847" y="1168"/>
                </a:lnTo>
                <a:lnTo>
                  <a:pt x="5859" y="1299"/>
                </a:lnTo>
                <a:lnTo>
                  <a:pt x="5847" y="1430"/>
                </a:lnTo>
                <a:lnTo>
                  <a:pt x="5751" y="1668"/>
                </a:lnTo>
                <a:lnTo>
                  <a:pt x="5561" y="1846"/>
                </a:lnTo>
                <a:lnTo>
                  <a:pt x="5323" y="1942"/>
                </a:lnTo>
                <a:lnTo>
                  <a:pt x="5192" y="1954"/>
                </a:lnTo>
                <a:lnTo>
                  <a:pt x="5061" y="1942"/>
                </a:lnTo>
                <a:lnTo>
                  <a:pt x="4823" y="1846"/>
                </a:lnTo>
                <a:lnTo>
                  <a:pt x="4644" y="1668"/>
                </a:lnTo>
                <a:lnTo>
                  <a:pt x="4549" y="1430"/>
                </a:lnTo>
                <a:lnTo>
                  <a:pt x="4537" y="1299"/>
                </a:lnTo>
                <a:lnTo>
                  <a:pt x="4549" y="1168"/>
                </a:lnTo>
                <a:lnTo>
                  <a:pt x="4644" y="930"/>
                </a:lnTo>
                <a:lnTo>
                  <a:pt x="4823" y="751"/>
                </a:lnTo>
                <a:lnTo>
                  <a:pt x="5061" y="656"/>
                </a:lnTo>
                <a:lnTo>
                  <a:pt x="5192" y="644"/>
                </a:lnTo>
                <a:close/>
                <a:moveTo>
                  <a:pt x="1417" y="4561"/>
                </a:moveTo>
                <a:lnTo>
                  <a:pt x="1656" y="4668"/>
                </a:lnTo>
                <a:lnTo>
                  <a:pt x="1822" y="4835"/>
                </a:lnTo>
                <a:lnTo>
                  <a:pt x="1917" y="5073"/>
                </a:lnTo>
                <a:lnTo>
                  <a:pt x="1929" y="5204"/>
                </a:lnTo>
                <a:lnTo>
                  <a:pt x="1917" y="5335"/>
                </a:lnTo>
                <a:lnTo>
                  <a:pt x="1822" y="5573"/>
                </a:lnTo>
                <a:lnTo>
                  <a:pt x="1656" y="5752"/>
                </a:lnTo>
                <a:lnTo>
                  <a:pt x="1417" y="5847"/>
                </a:lnTo>
                <a:lnTo>
                  <a:pt x="1275" y="5859"/>
                </a:lnTo>
                <a:lnTo>
                  <a:pt x="1155" y="5847"/>
                </a:lnTo>
                <a:lnTo>
                  <a:pt x="917" y="5752"/>
                </a:lnTo>
                <a:lnTo>
                  <a:pt x="739" y="5573"/>
                </a:lnTo>
                <a:lnTo>
                  <a:pt x="632" y="5335"/>
                </a:lnTo>
                <a:lnTo>
                  <a:pt x="632" y="5204"/>
                </a:lnTo>
                <a:lnTo>
                  <a:pt x="632" y="5073"/>
                </a:lnTo>
                <a:lnTo>
                  <a:pt x="739" y="4835"/>
                </a:lnTo>
                <a:lnTo>
                  <a:pt x="917" y="4668"/>
                </a:lnTo>
                <a:lnTo>
                  <a:pt x="1155" y="4561"/>
                </a:lnTo>
                <a:close/>
                <a:moveTo>
                  <a:pt x="9109" y="4549"/>
                </a:moveTo>
                <a:lnTo>
                  <a:pt x="9240" y="4561"/>
                </a:lnTo>
                <a:lnTo>
                  <a:pt x="9478" y="4656"/>
                </a:lnTo>
                <a:lnTo>
                  <a:pt x="9657" y="4835"/>
                </a:lnTo>
                <a:lnTo>
                  <a:pt x="9752" y="5073"/>
                </a:lnTo>
                <a:lnTo>
                  <a:pt x="9764" y="5204"/>
                </a:lnTo>
                <a:lnTo>
                  <a:pt x="9752" y="5335"/>
                </a:lnTo>
                <a:lnTo>
                  <a:pt x="9657" y="5573"/>
                </a:lnTo>
                <a:lnTo>
                  <a:pt x="9478" y="5752"/>
                </a:lnTo>
                <a:lnTo>
                  <a:pt x="9240" y="5847"/>
                </a:lnTo>
                <a:lnTo>
                  <a:pt x="9109" y="5859"/>
                </a:lnTo>
                <a:lnTo>
                  <a:pt x="8978" y="5847"/>
                </a:lnTo>
                <a:lnTo>
                  <a:pt x="8740" y="5752"/>
                </a:lnTo>
                <a:lnTo>
                  <a:pt x="8561" y="5573"/>
                </a:lnTo>
                <a:lnTo>
                  <a:pt x="8466" y="5335"/>
                </a:lnTo>
                <a:lnTo>
                  <a:pt x="8454" y="5204"/>
                </a:lnTo>
                <a:lnTo>
                  <a:pt x="8466" y="5073"/>
                </a:lnTo>
                <a:lnTo>
                  <a:pt x="8561" y="4835"/>
                </a:lnTo>
                <a:lnTo>
                  <a:pt x="8740" y="4656"/>
                </a:lnTo>
                <a:lnTo>
                  <a:pt x="8978" y="4561"/>
                </a:lnTo>
                <a:lnTo>
                  <a:pt x="9109" y="4549"/>
                </a:lnTo>
                <a:close/>
                <a:moveTo>
                  <a:pt x="6394" y="1823"/>
                </a:moveTo>
                <a:lnTo>
                  <a:pt x="6775" y="1977"/>
                </a:lnTo>
                <a:lnTo>
                  <a:pt x="7442" y="2406"/>
                </a:lnTo>
                <a:lnTo>
                  <a:pt x="8002" y="2966"/>
                </a:lnTo>
                <a:lnTo>
                  <a:pt x="8430" y="3644"/>
                </a:lnTo>
                <a:lnTo>
                  <a:pt x="8585" y="4013"/>
                </a:lnTo>
                <a:lnTo>
                  <a:pt x="8419" y="4097"/>
                </a:lnTo>
                <a:lnTo>
                  <a:pt x="8133" y="4335"/>
                </a:lnTo>
                <a:lnTo>
                  <a:pt x="7930" y="4644"/>
                </a:lnTo>
                <a:lnTo>
                  <a:pt x="7823" y="5014"/>
                </a:lnTo>
                <a:lnTo>
                  <a:pt x="7811" y="5204"/>
                </a:lnTo>
                <a:lnTo>
                  <a:pt x="7823" y="5406"/>
                </a:lnTo>
                <a:lnTo>
                  <a:pt x="7930" y="5764"/>
                </a:lnTo>
                <a:lnTo>
                  <a:pt x="8133" y="6073"/>
                </a:lnTo>
                <a:lnTo>
                  <a:pt x="8419" y="6311"/>
                </a:lnTo>
                <a:lnTo>
                  <a:pt x="8585" y="6395"/>
                </a:lnTo>
                <a:lnTo>
                  <a:pt x="8430" y="6776"/>
                </a:lnTo>
                <a:lnTo>
                  <a:pt x="8002" y="7443"/>
                </a:lnTo>
                <a:lnTo>
                  <a:pt x="7442" y="8014"/>
                </a:lnTo>
                <a:lnTo>
                  <a:pt x="6775" y="8431"/>
                </a:lnTo>
                <a:lnTo>
                  <a:pt x="6394" y="8586"/>
                </a:lnTo>
                <a:lnTo>
                  <a:pt x="6311" y="8419"/>
                </a:lnTo>
                <a:lnTo>
                  <a:pt x="6073" y="8133"/>
                </a:lnTo>
                <a:lnTo>
                  <a:pt x="5763" y="7931"/>
                </a:lnTo>
                <a:lnTo>
                  <a:pt x="5394" y="7824"/>
                </a:lnTo>
                <a:lnTo>
                  <a:pt x="5192" y="7812"/>
                </a:lnTo>
                <a:lnTo>
                  <a:pt x="4989" y="7824"/>
                </a:lnTo>
                <a:lnTo>
                  <a:pt x="4644" y="7931"/>
                </a:lnTo>
                <a:lnTo>
                  <a:pt x="4335" y="8133"/>
                </a:lnTo>
                <a:lnTo>
                  <a:pt x="4096" y="8419"/>
                </a:lnTo>
                <a:lnTo>
                  <a:pt x="4013" y="8586"/>
                </a:lnTo>
                <a:lnTo>
                  <a:pt x="3632" y="8431"/>
                </a:lnTo>
                <a:lnTo>
                  <a:pt x="2965" y="8014"/>
                </a:lnTo>
                <a:lnTo>
                  <a:pt x="2406" y="7443"/>
                </a:lnTo>
                <a:lnTo>
                  <a:pt x="1977" y="6776"/>
                </a:lnTo>
                <a:lnTo>
                  <a:pt x="1822" y="6395"/>
                </a:lnTo>
                <a:lnTo>
                  <a:pt x="1989" y="6311"/>
                </a:lnTo>
                <a:lnTo>
                  <a:pt x="2263" y="6073"/>
                </a:lnTo>
                <a:lnTo>
                  <a:pt x="2465" y="5764"/>
                </a:lnTo>
                <a:lnTo>
                  <a:pt x="2572" y="5406"/>
                </a:lnTo>
                <a:lnTo>
                  <a:pt x="2584" y="5204"/>
                </a:lnTo>
                <a:lnTo>
                  <a:pt x="2572" y="5014"/>
                </a:lnTo>
                <a:lnTo>
                  <a:pt x="2465" y="4644"/>
                </a:lnTo>
                <a:lnTo>
                  <a:pt x="2263" y="4335"/>
                </a:lnTo>
                <a:lnTo>
                  <a:pt x="1989" y="4097"/>
                </a:lnTo>
                <a:lnTo>
                  <a:pt x="1822" y="4013"/>
                </a:lnTo>
                <a:lnTo>
                  <a:pt x="1977" y="3644"/>
                </a:lnTo>
                <a:lnTo>
                  <a:pt x="2406" y="2966"/>
                </a:lnTo>
                <a:lnTo>
                  <a:pt x="2965" y="2406"/>
                </a:lnTo>
                <a:lnTo>
                  <a:pt x="3632" y="1977"/>
                </a:lnTo>
                <a:lnTo>
                  <a:pt x="4013" y="1823"/>
                </a:lnTo>
                <a:lnTo>
                  <a:pt x="4096" y="1989"/>
                </a:lnTo>
                <a:lnTo>
                  <a:pt x="4335" y="2275"/>
                </a:lnTo>
                <a:lnTo>
                  <a:pt x="4644" y="2477"/>
                </a:lnTo>
                <a:lnTo>
                  <a:pt x="4989" y="2596"/>
                </a:lnTo>
                <a:lnTo>
                  <a:pt x="5394" y="2596"/>
                </a:lnTo>
                <a:lnTo>
                  <a:pt x="5763" y="2477"/>
                </a:lnTo>
                <a:lnTo>
                  <a:pt x="6073" y="2275"/>
                </a:lnTo>
                <a:lnTo>
                  <a:pt x="6311" y="1989"/>
                </a:lnTo>
                <a:lnTo>
                  <a:pt x="6394" y="1823"/>
                </a:lnTo>
                <a:close/>
                <a:moveTo>
                  <a:pt x="5323" y="8466"/>
                </a:moveTo>
                <a:lnTo>
                  <a:pt x="5561" y="8574"/>
                </a:lnTo>
                <a:lnTo>
                  <a:pt x="5751" y="8740"/>
                </a:lnTo>
                <a:lnTo>
                  <a:pt x="5847" y="8978"/>
                </a:lnTo>
                <a:lnTo>
                  <a:pt x="5859" y="9109"/>
                </a:lnTo>
                <a:lnTo>
                  <a:pt x="5847" y="9240"/>
                </a:lnTo>
                <a:lnTo>
                  <a:pt x="5751" y="9479"/>
                </a:lnTo>
                <a:lnTo>
                  <a:pt x="5561" y="9657"/>
                </a:lnTo>
                <a:lnTo>
                  <a:pt x="5323" y="9752"/>
                </a:lnTo>
                <a:lnTo>
                  <a:pt x="5192" y="9764"/>
                </a:lnTo>
                <a:lnTo>
                  <a:pt x="5061" y="9752"/>
                </a:lnTo>
                <a:lnTo>
                  <a:pt x="4823" y="9657"/>
                </a:lnTo>
                <a:lnTo>
                  <a:pt x="4644" y="9479"/>
                </a:lnTo>
                <a:lnTo>
                  <a:pt x="4549" y="9240"/>
                </a:lnTo>
                <a:lnTo>
                  <a:pt x="4537" y="9109"/>
                </a:lnTo>
                <a:lnTo>
                  <a:pt x="4549" y="8978"/>
                </a:lnTo>
                <a:lnTo>
                  <a:pt x="4644" y="8740"/>
                </a:lnTo>
                <a:lnTo>
                  <a:pt x="4823" y="8574"/>
                </a:lnTo>
                <a:lnTo>
                  <a:pt x="5061" y="8466"/>
                </a:lnTo>
                <a:close/>
                <a:moveTo>
                  <a:pt x="5204" y="1"/>
                </a:moveTo>
                <a:lnTo>
                  <a:pt x="4954" y="13"/>
                </a:lnTo>
                <a:lnTo>
                  <a:pt x="4513" y="191"/>
                </a:lnTo>
                <a:lnTo>
                  <a:pt x="4156" y="513"/>
                </a:lnTo>
                <a:lnTo>
                  <a:pt x="3942" y="930"/>
                </a:lnTo>
                <a:lnTo>
                  <a:pt x="3906" y="1180"/>
                </a:lnTo>
                <a:lnTo>
                  <a:pt x="3668" y="1263"/>
                </a:lnTo>
                <a:lnTo>
                  <a:pt x="3203" y="1465"/>
                </a:lnTo>
                <a:lnTo>
                  <a:pt x="2787" y="1727"/>
                </a:lnTo>
                <a:lnTo>
                  <a:pt x="2394" y="2037"/>
                </a:lnTo>
                <a:lnTo>
                  <a:pt x="2037" y="2394"/>
                </a:lnTo>
                <a:lnTo>
                  <a:pt x="1727" y="2787"/>
                </a:lnTo>
                <a:lnTo>
                  <a:pt x="1465" y="3216"/>
                </a:lnTo>
                <a:lnTo>
                  <a:pt x="1251" y="3668"/>
                </a:lnTo>
                <a:lnTo>
                  <a:pt x="1179" y="3906"/>
                </a:lnTo>
                <a:lnTo>
                  <a:pt x="929" y="3954"/>
                </a:lnTo>
                <a:lnTo>
                  <a:pt x="501" y="4168"/>
                </a:lnTo>
                <a:lnTo>
                  <a:pt x="191" y="4513"/>
                </a:lnTo>
                <a:lnTo>
                  <a:pt x="12" y="4954"/>
                </a:lnTo>
                <a:lnTo>
                  <a:pt x="1" y="5204"/>
                </a:lnTo>
                <a:lnTo>
                  <a:pt x="12" y="5454"/>
                </a:lnTo>
                <a:lnTo>
                  <a:pt x="191" y="5907"/>
                </a:lnTo>
                <a:lnTo>
                  <a:pt x="501" y="6252"/>
                </a:lnTo>
                <a:lnTo>
                  <a:pt x="929" y="6466"/>
                </a:lnTo>
                <a:lnTo>
                  <a:pt x="1179" y="6502"/>
                </a:lnTo>
                <a:lnTo>
                  <a:pt x="1251" y="6740"/>
                </a:lnTo>
                <a:lnTo>
                  <a:pt x="1465" y="7204"/>
                </a:lnTo>
                <a:lnTo>
                  <a:pt x="1727" y="7633"/>
                </a:lnTo>
                <a:lnTo>
                  <a:pt x="2037" y="8026"/>
                </a:lnTo>
                <a:lnTo>
                  <a:pt x="2394" y="8371"/>
                </a:lnTo>
                <a:lnTo>
                  <a:pt x="2787" y="8681"/>
                </a:lnTo>
                <a:lnTo>
                  <a:pt x="3203" y="8943"/>
                </a:lnTo>
                <a:lnTo>
                  <a:pt x="3668" y="9157"/>
                </a:lnTo>
                <a:lnTo>
                  <a:pt x="3906" y="9240"/>
                </a:lnTo>
                <a:lnTo>
                  <a:pt x="3942" y="9479"/>
                </a:lnTo>
                <a:lnTo>
                  <a:pt x="4156" y="9907"/>
                </a:lnTo>
                <a:lnTo>
                  <a:pt x="4513" y="10229"/>
                </a:lnTo>
                <a:lnTo>
                  <a:pt x="4954" y="10407"/>
                </a:lnTo>
                <a:lnTo>
                  <a:pt x="5204" y="10419"/>
                </a:lnTo>
                <a:lnTo>
                  <a:pt x="5454" y="10407"/>
                </a:lnTo>
                <a:lnTo>
                  <a:pt x="5894" y="10229"/>
                </a:lnTo>
                <a:lnTo>
                  <a:pt x="6252" y="9907"/>
                </a:lnTo>
                <a:lnTo>
                  <a:pt x="6466" y="9479"/>
                </a:lnTo>
                <a:lnTo>
                  <a:pt x="6502" y="9240"/>
                </a:lnTo>
                <a:lnTo>
                  <a:pt x="6740" y="9157"/>
                </a:lnTo>
                <a:lnTo>
                  <a:pt x="7204" y="8943"/>
                </a:lnTo>
                <a:lnTo>
                  <a:pt x="7621" y="8681"/>
                </a:lnTo>
                <a:lnTo>
                  <a:pt x="8014" y="8371"/>
                </a:lnTo>
                <a:lnTo>
                  <a:pt x="8371" y="8026"/>
                </a:lnTo>
                <a:lnTo>
                  <a:pt x="8681" y="7633"/>
                </a:lnTo>
                <a:lnTo>
                  <a:pt x="8942" y="7204"/>
                </a:lnTo>
                <a:lnTo>
                  <a:pt x="9157" y="6740"/>
                </a:lnTo>
                <a:lnTo>
                  <a:pt x="9240" y="6502"/>
                </a:lnTo>
                <a:lnTo>
                  <a:pt x="9478" y="6466"/>
                </a:lnTo>
                <a:lnTo>
                  <a:pt x="9907" y="6252"/>
                </a:lnTo>
                <a:lnTo>
                  <a:pt x="10216" y="5907"/>
                </a:lnTo>
                <a:lnTo>
                  <a:pt x="10395" y="5454"/>
                </a:lnTo>
                <a:lnTo>
                  <a:pt x="10419" y="5204"/>
                </a:lnTo>
                <a:lnTo>
                  <a:pt x="10395" y="4954"/>
                </a:lnTo>
                <a:lnTo>
                  <a:pt x="10216" y="4513"/>
                </a:lnTo>
                <a:lnTo>
                  <a:pt x="9907" y="4168"/>
                </a:lnTo>
                <a:lnTo>
                  <a:pt x="9478" y="3954"/>
                </a:lnTo>
                <a:lnTo>
                  <a:pt x="9240" y="3906"/>
                </a:lnTo>
                <a:lnTo>
                  <a:pt x="9157" y="3668"/>
                </a:lnTo>
                <a:lnTo>
                  <a:pt x="8942" y="3216"/>
                </a:lnTo>
                <a:lnTo>
                  <a:pt x="8681" y="2787"/>
                </a:lnTo>
                <a:lnTo>
                  <a:pt x="8371" y="2394"/>
                </a:lnTo>
                <a:lnTo>
                  <a:pt x="8014" y="2037"/>
                </a:lnTo>
                <a:lnTo>
                  <a:pt x="7621" y="1727"/>
                </a:lnTo>
                <a:lnTo>
                  <a:pt x="7204" y="1465"/>
                </a:lnTo>
                <a:lnTo>
                  <a:pt x="6740" y="1263"/>
                </a:lnTo>
                <a:lnTo>
                  <a:pt x="6502" y="1180"/>
                </a:lnTo>
                <a:lnTo>
                  <a:pt x="6466" y="930"/>
                </a:lnTo>
                <a:lnTo>
                  <a:pt x="6252" y="513"/>
                </a:lnTo>
                <a:lnTo>
                  <a:pt x="5894" y="191"/>
                </a:lnTo>
                <a:lnTo>
                  <a:pt x="5454" y="13"/>
                </a:lnTo>
                <a:lnTo>
                  <a:pt x="5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58"/>
          <p:cNvSpPr/>
          <p:nvPr/>
        </p:nvSpPr>
        <p:spPr>
          <a:xfrm>
            <a:off x="15215489" y="9000610"/>
            <a:ext cx="517810" cy="517810"/>
          </a:xfrm>
          <a:custGeom>
            <a:avLst/>
            <a:gdLst/>
            <a:ahLst/>
            <a:cxnLst/>
            <a:rect l="l" t="t" r="r" b="b"/>
            <a:pathLst>
              <a:path w="9122" h="9122" extrusionOk="0">
                <a:moveTo>
                  <a:pt x="1298" y="656"/>
                </a:moveTo>
                <a:lnTo>
                  <a:pt x="1429" y="668"/>
                </a:lnTo>
                <a:lnTo>
                  <a:pt x="1667" y="763"/>
                </a:lnTo>
                <a:lnTo>
                  <a:pt x="1846" y="941"/>
                </a:lnTo>
                <a:lnTo>
                  <a:pt x="1941" y="1168"/>
                </a:lnTo>
                <a:lnTo>
                  <a:pt x="1953" y="1311"/>
                </a:lnTo>
                <a:lnTo>
                  <a:pt x="1941" y="1441"/>
                </a:lnTo>
                <a:lnTo>
                  <a:pt x="1846" y="1668"/>
                </a:lnTo>
                <a:lnTo>
                  <a:pt x="1667" y="1846"/>
                </a:lnTo>
                <a:lnTo>
                  <a:pt x="1429" y="1953"/>
                </a:lnTo>
                <a:lnTo>
                  <a:pt x="1167" y="1953"/>
                </a:lnTo>
                <a:lnTo>
                  <a:pt x="929" y="1846"/>
                </a:lnTo>
                <a:lnTo>
                  <a:pt x="762" y="1668"/>
                </a:lnTo>
                <a:lnTo>
                  <a:pt x="655" y="1441"/>
                </a:lnTo>
                <a:lnTo>
                  <a:pt x="655" y="1311"/>
                </a:lnTo>
                <a:lnTo>
                  <a:pt x="655" y="1168"/>
                </a:lnTo>
                <a:lnTo>
                  <a:pt x="762" y="941"/>
                </a:lnTo>
                <a:lnTo>
                  <a:pt x="929" y="763"/>
                </a:lnTo>
                <a:lnTo>
                  <a:pt x="1167" y="668"/>
                </a:lnTo>
                <a:lnTo>
                  <a:pt x="1298" y="656"/>
                </a:lnTo>
                <a:close/>
                <a:moveTo>
                  <a:pt x="7811" y="656"/>
                </a:moveTo>
                <a:lnTo>
                  <a:pt x="7942" y="668"/>
                </a:lnTo>
                <a:lnTo>
                  <a:pt x="8180" y="763"/>
                </a:lnTo>
                <a:lnTo>
                  <a:pt x="8359" y="941"/>
                </a:lnTo>
                <a:lnTo>
                  <a:pt x="8454" y="1180"/>
                </a:lnTo>
                <a:lnTo>
                  <a:pt x="8466" y="1311"/>
                </a:lnTo>
                <a:lnTo>
                  <a:pt x="8454" y="1441"/>
                </a:lnTo>
                <a:lnTo>
                  <a:pt x="8359" y="1680"/>
                </a:lnTo>
                <a:lnTo>
                  <a:pt x="8180" y="1846"/>
                </a:lnTo>
                <a:lnTo>
                  <a:pt x="7942" y="1953"/>
                </a:lnTo>
                <a:lnTo>
                  <a:pt x="7811" y="1965"/>
                </a:lnTo>
                <a:lnTo>
                  <a:pt x="7680" y="1953"/>
                </a:lnTo>
                <a:lnTo>
                  <a:pt x="7442" y="1846"/>
                </a:lnTo>
                <a:lnTo>
                  <a:pt x="7264" y="1680"/>
                </a:lnTo>
                <a:lnTo>
                  <a:pt x="7168" y="1441"/>
                </a:lnTo>
                <a:lnTo>
                  <a:pt x="7156" y="1311"/>
                </a:lnTo>
                <a:lnTo>
                  <a:pt x="7168" y="1180"/>
                </a:lnTo>
                <a:lnTo>
                  <a:pt x="7264" y="941"/>
                </a:lnTo>
                <a:lnTo>
                  <a:pt x="7442" y="763"/>
                </a:lnTo>
                <a:lnTo>
                  <a:pt x="7680" y="668"/>
                </a:lnTo>
                <a:lnTo>
                  <a:pt x="7811" y="656"/>
                </a:lnTo>
                <a:close/>
                <a:moveTo>
                  <a:pt x="6549" y="1632"/>
                </a:moveTo>
                <a:lnTo>
                  <a:pt x="6597" y="1799"/>
                </a:lnTo>
                <a:lnTo>
                  <a:pt x="6775" y="2096"/>
                </a:lnTo>
                <a:lnTo>
                  <a:pt x="7014" y="2334"/>
                </a:lnTo>
                <a:lnTo>
                  <a:pt x="7323" y="2501"/>
                </a:lnTo>
                <a:lnTo>
                  <a:pt x="7490" y="2549"/>
                </a:lnTo>
                <a:lnTo>
                  <a:pt x="7490" y="6561"/>
                </a:lnTo>
                <a:lnTo>
                  <a:pt x="7323" y="6609"/>
                </a:lnTo>
                <a:lnTo>
                  <a:pt x="7014" y="6776"/>
                </a:lnTo>
                <a:lnTo>
                  <a:pt x="6775" y="7026"/>
                </a:lnTo>
                <a:lnTo>
                  <a:pt x="6597" y="7323"/>
                </a:lnTo>
                <a:lnTo>
                  <a:pt x="6549" y="7490"/>
                </a:lnTo>
                <a:lnTo>
                  <a:pt x="2549" y="7490"/>
                </a:lnTo>
                <a:lnTo>
                  <a:pt x="2501" y="7323"/>
                </a:lnTo>
                <a:lnTo>
                  <a:pt x="2334" y="7026"/>
                </a:lnTo>
                <a:lnTo>
                  <a:pt x="2096" y="6776"/>
                </a:lnTo>
                <a:lnTo>
                  <a:pt x="1798" y="6609"/>
                </a:lnTo>
                <a:lnTo>
                  <a:pt x="1620" y="6561"/>
                </a:lnTo>
                <a:lnTo>
                  <a:pt x="1620" y="2549"/>
                </a:lnTo>
                <a:lnTo>
                  <a:pt x="1798" y="2501"/>
                </a:lnTo>
                <a:lnTo>
                  <a:pt x="2096" y="2334"/>
                </a:lnTo>
                <a:lnTo>
                  <a:pt x="2334" y="2096"/>
                </a:lnTo>
                <a:lnTo>
                  <a:pt x="2501" y="1799"/>
                </a:lnTo>
                <a:lnTo>
                  <a:pt x="2549" y="1632"/>
                </a:lnTo>
                <a:close/>
                <a:moveTo>
                  <a:pt x="1298" y="7169"/>
                </a:moveTo>
                <a:lnTo>
                  <a:pt x="1429" y="7181"/>
                </a:lnTo>
                <a:lnTo>
                  <a:pt x="1667" y="7276"/>
                </a:lnTo>
                <a:lnTo>
                  <a:pt x="1846" y="7454"/>
                </a:lnTo>
                <a:lnTo>
                  <a:pt x="1941" y="7681"/>
                </a:lnTo>
                <a:lnTo>
                  <a:pt x="1953" y="7823"/>
                </a:lnTo>
                <a:lnTo>
                  <a:pt x="1941" y="7954"/>
                </a:lnTo>
                <a:lnTo>
                  <a:pt x="1846" y="8181"/>
                </a:lnTo>
                <a:lnTo>
                  <a:pt x="1667" y="8359"/>
                </a:lnTo>
                <a:lnTo>
                  <a:pt x="1429" y="8466"/>
                </a:lnTo>
                <a:lnTo>
                  <a:pt x="1167" y="8466"/>
                </a:lnTo>
                <a:lnTo>
                  <a:pt x="929" y="8359"/>
                </a:lnTo>
                <a:lnTo>
                  <a:pt x="762" y="8181"/>
                </a:lnTo>
                <a:lnTo>
                  <a:pt x="655" y="7954"/>
                </a:lnTo>
                <a:lnTo>
                  <a:pt x="655" y="7823"/>
                </a:lnTo>
                <a:lnTo>
                  <a:pt x="655" y="7681"/>
                </a:lnTo>
                <a:lnTo>
                  <a:pt x="762" y="7454"/>
                </a:lnTo>
                <a:lnTo>
                  <a:pt x="929" y="7276"/>
                </a:lnTo>
                <a:lnTo>
                  <a:pt x="1167" y="7181"/>
                </a:lnTo>
                <a:lnTo>
                  <a:pt x="1298" y="7169"/>
                </a:lnTo>
                <a:close/>
                <a:moveTo>
                  <a:pt x="7811" y="7169"/>
                </a:moveTo>
                <a:lnTo>
                  <a:pt x="7942" y="7181"/>
                </a:lnTo>
                <a:lnTo>
                  <a:pt x="8180" y="7276"/>
                </a:lnTo>
                <a:lnTo>
                  <a:pt x="8359" y="7454"/>
                </a:lnTo>
                <a:lnTo>
                  <a:pt x="8454" y="7681"/>
                </a:lnTo>
                <a:lnTo>
                  <a:pt x="8466" y="7823"/>
                </a:lnTo>
                <a:lnTo>
                  <a:pt x="8454" y="7954"/>
                </a:lnTo>
                <a:lnTo>
                  <a:pt x="8359" y="8181"/>
                </a:lnTo>
                <a:lnTo>
                  <a:pt x="8180" y="8359"/>
                </a:lnTo>
                <a:lnTo>
                  <a:pt x="7942" y="8466"/>
                </a:lnTo>
                <a:lnTo>
                  <a:pt x="7680" y="8466"/>
                </a:lnTo>
                <a:lnTo>
                  <a:pt x="7442" y="8359"/>
                </a:lnTo>
                <a:lnTo>
                  <a:pt x="7264" y="8181"/>
                </a:lnTo>
                <a:lnTo>
                  <a:pt x="7168" y="7954"/>
                </a:lnTo>
                <a:lnTo>
                  <a:pt x="7156" y="7823"/>
                </a:lnTo>
                <a:lnTo>
                  <a:pt x="7168" y="7681"/>
                </a:lnTo>
                <a:lnTo>
                  <a:pt x="7264" y="7454"/>
                </a:lnTo>
                <a:lnTo>
                  <a:pt x="7442" y="7276"/>
                </a:lnTo>
                <a:lnTo>
                  <a:pt x="7680" y="7181"/>
                </a:lnTo>
                <a:lnTo>
                  <a:pt x="7811" y="7169"/>
                </a:lnTo>
                <a:close/>
                <a:moveTo>
                  <a:pt x="1298" y="1"/>
                </a:moveTo>
                <a:lnTo>
                  <a:pt x="1036" y="25"/>
                </a:lnTo>
                <a:lnTo>
                  <a:pt x="572" y="227"/>
                </a:lnTo>
                <a:lnTo>
                  <a:pt x="215" y="572"/>
                </a:lnTo>
                <a:lnTo>
                  <a:pt x="12" y="1037"/>
                </a:lnTo>
                <a:lnTo>
                  <a:pt x="0" y="1311"/>
                </a:lnTo>
                <a:lnTo>
                  <a:pt x="12" y="1537"/>
                </a:lnTo>
                <a:lnTo>
                  <a:pt x="155" y="1942"/>
                </a:lnTo>
                <a:lnTo>
                  <a:pt x="417" y="2263"/>
                </a:lnTo>
                <a:lnTo>
                  <a:pt x="774" y="2489"/>
                </a:lnTo>
                <a:lnTo>
                  <a:pt x="977" y="2549"/>
                </a:lnTo>
                <a:lnTo>
                  <a:pt x="977" y="6561"/>
                </a:lnTo>
                <a:lnTo>
                  <a:pt x="774" y="6621"/>
                </a:lnTo>
                <a:lnTo>
                  <a:pt x="417" y="6859"/>
                </a:lnTo>
                <a:lnTo>
                  <a:pt x="155" y="7192"/>
                </a:lnTo>
                <a:lnTo>
                  <a:pt x="12" y="7597"/>
                </a:lnTo>
                <a:lnTo>
                  <a:pt x="0" y="7823"/>
                </a:lnTo>
                <a:lnTo>
                  <a:pt x="12" y="8085"/>
                </a:lnTo>
                <a:lnTo>
                  <a:pt x="215" y="8550"/>
                </a:lnTo>
                <a:lnTo>
                  <a:pt x="572" y="8907"/>
                </a:lnTo>
                <a:lnTo>
                  <a:pt x="1036" y="9098"/>
                </a:lnTo>
                <a:lnTo>
                  <a:pt x="1298" y="9121"/>
                </a:lnTo>
                <a:lnTo>
                  <a:pt x="1525" y="9109"/>
                </a:lnTo>
                <a:lnTo>
                  <a:pt x="1929" y="8967"/>
                </a:lnTo>
                <a:lnTo>
                  <a:pt x="2263" y="8705"/>
                </a:lnTo>
                <a:lnTo>
                  <a:pt x="2489" y="8347"/>
                </a:lnTo>
                <a:lnTo>
                  <a:pt x="2549" y="8145"/>
                </a:lnTo>
                <a:lnTo>
                  <a:pt x="6549" y="8145"/>
                </a:lnTo>
                <a:lnTo>
                  <a:pt x="6621" y="8347"/>
                </a:lnTo>
                <a:lnTo>
                  <a:pt x="6847" y="8705"/>
                </a:lnTo>
                <a:lnTo>
                  <a:pt x="7180" y="8967"/>
                </a:lnTo>
                <a:lnTo>
                  <a:pt x="7585" y="9109"/>
                </a:lnTo>
                <a:lnTo>
                  <a:pt x="7811" y="9121"/>
                </a:lnTo>
                <a:lnTo>
                  <a:pt x="8073" y="9098"/>
                </a:lnTo>
                <a:lnTo>
                  <a:pt x="8550" y="8907"/>
                </a:lnTo>
                <a:lnTo>
                  <a:pt x="8895" y="8550"/>
                </a:lnTo>
                <a:lnTo>
                  <a:pt x="9097" y="8085"/>
                </a:lnTo>
                <a:lnTo>
                  <a:pt x="9121" y="7823"/>
                </a:lnTo>
                <a:lnTo>
                  <a:pt x="9097" y="7597"/>
                </a:lnTo>
                <a:lnTo>
                  <a:pt x="8954" y="7192"/>
                </a:lnTo>
                <a:lnTo>
                  <a:pt x="8692" y="6859"/>
                </a:lnTo>
                <a:lnTo>
                  <a:pt x="8347" y="6621"/>
                </a:lnTo>
                <a:lnTo>
                  <a:pt x="8145" y="6561"/>
                </a:lnTo>
                <a:lnTo>
                  <a:pt x="8145" y="2549"/>
                </a:lnTo>
                <a:lnTo>
                  <a:pt x="8347" y="2489"/>
                </a:lnTo>
                <a:lnTo>
                  <a:pt x="8692" y="2263"/>
                </a:lnTo>
                <a:lnTo>
                  <a:pt x="8954" y="1942"/>
                </a:lnTo>
                <a:lnTo>
                  <a:pt x="9097" y="1537"/>
                </a:lnTo>
                <a:lnTo>
                  <a:pt x="9121" y="1311"/>
                </a:lnTo>
                <a:lnTo>
                  <a:pt x="9097" y="1037"/>
                </a:lnTo>
                <a:lnTo>
                  <a:pt x="8895" y="572"/>
                </a:lnTo>
                <a:lnTo>
                  <a:pt x="8550" y="227"/>
                </a:lnTo>
                <a:lnTo>
                  <a:pt x="8073" y="25"/>
                </a:lnTo>
                <a:lnTo>
                  <a:pt x="7811" y="1"/>
                </a:lnTo>
                <a:lnTo>
                  <a:pt x="7585" y="13"/>
                </a:lnTo>
                <a:lnTo>
                  <a:pt x="7180" y="156"/>
                </a:lnTo>
                <a:lnTo>
                  <a:pt x="6847" y="418"/>
                </a:lnTo>
                <a:lnTo>
                  <a:pt x="6621" y="775"/>
                </a:lnTo>
                <a:lnTo>
                  <a:pt x="6549" y="977"/>
                </a:lnTo>
                <a:lnTo>
                  <a:pt x="2549" y="977"/>
                </a:lnTo>
                <a:lnTo>
                  <a:pt x="2489" y="775"/>
                </a:lnTo>
                <a:lnTo>
                  <a:pt x="2263" y="418"/>
                </a:lnTo>
                <a:lnTo>
                  <a:pt x="1929" y="156"/>
                </a:lnTo>
                <a:lnTo>
                  <a:pt x="1525" y="13"/>
                </a:lnTo>
                <a:lnTo>
                  <a:pt x="12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58"/>
          <p:cNvSpPr/>
          <p:nvPr/>
        </p:nvSpPr>
        <p:spPr>
          <a:xfrm>
            <a:off x="16309063" y="8964111"/>
            <a:ext cx="589448" cy="590129"/>
          </a:xfrm>
          <a:custGeom>
            <a:avLst/>
            <a:gdLst/>
            <a:ahLst/>
            <a:cxnLst/>
            <a:rect l="l" t="t" r="r" b="b"/>
            <a:pathLst>
              <a:path w="10384" h="10396" extrusionOk="0">
                <a:moveTo>
                  <a:pt x="2037" y="1"/>
                </a:moveTo>
                <a:lnTo>
                  <a:pt x="1596" y="96"/>
                </a:lnTo>
                <a:lnTo>
                  <a:pt x="1191" y="275"/>
                </a:lnTo>
                <a:lnTo>
                  <a:pt x="822" y="513"/>
                </a:lnTo>
                <a:lnTo>
                  <a:pt x="513" y="822"/>
                </a:lnTo>
                <a:lnTo>
                  <a:pt x="263" y="1191"/>
                </a:lnTo>
                <a:lnTo>
                  <a:pt x="96" y="1596"/>
                </a:lnTo>
                <a:lnTo>
                  <a:pt x="1" y="2037"/>
                </a:lnTo>
                <a:lnTo>
                  <a:pt x="1" y="2275"/>
                </a:lnTo>
                <a:lnTo>
                  <a:pt x="1" y="2489"/>
                </a:lnTo>
                <a:lnTo>
                  <a:pt x="72" y="2894"/>
                </a:lnTo>
                <a:lnTo>
                  <a:pt x="215" y="3263"/>
                </a:lnTo>
                <a:lnTo>
                  <a:pt x="417" y="3609"/>
                </a:lnTo>
                <a:lnTo>
                  <a:pt x="679" y="3906"/>
                </a:lnTo>
                <a:lnTo>
                  <a:pt x="977" y="4156"/>
                </a:lnTo>
                <a:lnTo>
                  <a:pt x="1322" y="4347"/>
                </a:lnTo>
                <a:lnTo>
                  <a:pt x="1691" y="4490"/>
                </a:lnTo>
                <a:lnTo>
                  <a:pt x="1894" y="4525"/>
                </a:lnTo>
                <a:lnTo>
                  <a:pt x="2025" y="4525"/>
                </a:lnTo>
                <a:lnTo>
                  <a:pt x="2227" y="4382"/>
                </a:lnTo>
                <a:lnTo>
                  <a:pt x="2275" y="4263"/>
                </a:lnTo>
                <a:lnTo>
                  <a:pt x="2275" y="4121"/>
                </a:lnTo>
                <a:lnTo>
                  <a:pt x="2132" y="3918"/>
                </a:lnTo>
                <a:lnTo>
                  <a:pt x="2001" y="3882"/>
                </a:lnTo>
                <a:lnTo>
                  <a:pt x="1715" y="3811"/>
                </a:lnTo>
                <a:lnTo>
                  <a:pt x="1227" y="3537"/>
                </a:lnTo>
                <a:lnTo>
                  <a:pt x="870" y="3108"/>
                </a:lnTo>
                <a:lnTo>
                  <a:pt x="667" y="2573"/>
                </a:lnTo>
                <a:lnTo>
                  <a:pt x="644" y="2275"/>
                </a:lnTo>
                <a:lnTo>
                  <a:pt x="655" y="2108"/>
                </a:lnTo>
                <a:lnTo>
                  <a:pt x="715" y="1787"/>
                </a:lnTo>
                <a:lnTo>
                  <a:pt x="846" y="1501"/>
                </a:lnTo>
                <a:lnTo>
                  <a:pt x="1013" y="1239"/>
                </a:lnTo>
                <a:lnTo>
                  <a:pt x="1239" y="1013"/>
                </a:lnTo>
                <a:lnTo>
                  <a:pt x="1501" y="846"/>
                </a:lnTo>
                <a:lnTo>
                  <a:pt x="1787" y="715"/>
                </a:lnTo>
                <a:lnTo>
                  <a:pt x="2108" y="656"/>
                </a:lnTo>
                <a:lnTo>
                  <a:pt x="2275" y="644"/>
                </a:lnTo>
                <a:lnTo>
                  <a:pt x="2572" y="668"/>
                </a:lnTo>
                <a:lnTo>
                  <a:pt x="3108" y="870"/>
                </a:lnTo>
                <a:lnTo>
                  <a:pt x="3537" y="1227"/>
                </a:lnTo>
                <a:lnTo>
                  <a:pt x="3811" y="1715"/>
                </a:lnTo>
                <a:lnTo>
                  <a:pt x="3882" y="2001"/>
                </a:lnTo>
                <a:lnTo>
                  <a:pt x="3918" y="2132"/>
                </a:lnTo>
                <a:lnTo>
                  <a:pt x="4120" y="2275"/>
                </a:lnTo>
                <a:lnTo>
                  <a:pt x="4251" y="2275"/>
                </a:lnTo>
                <a:lnTo>
                  <a:pt x="4382" y="2227"/>
                </a:lnTo>
                <a:lnTo>
                  <a:pt x="4525" y="2025"/>
                </a:lnTo>
                <a:lnTo>
                  <a:pt x="4525" y="1894"/>
                </a:lnTo>
                <a:lnTo>
                  <a:pt x="4489" y="1692"/>
                </a:lnTo>
                <a:lnTo>
                  <a:pt x="4347" y="1322"/>
                </a:lnTo>
                <a:lnTo>
                  <a:pt x="4156" y="977"/>
                </a:lnTo>
                <a:lnTo>
                  <a:pt x="3906" y="679"/>
                </a:lnTo>
                <a:lnTo>
                  <a:pt x="3596" y="418"/>
                </a:lnTo>
                <a:lnTo>
                  <a:pt x="3263" y="215"/>
                </a:lnTo>
                <a:lnTo>
                  <a:pt x="2882" y="72"/>
                </a:lnTo>
                <a:lnTo>
                  <a:pt x="2489" y="1"/>
                </a:lnTo>
                <a:close/>
                <a:moveTo>
                  <a:pt x="7895" y="1"/>
                </a:moveTo>
                <a:lnTo>
                  <a:pt x="7490" y="72"/>
                </a:lnTo>
                <a:lnTo>
                  <a:pt x="7121" y="215"/>
                </a:lnTo>
                <a:lnTo>
                  <a:pt x="6776" y="418"/>
                </a:lnTo>
                <a:lnTo>
                  <a:pt x="6478" y="679"/>
                </a:lnTo>
                <a:lnTo>
                  <a:pt x="6228" y="977"/>
                </a:lnTo>
                <a:lnTo>
                  <a:pt x="6037" y="1322"/>
                </a:lnTo>
                <a:lnTo>
                  <a:pt x="5894" y="1692"/>
                </a:lnTo>
                <a:lnTo>
                  <a:pt x="5859" y="1894"/>
                </a:lnTo>
                <a:lnTo>
                  <a:pt x="5859" y="2025"/>
                </a:lnTo>
                <a:lnTo>
                  <a:pt x="6002" y="2227"/>
                </a:lnTo>
                <a:lnTo>
                  <a:pt x="6133" y="2275"/>
                </a:lnTo>
                <a:lnTo>
                  <a:pt x="6264" y="2275"/>
                </a:lnTo>
                <a:lnTo>
                  <a:pt x="6466" y="2132"/>
                </a:lnTo>
                <a:lnTo>
                  <a:pt x="6502" y="2001"/>
                </a:lnTo>
                <a:lnTo>
                  <a:pt x="6561" y="1715"/>
                </a:lnTo>
                <a:lnTo>
                  <a:pt x="6847" y="1227"/>
                </a:lnTo>
                <a:lnTo>
                  <a:pt x="7276" y="870"/>
                </a:lnTo>
                <a:lnTo>
                  <a:pt x="7811" y="668"/>
                </a:lnTo>
                <a:lnTo>
                  <a:pt x="8109" y="644"/>
                </a:lnTo>
                <a:lnTo>
                  <a:pt x="8276" y="656"/>
                </a:lnTo>
                <a:lnTo>
                  <a:pt x="8597" y="715"/>
                </a:lnTo>
                <a:lnTo>
                  <a:pt x="8883" y="846"/>
                </a:lnTo>
                <a:lnTo>
                  <a:pt x="9145" y="1013"/>
                </a:lnTo>
                <a:lnTo>
                  <a:pt x="9359" y="1239"/>
                </a:lnTo>
                <a:lnTo>
                  <a:pt x="9538" y="1501"/>
                </a:lnTo>
                <a:lnTo>
                  <a:pt x="9669" y="1787"/>
                </a:lnTo>
                <a:lnTo>
                  <a:pt x="9728" y="2108"/>
                </a:lnTo>
                <a:lnTo>
                  <a:pt x="9728" y="2275"/>
                </a:lnTo>
                <a:lnTo>
                  <a:pt x="9716" y="2573"/>
                </a:lnTo>
                <a:lnTo>
                  <a:pt x="9514" y="3108"/>
                </a:lnTo>
                <a:lnTo>
                  <a:pt x="9145" y="3537"/>
                </a:lnTo>
                <a:lnTo>
                  <a:pt x="8657" y="3811"/>
                </a:lnTo>
                <a:lnTo>
                  <a:pt x="8371" y="3882"/>
                </a:lnTo>
                <a:lnTo>
                  <a:pt x="8252" y="3918"/>
                </a:lnTo>
                <a:lnTo>
                  <a:pt x="8109" y="4132"/>
                </a:lnTo>
                <a:lnTo>
                  <a:pt x="8109" y="4252"/>
                </a:lnTo>
                <a:lnTo>
                  <a:pt x="8157" y="4382"/>
                </a:lnTo>
                <a:lnTo>
                  <a:pt x="8359" y="4525"/>
                </a:lnTo>
                <a:lnTo>
                  <a:pt x="8490" y="4525"/>
                </a:lnTo>
                <a:lnTo>
                  <a:pt x="8681" y="4490"/>
                </a:lnTo>
                <a:lnTo>
                  <a:pt x="9062" y="4347"/>
                </a:lnTo>
                <a:lnTo>
                  <a:pt x="9407" y="4156"/>
                </a:lnTo>
                <a:lnTo>
                  <a:pt x="9705" y="3906"/>
                </a:lnTo>
                <a:lnTo>
                  <a:pt x="9967" y="3609"/>
                </a:lnTo>
                <a:lnTo>
                  <a:pt x="10169" y="3263"/>
                </a:lnTo>
                <a:lnTo>
                  <a:pt x="10312" y="2894"/>
                </a:lnTo>
                <a:lnTo>
                  <a:pt x="10383" y="2489"/>
                </a:lnTo>
                <a:lnTo>
                  <a:pt x="10383" y="2275"/>
                </a:lnTo>
                <a:lnTo>
                  <a:pt x="10383" y="2037"/>
                </a:lnTo>
                <a:lnTo>
                  <a:pt x="10288" y="1596"/>
                </a:lnTo>
                <a:lnTo>
                  <a:pt x="10109" y="1191"/>
                </a:lnTo>
                <a:lnTo>
                  <a:pt x="9871" y="822"/>
                </a:lnTo>
                <a:lnTo>
                  <a:pt x="9562" y="513"/>
                </a:lnTo>
                <a:lnTo>
                  <a:pt x="9193" y="275"/>
                </a:lnTo>
                <a:lnTo>
                  <a:pt x="8788" y="96"/>
                </a:lnTo>
                <a:lnTo>
                  <a:pt x="8347" y="1"/>
                </a:lnTo>
                <a:close/>
                <a:moveTo>
                  <a:pt x="6502" y="3906"/>
                </a:moveTo>
                <a:lnTo>
                  <a:pt x="6502" y="6502"/>
                </a:lnTo>
                <a:lnTo>
                  <a:pt x="3906" y="6502"/>
                </a:lnTo>
                <a:lnTo>
                  <a:pt x="3906" y="3906"/>
                </a:lnTo>
                <a:close/>
                <a:moveTo>
                  <a:pt x="2144" y="1608"/>
                </a:moveTo>
                <a:lnTo>
                  <a:pt x="1906" y="1715"/>
                </a:lnTo>
                <a:lnTo>
                  <a:pt x="1727" y="1894"/>
                </a:lnTo>
                <a:lnTo>
                  <a:pt x="1632" y="2132"/>
                </a:lnTo>
                <a:lnTo>
                  <a:pt x="1620" y="2251"/>
                </a:lnTo>
                <a:lnTo>
                  <a:pt x="1632" y="2394"/>
                </a:lnTo>
                <a:lnTo>
                  <a:pt x="1727" y="2632"/>
                </a:lnTo>
                <a:lnTo>
                  <a:pt x="1906" y="2799"/>
                </a:lnTo>
                <a:lnTo>
                  <a:pt x="2144" y="2894"/>
                </a:lnTo>
                <a:lnTo>
                  <a:pt x="2275" y="2906"/>
                </a:lnTo>
                <a:lnTo>
                  <a:pt x="2358" y="2918"/>
                </a:lnTo>
                <a:lnTo>
                  <a:pt x="2441" y="2906"/>
                </a:lnTo>
                <a:lnTo>
                  <a:pt x="3251" y="3716"/>
                </a:lnTo>
                <a:lnTo>
                  <a:pt x="3251" y="6704"/>
                </a:lnTo>
                <a:lnTo>
                  <a:pt x="2441" y="7502"/>
                </a:lnTo>
                <a:lnTo>
                  <a:pt x="2358" y="7490"/>
                </a:lnTo>
                <a:lnTo>
                  <a:pt x="2144" y="7490"/>
                </a:lnTo>
                <a:lnTo>
                  <a:pt x="1906" y="7597"/>
                </a:lnTo>
                <a:lnTo>
                  <a:pt x="1727" y="7764"/>
                </a:lnTo>
                <a:lnTo>
                  <a:pt x="1632" y="8002"/>
                </a:lnTo>
                <a:lnTo>
                  <a:pt x="1620" y="8133"/>
                </a:lnTo>
                <a:lnTo>
                  <a:pt x="1632" y="8264"/>
                </a:lnTo>
                <a:lnTo>
                  <a:pt x="1727" y="8502"/>
                </a:lnTo>
                <a:lnTo>
                  <a:pt x="1906" y="8681"/>
                </a:lnTo>
                <a:lnTo>
                  <a:pt x="2144" y="8776"/>
                </a:lnTo>
                <a:lnTo>
                  <a:pt x="2275" y="8788"/>
                </a:lnTo>
                <a:lnTo>
                  <a:pt x="2406" y="8776"/>
                </a:lnTo>
                <a:lnTo>
                  <a:pt x="2644" y="8681"/>
                </a:lnTo>
                <a:lnTo>
                  <a:pt x="2822" y="8502"/>
                </a:lnTo>
                <a:lnTo>
                  <a:pt x="2918" y="8264"/>
                </a:lnTo>
                <a:lnTo>
                  <a:pt x="2930" y="8133"/>
                </a:lnTo>
                <a:lnTo>
                  <a:pt x="2918" y="8050"/>
                </a:lnTo>
                <a:lnTo>
                  <a:pt x="2906" y="7966"/>
                </a:lnTo>
                <a:lnTo>
                  <a:pt x="3715" y="7157"/>
                </a:lnTo>
                <a:lnTo>
                  <a:pt x="6704" y="7157"/>
                </a:lnTo>
                <a:lnTo>
                  <a:pt x="7514" y="7966"/>
                </a:lnTo>
                <a:lnTo>
                  <a:pt x="7490" y="8050"/>
                </a:lnTo>
                <a:lnTo>
                  <a:pt x="7490" y="8133"/>
                </a:lnTo>
                <a:lnTo>
                  <a:pt x="7490" y="8264"/>
                </a:lnTo>
                <a:lnTo>
                  <a:pt x="7597" y="8502"/>
                </a:lnTo>
                <a:lnTo>
                  <a:pt x="7776" y="8681"/>
                </a:lnTo>
                <a:lnTo>
                  <a:pt x="8002" y="8776"/>
                </a:lnTo>
                <a:lnTo>
                  <a:pt x="8133" y="8788"/>
                </a:lnTo>
                <a:lnTo>
                  <a:pt x="8276" y="8776"/>
                </a:lnTo>
                <a:lnTo>
                  <a:pt x="8502" y="8681"/>
                </a:lnTo>
                <a:lnTo>
                  <a:pt x="8681" y="8502"/>
                </a:lnTo>
                <a:lnTo>
                  <a:pt x="8776" y="8264"/>
                </a:lnTo>
                <a:lnTo>
                  <a:pt x="8788" y="8133"/>
                </a:lnTo>
                <a:lnTo>
                  <a:pt x="8776" y="8002"/>
                </a:lnTo>
                <a:lnTo>
                  <a:pt x="8681" y="7764"/>
                </a:lnTo>
                <a:lnTo>
                  <a:pt x="8502" y="7597"/>
                </a:lnTo>
                <a:lnTo>
                  <a:pt x="8276" y="7490"/>
                </a:lnTo>
                <a:lnTo>
                  <a:pt x="8050" y="7490"/>
                </a:lnTo>
                <a:lnTo>
                  <a:pt x="7966" y="7502"/>
                </a:lnTo>
                <a:lnTo>
                  <a:pt x="7157" y="6704"/>
                </a:lnTo>
                <a:lnTo>
                  <a:pt x="7157" y="3716"/>
                </a:lnTo>
                <a:lnTo>
                  <a:pt x="7966" y="2906"/>
                </a:lnTo>
                <a:lnTo>
                  <a:pt x="8050" y="2918"/>
                </a:lnTo>
                <a:lnTo>
                  <a:pt x="8133" y="2906"/>
                </a:lnTo>
                <a:lnTo>
                  <a:pt x="8276" y="2894"/>
                </a:lnTo>
                <a:lnTo>
                  <a:pt x="8502" y="2799"/>
                </a:lnTo>
                <a:lnTo>
                  <a:pt x="8681" y="2632"/>
                </a:lnTo>
                <a:lnTo>
                  <a:pt x="8776" y="2394"/>
                </a:lnTo>
                <a:lnTo>
                  <a:pt x="8788" y="2251"/>
                </a:lnTo>
                <a:lnTo>
                  <a:pt x="8776" y="2132"/>
                </a:lnTo>
                <a:lnTo>
                  <a:pt x="8681" y="1894"/>
                </a:lnTo>
                <a:lnTo>
                  <a:pt x="8502" y="1715"/>
                </a:lnTo>
                <a:lnTo>
                  <a:pt x="8276" y="1608"/>
                </a:lnTo>
                <a:lnTo>
                  <a:pt x="8002" y="1608"/>
                </a:lnTo>
                <a:lnTo>
                  <a:pt x="7776" y="1715"/>
                </a:lnTo>
                <a:lnTo>
                  <a:pt x="7597" y="1894"/>
                </a:lnTo>
                <a:lnTo>
                  <a:pt x="7490" y="2132"/>
                </a:lnTo>
                <a:lnTo>
                  <a:pt x="7490" y="2251"/>
                </a:lnTo>
                <a:lnTo>
                  <a:pt x="7490" y="2358"/>
                </a:lnTo>
                <a:lnTo>
                  <a:pt x="7514" y="2442"/>
                </a:lnTo>
                <a:lnTo>
                  <a:pt x="6704" y="3228"/>
                </a:lnTo>
                <a:lnTo>
                  <a:pt x="3715" y="3228"/>
                </a:lnTo>
                <a:lnTo>
                  <a:pt x="2906" y="2442"/>
                </a:lnTo>
                <a:lnTo>
                  <a:pt x="2918" y="2358"/>
                </a:lnTo>
                <a:lnTo>
                  <a:pt x="2930" y="2251"/>
                </a:lnTo>
                <a:lnTo>
                  <a:pt x="2918" y="2132"/>
                </a:lnTo>
                <a:lnTo>
                  <a:pt x="2822" y="1894"/>
                </a:lnTo>
                <a:lnTo>
                  <a:pt x="2644" y="1715"/>
                </a:lnTo>
                <a:lnTo>
                  <a:pt x="2406" y="1608"/>
                </a:lnTo>
                <a:close/>
                <a:moveTo>
                  <a:pt x="8359" y="5859"/>
                </a:moveTo>
                <a:lnTo>
                  <a:pt x="8157" y="6002"/>
                </a:lnTo>
                <a:lnTo>
                  <a:pt x="8109" y="6133"/>
                </a:lnTo>
                <a:lnTo>
                  <a:pt x="8109" y="6264"/>
                </a:lnTo>
                <a:lnTo>
                  <a:pt x="8252" y="6466"/>
                </a:lnTo>
                <a:lnTo>
                  <a:pt x="8383" y="6502"/>
                </a:lnTo>
                <a:lnTo>
                  <a:pt x="8657" y="6573"/>
                </a:lnTo>
                <a:lnTo>
                  <a:pt x="9157" y="6847"/>
                </a:lnTo>
                <a:lnTo>
                  <a:pt x="9514" y="7276"/>
                </a:lnTo>
                <a:lnTo>
                  <a:pt x="9716" y="7812"/>
                </a:lnTo>
                <a:lnTo>
                  <a:pt x="9740" y="8109"/>
                </a:lnTo>
                <a:lnTo>
                  <a:pt x="9728" y="8276"/>
                </a:lnTo>
                <a:lnTo>
                  <a:pt x="9669" y="8597"/>
                </a:lnTo>
                <a:lnTo>
                  <a:pt x="9538" y="8883"/>
                </a:lnTo>
                <a:lnTo>
                  <a:pt x="9371" y="9145"/>
                </a:lnTo>
                <a:lnTo>
                  <a:pt x="9145" y="9371"/>
                </a:lnTo>
                <a:lnTo>
                  <a:pt x="8883" y="9538"/>
                </a:lnTo>
                <a:lnTo>
                  <a:pt x="8597" y="9669"/>
                </a:lnTo>
                <a:lnTo>
                  <a:pt x="8276" y="9729"/>
                </a:lnTo>
                <a:lnTo>
                  <a:pt x="8109" y="9741"/>
                </a:lnTo>
                <a:lnTo>
                  <a:pt x="7811" y="9717"/>
                </a:lnTo>
                <a:lnTo>
                  <a:pt x="7276" y="9514"/>
                </a:lnTo>
                <a:lnTo>
                  <a:pt x="6847" y="9157"/>
                </a:lnTo>
                <a:lnTo>
                  <a:pt x="6573" y="8657"/>
                </a:lnTo>
                <a:lnTo>
                  <a:pt x="6502" y="8383"/>
                </a:lnTo>
                <a:lnTo>
                  <a:pt x="6466" y="8252"/>
                </a:lnTo>
                <a:lnTo>
                  <a:pt x="6264" y="8109"/>
                </a:lnTo>
                <a:lnTo>
                  <a:pt x="6133" y="8109"/>
                </a:lnTo>
                <a:lnTo>
                  <a:pt x="6002" y="8157"/>
                </a:lnTo>
                <a:lnTo>
                  <a:pt x="5859" y="8359"/>
                </a:lnTo>
                <a:lnTo>
                  <a:pt x="5859" y="8490"/>
                </a:lnTo>
                <a:lnTo>
                  <a:pt x="5894" y="8693"/>
                </a:lnTo>
                <a:lnTo>
                  <a:pt x="6037" y="9062"/>
                </a:lnTo>
                <a:lnTo>
                  <a:pt x="6228" y="9407"/>
                </a:lnTo>
                <a:lnTo>
                  <a:pt x="6478" y="9705"/>
                </a:lnTo>
                <a:lnTo>
                  <a:pt x="6787" y="9967"/>
                </a:lnTo>
                <a:lnTo>
                  <a:pt x="7121" y="10169"/>
                </a:lnTo>
                <a:lnTo>
                  <a:pt x="7502" y="10312"/>
                </a:lnTo>
                <a:lnTo>
                  <a:pt x="7895" y="10383"/>
                </a:lnTo>
                <a:lnTo>
                  <a:pt x="8347" y="10383"/>
                </a:lnTo>
                <a:lnTo>
                  <a:pt x="8788" y="10288"/>
                </a:lnTo>
                <a:lnTo>
                  <a:pt x="9193" y="10122"/>
                </a:lnTo>
                <a:lnTo>
                  <a:pt x="9562" y="9871"/>
                </a:lnTo>
                <a:lnTo>
                  <a:pt x="9871" y="9562"/>
                </a:lnTo>
                <a:lnTo>
                  <a:pt x="10121" y="9193"/>
                </a:lnTo>
                <a:lnTo>
                  <a:pt x="10288" y="8788"/>
                </a:lnTo>
                <a:lnTo>
                  <a:pt x="10383" y="8347"/>
                </a:lnTo>
                <a:lnTo>
                  <a:pt x="10383" y="8109"/>
                </a:lnTo>
                <a:lnTo>
                  <a:pt x="10383" y="7895"/>
                </a:lnTo>
                <a:lnTo>
                  <a:pt x="10312" y="7502"/>
                </a:lnTo>
                <a:lnTo>
                  <a:pt x="10169" y="7121"/>
                </a:lnTo>
                <a:lnTo>
                  <a:pt x="9967" y="6788"/>
                </a:lnTo>
                <a:lnTo>
                  <a:pt x="9705" y="6478"/>
                </a:lnTo>
                <a:lnTo>
                  <a:pt x="9407" y="6228"/>
                </a:lnTo>
                <a:lnTo>
                  <a:pt x="9062" y="6038"/>
                </a:lnTo>
                <a:lnTo>
                  <a:pt x="8693" y="5895"/>
                </a:lnTo>
                <a:lnTo>
                  <a:pt x="8490" y="5859"/>
                </a:lnTo>
                <a:close/>
                <a:moveTo>
                  <a:pt x="1894" y="5859"/>
                </a:moveTo>
                <a:lnTo>
                  <a:pt x="1691" y="5907"/>
                </a:lnTo>
                <a:lnTo>
                  <a:pt x="1322" y="6038"/>
                </a:lnTo>
                <a:lnTo>
                  <a:pt x="977" y="6240"/>
                </a:lnTo>
                <a:lnTo>
                  <a:pt x="679" y="6490"/>
                </a:lnTo>
                <a:lnTo>
                  <a:pt x="417" y="6788"/>
                </a:lnTo>
                <a:lnTo>
                  <a:pt x="215" y="7121"/>
                </a:lnTo>
                <a:lnTo>
                  <a:pt x="72" y="7502"/>
                </a:lnTo>
                <a:lnTo>
                  <a:pt x="1" y="7895"/>
                </a:lnTo>
                <a:lnTo>
                  <a:pt x="1" y="8109"/>
                </a:lnTo>
                <a:lnTo>
                  <a:pt x="1" y="8347"/>
                </a:lnTo>
                <a:lnTo>
                  <a:pt x="96" y="8788"/>
                </a:lnTo>
                <a:lnTo>
                  <a:pt x="263" y="9193"/>
                </a:lnTo>
                <a:lnTo>
                  <a:pt x="513" y="9562"/>
                </a:lnTo>
                <a:lnTo>
                  <a:pt x="822" y="9871"/>
                </a:lnTo>
                <a:lnTo>
                  <a:pt x="1191" y="10122"/>
                </a:lnTo>
                <a:lnTo>
                  <a:pt x="1596" y="10288"/>
                </a:lnTo>
                <a:lnTo>
                  <a:pt x="2037" y="10383"/>
                </a:lnTo>
                <a:lnTo>
                  <a:pt x="2275" y="10395"/>
                </a:lnTo>
                <a:lnTo>
                  <a:pt x="2489" y="10383"/>
                </a:lnTo>
                <a:lnTo>
                  <a:pt x="2882" y="10312"/>
                </a:lnTo>
                <a:lnTo>
                  <a:pt x="3263" y="10169"/>
                </a:lnTo>
                <a:lnTo>
                  <a:pt x="3596" y="9967"/>
                </a:lnTo>
                <a:lnTo>
                  <a:pt x="3906" y="9717"/>
                </a:lnTo>
                <a:lnTo>
                  <a:pt x="4156" y="9407"/>
                </a:lnTo>
                <a:lnTo>
                  <a:pt x="4347" y="9062"/>
                </a:lnTo>
                <a:lnTo>
                  <a:pt x="4489" y="8693"/>
                </a:lnTo>
                <a:lnTo>
                  <a:pt x="4525" y="8490"/>
                </a:lnTo>
                <a:lnTo>
                  <a:pt x="4525" y="8359"/>
                </a:lnTo>
                <a:lnTo>
                  <a:pt x="4382" y="8157"/>
                </a:lnTo>
                <a:lnTo>
                  <a:pt x="4251" y="8109"/>
                </a:lnTo>
                <a:lnTo>
                  <a:pt x="4120" y="8109"/>
                </a:lnTo>
                <a:lnTo>
                  <a:pt x="3918" y="8252"/>
                </a:lnTo>
                <a:lnTo>
                  <a:pt x="3882" y="8383"/>
                </a:lnTo>
                <a:lnTo>
                  <a:pt x="3811" y="8669"/>
                </a:lnTo>
                <a:lnTo>
                  <a:pt x="3537" y="9157"/>
                </a:lnTo>
                <a:lnTo>
                  <a:pt x="3108" y="9514"/>
                </a:lnTo>
                <a:lnTo>
                  <a:pt x="2572" y="9717"/>
                </a:lnTo>
                <a:lnTo>
                  <a:pt x="2275" y="9741"/>
                </a:lnTo>
                <a:lnTo>
                  <a:pt x="2108" y="9729"/>
                </a:lnTo>
                <a:lnTo>
                  <a:pt x="1787" y="9669"/>
                </a:lnTo>
                <a:lnTo>
                  <a:pt x="1501" y="9538"/>
                </a:lnTo>
                <a:lnTo>
                  <a:pt x="1239" y="9371"/>
                </a:lnTo>
                <a:lnTo>
                  <a:pt x="1013" y="9145"/>
                </a:lnTo>
                <a:lnTo>
                  <a:pt x="846" y="8883"/>
                </a:lnTo>
                <a:lnTo>
                  <a:pt x="715" y="8597"/>
                </a:lnTo>
                <a:lnTo>
                  <a:pt x="655" y="8276"/>
                </a:lnTo>
                <a:lnTo>
                  <a:pt x="644" y="8109"/>
                </a:lnTo>
                <a:lnTo>
                  <a:pt x="667" y="7812"/>
                </a:lnTo>
                <a:lnTo>
                  <a:pt x="870" y="7276"/>
                </a:lnTo>
                <a:lnTo>
                  <a:pt x="1227" y="6847"/>
                </a:lnTo>
                <a:lnTo>
                  <a:pt x="1715" y="6573"/>
                </a:lnTo>
                <a:lnTo>
                  <a:pt x="2001" y="6502"/>
                </a:lnTo>
                <a:lnTo>
                  <a:pt x="2132" y="6466"/>
                </a:lnTo>
                <a:lnTo>
                  <a:pt x="2275" y="6264"/>
                </a:lnTo>
                <a:lnTo>
                  <a:pt x="2275" y="6133"/>
                </a:lnTo>
                <a:lnTo>
                  <a:pt x="2227" y="6002"/>
                </a:lnTo>
                <a:lnTo>
                  <a:pt x="2025" y="585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58"/>
          <p:cNvSpPr/>
          <p:nvPr/>
        </p:nvSpPr>
        <p:spPr>
          <a:xfrm>
            <a:off x="1576150" y="1532800"/>
            <a:ext cx="591435" cy="591435"/>
          </a:xfrm>
          <a:custGeom>
            <a:avLst/>
            <a:gdLst/>
            <a:ahLst/>
            <a:cxnLst/>
            <a:rect l="l" t="t" r="r" b="b"/>
            <a:pathLst>
              <a:path w="10419" h="10419" extrusionOk="0">
                <a:moveTo>
                  <a:pt x="5192" y="3179"/>
                </a:moveTo>
                <a:lnTo>
                  <a:pt x="5727" y="4239"/>
                </a:lnTo>
                <a:lnTo>
                  <a:pt x="5763" y="4299"/>
                </a:lnTo>
                <a:lnTo>
                  <a:pt x="5894" y="4394"/>
                </a:lnTo>
                <a:lnTo>
                  <a:pt x="5978" y="4418"/>
                </a:lnTo>
                <a:lnTo>
                  <a:pt x="7121" y="4584"/>
                </a:lnTo>
                <a:lnTo>
                  <a:pt x="6299" y="5406"/>
                </a:lnTo>
                <a:lnTo>
                  <a:pt x="6251" y="5465"/>
                </a:lnTo>
                <a:lnTo>
                  <a:pt x="6204" y="5608"/>
                </a:lnTo>
                <a:lnTo>
                  <a:pt x="6204" y="5692"/>
                </a:lnTo>
                <a:lnTo>
                  <a:pt x="6406" y="6859"/>
                </a:lnTo>
                <a:lnTo>
                  <a:pt x="5358" y="6311"/>
                </a:lnTo>
                <a:lnTo>
                  <a:pt x="5287" y="6275"/>
                </a:lnTo>
                <a:lnTo>
                  <a:pt x="5132" y="6275"/>
                </a:lnTo>
                <a:lnTo>
                  <a:pt x="5061" y="6311"/>
                </a:lnTo>
                <a:lnTo>
                  <a:pt x="4013" y="6859"/>
                </a:lnTo>
                <a:lnTo>
                  <a:pt x="4215" y="5692"/>
                </a:lnTo>
                <a:lnTo>
                  <a:pt x="4215" y="5608"/>
                </a:lnTo>
                <a:lnTo>
                  <a:pt x="4180" y="5465"/>
                </a:lnTo>
                <a:lnTo>
                  <a:pt x="4120" y="5406"/>
                </a:lnTo>
                <a:lnTo>
                  <a:pt x="3287" y="4584"/>
                </a:lnTo>
                <a:lnTo>
                  <a:pt x="4442" y="4418"/>
                </a:lnTo>
                <a:lnTo>
                  <a:pt x="4525" y="4394"/>
                </a:lnTo>
                <a:lnTo>
                  <a:pt x="4644" y="4299"/>
                </a:lnTo>
                <a:lnTo>
                  <a:pt x="4692" y="4239"/>
                </a:lnTo>
                <a:lnTo>
                  <a:pt x="5192" y="3179"/>
                </a:lnTo>
                <a:close/>
                <a:moveTo>
                  <a:pt x="5215" y="2120"/>
                </a:moveTo>
                <a:lnTo>
                  <a:pt x="5120" y="2132"/>
                </a:lnTo>
                <a:lnTo>
                  <a:pt x="4965" y="2215"/>
                </a:lnTo>
                <a:lnTo>
                  <a:pt x="4918" y="2298"/>
                </a:lnTo>
                <a:lnTo>
                  <a:pt x="4180" y="3799"/>
                </a:lnTo>
                <a:lnTo>
                  <a:pt x="2536" y="4037"/>
                </a:lnTo>
                <a:lnTo>
                  <a:pt x="2441" y="4049"/>
                </a:lnTo>
                <a:lnTo>
                  <a:pt x="2310" y="4168"/>
                </a:lnTo>
                <a:lnTo>
                  <a:pt x="2275" y="4251"/>
                </a:lnTo>
                <a:lnTo>
                  <a:pt x="2251" y="4346"/>
                </a:lnTo>
                <a:lnTo>
                  <a:pt x="2298" y="4513"/>
                </a:lnTo>
                <a:lnTo>
                  <a:pt x="2358" y="4584"/>
                </a:lnTo>
                <a:lnTo>
                  <a:pt x="3549" y="5751"/>
                </a:lnTo>
                <a:lnTo>
                  <a:pt x="3263" y="7394"/>
                </a:lnTo>
                <a:lnTo>
                  <a:pt x="3263" y="7490"/>
                </a:lnTo>
                <a:lnTo>
                  <a:pt x="3322" y="7644"/>
                </a:lnTo>
                <a:lnTo>
                  <a:pt x="3394" y="7692"/>
                </a:lnTo>
                <a:lnTo>
                  <a:pt x="3477" y="7752"/>
                </a:lnTo>
                <a:lnTo>
                  <a:pt x="3656" y="7775"/>
                </a:lnTo>
                <a:lnTo>
                  <a:pt x="3739" y="7740"/>
                </a:lnTo>
                <a:lnTo>
                  <a:pt x="5215" y="6966"/>
                </a:lnTo>
                <a:lnTo>
                  <a:pt x="6692" y="7740"/>
                </a:lnTo>
                <a:lnTo>
                  <a:pt x="6775" y="7775"/>
                </a:lnTo>
                <a:lnTo>
                  <a:pt x="6954" y="7752"/>
                </a:lnTo>
                <a:lnTo>
                  <a:pt x="7025" y="7692"/>
                </a:lnTo>
                <a:lnTo>
                  <a:pt x="7097" y="7644"/>
                </a:lnTo>
                <a:lnTo>
                  <a:pt x="7168" y="7490"/>
                </a:lnTo>
                <a:lnTo>
                  <a:pt x="7156" y="7394"/>
                </a:lnTo>
                <a:lnTo>
                  <a:pt x="6882" y="5751"/>
                </a:lnTo>
                <a:lnTo>
                  <a:pt x="8073" y="4584"/>
                </a:lnTo>
                <a:lnTo>
                  <a:pt x="8133" y="4513"/>
                </a:lnTo>
                <a:lnTo>
                  <a:pt x="8180" y="4346"/>
                </a:lnTo>
                <a:lnTo>
                  <a:pt x="8156" y="4251"/>
                </a:lnTo>
                <a:lnTo>
                  <a:pt x="8121" y="4168"/>
                </a:lnTo>
                <a:lnTo>
                  <a:pt x="7978" y="4049"/>
                </a:lnTo>
                <a:lnTo>
                  <a:pt x="7894" y="4037"/>
                </a:lnTo>
                <a:lnTo>
                  <a:pt x="6239" y="3799"/>
                </a:lnTo>
                <a:lnTo>
                  <a:pt x="5501" y="2298"/>
                </a:lnTo>
                <a:lnTo>
                  <a:pt x="5454" y="2215"/>
                </a:lnTo>
                <a:lnTo>
                  <a:pt x="5299" y="2132"/>
                </a:lnTo>
                <a:lnTo>
                  <a:pt x="5215" y="2120"/>
                </a:lnTo>
                <a:close/>
                <a:moveTo>
                  <a:pt x="5215" y="655"/>
                </a:moveTo>
                <a:lnTo>
                  <a:pt x="5680" y="667"/>
                </a:lnTo>
                <a:lnTo>
                  <a:pt x="6573" y="846"/>
                </a:lnTo>
                <a:lnTo>
                  <a:pt x="7394" y="1191"/>
                </a:lnTo>
                <a:lnTo>
                  <a:pt x="8121" y="1691"/>
                </a:lnTo>
                <a:lnTo>
                  <a:pt x="8740" y="2310"/>
                </a:lnTo>
                <a:lnTo>
                  <a:pt x="9228" y="3036"/>
                </a:lnTo>
                <a:lnTo>
                  <a:pt x="9573" y="3846"/>
                </a:lnTo>
                <a:lnTo>
                  <a:pt x="9752" y="4739"/>
                </a:lnTo>
                <a:lnTo>
                  <a:pt x="9776" y="5215"/>
                </a:lnTo>
                <a:lnTo>
                  <a:pt x="9752" y="5680"/>
                </a:lnTo>
                <a:lnTo>
                  <a:pt x="9573" y="6573"/>
                </a:lnTo>
                <a:lnTo>
                  <a:pt x="9228" y="7382"/>
                </a:lnTo>
                <a:lnTo>
                  <a:pt x="8740" y="8109"/>
                </a:lnTo>
                <a:lnTo>
                  <a:pt x="8121" y="8728"/>
                </a:lnTo>
                <a:lnTo>
                  <a:pt x="7394" y="9228"/>
                </a:lnTo>
                <a:lnTo>
                  <a:pt x="6573" y="9573"/>
                </a:lnTo>
                <a:lnTo>
                  <a:pt x="5680" y="9752"/>
                </a:lnTo>
                <a:lnTo>
                  <a:pt x="5215" y="9764"/>
                </a:lnTo>
                <a:lnTo>
                  <a:pt x="4739" y="9752"/>
                </a:lnTo>
                <a:lnTo>
                  <a:pt x="3858" y="9573"/>
                </a:lnTo>
                <a:lnTo>
                  <a:pt x="3037" y="9228"/>
                </a:lnTo>
                <a:lnTo>
                  <a:pt x="2310" y="8728"/>
                </a:lnTo>
                <a:lnTo>
                  <a:pt x="1691" y="8109"/>
                </a:lnTo>
                <a:lnTo>
                  <a:pt x="1203" y="7382"/>
                </a:lnTo>
                <a:lnTo>
                  <a:pt x="858" y="6573"/>
                </a:lnTo>
                <a:lnTo>
                  <a:pt x="667" y="5680"/>
                </a:lnTo>
                <a:lnTo>
                  <a:pt x="655" y="5215"/>
                </a:lnTo>
                <a:lnTo>
                  <a:pt x="667" y="4739"/>
                </a:lnTo>
                <a:lnTo>
                  <a:pt x="858" y="3846"/>
                </a:lnTo>
                <a:lnTo>
                  <a:pt x="1203" y="3036"/>
                </a:lnTo>
                <a:lnTo>
                  <a:pt x="1691" y="2310"/>
                </a:lnTo>
                <a:lnTo>
                  <a:pt x="2310" y="1691"/>
                </a:lnTo>
                <a:lnTo>
                  <a:pt x="3037" y="1191"/>
                </a:lnTo>
                <a:lnTo>
                  <a:pt x="3858" y="846"/>
                </a:lnTo>
                <a:lnTo>
                  <a:pt x="4739" y="667"/>
                </a:lnTo>
                <a:lnTo>
                  <a:pt x="5215" y="655"/>
                </a:lnTo>
                <a:close/>
                <a:moveTo>
                  <a:pt x="5215" y="0"/>
                </a:moveTo>
                <a:lnTo>
                  <a:pt x="4680" y="24"/>
                </a:lnTo>
                <a:lnTo>
                  <a:pt x="3656" y="226"/>
                </a:lnTo>
                <a:lnTo>
                  <a:pt x="2727" y="619"/>
                </a:lnTo>
                <a:lnTo>
                  <a:pt x="1893" y="1179"/>
                </a:lnTo>
                <a:lnTo>
                  <a:pt x="1191" y="1893"/>
                </a:lnTo>
                <a:lnTo>
                  <a:pt x="619" y="2727"/>
                </a:lnTo>
                <a:lnTo>
                  <a:pt x="227" y="3656"/>
                </a:lnTo>
                <a:lnTo>
                  <a:pt x="24" y="4680"/>
                </a:lnTo>
                <a:lnTo>
                  <a:pt x="0" y="5215"/>
                </a:lnTo>
                <a:lnTo>
                  <a:pt x="24" y="5739"/>
                </a:lnTo>
                <a:lnTo>
                  <a:pt x="227" y="6763"/>
                </a:lnTo>
                <a:lnTo>
                  <a:pt x="619" y="7692"/>
                </a:lnTo>
                <a:lnTo>
                  <a:pt x="1191" y="8525"/>
                </a:lnTo>
                <a:lnTo>
                  <a:pt x="1893" y="9240"/>
                </a:lnTo>
                <a:lnTo>
                  <a:pt x="2727" y="9800"/>
                </a:lnTo>
                <a:lnTo>
                  <a:pt x="3656" y="10192"/>
                </a:lnTo>
                <a:lnTo>
                  <a:pt x="4680" y="10395"/>
                </a:lnTo>
                <a:lnTo>
                  <a:pt x="5215" y="10419"/>
                </a:lnTo>
                <a:lnTo>
                  <a:pt x="5751" y="10395"/>
                </a:lnTo>
                <a:lnTo>
                  <a:pt x="6763" y="10192"/>
                </a:lnTo>
                <a:lnTo>
                  <a:pt x="7704" y="9800"/>
                </a:lnTo>
                <a:lnTo>
                  <a:pt x="8526" y="9240"/>
                </a:lnTo>
                <a:lnTo>
                  <a:pt x="9240" y="8525"/>
                </a:lnTo>
                <a:lnTo>
                  <a:pt x="9800" y="7692"/>
                </a:lnTo>
                <a:lnTo>
                  <a:pt x="10192" y="6763"/>
                </a:lnTo>
                <a:lnTo>
                  <a:pt x="10407" y="5739"/>
                </a:lnTo>
                <a:lnTo>
                  <a:pt x="10419" y="5215"/>
                </a:lnTo>
                <a:lnTo>
                  <a:pt x="10407" y="4680"/>
                </a:lnTo>
                <a:lnTo>
                  <a:pt x="10192" y="3656"/>
                </a:lnTo>
                <a:lnTo>
                  <a:pt x="9800" y="2727"/>
                </a:lnTo>
                <a:lnTo>
                  <a:pt x="9240" y="1893"/>
                </a:lnTo>
                <a:lnTo>
                  <a:pt x="8526" y="1179"/>
                </a:lnTo>
                <a:lnTo>
                  <a:pt x="7704" y="619"/>
                </a:lnTo>
                <a:lnTo>
                  <a:pt x="6763" y="226"/>
                </a:lnTo>
                <a:lnTo>
                  <a:pt x="5751" y="24"/>
                </a:lnTo>
                <a:lnTo>
                  <a:pt x="5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58"/>
          <p:cNvSpPr/>
          <p:nvPr/>
        </p:nvSpPr>
        <p:spPr>
          <a:xfrm>
            <a:off x="14036767" y="1532800"/>
            <a:ext cx="591435" cy="591435"/>
          </a:xfrm>
          <a:custGeom>
            <a:avLst/>
            <a:gdLst/>
            <a:ahLst/>
            <a:cxnLst/>
            <a:rect l="l" t="t" r="r" b="b"/>
            <a:pathLst>
              <a:path w="10419" h="10419" extrusionOk="0">
                <a:moveTo>
                  <a:pt x="5191" y="2608"/>
                </a:moveTo>
                <a:lnTo>
                  <a:pt x="5072" y="2620"/>
                </a:lnTo>
                <a:lnTo>
                  <a:pt x="4882" y="2798"/>
                </a:lnTo>
                <a:lnTo>
                  <a:pt x="4870" y="2929"/>
                </a:lnTo>
                <a:lnTo>
                  <a:pt x="4870" y="5215"/>
                </a:lnTo>
                <a:lnTo>
                  <a:pt x="4894" y="5334"/>
                </a:lnTo>
                <a:lnTo>
                  <a:pt x="4977" y="5442"/>
                </a:lnTo>
                <a:lnTo>
                  <a:pt x="6608" y="7073"/>
                </a:lnTo>
                <a:lnTo>
                  <a:pt x="6715" y="7144"/>
                </a:lnTo>
                <a:lnTo>
                  <a:pt x="6966" y="7144"/>
                </a:lnTo>
                <a:lnTo>
                  <a:pt x="7073" y="7073"/>
                </a:lnTo>
                <a:lnTo>
                  <a:pt x="7144" y="6966"/>
                </a:lnTo>
                <a:lnTo>
                  <a:pt x="7144" y="6716"/>
                </a:lnTo>
                <a:lnTo>
                  <a:pt x="7073" y="6608"/>
                </a:lnTo>
                <a:lnTo>
                  <a:pt x="5537" y="5073"/>
                </a:lnTo>
                <a:lnTo>
                  <a:pt x="5537" y="2929"/>
                </a:lnTo>
                <a:lnTo>
                  <a:pt x="5525" y="2798"/>
                </a:lnTo>
                <a:lnTo>
                  <a:pt x="5346" y="2620"/>
                </a:lnTo>
                <a:lnTo>
                  <a:pt x="5215" y="2608"/>
                </a:lnTo>
                <a:close/>
                <a:moveTo>
                  <a:pt x="5215" y="0"/>
                </a:moveTo>
                <a:lnTo>
                  <a:pt x="4846" y="12"/>
                </a:lnTo>
                <a:lnTo>
                  <a:pt x="4144" y="107"/>
                </a:lnTo>
                <a:lnTo>
                  <a:pt x="3465" y="298"/>
                </a:lnTo>
                <a:lnTo>
                  <a:pt x="2834" y="572"/>
                </a:lnTo>
                <a:lnTo>
                  <a:pt x="2239" y="929"/>
                </a:lnTo>
                <a:lnTo>
                  <a:pt x="1703" y="1346"/>
                </a:lnTo>
                <a:lnTo>
                  <a:pt x="1238" y="1834"/>
                </a:lnTo>
                <a:lnTo>
                  <a:pt x="834" y="2382"/>
                </a:lnTo>
                <a:lnTo>
                  <a:pt x="655" y="2667"/>
                </a:lnTo>
                <a:lnTo>
                  <a:pt x="655" y="977"/>
                </a:lnTo>
                <a:lnTo>
                  <a:pt x="631" y="846"/>
                </a:lnTo>
                <a:lnTo>
                  <a:pt x="464" y="667"/>
                </a:lnTo>
                <a:lnTo>
                  <a:pt x="333" y="655"/>
                </a:lnTo>
                <a:lnTo>
                  <a:pt x="203" y="667"/>
                </a:lnTo>
                <a:lnTo>
                  <a:pt x="24" y="846"/>
                </a:lnTo>
                <a:lnTo>
                  <a:pt x="0" y="977"/>
                </a:lnTo>
                <a:lnTo>
                  <a:pt x="0" y="3584"/>
                </a:lnTo>
                <a:lnTo>
                  <a:pt x="24" y="3715"/>
                </a:lnTo>
                <a:lnTo>
                  <a:pt x="203" y="3894"/>
                </a:lnTo>
                <a:lnTo>
                  <a:pt x="333" y="3906"/>
                </a:lnTo>
                <a:lnTo>
                  <a:pt x="2929" y="3906"/>
                </a:lnTo>
                <a:lnTo>
                  <a:pt x="3060" y="3894"/>
                </a:lnTo>
                <a:lnTo>
                  <a:pt x="3239" y="3715"/>
                </a:lnTo>
                <a:lnTo>
                  <a:pt x="3263" y="3584"/>
                </a:lnTo>
                <a:lnTo>
                  <a:pt x="3239" y="3453"/>
                </a:lnTo>
                <a:lnTo>
                  <a:pt x="3060" y="3275"/>
                </a:lnTo>
                <a:lnTo>
                  <a:pt x="2929" y="3263"/>
                </a:lnTo>
                <a:lnTo>
                  <a:pt x="1096" y="3263"/>
                </a:lnTo>
                <a:lnTo>
                  <a:pt x="1238" y="2977"/>
                </a:lnTo>
                <a:lnTo>
                  <a:pt x="1584" y="2441"/>
                </a:lnTo>
                <a:lnTo>
                  <a:pt x="2000" y="1965"/>
                </a:lnTo>
                <a:lnTo>
                  <a:pt x="2489" y="1560"/>
                </a:lnTo>
                <a:lnTo>
                  <a:pt x="3012" y="1215"/>
                </a:lnTo>
                <a:lnTo>
                  <a:pt x="3596" y="941"/>
                </a:lnTo>
                <a:lnTo>
                  <a:pt x="4215" y="762"/>
                </a:lnTo>
                <a:lnTo>
                  <a:pt x="4870" y="667"/>
                </a:lnTo>
                <a:lnTo>
                  <a:pt x="5215" y="655"/>
                </a:lnTo>
                <a:lnTo>
                  <a:pt x="5680" y="667"/>
                </a:lnTo>
                <a:lnTo>
                  <a:pt x="6573" y="858"/>
                </a:lnTo>
                <a:lnTo>
                  <a:pt x="7394" y="1203"/>
                </a:lnTo>
                <a:lnTo>
                  <a:pt x="8120" y="1691"/>
                </a:lnTo>
                <a:lnTo>
                  <a:pt x="8740" y="2310"/>
                </a:lnTo>
                <a:lnTo>
                  <a:pt x="9228" y="3036"/>
                </a:lnTo>
                <a:lnTo>
                  <a:pt x="9573" y="3858"/>
                </a:lnTo>
                <a:lnTo>
                  <a:pt x="9752" y="4739"/>
                </a:lnTo>
                <a:lnTo>
                  <a:pt x="9776" y="5215"/>
                </a:lnTo>
                <a:lnTo>
                  <a:pt x="9752" y="5680"/>
                </a:lnTo>
                <a:lnTo>
                  <a:pt x="9573" y="6573"/>
                </a:lnTo>
                <a:lnTo>
                  <a:pt x="9228" y="7382"/>
                </a:lnTo>
                <a:lnTo>
                  <a:pt x="8740" y="8109"/>
                </a:lnTo>
                <a:lnTo>
                  <a:pt x="8120" y="8728"/>
                </a:lnTo>
                <a:lnTo>
                  <a:pt x="7394" y="9228"/>
                </a:lnTo>
                <a:lnTo>
                  <a:pt x="6573" y="9573"/>
                </a:lnTo>
                <a:lnTo>
                  <a:pt x="5680" y="9752"/>
                </a:lnTo>
                <a:lnTo>
                  <a:pt x="5215" y="9764"/>
                </a:lnTo>
                <a:lnTo>
                  <a:pt x="4929" y="9764"/>
                </a:lnTo>
                <a:lnTo>
                  <a:pt x="4394" y="9692"/>
                </a:lnTo>
                <a:lnTo>
                  <a:pt x="3870" y="9573"/>
                </a:lnTo>
                <a:lnTo>
                  <a:pt x="3382" y="9383"/>
                </a:lnTo>
                <a:lnTo>
                  <a:pt x="2917" y="9145"/>
                </a:lnTo>
                <a:lnTo>
                  <a:pt x="2477" y="8859"/>
                </a:lnTo>
                <a:lnTo>
                  <a:pt x="2084" y="8525"/>
                </a:lnTo>
                <a:lnTo>
                  <a:pt x="1727" y="8144"/>
                </a:lnTo>
                <a:lnTo>
                  <a:pt x="1572" y="7942"/>
                </a:lnTo>
                <a:lnTo>
                  <a:pt x="1477" y="7847"/>
                </a:lnTo>
                <a:lnTo>
                  <a:pt x="1226" y="7811"/>
                </a:lnTo>
                <a:lnTo>
                  <a:pt x="1107" y="7883"/>
                </a:lnTo>
                <a:lnTo>
                  <a:pt x="1012" y="7978"/>
                </a:lnTo>
                <a:lnTo>
                  <a:pt x="976" y="8216"/>
                </a:lnTo>
                <a:lnTo>
                  <a:pt x="1048" y="8335"/>
                </a:lnTo>
                <a:lnTo>
                  <a:pt x="1226" y="8573"/>
                </a:lnTo>
                <a:lnTo>
                  <a:pt x="1631" y="9002"/>
                </a:lnTo>
                <a:lnTo>
                  <a:pt x="2084" y="9383"/>
                </a:lnTo>
                <a:lnTo>
                  <a:pt x="2584" y="9716"/>
                </a:lnTo>
                <a:lnTo>
                  <a:pt x="3120" y="9978"/>
                </a:lnTo>
                <a:lnTo>
                  <a:pt x="3679" y="10192"/>
                </a:lnTo>
                <a:lnTo>
                  <a:pt x="4275" y="10335"/>
                </a:lnTo>
                <a:lnTo>
                  <a:pt x="4894" y="10407"/>
                </a:lnTo>
                <a:lnTo>
                  <a:pt x="5215" y="10419"/>
                </a:lnTo>
                <a:lnTo>
                  <a:pt x="5751" y="10395"/>
                </a:lnTo>
                <a:lnTo>
                  <a:pt x="6763" y="10192"/>
                </a:lnTo>
                <a:lnTo>
                  <a:pt x="7704" y="9800"/>
                </a:lnTo>
                <a:lnTo>
                  <a:pt x="8525" y="9240"/>
                </a:lnTo>
                <a:lnTo>
                  <a:pt x="9240" y="8525"/>
                </a:lnTo>
                <a:lnTo>
                  <a:pt x="9799" y="7692"/>
                </a:lnTo>
                <a:lnTo>
                  <a:pt x="10192" y="6763"/>
                </a:lnTo>
                <a:lnTo>
                  <a:pt x="10407" y="5739"/>
                </a:lnTo>
                <a:lnTo>
                  <a:pt x="10418" y="5215"/>
                </a:lnTo>
                <a:lnTo>
                  <a:pt x="10407" y="4680"/>
                </a:lnTo>
                <a:lnTo>
                  <a:pt x="10192" y="3656"/>
                </a:lnTo>
                <a:lnTo>
                  <a:pt x="9799" y="2727"/>
                </a:lnTo>
                <a:lnTo>
                  <a:pt x="9240" y="1893"/>
                </a:lnTo>
                <a:lnTo>
                  <a:pt x="8525" y="1179"/>
                </a:lnTo>
                <a:lnTo>
                  <a:pt x="7704" y="619"/>
                </a:lnTo>
                <a:lnTo>
                  <a:pt x="6763" y="226"/>
                </a:lnTo>
                <a:lnTo>
                  <a:pt x="5751" y="24"/>
                </a:lnTo>
                <a:lnTo>
                  <a:pt x="5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58"/>
          <p:cNvSpPr/>
          <p:nvPr/>
        </p:nvSpPr>
        <p:spPr>
          <a:xfrm>
            <a:off x="15169509" y="1532800"/>
            <a:ext cx="591491" cy="591435"/>
          </a:xfrm>
          <a:custGeom>
            <a:avLst/>
            <a:gdLst/>
            <a:ahLst/>
            <a:cxnLst/>
            <a:rect l="l" t="t" r="r" b="b"/>
            <a:pathLst>
              <a:path w="10420" h="10419" extrusionOk="0">
                <a:moveTo>
                  <a:pt x="9252" y="655"/>
                </a:moveTo>
                <a:lnTo>
                  <a:pt x="9490" y="762"/>
                </a:lnTo>
                <a:lnTo>
                  <a:pt x="9657" y="941"/>
                </a:lnTo>
                <a:lnTo>
                  <a:pt x="9764" y="1167"/>
                </a:lnTo>
                <a:lnTo>
                  <a:pt x="9764" y="1298"/>
                </a:lnTo>
                <a:lnTo>
                  <a:pt x="9764" y="5858"/>
                </a:lnTo>
                <a:lnTo>
                  <a:pt x="9764" y="5989"/>
                </a:lnTo>
                <a:lnTo>
                  <a:pt x="9657" y="6227"/>
                </a:lnTo>
                <a:lnTo>
                  <a:pt x="9490" y="6406"/>
                </a:lnTo>
                <a:lnTo>
                  <a:pt x="9252" y="6501"/>
                </a:lnTo>
                <a:lnTo>
                  <a:pt x="9121" y="6513"/>
                </a:lnTo>
                <a:lnTo>
                  <a:pt x="4561" y="6513"/>
                </a:lnTo>
                <a:lnTo>
                  <a:pt x="4430" y="6501"/>
                </a:lnTo>
                <a:lnTo>
                  <a:pt x="4192" y="6406"/>
                </a:lnTo>
                <a:lnTo>
                  <a:pt x="4013" y="6227"/>
                </a:lnTo>
                <a:lnTo>
                  <a:pt x="3918" y="5989"/>
                </a:lnTo>
                <a:lnTo>
                  <a:pt x="3906" y="5858"/>
                </a:lnTo>
                <a:lnTo>
                  <a:pt x="3906" y="1298"/>
                </a:lnTo>
                <a:lnTo>
                  <a:pt x="3918" y="1167"/>
                </a:lnTo>
                <a:lnTo>
                  <a:pt x="4013" y="941"/>
                </a:lnTo>
                <a:lnTo>
                  <a:pt x="4192" y="762"/>
                </a:lnTo>
                <a:lnTo>
                  <a:pt x="4430" y="655"/>
                </a:lnTo>
                <a:close/>
                <a:moveTo>
                  <a:pt x="4561" y="0"/>
                </a:moveTo>
                <a:lnTo>
                  <a:pt x="4299" y="24"/>
                </a:lnTo>
                <a:lnTo>
                  <a:pt x="3823" y="215"/>
                </a:lnTo>
                <a:lnTo>
                  <a:pt x="3478" y="572"/>
                </a:lnTo>
                <a:lnTo>
                  <a:pt x="3275" y="1036"/>
                </a:lnTo>
                <a:lnTo>
                  <a:pt x="3263" y="1298"/>
                </a:lnTo>
                <a:lnTo>
                  <a:pt x="3263" y="5858"/>
                </a:lnTo>
                <a:lnTo>
                  <a:pt x="3275" y="6120"/>
                </a:lnTo>
                <a:lnTo>
                  <a:pt x="3478" y="6597"/>
                </a:lnTo>
                <a:lnTo>
                  <a:pt x="3823" y="6942"/>
                </a:lnTo>
                <a:lnTo>
                  <a:pt x="4299" y="7144"/>
                </a:lnTo>
                <a:lnTo>
                  <a:pt x="4561" y="7168"/>
                </a:lnTo>
                <a:lnTo>
                  <a:pt x="9121" y="7168"/>
                </a:lnTo>
                <a:lnTo>
                  <a:pt x="9383" y="7144"/>
                </a:lnTo>
                <a:lnTo>
                  <a:pt x="9848" y="6942"/>
                </a:lnTo>
                <a:lnTo>
                  <a:pt x="10205" y="6597"/>
                </a:lnTo>
                <a:lnTo>
                  <a:pt x="10407" y="6120"/>
                </a:lnTo>
                <a:lnTo>
                  <a:pt x="10419" y="5858"/>
                </a:lnTo>
                <a:lnTo>
                  <a:pt x="10419" y="1298"/>
                </a:lnTo>
                <a:lnTo>
                  <a:pt x="10407" y="1036"/>
                </a:lnTo>
                <a:lnTo>
                  <a:pt x="10205" y="572"/>
                </a:lnTo>
                <a:lnTo>
                  <a:pt x="9848" y="215"/>
                </a:lnTo>
                <a:lnTo>
                  <a:pt x="9383" y="24"/>
                </a:lnTo>
                <a:lnTo>
                  <a:pt x="9121" y="0"/>
                </a:lnTo>
                <a:close/>
                <a:moveTo>
                  <a:pt x="1311" y="3263"/>
                </a:moveTo>
                <a:lnTo>
                  <a:pt x="1037" y="3275"/>
                </a:lnTo>
                <a:lnTo>
                  <a:pt x="572" y="3477"/>
                </a:lnTo>
                <a:lnTo>
                  <a:pt x="227" y="3822"/>
                </a:lnTo>
                <a:lnTo>
                  <a:pt x="25" y="4299"/>
                </a:lnTo>
                <a:lnTo>
                  <a:pt x="1" y="4561"/>
                </a:lnTo>
                <a:lnTo>
                  <a:pt x="1" y="9121"/>
                </a:lnTo>
                <a:lnTo>
                  <a:pt x="25" y="9383"/>
                </a:lnTo>
                <a:lnTo>
                  <a:pt x="227" y="9847"/>
                </a:lnTo>
                <a:lnTo>
                  <a:pt x="572" y="10204"/>
                </a:lnTo>
                <a:lnTo>
                  <a:pt x="1037" y="10395"/>
                </a:lnTo>
                <a:lnTo>
                  <a:pt x="1311" y="10419"/>
                </a:lnTo>
                <a:lnTo>
                  <a:pt x="5871" y="10419"/>
                </a:lnTo>
                <a:lnTo>
                  <a:pt x="6133" y="10395"/>
                </a:lnTo>
                <a:lnTo>
                  <a:pt x="6597" y="10204"/>
                </a:lnTo>
                <a:lnTo>
                  <a:pt x="6954" y="9847"/>
                </a:lnTo>
                <a:lnTo>
                  <a:pt x="7145" y="9383"/>
                </a:lnTo>
                <a:lnTo>
                  <a:pt x="7169" y="9121"/>
                </a:lnTo>
                <a:lnTo>
                  <a:pt x="7169" y="8144"/>
                </a:lnTo>
                <a:lnTo>
                  <a:pt x="7145" y="8013"/>
                </a:lnTo>
                <a:lnTo>
                  <a:pt x="6966" y="7835"/>
                </a:lnTo>
                <a:lnTo>
                  <a:pt x="6847" y="7811"/>
                </a:lnTo>
                <a:lnTo>
                  <a:pt x="6716" y="7835"/>
                </a:lnTo>
                <a:lnTo>
                  <a:pt x="6538" y="8013"/>
                </a:lnTo>
                <a:lnTo>
                  <a:pt x="6514" y="8144"/>
                </a:lnTo>
                <a:lnTo>
                  <a:pt x="6514" y="9121"/>
                </a:lnTo>
                <a:lnTo>
                  <a:pt x="6502" y="9252"/>
                </a:lnTo>
                <a:lnTo>
                  <a:pt x="6407" y="9478"/>
                </a:lnTo>
                <a:lnTo>
                  <a:pt x="6228" y="9657"/>
                </a:lnTo>
                <a:lnTo>
                  <a:pt x="6002" y="9764"/>
                </a:lnTo>
                <a:lnTo>
                  <a:pt x="1311" y="9764"/>
                </a:lnTo>
                <a:lnTo>
                  <a:pt x="1311" y="9776"/>
                </a:lnTo>
                <a:lnTo>
                  <a:pt x="1180" y="9764"/>
                </a:lnTo>
                <a:lnTo>
                  <a:pt x="941" y="9657"/>
                </a:lnTo>
                <a:lnTo>
                  <a:pt x="763" y="9490"/>
                </a:lnTo>
                <a:lnTo>
                  <a:pt x="668" y="9252"/>
                </a:lnTo>
                <a:lnTo>
                  <a:pt x="656" y="9121"/>
                </a:lnTo>
                <a:lnTo>
                  <a:pt x="656" y="4561"/>
                </a:lnTo>
                <a:lnTo>
                  <a:pt x="668" y="4430"/>
                </a:lnTo>
                <a:lnTo>
                  <a:pt x="763" y="4191"/>
                </a:lnTo>
                <a:lnTo>
                  <a:pt x="941" y="4013"/>
                </a:lnTo>
                <a:lnTo>
                  <a:pt x="1180" y="3918"/>
                </a:lnTo>
                <a:lnTo>
                  <a:pt x="1311" y="3906"/>
                </a:lnTo>
                <a:lnTo>
                  <a:pt x="2287" y="3906"/>
                </a:lnTo>
                <a:lnTo>
                  <a:pt x="2418" y="3894"/>
                </a:lnTo>
                <a:lnTo>
                  <a:pt x="2596" y="3715"/>
                </a:lnTo>
                <a:lnTo>
                  <a:pt x="2608" y="3584"/>
                </a:lnTo>
                <a:lnTo>
                  <a:pt x="2596" y="3453"/>
                </a:lnTo>
                <a:lnTo>
                  <a:pt x="2418" y="3275"/>
                </a:lnTo>
                <a:lnTo>
                  <a:pt x="2287" y="326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58"/>
          <p:cNvSpPr/>
          <p:nvPr/>
        </p:nvSpPr>
        <p:spPr>
          <a:xfrm>
            <a:off x="16265809" y="1569981"/>
            <a:ext cx="665116" cy="517072"/>
          </a:xfrm>
          <a:custGeom>
            <a:avLst/>
            <a:gdLst/>
            <a:ahLst/>
            <a:cxnLst/>
            <a:rect l="l" t="t" r="r" b="b"/>
            <a:pathLst>
              <a:path w="11717" h="9109" extrusionOk="0">
                <a:moveTo>
                  <a:pt x="3954" y="2620"/>
                </a:moveTo>
                <a:lnTo>
                  <a:pt x="3573" y="2691"/>
                </a:lnTo>
                <a:lnTo>
                  <a:pt x="3227" y="2834"/>
                </a:lnTo>
                <a:lnTo>
                  <a:pt x="2906" y="3036"/>
                </a:lnTo>
                <a:lnTo>
                  <a:pt x="2763" y="3167"/>
                </a:lnTo>
                <a:lnTo>
                  <a:pt x="2620" y="3322"/>
                </a:lnTo>
                <a:lnTo>
                  <a:pt x="2406" y="3644"/>
                </a:lnTo>
                <a:lnTo>
                  <a:pt x="2263" y="4001"/>
                </a:lnTo>
                <a:lnTo>
                  <a:pt x="2191" y="4370"/>
                </a:lnTo>
                <a:lnTo>
                  <a:pt x="2191" y="4739"/>
                </a:lnTo>
                <a:lnTo>
                  <a:pt x="2263" y="5108"/>
                </a:lnTo>
                <a:lnTo>
                  <a:pt x="2406" y="5465"/>
                </a:lnTo>
                <a:lnTo>
                  <a:pt x="2620" y="5787"/>
                </a:lnTo>
                <a:lnTo>
                  <a:pt x="2763" y="5942"/>
                </a:lnTo>
                <a:lnTo>
                  <a:pt x="2906" y="6073"/>
                </a:lnTo>
                <a:lnTo>
                  <a:pt x="3215" y="6287"/>
                </a:lnTo>
                <a:lnTo>
                  <a:pt x="3573" y="6430"/>
                </a:lnTo>
                <a:lnTo>
                  <a:pt x="3942" y="6501"/>
                </a:lnTo>
                <a:lnTo>
                  <a:pt x="4144" y="6513"/>
                </a:lnTo>
                <a:lnTo>
                  <a:pt x="4335" y="6501"/>
                </a:lnTo>
                <a:lnTo>
                  <a:pt x="4716" y="6430"/>
                </a:lnTo>
                <a:lnTo>
                  <a:pt x="5061" y="6287"/>
                </a:lnTo>
                <a:lnTo>
                  <a:pt x="5382" y="6073"/>
                </a:lnTo>
                <a:lnTo>
                  <a:pt x="5525" y="5942"/>
                </a:lnTo>
                <a:lnTo>
                  <a:pt x="5597" y="5834"/>
                </a:lnTo>
                <a:lnTo>
                  <a:pt x="5597" y="5584"/>
                </a:lnTo>
                <a:lnTo>
                  <a:pt x="5525" y="5477"/>
                </a:lnTo>
                <a:lnTo>
                  <a:pt x="5418" y="5394"/>
                </a:lnTo>
                <a:lnTo>
                  <a:pt x="5168" y="5394"/>
                </a:lnTo>
                <a:lnTo>
                  <a:pt x="5061" y="5477"/>
                </a:lnTo>
                <a:lnTo>
                  <a:pt x="4870" y="5644"/>
                </a:lnTo>
                <a:lnTo>
                  <a:pt x="4394" y="5834"/>
                </a:lnTo>
                <a:lnTo>
                  <a:pt x="3882" y="5834"/>
                </a:lnTo>
                <a:lnTo>
                  <a:pt x="3418" y="5644"/>
                </a:lnTo>
                <a:lnTo>
                  <a:pt x="3215" y="5477"/>
                </a:lnTo>
                <a:lnTo>
                  <a:pt x="3049" y="5275"/>
                </a:lnTo>
                <a:lnTo>
                  <a:pt x="2858" y="4810"/>
                </a:lnTo>
                <a:lnTo>
                  <a:pt x="2858" y="4310"/>
                </a:lnTo>
                <a:lnTo>
                  <a:pt x="3049" y="3834"/>
                </a:lnTo>
                <a:lnTo>
                  <a:pt x="3215" y="3632"/>
                </a:lnTo>
                <a:lnTo>
                  <a:pt x="3418" y="3465"/>
                </a:lnTo>
                <a:lnTo>
                  <a:pt x="3882" y="3274"/>
                </a:lnTo>
                <a:lnTo>
                  <a:pt x="4394" y="3274"/>
                </a:lnTo>
                <a:lnTo>
                  <a:pt x="4859" y="3465"/>
                </a:lnTo>
                <a:lnTo>
                  <a:pt x="5061" y="3632"/>
                </a:lnTo>
                <a:lnTo>
                  <a:pt x="5168" y="3715"/>
                </a:lnTo>
                <a:lnTo>
                  <a:pt x="5418" y="3715"/>
                </a:lnTo>
                <a:lnTo>
                  <a:pt x="5513" y="3632"/>
                </a:lnTo>
                <a:lnTo>
                  <a:pt x="5597" y="3525"/>
                </a:lnTo>
                <a:lnTo>
                  <a:pt x="5597" y="3274"/>
                </a:lnTo>
                <a:lnTo>
                  <a:pt x="5513" y="3167"/>
                </a:lnTo>
                <a:lnTo>
                  <a:pt x="5382" y="3036"/>
                </a:lnTo>
                <a:lnTo>
                  <a:pt x="5061" y="2834"/>
                </a:lnTo>
                <a:lnTo>
                  <a:pt x="4704" y="2691"/>
                </a:lnTo>
                <a:lnTo>
                  <a:pt x="4323" y="2620"/>
                </a:lnTo>
                <a:close/>
                <a:moveTo>
                  <a:pt x="7859" y="2620"/>
                </a:moveTo>
                <a:lnTo>
                  <a:pt x="7478" y="2691"/>
                </a:lnTo>
                <a:lnTo>
                  <a:pt x="7133" y="2834"/>
                </a:lnTo>
                <a:lnTo>
                  <a:pt x="6811" y="3036"/>
                </a:lnTo>
                <a:lnTo>
                  <a:pt x="6668" y="3167"/>
                </a:lnTo>
                <a:lnTo>
                  <a:pt x="6525" y="3322"/>
                </a:lnTo>
                <a:lnTo>
                  <a:pt x="6311" y="3644"/>
                </a:lnTo>
                <a:lnTo>
                  <a:pt x="6168" y="4001"/>
                </a:lnTo>
                <a:lnTo>
                  <a:pt x="6097" y="4370"/>
                </a:lnTo>
                <a:lnTo>
                  <a:pt x="6097" y="4739"/>
                </a:lnTo>
                <a:lnTo>
                  <a:pt x="6168" y="5108"/>
                </a:lnTo>
                <a:lnTo>
                  <a:pt x="6311" y="5465"/>
                </a:lnTo>
                <a:lnTo>
                  <a:pt x="6525" y="5787"/>
                </a:lnTo>
                <a:lnTo>
                  <a:pt x="6668" y="5942"/>
                </a:lnTo>
                <a:lnTo>
                  <a:pt x="6811" y="6073"/>
                </a:lnTo>
                <a:lnTo>
                  <a:pt x="7121" y="6287"/>
                </a:lnTo>
                <a:lnTo>
                  <a:pt x="7478" y="6430"/>
                </a:lnTo>
                <a:lnTo>
                  <a:pt x="7847" y="6501"/>
                </a:lnTo>
                <a:lnTo>
                  <a:pt x="8050" y="6513"/>
                </a:lnTo>
                <a:lnTo>
                  <a:pt x="8240" y="6501"/>
                </a:lnTo>
                <a:lnTo>
                  <a:pt x="8621" y="6430"/>
                </a:lnTo>
                <a:lnTo>
                  <a:pt x="8966" y="6287"/>
                </a:lnTo>
                <a:lnTo>
                  <a:pt x="9288" y="6073"/>
                </a:lnTo>
                <a:lnTo>
                  <a:pt x="9431" y="5942"/>
                </a:lnTo>
                <a:lnTo>
                  <a:pt x="9502" y="5834"/>
                </a:lnTo>
                <a:lnTo>
                  <a:pt x="9502" y="5584"/>
                </a:lnTo>
                <a:lnTo>
                  <a:pt x="9431" y="5477"/>
                </a:lnTo>
                <a:lnTo>
                  <a:pt x="9324" y="5394"/>
                </a:lnTo>
                <a:lnTo>
                  <a:pt x="9073" y="5394"/>
                </a:lnTo>
                <a:lnTo>
                  <a:pt x="8966" y="5477"/>
                </a:lnTo>
                <a:lnTo>
                  <a:pt x="8776" y="5644"/>
                </a:lnTo>
                <a:lnTo>
                  <a:pt x="8300" y="5834"/>
                </a:lnTo>
                <a:lnTo>
                  <a:pt x="7799" y="5834"/>
                </a:lnTo>
                <a:lnTo>
                  <a:pt x="7323" y="5644"/>
                </a:lnTo>
                <a:lnTo>
                  <a:pt x="7121" y="5477"/>
                </a:lnTo>
                <a:lnTo>
                  <a:pt x="6954" y="5275"/>
                </a:lnTo>
                <a:lnTo>
                  <a:pt x="6764" y="4810"/>
                </a:lnTo>
                <a:lnTo>
                  <a:pt x="6764" y="4310"/>
                </a:lnTo>
                <a:lnTo>
                  <a:pt x="6954" y="3834"/>
                </a:lnTo>
                <a:lnTo>
                  <a:pt x="7121" y="3632"/>
                </a:lnTo>
                <a:lnTo>
                  <a:pt x="7323" y="3465"/>
                </a:lnTo>
                <a:lnTo>
                  <a:pt x="7799" y="3274"/>
                </a:lnTo>
                <a:lnTo>
                  <a:pt x="8300" y="3274"/>
                </a:lnTo>
                <a:lnTo>
                  <a:pt x="8776" y="3465"/>
                </a:lnTo>
                <a:lnTo>
                  <a:pt x="8966" y="3632"/>
                </a:lnTo>
                <a:lnTo>
                  <a:pt x="9073" y="3715"/>
                </a:lnTo>
                <a:lnTo>
                  <a:pt x="9324" y="3715"/>
                </a:lnTo>
                <a:lnTo>
                  <a:pt x="9431" y="3632"/>
                </a:lnTo>
                <a:lnTo>
                  <a:pt x="9502" y="3525"/>
                </a:lnTo>
                <a:lnTo>
                  <a:pt x="9502" y="3274"/>
                </a:lnTo>
                <a:lnTo>
                  <a:pt x="9431" y="3167"/>
                </a:lnTo>
                <a:lnTo>
                  <a:pt x="9288" y="3036"/>
                </a:lnTo>
                <a:lnTo>
                  <a:pt x="8966" y="2834"/>
                </a:lnTo>
                <a:lnTo>
                  <a:pt x="8609" y="2691"/>
                </a:lnTo>
                <a:lnTo>
                  <a:pt x="8240" y="2620"/>
                </a:lnTo>
                <a:close/>
                <a:moveTo>
                  <a:pt x="10407" y="643"/>
                </a:moveTo>
                <a:lnTo>
                  <a:pt x="10550" y="655"/>
                </a:lnTo>
                <a:lnTo>
                  <a:pt x="10776" y="750"/>
                </a:lnTo>
                <a:lnTo>
                  <a:pt x="10955" y="929"/>
                </a:lnTo>
                <a:lnTo>
                  <a:pt x="11050" y="1167"/>
                </a:lnTo>
                <a:lnTo>
                  <a:pt x="11062" y="1298"/>
                </a:lnTo>
                <a:lnTo>
                  <a:pt x="11062" y="7811"/>
                </a:lnTo>
                <a:lnTo>
                  <a:pt x="11050" y="7942"/>
                </a:lnTo>
                <a:lnTo>
                  <a:pt x="10955" y="8180"/>
                </a:lnTo>
                <a:lnTo>
                  <a:pt x="10776" y="8359"/>
                </a:lnTo>
                <a:lnTo>
                  <a:pt x="10550" y="8454"/>
                </a:lnTo>
                <a:lnTo>
                  <a:pt x="10407" y="8466"/>
                </a:lnTo>
                <a:lnTo>
                  <a:pt x="1298" y="8466"/>
                </a:lnTo>
                <a:lnTo>
                  <a:pt x="1167" y="8454"/>
                </a:lnTo>
                <a:lnTo>
                  <a:pt x="929" y="8359"/>
                </a:lnTo>
                <a:lnTo>
                  <a:pt x="751" y="8180"/>
                </a:lnTo>
                <a:lnTo>
                  <a:pt x="655" y="7942"/>
                </a:lnTo>
                <a:lnTo>
                  <a:pt x="644" y="7811"/>
                </a:lnTo>
                <a:lnTo>
                  <a:pt x="644" y="1298"/>
                </a:lnTo>
                <a:lnTo>
                  <a:pt x="655" y="1167"/>
                </a:lnTo>
                <a:lnTo>
                  <a:pt x="751" y="929"/>
                </a:lnTo>
                <a:lnTo>
                  <a:pt x="929" y="750"/>
                </a:lnTo>
                <a:lnTo>
                  <a:pt x="1167" y="655"/>
                </a:lnTo>
                <a:lnTo>
                  <a:pt x="1298" y="643"/>
                </a:lnTo>
                <a:close/>
                <a:moveTo>
                  <a:pt x="1298" y="0"/>
                </a:moveTo>
                <a:lnTo>
                  <a:pt x="1036" y="12"/>
                </a:lnTo>
                <a:lnTo>
                  <a:pt x="560" y="214"/>
                </a:lnTo>
                <a:lnTo>
                  <a:pt x="215" y="572"/>
                </a:lnTo>
                <a:lnTo>
                  <a:pt x="12" y="1036"/>
                </a:lnTo>
                <a:lnTo>
                  <a:pt x="1" y="1298"/>
                </a:lnTo>
                <a:lnTo>
                  <a:pt x="1" y="7811"/>
                </a:lnTo>
                <a:lnTo>
                  <a:pt x="12" y="8073"/>
                </a:lnTo>
                <a:lnTo>
                  <a:pt x="215" y="8549"/>
                </a:lnTo>
                <a:lnTo>
                  <a:pt x="560" y="8894"/>
                </a:lnTo>
                <a:lnTo>
                  <a:pt x="1036" y="9097"/>
                </a:lnTo>
                <a:lnTo>
                  <a:pt x="1298" y="9109"/>
                </a:lnTo>
                <a:lnTo>
                  <a:pt x="10419" y="9109"/>
                </a:lnTo>
                <a:lnTo>
                  <a:pt x="10681" y="9097"/>
                </a:lnTo>
                <a:lnTo>
                  <a:pt x="11145" y="8894"/>
                </a:lnTo>
                <a:lnTo>
                  <a:pt x="11502" y="8549"/>
                </a:lnTo>
                <a:lnTo>
                  <a:pt x="11693" y="8073"/>
                </a:lnTo>
                <a:lnTo>
                  <a:pt x="11717" y="7811"/>
                </a:lnTo>
                <a:lnTo>
                  <a:pt x="11717" y="1298"/>
                </a:lnTo>
                <a:lnTo>
                  <a:pt x="11693" y="1036"/>
                </a:lnTo>
                <a:lnTo>
                  <a:pt x="11502" y="572"/>
                </a:lnTo>
                <a:lnTo>
                  <a:pt x="11145" y="214"/>
                </a:lnTo>
                <a:lnTo>
                  <a:pt x="10681" y="12"/>
                </a:lnTo>
                <a:lnTo>
                  <a:pt x="10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58"/>
          <p:cNvSpPr/>
          <p:nvPr/>
        </p:nvSpPr>
        <p:spPr>
          <a:xfrm>
            <a:off x="2708949" y="1532800"/>
            <a:ext cx="591435" cy="591435"/>
          </a:xfrm>
          <a:custGeom>
            <a:avLst/>
            <a:gdLst/>
            <a:ahLst/>
            <a:cxnLst/>
            <a:rect l="l" t="t" r="r" b="b"/>
            <a:pathLst>
              <a:path w="10419" h="10419" extrusionOk="0">
                <a:moveTo>
                  <a:pt x="3262" y="4882"/>
                </a:moveTo>
                <a:lnTo>
                  <a:pt x="3131" y="4906"/>
                </a:lnTo>
                <a:lnTo>
                  <a:pt x="2953" y="5084"/>
                </a:lnTo>
                <a:lnTo>
                  <a:pt x="2929" y="5215"/>
                </a:lnTo>
                <a:lnTo>
                  <a:pt x="2953" y="5346"/>
                </a:lnTo>
                <a:lnTo>
                  <a:pt x="3131" y="5513"/>
                </a:lnTo>
                <a:lnTo>
                  <a:pt x="3262" y="5537"/>
                </a:lnTo>
                <a:lnTo>
                  <a:pt x="7168" y="5537"/>
                </a:lnTo>
                <a:lnTo>
                  <a:pt x="7299" y="5513"/>
                </a:lnTo>
                <a:lnTo>
                  <a:pt x="7477" y="5346"/>
                </a:lnTo>
                <a:lnTo>
                  <a:pt x="7489" y="5215"/>
                </a:lnTo>
                <a:lnTo>
                  <a:pt x="7477" y="5084"/>
                </a:lnTo>
                <a:lnTo>
                  <a:pt x="7299" y="4906"/>
                </a:lnTo>
                <a:lnTo>
                  <a:pt x="7168" y="4882"/>
                </a:lnTo>
                <a:close/>
                <a:moveTo>
                  <a:pt x="5215" y="655"/>
                </a:moveTo>
                <a:lnTo>
                  <a:pt x="5680" y="667"/>
                </a:lnTo>
                <a:lnTo>
                  <a:pt x="6573" y="846"/>
                </a:lnTo>
                <a:lnTo>
                  <a:pt x="7394" y="1191"/>
                </a:lnTo>
                <a:lnTo>
                  <a:pt x="8120" y="1691"/>
                </a:lnTo>
                <a:lnTo>
                  <a:pt x="8740" y="2310"/>
                </a:lnTo>
                <a:lnTo>
                  <a:pt x="9228" y="3036"/>
                </a:lnTo>
                <a:lnTo>
                  <a:pt x="9573" y="3846"/>
                </a:lnTo>
                <a:lnTo>
                  <a:pt x="9752" y="4739"/>
                </a:lnTo>
                <a:lnTo>
                  <a:pt x="9775" y="5215"/>
                </a:lnTo>
                <a:lnTo>
                  <a:pt x="9752" y="5680"/>
                </a:lnTo>
                <a:lnTo>
                  <a:pt x="9573" y="6573"/>
                </a:lnTo>
                <a:lnTo>
                  <a:pt x="9228" y="7382"/>
                </a:lnTo>
                <a:lnTo>
                  <a:pt x="8740" y="8109"/>
                </a:lnTo>
                <a:lnTo>
                  <a:pt x="8120" y="8728"/>
                </a:lnTo>
                <a:lnTo>
                  <a:pt x="7394" y="9228"/>
                </a:lnTo>
                <a:lnTo>
                  <a:pt x="6573" y="9573"/>
                </a:lnTo>
                <a:lnTo>
                  <a:pt x="5680" y="9752"/>
                </a:lnTo>
                <a:lnTo>
                  <a:pt x="5215" y="9764"/>
                </a:lnTo>
                <a:lnTo>
                  <a:pt x="4739" y="9752"/>
                </a:lnTo>
                <a:lnTo>
                  <a:pt x="3858" y="9573"/>
                </a:lnTo>
                <a:lnTo>
                  <a:pt x="3036" y="9228"/>
                </a:lnTo>
                <a:lnTo>
                  <a:pt x="2310" y="8728"/>
                </a:lnTo>
                <a:lnTo>
                  <a:pt x="1691" y="8109"/>
                </a:lnTo>
                <a:lnTo>
                  <a:pt x="1203" y="7382"/>
                </a:lnTo>
                <a:lnTo>
                  <a:pt x="857" y="6573"/>
                </a:lnTo>
                <a:lnTo>
                  <a:pt x="667" y="5680"/>
                </a:lnTo>
                <a:lnTo>
                  <a:pt x="655" y="5215"/>
                </a:lnTo>
                <a:lnTo>
                  <a:pt x="667" y="4739"/>
                </a:lnTo>
                <a:lnTo>
                  <a:pt x="857" y="3846"/>
                </a:lnTo>
                <a:lnTo>
                  <a:pt x="1203" y="3036"/>
                </a:lnTo>
                <a:lnTo>
                  <a:pt x="1691" y="2310"/>
                </a:lnTo>
                <a:lnTo>
                  <a:pt x="2310" y="1691"/>
                </a:lnTo>
                <a:lnTo>
                  <a:pt x="3036" y="1191"/>
                </a:lnTo>
                <a:lnTo>
                  <a:pt x="3858" y="846"/>
                </a:lnTo>
                <a:lnTo>
                  <a:pt x="4739" y="667"/>
                </a:lnTo>
                <a:lnTo>
                  <a:pt x="5215" y="655"/>
                </a:lnTo>
                <a:close/>
                <a:moveTo>
                  <a:pt x="5215" y="0"/>
                </a:moveTo>
                <a:lnTo>
                  <a:pt x="4679" y="24"/>
                </a:lnTo>
                <a:lnTo>
                  <a:pt x="3655" y="226"/>
                </a:lnTo>
                <a:lnTo>
                  <a:pt x="2727" y="619"/>
                </a:lnTo>
                <a:lnTo>
                  <a:pt x="1893" y="1179"/>
                </a:lnTo>
                <a:lnTo>
                  <a:pt x="1191" y="1893"/>
                </a:lnTo>
                <a:lnTo>
                  <a:pt x="619" y="2727"/>
                </a:lnTo>
                <a:lnTo>
                  <a:pt x="226" y="3656"/>
                </a:lnTo>
                <a:lnTo>
                  <a:pt x="24" y="4680"/>
                </a:lnTo>
                <a:lnTo>
                  <a:pt x="0" y="5215"/>
                </a:lnTo>
                <a:lnTo>
                  <a:pt x="24" y="5739"/>
                </a:lnTo>
                <a:lnTo>
                  <a:pt x="226" y="6763"/>
                </a:lnTo>
                <a:lnTo>
                  <a:pt x="619" y="7692"/>
                </a:lnTo>
                <a:lnTo>
                  <a:pt x="1191" y="8525"/>
                </a:lnTo>
                <a:lnTo>
                  <a:pt x="1893" y="9240"/>
                </a:lnTo>
                <a:lnTo>
                  <a:pt x="2727" y="9800"/>
                </a:lnTo>
                <a:lnTo>
                  <a:pt x="3655" y="10192"/>
                </a:lnTo>
                <a:lnTo>
                  <a:pt x="4679" y="10395"/>
                </a:lnTo>
                <a:lnTo>
                  <a:pt x="5215" y="10419"/>
                </a:lnTo>
                <a:lnTo>
                  <a:pt x="5751" y="10395"/>
                </a:lnTo>
                <a:lnTo>
                  <a:pt x="6763" y="10192"/>
                </a:lnTo>
                <a:lnTo>
                  <a:pt x="7704" y="9800"/>
                </a:lnTo>
                <a:lnTo>
                  <a:pt x="8525" y="9240"/>
                </a:lnTo>
                <a:lnTo>
                  <a:pt x="9240" y="8525"/>
                </a:lnTo>
                <a:lnTo>
                  <a:pt x="9799" y="7692"/>
                </a:lnTo>
                <a:lnTo>
                  <a:pt x="10192" y="6763"/>
                </a:lnTo>
                <a:lnTo>
                  <a:pt x="10407" y="5739"/>
                </a:lnTo>
                <a:lnTo>
                  <a:pt x="10418" y="5215"/>
                </a:lnTo>
                <a:lnTo>
                  <a:pt x="10407" y="4680"/>
                </a:lnTo>
                <a:lnTo>
                  <a:pt x="10192" y="3656"/>
                </a:lnTo>
                <a:lnTo>
                  <a:pt x="9799" y="2727"/>
                </a:lnTo>
                <a:lnTo>
                  <a:pt x="9240" y="1893"/>
                </a:lnTo>
                <a:lnTo>
                  <a:pt x="8525" y="1179"/>
                </a:lnTo>
                <a:lnTo>
                  <a:pt x="7704" y="619"/>
                </a:lnTo>
                <a:lnTo>
                  <a:pt x="6763" y="226"/>
                </a:lnTo>
                <a:lnTo>
                  <a:pt x="5751" y="24"/>
                </a:lnTo>
                <a:lnTo>
                  <a:pt x="5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58"/>
          <p:cNvSpPr/>
          <p:nvPr/>
        </p:nvSpPr>
        <p:spPr>
          <a:xfrm>
            <a:off x="3768010" y="1532800"/>
            <a:ext cx="739478" cy="591435"/>
          </a:xfrm>
          <a:custGeom>
            <a:avLst/>
            <a:gdLst/>
            <a:ahLst/>
            <a:cxnLst/>
            <a:rect l="l" t="t" r="r" b="b"/>
            <a:pathLst>
              <a:path w="13027" h="10419" extrusionOk="0">
                <a:moveTo>
                  <a:pt x="7812" y="1953"/>
                </a:moveTo>
                <a:lnTo>
                  <a:pt x="7812" y="2608"/>
                </a:lnTo>
                <a:lnTo>
                  <a:pt x="7157" y="2608"/>
                </a:lnTo>
                <a:lnTo>
                  <a:pt x="7157" y="1953"/>
                </a:lnTo>
                <a:close/>
                <a:moveTo>
                  <a:pt x="7002" y="1298"/>
                </a:moveTo>
                <a:lnTo>
                  <a:pt x="6895" y="1310"/>
                </a:lnTo>
                <a:lnTo>
                  <a:pt x="6728" y="1381"/>
                </a:lnTo>
                <a:lnTo>
                  <a:pt x="6585" y="1512"/>
                </a:lnTo>
                <a:lnTo>
                  <a:pt x="6514" y="1691"/>
                </a:lnTo>
                <a:lnTo>
                  <a:pt x="6514" y="1786"/>
                </a:lnTo>
                <a:lnTo>
                  <a:pt x="6514" y="2763"/>
                </a:lnTo>
                <a:lnTo>
                  <a:pt x="6514" y="2870"/>
                </a:lnTo>
                <a:lnTo>
                  <a:pt x="6585" y="3036"/>
                </a:lnTo>
                <a:lnTo>
                  <a:pt x="6728" y="3167"/>
                </a:lnTo>
                <a:lnTo>
                  <a:pt x="6895" y="3251"/>
                </a:lnTo>
                <a:lnTo>
                  <a:pt x="8074" y="3251"/>
                </a:lnTo>
                <a:lnTo>
                  <a:pt x="8252" y="3167"/>
                </a:lnTo>
                <a:lnTo>
                  <a:pt x="8383" y="3036"/>
                </a:lnTo>
                <a:lnTo>
                  <a:pt x="8455" y="2870"/>
                </a:lnTo>
                <a:lnTo>
                  <a:pt x="8467" y="2763"/>
                </a:lnTo>
                <a:lnTo>
                  <a:pt x="8467" y="1786"/>
                </a:lnTo>
                <a:lnTo>
                  <a:pt x="8455" y="1691"/>
                </a:lnTo>
                <a:lnTo>
                  <a:pt x="8383" y="1512"/>
                </a:lnTo>
                <a:lnTo>
                  <a:pt x="8252" y="1381"/>
                </a:lnTo>
                <a:lnTo>
                  <a:pt x="8074" y="1310"/>
                </a:lnTo>
                <a:lnTo>
                  <a:pt x="7978" y="1298"/>
                </a:lnTo>
                <a:close/>
                <a:moveTo>
                  <a:pt x="2608" y="3251"/>
                </a:moveTo>
                <a:lnTo>
                  <a:pt x="2608" y="3906"/>
                </a:lnTo>
                <a:lnTo>
                  <a:pt x="1954" y="3906"/>
                </a:lnTo>
                <a:lnTo>
                  <a:pt x="1954" y="3251"/>
                </a:lnTo>
                <a:close/>
                <a:moveTo>
                  <a:pt x="1692" y="2608"/>
                </a:moveTo>
                <a:lnTo>
                  <a:pt x="1513" y="2691"/>
                </a:lnTo>
                <a:lnTo>
                  <a:pt x="1382" y="2822"/>
                </a:lnTo>
                <a:lnTo>
                  <a:pt x="1311" y="2989"/>
                </a:lnTo>
                <a:lnTo>
                  <a:pt x="1299" y="3096"/>
                </a:lnTo>
                <a:lnTo>
                  <a:pt x="1299" y="4072"/>
                </a:lnTo>
                <a:lnTo>
                  <a:pt x="1311" y="4168"/>
                </a:lnTo>
                <a:lnTo>
                  <a:pt x="1382" y="4346"/>
                </a:lnTo>
                <a:lnTo>
                  <a:pt x="1513" y="4477"/>
                </a:lnTo>
                <a:lnTo>
                  <a:pt x="1692" y="4549"/>
                </a:lnTo>
                <a:lnTo>
                  <a:pt x="1787" y="4561"/>
                </a:lnTo>
                <a:lnTo>
                  <a:pt x="2763" y="4561"/>
                </a:lnTo>
                <a:lnTo>
                  <a:pt x="2870" y="4549"/>
                </a:lnTo>
                <a:lnTo>
                  <a:pt x="3037" y="4477"/>
                </a:lnTo>
                <a:lnTo>
                  <a:pt x="3168" y="4346"/>
                </a:lnTo>
                <a:lnTo>
                  <a:pt x="3251" y="4168"/>
                </a:lnTo>
                <a:lnTo>
                  <a:pt x="3251" y="4072"/>
                </a:lnTo>
                <a:lnTo>
                  <a:pt x="3251" y="3096"/>
                </a:lnTo>
                <a:lnTo>
                  <a:pt x="3251" y="2989"/>
                </a:lnTo>
                <a:lnTo>
                  <a:pt x="3168" y="2822"/>
                </a:lnTo>
                <a:lnTo>
                  <a:pt x="3037" y="2691"/>
                </a:lnTo>
                <a:lnTo>
                  <a:pt x="2870" y="2608"/>
                </a:lnTo>
                <a:close/>
                <a:moveTo>
                  <a:pt x="7812" y="4561"/>
                </a:moveTo>
                <a:lnTo>
                  <a:pt x="7812" y="5204"/>
                </a:lnTo>
                <a:lnTo>
                  <a:pt x="7157" y="5204"/>
                </a:lnTo>
                <a:lnTo>
                  <a:pt x="7157" y="4561"/>
                </a:lnTo>
                <a:close/>
                <a:moveTo>
                  <a:pt x="7002" y="3906"/>
                </a:moveTo>
                <a:lnTo>
                  <a:pt x="6895" y="3918"/>
                </a:lnTo>
                <a:lnTo>
                  <a:pt x="6728" y="3989"/>
                </a:lnTo>
                <a:lnTo>
                  <a:pt x="6585" y="4120"/>
                </a:lnTo>
                <a:lnTo>
                  <a:pt x="6514" y="4299"/>
                </a:lnTo>
                <a:lnTo>
                  <a:pt x="6514" y="4394"/>
                </a:lnTo>
                <a:lnTo>
                  <a:pt x="6514" y="5370"/>
                </a:lnTo>
                <a:lnTo>
                  <a:pt x="6514" y="5465"/>
                </a:lnTo>
                <a:lnTo>
                  <a:pt x="6585" y="5644"/>
                </a:lnTo>
                <a:lnTo>
                  <a:pt x="6728" y="5775"/>
                </a:lnTo>
                <a:lnTo>
                  <a:pt x="6895" y="5846"/>
                </a:lnTo>
                <a:lnTo>
                  <a:pt x="7002" y="5858"/>
                </a:lnTo>
                <a:lnTo>
                  <a:pt x="7978" y="5858"/>
                </a:lnTo>
                <a:lnTo>
                  <a:pt x="8074" y="5846"/>
                </a:lnTo>
                <a:lnTo>
                  <a:pt x="8252" y="5775"/>
                </a:lnTo>
                <a:lnTo>
                  <a:pt x="8383" y="5644"/>
                </a:lnTo>
                <a:lnTo>
                  <a:pt x="8455" y="5465"/>
                </a:lnTo>
                <a:lnTo>
                  <a:pt x="8467" y="5370"/>
                </a:lnTo>
                <a:lnTo>
                  <a:pt x="8467" y="4394"/>
                </a:lnTo>
                <a:lnTo>
                  <a:pt x="8455" y="4299"/>
                </a:lnTo>
                <a:lnTo>
                  <a:pt x="8383" y="4120"/>
                </a:lnTo>
                <a:lnTo>
                  <a:pt x="8252" y="3989"/>
                </a:lnTo>
                <a:lnTo>
                  <a:pt x="8074" y="3918"/>
                </a:lnTo>
                <a:lnTo>
                  <a:pt x="7978" y="3906"/>
                </a:lnTo>
                <a:close/>
                <a:moveTo>
                  <a:pt x="11062" y="5204"/>
                </a:moveTo>
                <a:lnTo>
                  <a:pt x="11062" y="5858"/>
                </a:lnTo>
                <a:lnTo>
                  <a:pt x="10419" y="5858"/>
                </a:lnTo>
                <a:lnTo>
                  <a:pt x="10419" y="5204"/>
                </a:lnTo>
                <a:close/>
                <a:moveTo>
                  <a:pt x="2608" y="5858"/>
                </a:moveTo>
                <a:lnTo>
                  <a:pt x="2608" y="6513"/>
                </a:lnTo>
                <a:lnTo>
                  <a:pt x="1954" y="6513"/>
                </a:lnTo>
                <a:lnTo>
                  <a:pt x="1954" y="5858"/>
                </a:lnTo>
                <a:close/>
                <a:moveTo>
                  <a:pt x="10157" y="4561"/>
                </a:moveTo>
                <a:lnTo>
                  <a:pt x="9979" y="4644"/>
                </a:lnTo>
                <a:lnTo>
                  <a:pt x="9848" y="4775"/>
                </a:lnTo>
                <a:lnTo>
                  <a:pt x="9776" y="4942"/>
                </a:lnTo>
                <a:lnTo>
                  <a:pt x="9764" y="5049"/>
                </a:lnTo>
                <a:lnTo>
                  <a:pt x="9764" y="6025"/>
                </a:lnTo>
                <a:lnTo>
                  <a:pt x="9776" y="6120"/>
                </a:lnTo>
                <a:lnTo>
                  <a:pt x="9848" y="6299"/>
                </a:lnTo>
                <a:lnTo>
                  <a:pt x="9979" y="6430"/>
                </a:lnTo>
                <a:lnTo>
                  <a:pt x="10157" y="6501"/>
                </a:lnTo>
                <a:lnTo>
                  <a:pt x="10253" y="6513"/>
                </a:lnTo>
                <a:lnTo>
                  <a:pt x="11229" y="6513"/>
                </a:lnTo>
                <a:lnTo>
                  <a:pt x="11324" y="6501"/>
                </a:lnTo>
                <a:lnTo>
                  <a:pt x="11503" y="6430"/>
                </a:lnTo>
                <a:lnTo>
                  <a:pt x="11634" y="6299"/>
                </a:lnTo>
                <a:lnTo>
                  <a:pt x="11705" y="6120"/>
                </a:lnTo>
                <a:lnTo>
                  <a:pt x="11717" y="6025"/>
                </a:lnTo>
                <a:lnTo>
                  <a:pt x="11717" y="5049"/>
                </a:lnTo>
                <a:lnTo>
                  <a:pt x="11705" y="4942"/>
                </a:lnTo>
                <a:lnTo>
                  <a:pt x="11634" y="4775"/>
                </a:lnTo>
                <a:lnTo>
                  <a:pt x="11503" y="4644"/>
                </a:lnTo>
                <a:lnTo>
                  <a:pt x="11324" y="4561"/>
                </a:lnTo>
                <a:close/>
                <a:moveTo>
                  <a:pt x="1692" y="5215"/>
                </a:moveTo>
                <a:lnTo>
                  <a:pt x="1513" y="5287"/>
                </a:lnTo>
                <a:lnTo>
                  <a:pt x="1382" y="5418"/>
                </a:lnTo>
                <a:lnTo>
                  <a:pt x="1311" y="5596"/>
                </a:lnTo>
                <a:lnTo>
                  <a:pt x="1299" y="5704"/>
                </a:lnTo>
                <a:lnTo>
                  <a:pt x="1299" y="6680"/>
                </a:lnTo>
                <a:lnTo>
                  <a:pt x="1311" y="6775"/>
                </a:lnTo>
                <a:lnTo>
                  <a:pt x="1382" y="6954"/>
                </a:lnTo>
                <a:lnTo>
                  <a:pt x="1513" y="7085"/>
                </a:lnTo>
                <a:lnTo>
                  <a:pt x="1692" y="7156"/>
                </a:lnTo>
                <a:lnTo>
                  <a:pt x="1787" y="7168"/>
                </a:lnTo>
                <a:lnTo>
                  <a:pt x="2763" y="7168"/>
                </a:lnTo>
                <a:lnTo>
                  <a:pt x="2870" y="7156"/>
                </a:lnTo>
                <a:lnTo>
                  <a:pt x="3037" y="7085"/>
                </a:lnTo>
                <a:lnTo>
                  <a:pt x="3168" y="6954"/>
                </a:lnTo>
                <a:lnTo>
                  <a:pt x="3251" y="6775"/>
                </a:lnTo>
                <a:lnTo>
                  <a:pt x="3251" y="6680"/>
                </a:lnTo>
                <a:lnTo>
                  <a:pt x="3251" y="5704"/>
                </a:lnTo>
                <a:lnTo>
                  <a:pt x="3251" y="5596"/>
                </a:lnTo>
                <a:lnTo>
                  <a:pt x="3168" y="5418"/>
                </a:lnTo>
                <a:lnTo>
                  <a:pt x="3037" y="5287"/>
                </a:lnTo>
                <a:lnTo>
                  <a:pt x="2870" y="5215"/>
                </a:lnTo>
                <a:close/>
                <a:moveTo>
                  <a:pt x="7812" y="7156"/>
                </a:moveTo>
                <a:lnTo>
                  <a:pt x="7812" y="7811"/>
                </a:lnTo>
                <a:lnTo>
                  <a:pt x="7157" y="7811"/>
                </a:lnTo>
                <a:lnTo>
                  <a:pt x="7157" y="7156"/>
                </a:lnTo>
                <a:close/>
                <a:moveTo>
                  <a:pt x="6895" y="6513"/>
                </a:moveTo>
                <a:lnTo>
                  <a:pt x="6728" y="6597"/>
                </a:lnTo>
                <a:lnTo>
                  <a:pt x="6585" y="6728"/>
                </a:lnTo>
                <a:lnTo>
                  <a:pt x="6514" y="6894"/>
                </a:lnTo>
                <a:lnTo>
                  <a:pt x="6514" y="7001"/>
                </a:lnTo>
                <a:lnTo>
                  <a:pt x="6514" y="7978"/>
                </a:lnTo>
                <a:lnTo>
                  <a:pt x="6514" y="8073"/>
                </a:lnTo>
                <a:lnTo>
                  <a:pt x="6585" y="8252"/>
                </a:lnTo>
                <a:lnTo>
                  <a:pt x="6728" y="8383"/>
                </a:lnTo>
                <a:lnTo>
                  <a:pt x="6895" y="8454"/>
                </a:lnTo>
                <a:lnTo>
                  <a:pt x="7002" y="8466"/>
                </a:lnTo>
                <a:lnTo>
                  <a:pt x="7978" y="8466"/>
                </a:lnTo>
                <a:lnTo>
                  <a:pt x="8074" y="8454"/>
                </a:lnTo>
                <a:lnTo>
                  <a:pt x="8252" y="8383"/>
                </a:lnTo>
                <a:lnTo>
                  <a:pt x="8383" y="8252"/>
                </a:lnTo>
                <a:lnTo>
                  <a:pt x="8455" y="8073"/>
                </a:lnTo>
                <a:lnTo>
                  <a:pt x="8467" y="7978"/>
                </a:lnTo>
                <a:lnTo>
                  <a:pt x="8467" y="7001"/>
                </a:lnTo>
                <a:lnTo>
                  <a:pt x="8455" y="6894"/>
                </a:lnTo>
                <a:lnTo>
                  <a:pt x="8383" y="6728"/>
                </a:lnTo>
                <a:lnTo>
                  <a:pt x="8252" y="6597"/>
                </a:lnTo>
                <a:lnTo>
                  <a:pt x="8074" y="6513"/>
                </a:lnTo>
                <a:close/>
                <a:moveTo>
                  <a:pt x="11062" y="7811"/>
                </a:moveTo>
                <a:lnTo>
                  <a:pt x="11062" y="8466"/>
                </a:lnTo>
                <a:lnTo>
                  <a:pt x="10419" y="8466"/>
                </a:lnTo>
                <a:lnTo>
                  <a:pt x="10419" y="7811"/>
                </a:lnTo>
                <a:close/>
                <a:moveTo>
                  <a:pt x="10157" y="7168"/>
                </a:moveTo>
                <a:lnTo>
                  <a:pt x="9979" y="7240"/>
                </a:lnTo>
                <a:lnTo>
                  <a:pt x="9848" y="7371"/>
                </a:lnTo>
                <a:lnTo>
                  <a:pt x="9776" y="7549"/>
                </a:lnTo>
                <a:lnTo>
                  <a:pt x="9764" y="7656"/>
                </a:lnTo>
                <a:lnTo>
                  <a:pt x="9764" y="8633"/>
                </a:lnTo>
                <a:lnTo>
                  <a:pt x="9776" y="8728"/>
                </a:lnTo>
                <a:lnTo>
                  <a:pt x="9848" y="8906"/>
                </a:lnTo>
                <a:lnTo>
                  <a:pt x="9979" y="9037"/>
                </a:lnTo>
                <a:lnTo>
                  <a:pt x="10157" y="9109"/>
                </a:lnTo>
                <a:lnTo>
                  <a:pt x="10253" y="9121"/>
                </a:lnTo>
                <a:lnTo>
                  <a:pt x="11229" y="9121"/>
                </a:lnTo>
                <a:lnTo>
                  <a:pt x="11324" y="9109"/>
                </a:lnTo>
                <a:lnTo>
                  <a:pt x="11503" y="9037"/>
                </a:lnTo>
                <a:lnTo>
                  <a:pt x="11634" y="8906"/>
                </a:lnTo>
                <a:lnTo>
                  <a:pt x="11705" y="8728"/>
                </a:lnTo>
                <a:lnTo>
                  <a:pt x="11717" y="8633"/>
                </a:lnTo>
                <a:lnTo>
                  <a:pt x="11717" y="7656"/>
                </a:lnTo>
                <a:lnTo>
                  <a:pt x="11705" y="7549"/>
                </a:lnTo>
                <a:lnTo>
                  <a:pt x="11634" y="7371"/>
                </a:lnTo>
                <a:lnTo>
                  <a:pt x="11503" y="7240"/>
                </a:lnTo>
                <a:lnTo>
                  <a:pt x="11324" y="7168"/>
                </a:lnTo>
                <a:close/>
                <a:moveTo>
                  <a:pt x="9241" y="655"/>
                </a:moveTo>
                <a:lnTo>
                  <a:pt x="9479" y="762"/>
                </a:lnTo>
                <a:lnTo>
                  <a:pt x="9657" y="929"/>
                </a:lnTo>
                <a:lnTo>
                  <a:pt x="9753" y="1167"/>
                </a:lnTo>
                <a:lnTo>
                  <a:pt x="9764" y="1298"/>
                </a:lnTo>
                <a:lnTo>
                  <a:pt x="9764" y="3906"/>
                </a:lnTo>
                <a:lnTo>
                  <a:pt x="11717" y="3906"/>
                </a:lnTo>
                <a:lnTo>
                  <a:pt x="11848" y="3918"/>
                </a:lnTo>
                <a:lnTo>
                  <a:pt x="12086" y="4013"/>
                </a:lnTo>
                <a:lnTo>
                  <a:pt x="12265" y="4191"/>
                </a:lnTo>
                <a:lnTo>
                  <a:pt x="12360" y="4430"/>
                </a:lnTo>
                <a:lnTo>
                  <a:pt x="12372" y="4561"/>
                </a:lnTo>
                <a:lnTo>
                  <a:pt x="12372" y="9121"/>
                </a:lnTo>
                <a:lnTo>
                  <a:pt x="12360" y="9252"/>
                </a:lnTo>
                <a:lnTo>
                  <a:pt x="12265" y="9478"/>
                </a:lnTo>
                <a:lnTo>
                  <a:pt x="12086" y="9657"/>
                </a:lnTo>
                <a:lnTo>
                  <a:pt x="11848" y="9752"/>
                </a:lnTo>
                <a:lnTo>
                  <a:pt x="11717" y="9764"/>
                </a:lnTo>
                <a:lnTo>
                  <a:pt x="5859" y="9764"/>
                </a:lnTo>
                <a:lnTo>
                  <a:pt x="5728" y="9752"/>
                </a:lnTo>
                <a:lnTo>
                  <a:pt x="5490" y="9657"/>
                </a:lnTo>
                <a:lnTo>
                  <a:pt x="5311" y="9478"/>
                </a:lnTo>
                <a:lnTo>
                  <a:pt x="5216" y="9252"/>
                </a:lnTo>
                <a:lnTo>
                  <a:pt x="5204" y="9121"/>
                </a:lnTo>
                <a:lnTo>
                  <a:pt x="5204" y="1298"/>
                </a:lnTo>
                <a:lnTo>
                  <a:pt x="5216" y="1167"/>
                </a:lnTo>
                <a:lnTo>
                  <a:pt x="5311" y="929"/>
                </a:lnTo>
                <a:lnTo>
                  <a:pt x="5490" y="762"/>
                </a:lnTo>
                <a:lnTo>
                  <a:pt x="5728" y="655"/>
                </a:lnTo>
                <a:close/>
                <a:moveTo>
                  <a:pt x="1632" y="0"/>
                </a:moveTo>
                <a:lnTo>
                  <a:pt x="1501" y="24"/>
                </a:lnTo>
                <a:lnTo>
                  <a:pt x="1323" y="203"/>
                </a:lnTo>
                <a:lnTo>
                  <a:pt x="1299" y="334"/>
                </a:lnTo>
                <a:lnTo>
                  <a:pt x="1299" y="1310"/>
                </a:lnTo>
                <a:lnTo>
                  <a:pt x="1037" y="1322"/>
                </a:lnTo>
                <a:lnTo>
                  <a:pt x="572" y="1524"/>
                </a:lnTo>
                <a:lnTo>
                  <a:pt x="215" y="1870"/>
                </a:lnTo>
                <a:lnTo>
                  <a:pt x="13" y="2346"/>
                </a:lnTo>
                <a:lnTo>
                  <a:pt x="1" y="2608"/>
                </a:lnTo>
                <a:lnTo>
                  <a:pt x="1" y="9121"/>
                </a:lnTo>
                <a:lnTo>
                  <a:pt x="13" y="9383"/>
                </a:lnTo>
                <a:lnTo>
                  <a:pt x="215" y="9847"/>
                </a:lnTo>
                <a:lnTo>
                  <a:pt x="572" y="10204"/>
                </a:lnTo>
                <a:lnTo>
                  <a:pt x="1037" y="10407"/>
                </a:lnTo>
                <a:lnTo>
                  <a:pt x="1299" y="10419"/>
                </a:lnTo>
                <a:lnTo>
                  <a:pt x="3906" y="10419"/>
                </a:lnTo>
                <a:lnTo>
                  <a:pt x="4037" y="10407"/>
                </a:lnTo>
                <a:lnTo>
                  <a:pt x="4216" y="10228"/>
                </a:lnTo>
                <a:lnTo>
                  <a:pt x="4228" y="10097"/>
                </a:lnTo>
                <a:lnTo>
                  <a:pt x="4216" y="9966"/>
                </a:lnTo>
                <a:lnTo>
                  <a:pt x="4037" y="9788"/>
                </a:lnTo>
                <a:lnTo>
                  <a:pt x="3906" y="9776"/>
                </a:lnTo>
                <a:lnTo>
                  <a:pt x="1299" y="9776"/>
                </a:lnTo>
                <a:lnTo>
                  <a:pt x="1168" y="9764"/>
                </a:lnTo>
                <a:lnTo>
                  <a:pt x="930" y="9657"/>
                </a:lnTo>
                <a:lnTo>
                  <a:pt x="763" y="9490"/>
                </a:lnTo>
                <a:lnTo>
                  <a:pt x="656" y="9252"/>
                </a:lnTo>
                <a:lnTo>
                  <a:pt x="656" y="9121"/>
                </a:lnTo>
                <a:lnTo>
                  <a:pt x="656" y="2608"/>
                </a:lnTo>
                <a:lnTo>
                  <a:pt x="656" y="2477"/>
                </a:lnTo>
                <a:lnTo>
                  <a:pt x="763" y="2239"/>
                </a:lnTo>
                <a:lnTo>
                  <a:pt x="930" y="2060"/>
                </a:lnTo>
                <a:lnTo>
                  <a:pt x="1168" y="1965"/>
                </a:lnTo>
                <a:lnTo>
                  <a:pt x="1299" y="1953"/>
                </a:lnTo>
                <a:lnTo>
                  <a:pt x="3585" y="1953"/>
                </a:lnTo>
                <a:lnTo>
                  <a:pt x="3716" y="1941"/>
                </a:lnTo>
                <a:lnTo>
                  <a:pt x="3882" y="1762"/>
                </a:lnTo>
                <a:lnTo>
                  <a:pt x="3906" y="1631"/>
                </a:lnTo>
                <a:lnTo>
                  <a:pt x="3906" y="322"/>
                </a:lnTo>
                <a:lnTo>
                  <a:pt x="3882" y="191"/>
                </a:lnTo>
                <a:lnTo>
                  <a:pt x="3716" y="24"/>
                </a:lnTo>
                <a:lnTo>
                  <a:pt x="3585" y="0"/>
                </a:lnTo>
                <a:lnTo>
                  <a:pt x="3454" y="24"/>
                </a:lnTo>
                <a:lnTo>
                  <a:pt x="3275" y="191"/>
                </a:lnTo>
                <a:lnTo>
                  <a:pt x="3251" y="322"/>
                </a:lnTo>
                <a:lnTo>
                  <a:pt x="3251" y="1298"/>
                </a:lnTo>
                <a:lnTo>
                  <a:pt x="1954" y="1298"/>
                </a:lnTo>
                <a:lnTo>
                  <a:pt x="1954" y="334"/>
                </a:lnTo>
                <a:lnTo>
                  <a:pt x="1930" y="203"/>
                </a:lnTo>
                <a:lnTo>
                  <a:pt x="1763" y="24"/>
                </a:lnTo>
                <a:lnTo>
                  <a:pt x="1632" y="0"/>
                </a:lnTo>
                <a:close/>
                <a:moveTo>
                  <a:pt x="5859" y="0"/>
                </a:moveTo>
                <a:lnTo>
                  <a:pt x="5597" y="12"/>
                </a:lnTo>
                <a:lnTo>
                  <a:pt x="5121" y="215"/>
                </a:lnTo>
                <a:lnTo>
                  <a:pt x="4775" y="572"/>
                </a:lnTo>
                <a:lnTo>
                  <a:pt x="4573" y="1036"/>
                </a:lnTo>
                <a:lnTo>
                  <a:pt x="4561" y="1298"/>
                </a:lnTo>
                <a:lnTo>
                  <a:pt x="4561" y="9109"/>
                </a:lnTo>
                <a:lnTo>
                  <a:pt x="4573" y="9383"/>
                </a:lnTo>
                <a:lnTo>
                  <a:pt x="4775" y="9847"/>
                </a:lnTo>
                <a:lnTo>
                  <a:pt x="5121" y="10204"/>
                </a:lnTo>
                <a:lnTo>
                  <a:pt x="5597" y="10395"/>
                </a:lnTo>
                <a:lnTo>
                  <a:pt x="5859" y="10419"/>
                </a:lnTo>
                <a:lnTo>
                  <a:pt x="11717" y="10419"/>
                </a:lnTo>
                <a:lnTo>
                  <a:pt x="11979" y="10395"/>
                </a:lnTo>
                <a:lnTo>
                  <a:pt x="12455" y="10204"/>
                </a:lnTo>
                <a:lnTo>
                  <a:pt x="12801" y="9847"/>
                </a:lnTo>
                <a:lnTo>
                  <a:pt x="13003" y="9383"/>
                </a:lnTo>
                <a:lnTo>
                  <a:pt x="13027" y="9109"/>
                </a:lnTo>
                <a:lnTo>
                  <a:pt x="13027" y="4561"/>
                </a:lnTo>
                <a:lnTo>
                  <a:pt x="13003" y="4287"/>
                </a:lnTo>
                <a:lnTo>
                  <a:pt x="12801" y="3822"/>
                </a:lnTo>
                <a:lnTo>
                  <a:pt x="12455" y="3465"/>
                </a:lnTo>
                <a:lnTo>
                  <a:pt x="11979" y="3275"/>
                </a:lnTo>
                <a:lnTo>
                  <a:pt x="11717" y="3251"/>
                </a:lnTo>
                <a:lnTo>
                  <a:pt x="10419" y="3251"/>
                </a:lnTo>
                <a:lnTo>
                  <a:pt x="10419" y="1298"/>
                </a:lnTo>
                <a:lnTo>
                  <a:pt x="10395" y="1036"/>
                </a:lnTo>
                <a:lnTo>
                  <a:pt x="10205" y="572"/>
                </a:lnTo>
                <a:lnTo>
                  <a:pt x="9848" y="215"/>
                </a:lnTo>
                <a:lnTo>
                  <a:pt x="9383" y="12"/>
                </a:lnTo>
                <a:lnTo>
                  <a:pt x="91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58"/>
          <p:cNvSpPr/>
          <p:nvPr/>
        </p:nvSpPr>
        <p:spPr>
          <a:xfrm>
            <a:off x="4974490" y="1569981"/>
            <a:ext cx="591435" cy="517072"/>
          </a:xfrm>
          <a:custGeom>
            <a:avLst/>
            <a:gdLst/>
            <a:ahLst/>
            <a:cxnLst/>
            <a:rect l="l" t="t" r="r" b="b"/>
            <a:pathLst>
              <a:path w="10419" h="9109" extrusionOk="0">
                <a:moveTo>
                  <a:pt x="2632" y="655"/>
                </a:moveTo>
                <a:lnTo>
                  <a:pt x="679" y="2608"/>
                </a:lnTo>
                <a:lnTo>
                  <a:pt x="655" y="2608"/>
                </a:lnTo>
                <a:lnTo>
                  <a:pt x="655" y="1298"/>
                </a:lnTo>
                <a:lnTo>
                  <a:pt x="667" y="1167"/>
                </a:lnTo>
                <a:lnTo>
                  <a:pt x="762" y="929"/>
                </a:lnTo>
                <a:lnTo>
                  <a:pt x="941" y="762"/>
                </a:lnTo>
                <a:lnTo>
                  <a:pt x="1179" y="655"/>
                </a:lnTo>
                <a:close/>
                <a:moveTo>
                  <a:pt x="5728" y="655"/>
                </a:moveTo>
                <a:lnTo>
                  <a:pt x="3775" y="2608"/>
                </a:lnTo>
                <a:lnTo>
                  <a:pt x="1608" y="2608"/>
                </a:lnTo>
                <a:lnTo>
                  <a:pt x="3561" y="655"/>
                </a:lnTo>
                <a:close/>
                <a:moveTo>
                  <a:pt x="8823" y="655"/>
                </a:moveTo>
                <a:lnTo>
                  <a:pt x="6871" y="2608"/>
                </a:lnTo>
                <a:lnTo>
                  <a:pt x="4692" y="2608"/>
                </a:lnTo>
                <a:lnTo>
                  <a:pt x="6644" y="655"/>
                </a:lnTo>
                <a:close/>
                <a:moveTo>
                  <a:pt x="9562" y="834"/>
                </a:moveTo>
                <a:lnTo>
                  <a:pt x="9657" y="929"/>
                </a:lnTo>
                <a:lnTo>
                  <a:pt x="9764" y="1167"/>
                </a:lnTo>
                <a:lnTo>
                  <a:pt x="9776" y="1298"/>
                </a:lnTo>
                <a:lnTo>
                  <a:pt x="9776" y="2608"/>
                </a:lnTo>
                <a:lnTo>
                  <a:pt x="7787" y="2608"/>
                </a:lnTo>
                <a:lnTo>
                  <a:pt x="9562" y="834"/>
                </a:lnTo>
                <a:close/>
                <a:moveTo>
                  <a:pt x="9776" y="3251"/>
                </a:moveTo>
                <a:lnTo>
                  <a:pt x="9776" y="7811"/>
                </a:lnTo>
                <a:lnTo>
                  <a:pt x="9764" y="7942"/>
                </a:lnTo>
                <a:lnTo>
                  <a:pt x="9669" y="8180"/>
                </a:lnTo>
                <a:lnTo>
                  <a:pt x="9490" y="8359"/>
                </a:lnTo>
                <a:lnTo>
                  <a:pt x="9252" y="8454"/>
                </a:lnTo>
                <a:lnTo>
                  <a:pt x="9121" y="8466"/>
                </a:lnTo>
                <a:lnTo>
                  <a:pt x="1310" y="8466"/>
                </a:lnTo>
                <a:lnTo>
                  <a:pt x="1179" y="8454"/>
                </a:lnTo>
                <a:lnTo>
                  <a:pt x="941" y="8359"/>
                </a:lnTo>
                <a:lnTo>
                  <a:pt x="762" y="8180"/>
                </a:lnTo>
                <a:lnTo>
                  <a:pt x="667" y="7942"/>
                </a:lnTo>
                <a:lnTo>
                  <a:pt x="655" y="7811"/>
                </a:lnTo>
                <a:lnTo>
                  <a:pt x="655" y="3251"/>
                </a:lnTo>
                <a:close/>
                <a:moveTo>
                  <a:pt x="1310" y="0"/>
                </a:moveTo>
                <a:lnTo>
                  <a:pt x="1036" y="12"/>
                </a:lnTo>
                <a:lnTo>
                  <a:pt x="572" y="214"/>
                </a:lnTo>
                <a:lnTo>
                  <a:pt x="215" y="572"/>
                </a:lnTo>
                <a:lnTo>
                  <a:pt x="24" y="1036"/>
                </a:lnTo>
                <a:lnTo>
                  <a:pt x="0" y="1298"/>
                </a:lnTo>
                <a:lnTo>
                  <a:pt x="0" y="7811"/>
                </a:lnTo>
                <a:lnTo>
                  <a:pt x="24" y="8073"/>
                </a:lnTo>
                <a:lnTo>
                  <a:pt x="215" y="8549"/>
                </a:lnTo>
                <a:lnTo>
                  <a:pt x="572" y="8894"/>
                </a:lnTo>
                <a:lnTo>
                  <a:pt x="1036" y="9097"/>
                </a:lnTo>
                <a:lnTo>
                  <a:pt x="1310" y="9109"/>
                </a:lnTo>
                <a:lnTo>
                  <a:pt x="9121" y="9109"/>
                </a:lnTo>
                <a:lnTo>
                  <a:pt x="9383" y="9097"/>
                </a:lnTo>
                <a:lnTo>
                  <a:pt x="9847" y="8894"/>
                </a:lnTo>
                <a:lnTo>
                  <a:pt x="10205" y="8549"/>
                </a:lnTo>
                <a:lnTo>
                  <a:pt x="10407" y="8073"/>
                </a:lnTo>
                <a:lnTo>
                  <a:pt x="10419" y="7811"/>
                </a:lnTo>
                <a:lnTo>
                  <a:pt x="10419" y="1298"/>
                </a:lnTo>
                <a:lnTo>
                  <a:pt x="10407" y="1036"/>
                </a:lnTo>
                <a:lnTo>
                  <a:pt x="10205" y="572"/>
                </a:lnTo>
                <a:lnTo>
                  <a:pt x="9847" y="214"/>
                </a:lnTo>
                <a:lnTo>
                  <a:pt x="9383" y="12"/>
                </a:lnTo>
                <a:lnTo>
                  <a:pt x="91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58"/>
          <p:cNvSpPr/>
          <p:nvPr/>
        </p:nvSpPr>
        <p:spPr>
          <a:xfrm>
            <a:off x="6181594" y="1532800"/>
            <a:ext cx="443448" cy="591435"/>
          </a:xfrm>
          <a:custGeom>
            <a:avLst/>
            <a:gdLst/>
            <a:ahLst/>
            <a:cxnLst/>
            <a:rect l="l" t="t" r="r" b="b"/>
            <a:pathLst>
              <a:path w="7812" h="10419" extrusionOk="0">
                <a:moveTo>
                  <a:pt x="4037" y="655"/>
                </a:moveTo>
                <a:lnTo>
                  <a:pt x="4275" y="762"/>
                </a:lnTo>
                <a:lnTo>
                  <a:pt x="4442" y="941"/>
                </a:lnTo>
                <a:lnTo>
                  <a:pt x="4549" y="1167"/>
                </a:lnTo>
                <a:lnTo>
                  <a:pt x="4561" y="1298"/>
                </a:lnTo>
                <a:lnTo>
                  <a:pt x="4549" y="1441"/>
                </a:lnTo>
                <a:lnTo>
                  <a:pt x="4442" y="1667"/>
                </a:lnTo>
                <a:lnTo>
                  <a:pt x="4275" y="1846"/>
                </a:lnTo>
                <a:lnTo>
                  <a:pt x="4037" y="1941"/>
                </a:lnTo>
                <a:lnTo>
                  <a:pt x="3906" y="1953"/>
                </a:lnTo>
                <a:lnTo>
                  <a:pt x="3775" y="1941"/>
                </a:lnTo>
                <a:lnTo>
                  <a:pt x="3537" y="1846"/>
                </a:lnTo>
                <a:lnTo>
                  <a:pt x="3359" y="1667"/>
                </a:lnTo>
                <a:lnTo>
                  <a:pt x="3263" y="1429"/>
                </a:lnTo>
                <a:lnTo>
                  <a:pt x="3251" y="1298"/>
                </a:lnTo>
                <a:lnTo>
                  <a:pt x="3263" y="1167"/>
                </a:lnTo>
                <a:lnTo>
                  <a:pt x="3359" y="941"/>
                </a:lnTo>
                <a:lnTo>
                  <a:pt x="3537" y="762"/>
                </a:lnTo>
                <a:lnTo>
                  <a:pt x="3775" y="655"/>
                </a:lnTo>
                <a:close/>
                <a:moveTo>
                  <a:pt x="3906" y="0"/>
                </a:moveTo>
                <a:lnTo>
                  <a:pt x="3632" y="12"/>
                </a:lnTo>
                <a:lnTo>
                  <a:pt x="3168" y="215"/>
                </a:lnTo>
                <a:lnTo>
                  <a:pt x="2823" y="572"/>
                </a:lnTo>
                <a:lnTo>
                  <a:pt x="2620" y="1036"/>
                </a:lnTo>
                <a:lnTo>
                  <a:pt x="2597" y="1298"/>
                </a:lnTo>
                <a:lnTo>
                  <a:pt x="2608" y="1477"/>
                </a:lnTo>
                <a:lnTo>
                  <a:pt x="2704" y="1810"/>
                </a:lnTo>
                <a:lnTo>
                  <a:pt x="2787" y="1953"/>
                </a:lnTo>
                <a:lnTo>
                  <a:pt x="2275" y="1953"/>
                </a:lnTo>
                <a:lnTo>
                  <a:pt x="2144" y="1977"/>
                </a:lnTo>
                <a:lnTo>
                  <a:pt x="1965" y="2143"/>
                </a:lnTo>
                <a:lnTo>
                  <a:pt x="1954" y="2274"/>
                </a:lnTo>
                <a:lnTo>
                  <a:pt x="1965" y="2405"/>
                </a:lnTo>
                <a:lnTo>
                  <a:pt x="2144" y="2584"/>
                </a:lnTo>
                <a:lnTo>
                  <a:pt x="2275" y="2608"/>
                </a:lnTo>
                <a:lnTo>
                  <a:pt x="5526" y="2608"/>
                </a:lnTo>
                <a:lnTo>
                  <a:pt x="5657" y="2584"/>
                </a:lnTo>
                <a:lnTo>
                  <a:pt x="5835" y="2405"/>
                </a:lnTo>
                <a:lnTo>
                  <a:pt x="5859" y="2274"/>
                </a:lnTo>
                <a:lnTo>
                  <a:pt x="5835" y="2143"/>
                </a:lnTo>
                <a:lnTo>
                  <a:pt x="5657" y="1977"/>
                </a:lnTo>
                <a:lnTo>
                  <a:pt x="5526" y="1953"/>
                </a:lnTo>
                <a:lnTo>
                  <a:pt x="5026" y="1953"/>
                </a:lnTo>
                <a:lnTo>
                  <a:pt x="5109" y="1810"/>
                </a:lnTo>
                <a:lnTo>
                  <a:pt x="5192" y="1477"/>
                </a:lnTo>
                <a:lnTo>
                  <a:pt x="5204" y="1298"/>
                </a:lnTo>
                <a:lnTo>
                  <a:pt x="5192" y="1036"/>
                </a:lnTo>
                <a:lnTo>
                  <a:pt x="4990" y="572"/>
                </a:lnTo>
                <a:lnTo>
                  <a:pt x="4633" y="215"/>
                </a:lnTo>
                <a:lnTo>
                  <a:pt x="4168" y="12"/>
                </a:lnTo>
                <a:lnTo>
                  <a:pt x="3906" y="0"/>
                </a:lnTo>
                <a:close/>
                <a:moveTo>
                  <a:pt x="1299" y="1298"/>
                </a:moveTo>
                <a:lnTo>
                  <a:pt x="1037" y="1322"/>
                </a:lnTo>
                <a:lnTo>
                  <a:pt x="561" y="1524"/>
                </a:lnTo>
                <a:lnTo>
                  <a:pt x="215" y="1870"/>
                </a:lnTo>
                <a:lnTo>
                  <a:pt x="13" y="2346"/>
                </a:lnTo>
                <a:lnTo>
                  <a:pt x="1" y="2608"/>
                </a:lnTo>
                <a:lnTo>
                  <a:pt x="1" y="9121"/>
                </a:lnTo>
                <a:lnTo>
                  <a:pt x="13" y="9383"/>
                </a:lnTo>
                <a:lnTo>
                  <a:pt x="215" y="9847"/>
                </a:lnTo>
                <a:lnTo>
                  <a:pt x="561" y="10204"/>
                </a:lnTo>
                <a:lnTo>
                  <a:pt x="1037" y="10395"/>
                </a:lnTo>
                <a:lnTo>
                  <a:pt x="1299" y="10419"/>
                </a:lnTo>
                <a:lnTo>
                  <a:pt x="6514" y="10419"/>
                </a:lnTo>
                <a:lnTo>
                  <a:pt x="6776" y="10395"/>
                </a:lnTo>
                <a:lnTo>
                  <a:pt x="7240" y="10204"/>
                </a:lnTo>
                <a:lnTo>
                  <a:pt x="7597" y="9847"/>
                </a:lnTo>
                <a:lnTo>
                  <a:pt x="7788" y="9383"/>
                </a:lnTo>
                <a:lnTo>
                  <a:pt x="7812" y="9121"/>
                </a:lnTo>
                <a:lnTo>
                  <a:pt x="7812" y="2608"/>
                </a:lnTo>
                <a:lnTo>
                  <a:pt x="7788" y="2346"/>
                </a:lnTo>
                <a:lnTo>
                  <a:pt x="7597" y="1870"/>
                </a:lnTo>
                <a:lnTo>
                  <a:pt x="7240" y="1524"/>
                </a:lnTo>
                <a:lnTo>
                  <a:pt x="6776" y="1322"/>
                </a:lnTo>
                <a:lnTo>
                  <a:pt x="6514" y="1298"/>
                </a:lnTo>
                <a:lnTo>
                  <a:pt x="6383" y="1322"/>
                </a:lnTo>
                <a:lnTo>
                  <a:pt x="6204" y="1501"/>
                </a:lnTo>
                <a:lnTo>
                  <a:pt x="6180" y="1631"/>
                </a:lnTo>
                <a:lnTo>
                  <a:pt x="6204" y="1762"/>
                </a:lnTo>
                <a:lnTo>
                  <a:pt x="6383" y="1941"/>
                </a:lnTo>
                <a:lnTo>
                  <a:pt x="6514" y="1953"/>
                </a:lnTo>
                <a:lnTo>
                  <a:pt x="6645" y="1965"/>
                </a:lnTo>
                <a:lnTo>
                  <a:pt x="6871" y="2060"/>
                </a:lnTo>
                <a:lnTo>
                  <a:pt x="7050" y="2239"/>
                </a:lnTo>
                <a:lnTo>
                  <a:pt x="7145" y="2477"/>
                </a:lnTo>
                <a:lnTo>
                  <a:pt x="7157" y="2608"/>
                </a:lnTo>
                <a:lnTo>
                  <a:pt x="7157" y="9121"/>
                </a:lnTo>
                <a:lnTo>
                  <a:pt x="7145" y="9252"/>
                </a:lnTo>
                <a:lnTo>
                  <a:pt x="7050" y="9490"/>
                </a:lnTo>
                <a:lnTo>
                  <a:pt x="6871" y="9657"/>
                </a:lnTo>
                <a:lnTo>
                  <a:pt x="6645" y="9764"/>
                </a:lnTo>
                <a:lnTo>
                  <a:pt x="6514" y="9776"/>
                </a:lnTo>
                <a:lnTo>
                  <a:pt x="1299" y="9776"/>
                </a:lnTo>
                <a:lnTo>
                  <a:pt x="1168" y="9764"/>
                </a:lnTo>
                <a:lnTo>
                  <a:pt x="930" y="9657"/>
                </a:lnTo>
                <a:lnTo>
                  <a:pt x="751" y="9490"/>
                </a:lnTo>
                <a:lnTo>
                  <a:pt x="656" y="9252"/>
                </a:lnTo>
                <a:lnTo>
                  <a:pt x="644" y="9121"/>
                </a:lnTo>
                <a:lnTo>
                  <a:pt x="644" y="2608"/>
                </a:lnTo>
                <a:lnTo>
                  <a:pt x="656" y="2477"/>
                </a:lnTo>
                <a:lnTo>
                  <a:pt x="751" y="2239"/>
                </a:lnTo>
                <a:lnTo>
                  <a:pt x="930" y="2060"/>
                </a:lnTo>
                <a:lnTo>
                  <a:pt x="1168" y="1965"/>
                </a:lnTo>
                <a:lnTo>
                  <a:pt x="1299" y="1953"/>
                </a:lnTo>
                <a:lnTo>
                  <a:pt x="1430" y="1941"/>
                </a:lnTo>
                <a:lnTo>
                  <a:pt x="1608" y="1762"/>
                </a:lnTo>
                <a:lnTo>
                  <a:pt x="1620" y="1631"/>
                </a:lnTo>
                <a:lnTo>
                  <a:pt x="1608" y="1501"/>
                </a:lnTo>
                <a:lnTo>
                  <a:pt x="1430" y="1322"/>
                </a:lnTo>
                <a:lnTo>
                  <a:pt x="1299" y="129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58"/>
          <p:cNvSpPr/>
          <p:nvPr/>
        </p:nvSpPr>
        <p:spPr>
          <a:xfrm>
            <a:off x="11845532" y="1532800"/>
            <a:ext cx="443448" cy="591435"/>
          </a:xfrm>
          <a:custGeom>
            <a:avLst/>
            <a:gdLst/>
            <a:ahLst/>
            <a:cxnLst/>
            <a:rect l="l" t="t" r="r" b="b"/>
            <a:pathLst>
              <a:path w="7812" h="10419" extrusionOk="0">
                <a:moveTo>
                  <a:pt x="3906" y="655"/>
                </a:moveTo>
                <a:lnTo>
                  <a:pt x="4037" y="667"/>
                </a:lnTo>
                <a:lnTo>
                  <a:pt x="4275" y="762"/>
                </a:lnTo>
                <a:lnTo>
                  <a:pt x="4442" y="941"/>
                </a:lnTo>
                <a:lnTo>
                  <a:pt x="4549" y="1167"/>
                </a:lnTo>
                <a:lnTo>
                  <a:pt x="4561" y="1310"/>
                </a:lnTo>
                <a:lnTo>
                  <a:pt x="4549" y="1441"/>
                </a:lnTo>
                <a:lnTo>
                  <a:pt x="4442" y="1667"/>
                </a:lnTo>
                <a:lnTo>
                  <a:pt x="4275" y="1846"/>
                </a:lnTo>
                <a:lnTo>
                  <a:pt x="4037" y="1941"/>
                </a:lnTo>
                <a:lnTo>
                  <a:pt x="3906" y="1953"/>
                </a:lnTo>
                <a:lnTo>
                  <a:pt x="3775" y="1941"/>
                </a:lnTo>
                <a:lnTo>
                  <a:pt x="3537" y="1846"/>
                </a:lnTo>
                <a:lnTo>
                  <a:pt x="3358" y="1667"/>
                </a:lnTo>
                <a:lnTo>
                  <a:pt x="3263" y="1441"/>
                </a:lnTo>
                <a:lnTo>
                  <a:pt x="3251" y="1310"/>
                </a:lnTo>
                <a:lnTo>
                  <a:pt x="3263" y="1167"/>
                </a:lnTo>
                <a:lnTo>
                  <a:pt x="3358" y="941"/>
                </a:lnTo>
                <a:lnTo>
                  <a:pt x="3537" y="762"/>
                </a:lnTo>
                <a:lnTo>
                  <a:pt x="3775" y="667"/>
                </a:lnTo>
                <a:lnTo>
                  <a:pt x="3906" y="655"/>
                </a:lnTo>
                <a:close/>
                <a:moveTo>
                  <a:pt x="3906" y="0"/>
                </a:moveTo>
                <a:lnTo>
                  <a:pt x="3644" y="24"/>
                </a:lnTo>
                <a:lnTo>
                  <a:pt x="3168" y="215"/>
                </a:lnTo>
                <a:lnTo>
                  <a:pt x="2822" y="572"/>
                </a:lnTo>
                <a:lnTo>
                  <a:pt x="2620" y="1036"/>
                </a:lnTo>
                <a:lnTo>
                  <a:pt x="2608" y="1298"/>
                </a:lnTo>
                <a:lnTo>
                  <a:pt x="2608" y="1477"/>
                </a:lnTo>
                <a:lnTo>
                  <a:pt x="2703" y="1810"/>
                </a:lnTo>
                <a:lnTo>
                  <a:pt x="2787" y="1953"/>
                </a:lnTo>
                <a:lnTo>
                  <a:pt x="2275" y="1953"/>
                </a:lnTo>
                <a:lnTo>
                  <a:pt x="2144" y="1977"/>
                </a:lnTo>
                <a:lnTo>
                  <a:pt x="1965" y="2155"/>
                </a:lnTo>
                <a:lnTo>
                  <a:pt x="1953" y="2286"/>
                </a:lnTo>
                <a:lnTo>
                  <a:pt x="1965" y="2405"/>
                </a:lnTo>
                <a:lnTo>
                  <a:pt x="2144" y="2584"/>
                </a:lnTo>
                <a:lnTo>
                  <a:pt x="2275" y="2608"/>
                </a:lnTo>
                <a:lnTo>
                  <a:pt x="5537" y="2608"/>
                </a:lnTo>
                <a:lnTo>
                  <a:pt x="5668" y="2584"/>
                </a:lnTo>
                <a:lnTo>
                  <a:pt x="5835" y="2405"/>
                </a:lnTo>
                <a:lnTo>
                  <a:pt x="5859" y="2286"/>
                </a:lnTo>
                <a:lnTo>
                  <a:pt x="5835" y="2155"/>
                </a:lnTo>
                <a:lnTo>
                  <a:pt x="5668" y="1977"/>
                </a:lnTo>
                <a:lnTo>
                  <a:pt x="5537" y="1953"/>
                </a:lnTo>
                <a:lnTo>
                  <a:pt x="5025" y="1953"/>
                </a:lnTo>
                <a:lnTo>
                  <a:pt x="5108" y="1810"/>
                </a:lnTo>
                <a:lnTo>
                  <a:pt x="5204" y="1477"/>
                </a:lnTo>
                <a:lnTo>
                  <a:pt x="5204" y="1298"/>
                </a:lnTo>
                <a:lnTo>
                  <a:pt x="5192" y="1036"/>
                </a:lnTo>
                <a:lnTo>
                  <a:pt x="4989" y="572"/>
                </a:lnTo>
                <a:lnTo>
                  <a:pt x="4632" y="215"/>
                </a:lnTo>
                <a:lnTo>
                  <a:pt x="4168" y="24"/>
                </a:lnTo>
                <a:lnTo>
                  <a:pt x="3906" y="0"/>
                </a:lnTo>
                <a:close/>
                <a:moveTo>
                  <a:pt x="4037" y="4239"/>
                </a:moveTo>
                <a:lnTo>
                  <a:pt x="4275" y="4346"/>
                </a:lnTo>
                <a:lnTo>
                  <a:pt x="4442" y="4513"/>
                </a:lnTo>
                <a:lnTo>
                  <a:pt x="4549" y="4751"/>
                </a:lnTo>
                <a:lnTo>
                  <a:pt x="4561" y="4882"/>
                </a:lnTo>
                <a:lnTo>
                  <a:pt x="4549" y="5013"/>
                </a:lnTo>
                <a:lnTo>
                  <a:pt x="4442" y="5251"/>
                </a:lnTo>
                <a:lnTo>
                  <a:pt x="4275" y="5430"/>
                </a:lnTo>
                <a:lnTo>
                  <a:pt x="4037" y="5525"/>
                </a:lnTo>
                <a:lnTo>
                  <a:pt x="3906" y="5537"/>
                </a:lnTo>
                <a:lnTo>
                  <a:pt x="3775" y="5525"/>
                </a:lnTo>
                <a:lnTo>
                  <a:pt x="3537" y="5430"/>
                </a:lnTo>
                <a:lnTo>
                  <a:pt x="3358" y="5251"/>
                </a:lnTo>
                <a:lnTo>
                  <a:pt x="3263" y="5013"/>
                </a:lnTo>
                <a:lnTo>
                  <a:pt x="3251" y="4882"/>
                </a:lnTo>
                <a:lnTo>
                  <a:pt x="3263" y="4751"/>
                </a:lnTo>
                <a:lnTo>
                  <a:pt x="3358" y="4513"/>
                </a:lnTo>
                <a:lnTo>
                  <a:pt x="3537" y="4346"/>
                </a:lnTo>
                <a:lnTo>
                  <a:pt x="3775" y="4239"/>
                </a:lnTo>
                <a:close/>
                <a:moveTo>
                  <a:pt x="3906" y="3584"/>
                </a:moveTo>
                <a:lnTo>
                  <a:pt x="3632" y="3596"/>
                </a:lnTo>
                <a:lnTo>
                  <a:pt x="3168" y="3799"/>
                </a:lnTo>
                <a:lnTo>
                  <a:pt x="2822" y="4156"/>
                </a:lnTo>
                <a:lnTo>
                  <a:pt x="2620" y="4620"/>
                </a:lnTo>
                <a:lnTo>
                  <a:pt x="2596" y="4882"/>
                </a:lnTo>
                <a:lnTo>
                  <a:pt x="2620" y="5156"/>
                </a:lnTo>
                <a:lnTo>
                  <a:pt x="2822" y="5620"/>
                </a:lnTo>
                <a:lnTo>
                  <a:pt x="3168" y="5966"/>
                </a:lnTo>
                <a:lnTo>
                  <a:pt x="3632" y="6168"/>
                </a:lnTo>
                <a:lnTo>
                  <a:pt x="3906" y="6192"/>
                </a:lnTo>
                <a:lnTo>
                  <a:pt x="4168" y="6168"/>
                </a:lnTo>
                <a:lnTo>
                  <a:pt x="4632" y="5966"/>
                </a:lnTo>
                <a:lnTo>
                  <a:pt x="4989" y="5620"/>
                </a:lnTo>
                <a:lnTo>
                  <a:pt x="5192" y="5156"/>
                </a:lnTo>
                <a:lnTo>
                  <a:pt x="5204" y="4882"/>
                </a:lnTo>
                <a:lnTo>
                  <a:pt x="5192" y="4620"/>
                </a:lnTo>
                <a:lnTo>
                  <a:pt x="4989" y="4156"/>
                </a:lnTo>
                <a:lnTo>
                  <a:pt x="4632" y="3799"/>
                </a:lnTo>
                <a:lnTo>
                  <a:pt x="4168" y="3596"/>
                </a:lnTo>
                <a:lnTo>
                  <a:pt x="3906" y="3584"/>
                </a:lnTo>
                <a:close/>
                <a:moveTo>
                  <a:pt x="3251" y="6835"/>
                </a:moveTo>
                <a:lnTo>
                  <a:pt x="3084" y="6847"/>
                </a:lnTo>
                <a:lnTo>
                  <a:pt x="2763" y="6906"/>
                </a:lnTo>
                <a:lnTo>
                  <a:pt x="2477" y="7037"/>
                </a:lnTo>
                <a:lnTo>
                  <a:pt x="2215" y="7204"/>
                </a:lnTo>
                <a:lnTo>
                  <a:pt x="1989" y="7430"/>
                </a:lnTo>
                <a:lnTo>
                  <a:pt x="1822" y="7692"/>
                </a:lnTo>
                <a:lnTo>
                  <a:pt x="1691" y="7978"/>
                </a:lnTo>
                <a:lnTo>
                  <a:pt x="1632" y="8299"/>
                </a:lnTo>
                <a:lnTo>
                  <a:pt x="1620" y="8466"/>
                </a:lnTo>
                <a:lnTo>
                  <a:pt x="1644" y="8597"/>
                </a:lnTo>
                <a:lnTo>
                  <a:pt x="1822" y="8776"/>
                </a:lnTo>
                <a:lnTo>
                  <a:pt x="1953" y="8787"/>
                </a:lnTo>
                <a:lnTo>
                  <a:pt x="2084" y="8776"/>
                </a:lnTo>
                <a:lnTo>
                  <a:pt x="2263" y="8597"/>
                </a:lnTo>
                <a:lnTo>
                  <a:pt x="2275" y="8466"/>
                </a:lnTo>
                <a:lnTo>
                  <a:pt x="2287" y="8264"/>
                </a:lnTo>
                <a:lnTo>
                  <a:pt x="2441" y="7918"/>
                </a:lnTo>
                <a:lnTo>
                  <a:pt x="2703" y="7656"/>
                </a:lnTo>
                <a:lnTo>
                  <a:pt x="3049" y="7502"/>
                </a:lnTo>
                <a:lnTo>
                  <a:pt x="3251" y="7490"/>
                </a:lnTo>
                <a:lnTo>
                  <a:pt x="4561" y="7490"/>
                </a:lnTo>
                <a:lnTo>
                  <a:pt x="4751" y="7502"/>
                </a:lnTo>
                <a:lnTo>
                  <a:pt x="5108" y="7656"/>
                </a:lnTo>
                <a:lnTo>
                  <a:pt x="5370" y="7918"/>
                </a:lnTo>
                <a:lnTo>
                  <a:pt x="5513" y="8264"/>
                </a:lnTo>
                <a:lnTo>
                  <a:pt x="5537" y="8466"/>
                </a:lnTo>
                <a:lnTo>
                  <a:pt x="5549" y="8597"/>
                </a:lnTo>
                <a:lnTo>
                  <a:pt x="5728" y="8776"/>
                </a:lnTo>
                <a:lnTo>
                  <a:pt x="5859" y="8787"/>
                </a:lnTo>
                <a:lnTo>
                  <a:pt x="5990" y="8776"/>
                </a:lnTo>
                <a:lnTo>
                  <a:pt x="6168" y="8597"/>
                </a:lnTo>
                <a:lnTo>
                  <a:pt x="6180" y="8466"/>
                </a:lnTo>
                <a:lnTo>
                  <a:pt x="6180" y="8299"/>
                </a:lnTo>
                <a:lnTo>
                  <a:pt x="6109" y="7978"/>
                </a:lnTo>
                <a:lnTo>
                  <a:pt x="5990" y="7692"/>
                </a:lnTo>
                <a:lnTo>
                  <a:pt x="5811" y="7430"/>
                </a:lnTo>
                <a:lnTo>
                  <a:pt x="5597" y="7204"/>
                </a:lnTo>
                <a:lnTo>
                  <a:pt x="5335" y="7037"/>
                </a:lnTo>
                <a:lnTo>
                  <a:pt x="5037" y="6906"/>
                </a:lnTo>
                <a:lnTo>
                  <a:pt x="4727" y="6847"/>
                </a:lnTo>
                <a:lnTo>
                  <a:pt x="4561" y="6835"/>
                </a:lnTo>
                <a:close/>
                <a:moveTo>
                  <a:pt x="1298" y="1298"/>
                </a:moveTo>
                <a:lnTo>
                  <a:pt x="1036" y="1322"/>
                </a:lnTo>
                <a:lnTo>
                  <a:pt x="560" y="1524"/>
                </a:lnTo>
                <a:lnTo>
                  <a:pt x="215" y="1870"/>
                </a:lnTo>
                <a:lnTo>
                  <a:pt x="12" y="2346"/>
                </a:lnTo>
                <a:lnTo>
                  <a:pt x="0" y="2608"/>
                </a:lnTo>
                <a:lnTo>
                  <a:pt x="0" y="9121"/>
                </a:lnTo>
                <a:lnTo>
                  <a:pt x="12" y="9383"/>
                </a:lnTo>
                <a:lnTo>
                  <a:pt x="215" y="9847"/>
                </a:lnTo>
                <a:lnTo>
                  <a:pt x="560" y="10204"/>
                </a:lnTo>
                <a:lnTo>
                  <a:pt x="1036" y="10395"/>
                </a:lnTo>
                <a:lnTo>
                  <a:pt x="1298" y="10419"/>
                </a:lnTo>
                <a:lnTo>
                  <a:pt x="6513" y="10419"/>
                </a:lnTo>
                <a:lnTo>
                  <a:pt x="6775" y="10395"/>
                </a:lnTo>
                <a:lnTo>
                  <a:pt x="7240" y="10204"/>
                </a:lnTo>
                <a:lnTo>
                  <a:pt x="7597" y="9847"/>
                </a:lnTo>
                <a:lnTo>
                  <a:pt x="7787" y="9383"/>
                </a:lnTo>
                <a:lnTo>
                  <a:pt x="7811" y="9121"/>
                </a:lnTo>
                <a:lnTo>
                  <a:pt x="7811" y="2608"/>
                </a:lnTo>
                <a:lnTo>
                  <a:pt x="7787" y="2346"/>
                </a:lnTo>
                <a:lnTo>
                  <a:pt x="7597" y="1870"/>
                </a:lnTo>
                <a:lnTo>
                  <a:pt x="7240" y="1524"/>
                </a:lnTo>
                <a:lnTo>
                  <a:pt x="6775" y="1322"/>
                </a:lnTo>
                <a:lnTo>
                  <a:pt x="6513" y="1298"/>
                </a:lnTo>
                <a:lnTo>
                  <a:pt x="6382" y="1322"/>
                </a:lnTo>
                <a:lnTo>
                  <a:pt x="6204" y="1501"/>
                </a:lnTo>
                <a:lnTo>
                  <a:pt x="6180" y="1631"/>
                </a:lnTo>
                <a:lnTo>
                  <a:pt x="6204" y="1762"/>
                </a:lnTo>
                <a:lnTo>
                  <a:pt x="6382" y="1941"/>
                </a:lnTo>
                <a:lnTo>
                  <a:pt x="6513" y="1953"/>
                </a:lnTo>
                <a:lnTo>
                  <a:pt x="6644" y="1965"/>
                </a:lnTo>
                <a:lnTo>
                  <a:pt x="6871" y="2060"/>
                </a:lnTo>
                <a:lnTo>
                  <a:pt x="7049" y="2239"/>
                </a:lnTo>
                <a:lnTo>
                  <a:pt x="7144" y="2477"/>
                </a:lnTo>
                <a:lnTo>
                  <a:pt x="7156" y="2608"/>
                </a:lnTo>
                <a:lnTo>
                  <a:pt x="7156" y="9121"/>
                </a:lnTo>
                <a:lnTo>
                  <a:pt x="7144" y="9252"/>
                </a:lnTo>
                <a:lnTo>
                  <a:pt x="7049" y="9490"/>
                </a:lnTo>
                <a:lnTo>
                  <a:pt x="6871" y="9657"/>
                </a:lnTo>
                <a:lnTo>
                  <a:pt x="6644" y="9764"/>
                </a:lnTo>
                <a:lnTo>
                  <a:pt x="6513" y="9776"/>
                </a:lnTo>
                <a:lnTo>
                  <a:pt x="1298" y="9776"/>
                </a:lnTo>
                <a:lnTo>
                  <a:pt x="1167" y="9764"/>
                </a:lnTo>
                <a:lnTo>
                  <a:pt x="929" y="9657"/>
                </a:lnTo>
                <a:lnTo>
                  <a:pt x="751" y="9490"/>
                </a:lnTo>
                <a:lnTo>
                  <a:pt x="655" y="9252"/>
                </a:lnTo>
                <a:lnTo>
                  <a:pt x="643" y="9121"/>
                </a:lnTo>
                <a:lnTo>
                  <a:pt x="643" y="2608"/>
                </a:lnTo>
                <a:lnTo>
                  <a:pt x="655" y="2477"/>
                </a:lnTo>
                <a:lnTo>
                  <a:pt x="751" y="2239"/>
                </a:lnTo>
                <a:lnTo>
                  <a:pt x="929" y="2060"/>
                </a:lnTo>
                <a:lnTo>
                  <a:pt x="1167" y="1965"/>
                </a:lnTo>
                <a:lnTo>
                  <a:pt x="1298" y="1953"/>
                </a:lnTo>
                <a:lnTo>
                  <a:pt x="1429" y="1941"/>
                </a:lnTo>
                <a:lnTo>
                  <a:pt x="1608" y="1762"/>
                </a:lnTo>
                <a:lnTo>
                  <a:pt x="1620" y="1631"/>
                </a:lnTo>
                <a:lnTo>
                  <a:pt x="1608" y="1501"/>
                </a:lnTo>
                <a:lnTo>
                  <a:pt x="1429" y="1322"/>
                </a:lnTo>
                <a:lnTo>
                  <a:pt x="1298" y="129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58"/>
          <p:cNvSpPr/>
          <p:nvPr/>
        </p:nvSpPr>
        <p:spPr>
          <a:xfrm>
            <a:off x="12903968" y="1532800"/>
            <a:ext cx="591435" cy="591435"/>
          </a:xfrm>
          <a:custGeom>
            <a:avLst/>
            <a:gdLst/>
            <a:ahLst/>
            <a:cxnLst/>
            <a:rect l="l" t="t" r="r" b="b"/>
            <a:pathLst>
              <a:path w="10419" h="10419" extrusionOk="0">
                <a:moveTo>
                  <a:pt x="5216" y="1953"/>
                </a:moveTo>
                <a:lnTo>
                  <a:pt x="5085" y="1977"/>
                </a:lnTo>
                <a:lnTo>
                  <a:pt x="4906" y="2143"/>
                </a:lnTo>
                <a:lnTo>
                  <a:pt x="4894" y="2274"/>
                </a:lnTo>
                <a:lnTo>
                  <a:pt x="4870" y="5215"/>
                </a:lnTo>
                <a:lnTo>
                  <a:pt x="4882" y="5287"/>
                </a:lnTo>
                <a:lnTo>
                  <a:pt x="4965" y="5430"/>
                </a:lnTo>
                <a:lnTo>
                  <a:pt x="5037" y="5477"/>
                </a:lnTo>
                <a:lnTo>
                  <a:pt x="6990" y="6787"/>
                </a:lnTo>
                <a:lnTo>
                  <a:pt x="7109" y="6835"/>
                </a:lnTo>
                <a:lnTo>
                  <a:pt x="7347" y="6787"/>
                </a:lnTo>
                <a:lnTo>
                  <a:pt x="7442" y="6692"/>
                </a:lnTo>
                <a:lnTo>
                  <a:pt x="7490" y="6573"/>
                </a:lnTo>
                <a:lnTo>
                  <a:pt x="7442" y="6323"/>
                </a:lnTo>
                <a:lnTo>
                  <a:pt x="7347" y="6239"/>
                </a:lnTo>
                <a:lnTo>
                  <a:pt x="5537" y="5037"/>
                </a:lnTo>
                <a:lnTo>
                  <a:pt x="5537" y="2274"/>
                </a:lnTo>
                <a:lnTo>
                  <a:pt x="5525" y="2143"/>
                </a:lnTo>
                <a:lnTo>
                  <a:pt x="5347" y="1977"/>
                </a:lnTo>
                <a:lnTo>
                  <a:pt x="5216" y="1953"/>
                </a:lnTo>
                <a:close/>
                <a:moveTo>
                  <a:pt x="5216" y="655"/>
                </a:moveTo>
                <a:lnTo>
                  <a:pt x="5680" y="667"/>
                </a:lnTo>
                <a:lnTo>
                  <a:pt x="6573" y="846"/>
                </a:lnTo>
                <a:lnTo>
                  <a:pt x="7394" y="1191"/>
                </a:lnTo>
                <a:lnTo>
                  <a:pt x="8121" y="1691"/>
                </a:lnTo>
                <a:lnTo>
                  <a:pt x="8740" y="2310"/>
                </a:lnTo>
                <a:lnTo>
                  <a:pt x="9228" y="3036"/>
                </a:lnTo>
                <a:lnTo>
                  <a:pt x="9573" y="3846"/>
                </a:lnTo>
                <a:lnTo>
                  <a:pt x="9752" y="4739"/>
                </a:lnTo>
                <a:lnTo>
                  <a:pt x="9776" y="5215"/>
                </a:lnTo>
                <a:lnTo>
                  <a:pt x="9752" y="5680"/>
                </a:lnTo>
                <a:lnTo>
                  <a:pt x="9573" y="6573"/>
                </a:lnTo>
                <a:lnTo>
                  <a:pt x="9228" y="7382"/>
                </a:lnTo>
                <a:lnTo>
                  <a:pt x="8740" y="8109"/>
                </a:lnTo>
                <a:lnTo>
                  <a:pt x="8121" y="8728"/>
                </a:lnTo>
                <a:lnTo>
                  <a:pt x="7394" y="9228"/>
                </a:lnTo>
                <a:lnTo>
                  <a:pt x="6573" y="9573"/>
                </a:lnTo>
                <a:lnTo>
                  <a:pt x="5680" y="9752"/>
                </a:lnTo>
                <a:lnTo>
                  <a:pt x="5216" y="9764"/>
                </a:lnTo>
                <a:lnTo>
                  <a:pt x="4739" y="9752"/>
                </a:lnTo>
                <a:lnTo>
                  <a:pt x="3858" y="9573"/>
                </a:lnTo>
                <a:lnTo>
                  <a:pt x="3037" y="9228"/>
                </a:lnTo>
                <a:lnTo>
                  <a:pt x="2310" y="8728"/>
                </a:lnTo>
                <a:lnTo>
                  <a:pt x="1691" y="8109"/>
                </a:lnTo>
                <a:lnTo>
                  <a:pt x="1203" y="7382"/>
                </a:lnTo>
                <a:lnTo>
                  <a:pt x="858" y="6573"/>
                </a:lnTo>
                <a:lnTo>
                  <a:pt x="667" y="5680"/>
                </a:lnTo>
                <a:lnTo>
                  <a:pt x="655" y="5215"/>
                </a:lnTo>
                <a:lnTo>
                  <a:pt x="667" y="4739"/>
                </a:lnTo>
                <a:lnTo>
                  <a:pt x="858" y="3846"/>
                </a:lnTo>
                <a:lnTo>
                  <a:pt x="1203" y="3036"/>
                </a:lnTo>
                <a:lnTo>
                  <a:pt x="1691" y="2310"/>
                </a:lnTo>
                <a:lnTo>
                  <a:pt x="2310" y="1691"/>
                </a:lnTo>
                <a:lnTo>
                  <a:pt x="3037" y="1191"/>
                </a:lnTo>
                <a:lnTo>
                  <a:pt x="3858" y="846"/>
                </a:lnTo>
                <a:lnTo>
                  <a:pt x="4739" y="667"/>
                </a:lnTo>
                <a:lnTo>
                  <a:pt x="5216" y="655"/>
                </a:lnTo>
                <a:close/>
                <a:moveTo>
                  <a:pt x="5216" y="0"/>
                </a:moveTo>
                <a:lnTo>
                  <a:pt x="4680" y="24"/>
                </a:lnTo>
                <a:lnTo>
                  <a:pt x="3656" y="226"/>
                </a:lnTo>
                <a:lnTo>
                  <a:pt x="2727" y="619"/>
                </a:lnTo>
                <a:lnTo>
                  <a:pt x="1894" y="1179"/>
                </a:lnTo>
                <a:lnTo>
                  <a:pt x="1191" y="1893"/>
                </a:lnTo>
                <a:lnTo>
                  <a:pt x="620" y="2727"/>
                </a:lnTo>
                <a:lnTo>
                  <a:pt x="227" y="3656"/>
                </a:lnTo>
                <a:lnTo>
                  <a:pt x="24" y="4680"/>
                </a:lnTo>
                <a:lnTo>
                  <a:pt x="0" y="5215"/>
                </a:lnTo>
                <a:lnTo>
                  <a:pt x="24" y="5739"/>
                </a:lnTo>
                <a:lnTo>
                  <a:pt x="227" y="6763"/>
                </a:lnTo>
                <a:lnTo>
                  <a:pt x="620" y="7692"/>
                </a:lnTo>
                <a:lnTo>
                  <a:pt x="1191" y="8525"/>
                </a:lnTo>
                <a:lnTo>
                  <a:pt x="1894" y="9240"/>
                </a:lnTo>
                <a:lnTo>
                  <a:pt x="2727" y="9800"/>
                </a:lnTo>
                <a:lnTo>
                  <a:pt x="3656" y="10192"/>
                </a:lnTo>
                <a:lnTo>
                  <a:pt x="4680" y="10395"/>
                </a:lnTo>
                <a:lnTo>
                  <a:pt x="5216" y="10419"/>
                </a:lnTo>
                <a:lnTo>
                  <a:pt x="5751" y="10395"/>
                </a:lnTo>
                <a:lnTo>
                  <a:pt x="6763" y="10192"/>
                </a:lnTo>
                <a:lnTo>
                  <a:pt x="7704" y="9800"/>
                </a:lnTo>
                <a:lnTo>
                  <a:pt x="8526" y="9240"/>
                </a:lnTo>
                <a:lnTo>
                  <a:pt x="9240" y="8525"/>
                </a:lnTo>
                <a:lnTo>
                  <a:pt x="9800" y="7692"/>
                </a:lnTo>
                <a:lnTo>
                  <a:pt x="10193" y="6763"/>
                </a:lnTo>
                <a:lnTo>
                  <a:pt x="10407" y="5739"/>
                </a:lnTo>
                <a:lnTo>
                  <a:pt x="10419" y="5215"/>
                </a:lnTo>
                <a:lnTo>
                  <a:pt x="10407" y="4680"/>
                </a:lnTo>
                <a:lnTo>
                  <a:pt x="10193" y="3656"/>
                </a:lnTo>
                <a:lnTo>
                  <a:pt x="9800" y="2727"/>
                </a:lnTo>
                <a:lnTo>
                  <a:pt x="9240" y="1893"/>
                </a:lnTo>
                <a:lnTo>
                  <a:pt x="8526" y="1179"/>
                </a:lnTo>
                <a:lnTo>
                  <a:pt x="7704" y="619"/>
                </a:lnTo>
                <a:lnTo>
                  <a:pt x="6763" y="226"/>
                </a:lnTo>
                <a:lnTo>
                  <a:pt x="5751" y="24"/>
                </a:lnTo>
                <a:lnTo>
                  <a:pt x="5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58"/>
          <p:cNvSpPr/>
          <p:nvPr/>
        </p:nvSpPr>
        <p:spPr>
          <a:xfrm>
            <a:off x="8447192" y="1532800"/>
            <a:ext cx="443448" cy="591435"/>
          </a:xfrm>
          <a:custGeom>
            <a:avLst/>
            <a:gdLst/>
            <a:ahLst/>
            <a:cxnLst/>
            <a:rect l="l" t="t" r="r" b="b"/>
            <a:pathLst>
              <a:path w="7812" h="10419" extrusionOk="0">
                <a:moveTo>
                  <a:pt x="3906" y="655"/>
                </a:moveTo>
                <a:lnTo>
                  <a:pt x="4037" y="667"/>
                </a:lnTo>
                <a:lnTo>
                  <a:pt x="4275" y="762"/>
                </a:lnTo>
                <a:lnTo>
                  <a:pt x="4442" y="941"/>
                </a:lnTo>
                <a:lnTo>
                  <a:pt x="4549" y="1167"/>
                </a:lnTo>
                <a:lnTo>
                  <a:pt x="4561" y="1310"/>
                </a:lnTo>
                <a:lnTo>
                  <a:pt x="4549" y="1441"/>
                </a:lnTo>
                <a:lnTo>
                  <a:pt x="4442" y="1667"/>
                </a:lnTo>
                <a:lnTo>
                  <a:pt x="4275" y="1846"/>
                </a:lnTo>
                <a:lnTo>
                  <a:pt x="4037" y="1941"/>
                </a:lnTo>
                <a:lnTo>
                  <a:pt x="3906" y="1953"/>
                </a:lnTo>
                <a:lnTo>
                  <a:pt x="3775" y="1941"/>
                </a:lnTo>
                <a:lnTo>
                  <a:pt x="3537" y="1846"/>
                </a:lnTo>
                <a:lnTo>
                  <a:pt x="3358" y="1667"/>
                </a:lnTo>
                <a:lnTo>
                  <a:pt x="3263" y="1441"/>
                </a:lnTo>
                <a:lnTo>
                  <a:pt x="3251" y="1310"/>
                </a:lnTo>
                <a:lnTo>
                  <a:pt x="3263" y="1167"/>
                </a:lnTo>
                <a:lnTo>
                  <a:pt x="3358" y="941"/>
                </a:lnTo>
                <a:lnTo>
                  <a:pt x="3537" y="762"/>
                </a:lnTo>
                <a:lnTo>
                  <a:pt x="3775" y="667"/>
                </a:lnTo>
                <a:lnTo>
                  <a:pt x="3906" y="655"/>
                </a:lnTo>
                <a:close/>
                <a:moveTo>
                  <a:pt x="3906" y="0"/>
                </a:moveTo>
                <a:lnTo>
                  <a:pt x="3632" y="24"/>
                </a:lnTo>
                <a:lnTo>
                  <a:pt x="3167" y="215"/>
                </a:lnTo>
                <a:lnTo>
                  <a:pt x="2822" y="572"/>
                </a:lnTo>
                <a:lnTo>
                  <a:pt x="2620" y="1036"/>
                </a:lnTo>
                <a:lnTo>
                  <a:pt x="2596" y="1298"/>
                </a:lnTo>
                <a:lnTo>
                  <a:pt x="2608" y="1477"/>
                </a:lnTo>
                <a:lnTo>
                  <a:pt x="2703" y="1810"/>
                </a:lnTo>
                <a:lnTo>
                  <a:pt x="2786" y="1953"/>
                </a:lnTo>
                <a:lnTo>
                  <a:pt x="2274" y="1953"/>
                </a:lnTo>
                <a:lnTo>
                  <a:pt x="2144" y="1977"/>
                </a:lnTo>
                <a:lnTo>
                  <a:pt x="1965" y="2155"/>
                </a:lnTo>
                <a:lnTo>
                  <a:pt x="1953" y="2286"/>
                </a:lnTo>
                <a:lnTo>
                  <a:pt x="1965" y="2405"/>
                </a:lnTo>
                <a:lnTo>
                  <a:pt x="2144" y="2584"/>
                </a:lnTo>
                <a:lnTo>
                  <a:pt x="2274" y="2608"/>
                </a:lnTo>
                <a:lnTo>
                  <a:pt x="5537" y="2608"/>
                </a:lnTo>
                <a:lnTo>
                  <a:pt x="5656" y="2584"/>
                </a:lnTo>
                <a:lnTo>
                  <a:pt x="5835" y="2405"/>
                </a:lnTo>
                <a:lnTo>
                  <a:pt x="5858" y="2286"/>
                </a:lnTo>
                <a:lnTo>
                  <a:pt x="5835" y="2155"/>
                </a:lnTo>
                <a:lnTo>
                  <a:pt x="5656" y="1977"/>
                </a:lnTo>
                <a:lnTo>
                  <a:pt x="5537" y="1953"/>
                </a:lnTo>
                <a:lnTo>
                  <a:pt x="5025" y="1953"/>
                </a:lnTo>
                <a:lnTo>
                  <a:pt x="5108" y="1810"/>
                </a:lnTo>
                <a:lnTo>
                  <a:pt x="5192" y="1477"/>
                </a:lnTo>
                <a:lnTo>
                  <a:pt x="5204" y="1298"/>
                </a:lnTo>
                <a:lnTo>
                  <a:pt x="5192" y="1036"/>
                </a:lnTo>
                <a:lnTo>
                  <a:pt x="4989" y="572"/>
                </a:lnTo>
                <a:lnTo>
                  <a:pt x="4632" y="215"/>
                </a:lnTo>
                <a:lnTo>
                  <a:pt x="4168" y="24"/>
                </a:lnTo>
                <a:lnTo>
                  <a:pt x="3906" y="0"/>
                </a:lnTo>
                <a:close/>
                <a:moveTo>
                  <a:pt x="3572" y="4882"/>
                </a:moveTo>
                <a:lnTo>
                  <a:pt x="3441" y="4906"/>
                </a:lnTo>
                <a:lnTo>
                  <a:pt x="3275" y="5084"/>
                </a:lnTo>
                <a:lnTo>
                  <a:pt x="3251" y="5215"/>
                </a:lnTo>
                <a:lnTo>
                  <a:pt x="3275" y="5346"/>
                </a:lnTo>
                <a:lnTo>
                  <a:pt x="3441" y="5513"/>
                </a:lnTo>
                <a:lnTo>
                  <a:pt x="3572" y="5537"/>
                </a:lnTo>
                <a:lnTo>
                  <a:pt x="6180" y="5537"/>
                </a:lnTo>
                <a:lnTo>
                  <a:pt x="6311" y="5513"/>
                </a:lnTo>
                <a:lnTo>
                  <a:pt x="6489" y="5346"/>
                </a:lnTo>
                <a:lnTo>
                  <a:pt x="6513" y="5215"/>
                </a:lnTo>
                <a:lnTo>
                  <a:pt x="6489" y="5084"/>
                </a:lnTo>
                <a:lnTo>
                  <a:pt x="6311" y="4906"/>
                </a:lnTo>
                <a:lnTo>
                  <a:pt x="6180" y="4882"/>
                </a:lnTo>
                <a:close/>
                <a:moveTo>
                  <a:pt x="1846" y="4727"/>
                </a:moveTo>
                <a:lnTo>
                  <a:pt x="1679" y="4799"/>
                </a:lnTo>
                <a:lnTo>
                  <a:pt x="1536" y="4930"/>
                </a:lnTo>
                <a:lnTo>
                  <a:pt x="1465" y="5108"/>
                </a:lnTo>
                <a:lnTo>
                  <a:pt x="1465" y="5215"/>
                </a:lnTo>
                <a:lnTo>
                  <a:pt x="1465" y="5311"/>
                </a:lnTo>
                <a:lnTo>
                  <a:pt x="1536" y="5489"/>
                </a:lnTo>
                <a:lnTo>
                  <a:pt x="1679" y="5620"/>
                </a:lnTo>
                <a:lnTo>
                  <a:pt x="1846" y="5692"/>
                </a:lnTo>
                <a:lnTo>
                  <a:pt x="1953" y="5704"/>
                </a:lnTo>
                <a:lnTo>
                  <a:pt x="2048" y="5692"/>
                </a:lnTo>
                <a:lnTo>
                  <a:pt x="2227" y="5620"/>
                </a:lnTo>
                <a:lnTo>
                  <a:pt x="2358" y="5489"/>
                </a:lnTo>
                <a:lnTo>
                  <a:pt x="2429" y="5311"/>
                </a:lnTo>
                <a:lnTo>
                  <a:pt x="2441" y="5215"/>
                </a:lnTo>
                <a:lnTo>
                  <a:pt x="2429" y="5108"/>
                </a:lnTo>
                <a:lnTo>
                  <a:pt x="2358" y="4930"/>
                </a:lnTo>
                <a:lnTo>
                  <a:pt x="2227" y="4799"/>
                </a:lnTo>
                <a:lnTo>
                  <a:pt x="2048" y="4727"/>
                </a:lnTo>
                <a:close/>
                <a:moveTo>
                  <a:pt x="3572" y="6835"/>
                </a:moveTo>
                <a:lnTo>
                  <a:pt x="3441" y="6859"/>
                </a:lnTo>
                <a:lnTo>
                  <a:pt x="3275" y="7037"/>
                </a:lnTo>
                <a:lnTo>
                  <a:pt x="3251" y="7168"/>
                </a:lnTo>
                <a:lnTo>
                  <a:pt x="3275" y="7299"/>
                </a:lnTo>
                <a:lnTo>
                  <a:pt x="3441" y="7466"/>
                </a:lnTo>
                <a:lnTo>
                  <a:pt x="3572" y="7490"/>
                </a:lnTo>
                <a:lnTo>
                  <a:pt x="6180" y="7490"/>
                </a:lnTo>
                <a:lnTo>
                  <a:pt x="6311" y="7466"/>
                </a:lnTo>
                <a:lnTo>
                  <a:pt x="6489" y="7299"/>
                </a:lnTo>
                <a:lnTo>
                  <a:pt x="6513" y="7168"/>
                </a:lnTo>
                <a:lnTo>
                  <a:pt x="6489" y="7037"/>
                </a:lnTo>
                <a:lnTo>
                  <a:pt x="6311" y="6859"/>
                </a:lnTo>
                <a:lnTo>
                  <a:pt x="6180" y="6835"/>
                </a:lnTo>
                <a:close/>
                <a:moveTo>
                  <a:pt x="1846" y="6680"/>
                </a:moveTo>
                <a:lnTo>
                  <a:pt x="1679" y="6751"/>
                </a:lnTo>
                <a:lnTo>
                  <a:pt x="1536" y="6894"/>
                </a:lnTo>
                <a:lnTo>
                  <a:pt x="1465" y="7061"/>
                </a:lnTo>
                <a:lnTo>
                  <a:pt x="1465" y="7168"/>
                </a:lnTo>
                <a:lnTo>
                  <a:pt x="1465" y="7263"/>
                </a:lnTo>
                <a:lnTo>
                  <a:pt x="1536" y="7442"/>
                </a:lnTo>
                <a:lnTo>
                  <a:pt x="1679" y="7573"/>
                </a:lnTo>
                <a:lnTo>
                  <a:pt x="1846" y="7644"/>
                </a:lnTo>
                <a:lnTo>
                  <a:pt x="1953" y="7656"/>
                </a:lnTo>
                <a:lnTo>
                  <a:pt x="2048" y="7644"/>
                </a:lnTo>
                <a:lnTo>
                  <a:pt x="2227" y="7573"/>
                </a:lnTo>
                <a:lnTo>
                  <a:pt x="2358" y="7442"/>
                </a:lnTo>
                <a:lnTo>
                  <a:pt x="2429" y="7263"/>
                </a:lnTo>
                <a:lnTo>
                  <a:pt x="2441" y="7168"/>
                </a:lnTo>
                <a:lnTo>
                  <a:pt x="2429" y="7061"/>
                </a:lnTo>
                <a:lnTo>
                  <a:pt x="2358" y="6894"/>
                </a:lnTo>
                <a:lnTo>
                  <a:pt x="2227" y="6751"/>
                </a:lnTo>
                <a:lnTo>
                  <a:pt x="2048" y="6680"/>
                </a:lnTo>
                <a:close/>
                <a:moveTo>
                  <a:pt x="1298" y="1298"/>
                </a:moveTo>
                <a:lnTo>
                  <a:pt x="1036" y="1322"/>
                </a:lnTo>
                <a:lnTo>
                  <a:pt x="560" y="1524"/>
                </a:lnTo>
                <a:lnTo>
                  <a:pt x="215" y="1870"/>
                </a:lnTo>
                <a:lnTo>
                  <a:pt x="12" y="2346"/>
                </a:lnTo>
                <a:lnTo>
                  <a:pt x="0" y="2608"/>
                </a:lnTo>
                <a:lnTo>
                  <a:pt x="0" y="9121"/>
                </a:lnTo>
                <a:lnTo>
                  <a:pt x="12" y="9383"/>
                </a:lnTo>
                <a:lnTo>
                  <a:pt x="215" y="9847"/>
                </a:lnTo>
                <a:lnTo>
                  <a:pt x="560" y="10204"/>
                </a:lnTo>
                <a:lnTo>
                  <a:pt x="1036" y="10395"/>
                </a:lnTo>
                <a:lnTo>
                  <a:pt x="1298" y="10419"/>
                </a:lnTo>
                <a:lnTo>
                  <a:pt x="6513" y="10419"/>
                </a:lnTo>
                <a:lnTo>
                  <a:pt x="6775" y="10395"/>
                </a:lnTo>
                <a:lnTo>
                  <a:pt x="7240" y="10204"/>
                </a:lnTo>
                <a:lnTo>
                  <a:pt x="7597" y="9847"/>
                </a:lnTo>
                <a:lnTo>
                  <a:pt x="7787" y="9383"/>
                </a:lnTo>
                <a:lnTo>
                  <a:pt x="7811" y="9121"/>
                </a:lnTo>
                <a:lnTo>
                  <a:pt x="7811" y="2608"/>
                </a:lnTo>
                <a:lnTo>
                  <a:pt x="7787" y="2346"/>
                </a:lnTo>
                <a:lnTo>
                  <a:pt x="7597" y="1870"/>
                </a:lnTo>
                <a:lnTo>
                  <a:pt x="7240" y="1524"/>
                </a:lnTo>
                <a:lnTo>
                  <a:pt x="6775" y="1322"/>
                </a:lnTo>
                <a:lnTo>
                  <a:pt x="6513" y="1298"/>
                </a:lnTo>
                <a:lnTo>
                  <a:pt x="6382" y="1322"/>
                </a:lnTo>
                <a:lnTo>
                  <a:pt x="6204" y="1501"/>
                </a:lnTo>
                <a:lnTo>
                  <a:pt x="6180" y="1631"/>
                </a:lnTo>
                <a:lnTo>
                  <a:pt x="6204" y="1762"/>
                </a:lnTo>
                <a:lnTo>
                  <a:pt x="6382" y="1941"/>
                </a:lnTo>
                <a:lnTo>
                  <a:pt x="6513" y="1953"/>
                </a:lnTo>
                <a:lnTo>
                  <a:pt x="6644" y="1965"/>
                </a:lnTo>
                <a:lnTo>
                  <a:pt x="6870" y="2060"/>
                </a:lnTo>
                <a:lnTo>
                  <a:pt x="7049" y="2239"/>
                </a:lnTo>
                <a:lnTo>
                  <a:pt x="7144" y="2477"/>
                </a:lnTo>
                <a:lnTo>
                  <a:pt x="7156" y="2608"/>
                </a:lnTo>
                <a:lnTo>
                  <a:pt x="7156" y="9121"/>
                </a:lnTo>
                <a:lnTo>
                  <a:pt x="7144" y="9252"/>
                </a:lnTo>
                <a:lnTo>
                  <a:pt x="7049" y="9490"/>
                </a:lnTo>
                <a:lnTo>
                  <a:pt x="6870" y="9657"/>
                </a:lnTo>
                <a:lnTo>
                  <a:pt x="6644" y="9764"/>
                </a:lnTo>
                <a:lnTo>
                  <a:pt x="6513" y="9776"/>
                </a:lnTo>
                <a:lnTo>
                  <a:pt x="1298" y="9776"/>
                </a:lnTo>
                <a:lnTo>
                  <a:pt x="1167" y="9764"/>
                </a:lnTo>
                <a:lnTo>
                  <a:pt x="929" y="9657"/>
                </a:lnTo>
                <a:lnTo>
                  <a:pt x="750" y="9490"/>
                </a:lnTo>
                <a:lnTo>
                  <a:pt x="655" y="9252"/>
                </a:lnTo>
                <a:lnTo>
                  <a:pt x="643" y="9121"/>
                </a:lnTo>
                <a:lnTo>
                  <a:pt x="643" y="2608"/>
                </a:lnTo>
                <a:lnTo>
                  <a:pt x="655" y="2477"/>
                </a:lnTo>
                <a:lnTo>
                  <a:pt x="750" y="2239"/>
                </a:lnTo>
                <a:lnTo>
                  <a:pt x="929" y="2060"/>
                </a:lnTo>
                <a:lnTo>
                  <a:pt x="1167" y="1965"/>
                </a:lnTo>
                <a:lnTo>
                  <a:pt x="1298" y="1953"/>
                </a:lnTo>
                <a:lnTo>
                  <a:pt x="1429" y="1941"/>
                </a:lnTo>
                <a:lnTo>
                  <a:pt x="1608" y="1762"/>
                </a:lnTo>
                <a:lnTo>
                  <a:pt x="1620" y="1631"/>
                </a:lnTo>
                <a:lnTo>
                  <a:pt x="1608" y="1501"/>
                </a:lnTo>
                <a:lnTo>
                  <a:pt x="1429" y="1322"/>
                </a:lnTo>
                <a:lnTo>
                  <a:pt x="1298" y="129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58"/>
          <p:cNvSpPr/>
          <p:nvPr/>
        </p:nvSpPr>
        <p:spPr>
          <a:xfrm>
            <a:off x="9579991" y="1532800"/>
            <a:ext cx="443391" cy="591435"/>
          </a:xfrm>
          <a:custGeom>
            <a:avLst/>
            <a:gdLst/>
            <a:ahLst/>
            <a:cxnLst/>
            <a:rect l="l" t="t" r="r" b="b"/>
            <a:pathLst>
              <a:path w="7811" h="10419" extrusionOk="0">
                <a:moveTo>
                  <a:pt x="4036" y="655"/>
                </a:moveTo>
                <a:lnTo>
                  <a:pt x="4275" y="762"/>
                </a:lnTo>
                <a:lnTo>
                  <a:pt x="4453" y="941"/>
                </a:lnTo>
                <a:lnTo>
                  <a:pt x="4548" y="1167"/>
                </a:lnTo>
                <a:lnTo>
                  <a:pt x="4560" y="1298"/>
                </a:lnTo>
                <a:lnTo>
                  <a:pt x="4548" y="1441"/>
                </a:lnTo>
                <a:lnTo>
                  <a:pt x="4453" y="1667"/>
                </a:lnTo>
                <a:lnTo>
                  <a:pt x="4275" y="1846"/>
                </a:lnTo>
                <a:lnTo>
                  <a:pt x="4036" y="1941"/>
                </a:lnTo>
                <a:lnTo>
                  <a:pt x="3905" y="1953"/>
                </a:lnTo>
                <a:lnTo>
                  <a:pt x="3774" y="1941"/>
                </a:lnTo>
                <a:lnTo>
                  <a:pt x="3536" y="1846"/>
                </a:lnTo>
                <a:lnTo>
                  <a:pt x="3358" y="1667"/>
                </a:lnTo>
                <a:lnTo>
                  <a:pt x="3262" y="1429"/>
                </a:lnTo>
                <a:lnTo>
                  <a:pt x="3251" y="1298"/>
                </a:lnTo>
                <a:lnTo>
                  <a:pt x="3262" y="1167"/>
                </a:lnTo>
                <a:lnTo>
                  <a:pt x="3358" y="941"/>
                </a:lnTo>
                <a:lnTo>
                  <a:pt x="3536" y="762"/>
                </a:lnTo>
                <a:lnTo>
                  <a:pt x="3774" y="655"/>
                </a:lnTo>
                <a:close/>
                <a:moveTo>
                  <a:pt x="3905" y="0"/>
                </a:moveTo>
                <a:lnTo>
                  <a:pt x="3643" y="12"/>
                </a:lnTo>
                <a:lnTo>
                  <a:pt x="3167" y="215"/>
                </a:lnTo>
                <a:lnTo>
                  <a:pt x="2822" y="572"/>
                </a:lnTo>
                <a:lnTo>
                  <a:pt x="2619" y="1036"/>
                </a:lnTo>
                <a:lnTo>
                  <a:pt x="2608" y="1298"/>
                </a:lnTo>
                <a:lnTo>
                  <a:pt x="2608" y="1477"/>
                </a:lnTo>
                <a:lnTo>
                  <a:pt x="2703" y="1810"/>
                </a:lnTo>
                <a:lnTo>
                  <a:pt x="2786" y="1953"/>
                </a:lnTo>
                <a:lnTo>
                  <a:pt x="2274" y="1953"/>
                </a:lnTo>
                <a:lnTo>
                  <a:pt x="2143" y="1977"/>
                </a:lnTo>
                <a:lnTo>
                  <a:pt x="1965" y="2143"/>
                </a:lnTo>
                <a:lnTo>
                  <a:pt x="1953" y="2274"/>
                </a:lnTo>
                <a:lnTo>
                  <a:pt x="1965" y="2405"/>
                </a:lnTo>
                <a:lnTo>
                  <a:pt x="2143" y="2584"/>
                </a:lnTo>
                <a:lnTo>
                  <a:pt x="2274" y="2608"/>
                </a:lnTo>
                <a:lnTo>
                  <a:pt x="5537" y="2608"/>
                </a:lnTo>
                <a:lnTo>
                  <a:pt x="5668" y="2584"/>
                </a:lnTo>
                <a:lnTo>
                  <a:pt x="5834" y="2405"/>
                </a:lnTo>
                <a:lnTo>
                  <a:pt x="5858" y="2274"/>
                </a:lnTo>
                <a:lnTo>
                  <a:pt x="5834" y="2143"/>
                </a:lnTo>
                <a:lnTo>
                  <a:pt x="5668" y="1977"/>
                </a:lnTo>
                <a:lnTo>
                  <a:pt x="5537" y="1953"/>
                </a:lnTo>
                <a:lnTo>
                  <a:pt x="5025" y="1953"/>
                </a:lnTo>
                <a:lnTo>
                  <a:pt x="5108" y="1810"/>
                </a:lnTo>
                <a:lnTo>
                  <a:pt x="5203" y="1477"/>
                </a:lnTo>
                <a:lnTo>
                  <a:pt x="5203" y="1298"/>
                </a:lnTo>
                <a:lnTo>
                  <a:pt x="5191" y="1036"/>
                </a:lnTo>
                <a:lnTo>
                  <a:pt x="4989" y="572"/>
                </a:lnTo>
                <a:lnTo>
                  <a:pt x="4632" y="215"/>
                </a:lnTo>
                <a:lnTo>
                  <a:pt x="4167" y="12"/>
                </a:lnTo>
                <a:lnTo>
                  <a:pt x="3905" y="0"/>
                </a:lnTo>
                <a:close/>
                <a:moveTo>
                  <a:pt x="4227" y="4882"/>
                </a:moveTo>
                <a:lnTo>
                  <a:pt x="4096" y="4906"/>
                </a:lnTo>
                <a:lnTo>
                  <a:pt x="3917" y="5084"/>
                </a:lnTo>
                <a:lnTo>
                  <a:pt x="3905" y="5215"/>
                </a:lnTo>
                <a:lnTo>
                  <a:pt x="3917" y="5346"/>
                </a:lnTo>
                <a:lnTo>
                  <a:pt x="4096" y="5513"/>
                </a:lnTo>
                <a:lnTo>
                  <a:pt x="4227" y="5537"/>
                </a:lnTo>
                <a:lnTo>
                  <a:pt x="6180" y="5537"/>
                </a:lnTo>
                <a:lnTo>
                  <a:pt x="6311" y="5513"/>
                </a:lnTo>
                <a:lnTo>
                  <a:pt x="6489" y="5346"/>
                </a:lnTo>
                <a:lnTo>
                  <a:pt x="6513" y="5215"/>
                </a:lnTo>
                <a:lnTo>
                  <a:pt x="6489" y="5084"/>
                </a:lnTo>
                <a:lnTo>
                  <a:pt x="6311" y="4906"/>
                </a:lnTo>
                <a:lnTo>
                  <a:pt x="6180" y="4882"/>
                </a:lnTo>
                <a:close/>
                <a:moveTo>
                  <a:pt x="3691" y="3918"/>
                </a:moveTo>
                <a:lnTo>
                  <a:pt x="3441" y="3929"/>
                </a:lnTo>
                <a:lnTo>
                  <a:pt x="3346" y="4013"/>
                </a:lnTo>
                <a:lnTo>
                  <a:pt x="2298" y="5084"/>
                </a:lnTo>
                <a:lnTo>
                  <a:pt x="1846" y="4644"/>
                </a:lnTo>
                <a:lnTo>
                  <a:pt x="1738" y="4572"/>
                </a:lnTo>
                <a:lnTo>
                  <a:pt x="1488" y="4572"/>
                </a:lnTo>
                <a:lnTo>
                  <a:pt x="1381" y="4668"/>
                </a:lnTo>
                <a:lnTo>
                  <a:pt x="1310" y="4775"/>
                </a:lnTo>
                <a:lnTo>
                  <a:pt x="1322" y="5025"/>
                </a:lnTo>
                <a:lnTo>
                  <a:pt x="1405" y="5120"/>
                </a:lnTo>
                <a:lnTo>
                  <a:pt x="2108" y="5775"/>
                </a:lnTo>
                <a:lnTo>
                  <a:pt x="2215" y="5846"/>
                </a:lnTo>
                <a:lnTo>
                  <a:pt x="2334" y="5858"/>
                </a:lnTo>
                <a:lnTo>
                  <a:pt x="2465" y="5846"/>
                </a:lnTo>
                <a:lnTo>
                  <a:pt x="2560" y="5763"/>
                </a:lnTo>
                <a:lnTo>
                  <a:pt x="3810" y="4453"/>
                </a:lnTo>
                <a:lnTo>
                  <a:pt x="3894" y="4346"/>
                </a:lnTo>
                <a:lnTo>
                  <a:pt x="3882" y="4096"/>
                </a:lnTo>
                <a:lnTo>
                  <a:pt x="3798" y="4001"/>
                </a:lnTo>
                <a:lnTo>
                  <a:pt x="3691" y="3918"/>
                </a:lnTo>
                <a:close/>
                <a:moveTo>
                  <a:pt x="3584" y="6835"/>
                </a:moveTo>
                <a:lnTo>
                  <a:pt x="3453" y="6859"/>
                </a:lnTo>
                <a:lnTo>
                  <a:pt x="3274" y="7037"/>
                </a:lnTo>
                <a:lnTo>
                  <a:pt x="3251" y="7168"/>
                </a:lnTo>
                <a:lnTo>
                  <a:pt x="3274" y="7299"/>
                </a:lnTo>
                <a:lnTo>
                  <a:pt x="3453" y="7466"/>
                </a:lnTo>
                <a:lnTo>
                  <a:pt x="3584" y="7490"/>
                </a:lnTo>
                <a:lnTo>
                  <a:pt x="6180" y="7490"/>
                </a:lnTo>
                <a:lnTo>
                  <a:pt x="6311" y="7466"/>
                </a:lnTo>
                <a:lnTo>
                  <a:pt x="6489" y="7299"/>
                </a:lnTo>
                <a:lnTo>
                  <a:pt x="6513" y="7168"/>
                </a:lnTo>
                <a:lnTo>
                  <a:pt x="6489" y="7037"/>
                </a:lnTo>
                <a:lnTo>
                  <a:pt x="6311" y="6859"/>
                </a:lnTo>
                <a:lnTo>
                  <a:pt x="6180" y="6835"/>
                </a:lnTo>
                <a:close/>
                <a:moveTo>
                  <a:pt x="1846" y="6680"/>
                </a:moveTo>
                <a:lnTo>
                  <a:pt x="1679" y="6751"/>
                </a:lnTo>
                <a:lnTo>
                  <a:pt x="1548" y="6882"/>
                </a:lnTo>
                <a:lnTo>
                  <a:pt x="1465" y="7061"/>
                </a:lnTo>
                <a:lnTo>
                  <a:pt x="1465" y="7168"/>
                </a:lnTo>
                <a:lnTo>
                  <a:pt x="1465" y="7263"/>
                </a:lnTo>
                <a:lnTo>
                  <a:pt x="1548" y="7442"/>
                </a:lnTo>
                <a:lnTo>
                  <a:pt x="1679" y="7573"/>
                </a:lnTo>
                <a:lnTo>
                  <a:pt x="1846" y="7644"/>
                </a:lnTo>
                <a:lnTo>
                  <a:pt x="1953" y="7656"/>
                </a:lnTo>
                <a:lnTo>
                  <a:pt x="2048" y="7644"/>
                </a:lnTo>
                <a:lnTo>
                  <a:pt x="2227" y="7573"/>
                </a:lnTo>
                <a:lnTo>
                  <a:pt x="2358" y="7442"/>
                </a:lnTo>
                <a:lnTo>
                  <a:pt x="2429" y="7263"/>
                </a:lnTo>
                <a:lnTo>
                  <a:pt x="2441" y="7168"/>
                </a:lnTo>
                <a:lnTo>
                  <a:pt x="2429" y="7061"/>
                </a:lnTo>
                <a:lnTo>
                  <a:pt x="2358" y="6882"/>
                </a:lnTo>
                <a:lnTo>
                  <a:pt x="2227" y="6751"/>
                </a:lnTo>
                <a:lnTo>
                  <a:pt x="2048" y="6680"/>
                </a:lnTo>
                <a:close/>
                <a:moveTo>
                  <a:pt x="1298" y="1298"/>
                </a:moveTo>
                <a:lnTo>
                  <a:pt x="1036" y="1322"/>
                </a:lnTo>
                <a:lnTo>
                  <a:pt x="560" y="1524"/>
                </a:lnTo>
                <a:lnTo>
                  <a:pt x="214" y="1870"/>
                </a:lnTo>
                <a:lnTo>
                  <a:pt x="12" y="2346"/>
                </a:lnTo>
                <a:lnTo>
                  <a:pt x="0" y="2608"/>
                </a:lnTo>
                <a:lnTo>
                  <a:pt x="0" y="9121"/>
                </a:lnTo>
                <a:lnTo>
                  <a:pt x="12" y="9383"/>
                </a:lnTo>
                <a:lnTo>
                  <a:pt x="214" y="9847"/>
                </a:lnTo>
                <a:lnTo>
                  <a:pt x="560" y="10204"/>
                </a:lnTo>
                <a:lnTo>
                  <a:pt x="1036" y="10395"/>
                </a:lnTo>
                <a:lnTo>
                  <a:pt x="1298" y="10419"/>
                </a:lnTo>
                <a:lnTo>
                  <a:pt x="6513" y="10419"/>
                </a:lnTo>
                <a:lnTo>
                  <a:pt x="6775" y="10395"/>
                </a:lnTo>
                <a:lnTo>
                  <a:pt x="7239" y="10204"/>
                </a:lnTo>
                <a:lnTo>
                  <a:pt x="7597" y="9847"/>
                </a:lnTo>
                <a:lnTo>
                  <a:pt x="7787" y="9383"/>
                </a:lnTo>
                <a:lnTo>
                  <a:pt x="7811" y="9121"/>
                </a:lnTo>
                <a:lnTo>
                  <a:pt x="7811" y="2608"/>
                </a:lnTo>
                <a:lnTo>
                  <a:pt x="7787" y="2346"/>
                </a:lnTo>
                <a:lnTo>
                  <a:pt x="7597" y="1870"/>
                </a:lnTo>
                <a:lnTo>
                  <a:pt x="7239" y="1524"/>
                </a:lnTo>
                <a:lnTo>
                  <a:pt x="6775" y="1322"/>
                </a:lnTo>
                <a:lnTo>
                  <a:pt x="6513" y="1298"/>
                </a:lnTo>
                <a:lnTo>
                  <a:pt x="6382" y="1322"/>
                </a:lnTo>
                <a:lnTo>
                  <a:pt x="6203" y="1501"/>
                </a:lnTo>
                <a:lnTo>
                  <a:pt x="6180" y="1631"/>
                </a:lnTo>
                <a:lnTo>
                  <a:pt x="6203" y="1762"/>
                </a:lnTo>
                <a:lnTo>
                  <a:pt x="6382" y="1941"/>
                </a:lnTo>
                <a:lnTo>
                  <a:pt x="6513" y="1953"/>
                </a:lnTo>
                <a:lnTo>
                  <a:pt x="6644" y="1965"/>
                </a:lnTo>
                <a:lnTo>
                  <a:pt x="6870" y="2060"/>
                </a:lnTo>
                <a:lnTo>
                  <a:pt x="7049" y="2239"/>
                </a:lnTo>
                <a:lnTo>
                  <a:pt x="7144" y="2477"/>
                </a:lnTo>
                <a:lnTo>
                  <a:pt x="7156" y="2608"/>
                </a:lnTo>
                <a:lnTo>
                  <a:pt x="7156" y="9121"/>
                </a:lnTo>
                <a:lnTo>
                  <a:pt x="7144" y="9252"/>
                </a:lnTo>
                <a:lnTo>
                  <a:pt x="7049" y="9490"/>
                </a:lnTo>
                <a:lnTo>
                  <a:pt x="6870" y="9657"/>
                </a:lnTo>
                <a:lnTo>
                  <a:pt x="6644" y="9764"/>
                </a:lnTo>
                <a:lnTo>
                  <a:pt x="6513" y="9776"/>
                </a:lnTo>
                <a:lnTo>
                  <a:pt x="1298" y="9776"/>
                </a:lnTo>
                <a:lnTo>
                  <a:pt x="1167" y="9764"/>
                </a:lnTo>
                <a:lnTo>
                  <a:pt x="929" y="9657"/>
                </a:lnTo>
                <a:lnTo>
                  <a:pt x="750" y="9490"/>
                </a:lnTo>
                <a:lnTo>
                  <a:pt x="655" y="9252"/>
                </a:lnTo>
                <a:lnTo>
                  <a:pt x="643" y="9121"/>
                </a:lnTo>
                <a:lnTo>
                  <a:pt x="643" y="2608"/>
                </a:lnTo>
                <a:lnTo>
                  <a:pt x="655" y="2477"/>
                </a:lnTo>
                <a:lnTo>
                  <a:pt x="750" y="2239"/>
                </a:lnTo>
                <a:lnTo>
                  <a:pt x="929" y="2060"/>
                </a:lnTo>
                <a:lnTo>
                  <a:pt x="1167" y="1965"/>
                </a:lnTo>
                <a:lnTo>
                  <a:pt x="1298" y="1953"/>
                </a:lnTo>
                <a:lnTo>
                  <a:pt x="1429" y="1941"/>
                </a:lnTo>
                <a:lnTo>
                  <a:pt x="1607" y="1762"/>
                </a:lnTo>
                <a:lnTo>
                  <a:pt x="1619" y="1631"/>
                </a:lnTo>
                <a:lnTo>
                  <a:pt x="1607" y="1501"/>
                </a:lnTo>
                <a:lnTo>
                  <a:pt x="1429" y="1322"/>
                </a:lnTo>
                <a:lnTo>
                  <a:pt x="1298" y="129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58"/>
          <p:cNvSpPr/>
          <p:nvPr/>
        </p:nvSpPr>
        <p:spPr>
          <a:xfrm>
            <a:off x="10712733" y="1532800"/>
            <a:ext cx="443448" cy="591435"/>
          </a:xfrm>
          <a:custGeom>
            <a:avLst/>
            <a:gdLst/>
            <a:ahLst/>
            <a:cxnLst/>
            <a:rect l="l" t="t" r="r" b="b"/>
            <a:pathLst>
              <a:path w="7812" h="10419" extrusionOk="0">
                <a:moveTo>
                  <a:pt x="3906" y="655"/>
                </a:moveTo>
                <a:lnTo>
                  <a:pt x="4037" y="667"/>
                </a:lnTo>
                <a:lnTo>
                  <a:pt x="4275" y="762"/>
                </a:lnTo>
                <a:lnTo>
                  <a:pt x="4454" y="941"/>
                </a:lnTo>
                <a:lnTo>
                  <a:pt x="4549" y="1167"/>
                </a:lnTo>
                <a:lnTo>
                  <a:pt x="4561" y="1310"/>
                </a:lnTo>
                <a:lnTo>
                  <a:pt x="4549" y="1441"/>
                </a:lnTo>
                <a:lnTo>
                  <a:pt x="4454" y="1667"/>
                </a:lnTo>
                <a:lnTo>
                  <a:pt x="4275" y="1846"/>
                </a:lnTo>
                <a:lnTo>
                  <a:pt x="4037" y="1941"/>
                </a:lnTo>
                <a:lnTo>
                  <a:pt x="3906" y="1953"/>
                </a:lnTo>
                <a:lnTo>
                  <a:pt x="3775" y="1941"/>
                </a:lnTo>
                <a:lnTo>
                  <a:pt x="3537" y="1846"/>
                </a:lnTo>
                <a:lnTo>
                  <a:pt x="3358" y="1667"/>
                </a:lnTo>
                <a:lnTo>
                  <a:pt x="3263" y="1441"/>
                </a:lnTo>
                <a:lnTo>
                  <a:pt x="3251" y="1310"/>
                </a:lnTo>
                <a:lnTo>
                  <a:pt x="3263" y="1167"/>
                </a:lnTo>
                <a:lnTo>
                  <a:pt x="3358" y="941"/>
                </a:lnTo>
                <a:lnTo>
                  <a:pt x="3537" y="762"/>
                </a:lnTo>
                <a:lnTo>
                  <a:pt x="3775" y="667"/>
                </a:lnTo>
                <a:lnTo>
                  <a:pt x="3906" y="655"/>
                </a:lnTo>
                <a:close/>
                <a:moveTo>
                  <a:pt x="3906" y="0"/>
                </a:moveTo>
                <a:lnTo>
                  <a:pt x="3632" y="24"/>
                </a:lnTo>
                <a:lnTo>
                  <a:pt x="3168" y="215"/>
                </a:lnTo>
                <a:lnTo>
                  <a:pt x="2811" y="572"/>
                </a:lnTo>
                <a:lnTo>
                  <a:pt x="2620" y="1036"/>
                </a:lnTo>
                <a:lnTo>
                  <a:pt x="2596" y="1298"/>
                </a:lnTo>
                <a:lnTo>
                  <a:pt x="2608" y="1477"/>
                </a:lnTo>
                <a:lnTo>
                  <a:pt x="2692" y="1810"/>
                </a:lnTo>
                <a:lnTo>
                  <a:pt x="2775" y="1953"/>
                </a:lnTo>
                <a:lnTo>
                  <a:pt x="2275" y="1953"/>
                </a:lnTo>
                <a:lnTo>
                  <a:pt x="2144" y="1977"/>
                </a:lnTo>
                <a:lnTo>
                  <a:pt x="1965" y="2155"/>
                </a:lnTo>
                <a:lnTo>
                  <a:pt x="1953" y="2286"/>
                </a:lnTo>
                <a:lnTo>
                  <a:pt x="1965" y="2405"/>
                </a:lnTo>
                <a:lnTo>
                  <a:pt x="2144" y="2584"/>
                </a:lnTo>
                <a:lnTo>
                  <a:pt x="2275" y="2608"/>
                </a:lnTo>
                <a:lnTo>
                  <a:pt x="5537" y="2608"/>
                </a:lnTo>
                <a:lnTo>
                  <a:pt x="5656" y="2584"/>
                </a:lnTo>
                <a:lnTo>
                  <a:pt x="5835" y="2405"/>
                </a:lnTo>
                <a:lnTo>
                  <a:pt x="5859" y="2286"/>
                </a:lnTo>
                <a:lnTo>
                  <a:pt x="5835" y="2155"/>
                </a:lnTo>
                <a:lnTo>
                  <a:pt x="5656" y="1977"/>
                </a:lnTo>
                <a:lnTo>
                  <a:pt x="5537" y="1953"/>
                </a:lnTo>
                <a:lnTo>
                  <a:pt x="5025" y="1953"/>
                </a:lnTo>
                <a:lnTo>
                  <a:pt x="5109" y="1810"/>
                </a:lnTo>
                <a:lnTo>
                  <a:pt x="5192" y="1477"/>
                </a:lnTo>
                <a:lnTo>
                  <a:pt x="5204" y="1298"/>
                </a:lnTo>
                <a:lnTo>
                  <a:pt x="5180" y="1036"/>
                </a:lnTo>
                <a:lnTo>
                  <a:pt x="4990" y="572"/>
                </a:lnTo>
                <a:lnTo>
                  <a:pt x="4632" y="215"/>
                </a:lnTo>
                <a:lnTo>
                  <a:pt x="4168" y="24"/>
                </a:lnTo>
                <a:lnTo>
                  <a:pt x="3906" y="0"/>
                </a:lnTo>
                <a:close/>
                <a:moveTo>
                  <a:pt x="3227" y="3906"/>
                </a:moveTo>
                <a:lnTo>
                  <a:pt x="3037" y="3918"/>
                </a:lnTo>
                <a:lnTo>
                  <a:pt x="2680" y="4037"/>
                </a:lnTo>
                <a:lnTo>
                  <a:pt x="2394" y="4263"/>
                </a:lnTo>
                <a:lnTo>
                  <a:pt x="2192" y="4572"/>
                </a:lnTo>
                <a:lnTo>
                  <a:pt x="2132" y="4763"/>
                </a:lnTo>
                <a:lnTo>
                  <a:pt x="2120" y="4775"/>
                </a:lnTo>
                <a:lnTo>
                  <a:pt x="2108" y="4906"/>
                </a:lnTo>
                <a:lnTo>
                  <a:pt x="2227" y="5120"/>
                </a:lnTo>
                <a:lnTo>
                  <a:pt x="2358" y="5168"/>
                </a:lnTo>
                <a:lnTo>
                  <a:pt x="2489" y="5192"/>
                </a:lnTo>
                <a:lnTo>
                  <a:pt x="2704" y="5061"/>
                </a:lnTo>
                <a:lnTo>
                  <a:pt x="2751" y="4942"/>
                </a:lnTo>
                <a:lnTo>
                  <a:pt x="2763" y="4930"/>
                </a:lnTo>
                <a:lnTo>
                  <a:pt x="2811" y="4775"/>
                </a:lnTo>
                <a:lnTo>
                  <a:pt x="3061" y="4572"/>
                </a:lnTo>
                <a:lnTo>
                  <a:pt x="3227" y="4561"/>
                </a:lnTo>
                <a:lnTo>
                  <a:pt x="4394" y="4561"/>
                </a:lnTo>
                <a:lnTo>
                  <a:pt x="4525" y="4572"/>
                </a:lnTo>
                <a:lnTo>
                  <a:pt x="4763" y="4668"/>
                </a:lnTo>
                <a:lnTo>
                  <a:pt x="4930" y="4846"/>
                </a:lnTo>
                <a:lnTo>
                  <a:pt x="5037" y="5084"/>
                </a:lnTo>
                <a:lnTo>
                  <a:pt x="5049" y="5215"/>
                </a:lnTo>
                <a:lnTo>
                  <a:pt x="5025" y="5394"/>
                </a:lnTo>
                <a:lnTo>
                  <a:pt x="4835" y="5704"/>
                </a:lnTo>
                <a:lnTo>
                  <a:pt x="4692" y="5799"/>
                </a:lnTo>
                <a:lnTo>
                  <a:pt x="3751" y="6275"/>
                </a:lnTo>
                <a:lnTo>
                  <a:pt x="3680" y="6323"/>
                </a:lnTo>
                <a:lnTo>
                  <a:pt x="3585" y="6478"/>
                </a:lnTo>
                <a:lnTo>
                  <a:pt x="3585" y="6561"/>
                </a:lnTo>
                <a:lnTo>
                  <a:pt x="3585" y="7168"/>
                </a:lnTo>
                <a:lnTo>
                  <a:pt x="3597" y="7299"/>
                </a:lnTo>
                <a:lnTo>
                  <a:pt x="3775" y="7466"/>
                </a:lnTo>
                <a:lnTo>
                  <a:pt x="3906" y="7490"/>
                </a:lnTo>
                <a:lnTo>
                  <a:pt x="4037" y="7466"/>
                </a:lnTo>
                <a:lnTo>
                  <a:pt x="4216" y="7299"/>
                </a:lnTo>
                <a:lnTo>
                  <a:pt x="4228" y="7168"/>
                </a:lnTo>
                <a:lnTo>
                  <a:pt x="4228" y="6763"/>
                </a:lnTo>
                <a:lnTo>
                  <a:pt x="4990" y="6382"/>
                </a:lnTo>
                <a:lnTo>
                  <a:pt x="5144" y="6287"/>
                </a:lnTo>
                <a:lnTo>
                  <a:pt x="5406" y="6049"/>
                </a:lnTo>
                <a:lnTo>
                  <a:pt x="5585" y="5739"/>
                </a:lnTo>
                <a:lnTo>
                  <a:pt x="5692" y="5394"/>
                </a:lnTo>
                <a:lnTo>
                  <a:pt x="5692" y="5215"/>
                </a:lnTo>
                <a:lnTo>
                  <a:pt x="5680" y="4953"/>
                </a:lnTo>
                <a:lnTo>
                  <a:pt x="5478" y="4477"/>
                </a:lnTo>
                <a:lnTo>
                  <a:pt x="5133" y="4132"/>
                </a:lnTo>
                <a:lnTo>
                  <a:pt x="4656" y="3929"/>
                </a:lnTo>
                <a:lnTo>
                  <a:pt x="4394" y="3906"/>
                </a:lnTo>
                <a:close/>
                <a:moveTo>
                  <a:pt x="3906" y="7978"/>
                </a:moveTo>
                <a:lnTo>
                  <a:pt x="3799" y="7990"/>
                </a:lnTo>
                <a:lnTo>
                  <a:pt x="3632" y="8061"/>
                </a:lnTo>
                <a:lnTo>
                  <a:pt x="3501" y="8192"/>
                </a:lnTo>
                <a:lnTo>
                  <a:pt x="3418" y="8371"/>
                </a:lnTo>
                <a:lnTo>
                  <a:pt x="3418" y="8466"/>
                </a:lnTo>
                <a:lnTo>
                  <a:pt x="3418" y="8561"/>
                </a:lnTo>
                <a:lnTo>
                  <a:pt x="3501" y="8740"/>
                </a:lnTo>
                <a:lnTo>
                  <a:pt x="3632" y="8871"/>
                </a:lnTo>
                <a:lnTo>
                  <a:pt x="3799" y="8942"/>
                </a:lnTo>
                <a:lnTo>
                  <a:pt x="3906" y="8954"/>
                </a:lnTo>
                <a:lnTo>
                  <a:pt x="4001" y="8942"/>
                </a:lnTo>
                <a:lnTo>
                  <a:pt x="4180" y="8871"/>
                </a:lnTo>
                <a:lnTo>
                  <a:pt x="4311" y="8740"/>
                </a:lnTo>
                <a:lnTo>
                  <a:pt x="4382" y="8561"/>
                </a:lnTo>
                <a:lnTo>
                  <a:pt x="4394" y="8466"/>
                </a:lnTo>
                <a:lnTo>
                  <a:pt x="4382" y="8371"/>
                </a:lnTo>
                <a:lnTo>
                  <a:pt x="4311" y="8192"/>
                </a:lnTo>
                <a:lnTo>
                  <a:pt x="4180" y="8061"/>
                </a:lnTo>
                <a:lnTo>
                  <a:pt x="4001" y="7990"/>
                </a:lnTo>
                <a:lnTo>
                  <a:pt x="3906" y="7978"/>
                </a:lnTo>
                <a:close/>
                <a:moveTo>
                  <a:pt x="1382" y="1298"/>
                </a:moveTo>
                <a:lnTo>
                  <a:pt x="1251" y="1310"/>
                </a:lnTo>
                <a:lnTo>
                  <a:pt x="1084" y="1334"/>
                </a:lnTo>
                <a:lnTo>
                  <a:pt x="858" y="1381"/>
                </a:lnTo>
                <a:lnTo>
                  <a:pt x="465" y="1620"/>
                </a:lnTo>
                <a:lnTo>
                  <a:pt x="167" y="1953"/>
                </a:lnTo>
                <a:lnTo>
                  <a:pt x="13" y="2382"/>
                </a:lnTo>
                <a:lnTo>
                  <a:pt x="1" y="2620"/>
                </a:lnTo>
                <a:lnTo>
                  <a:pt x="1" y="9121"/>
                </a:lnTo>
                <a:lnTo>
                  <a:pt x="13" y="9383"/>
                </a:lnTo>
                <a:lnTo>
                  <a:pt x="215" y="9847"/>
                </a:lnTo>
                <a:lnTo>
                  <a:pt x="572" y="10204"/>
                </a:lnTo>
                <a:lnTo>
                  <a:pt x="1037" y="10395"/>
                </a:lnTo>
                <a:lnTo>
                  <a:pt x="1299" y="10419"/>
                </a:lnTo>
                <a:lnTo>
                  <a:pt x="6514" y="10419"/>
                </a:lnTo>
                <a:lnTo>
                  <a:pt x="6776" y="10395"/>
                </a:lnTo>
                <a:lnTo>
                  <a:pt x="7240" y="10204"/>
                </a:lnTo>
                <a:lnTo>
                  <a:pt x="7597" y="9847"/>
                </a:lnTo>
                <a:lnTo>
                  <a:pt x="7788" y="9383"/>
                </a:lnTo>
                <a:lnTo>
                  <a:pt x="7812" y="9121"/>
                </a:lnTo>
                <a:lnTo>
                  <a:pt x="7812" y="2620"/>
                </a:lnTo>
                <a:lnTo>
                  <a:pt x="7800" y="2382"/>
                </a:lnTo>
                <a:lnTo>
                  <a:pt x="7633" y="1953"/>
                </a:lnTo>
                <a:lnTo>
                  <a:pt x="7347" y="1608"/>
                </a:lnTo>
                <a:lnTo>
                  <a:pt x="6954" y="1381"/>
                </a:lnTo>
                <a:lnTo>
                  <a:pt x="6728" y="1334"/>
                </a:lnTo>
                <a:lnTo>
                  <a:pt x="6561" y="1310"/>
                </a:lnTo>
                <a:lnTo>
                  <a:pt x="6430" y="1298"/>
                </a:lnTo>
                <a:lnTo>
                  <a:pt x="6228" y="1453"/>
                </a:lnTo>
                <a:lnTo>
                  <a:pt x="6192" y="1572"/>
                </a:lnTo>
                <a:lnTo>
                  <a:pt x="6180" y="1703"/>
                </a:lnTo>
                <a:lnTo>
                  <a:pt x="6335" y="1905"/>
                </a:lnTo>
                <a:lnTo>
                  <a:pt x="6454" y="1953"/>
                </a:lnTo>
                <a:lnTo>
                  <a:pt x="6621" y="1977"/>
                </a:lnTo>
                <a:lnTo>
                  <a:pt x="6728" y="2001"/>
                </a:lnTo>
                <a:lnTo>
                  <a:pt x="6930" y="2120"/>
                </a:lnTo>
                <a:lnTo>
                  <a:pt x="7073" y="2286"/>
                </a:lnTo>
                <a:lnTo>
                  <a:pt x="7157" y="2501"/>
                </a:lnTo>
                <a:lnTo>
                  <a:pt x="7157" y="2620"/>
                </a:lnTo>
                <a:lnTo>
                  <a:pt x="7157" y="9121"/>
                </a:lnTo>
                <a:lnTo>
                  <a:pt x="7145" y="9252"/>
                </a:lnTo>
                <a:lnTo>
                  <a:pt x="7050" y="9478"/>
                </a:lnTo>
                <a:lnTo>
                  <a:pt x="6871" y="9657"/>
                </a:lnTo>
                <a:lnTo>
                  <a:pt x="6645" y="9764"/>
                </a:lnTo>
                <a:lnTo>
                  <a:pt x="1168" y="9764"/>
                </a:lnTo>
                <a:lnTo>
                  <a:pt x="929" y="9657"/>
                </a:lnTo>
                <a:lnTo>
                  <a:pt x="751" y="9478"/>
                </a:lnTo>
                <a:lnTo>
                  <a:pt x="656" y="9252"/>
                </a:lnTo>
                <a:lnTo>
                  <a:pt x="644" y="9121"/>
                </a:lnTo>
                <a:lnTo>
                  <a:pt x="644" y="2620"/>
                </a:lnTo>
                <a:lnTo>
                  <a:pt x="656" y="2501"/>
                </a:lnTo>
                <a:lnTo>
                  <a:pt x="739" y="2286"/>
                </a:lnTo>
                <a:lnTo>
                  <a:pt x="882" y="2120"/>
                </a:lnTo>
                <a:lnTo>
                  <a:pt x="1072" y="2001"/>
                </a:lnTo>
                <a:lnTo>
                  <a:pt x="1191" y="1977"/>
                </a:lnTo>
                <a:lnTo>
                  <a:pt x="1358" y="1953"/>
                </a:lnTo>
                <a:lnTo>
                  <a:pt x="1477" y="1905"/>
                </a:lnTo>
                <a:lnTo>
                  <a:pt x="1620" y="1703"/>
                </a:lnTo>
                <a:lnTo>
                  <a:pt x="1620" y="1572"/>
                </a:lnTo>
                <a:lnTo>
                  <a:pt x="1584" y="1453"/>
                </a:lnTo>
                <a:lnTo>
                  <a:pt x="1382" y="129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58"/>
          <p:cNvSpPr/>
          <p:nvPr/>
        </p:nvSpPr>
        <p:spPr>
          <a:xfrm>
            <a:off x="7314393" y="1532800"/>
            <a:ext cx="443448" cy="591435"/>
          </a:xfrm>
          <a:custGeom>
            <a:avLst/>
            <a:gdLst/>
            <a:ahLst/>
            <a:cxnLst/>
            <a:rect l="l" t="t" r="r" b="b"/>
            <a:pathLst>
              <a:path w="7812" h="10419" extrusionOk="0">
                <a:moveTo>
                  <a:pt x="4037" y="655"/>
                </a:moveTo>
                <a:lnTo>
                  <a:pt x="4275" y="762"/>
                </a:lnTo>
                <a:lnTo>
                  <a:pt x="4454" y="941"/>
                </a:lnTo>
                <a:lnTo>
                  <a:pt x="4549" y="1167"/>
                </a:lnTo>
                <a:lnTo>
                  <a:pt x="4561" y="1298"/>
                </a:lnTo>
                <a:lnTo>
                  <a:pt x="4549" y="1441"/>
                </a:lnTo>
                <a:lnTo>
                  <a:pt x="4454" y="1667"/>
                </a:lnTo>
                <a:lnTo>
                  <a:pt x="4275" y="1846"/>
                </a:lnTo>
                <a:lnTo>
                  <a:pt x="4037" y="1941"/>
                </a:lnTo>
                <a:lnTo>
                  <a:pt x="3906" y="1953"/>
                </a:lnTo>
                <a:lnTo>
                  <a:pt x="3775" y="1941"/>
                </a:lnTo>
                <a:lnTo>
                  <a:pt x="3537" y="1846"/>
                </a:lnTo>
                <a:lnTo>
                  <a:pt x="3358" y="1667"/>
                </a:lnTo>
                <a:lnTo>
                  <a:pt x="3263" y="1429"/>
                </a:lnTo>
                <a:lnTo>
                  <a:pt x="3251" y="1298"/>
                </a:lnTo>
                <a:lnTo>
                  <a:pt x="3263" y="1167"/>
                </a:lnTo>
                <a:lnTo>
                  <a:pt x="3358" y="941"/>
                </a:lnTo>
                <a:lnTo>
                  <a:pt x="3537" y="762"/>
                </a:lnTo>
                <a:lnTo>
                  <a:pt x="3775" y="655"/>
                </a:lnTo>
                <a:close/>
                <a:moveTo>
                  <a:pt x="3906" y="0"/>
                </a:moveTo>
                <a:lnTo>
                  <a:pt x="3644" y="12"/>
                </a:lnTo>
                <a:lnTo>
                  <a:pt x="3168" y="215"/>
                </a:lnTo>
                <a:lnTo>
                  <a:pt x="2822" y="572"/>
                </a:lnTo>
                <a:lnTo>
                  <a:pt x="2620" y="1036"/>
                </a:lnTo>
                <a:lnTo>
                  <a:pt x="2608" y="1298"/>
                </a:lnTo>
                <a:lnTo>
                  <a:pt x="2608" y="1477"/>
                </a:lnTo>
                <a:lnTo>
                  <a:pt x="2703" y="1810"/>
                </a:lnTo>
                <a:lnTo>
                  <a:pt x="2787" y="1953"/>
                </a:lnTo>
                <a:lnTo>
                  <a:pt x="2275" y="1953"/>
                </a:lnTo>
                <a:lnTo>
                  <a:pt x="2144" y="1977"/>
                </a:lnTo>
                <a:lnTo>
                  <a:pt x="1965" y="2143"/>
                </a:lnTo>
                <a:lnTo>
                  <a:pt x="1953" y="2274"/>
                </a:lnTo>
                <a:lnTo>
                  <a:pt x="1965" y="2405"/>
                </a:lnTo>
                <a:lnTo>
                  <a:pt x="2144" y="2584"/>
                </a:lnTo>
                <a:lnTo>
                  <a:pt x="2275" y="2608"/>
                </a:lnTo>
                <a:lnTo>
                  <a:pt x="5537" y="2608"/>
                </a:lnTo>
                <a:lnTo>
                  <a:pt x="5668" y="2584"/>
                </a:lnTo>
                <a:lnTo>
                  <a:pt x="5835" y="2405"/>
                </a:lnTo>
                <a:lnTo>
                  <a:pt x="5859" y="2274"/>
                </a:lnTo>
                <a:lnTo>
                  <a:pt x="5835" y="2143"/>
                </a:lnTo>
                <a:lnTo>
                  <a:pt x="5668" y="1977"/>
                </a:lnTo>
                <a:lnTo>
                  <a:pt x="5537" y="1953"/>
                </a:lnTo>
                <a:lnTo>
                  <a:pt x="5025" y="1953"/>
                </a:lnTo>
                <a:lnTo>
                  <a:pt x="5109" y="1810"/>
                </a:lnTo>
                <a:lnTo>
                  <a:pt x="5204" y="1477"/>
                </a:lnTo>
                <a:lnTo>
                  <a:pt x="5204" y="1298"/>
                </a:lnTo>
                <a:lnTo>
                  <a:pt x="5192" y="1036"/>
                </a:lnTo>
                <a:lnTo>
                  <a:pt x="4990" y="572"/>
                </a:lnTo>
                <a:lnTo>
                  <a:pt x="4632" y="215"/>
                </a:lnTo>
                <a:lnTo>
                  <a:pt x="4168" y="12"/>
                </a:lnTo>
                <a:lnTo>
                  <a:pt x="3906" y="0"/>
                </a:lnTo>
                <a:close/>
                <a:moveTo>
                  <a:pt x="5728" y="4251"/>
                </a:moveTo>
                <a:lnTo>
                  <a:pt x="5632" y="4322"/>
                </a:lnTo>
                <a:lnTo>
                  <a:pt x="3251" y="6704"/>
                </a:lnTo>
                <a:lnTo>
                  <a:pt x="2180" y="5632"/>
                </a:lnTo>
                <a:lnTo>
                  <a:pt x="2072" y="5549"/>
                </a:lnTo>
                <a:lnTo>
                  <a:pt x="1822" y="5549"/>
                </a:lnTo>
                <a:lnTo>
                  <a:pt x="1715" y="5632"/>
                </a:lnTo>
                <a:lnTo>
                  <a:pt x="1644" y="5739"/>
                </a:lnTo>
                <a:lnTo>
                  <a:pt x="1644" y="5989"/>
                </a:lnTo>
                <a:lnTo>
                  <a:pt x="1715" y="6097"/>
                </a:lnTo>
                <a:lnTo>
                  <a:pt x="3025" y="7394"/>
                </a:lnTo>
                <a:lnTo>
                  <a:pt x="3132" y="7478"/>
                </a:lnTo>
                <a:lnTo>
                  <a:pt x="3251" y="7490"/>
                </a:lnTo>
                <a:lnTo>
                  <a:pt x="3382" y="7478"/>
                </a:lnTo>
                <a:lnTo>
                  <a:pt x="3477" y="7394"/>
                </a:lnTo>
                <a:lnTo>
                  <a:pt x="6085" y="4787"/>
                </a:lnTo>
                <a:lnTo>
                  <a:pt x="6168" y="4680"/>
                </a:lnTo>
                <a:lnTo>
                  <a:pt x="6168" y="4430"/>
                </a:lnTo>
                <a:lnTo>
                  <a:pt x="6085" y="4322"/>
                </a:lnTo>
                <a:lnTo>
                  <a:pt x="5978" y="4251"/>
                </a:lnTo>
                <a:close/>
                <a:moveTo>
                  <a:pt x="1298" y="1298"/>
                </a:moveTo>
                <a:lnTo>
                  <a:pt x="1036" y="1322"/>
                </a:lnTo>
                <a:lnTo>
                  <a:pt x="560" y="1524"/>
                </a:lnTo>
                <a:lnTo>
                  <a:pt x="215" y="1870"/>
                </a:lnTo>
                <a:lnTo>
                  <a:pt x="12" y="2346"/>
                </a:lnTo>
                <a:lnTo>
                  <a:pt x="1" y="2608"/>
                </a:lnTo>
                <a:lnTo>
                  <a:pt x="1" y="9121"/>
                </a:lnTo>
                <a:lnTo>
                  <a:pt x="12" y="9383"/>
                </a:lnTo>
                <a:lnTo>
                  <a:pt x="215" y="9847"/>
                </a:lnTo>
                <a:lnTo>
                  <a:pt x="560" y="10204"/>
                </a:lnTo>
                <a:lnTo>
                  <a:pt x="1036" y="10395"/>
                </a:lnTo>
                <a:lnTo>
                  <a:pt x="1298" y="10419"/>
                </a:lnTo>
                <a:lnTo>
                  <a:pt x="6514" y="10419"/>
                </a:lnTo>
                <a:lnTo>
                  <a:pt x="6776" y="10395"/>
                </a:lnTo>
                <a:lnTo>
                  <a:pt x="7240" y="10204"/>
                </a:lnTo>
                <a:lnTo>
                  <a:pt x="7597" y="9847"/>
                </a:lnTo>
                <a:lnTo>
                  <a:pt x="7788" y="9383"/>
                </a:lnTo>
                <a:lnTo>
                  <a:pt x="7811" y="9121"/>
                </a:lnTo>
                <a:lnTo>
                  <a:pt x="7811" y="2608"/>
                </a:lnTo>
                <a:lnTo>
                  <a:pt x="7788" y="2346"/>
                </a:lnTo>
                <a:lnTo>
                  <a:pt x="7597" y="1870"/>
                </a:lnTo>
                <a:lnTo>
                  <a:pt x="7240" y="1524"/>
                </a:lnTo>
                <a:lnTo>
                  <a:pt x="6776" y="1322"/>
                </a:lnTo>
                <a:lnTo>
                  <a:pt x="6514" y="1298"/>
                </a:lnTo>
                <a:lnTo>
                  <a:pt x="6383" y="1322"/>
                </a:lnTo>
                <a:lnTo>
                  <a:pt x="6204" y="1501"/>
                </a:lnTo>
                <a:lnTo>
                  <a:pt x="6180" y="1631"/>
                </a:lnTo>
                <a:lnTo>
                  <a:pt x="6204" y="1762"/>
                </a:lnTo>
                <a:lnTo>
                  <a:pt x="6383" y="1941"/>
                </a:lnTo>
                <a:lnTo>
                  <a:pt x="6514" y="1953"/>
                </a:lnTo>
                <a:lnTo>
                  <a:pt x="6645" y="1965"/>
                </a:lnTo>
                <a:lnTo>
                  <a:pt x="6871" y="2060"/>
                </a:lnTo>
                <a:lnTo>
                  <a:pt x="7049" y="2239"/>
                </a:lnTo>
                <a:lnTo>
                  <a:pt x="7145" y="2477"/>
                </a:lnTo>
                <a:lnTo>
                  <a:pt x="7157" y="2608"/>
                </a:lnTo>
                <a:lnTo>
                  <a:pt x="7157" y="9121"/>
                </a:lnTo>
                <a:lnTo>
                  <a:pt x="7145" y="9252"/>
                </a:lnTo>
                <a:lnTo>
                  <a:pt x="7049" y="9490"/>
                </a:lnTo>
                <a:lnTo>
                  <a:pt x="6871" y="9657"/>
                </a:lnTo>
                <a:lnTo>
                  <a:pt x="6645" y="9764"/>
                </a:lnTo>
                <a:lnTo>
                  <a:pt x="6514" y="9776"/>
                </a:lnTo>
                <a:lnTo>
                  <a:pt x="1298" y="9776"/>
                </a:lnTo>
                <a:lnTo>
                  <a:pt x="1167" y="9764"/>
                </a:lnTo>
                <a:lnTo>
                  <a:pt x="929" y="9657"/>
                </a:lnTo>
                <a:lnTo>
                  <a:pt x="751" y="9490"/>
                </a:lnTo>
                <a:lnTo>
                  <a:pt x="655" y="9252"/>
                </a:lnTo>
                <a:lnTo>
                  <a:pt x="644" y="9121"/>
                </a:lnTo>
                <a:lnTo>
                  <a:pt x="644" y="2608"/>
                </a:lnTo>
                <a:lnTo>
                  <a:pt x="655" y="2477"/>
                </a:lnTo>
                <a:lnTo>
                  <a:pt x="751" y="2239"/>
                </a:lnTo>
                <a:lnTo>
                  <a:pt x="929" y="2060"/>
                </a:lnTo>
                <a:lnTo>
                  <a:pt x="1167" y="1965"/>
                </a:lnTo>
                <a:lnTo>
                  <a:pt x="1298" y="1953"/>
                </a:lnTo>
                <a:lnTo>
                  <a:pt x="1429" y="1941"/>
                </a:lnTo>
                <a:lnTo>
                  <a:pt x="1608" y="1762"/>
                </a:lnTo>
                <a:lnTo>
                  <a:pt x="1620" y="1631"/>
                </a:lnTo>
                <a:lnTo>
                  <a:pt x="1608" y="1501"/>
                </a:lnTo>
                <a:lnTo>
                  <a:pt x="1429" y="1322"/>
                </a:lnTo>
                <a:lnTo>
                  <a:pt x="1298" y="129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870"/>
        <p:cNvGrpSpPr/>
        <p:nvPr/>
      </p:nvGrpSpPr>
      <p:grpSpPr>
        <a:xfrm>
          <a:off x="0" y="0"/>
          <a:ext cx="0" cy="0"/>
          <a:chOff x="0" y="0"/>
          <a:chExt cx="0" cy="0"/>
        </a:xfrm>
      </p:grpSpPr>
      <p:sp>
        <p:nvSpPr>
          <p:cNvPr id="2871" name="Google Shape;2871;p159"/>
          <p:cNvSpPr txBox="1"/>
          <p:nvPr/>
        </p:nvSpPr>
        <p:spPr>
          <a:xfrm>
            <a:off x="507200" y="627525"/>
            <a:ext cx="6454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accent1"/>
                </a:solidFill>
                <a:latin typeface="Libre Franklin"/>
                <a:ea typeface="Libre Franklin"/>
                <a:cs typeface="Libre Franklin"/>
                <a:sym typeface="Libre Franklin"/>
              </a:rPr>
              <a:t>ICONS</a:t>
            </a:r>
            <a:endParaRPr sz="3200" b="1">
              <a:solidFill>
                <a:schemeClr val="accent1"/>
              </a:solidFill>
              <a:latin typeface="Libre Franklin"/>
              <a:ea typeface="Libre Franklin"/>
              <a:cs typeface="Libre Franklin"/>
              <a:sym typeface="Libre Franklin"/>
            </a:endParaRPr>
          </a:p>
        </p:txBody>
      </p:sp>
      <p:sp>
        <p:nvSpPr>
          <p:cNvPr id="2872" name="Google Shape;2872;p159"/>
          <p:cNvSpPr/>
          <p:nvPr/>
        </p:nvSpPr>
        <p:spPr>
          <a:xfrm>
            <a:off x="9376786" y="4207912"/>
            <a:ext cx="583025" cy="582969"/>
          </a:xfrm>
          <a:custGeom>
            <a:avLst/>
            <a:gdLst/>
            <a:ahLst/>
            <a:cxnLst/>
            <a:rect l="l" t="t" r="r" b="b"/>
            <a:pathLst>
              <a:path w="10420" h="10419" extrusionOk="0">
                <a:moveTo>
                  <a:pt x="6907" y="2084"/>
                </a:moveTo>
                <a:lnTo>
                  <a:pt x="6550" y="2191"/>
                </a:lnTo>
                <a:lnTo>
                  <a:pt x="6335" y="2334"/>
                </a:lnTo>
                <a:lnTo>
                  <a:pt x="6240" y="2429"/>
                </a:lnTo>
                <a:lnTo>
                  <a:pt x="5633" y="3025"/>
                </a:lnTo>
                <a:lnTo>
                  <a:pt x="5561" y="3132"/>
                </a:lnTo>
                <a:lnTo>
                  <a:pt x="5561" y="3382"/>
                </a:lnTo>
                <a:lnTo>
                  <a:pt x="5633" y="3477"/>
                </a:lnTo>
                <a:lnTo>
                  <a:pt x="5740" y="3560"/>
                </a:lnTo>
                <a:lnTo>
                  <a:pt x="5990" y="3560"/>
                </a:lnTo>
                <a:lnTo>
                  <a:pt x="6097" y="3477"/>
                </a:lnTo>
                <a:lnTo>
                  <a:pt x="6692" y="2882"/>
                </a:lnTo>
                <a:lnTo>
                  <a:pt x="6776" y="2810"/>
                </a:lnTo>
                <a:lnTo>
                  <a:pt x="6978" y="2739"/>
                </a:lnTo>
                <a:lnTo>
                  <a:pt x="7192" y="2763"/>
                </a:lnTo>
                <a:lnTo>
                  <a:pt x="7383" y="2870"/>
                </a:lnTo>
                <a:lnTo>
                  <a:pt x="7443" y="2965"/>
                </a:lnTo>
                <a:lnTo>
                  <a:pt x="7550" y="3108"/>
                </a:lnTo>
                <a:lnTo>
                  <a:pt x="7633" y="3203"/>
                </a:lnTo>
                <a:lnTo>
                  <a:pt x="7883" y="3251"/>
                </a:lnTo>
                <a:lnTo>
                  <a:pt x="8002" y="3203"/>
                </a:lnTo>
                <a:lnTo>
                  <a:pt x="8097" y="3108"/>
                </a:lnTo>
                <a:lnTo>
                  <a:pt x="8145" y="2870"/>
                </a:lnTo>
                <a:lnTo>
                  <a:pt x="8085" y="2751"/>
                </a:lnTo>
                <a:lnTo>
                  <a:pt x="7990" y="2596"/>
                </a:lnTo>
                <a:lnTo>
                  <a:pt x="7907" y="2489"/>
                </a:lnTo>
                <a:lnTo>
                  <a:pt x="7728" y="2310"/>
                </a:lnTo>
                <a:lnTo>
                  <a:pt x="7395" y="2131"/>
                </a:lnTo>
                <a:lnTo>
                  <a:pt x="6907" y="2084"/>
                </a:lnTo>
                <a:close/>
                <a:moveTo>
                  <a:pt x="2608" y="2929"/>
                </a:moveTo>
                <a:lnTo>
                  <a:pt x="2477" y="2941"/>
                </a:lnTo>
                <a:lnTo>
                  <a:pt x="2299" y="3120"/>
                </a:lnTo>
                <a:lnTo>
                  <a:pt x="2287" y="3251"/>
                </a:lnTo>
                <a:lnTo>
                  <a:pt x="2299" y="3382"/>
                </a:lnTo>
                <a:lnTo>
                  <a:pt x="2477" y="3560"/>
                </a:lnTo>
                <a:lnTo>
                  <a:pt x="2608" y="3584"/>
                </a:lnTo>
                <a:lnTo>
                  <a:pt x="3918" y="3584"/>
                </a:lnTo>
                <a:lnTo>
                  <a:pt x="4037" y="3560"/>
                </a:lnTo>
                <a:lnTo>
                  <a:pt x="4216" y="3382"/>
                </a:lnTo>
                <a:lnTo>
                  <a:pt x="4240" y="3251"/>
                </a:lnTo>
                <a:lnTo>
                  <a:pt x="4216" y="3120"/>
                </a:lnTo>
                <a:lnTo>
                  <a:pt x="4037" y="2941"/>
                </a:lnTo>
                <a:lnTo>
                  <a:pt x="3918" y="2929"/>
                </a:lnTo>
                <a:close/>
                <a:moveTo>
                  <a:pt x="3597" y="4394"/>
                </a:moveTo>
                <a:lnTo>
                  <a:pt x="3489" y="4406"/>
                </a:lnTo>
                <a:lnTo>
                  <a:pt x="3323" y="4477"/>
                </a:lnTo>
                <a:lnTo>
                  <a:pt x="3192" y="4608"/>
                </a:lnTo>
                <a:lnTo>
                  <a:pt x="3108" y="4787"/>
                </a:lnTo>
                <a:lnTo>
                  <a:pt x="3108" y="4882"/>
                </a:lnTo>
                <a:lnTo>
                  <a:pt x="3108" y="4977"/>
                </a:lnTo>
                <a:lnTo>
                  <a:pt x="3192" y="5156"/>
                </a:lnTo>
                <a:lnTo>
                  <a:pt x="3323" y="5287"/>
                </a:lnTo>
                <a:lnTo>
                  <a:pt x="3501" y="5358"/>
                </a:lnTo>
                <a:lnTo>
                  <a:pt x="3597" y="5370"/>
                </a:lnTo>
                <a:lnTo>
                  <a:pt x="3692" y="5358"/>
                </a:lnTo>
                <a:lnTo>
                  <a:pt x="3870" y="5287"/>
                </a:lnTo>
                <a:lnTo>
                  <a:pt x="4001" y="5156"/>
                </a:lnTo>
                <a:lnTo>
                  <a:pt x="4073" y="4977"/>
                </a:lnTo>
                <a:lnTo>
                  <a:pt x="4085" y="4882"/>
                </a:lnTo>
                <a:lnTo>
                  <a:pt x="4073" y="4787"/>
                </a:lnTo>
                <a:lnTo>
                  <a:pt x="4001" y="4608"/>
                </a:lnTo>
                <a:lnTo>
                  <a:pt x="3870" y="4477"/>
                </a:lnTo>
                <a:lnTo>
                  <a:pt x="3692" y="4406"/>
                </a:lnTo>
                <a:lnTo>
                  <a:pt x="3597" y="4394"/>
                </a:lnTo>
                <a:close/>
                <a:moveTo>
                  <a:pt x="6847" y="4394"/>
                </a:moveTo>
                <a:lnTo>
                  <a:pt x="6752" y="4406"/>
                </a:lnTo>
                <a:lnTo>
                  <a:pt x="6573" y="4477"/>
                </a:lnTo>
                <a:lnTo>
                  <a:pt x="6442" y="4608"/>
                </a:lnTo>
                <a:lnTo>
                  <a:pt x="6371" y="4787"/>
                </a:lnTo>
                <a:lnTo>
                  <a:pt x="6359" y="4882"/>
                </a:lnTo>
                <a:lnTo>
                  <a:pt x="6371" y="4977"/>
                </a:lnTo>
                <a:lnTo>
                  <a:pt x="6442" y="5156"/>
                </a:lnTo>
                <a:lnTo>
                  <a:pt x="6573" y="5287"/>
                </a:lnTo>
                <a:lnTo>
                  <a:pt x="6752" y="5358"/>
                </a:lnTo>
                <a:lnTo>
                  <a:pt x="6847" y="5370"/>
                </a:lnTo>
                <a:lnTo>
                  <a:pt x="6954" y="5358"/>
                </a:lnTo>
                <a:lnTo>
                  <a:pt x="7121" y="5287"/>
                </a:lnTo>
                <a:lnTo>
                  <a:pt x="7252" y="5156"/>
                </a:lnTo>
                <a:lnTo>
                  <a:pt x="7335" y="4977"/>
                </a:lnTo>
                <a:lnTo>
                  <a:pt x="7335" y="4882"/>
                </a:lnTo>
                <a:lnTo>
                  <a:pt x="7335" y="4787"/>
                </a:lnTo>
                <a:lnTo>
                  <a:pt x="7252" y="4608"/>
                </a:lnTo>
                <a:lnTo>
                  <a:pt x="7121" y="4477"/>
                </a:lnTo>
                <a:lnTo>
                  <a:pt x="6954" y="4406"/>
                </a:lnTo>
                <a:lnTo>
                  <a:pt x="6847" y="4394"/>
                </a:lnTo>
                <a:close/>
                <a:moveTo>
                  <a:pt x="3585" y="6835"/>
                </a:moveTo>
                <a:lnTo>
                  <a:pt x="3454" y="6858"/>
                </a:lnTo>
                <a:lnTo>
                  <a:pt x="3275" y="7025"/>
                </a:lnTo>
                <a:lnTo>
                  <a:pt x="3263" y="7156"/>
                </a:lnTo>
                <a:lnTo>
                  <a:pt x="3275" y="7287"/>
                </a:lnTo>
                <a:lnTo>
                  <a:pt x="3454" y="7466"/>
                </a:lnTo>
                <a:lnTo>
                  <a:pt x="3585" y="7490"/>
                </a:lnTo>
                <a:lnTo>
                  <a:pt x="6847" y="7490"/>
                </a:lnTo>
                <a:lnTo>
                  <a:pt x="6978" y="7466"/>
                </a:lnTo>
                <a:lnTo>
                  <a:pt x="7145" y="7287"/>
                </a:lnTo>
                <a:lnTo>
                  <a:pt x="7169" y="7156"/>
                </a:lnTo>
                <a:lnTo>
                  <a:pt x="7145" y="7025"/>
                </a:lnTo>
                <a:lnTo>
                  <a:pt x="6978" y="6858"/>
                </a:lnTo>
                <a:lnTo>
                  <a:pt x="6847" y="6835"/>
                </a:lnTo>
                <a:close/>
                <a:moveTo>
                  <a:pt x="5216" y="655"/>
                </a:moveTo>
                <a:lnTo>
                  <a:pt x="5680" y="667"/>
                </a:lnTo>
                <a:lnTo>
                  <a:pt x="6573" y="846"/>
                </a:lnTo>
                <a:lnTo>
                  <a:pt x="7395" y="1191"/>
                </a:lnTo>
                <a:lnTo>
                  <a:pt x="8121" y="1691"/>
                </a:lnTo>
                <a:lnTo>
                  <a:pt x="8740" y="2310"/>
                </a:lnTo>
                <a:lnTo>
                  <a:pt x="9229" y="3036"/>
                </a:lnTo>
                <a:lnTo>
                  <a:pt x="9574" y="3846"/>
                </a:lnTo>
                <a:lnTo>
                  <a:pt x="9752" y="4739"/>
                </a:lnTo>
                <a:lnTo>
                  <a:pt x="9776" y="5203"/>
                </a:lnTo>
                <a:lnTo>
                  <a:pt x="9752" y="5680"/>
                </a:lnTo>
                <a:lnTo>
                  <a:pt x="9574" y="6561"/>
                </a:lnTo>
                <a:lnTo>
                  <a:pt x="9229" y="7382"/>
                </a:lnTo>
                <a:lnTo>
                  <a:pt x="8740" y="8109"/>
                </a:lnTo>
                <a:lnTo>
                  <a:pt x="8121" y="8728"/>
                </a:lnTo>
                <a:lnTo>
                  <a:pt x="7395" y="9216"/>
                </a:lnTo>
                <a:lnTo>
                  <a:pt x="6573" y="9561"/>
                </a:lnTo>
                <a:lnTo>
                  <a:pt x="5680" y="9752"/>
                </a:lnTo>
                <a:lnTo>
                  <a:pt x="5216" y="9764"/>
                </a:lnTo>
                <a:lnTo>
                  <a:pt x="4752" y="9752"/>
                </a:lnTo>
                <a:lnTo>
                  <a:pt x="3859" y="9561"/>
                </a:lnTo>
                <a:lnTo>
                  <a:pt x="3037" y="9216"/>
                </a:lnTo>
                <a:lnTo>
                  <a:pt x="2311" y="8728"/>
                </a:lnTo>
                <a:lnTo>
                  <a:pt x="1692" y="8109"/>
                </a:lnTo>
                <a:lnTo>
                  <a:pt x="1203" y="7382"/>
                </a:lnTo>
                <a:lnTo>
                  <a:pt x="858" y="6561"/>
                </a:lnTo>
                <a:lnTo>
                  <a:pt x="668" y="5680"/>
                </a:lnTo>
                <a:lnTo>
                  <a:pt x="656" y="5203"/>
                </a:lnTo>
                <a:lnTo>
                  <a:pt x="668" y="4739"/>
                </a:lnTo>
                <a:lnTo>
                  <a:pt x="858" y="3846"/>
                </a:lnTo>
                <a:lnTo>
                  <a:pt x="1203" y="3036"/>
                </a:lnTo>
                <a:lnTo>
                  <a:pt x="1692" y="2310"/>
                </a:lnTo>
                <a:lnTo>
                  <a:pt x="2311" y="1691"/>
                </a:lnTo>
                <a:lnTo>
                  <a:pt x="3037" y="1191"/>
                </a:lnTo>
                <a:lnTo>
                  <a:pt x="3859" y="846"/>
                </a:lnTo>
                <a:lnTo>
                  <a:pt x="4752" y="667"/>
                </a:lnTo>
                <a:lnTo>
                  <a:pt x="5216" y="655"/>
                </a:lnTo>
                <a:close/>
                <a:moveTo>
                  <a:pt x="5216" y="0"/>
                </a:moveTo>
                <a:lnTo>
                  <a:pt x="4680" y="12"/>
                </a:lnTo>
                <a:lnTo>
                  <a:pt x="3656" y="226"/>
                </a:lnTo>
                <a:lnTo>
                  <a:pt x="2727" y="619"/>
                </a:lnTo>
                <a:lnTo>
                  <a:pt x="1894" y="1179"/>
                </a:lnTo>
                <a:lnTo>
                  <a:pt x="1191" y="1893"/>
                </a:lnTo>
                <a:lnTo>
                  <a:pt x="632" y="2715"/>
                </a:lnTo>
                <a:lnTo>
                  <a:pt x="227" y="3656"/>
                </a:lnTo>
                <a:lnTo>
                  <a:pt x="25" y="4668"/>
                </a:lnTo>
                <a:lnTo>
                  <a:pt x="1" y="5203"/>
                </a:lnTo>
                <a:lnTo>
                  <a:pt x="25" y="5739"/>
                </a:lnTo>
                <a:lnTo>
                  <a:pt x="227" y="6763"/>
                </a:lnTo>
                <a:lnTo>
                  <a:pt x="632" y="7692"/>
                </a:lnTo>
                <a:lnTo>
                  <a:pt x="1191" y="8525"/>
                </a:lnTo>
                <a:lnTo>
                  <a:pt x="1894" y="9228"/>
                </a:lnTo>
                <a:lnTo>
                  <a:pt x="2727" y="9799"/>
                </a:lnTo>
                <a:lnTo>
                  <a:pt x="3656" y="10192"/>
                </a:lnTo>
                <a:lnTo>
                  <a:pt x="4680" y="10395"/>
                </a:lnTo>
                <a:lnTo>
                  <a:pt x="5216" y="10419"/>
                </a:lnTo>
                <a:lnTo>
                  <a:pt x="5752" y="10395"/>
                </a:lnTo>
                <a:lnTo>
                  <a:pt x="6764" y="10192"/>
                </a:lnTo>
                <a:lnTo>
                  <a:pt x="7704" y="9799"/>
                </a:lnTo>
                <a:lnTo>
                  <a:pt x="8538" y="9228"/>
                </a:lnTo>
                <a:lnTo>
                  <a:pt x="9240" y="8525"/>
                </a:lnTo>
                <a:lnTo>
                  <a:pt x="9800" y="7692"/>
                </a:lnTo>
                <a:lnTo>
                  <a:pt x="10193" y="6763"/>
                </a:lnTo>
                <a:lnTo>
                  <a:pt x="10407" y="5739"/>
                </a:lnTo>
                <a:lnTo>
                  <a:pt x="10419" y="5203"/>
                </a:lnTo>
                <a:lnTo>
                  <a:pt x="10407" y="4668"/>
                </a:lnTo>
                <a:lnTo>
                  <a:pt x="10193" y="3656"/>
                </a:lnTo>
                <a:lnTo>
                  <a:pt x="9800" y="2715"/>
                </a:lnTo>
                <a:lnTo>
                  <a:pt x="9240" y="1893"/>
                </a:lnTo>
                <a:lnTo>
                  <a:pt x="8538" y="1179"/>
                </a:lnTo>
                <a:lnTo>
                  <a:pt x="7704" y="619"/>
                </a:lnTo>
                <a:lnTo>
                  <a:pt x="6764" y="226"/>
                </a:lnTo>
                <a:lnTo>
                  <a:pt x="5752" y="12"/>
                </a:lnTo>
                <a:lnTo>
                  <a:pt x="5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59"/>
          <p:cNvSpPr/>
          <p:nvPr/>
        </p:nvSpPr>
        <p:spPr>
          <a:xfrm>
            <a:off x="2674722" y="4207912"/>
            <a:ext cx="583025" cy="582969"/>
          </a:xfrm>
          <a:custGeom>
            <a:avLst/>
            <a:gdLst/>
            <a:ahLst/>
            <a:cxnLst/>
            <a:rect l="l" t="t" r="r" b="b"/>
            <a:pathLst>
              <a:path w="10420" h="10419" extrusionOk="0">
                <a:moveTo>
                  <a:pt x="3490" y="3096"/>
                </a:moveTo>
                <a:lnTo>
                  <a:pt x="3311" y="3167"/>
                </a:lnTo>
                <a:lnTo>
                  <a:pt x="3180" y="3310"/>
                </a:lnTo>
                <a:lnTo>
                  <a:pt x="3109" y="3477"/>
                </a:lnTo>
                <a:lnTo>
                  <a:pt x="3109" y="3584"/>
                </a:lnTo>
                <a:lnTo>
                  <a:pt x="3109" y="3679"/>
                </a:lnTo>
                <a:lnTo>
                  <a:pt x="3180" y="3858"/>
                </a:lnTo>
                <a:lnTo>
                  <a:pt x="3311" y="3989"/>
                </a:lnTo>
                <a:lnTo>
                  <a:pt x="3490" y="4060"/>
                </a:lnTo>
                <a:lnTo>
                  <a:pt x="3597" y="4072"/>
                </a:lnTo>
                <a:lnTo>
                  <a:pt x="3692" y="4060"/>
                </a:lnTo>
                <a:lnTo>
                  <a:pt x="3871" y="3989"/>
                </a:lnTo>
                <a:lnTo>
                  <a:pt x="4002" y="3858"/>
                </a:lnTo>
                <a:lnTo>
                  <a:pt x="4073" y="3679"/>
                </a:lnTo>
                <a:lnTo>
                  <a:pt x="4085" y="3584"/>
                </a:lnTo>
                <a:lnTo>
                  <a:pt x="4073" y="3477"/>
                </a:lnTo>
                <a:lnTo>
                  <a:pt x="4002" y="3310"/>
                </a:lnTo>
                <a:lnTo>
                  <a:pt x="3871" y="3167"/>
                </a:lnTo>
                <a:lnTo>
                  <a:pt x="3692" y="3096"/>
                </a:lnTo>
                <a:close/>
                <a:moveTo>
                  <a:pt x="6752" y="3096"/>
                </a:moveTo>
                <a:lnTo>
                  <a:pt x="6573" y="3167"/>
                </a:lnTo>
                <a:lnTo>
                  <a:pt x="6442" y="3310"/>
                </a:lnTo>
                <a:lnTo>
                  <a:pt x="6371" y="3477"/>
                </a:lnTo>
                <a:lnTo>
                  <a:pt x="6359" y="3584"/>
                </a:lnTo>
                <a:lnTo>
                  <a:pt x="6371" y="3679"/>
                </a:lnTo>
                <a:lnTo>
                  <a:pt x="6442" y="3858"/>
                </a:lnTo>
                <a:lnTo>
                  <a:pt x="6573" y="3989"/>
                </a:lnTo>
                <a:lnTo>
                  <a:pt x="6752" y="4060"/>
                </a:lnTo>
                <a:lnTo>
                  <a:pt x="6847" y="4072"/>
                </a:lnTo>
                <a:lnTo>
                  <a:pt x="6943" y="4060"/>
                </a:lnTo>
                <a:lnTo>
                  <a:pt x="7121" y="3989"/>
                </a:lnTo>
                <a:lnTo>
                  <a:pt x="7252" y="3858"/>
                </a:lnTo>
                <a:lnTo>
                  <a:pt x="7324" y="3679"/>
                </a:lnTo>
                <a:lnTo>
                  <a:pt x="7335" y="3584"/>
                </a:lnTo>
                <a:lnTo>
                  <a:pt x="7324" y="3477"/>
                </a:lnTo>
                <a:lnTo>
                  <a:pt x="7252" y="3310"/>
                </a:lnTo>
                <a:lnTo>
                  <a:pt x="7121" y="3167"/>
                </a:lnTo>
                <a:lnTo>
                  <a:pt x="6943" y="3096"/>
                </a:lnTo>
                <a:close/>
                <a:moveTo>
                  <a:pt x="5216" y="0"/>
                </a:moveTo>
                <a:lnTo>
                  <a:pt x="4680" y="12"/>
                </a:lnTo>
                <a:lnTo>
                  <a:pt x="3656" y="226"/>
                </a:lnTo>
                <a:lnTo>
                  <a:pt x="2728" y="619"/>
                </a:lnTo>
                <a:lnTo>
                  <a:pt x="1894" y="1179"/>
                </a:lnTo>
                <a:lnTo>
                  <a:pt x="1192" y="1893"/>
                </a:lnTo>
                <a:lnTo>
                  <a:pt x="620" y="2715"/>
                </a:lnTo>
                <a:lnTo>
                  <a:pt x="227" y="3656"/>
                </a:lnTo>
                <a:lnTo>
                  <a:pt x="25" y="4668"/>
                </a:lnTo>
                <a:lnTo>
                  <a:pt x="1" y="5203"/>
                </a:lnTo>
                <a:lnTo>
                  <a:pt x="13" y="5644"/>
                </a:lnTo>
                <a:lnTo>
                  <a:pt x="156" y="6477"/>
                </a:lnTo>
                <a:lnTo>
                  <a:pt x="418" y="7275"/>
                </a:lnTo>
                <a:lnTo>
                  <a:pt x="811" y="8002"/>
                </a:lnTo>
                <a:lnTo>
                  <a:pt x="1049" y="8335"/>
                </a:lnTo>
                <a:lnTo>
                  <a:pt x="1132" y="8430"/>
                </a:lnTo>
                <a:lnTo>
                  <a:pt x="1382" y="8466"/>
                </a:lnTo>
                <a:lnTo>
                  <a:pt x="1501" y="8394"/>
                </a:lnTo>
                <a:lnTo>
                  <a:pt x="1596" y="8299"/>
                </a:lnTo>
                <a:lnTo>
                  <a:pt x="1632" y="8061"/>
                </a:lnTo>
                <a:lnTo>
                  <a:pt x="1561" y="7942"/>
                </a:lnTo>
                <a:lnTo>
                  <a:pt x="1573" y="7942"/>
                </a:lnTo>
                <a:lnTo>
                  <a:pt x="1358" y="7644"/>
                </a:lnTo>
                <a:lnTo>
                  <a:pt x="1025" y="7001"/>
                </a:lnTo>
                <a:lnTo>
                  <a:pt x="787" y="6323"/>
                </a:lnTo>
                <a:lnTo>
                  <a:pt x="668" y="5584"/>
                </a:lnTo>
                <a:lnTo>
                  <a:pt x="656" y="5203"/>
                </a:lnTo>
                <a:lnTo>
                  <a:pt x="668" y="4739"/>
                </a:lnTo>
                <a:lnTo>
                  <a:pt x="858" y="3846"/>
                </a:lnTo>
                <a:lnTo>
                  <a:pt x="1204" y="3025"/>
                </a:lnTo>
                <a:lnTo>
                  <a:pt x="1692" y="2298"/>
                </a:lnTo>
                <a:lnTo>
                  <a:pt x="2311" y="1679"/>
                </a:lnTo>
                <a:lnTo>
                  <a:pt x="3037" y="1191"/>
                </a:lnTo>
                <a:lnTo>
                  <a:pt x="3859" y="846"/>
                </a:lnTo>
                <a:lnTo>
                  <a:pt x="4740" y="667"/>
                </a:lnTo>
                <a:lnTo>
                  <a:pt x="5216" y="655"/>
                </a:lnTo>
                <a:lnTo>
                  <a:pt x="5680" y="667"/>
                </a:lnTo>
                <a:lnTo>
                  <a:pt x="6573" y="846"/>
                </a:lnTo>
                <a:lnTo>
                  <a:pt x="7395" y="1191"/>
                </a:lnTo>
                <a:lnTo>
                  <a:pt x="8121" y="1679"/>
                </a:lnTo>
                <a:lnTo>
                  <a:pt x="8740" y="2298"/>
                </a:lnTo>
                <a:lnTo>
                  <a:pt x="9229" y="3025"/>
                </a:lnTo>
                <a:lnTo>
                  <a:pt x="9574" y="3846"/>
                </a:lnTo>
                <a:lnTo>
                  <a:pt x="9753" y="4739"/>
                </a:lnTo>
                <a:lnTo>
                  <a:pt x="9776" y="5203"/>
                </a:lnTo>
                <a:lnTo>
                  <a:pt x="9753" y="5644"/>
                </a:lnTo>
                <a:lnTo>
                  <a:pt x="9598" y="6466"/>
                </a:lnTo>
                <a:lnTo>
                  <a:pt x="9300" y="7239"/>
                </a:lnTo>
                <a:lnTo>
                  <a:pt x="8860" y="7930"/>
                </a:lnTo>
                <a:lnTo>
                  <a:pt x="8598" y="8240"/>
                </a:lnTo>
                <a:lnTo>
                  <a:pt x="8526" y="8359"/>
                </a:lnTo>
                <a:lnTo>
                  <a:pt x="8550" y="8609"/>
                </a:lnTo>
                <a:lnTo>
                  <a:pt x="8633" y="8704"/>
                </a:lnTo>
                <a:lnTo>
                  <a:pt x="8740" y="8775"/>
                </a:lnTo>
                <a:lnTo>
                  <a:pt x="8991" y="8764"/>
                </a:lnTo>
                <a:lnTo>
                  <a:pt x="9098" y="8680"/>
                </a:lnTo>
                <a:lnTo>
                  <a:pt x="9395" y="8323"/>
                </a:lnTo>
                <a:lnTo>
                  <a:pt x="9884" y="7525"/>
                </a:lnTo>
                <a:lnTo>
                  <a:pt x="10229" y="6656"/>
                </a:lnTo>
                <a:lnTo>
                  <a:pt x="10407" y="5704"/>
                </a:lnTo>
                <a:lnTo>
                  <a:pt x="10419" y="5203"/>
                </a:lnTo>
                <a:lnTo>
                  <a:pt x="10407" y="4668"/>
                </a:lnTo>
                <a:lnTo>
                  <a:pt x="10193" y="3656"/>
                </a:lnTo>
                <a:lnTo>
                  <a:pt x="9800" y="2715"/>
                </a:lnTo>
                <a:lnTo>
                  <a:pt x="9241" y="1893"/>
                </a:lnTo>
                <a:lnTo>
                  <a:pt x="8526" y="1179"/>
                </a:lnTo>
                <a:lnTo>
                  <a:pt x="7705" y="619"/>
                </a:lnTo>
                <a:lnTo>
                  <a:pt x="6764" y="226"/>
                </a:lnTo>
                <a:lnTo>
                  <a:pt x="5752" y="12"/>
                </a:lnTo>
                <a:lnTo>
                  <a:pt x="5216" y="0"/>
                </a:lnTo>
                <a:close/>
                <a:moveTo>
                  <a:pt x="5942" y="4882"/>
                </a:moveTo>
                <a:lnTo>
                  <a:pt x="6050" y="4941"/>
                </a:lnTo>
                <a:lnTo>
                  <a:pt x="6073" y="4953"/>
                </a:lnTo>
                <a:lnTo>
                  <a:pt x="6097" y="4977"/>
                </a:lnTo>
                <a:lnTo>
                  <a:pt x="6169" y="5084"/>
                </a:lnTo>
                <a:lnTo>
                  <a:pt x="6169" y="5334"/>
                </a:lnTo>
                <a:lnTo>
                  <a:pt x="6097" y="5442"/>
                </a:lnTo>
                <a:lnTo>
                  <a:pt x="5026" y="6477"/>
                </a:lnTo>
                <a:lnTo>
                  <a:pt x="5014" y="6525"/>
                </a:lnTo>
                <a:lnTo>
                  <a:pt x="5014" y="6632"/>
                </a:lnTo>
                <a:lnTo>
                  <a:pt x="5049" y="6668"/>
                </a:lnTo>
                <a:lnTo>
                  <a:pt x="5097" y="6704"/>
                </a:lnTo>
                <a:lnTo>
                  <a:pt x="5192" y="6704"/>
                </a:lnTo>
                <a:lnTo>
                  <a:pt x="5240" y="6668"/>
                </a:lnTo>
                <a:lnTo>
                  <a:pt x="6609" y="5299"/>
                </a:lnTo>
                <a:lnTo>
                  <a:pt x="6716" y="5227"/>
                </a:lnTo>
                <a:lnTo>
                  <a:pt x="6835" y="5203"/>
                </a:lnTo>
                <a:lnTo>
                  <a:pt x="6966" y="5227"/>
                </a:lnTo>
                <a:lnTo>
                  <a:pt x="7074" y="5299"/>
                </a:lnTo>
                <a:lnTo>
                  <a:pt x="7145" y="5406"/>
                </a:lnTo>
                <a:lnTo>
                  <a:pt x="7169" y="5537"/>
                </a:lnTo>
                <a:lnTo>
                  <a:pt x="7145" y="5656"/>
                </a:lnTo>
                <a:lnTo>
                  <a:pt x="7074" y="5763"/>
                </a:lnTo>
                <a:lnTo>
                  <a:pt x="5704" y="7132"/>
                </a:lnTo>
                <a:lnTo>
                  <a:pt x="5669" y="7180"/>
                </a:lnTo>
                <a:lnTo>
                  <a:pt x="5669" y="7275"/>
                </a:lnTo>
                <a:lnTo>
                  <a:pt x="5704" y="7323"/>
                </a:lnTo>
                <a:lnTo>
                  <a:pt x="5740" y="7359"/>
                </a:lnTo>
                <a:lnTo>
                  <a:pt x="5847" y="7359"/>
                </a:lnTo>
                <a:lnTo>
                  <a:pt x="5895" y="7323"/>
                </a:lnTo>
                <a:lnTo>
                  <a:pt x="6931" y="6275"/>
                </a:lnTo>
                <a:lnTo>
                  <a:pt x="7038" y="6204"/>
                </a:lnTo>
                <a:lnTo>
                  <a:pt x="7288" y="6204"/>
                </a:lnTo>
                <a:lnTo>
                  <a:pt x="7395" y="6275"/>
                </a:lnTo>
                <a:lnTo>
                  <a:pt x="7407" y="6299"/>
                </a:lnTo>
                <a:lnTo>
                  <a:pt x="7431" y="6323"/>
                </a:lnTo>
                <a:lnTo>
                  <a:pt x="7490" y="6418"/>
                </a:lnTo>
                <a:lnTo>
                  <a:pt x="7466" y="6644"/>
                </a:lnTo>
                <a:lnTo>
                  <a:pt x="7395" y="6739"/>
                </a:lnTo>
                <a:lnTo>
                  <a:pt x="6347" y="7787"/>
                </a:lnTo>
                <a:lnTo>
                  <a:pt x="6312" y="7823"/>
                </a:lnTo>
                <a:lnTo>
                  <a:pt x="6312" y="7930"/>
                </a:lnTo>
                <a:lnTo>
                  <a:pt x="6347" y="7978"/>
                </a:lnTo>
                <a:lnTo>
                  <a:pt x="6395" y="8013"/>
                </a:lnTo>
                <a:lnTo>
                  <a:pt x="6502" y="8013"/>
                </a:lnTo>
                <a:lnTo>
                  <a:pt x="6538" y="7978"/>
                </a:lnTo>
                <a:lnTo>
                  <a:pt x="6931" y="7585"/>
                </a:lnTo>
                <a:lnTo>
                  <a:pt x="7038" y="7501"/>
                </a:lnTo>
                <a:lnTo>
                  <a:pt x="7288" y="7501"/>
                </a:lnTo>
                <a:lnTo>
                  <a:pt x="7395" y="7585"/>
                </a:lnTo>
                <a:lnTo>
                  <a:pt x="7407" y="7597"/>
                </a:lnTo>
                <a:lnTo>
                  <a:pt x="7431" y="7621"/>
                </a:lnTo>
                <a:lnTo>
                  <a:pt x="7490" y="7728"/>
                </a:lnTo>
                <a:lnTo>
                  <a:pt x="7466" y="7954"/>
                </a:lnTo>
                <a:lnTo>
                  <a:pt x="7395" y="8037"/>
                </a:lnTo>
                <a:lnTo>
                  <a:pt x="6240" y="9204"/>
                </a:lnTo>
                <a:lnTo>
                  <a:pt x="6097" y="9323"/>
                </a:lnTo>
                <a:lnTo>
                  <a:pt x="5788" y="9537"/>
                </a:lnTo>
                <a:lnTo>
                  <a:pt x="5430" y="9680"/>
                </a:lnTo>
                <a:lnTo>
                  <a:pt x="5061" y="9764"/>
                </a:lnTo>
                <a:lnTo>
                  <a:pt x="4668" y="9764"/>
                </a:lnTo>
                <a:lnTo>
                  <a:pt x="4287" y="9680"/>
                </a:lnTo>
                <a:lnTo>
                  <a:pt x="3942" y="9537"/>
                </a:lnTo>
                <a:lnTo>
                  <a:pt x="3632" y="9323"/>
                </a:lnTo>
                <a:lnTo>
                  <a:pt x="3359" y="9061"/>
                </a:lnTo>
                <a:lnTo>
                  <a:pt x="3144" y="8752"/>
                </a:lnTo>
                <a:lnTo>
                  <a:pt x="3001" y="8406"/>
                </a:lnTo>
                <a:lnTo>
                  <a:pt x="2918" y="8025"/>
                </a:lnTo>
                <a:lnTo>
                  <a:pt x="2918" y="7823"/>
                </a:lnTo>
                <a:lnTo>
                  <a:pt x="2918" y="6073"/>
                </a:lnTo>
                <a:lnTo>
                  <a:pt x="2918" y="5989"/>
                </a:lnTo>
                <a:lnTo>
                  <a:pt x="2978" y="5846"/>
                </a:lnTo>
                <a:lnTo>
                  <a:pt x="3097" y="5727"/>
                </a:lnTo>
                <a:lnTo>
                  <a:pt x="3240" y="5668"/>
                </a:lnTo>
                <a:lnTo>
                  <a:pt x="3323" y="5668"/>
                </a:lnTo>
                <a:lnTo>
                  <a:pt x="3466" y="5680"/>
                </a:lnTo>
                <a:lnTo>
                  <a:pt x="3680" y="5834"/>
                </a:lnTo>
                <a:lnTo>
                  <a:pt x="3728" y="5954"/>
                </a:lnTo>
                <a:lnTo>
                  <a:pt x="3740" y="5989"/>
                </a:lnTo>
                <a:lnTo>
                  <a:pt x="3740" y="6013"/>
                </a:lnTo>
                <a:lnTo>
                  <a:pt x="3740" y="6037"/>
                </a:lnTo>
                <a:lnTo>
                  <a:pt x="3740" y="6073"/>
                </a:lnTo>
                <a:lnTo>
                  <a:pt x="3740" y="6466"/>
                </a:lnTo>
                <a:lnTo>
                  <a:pt x="3752" y="6525"/>
                </a:lnTo>
                <a:lnTo>
                  <a:pt x="3799" y="6597"/>
                </a:lnTo>
                <a:lnTo>
                  <a:pt x="3894" y="6632"/>
                </a:lnTo>
                <a:lnTo>
                  <a:pt x="3978" y="6620"/>
                </a:lnTo>
                <a:lnTo>
                  <a:pt x="4025" y="6585"/>
                </a:lnTo>
                <a:lnTo>
                  <a:pt x="5633" y="4977"/>
                </a:lnTo>
                <a:lnTo>
                  <a:pt x="5716" y="4906"/>
                </a:lnTo>
                <a:lnTo>
                  <a:pt x="5942" y="4882"/>
                </a:lnTo>
                <a:close/>
                <a:moveTo>
                  <a:pt x="5669" y="4239"/>
                </a:moveTo>
                <a:lnTo>
                  <a:pt x="5323" y="4382"/>
                </a:lnTo>
                <a:lnTo>
                  <a:pt x="5168" y="4513"/>
                </a:lnTo>
                <a:lnTo>
                  <a:pt x="4192" y="5477"/>
                </a:lnTo>
                <a:lnTo>
                  <a:pt x="4121" y="5370"/>
                </a:lnTo>
                <a:lnTo>
                  <a:pt x="3942" y="5203"/>
                </a:lnTo>
                <a:lnTo>
                  <a:pt x="3716" y="5084"/>
                </a:lnTo>
                <a:lnTo>
                  <a:pt x="3466" y="5013"/>
                </a:lnTo>
                <a:lnTo>
                  <a:pt x="3323" y="5013"/>
                </a:lnTo>
                <a:lnTo>
                  <a:pt x="3109" y="5025"/>
                </a:lnTo>
                <a:lnTo>
                  <a:pt x="2728" y="5192"/>
                </a:lnTo>
                <a:lnTo>
                  <a:pt x="2442" y="5477"/>
                </a:lnTo>
                <a:lnTo>
                  <a:pt x="2275" y="5858"/>
                </a:lnTo>
                <a:lnTo>
                  <a:pt x="2263" y="6073"/>
                </a:lnTo>
                <a:lnTo>
                  <a:pt x="2263" y="7835"/>
                </a:lnTo>
                <a:lnTo>
                  <a:pt x="2275" y="8097"/>
                </a:lnTo>
                <a:lnTo>
                  <a:pt x="2370" y="8597"/>
                </a:lnTo>
                <a:lnTo>
                  <a:pt x="2573" y="9061"/>
                </a:lnTo>
                <a:lnTo>
                  <a:pt x="2859" y="9478"/>
                </a:lnTo>
                <a:lnTo>
                  <a:pt x="3216" y="9835"/>
                </a:lnTo>
                <a:lnTo>
                  <a:pt x="3632" y="10109"/>
                </a:lnTo>
                <a:lnTo>
                  <a:pt x="4097" y="10300"/>
                </a:lnTo>
                <a:lnTo>
                  <a:pt x="4597" y="10407"/>
                </a:lnTo>
                <a:lnTo>
                  <a:pt x="4871" y="10419"/>
                </a:lnTo>
                <a:lnTo>
                  <a:pt x="5121" y="10407"/>
                </a:lnTo>
                <a:lnTo>
                  <a:pt x="5621" y="10311"/>
                </a:lnTo>
                <a:lnTo>
                  <a:pt x="6085" y="10121"/>
                </a:lnTo>
                <a:lnTo>
                  <a:pt x="6514" y="9835"/>
                </a:lnTo>
                <a:lnTo>
                  <a:pt x="6693" y="9657"/>
                </a:lnTo>
                <a:lnTo>
                  <a:pt x="7859" y="8502"/>
                </a:lnTo>
                <a:lnTo>
                  <a:pt x="7978" y="8359"/>
                </a:lnTo>
                <a:lnTo>
                  <a:pt x="8121" y="8013"/>
                </a:lnTo>
                <a:lnTo>
                  <a:pt x="8133" y="7656"/>
                </a:lnTo>
                <a:lnTo>
                  <a:pt x="8014" y="7311"/>
                </a:lnTo>
                <a:lnTo>
                  <a:pt x="7895" y="7156"/>
                </a:lnTo>
                <a:lnTo>
                  <a:pt x="8014" y="7013"/>
                </a:lnTo>
                <a:lnTo>
                  <a:pt x="8133" y="6668"/>
                </a:lnTo>
                <a:lnTo>
                  <a:pt x="8121" y="6299"/>
                </a:lnTo>
                <a:lnTo>
                  <a:pt x="7978" y="5965"/>
                </a:lnTo>
                <a:lnTo>
                  <a:pt x="7859" y="5823"/>
                </a:lnTo>
                <a:lnTo>
                  <a:pt x="7824" y="5787"/>
                </a:lnTo>
                <a:lnTo>
                  <a:pt x="7788" y="5763"/>
                </a:lnTo>
                <a:lnTo>
                  <a:pt x="7812" y="5644"/>
                </a:lnTo>
                <a:lnTo>
                  <a:pt x="7812" y="5394"/>
                </a:lnTo>
                <a:lnTo>
                  <a:pt x="7740" y="5156"/>
                </a:lnTo>
                <a:lnTo>
                  <a:pt x="7621" y="4941"/>
                </a:lnTo>
                <a:lnTo>
                  <a:pt x="7526" y="4846"/>
                </a:lnTo>
                <a:lnTo>
                  <a:pt x="7431" y="4751"/>
                </a:lnTo>
                <a:lnTo>
                  <a:pt x="7216" y="4632"/>
                </a:lnTo>
                <a:lnTo>
                  <a:pt x="6978" y="4560"/>
                </a:lnTo>
                <a:lnTo>
                  <a:pt x="6728" y="4560"/>
                </a:lnTo>
                <a:lnTo>
                  <a:pt x="6609" y="4584"/>
                </a:lnTo>
                <a:lnTo>
                  <a:pt x="6562" y="4549"/>
                </a:lnTo>
                <a:lnTo>
                  <a:pt x="6550" y="4513"/>
                </a:lnTo>
                <a:lnTo>
                  <a:pt x="6407" y="4382"/>
                </a:lnTo>
                <a:lnTo>
                  <a:pt x="6050" y="423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59"/>
          <p:cNvSpPr/>
          <p:nvPr/>
        </p:nvSpPr>
        <p:spPr>
          <a:xfrm>
            <a:off x="3791975" y="4207912"/>
            <a:ext cx="582969" cy="582969"/>
          </a:xfrm>
          <a:custGeom>
            <a:avLst/>
            <a:gdLst/>
            <a:ahLst/>
            <a:cxnLst/>
            <a:rect l="l" t="t" r="r" b="b"/>
            <a:pathLst>
              <a:path w="10419" h="10419" extrusionOk="0">
                <a:moveTo>
                  <a:pt x="3584" y="3417"/>
                </a:moveTo>
                <a:lnTo>
                  <a:pt x="3489" y="3429"/>
                </a:lnTo>
                <a:lnTo>
                  <a:pt x="3311" y="3501"/>
                </a:lnTo>
                <a:lnTo>
                  <a:pt x="3180" y="3632"/>
                </a:lnTo>
                <a:lnTo>
                  <a:pt x="3108" y="3810"/>
                </a:lnTo>
                <a:lnTo>
                  <a:pt x="3096" y="3906"/>
                </a:lnTo>
                <a:lnTo>
                  <a:pt x="3108" y="4013"/>
                </a:lnTo>
                <a:lnTo>
                  <a:pt x="3180" y="4179"/>
                </a:lnTo>
                <a:lnTo>
                  <a:pt x="3311" y="4310"/>
                </a:lnTo>
                <a:lnTo>
                  <a:pt x="3489" y="4394"/>
                </a:lnTo>
                <a:lnTo>
                  <a:pt x="3692" y="4394"/>
                </a:lnTo>
                <a:lnTo>
                  <a:pt x="3858" y="4310"/>
                </a:lnTo>
                <a:lnTo>
                  <a:pt x="3989" y="4179"/>
                </a:lnTo>
                <a:lnTo>
                  <a:pt x="4073" y="4013"/>
                </a:lnTo>
                <a:lnTo>
                  <a:pt x="4073" y="3906"/>
                </a:lnTo>
                <a:lnTo>
                  <a:pt x="4073" y="3810"/>
                </a:lnTo>
                <a:lnTo>
                  <a:pt x="3989" y="3632"/>
                </a:lnTo>
                <a:lnTo>
                  <a:pt x="3858" y="3501"/>
                </a:lnTo>
                <a:lnTo>
                  <a:pt x="3692" y="3429"/>
                </a:lnTo>
                <a:lnTo>
                  <a:pt x="3584" y="3417"/>
                </a:lnTo>
                <a:close/>
                <a:moveTo>
                  <a:pt x="6847" y="3417"/>
                </a:moveTo>
                <a:lnTo>
                  <a:pt x="6740" y="3429"/>
                </a:lnTo>
                <a:lnTo>
                  <a:pt x="6573" y="3501"/>
                </a:lnTo>
                <a:lnTo>
                  <a:pt x="6430" y="3632"/>
                </a:lnTo>
                <a:lnTo>
                  <a:pt x="6359" y="3810"/>
                </a:lnTo>
                <a:lnTo>
                  <a:pt x="6359" y="3906"/>
                </a:lnTo>
                <a:lnTo>
                  <a:pt x="6359" y="4013"/>
                </a:lnTo>
                <a:lnTo>
                  <a:pt x="6430" y="4179"/>
                </a:lnTo>
                <a:lnTo>
                  <a:pt x="6573" y="4310"/>
                </a:lnTo>
                <a:lnTo>
                  <a:pt x="6740" y="4394"/>
                </a:lnTo>
                <a:lnTo>
                  <a:pt x="6942" y="4394"/>
                </a:lnTo>
                <a:lnTo>
                  <a:pt x="7121" y="4310"/>
                </a:lnTo>
                <a:lnTo>
                  <a:pt x="7252" y="4179"/>
                </a:lnTo>
                <a:lnTo>
                  <a:pt x="7323" y="4013"/>
                </a:lnTo>
                <a:lnTo>
                  <a:pt x="7335" y="3906"/>
                </a:lnTo>
                <a:lnTo>
                  <a:pt x="7323" y="3810"/>
                </a:lnTo>
                <a:lnTo>
                  <a:pt x="7252" y="3632"/>
                </a:lnTo>
                <a:lnTo>
                  <a:pt x="7121" y="3501"/>
                </a:lnTo>
                <a:lnTo>
                  <a:pt x="6942" y="3429"/>
                </a:lnTo>
                <a:lnTo>
                  <a:pt x="6847" y="3417"/>
                </a:lnTo>
                <a:close/>
                <a:moveTo>
                  <a:pt x="7561" y="6513"/>
                </a:moveTo>
                <a:lnTo>
                  <a:pt x="7407" y="6858"/>
                </a:lnTo>
                <a:lnTo>
                  <a:pt x="6930" y="7454"/>
                </a:lnTo>
                <a:lnTo>
                  <a:pt x="6478" y="7787"/>
                </a:lnTo>
                <a:lnTo>
                  <a:pt x="6144" y="7954"/>
                </a:lnTo>
                <a:lnTo>
                  <a:pt x="5787" y="8073"/>
                </a:lnTo>
                <a:lnTo>
                  <a:pt x="5406" y="8132"/>
                </a:lnTo>
                <a:lnTo>
                  <a:pt x="5204" y="8144"/>
                </a:lnTo>
                <a:lnTo>
                  <a:pt x="5013" y="8132"/>
                </a:lnTo>
                <a:lnTo>
                  <a:pt x="4632" y="8073"/>
                </a:lnTo>
                <a:lnTo>
                  <a:pt x="4263" y="7954"/>
                </a:lnTo>
                <a:lnTo>
                  <a:pt x="3930" y="7787"/>
                </a:lnTo>
                <a:lnTo>
                  <a:pt x="3477" y="7454"/>
                </a:lnTo>
                <a:lnTo>
                  <a:pt x="3013" y="6858"/>
                </a:lnTo>
                <a:lnTo>
                  <a:pt x="2858" y="6513"/>
                </a:lnTo>
                <a:close/>
                <a:moveTo>
                  <a:pt x="2572" y="5858"/>
                </a:moveTo>
                <a:lnTo>
                  <a:pt x="2465" y="5870"/>
                </a:lnTo>
                <a:lnTo>
                  <a:pt x="2287" y="5954"/>
                </a:lnTo>
                <a:lnTo>
                  <a:pt x="2156" y="6096"/>
                </a:lnTo>
                <a:lnTo>
                  <a:pt x="2108" y="6287"/>
                </a:lnTo>
                <a:lnTo>
                  <a:pt x="2132" y="6394"/>
                </a:lnTo>
                <a:lnTo>
                  <a:pt x="2203" y="6644"/>
                </a:lnTo>
                <a:lnTo>
                  <a:pt x="2418" y="7120"/>
                </a:lnTo>
                <a:lnTo>
                  <a:pt x="2703" y="7549"/>
                </a:lnTo>
                <a:lnTo>
                  <a:pt x="3061" y="7930"/>
                </a:lnTo>
                <a:lnTo>
                  <a:pt x="3465" y="8252"/>
                </a:lnTo>
                <a:lnTo>
                  <a:pt x="3918" y="8514"/>
                </a:lnTo>
                <a:lnTo>
                  <a:pt x="4406" y="8692"/>
                </a:lnTo>
                <a:lnTo>
                  <a:pt x="4930" y="8775"/>
                </a:lnTo>
                <a:lnTo>
                  <a:pt x="5204" y="8787"/>
                </a:lnTo>
                <a:lnTo>
                  <a:pt x="5478" y="8775"/>
                </a:lnTo>
                <a:lnTo>
                  <a:pt x="6002" y="8692"/>
                </a:lnTo>
                <a:lnTo>
                  <a:pt x="6502" y="8514"/>
                </a:lnTo>
                <a:lnTo>
                  <a:pt x="6954" y="8252"/>
                </a:lnTo>
                <a:lnTo>
                  <a:pt x="7359" y="7930"/>
                </a:lnTo>
                <a:lnTo>
                  <a:pt x="7704" y="7549"/>
                </a:lnTo>
                <a:lnTo>
                  <a:pt x="7990" y="7120"/>
                </a:lnTo>
                <a:lnTo>
                  <a:pt x="8216" y="6644"/>
                </a:lnTo>
                <a:lnTo>
                  <a:pt x="8288" y="6394"/>
                </a:lnTo>
                <a:lnTo>
                  <a:pt x="8300" y="6287"/>
                </a:lnTo>
                <a:lnTo>
                  <a:pt x="8252" y="6096"/>
                </a:lnTo>
                <a:lnTo>
                  <a:pt x="8133" y="5954"/>
                </a:lnTo>
                <a:lnTo>
                  <a:pt x="7954" y="5870"/>
                </a:lnTo>
                <a:lnTo>
                  <a:pt x="7847" y="5858"/>
                </a:lnTo>
                <a:close/>
                <a:moveTo>
                  <a:pt x="5204" y="655"/>
                </a:moveTo>
                <a:lnTo>
                  <a:pt x="5680" y="667"/>
                </a:lnTo>
                <a:lnTo>
                  <a:pt x="6561" y="846"/>
                </a:lnTo>
                <a:lnTo>
                  <a:pt x="7383" y="1191"/>
                </a:lnTo>
                <a:lnTo>
                  <a:pt x="8109" y="1691"/>
                </a:lnTo>
                <a:lnTo>
                  <a:pt x="8728" y="2310"/>
                </a:lnTo>
                <a:lnTo>
                  <a:pt x="9216" y="3036"/>
                </a:lnTo>
                <a:lnTo>
                  <a:pt x="9562" y="3846"/>
                </a:lnTo>
                <a:lnTo>
                  <a:pt x="9752" y="4739"/>
                </a:lnTo>
                <a:lnTo>
                  <a:pt x="9764" y="5203"/>
                </a:lnTo>
                <a:lnTo>
                  <a:pt x="9752" y="5680"/>
                </a:lnTo>
                <a:lnTo>
                  <a:pt x="9562" y="6561"/>
                </a:lnTo>
                <a:lnTo>
                  <a:pt x="9216" y="7382"/>
                </a:lnTo>
                <a:lnTo>
                  <a:pt x="8728" y="8109"/>
                </a:lnTo>
                <a:lnTo>
                  <a:pt x="8109" y="8728"/>
                </a:lnTo>
                <a:lnTo>
                  <a:pt x="7383" y="9216"/>
                </a:lnTo>
                <a:lnTo>
                  <a:pt x="6561" y="9561"/>
                </a:lnTo>
                <a:lnTo>
                  <a:pt x="5680" y="9752"/>
                </a:lnTo>
                <a:lnTo>
                  <a:pt x="5204" y="9764"/>
                </a:lnTo>
                <a:lnTo>
                  <a:pt x="4739" y="9752"/>
                </a:lnTo>
                <a:lnTo>
                  <a:pt x="3846" y="9561"/>
                </a:lnTo>
                <a:lnTo>
                  <a:pt x="3025" y="9216"/>
                </a:lnTo>
                <a:lnTo>
                  <a:pt x="2299" y="8728"/>
                </a:lnTo>
                <a:lnTo>
                  <a:pt x="1679" y="8109"/>
                </a:lnTo>
                <a:lnTo>
                  <a:pt x="1191" y="7382"/>
                </a:lnTo>
                <a:lnTo>
                  <a:pt x="846" y="6561"/>
                </a:lnTo>
                <a:lnTo>
                  <a:pt x="667" y="5680"/>
                </a:lnTo>
                <a:lnTo>
                  <a:pt x="655" y="5203"/>
                </a:lnTo>
                <a:lnTo>
                  <a:pt x="667" y="4739"/>
                </a:lnTo>
                <a:lnTo>
                  <a:pt x="846" y="3846"/>
                </a:lnTo>
                <a:lnTo>
                  <a:pt x="1191" y="3036"/>
                </a:lnTo>
                <a:lnTo>
                  <a:pt x="1679" y="2310"/>
                </a:lnTo>
                <a:lnTo>
                  <a:pt x="2299" y="1691"/>
                </a:lnTo>
                <a:lnTo>
                  <a:pt x="3025" y="1191"/>
                </a:lnTo>
                <a:lnTo>
                  <a:pt x="3846" y="846"/>
                </a:lnTo>
                <a:lnTo>
                  <a:pt x="4739" y="667"/>
                </a:lnTo>
                <a:lnTo>
                  <a:pt x="5204" y="655"/>
                </a:lnTo>
                <a:close/>
                <a:moveTo>
                  <a:pt x="5204" y="0"/>
                </a:moveTo>
                <a:lnTo>
                  <a:pt x="4668" y="12"/>
                </a:lnTo>
                <a:lnTo>
                  <a:pt x="3656" y="226"/>
                </a:lnTo>
                <a:lnTo>
                  <a:pt x="2715" y="619"/>
                </a:lnTo>
                <a:lnTo>
                  <a:pt x="1894" y="1179"/>
                </a:lnTo>
                <a:lnTo>
                  <a:pt x="1179" y="1893"/>
                </a:lnTo>
                <a:lnTo>
                  <a:pt x="620" y="2715"/>
                </a:lnTo>
                <a:lnTo>
                  <a:pt x="227" y="3656"/>
                </a:lnTo>
                <a:lnTo>
                  <a:pt x="12" y="4668"/>
                </a:lnTo>
                <a:lnTo>
                  <a:pt x="1" y="5203"/>
                </a:lnTo>
                <a:lnTo>
                  <a:pt x="12" y="5739"/>
                </a:lnTo>
                <a:lnTo>
                  <a:pt x="227" y="6763"/>
                </a:lnTo>
                <a:lnTo>
                  <a:pt x="620" y="7692"/>
                </a:lnTo>
                <a:lnTo>
                  <a:pt x="1179" y="8525"/>
                </a:lnTo>
                <a:lnTo>
                  <a:pt x="1894" y="9228"/>
                </a:lnTo>
                <a:lnTo>
                  <a:pt x="2715" y="9799"/>
                </a:lnTo>
                <a:lnTo>
                  <a:pt x="3656" y="10192"/>
                </a:lnTo>
                <a:lnTo>
                  <a:pt x="4668" y="10395"/>
                </a:lnTo>
                <a:lnTo>
                  <a:pt x="5204" y="10419"/>
                </a:lnTo>
                <a:lnTo>
                  <a:pt x="5740" y="10395"/>
                </a:lnTo>
                <a:lnTo>
                  <a:pt x="6764" y="10192"/>
                </a:lnTo>
                <a:lnTo>
                  <a:pt x="7692" y="9799"/>
                </a:lnTo>
                <a:lnTo>
                  <a:pt x="8526" y="9228"/>
                </a:lnTo>
                <a:lnTo>
                  <a:pt x="9228" y="8525"/>
                </a:lnTo>
                <a:lnTo>
                  <a:pt x="9800" y="7692"/>
                </a:lnTo>
                <a:lnTo>
                  <a:pt x="10193" y="6763"/>
                </a:lnTo>
                <a:lnTo>
                  <a:pt x="10395" y="5739"/>
                </a:lnTo>
                <a:lnTo>
                  <a:pt x="10419" y="5203"/>
                </a:lnTo>
                <a:lnTo>
                  <a:pt x="10395" y="4668"/>
                </a:lnTo>
                <a:lnTo>
                  <a:pt x="10193" y="3656"/>
                </a:lnTo>
                <a:lnTo>
                  <a:pt x="9800" y="2715"/>
                </a:lnTo>
                <a:lnTo>
                  <a:pt x="9228" y="1893"/>
                </a:lnTo>
                <a:lnTo>
                  <a:pt x="8526" y="1179"/>
                </a:lnTo>
                <a:lnTo>
                  <a:pt x="7692" y="619"/>
                </a:lnTo>
                <a:lnTo>
                  <a:pt x="6764" y="226"/>
                </a:lnTo>
                <a:lnTo>
                  <a:pt x="5740" y="12"/>
                </a:lnTo>
                <a:lnTo>
                  <a:pt x="5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59"/>
          <p:cNvSpPr/>
          <p:nvPr/>
        </p:nvSpPr>
        <p:spPr>
          <a:xfrm>
            <a:off x="4889869" y="4207912"/>
            <a:ext cx="620345" cy="582969"/>
          </a:xfrm>
          <a:custGeom>
            <a:avLst/>
            <a:gdLst/>
            <a:ahLst/>
            <a:cxnLst/>
            <a:rect l="l" t="t" r="r" b="b"/>
            <a:pathLst>
              <a:path w="11087" h="10419" extrusionOk="0">
                <a:moveTo>
                  <a:pt x="4549" y="2929"/>
                </a:moveTo>
                <a:lnTo>
                  <a:pt x="4144" y="2941"/>
                </a:lnTo>
                <a:lnTo>
                  <a:pt x="3454" y="3084"/>
                </a:lnTo>
                <a:lnTo>
                  <a:pt x="2894" y="3310"/>
                </a:lnTo>
                <a:lnTo>
                  <a:pt x="2513" y="3560"/>
                </a:lnTo>
                <a:lnTo>
                  <a:pt x="2394" y="3679"/>
                </a:lnTo>
                <a:lnTo>
                  <a:pt x="2311" y="3787"/>
                </a:lnTo>
                <a:lnTo>
                  <a:pt x="2311" y="4037"/>
                </a:lnTo>
                <a:lnTo>
                  <a:pt x="2394" y="4132"/>
                </a:lnTo>
                <a:lnTo>
                  <a:pt x="2489" y="4215"/>
                </a:lnTo>
                <a:lnTo>
                  <a:pt x="2739" y="4215"/>
                </a:lnTo>
                <a:lnTo>
                  <a:pt x="2847" y="4132"/>
                </a:lnTo>
                <a:lnTo>
                  <a:pt x="3013" y="3989"/>
                </a:lnTo>
                <a:lnTo>
                  <a:pt x="3632" y="3715"/>
                </a:lnTo>
                <a:lnTo>
                  <a:pt x="4216" y="3596"/>
                </a:lnTo>
                <a:lnTo>
                  <a:pt x="4573" y="3584"/>
                </a:lnTo>
                <a:lnTo>
                  <a:pt x="4549" y="3584"/>
                </a:lnTo>
                <a:lnTo>
                  <a:pt x="4692" y="3560"/>
                </a:lnTo>
                <a:lnTo>
                  <a:pt x="4859" y="3382"/>
                </a:lnTo>
                <a:lnTo>
                  <a:pt x="4883" y="3251"/>
                </a:lnTo>
                <a:lnTo>
                  <a:pt x="4859" y="3120"/>
                </a:lnTo>
                <a:lnTo>
                  <a:pt x="4692" y="2953"/>
                </a:lnTo>
                <a:lnTo>
                  <a:pt x="4549" y="2929"/>
                </a:lnTo>
                <a:close/>
                <a:moveTo>
                  <a:pt x="6526" y="2929"/>
                </a:moveTo>
                <a:lnTo>
                  <a:pt x="6395" y="2953"/>
                </a:lnTo>
                <a:lnTo>
                  <a:pt x="6216" y="3120"/>
                </a:lnTo>
                <a:lnTo>
                  <a:pt x="6192" y="3251"/>
                </a:lnTo>
                <a:lnTo>
                  <a:pt x="6216" y="3382"/>
                </a:lnTo>
                <a:lnTo>
                  <a:pt x="6395" y="3560"/>
                </a:lnTo>
                <a:lnTo>
                  <a:pt x="6526" y="3584"/>
                </a:lnTo>
                <a:lnTo>
                  <a:pt x="6871" y="3596"/>
                </a:lnTo>
                <a:lnTo>
                  <a:pt x="7454" y="3715"/>
                </a:lnTo>
                <a:lnTo>
                  <a:pt x="8074" y="3989"/>
                </a:lnTo>
                <a:lnTo>
                  <a:pt x="8252" y="4132"/>
                </a:lnTo>
                <a:lnTo>
                  <a:pt x="8347" y="4215"/>
                </a:lnTo>
                <a:lnTo>
                  <a:pt x="8598" y="4215"/>
                </a:lnTo>
                <a:lnTo>
                  <a:pt x="8705" y="4132"/>
                </a:lnTo>
                <a:lnTo>
                  <a:pt x="8788" y="4037"/>
                </a:lnTo>
                <a:lnTo>
                  <a:pt x="8788" y="3787"/>
                </a:lnTo>
                <a:lnTo>
                  <a:pt x="8705" y="3679"/>
                </a:lnTo>
                <a:lnTo>
                  <a:pt x="8586" y="3560"/>
                </a:lnTo>
                <a:lnTo>
                  <a:pt x="8193" y="3310"/>
                </a:lnTo>
                <a:lnTo>
                  <a:pt x="7645" y="3084"/>
                </a:lnTo>
                <a:lnTo>
                  <a:pt x="6931" y="2941"/>
                </a:lnTo>
                <a:lnTo>
                  <a:pt x="6526" y="2929"/>
                </a:lnTo>
                <a:close/>
                <a:moveTo>
                  <a:pt x="5549" y="655"/>
                </a:moveTo>
                <a:lnTo>
                  <a:pt x="5978" y="667"/>
                </a:lnTo>
                <a:lnTo>
                  <a:pt x="6800" y="822"/>
                </a:lnTo>
                <a:lnTo>
                  <a:pt x="7550" y="1108"/>
                </a:lnTo>
                <a:lnTo>
                  <a:pt x="8240" y="1524"/>
                </a:lnTo>
                <a:lnTo>
                  <a:pt x="8836" y="2048"/>
                </a:lnTo>
                <a:lnTo>
                  <a:pt x="9348" y="2667"/>
                </a:lnTo>
                <a:lnTo>
                  <a:pt x="9729" y="3370"/>
                </a:lnTo>
                <a:lnTo>
                  <a:pt x="9991" y="4144"/>
                </a:lnTo>
                <a:lnTo>
                  <a:pt x="10062" y="4560"/>
                </a:lnTo>
                <a:lnTo>
                  <a:pt x="8169" y="5573"/>
                </a:lnTo>
                <a:lnTo>
                  <a:pt x="8002" y="5406"/>
                </a:lnTo>
                <a:lnTo>
                  <a:pt x="7585" y="5215"/>
                </a:lnTo>
                <a:lnTo>
                  <a:pt x="7335" y="5192"/>
                </a:lnTo>
                <a:lnTo>
                  <a:pt x="3740" y="5192"/>
                </a:lnTo>
                <a:lnTo>
                  <a:pt x="3513" y="5215"/>
                </a:lnTo>
                <a:lnTo>
                  <a:pt x="3097" y="5406"/>
                </a:lnTo>
                <a:lnTo>
                  <a:pt x="2930" y="5573"/>
                </a:lnTo>
                <a:lnTo>
                  <a:pt x="1037" y="4560"/>
                </a:lnTo>
                <a:lnTo>
                  <a:pt x="1108" y="4144"/>
                </a:lnTo>
                <a:lnTo>
                  <a:pt x="1370" y="3370"/>
                </a:lnTo>
                <a:lnTo>
                  <a:pt x="1751" y="2667"/>
                </a:lnTo>
                <a:lnTo>
                  <a:pt x="2251" y="2048"/>
                </a:lnTo>
                <a:lnTo>
                  <a:pt x="2858" y="1524"/>
                </a:lnTo>
                <a:lnTo>
                  <a:pt x="3549" y="1108"/>
                </a:lnTo>
                <a:lnTo>
                  <a:pt x="4299" y="822"/>
                </a:lnTo>
                <a:lnTo>
                  <a:pt x="5121" y="667"/>
                </a:lnTo>
                <a:lnTo>
                  <a:pt x="5549" y="655"/>
                </a:lnTo>
                <a:close/>
                <a:moveTo>
                  <a:pt x="4061" y="6335"/>
                </a:moveTo>
                <a:lnTo>
                  <a:pt x="3942" y="6346"/>
                </a:lnTo>
                <a:lnTo>
                  <a:pt x="3763" y="6537"/>
                </a:lnTo>
                <a:lnTo>
                  <a:pt x="3740" y="6668"/>
                </a:lnTo>
                <a:lnTo>
                  <a:pt x="3763" y="6799"/>
                </a:lnTo>
                <a:lnTo>
                  <a:pt x="3942" y="6978"/>
                </a:lnTo>
                <a:lnTo>
                  <a:pt x="4061" y="7001"/>
                </a:lnTo>
                <a:lnTo>
                  <a:pt x="7014" y="7001"/>
                </a:lnTo>
                <a:lnTo>
                  <a:pt x="7145" y="6978"/>
                </a:lnTo>
                <a:lnTo>
                  <a:pt x="7324" y="6799"/>
                </a:lnTo>
                <a:lnTo>
                  <a:pt x="7335" y="6668"/>
                </a:lnTo>
                <a:lnTo>
                  <a:pt x="7324" y="6537"/>
                </a:lnTo>
                <a:lnTo>
                  <a:pt x="7145" y="6346"/>
                </a:lnTo>
                <a:lnTo>
                  <a:pt x="7014" y="6335"/>
                </a:lnTo>
                <a:close/>
                <a:moveTo>
                  <a:pt x="989" y="5275"/>
                </a:moveTo>
                <a:lnTo>
                  <a:pt x="2632" y="6144"/>
                </a:lnTo>
                <a:lnTo>
                  <a:pt x="2644" y="6108"/>
                </a:lnTo>
                <a:lnTo>
                  <a:pt x="2608" y="6227"/>
                </a:lnTo>
                <a:lnTo>
                  <a:pt x="2597" y="6323"/>
                </a:lnTo>
                <a:lnTo>
                  <a:pt x="2597" y="7811"/>
                </a:lnTo>
                <a:lnTo>
                  <a:pt x="1811" y="7811"/>
                </a:lnTo>
                <a:lnTo>
                  <a:pt x="1620" y="7537"/>
                </a:lnTo>
                <a:lnTo>
                  <a:pt x="1323" y="6942"/>
                </a:lnTo>
                <a:lnTo>
                  <a:pt x="1120" y="6299"/>
                </a:lnTo>
                <a:lnTo>
                  <a:pt x="1001" y="5620"/>
                </a:lnTo>
                <a:lnTo>
                  <a:pt x="989" y="5275"/>
                </a:lnTo>
                <a:close/>
                <a:moveTo>
                  <a:pt x="10086" y="5275"/>
                </a:moveTo>
                <a:lnTo>
                  <a:pt x="10074" y="5632"/>
                </a:lnTo>
                <a:lnTo>
                  <a:pt x="9979" y="6299"/>
                </a:lnTo>
                <a:lnTo>
                  <a:pt x="9764" y="6942"/>
                </a:lnTo>
                <a:lnTo>
                  <a:pt x="9467" y="7537"/>
                </a:lnTo>
                <a:lnTo>
                  <a:pt x="9288" y="7811"/>
                </a:lnTo>
                <a:lnTo>
                  <a:pt x="8478" y="7811"/>
                </a:lnTo>
                <a:lnTo>
                  <a:pt x="8478" y="6335"/>
                </a:lnTo>
                <a:lnTo>
                  <a:pt x="8478" y="6239"/>
                </a:lnTo>
                <a:lnTo>
                  <a:pt x="8455" y="6108"/>
                </a:lnTo>
                <a:lnTo>
                  <a:pt x="8467" y="6144"/>
                </a:lnTo>
                <a:lnTo>
                  <a:pt x="10086" y="5275"/>
                </a:lnTo>
                <a:close/>
                <a:moveTo>
                  <a:pt x="4061" y="7323"/>
                </a:moveTo>
                <a:lnTo>
                  <a:pt x="3942" y="7347"/>
                </a:lnTo>
                <a:lnTo>
                  <a:pt x="3763" y="7525"/>
                </a:lnTo>
                <a:lnTo>
                  <a:pt x="3740" y="7644"/>
                </a:lnTo>
                <a:lnTo>
                  <a:pt x="3763" y="7775"/>
                </a:lnTo>
                <a:lnTo>
                  <a:pt x="3942" y="7954"/>
                </a:lnTo>
                <a:lnTo>
                  <a:pt x="4061" y="7978"/>
                </a:lnTo>
                <a:lnTo>
                  <a:pt x="7014" y="7978"/>
                </a:lnTo>
                <a:lnTo>
                  <a:pt x="7145" y="7954"/>
                </a:lnTo>
                <a:lnTo>
                  <a:pt x="7324" y="7775"/>
                </a:lnTo>
                <a:lnTo>
                  <a:pt x="7335" y="7644"/>
                </a:lnTo>
                <a:lnTo>
                  <a:pt x="7324" y="7525"/>
                </a:lnTo>
                <a:lnTo>
                  <a:pt x="7145" y="7347"/>
                </a:lnTo>
                <a:lnTo>
                  <a:pt x="7014" y="7323"/>
                </a:lnTo>
                <a:close/>
                <a:moveTo>
                  <a:pt x="7443" y="5846"/>
                </a:moveTo>
                <a:lnTo>
                  <a:pt x="7609" y="5930"/>
                </a:lnTo>
                <a:lnTo>
                  <a:pt x="7740" y="6061"/>
                </a:lnTo>
                <a:lnTo>
                  <a:pt x="7824" y="6239"/>
                </a:lnTo>
                <a:lnTo>
                  <a:pt x="7824" y="6335"/>
                </a:lnTo>
                <a:lnTo>
                  <a:pt x="7824" y="7978"/>
                </a:lnTo>
                <a:lnTo>
                  <a:pt x="7824" y="8073"/>
                </a:lnTo>
                <a:lnTo>
                  <a:pt x="7740" y="8252"/>
                </a:lnTo>
                <a:lnTo>
                  <a:pt x="7609" y="8383"/>
                </a:lnTo>
                <a:lnTo>
                  <a:pt x="7443" y="8454"/>
                </a:lnTo>
                <a:lnTo>
                  <a:pt x="7335" y="8466"/>
                </a:lnTo>
                <a:lnTo>
                  <a:pt x="3740" y="8466"/>
                </a:lnTo>
                <a:lnTo>
                  <a:pt x="3644" y="8454"/>
                </a:lnTo>
                <a:lnTo>
                  <a:pt x="3466" y="8383"/>
                </a:lnTo>
                <a:lnTo>
                  <a:pt x="3335" y="8252"/>
                </a:lnTo>
                <a:lnTo>
                  <a:pt x="3251" y="8073"/>
                </a:lnTo>
                <a:lnTo>
                  <a:pt x="3251" y="7978"/>
                </a:lnTo>
                <a:lnTo>
                  <a:pt x="3251" y="6335"/>
                </a:lnTo>
                <a:lnTo>
                  <a:pt x="3251" y="6239"/>
                </a:lnTo>
                <a:lnTo>
                  <a:pt x="3335" y="6061"/>
                </a:lnTo>
                <a:lnTo>
                  <a:pt x="3466" y="5930"/>
                </a:lnTo>
                <a:lnTo>
                  <a:pt x="3644" y="5846"/>
                </a:lnTo>
                <a:close/>
                <a:moveTo>
                  <a:pt x="8740" y="8466"/>
                </a:moveTo>
                <a:lnTo>
                  <a:pt x="8419" y="8752"/>
                </a:lnTo>
                <a:lnTo>
                  <a:pt x="7693" y="9240"/>
                </a:lnTo>
                <a:lnTo>
                  <a:pt x="6871" y="9573"/>
                </a:lnTo>
                <a:lnTo>
                  <a:pt x="5990" y="9752"/>
                </a:lnTo>
                <a:lnTo>
                  <a:pt x="5526" y="9764"/>
                </a:lnTo>
                <a:lnTo>
                  <a:pt x="5073" y="9752"/>
                </a:lnTo>
                <a:lnTo>
                  <a:pt x="4192" y="9573"/>
                </a:lnTo>
                <a:lnTo>
                  <a:pt x="3394" y="9240"/>
                </a:lnTo>
                <a:lnTo>
                  <a:pt x="2680" y="8752"/>
                </a:lnTo>
                <a:lnTo>
                  <a:pt x="2358" y="8466"/>
                </a:lnTo>
                <a:lnTo>
                  <a:pt x="2728" y="8466"/>
                </a:lnTo>
                <a:lnTo>
                  <a:pt x="2799" y="8609"/>
                </a:lnTo>
                <a:lnTo>
                  <a:pt x="3013" y="8847"/>
                </a:lnTo>
                <a:lnTo>
                  <a:pt x="3275" y="9014"/>
                </a:lnTo>
                <a:lnTo>
                  <a:pt x="3573" y="9109"/>
                </a:lnTo>
                <a:lnTo>
                  <a:pt x="3740" y="9121"/>
                </a:lnTo>
                <a:lnTo>
                  <a:pt x="7335" y="9121"/>
                </a:lnTo>
                <a:lnTo>
                  <a:pt x="7502" y="9109"/>
                </a:lnTo>
                <a:lnTo>
                  <a:pt x="7812" y="9014"/>
                </a:lnTo>
                <a:lnTo>
                  <a:pt x="8086" y="8847"/>
                </a:lnTo>
                <a:lnTo>
                  <a:pt x="8288" y="8609"/>
                </a:lnTo>
                <a:lnTo>
                  <a:pt x="8371" y="8466"/>
                </a:lnTo>
                <a:close/>
                <a:moveTo>
                  <a:pt x="5549" y="0"/>
                </a:moveTo>
                <a:lnTo>
                  <a:pt x="5073" y="12"/>
                </a:lnTo>
                <a:lnTo>
                  <a:pt x="4168" y="179"/>
                </a:lnTo>
                <a:lnTo>
                  <a:pt x="3323" y="488"/>
                </a:lnTo>
                <a:lnTo>
                  <a:pt x="2549" y="941"/>
                </a:lnTo>
                <a:lnTo>
                  <a:pt x="1870" y="1512"/>
                </a:lnTo>
                <a:lnTo>
                  <a:pt x="1299" y="2179"/>
                </a:lnTo>
                <a:lnTo>
                  <a:pt x="846" y="2953"/>
                </a:lnTo>
                <a:lnTo>
                  <a:pt x="525" y="3798"/>
                </a:lnTo>
                <a:lnTo>
                  <a:pt x="430" y="4239"/>
                </a:lnTo>
                <a:lnTo>
                  <a:pt x="322" y="4227"/>
                </a:lnTo>
                <a:lnTo>
                  <a:pt x="120" y="4310"/>
                </a:lnTo>
                <a:lnTo>
                  <a:pt x="48" y="4406"/>
                </a:lnTo>
                <a:lnTo>
                  <a:pt x="1" y="4525"/>
                </a:lnTo>
                <a:lnTo>
                  <a:pt x="84" y="4763"/>
                </a:lnTo>
                <a:lnTo>
                  <a:pt x="191" y="4846"/>
                </a:lnTo>
                <a:lnTo>
                  <a:pt x="346" y="4930"/>
                </a:lnTo>
                <a:lnTo>
                  <a:pt x="334" y="5072"/>
                </a:lnTo>
                <a:lnTo>
                  <a:pt x="334" y="5203"/>
                </a:lnTo>
                <a:lnTo>
                  <a:pt x="358" y="5739"/>
                </a:lnTo>
                <a:lnTo>
                  <a:pt x="560" y="6763"/>
                </a:lnTo>
                <a:lnTo>
                  <a:pt x="965" y="7692"/>
                </a:lnTo>
                <a:lnTo>
                  <a:pt x="1525" y="8525"/>
                </a:lnTo>
                <a:lnTo>
                  <a:pt x="2227" y="9228"/>
                </a:lnTo>
                <a:lnTo>
                  <a:pt x="3061" y="9799"/>
                </a:lnTo>
                <a:lnTo>
                  <a:pt x="3990" y="10192"/>
                </a:lnTo>
                <a:lnTo>
                  <a:pt x="5014" y="10395"/>
                </a:lnTo>
                <a:lnTo>
                  <a:pt x="5549" y="10419"/>
                </a:lnTo>
                <a:lnTo>
                  <a:pt x="6085" y="10395"/>
                </a:lnTo>
                <a:lnTo>
                  <a:pt x="7097" y="10192"/>
                </a:lnTo>
                <a:lnTo>
                  <a:pt x="8038" y="9799"/>
                </a:lnTo>
                <a:lnTo>
                  <a:pt x="8871" y="9228"/>
                </a:lnTo>
                <a:lnTo>
                  <a:pt x="9574" y="8525"/>
                </a:lnTo>
                <a:lnTo>
                  <a:pt x="10134" y="7692"/>
                </a:lnTo>
                <a:lnTo>
                  <a:pt x="10526" y="6763"/>
                </a:lnTo>
                <a:lnTo>
                  <a:pt x="10741" y="5739"/>
                </a:lnTo>
                <a:lnTo>
                  <a:pt x="10753" y="5203"/>
                </a:lnTo>
                <a:lnTo>
                  <a:pt x="10753" y="5072"/>
                </a:lnTo>
                <a:lnTo>
                  <a:pt x="10753" y="4930"/>
                </a:lnTo>
                <a:lnTo>
                  <a:pt x="10907" y="4846"/>
                </a:lnTo>
                <a:lnTo>
                  <a:pt x="11015" y="4763"/>
                </a:lnTo>
                <a:lnTo>
                  <a:pt x="11086" y="4525"/>
                </a:lnTo>
                <a:lnTo>
                  <a:pt x="11050" y="4406"/>
                </a:lnTo>
                <a:lnTo>
                  <a:pt x="10979" y="4310"/>
                </a:lnTo>
                <a:lnTo>
                  <a:pt x="10776" y="4227"/>
                </a:lnTo>
                <a:lnTo>
                  <a:pt x="10669" y="4239"/>
                </a:lnTo>
                <a:lnTo>
                  <a:pt x="10574" y="3798"/>
                </a:lnTo>
                <a:lnTo>
                  <a:pt x="10253" y="2953"/>
                </a:lnTo>
                <a:lnTo>
                  <a:pt x="9800" y="2179"/>
                </a:lnTo>
                <a:lnTo>
                  <a:pt x="9229" y="1512"/>
                </a:lnTo>
                <a:lnTo>
                  <a:pt x="8550" y="941"/>
                </a:lnTo>
                <a:lnTo>
                  <a:pt x="7776" y="488"/>
                </a:lnTo>
                <a:lnTo>
                  <a:pt x="6931" y="179"/>
                </a:lnTo>
                <a:lnTo>
                  <a:pt x="6026" y="12"/>
                </a:lnTo>
                <a:lnTo>
                  <a:pt x="554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59"/>
          <p:cNvSpPr/>
          <p:nvPr/>
        </p:nvSpPr>
        <p:spPr>
          <a:xfrm>
            <a:off x="6025754" y="4207912"/>
            <a:ext cx="583025" cy="582969"/>
          </a:xfrm>
          <a:custGeom>
            <a:avLst/>
            <a:gdLst/>
            <a:ahLst/>
            <a:cxnLst/>
            <a:rect l="l" t="t" r="r" b="b"/>
            <a:pathLst>
              <a:path w="10420" h="10419" extrusionOk="0">
                <a:moveTo>
                  <a:pt x="3597" y="3739"/>
                </a:moveTo>
                <a:lnTo>
                  <a:pt x="3490" y="3751"/>
                </a:lnTo>
                <a:lnTo>
                  <a:pt x="3323" y="3822"/>
                </a:lnTo>
                <a:lnTo>
                  <a:pt x="3180" y="3953"/>
                </a:lnTo>
                <a:lnTo>
                  <a:pt x="3109" y="4132"/>
                </a:lnTo>
                <a:lnTo>
                  <a:pt x="3109" y="4227"/>
                </a:lnTo>
                <a:lnTo>
                  <a:pt x="3109" y="4334"/>
                </a:lnTo>
                <a:lnTo>
                  <a:pt x="3180" y="4501"/>
                </a:lnTo>
                <a:lnTo>
                  <a:pt x="3323" y="4644"/>
                </a:lnTo>
                <a:lnTo>
                  <a:pt x="3490" y="4715"/>
                </a:lnTo>
                <a:lnTo>
                  <a:pt x="3692" y="4715"/>
                </a:lnTo>
                <a:lnTo>
                  <a:pt x="3871" y="4644"/>
                </a:lnTo>
                <a:lnTo>
                  <a:pt x="4002" y="4501"/>
                </a:lnTo>
                <a:lnTo>
                  <a:pt x="4073" y="4334"/>
                </a:lnTo>
                <a:lnTo>
                  <a:pt x="4085" y="4227"/>
                </a:lnTo>
                <a:lnTo>
                  <a:pt x="4073" y="4132"/>
                </a:lnTo>
                <a:lnTo>
                  <a:pt x="4002" y="3953"/>
                </a:lnTo>
                <a:lnTo>
                  <a:pt x="3871" y="3822"/>
                </a:lnTo>
                <a:lnTo>
                  <a:pt x="3692" y="3751"/>
                </a:lnTo>
                <a:lnTo>
                  <a:pt x="3597" y="3739"/>
                </a:lnTo>
                <a:close/>
                <a:moveTo>
                  <a:pt x="6847" y="3739"/>
                </a:moveTo>
                <a:lnTo>
                  <a:pt x="6752" y="3751"/>
                </a:lnTo>
                <a:lnTo>
                  <a:pt x="6573" y="3822"/>
                </a:lnTo>
                <a:lnTo>
                  <a:pt x="6442" y="3953"/>
                </a:lnTo>
                <a:lnTo>
                  <a:pt x="6371" y="4132"/>
                </a:lnTo>
                <a:lnTo>
                  <a:pt x="6359" y="4227"/>
                </a:lnTo>
                <a:lnTo>
                  <a:pt x="6371" y="4334"/>
                </a:lnTo>
                <a:lnTo>
                  <a:pt x="6442" y="4501"/>
                </a:lnTo>
                <a:lnTo>
                  <a:pt x="6573" y="4644"/>
                </a:lnTo>
                <a:lnTo>
                  <a:pt x="6752" y="4715"/>
                </a:lnTo>
                <a:lnTo>
                  <a:pt x="6942" y="4715"/>
                </a:lnTo>
                <a:lnTo>
                  <a:pt x="7121" y="4644"/>
                </a:lnTo>
                <a:lnTo>
                  <a:pt x="7252" y="4501"/>
                </a:lnTo>
                <a:lnTo>
                  <a:pt x="7324" y="4334"/>
                </a:lnTo>
                <a:lnTo>
                  <a:pt x="7335" y="4227"/>
                </a:lnTo>
                <a:lnTo>
                  <a:pt x="7324" y="4132"/>
                </a:lnTo>
                <a:lnTo>
                  <a:pt x="7252" y="3953"/>
                </a:lnTo>
                <a:lnTo>
                  <a:pt x="7121" y="3822"/>
                </a:lnTo>
                <a:lnTo>
                  <a:pt x="6942" y="3751"/>
                </a:lnTo>
                <a:lnTo>
                  <a:pt x="6847" y="3739"/>
                </a:lnTo>
                <a:close/>
                <a:moveTo>
                  <a:pt x="5216" y="655"/>
                </a:moveTo>
                <a:lnTo>
                  <a:pt x="5680" y="667"/>
                </a:lnTo>
                <a:lnTo>
                  <a:pt x="6573" y="846"/>
                </a:lnTo>
                <a:lnTo>
                  <a:pt x="7383" y="1191"/>
                </a:lnTo>
                <a:lnTo>
                  <a:pt x="8109" y="1691"/>
                </a:lnTo>
                <a:lnTo>
                  <a:pt x="8729" y="2310"/>
                </a:lnTo>
                <a:lnTo>
                  <a:pt x="9229" y="3036"/>
                </a:lnTo>
                <a:lnTo>
                  <a:pt x="9574" y="3846"/>
                </a:lnTo>
                <a:lnTo>
                  <a:pt x="9752" y="4739"/>
                </a:lnTo>
                <a:lnTo>
                  <a:pt x="9764" y="5203"/>
                </a:lnTo>
                <a:lnTo>
                  <a:pt x="9752" y="5680"/>
                </a:lnTo>
                <a:lnTo>
                  <a:pt x="9574" y="6561"/>
                </a:lnTo>
                <a:lnTo>
                  <a:pt x="9229" y="7382"/>
                </a:lnTo>
                <a:lnTo>
                  <a:pt x="8729" y="8109"/>
                </a:lnTo>
                <a:lnTo>
                  <a:pt x="8109" y="8728"/>
                </a:lnTo>
                <a:lnTo>
                  <a:pt x="7383" y="9216"/>
                </a:lnTo>
                <a:lnTo>
                  <a:pt x="6573" y="9561"/>
                </a:lnTo>
                <a:lnTo>
                  <a:pt x="5680" y="9752"/>
                </a:lnTo>
                <a:lnTo>
                  <a:pt x="5216" y="9764"/>
                </a:lnTo>
                <a:lnTo>
                  <a:pt x="4740" y="9752"/>
                </a:lnTo>
                <a:lnTo>
                  <a:pt x="3859" y="9561"/>
                </a:lnTo>
                <a:lnTo>
                  <a:pt x="3037" y="9216"/>
                </a:lnTo>
                <a:lnTo>
                  <a:pt x="2311" y="8728"/>
                </a:lnTo>
                <a:lnTo>
                  <a:pt x="1692" y="8109"/>
                </a:lnTo>
                <a:lnTo>
                  <a:pt x="1203" y="7382"/>
                </a:lnTo>
                <a:lnTo>
                  <a:pt x="858" y="6561"/>
                </a:lnTo>
                <a:lnTo>
                  <a:pt x="668" y="5680"/>
                </a:lnTo>
                <a:lnTo>
                  <a:pt x="656" y="5203"/>
                </a:lnTo>
                <a:lnTo>
                  <a:pt x="668" y="4739"/>
                </a:lnTo>
                <a:lnTo>
                  <a:pt x="858" y="3846"/>
                </a:lnTo>
                <a:lnTo>
                  <a:pt x="1203" y="3036"/>
                </a:lnTo>
                <a:lnTo>
                  <a:pt x="1692" y="2310"/>
                </a:lnTo>
                <a:lnTo>
                  <a:pt x="2311" y="1691"/>
                </a:lnTo>
                <a:lnTo>
                  <a:pt x="3037" y="1191"/>
                </a:lnTo>
                <a:lnTo>
                  <a:pt x="3859" y="846"/>
                </a:lnTo>
                <a:lnTo>
                  <a:pt x="4740" y="667"/>
                </a:lnTo>
                <a:lnTo>
                  <a:pt x="5216" y="655"/>
                </a:lnTo>
                <a:close/>
                <a:moveTo>
                  <a:pt x="5216" y="0"/>
                </a:moveTo>
                <a:lnTo>
                  <a:pt x="4680" y="12"/>
                </a:lnTo>
                <a:lnTo>
                  <a:pt x="3656" y="226"/>
                </a:lnTo>
                <a:lnTo>
                  <a:pt x="2728" y="619"/>
                </a:lnTo>
                <a:lnTo>
                  <a:pt x="1894" y="1179"/>
                </a:lnTo>
                <a:lnTo>
                  <a:pt x="1192" y="1893"/>
                </a:lnTo>
                <a:lnTo>
                  <a:pt x="620" y="2715"/>
                </a:lnTo>
                <a:lnTo>
                  <a:pt x="227" y="3656"/>
                </a:lnTo>
                <a:lnTo>
                  <a:pt x="25" y="4668"/>
                </a:lnTo>
                <a:lnTo>
                  <a:pt x="1" y="5203"/>
                </a:lnTo>
                <a:lnTo>
                  <a:pt x="25" y="5739"/>
                </a:lnTo>
                <a:lnTo>
                  <a:pt x="227" y="6763"/>
                </a:lnTo>
                <a:lnTo>
                  <a:pt x="620" y="7692"/>
                </a:lnTo>
                <a:lnTo>
                  <a:pt x="1192" y="8525"/>
                </a:lnTo>
                <a:lnTo>
                  <a:pt x="1894" y="9228"/>
                </a:lnTo>
                <a:lnTo>
                  <a:pt x="2728" y="9799"/>
                </a:lnTo>
                <a:lnTo>
                  <a:pt x="3656" y="10192"/>
                </a:lnTo>
                <a:lnTo>
                  <a:pt x="4680" y="10395"/>
                </a:lnTo>
                <a:lnTo>
                  <a:pt x="5216" y="10419"/>
                </a:lnTo>
                <a:lnTo>
                  <a:pt x="5752" y="10395"/>
                </a:lnTo>
                <a:lnTo>
                  <a:pt x="6764" y="10192"/>
                </a:lnTo>
                <a:lnTo>
                  <a:pt x="7705" y="9799"/>
                </a:lnTo>
                <a:lnTo>
                  <a:pt x="8526" y="9228"/>
                </a:lnTo>
                <a:lnTo>
                  <a:pt x="9240" y="8525"/>
                </a:lnTo>
                <a:lnTo>
                  <a:pt x="9800" y="7692"/>
                </a:lnTo>
                <a:lnTo>
                  <a:pt x="10193" y="6763"/>
                </a:lnTo>
                <a:lnTo>
                  <a:pt x="10407" y="5739"/>
                </a:lnTo>
                <a:lnTo>
                  <a:pt x="10419" y="5203"/>
                </a:lnTo>
                <a:lnTo>
                  <a:pt x="10407" y="4668"/>
                </a:lnTo>
                <a:lnTo>
                  <a:pt x="10193" y="3656"/>
                </a:lnTo>
                <a:lnTo>
                  <a:pt x="9800" y="2715"/>
                </a:lnTo>
                <a:lnTo>
                  <a:pt x="9240" y="1893"/>
                </a:lnTo>
                <a:lnTo>
                  <a:pt x="8526" y="1179"/>
                </a:lnTo>
                <a:lnTo>
                  <a:pt x="7705" y="619"/>
                </a:lnTo>
                <a:lnTo>
                  <a:pt x="6764" y="226"/>
                </a:lnTo>
                <a:lnTo>
                  <a:pt x="5752" y="12"/>
                </a:lnTo>
                <a:lnTo>
                  <a:pt x="5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59"/>
          <p:cNvSpPr/>
          <p:nvPr/>
        </p:nvSpPr>
        <p:spPr>
          <a:xfrm>
            <a:off x="7143007" y="4207912"/>
            <a:ext cx="582969" cy="582969"/>
          </a:xfrm>
          <a:custGeom>
            <a:avLst/>
            <a:gdLst/>
            <a:ahLst/>
            <a:cxnLst/>
            <a:rect l="l" t="t" r="r" b="b"/>
            <a:pathLst>
              <a:path w="10419" h="10419" extrusionOk="0">
                <a:moveTo>
                  <a:pt x="6787" y="1286"/>
                </a:moveTo>
                <a:lnTo>
                  <a:pt x="6513" y="1298"/>
                </a:lnTo>
                <a:lnTo>
                  <a:pt x="6025" y="1489"/>
                </a:lnTo>
                <a:lnTo>
                  <a:pt x="5799" y="1643"/>
                </a:lnTo>
                <a:lnTo>
                  <a:pt x="5335" y="2024"/>
                </a:lnTo>
                <a:lnTo>
                  <a:pt x="5239" y="2120"/>
                </a:lnTo>
                <a:lnTo>
                  <a:pt x="5204" y="2298"/>
                </a:lnTo>
                <a:lnTo>
                  <a:pt x="5239" y="2417"/>
                </a:lnTo>
                <a:lnTo>
                  <a:pt x="5275" y="2465"/>
                </a:lnTo>
                <a:lnTo>
                  <a:pt x="5382" y="2560"/>
                </a:lnTo>
                <a:lnTo>
                  <a:pt x="5620" y="2596"/>
                </a:lnTo>
                <a:lnTo>
                  <a:pt x="5716" y="2536"/>
                </a:lnTo>
                <a:lnTo>
                  <a:pt x="6204" y="2155"/>
                </a:lnTo>
                <a:lnTo>
                  <a:pt x="6335" y="2060"/>
                </a:lnTo>
                <a:lnTo>
                  <a:pt x="6633" y="1941"/>
                </a:lnTo>
                <a:lnTo>
                  <a:pt x="6918" y="1941"/>
                </a:lnTo>
                <a:lnTo>
                  <a:pt x="7180" y="2036"/>
                </a:lnTo>
                <a:lnTo>
                  <a:pt x="7299" y="2108"/>
                </a:lnTo>
                <a:lnTo>
                  <a:pt x="7466" y="2227"/>
                </a:lnTo>
                <a:lnTo>
                  <a:pt x="7585" y="2286"/>
                </a:lnTo>
                <a:lnTo>
                  <a:pt x="7835" y="2227"/>
                </a:lnTo>
                <a:lnTo>
                  <a:pt x="7918" y="2131"/>
                </a:lnTo>
                <a:lnTo>
                  <a:pt x="7978" y="2012"/>
                </a:lnTo>
                <a:lnTo>
                  <a:pt x="7930" y="1774"/>
                </a:lnTo>
                <a:lnTo>
                  <a:pt x="7835" y="1679"/>
                </a:lnTo>
                <a:lnTo>
                  <a:pt x="7657" y="1560"/>
                </a:lnTo>
                <a:lnTo>
                  <a:pt x="7454" y="1441"/>
                </a:lnTo>
                <a:lnTo>
                  <a:pt x="7014" y="1298"/>
                </a:lnTo>
                <a:lnTo>
                  <a:pt x="6787" y="1286"/>
                </a:lnTo>
                <a:close/>
                <a:moveTo>
                  <a:pt x="3001" y="3239"/>
                </a:moveTo>
                <a:lnTo>
                  <a:pt x="2822" y="3322"/>
                </a:lnTo>
                <a:lnTo>
                  <a:pt x="2691" y="3453"/>
                </a:lnTo>
                <a:lnTo>
                  <a:pt x="2620" y="3632"/>
                </a:lnTo>
                <a:lnTo>
                  <a:pt x="2608" y="3727"/>
                </a:lnTo>
                <a:lnTo>
                  <a:pt x="2620" y="3834"/>
                </a:lnTo>
                <a:lnTo>
                  <a:pt x="2691" y="4013"/>
                </a:lnTo>
                <a:lnTo>
                  <a:pt x="2822" y="4132"/>
                </a:lnTo>
                <a:lnTo>
                  <a:pt x="3001" y="4203"/>
                </a:lnTo>
                <a:lnTo>
                  <a:pt x="3096" y="4215"/>
                </a:lnTo>
                <a:lnTo>
                  <a:pt x="3203" y="4203"/>
                </a:lnTo>
                <a:lnTo>
                  <a:pt x="3370" y="4132"/>
                </a:lnTo>
                <a:lnTo>
                  <a:pt x="3513" y="4013"/>
                </a:lnTo>
                <a:lnTo>
                  <a:pt x="3584" y="3834"/>
                </a:lnTo>
                <a:lnTo>
                  <a:pt x="3584" y="3727"/>
                </a:lnTo>
                <a:lnTo>
                  <a:pt x="3584" y="3632"/>
                </a:lnTo>
                <a:lnTo>
                  <a:pt x="3513" y="3453"/>
                </a:lnTo>
                <a:lnTo>
                  <a:pt x="3370" y="3322"/>
                </a:lnTo>
                <a:lnTo>
                  <a:pt x="3203" y="3239"/>
                </a:lnTo>
                <a:close/>
                <a:moveTo>
                  <a:pt x="6252" y="3894"/>
                </a:moveTo>
                <a:lnTo>
                  <a:pt x="6085" y="3977"/>
                </a:lnTo>
                <a:lnTo>
                  <a:pt x="5954" y="4108"/>
                </a:lnTo>
                <a:lnTo>
                  <a:pt x="5871" y="4287"/>
                </a:lnTo>
                <a:lnTo>
                  <a:pt x="5871" y="4382"/>
                </a:lnTo>
                <a:lnTo>
                  <a:pt x="5871" y="4477"/>
                </a:lnTo>
                <a:lnTo>
                  <a:pt x="5954" y="4656"/>
                </a:lnTo>
                <a:lnTo>
                  <a:pt x="6085" y="4787"/>
                </a:lnTo>
                <a:lnTo>
                  <a:pt x="6263" y="4858"/>
                </a:lnTo>
                <a:lnTo>
                  <a:pt x="6359" y="4870"/>
                </a:lnTo>
                <a:lnTo>
                  <a:pt x="6454" y="4858"/>
                </a:lnTo>
                <a:lnTo>
                  <a:pt x="6633" y="4787"/>
                </a:lnTo>
                <a:lnTo>
                  <a:pt x="6764" y="4656"/>
                </a:lnTo>
                <a:lnTo>
                  <a:pt x="6835" y="4477"/>
                </a:lnTo>
                <a:lnTo>
                  <a:pt x="6847" y="4382"/>
                </a:lnTo>
                <a:lnTo>
                  <a:pt x="6835" y="4287"/>
                </a:lnTo>
                <a:lnTo>
                  <a:pt x="6764" y="4108"/>
                </a:lnTo>
                <a:lnTo>
                  <a:pt x="6633" y="3977"/>
                </a:lnTo>
                <a:lnTo>
                  <a:pt x="6454" y="3894"/>
                </a:lnTo>
                <a:close/>
                <a:moveTo>
                  <a:pt x="6823" y="3239"/>
                </a:moveTo>
                <a:lnTo>
                  <a:pt x="7109" y="3298"/>
                </a:lnTo>
                <a:lnTo>
                  <a:pt x="7502" y="3477"/>
                </a:lnTo>
                <a:lnTo>
                  <a:pt x="7895" y="3870"/>
                </a:lnTo>
                <a:lnTo>
                  <a:pt x="8073" y="4263"/>
                </a:lnTo>
                <a:lnTo>
                  <a:pt x="8133" y="4549"/>
                </a:lnTo>
                <a:lnTo>
                  <a:pt x="8145" y="4703"/>
                </a:lnTo>
                <a:lnTo>
                  <a:pt x="8133" y="4858"/>
                </a:lnTo>
                <a:lnTo>
                  <a:pt x="8073" y="5144"/>
                </a:lnTo>
                <a:lnTo>
                  <a:pt x="7895" y="5537"/>
                </a:lnTo>
                <a:lnTo>
                  <a:pt x="7502" y="5930"/>
                </a:lnTo>
                <a:lnTo>
                  <a:pt x="7109" y="6108"/>
                </a:lnTo>
                <a:lnTo>
                  <a:pt x="6823" y="6156"/>
                </a:lnTo>
                <a:lnTo>
                  <a:pt x="6680" y="6168"/>
                </a:lnTo>
                <a:lnTo>
                  <a:pt x="6525" y="6156"/>
                </a:lnTo>
                <a:lnTo>
                  <a:pt x="6240" y="6096"/>
                </a:lnTo>
                <a:lnTo>
                  <a:pt x="5847" y="5918"/>
                </a:lnTo>
                <a:lnTo>
                  <a:pt x="5454" y="5513"/>
                </a:lnTo>
                <a:lnTo>
                  <a:pt x="5275" y="5132"/>
                </a:lnTo>
                <a:lnTo>
                  <a:pt x="5216" y="4846"/>
                </a:lnTo>
                <a:lnTo>
                  <a:pt x="5204" y="4703"/>
                </a:lnTo>
                <a:lnTo>
                  <a:pt x="5216" y="4560"/>
                </a:lnTo>
                <a:lnTo>
                  <a:pt x="5275" y="4275"/>
                </a:lnTo>
                <a:lnTo>
                  <a:pt x="5454" y="3882"/>
                </a:lnTo>
                <a:lnTo>
                  <a:pt x="5847" y="3489"/>
                </a:lnTo>
                <a:lnTo>
                  <a:pt x="6240" y="3298"/>
                </a:lnTo>
                <a:lnTo>
                  <a:pt x="6525" y="3239"/>
                </a:lnTo>
                <a:close/>
                <a:moveTo>
                  <a:pt x="3584" y="6835"/>
                </a:moveTo>
                <a:lnTo>
                  <a:pt x="3453" y="6858"/>
                </a:lnTo>
                <a:lnTo>
                  <a:pt x="3275" y="7025"/>
                </a:lnTo>
                <a:lnTo>
                  <a:pt x="3251" y="7156"/>
                </a:lnTo>
                <a:lnTo>
                  <a:pt x="3275" y="7287"/>
                </a:lnTo>
                <a:lnTo>
                  <a:pt x="3453" y="7466"/>
                </a:lnTo>
                <a:lnTo>
                  <a:pt x="3584" y="7490"/>
                </a:lnTo>
                <a:lnTo>
                  <a:pt x="3823" y="7490"/>
                </a:lnTo>
                <a:lnTo>
                  <a:pt x="4466" y="7609"/>
                </a:lnTo>
                <a:lnTo>
                  <a:pt x="4811" y="7728"/>
                </a:lnTo>
                <a:lnTo>
                  <a:pt x="5156" y="7871"/>
                </a:lnTo>
                <a:lnTo>
                  <a:pt x="5585" y="8192"/>
                </a:lnTo>
                <a:lnTo>
                  <a:pt x="5811" y="8454"/>
                </a:lnTo>
                <a:lnTo>
                  <a:pt x="5894" y="8609"/>
                </a:lnTo>
                <a:lnTo>
                  <a:pt x="5966" y="8716"/>
                </a:lnTo>
                <a:lnTo>
                  <a:pt x="6204" y="8799"/>
                </a:lnTo>
                <a:lnTo>
                  <a:pt x="6335" y="8752"/>
                </a:lnTo>
                <a:lnTo>
                  <a:pt x="6442" y="8680"/>
                </a:lnTo>
                <a:lnTo>
                  <a:pt x="6513" y="8442"/>
                </a:lnTo>
                <a:lnTo>
                  <a:pt x="6478" y="8311"/>
                </a:lnTo>
                <a:lnTo>
                  <a:pt x="6347" y="8085"/>
                </a:lnTo>
                <a:lnTo>
                  <a:pt x="6025" y="7716"/>
                </a:lnTo>
                <a:lnTo>
                  <a:pt x="5656" y="7418"/>
                </a:lnTo>
                <a:lnTo>
                  <a:pt x="5251" y="7204"/>
                </a:lnTo>
                <a:lnTo>
                  <a:pt x="5049" y="7120"/>
                </a:lnTo>
                <a:lnTo>
                  <a:pt x="4632" y="6978"/>
                </a:lnTo>
                <a:lnTo>
                  <a:pt x="3882" y="6847"/>
                </a:lnTo>
                <a:lnTo>
                  <a:pt x="3584" y="6835"/>
                </a:lnTo>
                <a:close/>
                <a:moveTo>
                  <a:pt x="5216" y="631"/>
                </a:moveTo>
                <a:lnTo>
                  <a:pt x="5680" y="643"/>
                </a:lnTo>
                <a:lnTo>
                  <a:pt x="6573" y="834"/>
                </a:lnTo>
                <a:lnTo>
                  <a:pt x="7383" y="1179"/>
                </a:lnTo>
                <a:lnTo>
                  <a:pt x="8109" y="1667"/>
                </a:lnTo>
                <a:lnTo>
                  <a:pt x="8728" y="2298"/>
                </a:lnTo>
                <a:lnTo>
                  <a:pt x="9228" y="3025"/>
                </a:lnTo>
                <a:lnTo>
                  <a:pt x="9574" y="3834"/>
                </a:lnTo>
                <a:lnTo>
                  <a:pt x="9752" y="4727"/>
                </a:lnTo>
                <a:lnTo>
                  <a:pt x="9764" y="5192"/>
                </a:lnTo>
                <a:lnTo>
                  <a:pt x="9764" y="5513"/>
                </a:lnTo>
                <a:lnTo>
                  <a:pt x="9669" y="6144"/>
                </a:lnTo>
                <a:lnTo>
                  <a:pt x="9502" y="6739"/>
                </a:lnTo>
                <a:lnTo>
                  <a:pt x="9264" y="7299"/>
                </a:lnTo>
                <a:lnTo>
                  <a:pt x="9121" y="7561"/>
                </a:lnTo>
                <a:lnTo>
                  <a:pt x="9121" y="4537"/>
                </a:lnTo>
                <a:lnTo>
                  <a:pt x="9097" y="4418"/>
                </a:lnTo>
                <a:lnTo>
                  <a:pt x="8919" y="4227"/>
                </a:lnTo>
                <a:lnTo>
                  <a:pt x="8788" y="4215"/>
                </a:lnTo>
                <a:lnTo>
                  <a:pt x="8764" y="4227"/>
                </a:lnTo>
                <a:lnTo>
                  <a:pt x="8740" y="4239"/>
                </a:lnTo>
                <a:lnTo>
                  <a:pt x="8692" y="4060"/>
                </a:lnTo>
                <a:lnTo>
                  <a:pt x="8550" y="3727"/>
                </a:lnTo>
                <a:lnTo>
                  <a:pt x="8371" y="3429"/>
                </a:lnTo>
                <a:lnTo>
                  <a:pt x="8133" y="3167"/>
                </a:lnTo>
                <a:lnTo>
                  <a:pt x="7859" y="2953"/>
                </a:lnTo>
                <a:lnTo>
                  <a:pt x="7549" y="2774"/>
                </a:lnTo>
                <a:lnTo>
                  <a:pt x="7216" y="2655"/>
                </a:lnTo>
                <a:lnTo>
                  <a:pt x="6859" y="2584"/>
                </a:lnTo>
                <a:lnTo>
                  <a:pt x="6454" y="2584"/>
                </a:lnTo>
                <a:lnTo>
                  <a:pt x="6049" y="2667"/>
                </a:lnTo>
                <a:lnTo>
                  <a:pt x="5668" y="2834"/>
                </a:lnTo>
                <a:lnTo>
                  <a:pt x="5323" y="3060"/>
                </a:lnTo>
                <a:lnTo>
                  <a:pt x="5037" y="3346"/>
                </a:lnTo>
                <a:lnTo>
                  <a:pt x="4811" y="3679"/>
                </a:lnTo>
                <a:lnTo>
                  <a:pt x="4656" y="4060"/>
                </a:lnTo>
                <a:lnTo>
                  <a:pt x="4561" y="4477"/>
                </a:lnTo>
                <a:lnTo>
                  <a:pt x="4561" y="4703"/>
                </a:lnTo>
                <a:lnTo>
                  <a:pt x="4561" y="4918"/>
                </a:lnTo>
                <a:lnTo>
                  <a:pt x="4656" y="5334"/>
                </a:lnTo>
                <a:lnTo>
                  <a:pt x="4811" y="5715"/>
                </a:lnTo>
                <a:lnTo>
                  <a:pt x="5037" y="6061"/>
                </a:lnTo>
                <a:lnTo>
                  <a:pt x="5323" y="6346"/>
                </a:lnTo>
                <a:lnTo>
                  <a:pt x="5668" y="6585"/>
                </a:lnTo>
                <a:lnTo>
                  <a:pt x="6049" y="6739"/>
                </a:lnTo>
                <a:lnTo>
                  <a:pt x="6454" y="6823"/>
                </a:lnTo>
                <a:lnTo>
                  <a:pt x="6680" y="6835"/>
                </a:lnTo>
                <a:lnTo>
                  <a:pt x="6954" y="6823"/>
                </a:lnTo>
                <a:lnTo>
                  <a:pt x="7478" y="6680"/>
                </a:lnTo>
                <a:lnTo>
                  <a:pt x="7942" y="6418"/>
                </a:lnTo>
                <a:lnTo>
                  <a:pt x="8311" y="6061"/>
                </a:lnTo>
                <a:lnTo>
                  <a:pt x="8466" y="5846"/>
                </a:lnTo>
                <a:lnTo>
                  <a:pt x="8466" y="8013"/>
                </a:lnTo>
                <a:lnTo>
                  <a:pt x="8466" y="8192"/>
                </a:lnTo>
                <a:lnTo>
                  <a:pt x="8490" y="8371"/>
                </a:lnTo>
                <a:lnTo>
                  <a:pt x="8169" y="8680"/>
                </a:lnTo>
                <a:lnTo>
                  <a:pt x="7430" y="9192"/>
                </a:lnTo>
                <a:lnTo>
                  <a:pt x="6597" y="9561"/>
                </a:lnTo>
                <a:lnTo>
                  <a:pt x="5692" y="9752"/>
                </a:lnTo>
                <a:lnTo>
                  <a:pt x="5216" y="9764"/>
                </a:lnTo>
                <a:lnTo>
                  <a:pt x="4739" y="9752"/>
                </a:lnTo>
                <a:lnTo>
                  <a:pt x="3846" y="9561"/>
                </a:lnTo>
                <a:lnTo>
                  <a:pt x="3037" y="9216"/>
                </a:lnTo>
                <a:lnTo>
                  <a:pt x="2310" y="8716"/>
                </a:lnTo>
                <a:lnTo>
                  <a:pt x="1691" y="8097"/>
                </a:lnTo>
                <a:lnTo>
                  <a:pt x="1191" y="7359"/>
                </a:lnTo>
                <a:lnTo>
                  <a:pt x="846" y="6537"/>
                </a:lnTo>
                <a:lnTo>
                  <a:pt x="667" y="5656"/>
                </a:lnTo>
                <a:lnTo>
                  <a:pt x="655" y="5192"/>
                </a:lnTo>
                <a:lnTo>
                  <a:pt x="667" y="4727"/>
                </a:lnTo>
                <a:lnTo>
                  <a:pt x="846" y="3834"/>
                </a:lnTo>
                <a:lnTo>
                  <a:pt x="1191" y="3025"/>
                </a:lnTo>
                <a:lnTo>
                  <a:pt x="1691" y="2298"/>
                </a:lnTo>
                <a:lnTo>
                  <a:pt x="2310" y="1667"/>
                </a:lnTo>
                <a:lnTo>
                  <a:pt x="3037" y="1179"/>
                </a:lnTo>
                <a:lnTo>
                  <a:pt x="3846" y="834"/>
                </a:lnTo>
                <a:lnTo>
                  <a:pt x="4739" y="643"/>
                </a:lnTo>
                <a:lnTo>
                  <a:pt x="5216" y="631"/>
                </a:lnTo>
                <a:close/>
                <a:moveTo>
                  <a:pt x="5216" y="0"/>
                </a:moveTo>
                <a:lnTo>
                  <a:pt x="4680" y="12"/>
                </a:lnTo>
                <a:lnTo>
                  <a:pt x="3656" y="226"/>
                </a:lnTo>
                <a:lnTo>
                  <a:pt x="2727" y="619"/>
                </a:lnTo>
                <a:lnTo>
                  <a:pt x="1894" y="1179"/>
                </a:lnTo>
                <a:lnTo>
                  <a:pt x="1179" y="1893"/>
                </a:lnTo>
                <a:lnTo>
                  <a:pt x="620" y="2715"/>
                </a:lnTo>
                <a:lnTo>
                  <a:pt x="227" y="3656"/>
                </a:lnTo>
                <a:lnTo>
                  <a:pt x="24" y="4668"/>
                </a:lnTo>
                <a:lnTo>
                  <a:pt x="0" y="5203"/>
                </a:lnTo>
                <a:lnTo>
                  <a:pt x="24" y="5739"/>
                </a:lnTo>
                <a:lnTo>
                  <a:pt x="227" y="6763"/>
                </a:lnTo>
                <a:lnTo>
                  <a:pt x="620" y="7692"/>
                </a:lnTo>
                <a:lnTo>
                  <a:pt x="1179" y="8525"/>
                </a:lnTo>
                <a:lnTo>
                  <a:pt x="1894" y="9228"/>
                </a:lnTo>
                <a:lnTo>
                  <a:pt x="2727" y="9799"/>
                </a:lnTo>
                <a:lnTo>
                  <a:pt x="3656" y="10192"/>
                </a:lnTo>
                <a:lnTo>
                  <a:pt x="4680" y="10395"/>
                </a:lnTo>
                <a:lnTo>
                  <a:pt x="5216" y="10419"/>
                </a:lnTo>
                <a:lnTo>
                  <a:pt x="5704" y="10407"/>
                </a:lnTo>
                <a:lnTo>
                  <a:pt x="6656" y="10216"/>
                </a:lnTo>
                <a:lnTo>
                  <a:pt x="7549" y="9871"/>
                </a:lnTo>
                <a:lnTo>
                  <a:pt x="8335" y="9383"/>
                </a:lnTo>
                <a:lnTo>
                  <a:pt x="8692" y="9085"/>
                </a:lnTo>
                <a:lnTo>
                  <a:pt x="8871" y="9418"/>
                </a:lnTo>
                <a:lnTo>
                  <a:pt x="9228" y="9859"/>
                </a:lnTo>
                <a:lnTo>
                  <a:pt x="9526" y="10121"/>
                </a:lnTo>
                <a:lnTo>
                  <a:pt x="9693" y="10228"/>
                </a:lnTo>
                <a:lnTo>
                  <a:pt x="9919" y="10371"/>
                </a:lnTo>
                <a:lnTo>
                  <a:pt x="10038" y="10419"/>
                </a:lnTo>
                <a:lnTo>
                  <a:pt x="10288" y="10359"/>
                </a:lnTo>
                <a:lnTo>
                  <a:pt x="10371" y="10264"/>
                </a:lnTo>
                <a:lnTo>
                  <a:pt x="10419" y="10133"/>
                </a:lnTo>
                <a:lnTo>
                  <a:pt x="10359" y="9895"/>
                </a:lnTo>
                <a:lnTo>
                  <a:pt x="10264" y="9811"/>
                </a:lnTo>
                <a:lnTo>
                  <a:pt x="10038" y="9668"/>
                </a:lnTo>
                <a:lnTo>
                  <a:pt x="9883" y="9573"/>
                </a:lnTo>
                <a:lnTo>
                  <a:pt x="9621" y="9323"/>
                </a:lnTo>
                <a:lnTo>
                  <a:pt x="9407" y="9049"/>
                </a:lnTo>
                <a:lnTo>
                  <a:pt x="9252" y="8728"/>
                </a:lnTo>
                <a:lnTo>
                  <a:pt x="9192" y="8561"/>
                </a:lnTo>
                <a:lnTo>
                  <a:pt x="9466" y="8216"/>
                </a:lnTo>
                <a:lnTo>
                  <a:pt x="9919" y="7442"/>
                </a:lnTo>
                <a:lnTo>
                  <a:pt x="10240" y="6597"/>
                </a:lnTo>
                <a:lnTo>
                  <a:pt x="10407" y="5680"/>
                </a:lnTo>
                <a:lnTo>
                  <a:pt x="10419" y="5203"/>
                </a:lnTo>
                <a:lnTo>
                  <a:pt x="10395" y="4668"/>
                </a:lnTo>
                <a:lnTo>
                  <a:pt x="10193" y="3656"/>
                </a:lnTo>
                <a:lnTo>
                  <a:pt x="9800" y="2715"/>
                </a:lnTo>
                <a:lnTo>
                  <a:pt x="9240" y="1893"/>
                </a:lnTo>
                <a:lnTo>
                  <a:pt x="8526" y="1179"/>
                </a:lnTo>
                <a:lnTo>
                  <a:pt x="7692" y="619"/>
                </a:lnTo>
                <a:lnTo>
                  <a:pt x="6764" y="226"/>
                </a:lnTo>
                <a:lnTo>
                  <a:pt x="5740" y="12"/>
                </a:lnTo>
                <a:lnTo>
                  <a:pt x="5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59"/>
          <p:cNvSpPr/>
          <p:nvPr/>
        </p:nvSpPr>
        <p:spPr>
          <a:xfrm>
            <a:off x="8186963" y="4207912"/>
            <a:ext cx="728893" cy="582969"/>
          </a:xfrm>
          <a:custGeom>
            <a:avLst/>
            <a:gdLst/>
            <a:ahLst/>
            <a:cxnLst/>
            <a:rect l="l" t="t" r="r" b="b"/>
            <a:pathLst>
              <a:path w="13027" h="10419" extrusionOk="0">
                <a:moveTo>
                  <a:pt x="881" y="857"/>
                </a:moveTo>
                <a:lnTo>
                  <a:pt x="1667" y="1108"/>
                </a:lnTo>
                <a:lnTo>
                  <a:pt x="1429" y="1405"/>
                </a:lnTo>
                <a:lnTo>
                  <a:pt x="1215" y="1715"/>
                </a:lnTo>
                <a:lnTo>
                  <a:pt x="881" y="857"/>
                </a:lnTo>
                <a:close/>
                <a:moveTo>
                  <a:pt x="2334" y="1334"/>
                </a:moveTo>
                <a:lnTo>
                  <a:pt x="2846" y="1512"/>
                </a:lnTo>
                <a:lnTo>
                  <a:pt x="2513" y="1858"/>
                </a:lnTo>
                <a:lnTo>
                  <a:pt x="1965" y="2655"/>
                </a:lnTo>
                <a:lnTo>
                  <a:pt x="1751" y="3108"/>
                </a:lnTo>
                <a:lnTo>
                  <a:pt x="1513" y="2477"/>
                </a:lnTo>
                <a:lnTo>
                  <a:pt x="1524" y="2465"/>
                </a:lnTo>
                <a:lnTo>
                  <a:pt x="1536" y="2441"/>
                </a:lnTo>
                <a:lnTo>
                  <a:pt x="1703" y="2143"/>
                </a:lnTo>
                <a:lnTo>
                  <a:pt x="2108" y="1584"/>
                </a:lnTo>
                <a:lnTo>
                  <a:pt x="2334" y="1334"/>
                </a:lnTo>
                <a:close/>
                <a:moveTo>
                  <a:pt x="4715" y="3751"/>
                </a:moveTo>
                <a:lnTo>
                  <a:pt x="4370" y="3822"/>
                </a:lnTo>
                <a:lnTo>
                  <a:pt x="4061" y="3977"/>
                </a:lnTo>
                <a:lnTo>
                  <a:pt x="3775" y="4215"/>
                </a:lnTo>
                <a:lnTo>
                  <a:pt x="3656" y="4358"/>
                </a:lnTo>
                <a:lnTo>
                  <a:pt x="3584" y="4477"/>
                </a:lnTo>
                <a:lnTo>
                  <a:pt x="3620" y="4727"/>
                </a:lnTo>
                <a:lnTo>
                  <a:pt x="3715" y="4822"/>
                </a:lnTo>
                <a:lnTo>
                  <a:pt x="3834" y="4882"/>
                </a:lnTo>
                <a:lnTo>
                  <a:pt x="4084" y="4846"/>
                </a:lnTo>
                <a:lnTo>
                  <a:pt x="4168" y="4751"/>
                </a:lnTo>
                <a:lnTo>
                  <a:pt x="4323" y="4584"/>
                </a:lnTo>
                <a:lnTo>
                  <a:pt x="4692" y="4406"/>
                </a:lnTo>
                <a:lnTo>
                  <a:pt x="5085" y="4406"/>
                </a:lnTo>
                <a:lnTo>
                  <a:pt x="5454" y="4584"/>
                </a:lnTo>
                <a:lnTo>
                  <a:pt x="5608" y="4751"/>
                </a:lnTo>
                <a:lnTo>
                  <a:pt x="5692" y="4846"/>
                </a:lnTo>
                <a:lnTo>
                  <a:pt x="5942" y="4882"/>
                </a:lnTo>
                <a:lnTo>
                  <a:pt x="6061" y="4822"/>
                </a:lnTo>
                <a:lnTo>
                  <a:pt x="6156" y="4727"/>
                </a:lnTo>
                <a:lnTo>
                  <a:pt x="6192" y="4477"/>
                </a:lnTo>
                <a:lnTo>
                  <a:pt x="6120" y="4358"/>
                </a:lnTo>
                <a:lnTo>
                  <a:pt x="6001" y="4215"/>
                </a:lnTo>
                <a:lnTo>
                  <a:pt x="5727" y="3977"/>
                </a:lnTo>
                <a:lnTo>
                  <a:pt x="5406" y="3822"/>
                </a:lnTo>
                <a:lnTo>
                  <a:pt x="5061" y="3751"/>
                </a:lnTo>
                <a:close/>
                <a:moveTo>
                  <a:pt x="7966" y="3751"/>
                </a:moveTo>
                <a:lnTo>
                  <a:pt x="7633" y="3822"/>
                </a:lnTo>
                <a:lnTo>
                  <a:pt x="7311" y="3977"/>
                </a:lnTo>
                <a:lnTo>
                  <a:pt x="7025" y="4215"/>
                </a:lnTo>
                <a:lnTo>
                  <a:pt x="6906" y="4358"/>
                </a:lnTo>
                <a:lnTo>
                  <a:pt x="6847" y="4477"/>
                </a:lnTo>
                <a:lnTo>
                  <a:pt x="6882" y="4727"/>
                </a:lnTo>
                <a:lnTo>
                  <a:pt x="6978" y="4822"/>
                </a:lnTo>
                <a:lnTo>
                  <a:pt x="7085" y="4882"/>
                </a:lnTo>
                <a:lnTo>
                  <a:pt x="7335" y="4846"/>
                </a:lnTo>
                <a:lnTo>
                  <a:pt x="7430" y="4751"/>
                </a:lnTo>
                <a:lnTo>
                  <a:pt x="7573" y="4584"/>
                </a:lnTo>
                <a:lnTo>
                  <a:pt x="7942" y="4406"/>
                </a:lnTo>
                <a:lnTo>
                  <a:pt x="8347" y="4406"/>
                </a:lnTo>
                <a:lnTo>
                  <a:pt x="8716" y="4584"/>
                </a:lnTo>
                <a:lnTo>
                  <a:pt x="8859" y="4751"/>
                </a:lnTo>
                <a:lnTo>
                  <a:pt x="8954" y="4846"/>
                </a:lnTo>
                <a:lnTo>
                  <a:pt x="9204" y="4882"/>
                </a:lnTo>
                <a:lnTo>
                  <a:pt x="9311" y="4822"/>
                </a:lnTo>
                <a:lnTo>
                  <a:pt x="9407" y="4727"/>
                </a:lnTo>
                <a:lnTo>
                  <a:pt x="9442" y="4477"/>
                </a:lnTo>
                <a:lnTo>
                  <a:pt x="9383" y="4358"/>
                </a:lnTo>
                <a:lnTo>
                  <a:pt x="9264" y="4215"/>
                </a:lnTo>
                <a:lnTo>
                  <a:pt x="8978" y="3977"/>
                </a:lnTo>
                <a:lnTo>
                  <a:pt x="8657" y="3822"/>
                </a:lnTo>
                <a:lnTo>
                  <a:pt x="8323" y="3751"/>
                </a:lnTo>
                <a:close/>
                <a:moveTo>
                  <a:pt x="10145" y="8144"/>
                </a:moveTo>
                <a:lnTo>
                  <a:pt x="10151" y="8145"/>
                </a:lnTo>
                <a:lnTo>
                  <a:pt x="10151" y="8145"/>
                </a:lnTo>
                <a:lnTo>
                  <a:pt x="10157" y="8144"/>
                </a:lnTo>
                <a:close/>
                <a:moveTo>
                  <a:pt x="11395" y="4215"/>
                </a:moveTo>
                <a:lnTo>
                  <a:pt x="11205" y="4227"/>
                </a:lnTo>
                <a:lnTo>
                  <a:pt x="10847" y="4382"/>
                </a:lnTo>
                <a:lnTo>
                  <a:pt x="10585" y="4644"/>
                </a:lnTo>
                <a:lnTo>
                  <a:pt x="10431" y="5001"/>
                </a:lnTo>
                <a:lnTo>
                  <a:pt x="10419" y="5192"/>
                </a:lnTo>
                <a:lnTo>
                  <a:pt x="10431" y="5394"/>
                </a:lnTo>
                <a:lnTo>
                  <a:pt x="10585" y="5751"/>
                </a:lnTo>
                <a:lnTo>
                  <a:pt x="10847" y="6013"/>
                </a:lnTo>
                <a:lnTo>
                  <a:pt x="11205" y="6156"/>
                </a:lnTo>
                <a:lnTo>
                  <a:pt x="11395" y="6168"/>
                </a:lnTo>
                <a:lnTo>
                  <a:pt x="11728" y="6168"/>
                </a:lnTo>
                <a:lnTo>
                  <a:pt x="11859" y="6156"/>
                </a:lnTo>
                <a:lnTo>
                  <a:pt x="12026" y="5977"/>
                </a:lnTo>
                <a:lnTo>
                  <a:pt x="12050" y="5846"/>
                </a:lnTo>
                <a:lnTo>
                  <a:pt x="12026" y="5715"/>
                </a:lnTo>
                <a:lnTo>
                  <a:pt x="11859" y="5537"/>
                </a:lnTo>
                <a:lnTo>
                  <a:pt x="11728" y="5513"/>
                </a:lnTo>
                <a:lnTo>
                  <a:pt x="11395" y="5513"/>
                </a:lnTo>
                <a:lnTo>
                  <a:pt x="11264" y="5501"/>
                </a:lnTo>
                <a:lnTo>
                  <a:pt x="11086" y="5323"/>
                </a:lnTo>
                <a:lnTo>
                  <a:pt x="11074" y="5192"/>
                </a:lnTo>
                <a:lnTo>
                  <a:pt x="11086" y="5072"/>
                </a:lnTo>
                <a:lnTo>
                  <a:pt x="11264" y="4882"/>
                </a:lnTo>
                <a:lnTo>
                  <a:pt x="11395" y="4858"/>
                </a:lnTo>
                <a:lnTo>
                  <a:pt x="12050" y="4858"/>
                </a:lnTo>
                <a:lnTo>
                  <a:pt x="12181" y="4882"/>
                </a:lnTo>
                <a:lnTo>
                  <a:pt x="12360" y="5072"/>
                </a:lnTo>
                <a:lnTo>
                  <a:pt x="12371" y="5192"/>
                </a:lnTo>
                <a:lnTo>
                  <a:pt x="12371" y="6489"/>
                </a:lnTo>
                <a:lnTo>
                  <a:pt x="12360" y="6632"/>
                </a:lnTo>
                <a:lnTo>
                  <a:pt x="12181" y="6811"/>
                </a:lnTo>
                <a:lnTo>
                  <a:pt x="12050" y="6835"/>
                </a:lnTo>
                <a:lnTo>
                  <a:pt x="8371" y="6835"/>
                </a:lnTo>
                <a:lnTo>
                  <a:pt x="8442" y="6751"/>
                </a:lnTo>
                <a:lnTo>
                  <a:pt x="8537" y="6537"/>
                </a:lnTo>
                <a:lnTo>
                  <a:pt x="8549" y="6406"/>
                </a:lnTo>
                <a:lnTo>
                  <a:pt x="8537" y="6287"/>
                </a:lnTo>
                <a:lnTo>
                  <a:pt x="8442" y="6073"/>
                </a:lnTo>
                <a:lnTo>
                  <a:pt x="8359" y="5989"/>
                </a:lnTo>
                <a:lnTo>
                  <a:pt x="8192" y="5834"/>
                </a:lnTo>
                <a:lnTo>
                  <a:pt x="7978" y="5727"/>
                </a:lnTo>
                <a:lnTo>
                  <a:pt x="7764" y="5632"/>
                </a:lnTo>
                <a:lnTo>
                  <a:pt x="7275" y="5489"/>
                </a:lnTo>
                <a:lnTo>
                  <a:pt x="7037" y="5453"/>
                </a:lnTo>
                <a:lnTo>
                  <a:pt x="6942" y="5453"/>
                </a:lnTo>
                <a:lnTo>
                  <a:pt x="6787" y="5561"/>
                </a:lnTo>
                <a:lnTo>
                  <a:pt x="6763" y="5656"/>
                </a:lnTo>
                <a:lnTo>
                  <a:pt x="6763" y="5763"/>
                </a:lnTo>
                <a:lnTo>
                  <a:pt x="6871" y="5906"/>
                </a:lnTo>
                <a:lnTo>
                  <a:pt x="6966" y="5942"/>
                </a:lnTo>
                <a:lnTo>
                  <a:pt x="7180" y="5965"/>
                </a:lnTo>
                <a:lnTo>
                  <a:pt x="7585" y="6085"/>
                </a:lnTo>
                <a:lnTo>
                  <a:pt x="7764" y="6168"/>
                </a:lnTo>
                <a:lnTo>
                  <a:pt x="7918" y="6251"/>
                </a:lnTo>
                <a:lnTo>
                  <a:pt x="8014" y="6335"/>
                </a:lnTo>
                <a:lnTo>
                  <a:pt x="8061" y="6406"/>
                </a:lnTo>
                <a:lnTo>
                  <a:pt x="8061" y="6418"/>
                </a:lnTo>
                <a:lnTo>
                  <a:pt x="8061" y="6466"/>
                </a:lnTo>
                <a:lnTo>
                  <a:pt x="8014" y="6537"/>
                </a:lnTo>
                <a:lnTo>
                  <a:pt x="7918" y="6608"/>
                </a:lnTo>
                <a:lnTo>
                  <a:pt x="7764" y="6692"/>
                </a:lnTo>
                <a:lnTo>
                  <a:pt x="7585" y="6775"/>
                </a:lnTo>
                <a:lnTo>
                  <a:pt x="7180" y="6894"/>
                </a:lnTo>
                <a:lnTo>
                  <a:pt x="6978" y="6930"/>
                </a:lnTo>
                <a:lnTo>
                  <a:pt x="6954" y="6930"/>
                </a:lnTo>
                <a:lnTo>
                  <a:pt x="6918" y="6942"/>
                </a:lnTo>
                <a:lnTo>
                  <a:pt x="6871" y="6954"/>
                </a:lnTo>
                <a:lnTo>
                  <a:pt x="6835" y="6989"/>
                </a:lnTo>
                <a:lnTo>
                  <a:pt x="6799" y="7037"/>
                </a:lnTo>
                <a:lnTo>
                  <a:pt x="6775" y="7085"/>
                </a:lnTo>
                <a:lnTo>
                  <a:pt x="6751" y="7120"/>
                </a:lnTo>
                <a:lnTo>
                  <a:pt x="6740" y="7168"/>
                </a:lnTo>
                <a:lnTo>
                  <a:pt x="6751" y="7204"/>
                </a:lnTo>
                <a:lnTo>
                  <a:pt x="6775" y="7251"/>
                </a:lnTo>
                <a:lnTo>
                  <a:pt x="6799" y="7299"/>
                </a:lnTo>
                <a:lnTo>
                  <a:pt x="6835" y="7335"/>
                </a:lnTo>
                <a:lnTo>
                  <a:pt x="6871" y="7370"/>
                </a:lnTo>
                <a:lnTo>
                  <a:pt x="6918" y="7394"/>
                </a:lnTo>
                <a:lnTo>
                  <a:pt x="6954" y="7406"/>
                </a:lnTo>
                <a:lnTo>
                  <a:pt x="6978" y="7406"/>
                </a:lnTo>
                <a:lnTo>
                  <a:pt x="7180" y="7442"/>
                </a:lnTo>
                <a:lnTo>
                  <a:pt x="7585" y="7561"/>
                </a:lnTo>
                <a:lnTo>
                  <a:pt x="7764" y="7632"/>
                </a:lnTo>
                <a:lnTo>
                  <a:pt x="7918" y="7716"/>
                </a:lnTo>
                <a:lnTo>
                  <a:pt x="8014" y="7799"/>
                </a:lnTo>
                <a:lnTo>
                  <a:pt x="8061" y="7859"/>
                </a:lnTo>
                <a:lnTo>
                  <a:pt x="8061" y="7894"/>
                </a:lnTo>
                <a:lnTo>
                  <a:pt x="8061" y="7930"/>
                </a:lnTo>
                <a:lnTo>
                  <a:pt x="8014" y="8002"/>
                </a:lnTo>
                <a:lnTo>
                  <a:pt x="7918" y="8073"/>
                </a:lnTo>
                <a:lnTo>
                  <a:pt x="7764" y="8156"/>
                </a:lnTo>
                <a:lnTo>
                  <a:pt x="7585" y="8240"/>
                </a:lnTo>
                <a:lnTo>
                  <a:pt x="7180" y="8347"/>
                </a:lnTo>
                <a:lnTo>
                  <a:pt x="6966" y="8383"/>
                </a:lnTo>
                <a:lnTo>
                  <a:pt x="6871" y="8418"/>
                </a:lnTo>
                <a:lnTo>
                  <a:pt x="6763" y="8561"/>
                </a:lnTo>
                <a:lnTo>
                  <a:pt x="6763" y="8668"/>
                </a:lnTo>
                <a:lnTo>
                  <a:pt x="6787" y="8752"/>
                </a:lnTo>
                <a:lnTo>
                  <a:pt x="6942" y="8871"/>
                </a:lnTo>
                <a:lnTo>
                  <a:pt x="7037" y="8871"/>
                </a:lnTo>
                <a:lnTo>
                  <a:pt x="7275" y="8835"/>
                </a:lnTo>
                <a:lnTo>
                  <a:pt x="7764" y="8692"/>
                </a:lnTo>
                <a:lnTo>
                  <a:pt x="7978" y="8597"/>
                </a:lnTo>
                <a:lnTo>
                  <a:pt x="8192" y="8490"/>
                </a:lnTo>
                <a:lnTo>
                  <a:pt x="8359" y="8335"/>
                </a:lnTo>
                <a:lnTo>
                  <a:pt x="8442" y="8240"/>
                </a:lnTo>
                <a:lnTo>
                  <a:pt x="8537" y="8025"/>
                </a:lnTo>
                <a:lnTo>
                  <a:pt x="8549" y="7894"/>
                </a:lnTo>
                <a:lnTo>
                  <a:pt x="8537" y="7763"/>
                </a:lnTo>
                <a:lnTo>
                  <a:pt x="8442" y="7573"/>
                </a:lnTo>
                <a:lnTo>
                  <a:pt x="8371" y="7490"/>
                </a:lnTo>
                <a:lnTo>
                  <a:pt x="12050" y="7490"/>
                </a:lnTo>
                <a:lnTo>
                  <a:pt x="12252" y="7478"/>
                </a:lnTo>
                <a:lnTo>
                  <a:pt x="12598" y="7323"/>
                </a:lnTo>
                <a:lnTo>
                  <a:pt x="12860" y="7061"/>
                </a:lnTo>
                <a:lnTo>
                  <a:pt x="13014" y="6704"/>
                </a:lnTo>
                <a:lnTo>
                  <a:pt x="13026" y="6489"/>
                </a:lnTo>
                <a:lnTo>
                  <a:pt x="13026" y="5192"/>
                </a:lnTo>
                <a:lnTo>
                  <a:pt x="13014" y="5001"/>
                </a:lnTo>
                <a:lnTo>
                  <a:pt x="12860" y="4644"/>
                </a:lnTo>
                <a:lnTo>
                  <a:pt x="12598" y="4382"/>
                </a:lnTo>
                <a:lnTo>
                  <a:pt x="12252" y="4227"/>
                </a:lnTo>
                <a:lnTo>
                  <a:pt x="12050" y="4215"/>
                </a:lnTo>
                <a:close/>
                <a:moveTo>
                  <a:pt x="334" y="0"/>
                </a:moveTo>
                <a:lnTo>
                  <a:pt x="167" y="36"/>
                </a:lnTo>
                <a:lnTo>
                  <a:pt x="96" y="95"/>
                </a:lnTo>
                <a:lnTo>
                  <a:pt x="36" y="179"/>
                </a:lnTo>
                <a:lnTo>
                  <a:pt x="0" y="357"/>
                </a:lnTo>
                <a:lnTo>
                  <a:pt x="24" y="441"/>
                </a:lnTo>
                <a:lnTo>
                  <a:pt x="1429" y="4084"/>
                </a:lnTo>
                <a:lnTo>
                  <a:pt x="1370" y="4358"/>
                </a:lnTo>
                <a:lnTo>
                  <a:pt x="1310" y="4918"/>
                </a:lnTo>
                <a:lnTo>
                  <a:pt x="1310" y="5192"/>
                </a:lnTo>
                <a:lnTo>
                  <a:pt x="1322" y="5727"/>
                </a:lnTo>
                <a:lnTo>
                  <a:pt x="1536" y="6751"/>
                </a:lnTo>
                <a:lnTo>
                  <a:pt x="1929" y="7692"/>
                </a:lnTo>
                <a:lnTo>
                  <a:pt x="2489" y="8525"/>
                </a:lnTo>
                <a:lnTo>
                  <a:pt x="3191" y="9228"/>
                </a:lnTo>
                <a:lnTo>
                  <a:pt x="4025" y="9799"/>
                </a:lnTo>
                <a:lnTo>
                  <a:pt x="4965" y="10192"/>
                </a:lnTo>
                <a:lnTo>
                  <a:pt x="5978" y="10395"/>
                </a:lnTo>
                <a:lnTo>
                  <a:pt x="6513" y="10419"/>
                </a:lnTo>
                <a:lnTo>
                  <a:pt x="6799" y="10407"/>
                </a:lnTo>
                <a:lnTo>
                  <a:pt x="7359" y="10347"/>
                </a:lnTo>
                <a:lnTo>
                  <a:pt x="7906" y="10228"/>
                </a:lnTo>
                <a:lnTo>
                  <a:pt x="8418" y="10061"/>
                </a:lnTo>
                <a:lnTo>
                  <a:pt x="9157" y="9704"/>
                </a:lnTo>
                <a:lnTo>
                  <a:pt x="10026" y="9073"/>
                </a:lnTo>
                <a:lnTo>
                  <a:pt x="10395" y="8680"/>
                </a:lnTo>
                <a:lnTo>
                  <a:pt x="10466" y="8573"/>
                </a:lnTo>
                <a:lnTo>
                  <a:pt x="10454" y="8311"/>
                </a:lnTo>
                <a:lnTo>
                  <a:pt x="10371" y="8228"/>
                </a:lnTo>
                <a:lnTo>
                  <a:pt x="10276" y="8156"/>
                </a:lnTo>
                <a:lnTo>
                  <a:pt x="10151" y="8145"/>
                </a:lnTo>
                <a:lnTo>
                  <a:pt x="10151" y="8145"/>
                </a:lnTo>
                <a:lnTo>
                  <a:pt x="10026" y="8156"/>
                </a:lnTo>
                <a:lnTo>
                  <a:pt x="9895" y="8252"/>
                </a:lnTo>
                <a:lnTo>
                  <a:pt x="9573" y="8585"/>
                </a:lnTo>
                <a:lnTo>
                  <a:pt x="8823" y="9145"/>
                </a:lnTo>
                <a:lnTo>
                  <a:pt x="7966" y="9537"/>
                </a:lnTo>
                <a:lnTo>
                  <a:pt x="7002" y="9752"/>
                </a:lnTo>
                <a:lnTo>
                  <a:pt x="6508" y="9764"/>
                </a:lnTo>
                <a:lnTo>
                  <a:pt x="6508" y="9764"/>
                </a:lnTo>
                <a:lnTo>
                  <a:pt x="6049" y="9752"/>
                </a:lnTo>
                <a:lnTo>
                  <a:pt x="5156" y="9561"/>
                </a:lnTo>
                <a:lnTo>
                  <a:pt x="4334" y="9216"/>
                </a:lnTo>
                <a:lnTo>
                  <a:pt x="3608" y="8716"/>
                </a:lnTo>
                <a:lnTo>
                  <a:pt x="2989" y="8097"/>
                </a:lnTo>
                <a:lnTo>
                  <a:pt x="2501" y="7359"/>
                </a:lnTo>
                <a:lnTo>
                  <a:pt x="2155" y="6537"/>
                </a:lnTo>
                <a:lnTo>
                  <a:pt x="1977" y="5656"/>
                </a:lnTo>
                <a:lnTo>
                  <a:pt x="1953" y="5192"/>
                </a:lnTo>
                <a:lnTo>
                  <a:pt x="1977" y="4727"/>
                </a:lnTo>
                <a:lnTo>
                  <a:pt x="2155" y="3834"/>
                </a:lnTo>
                <a:lnTo>
                  <a:pt x="2501" y="3025"/>
                </a:lnTo>
                <a:lnTo>
                  <a:pt x="2989" y="2298"/>
                </a:lnTo>
                <a:lnTo>
                  <a:pt x="3608" y="1667"/>
                </a:lnTo>
                <a:lnTo>
                  <a:pt x="4334" y="1179"/>
                </a:lnTo>
                <a:lnTo>
                  <a:pt x="5156" y="834"/>
                </a:lnTo>
                <a:lnTo>
                  <a:pt x="6049" y="643"/>
                </a:lnTo>
                <a:lnTo>
                  <a:pt x="6513" y="631"/>
                </a:lnTo>
                <a:lnTo>
                  <a:pt x="6859" y="643"/>
                </a:lnTo>
                <a:lnTo>
                  <a:pt x="7537" y="738"/>
                </a:lnTo>
                <a:lnTo>
                  <a:pt x="8168" y="941"/>
                </a:lnTo>
                <a:lnTo>
                  <a:pt x="8764" y="1227"/>
                </a:lnTo>
                <a:lnTo>
                  <a:pt x="9311" y="1596"/>
                </a:lnTo>
                <a:lnTo>
                  <a:pt x="9788" y="2024"/>
                </a:lnTo>
                <a:lnTo>
                  <a:pt x="10204" y="2524"/>
                </a:lnTo>
                <a:lnTo>
                  <a:pt x="10550" y="3084"/>
                </a:lnTo>
                <a:lnTo>
                  <a:pt x="10693" y="3382"/>
                </a:lnTo>
                <a:lnTo>
                  <a:pt x="10764" y="3501"/>
                </a:lnTo>
                <a:lnTo>
                  <a:pt x="10990" y="3584"/>
                </a:lnTo>
                <a:lnTo>
                  <a:pt x="11121" y="3548"/>
                </a:lnTo>
                <a:lnTo>
                  <a:pt x="11228" y="3489"/>
                </a:lnTo>
                <a:lnTo>
                  <a:pt x="11324" y="3251"/>
                </a:lnTo>
                <a:lnTo>
                  <a:pt x="11288" y="3120"/>
                </a:lnTo>
                <a:lnTo>
                  <a:pt x="11133" y="2786"/>
                </a:lnTo>
                <a:lnTo>
                  <a:pt x="10740" y="2155"/>
                </a:lnTo>
                <a:lnTo>
                  <a:pt x="10252" y="1584"/>
                </a:lnTo>
                <a:lnTo>
                  <a:pt x="9704" y="1084"/>
                </a:lnTo>
                <a:lnTo>
                  <a:pt x="9085" y="667"/>
                </a:lnTo>
                <a:lnTo>
                  <a:pt x="8407" y="345"/>
                </a:lnTo>
                <a:lnTo>
                  <a:pt x="7680" y="119"/>
                </a:lnTo>
                <a:lnTo>
                  <a:pt x="6906" y="12"/>
                </a:lnTo>
                <a:lnTo>
                  <a:pt x="6513" y="0"/>
                </a:lnTo>
                <a:lnTo>
                  <a:pt x="6085" y="12"/>
                </a:lnTo>
                <a:lnTo>
                  <a:pt x="5251" y="143"/>
                </a:lnTo>
                <a:lnTo>
                  <a:pt x="4477" y="405"/>
                </a:lnTo>
                <a:lnTo>
                  <a:pt x="3751" y="786"/>
                </a:lnTo>
                <a:lnTo>
                  <a:pt x="3429" y="1012"/>
                </a:lnTo>
                <a:lnTo>
                  <a:pt x="429" y="12"/>
                </a:lnTo>
                <a:lnTo>
                  <a:pt x="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59"/>
          <p:cNvSpPr/>
          <p:nvPr/>
        </p:nvSpPr>
        <p:spPr>
          <a:xfrm>
            <a:off x="1557525" y="4207912"/>
            <a:ext cx="582969" cy="582969"/>
          </a:xfrm>
          <a:custGeom>
            <a:avLst/>
            <a:gdLst/>
            <a:ahLst/>
            <a:cxnLst/>
            <a:rect l="l" t="t" r="r" b="b"/>
            <a:pathLst>
              <a:path w="10419" h="10419" extrusionOk="0">
                <a:moveTo>
                  <a:pt x="3596" y="3739"/>
                </a:moveTo>
                <a:lnTo>
                  <a:pt x="3489" y="3751"/>
                </a:lnTo>
                <a:lnTo>
                  <a:pt x="3322" y="3822"/>
                </a:lnTo>
                <a:lnTo>
                  <a:pt x="3191" y="3953"/>
                </a:lnTo>
                <a:lnTo>
                  <a:pt x="3108" y="4132"/>
                </a:lnTo>
                <a:lnTo>
                  <a:pt x="3108" y="4227"/>
                </a:lnTo>
                <a:lnTo>
                  <a:pt x="3108" y="4334"/>
                </a:lnTo>
                <a:lnTo>
                  <a:pt x="3191" y="4501"/>
                </a:lnTo>
                <a:lnTo>
                  <a:pt x="3322" y="4644"/>
                </a:lnTo>
                <a:lnTo>
                  <a:pt x="3489" y="4715"/>
                </a:lnTo>
                <a:lnTo>
                  <a:pt x="3691" y="4715"/>
                </a:lnTo>
                <a:lnTo>
                  <a:pt x="3870" y="4644"/>
                </a:lnTo>
                <a:lnTo>
                  <a:pt x="4001" y="4501"/>
                </a:lnTo>
                <a:lnTo>
                  <a:pt x="4072" y="4334"/>
                </a:lnTo>
                <a:lnTo>
                  <a:pt x="4084" y="4227"/>
                </a:lnTo>
                <a:lnTo>
                  <a:pt x="4072" y="4132"/>
                </a:lnTo>
                <a:lnTo>
                  <a:pt x="4001" y="3953"/>
                </a:lnTo>
                <a:lnTo>
                  <a:pt x="3870" y="3822"/>
                </a:lnTo>
                <a:lnTo>
                  <a:pt x="3691" y="3751"/>
                </a:lnTo>
                <a:lnTo>
                  <a:pt x="3596" y="3739"/>
                </a:lnTo>
                <a:close/>
                <a:moveTo>
                  <a:pt x="6668" y="3751"/>
                </a:moveTo>
                <a:lnTo>
                  <a:pt x="6323" y="3822"/>
                </a:lnTo>
                <a:lnTo>
                  <a:pt x="6001" y="3977"/>
                </a:lnTo>
                <a:lnTo>
                  <a:pt x="5727" y="4215"/>
                </a:lnTo>
                <a:lnTo>
                  <a:pt x="5608" y="4358"/>
                </a:lnTo>
                <a:lnTo>
                  <a:pt x="5537" y="4477"/>
                </a:lnTo>
                <a:lnTo>
                  <a:pt x="5573" y="4727"/>
                </a:lnTo>
                <a:lnTo>
                  <a:pt x="5668" y="4822"/>
                </a:lnTo>
                <a:lnTo>
                  <a:pt x="5787" y="4882"/>
                </a:lnTo>
                <a:lnTo>
                  <a:pt x="6025" y="4846"/>
                </a:lnTo>
                <a:lnTo>
                  <a:pt x="6120" y="4751"/>
                </a:lnTo>
                <a:lnTo>
                  <a:pt x="6263" y="4584"/>
                </a:lnTo>
                <a:lnTo>
                  <a:pt x="6632" y="4406"/>
                </a:lnTo>
                <a:lnTo>
                  <a:pt x="7037" y="4406"/>
                </a:lnTo>
                <a:lnTo>
                  <a:pt x="7406" y="4584"/>
                </a:lnTo>
                <a:lnTo>
                  <a:pt x="7561" y="4751"/>
                </a:lnTo>
                <a:lnTo>
                  <a:pt x="7644" y="4846"/>
                </a:lnTo>
                <a:lnTo>
                  <a:pt x="7894" y="4882"/>
                </a:lnTo>
                <a:lnTo>
                  <a:pt x="8014" y="4822"/>
                </a:lnTo>
                <a:lnTo>
                  <a:pt x="8109" y="4727"/>
                </a:lnTo>
                <a:lnTo>
                  <a:pt x="8145" y="4477"/>
                </a:lnTo>
                <a:lnTo>
                  <a:pt x="8073" y="4358"/>
                </a:lnTo>
                <a:lnTo>
                  <a:pt x="7954" y="4215"/>
                </a:lnTo>
                <a:lnTo>
                  <a:pt x="7668" y="3977"/>
                </a:lnTo>
                <a:lnTo>
                  <a:pt x="7359" y="3822"/>
                </a:lnTo>
                <a:lnTo>
                  <a:pt x="7013" y="3751"/>
                </a:lnTo>
                <a:close/>
                <a:moveTo>
                  <a:pt x="2989" y="6513"/>
                </a:moveTo>
                <a:lnTo>
                  <a:pt x="2882" y="6585"/>
                </a:lnTo>
                <a:lnTo>
                  <a:pt x="2798" y="6692"/>
                </a:lnTo>
                <a:lnTo>
                  <a:pt x="2775" y="6942"/>
                </a:lnTo>
                <a:lnTo>
                  <a:pt x="2846" y="7049"/>
                </a:lnTo>
                <a:lnTo>
                  <a:pt x="3037" y="7251"/>
                </a:lnTo>
                <a:lnTo>
                  <a:pt x="3501" y="7632"/>
                </a:lnTo>
                <a:lnTo>
                  <a:pt x="4084" y="7942"/>
                </a:lnTo>
                <a:lnTo>
                  <a:pt x="4799" y="8121"/>
                </a:lnTo>
                <a:lnTo>
                  <a:pt x="5215" y="8132"/>
                </a:lnTo>
                <a:lnTo>
                  <a:pt x="5620" y="8121"/>
                </a:lnTo>
                <a:lnTo>
                  <a:pt x="6335" y="7942"/>
                </a:lnTo>
                <a:lnTo>
                  <a:pt x="6930" y="7632"/>
                </a:lnTo>
                <a:lnTo>
                  <a:pt x="7394" y="7251"/>
                </a:lnTo>
                <a:lnTo>
                  <a:pt x="7573" y="7049"/>
                </a:lnTo>
                <a:lnTo>
                  <a:pt x="7644" y="6942"/>
                </a:lnTo>
                <a:lnTo>
                  <a:pt x="7633" y="6692"/>
                </a:lnTo>
                <a:lnTo>
                  <a:pt x="7537" y="6585"/>
                </a:lnTo>
                <a:lnTo>
                  <a:pt x="7430" y="6513"/>
                </a:lnTo>
                <a:lnTo>
                  <a:pt x="7180" y="6537"/>
                </a:lnTo>
                <a:lnTo>
                  <a:pt x="7085" y="6620"/>
                </a:lnTo>
                <a:lnTo>
                  <a:pt x="6930" y="6787"/>
                </a:lnTo>
                <a:lnTo>
                  <a:pt x="6561" y="7085"/>
                </a:lnTo>
                <a:lnTo>
                  <a:pt x="6097" y="7335"/>
                </a:lnTo>
                <a:lnTo>
                  <a:pt x="5537" y="7478"/>
                </a:lnTo>
                <a:lnTo>
                  <a:pt x="5215" y="7490"/>
                </a:lnTo>
                <a:lnTo>
                  <a:pt x="4894" y="7478"/>
                </a:lnTo>
                <a:lnTo>
                  <a:pt x="4322" y="7335"/>
                </a:lnTo>
                <a:lnTo>
                  <a:pt x="3858" y="7085"/>
                </a:lnTo>
                <a:lnTo>
                  <a:pt x="3489" y="6787"/>
                </a:lnTo>
                <a:lnTo>
                  <a:pt x="3346" y="6620"/>
                </a:lnTo>
                <a:lnTo>
                  <a:pt x="3239" y="6537"/>
                </a:lnTo>
                <a:lnTo>
                  <a:pt x="2989" y="6513"/>
                </a:lnTo>
                <a:close/>
                <a:moveTo>
                  <a:pt x="5215" y="655"/>
                </a:moveTo>
                <a:lnTo>
                  <a:pt x="5680" y="667"/>
                </a:lnTo>
                <a:lnTo>
                  <a:pt x="6573" y="846"/>
                </a:lnTo>
                <a:lnTo>
                  <a:pt x="7394" y="1191"/>
                </a:lnTo>
                <a:lnTo>
                  <a:pt x="8121" y="1691"/>
                </a:lnTo>
                <a:lnTo>
                  <a:pt x="8740" y="2310"/>
                </a:lnTo>
                <a:lnTo>
                  <a:pt x="9228" y="3036"/>
                </a:lnTo>
                <a:lnTo>
                  <a:pt x="9573" y="3846"/>
                </a:lnTo>
                <a:lnTo>
                  <a:pt x="9752" y="4739"/>
                </a:lnTo>
                <a:lnTo>
                  <a:pt x="9776" y="5203"/>
                </a:lnTo>
                <a:lnTo>
                  <a:pt x="9752" y="5680"/>
                </a:lnTo>
                <a:lnTo>
                  <a:pt x="9573" y="6561"/>
                </a:lnTo>
                <a:lnTo>
                  <a:pt x="9228" y="7382"/>
                </a:lnTo>
                <a:lnTo>
                  <a:pt x="8740" y="8109"/>
                </a:lnTo>
                <a:lnTo>
                  <a:pt x="8121" y="8728"/>
                </a:lnTo>
                <a:lnTo>
                  <a:pt x="7394" y="9216"/>
                </a:lnTo>
                <a:lnTo>
                  <a:pt x="6573" y="9561"/>
                </a:lnTo>
                <a:lnTo>
                  <a:pt x="5680" y="9752"/>
                </a:lnTo>
                <a:lnTo>
                  <a:pt x="5215" y="9764"/>
                </a:lnTo>
                <a:lnTo>
                  <a:pt x="4739" y="9752"/>
                </a:lnTo>
                <a:lnTo>
                  <a:pt x="3858" y="9561"/>
                </a:lnTo>
                <a:lnTo>
                  <a:pt x="3037" y="9216"/>
                </a:lnTo>
                <a:lnTo>
                  <a:pt x="2310" y="8728"/>
                </a:lnTo>
                <a:lnTo>
                  <a:pt x="1691" y="8109"/>
                </a:lnTo>
                <a:lnTo>
                  <a:pt x="1203" y="7382"/>
                </a:lnTo>
                <a:lnTo>
                  <a:pt x="858" y="6561"/>
                </a:lnTo>
                <a:lnTo>
                  <a:pt x="667" y="5680"/>
                </a:lnTo>
                <a:lnTo>
                  <a:pt x="655" y="5203"/>
                </a:lnTo>
                <a:lnTo>
                  <a:pt x="667" y="4739"/>
                </a:lnTo>
                <a:lnTo>
                  <a:pt x="858" y="3846"/>
                </a:lnTo>
                <a:lnTo>
                  <a:pt x="1203" y="3036"/>
                </a:lnTo>
                <a:lnTo>
                  <a:pt x="1691" y="2310"/>
                </a:lnTo>
                <a:lnTo>
                  <a:pt x="2310" y="1691"/>
                </a:lnTo>
                <a:lnTo>
                  <a:pt x="3037" y="1191"/>
                </a:lnTo>
                <a:lnTo>
                  <a:pt x="3858" y="846"/>
                </a:lnTo>
                <a:lnTo>
                  <a:pt x="4739" y="667"/>
                </a:lnTo>
                <a:lnTo>
                  <a:pt x="5215" y="655"/>
                </a:lnTo>
                <a:close/>
                <a:moveTo>
                  <a:pt x="5215" y="0"/>
                </a:moveTo>
                <a:lnTo>
                  <a:pt x="4680" y="12"/>
                </a:lnTo>
                <a:lnTo>
                  <a:pt x="3656" y="226"/>
                </a:lnTo>
                <a:lnTo>
                  <a:pt x="2727" y="619"/>
                </a:lnTo>
                <a:lnTo>
                  <a:pt x="1893" y="1179"/>
                </a:lnTo>
                <a:lnTo>
                  <a:pt x="1191" y="1893"/>
                </a:lnTo>
                <a:lnTo>
                  <a:pt x="619" y="2715"/>
                </a:lnTo>
                <a:lnTo>
                  <a:pt x="227" y="3656"/>
                </a:lnTo>
                <a:lnTo>
                  <a:pt x="24" y="4668"/>
                </a:lnTo>
                <a:lnTo>
                  <a:pt x="0" y="5203"/>
                </a:lnTo>
                <a:lnTo>
                  <a:pt x="24" y="5739"/>
                </a:lnTo>
                <a:lnTo>
                  <a:pt x="227" y="6763"/>
                </a:lnTo>
                <a:lnTo>
                  <a:pt x="619" y="7692"/>
                </a:lnTo>
                <a:lnTo>
                  <a:pt x="1191" y="8525"/>
                </a:lnTo>
                <a:lnTo>
                  <a:pt x="1893" y="9228"/>
                </a:lnTo>
                <a:lnTo>
                  <a:pt x="2727" y="9799"/>
                </a:lnTo>
                <a:lnTo>
                  <a:pt x="3656" y="10192"/>
                </a:lnTo>
                <a:lnTo>
                  <a:pt x="4680" y="10395"/>
                </a:lnTo>
                <a:lnTo>
                  <a:pt x="5215" y="10419"/>
                </a:lnTo>
                <a:lnTo>
                  <a:pt x="5751" y="10395"/>
                </a:lnTo>
                <a:lnTo>
                  <a:pt x="6763" y="10192"/>
                </a:lnTo>
                <a:lnTo>
                  <a:pt x="7704" y="9799"/>
                </a:lnTo>
                <a:lnTo>
                  <a:pt x="8526" y="9228"/>
                </a:lnTo>
                <a:lnTo>
                  <a:pt x="9240" y="8525"/>
                </a:lnTo>
                <a:lnTo>
                  <a:pt x="9800" y="7692"/>
                </a:lnTo>
                <a:lnTo>
                  <a:pt x="10192" y="6763"/>
                </a:lnTo>
                <a:lnTo>
                  <a:pt x="10407" y="5739"/>
                </a:lnTo>
                <a:lnTo>
                  <a:pt x="10419" y="5203"/>
                </a:lnTo>
                <a:lnTo>
                  <a:pt x="10407" y="4668"/>
                </a:lnTo>
                <a:lnTo>
                  <a:pt x="10192" y="3656"/>
                </a:lnTo>
                <a:lnTo>
                  <a:pt x="9800" y="2715"/>
                </a:lnTo>
                <a:lnTo>
                  <a:pt x="9240" y="1893"/>
                </a:lnTo>
                <a:lnTo>
                  <a:pt x="8526" y="1179"/>
                </a:lnTo>
                <a:lnTo>
                  <a:pt x="7704" y="619"/>
                </a:lnTo>
                <a:lnTo>
                  <a:pt x="6763" y="226"/>
                </a:lnTo>
                <a:lnTo>
                  <a:pt x="5751" y="12"/>
                </a:lnTo>
                <a:lnTo>
                  <a:pt x="5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59"/>
          <p:cNvSpPr/>
          <p:nvPr/>
        </p:nvSpPr>
        <p:spPr>
          <a:xfrm>
            <a:off x="10494039" y="4207912"/>
            <a:ext cx="582969" cy="582969"/>
          </a:xfrm>
          <a:custGeom>
            <a:avLst/>
            <a:gdLst/>
            <a:ahLst/>
            <a:cxnLst/>
            <a:rect l="l" t="t" r="r" b="b"/>
            <a:pathLst>
              <a:path w="10419" h="10419" extrusionOk="0">
                <a:moveTo>
                  <a:pt x="3906" y="3822"/>
                </a:moveTo>
                <a:lnTo>
                  <a:pt x="4049" y="3965"/>
                </a:lnTo>
                <a:lnTo>
                  <a:pt x="4215" y="4346"/>
                </a:lnTo>
                <a:lnTo>
                  <a:pt x="4239" y="4560"/>
                </a:lnTo>
                <a:lnTo>
                  <a:pt x="4215" y="4751"/>
                </a:lnTo>
                <a:lnTo>
                  <a:pt x="4073" y="5108"/>
                </a:lnTo>
                <a:lnTo>
                  <a:pt x="3811" y="5370"/>
                </a:lnTo>
                <a:lnTo>
                  <a:pt x="3453" y="5525"/>
                </a:lnTo>
                <a:lnTo>
                  <a:pt x="3263" y="5537"/>
                </a:lnTo>
                <a:lnTo>
                  <a:pt x="3060" y="5525"/>
                </a:lnTo>
                <a:lnTo>
                  <a:pt x="2703" y="5370"/>
                </a:lnTo>
                <a:lnTo>
                  <a:pt x="2441" y="5108"/>
                </a:lnTo>
                <a:lnTo>
                  <a:pt x="2298" y="4751"/>
                </a:lnTo>
                <a:lnTo>
                  <a:pt x="2275" y="4560"/>
                </a:lnTo>
                <a:lnTo>
                  <a:pt x="2298" y="4346"/>
                </a:lnTo>
                <a:lnTo>
                  <a:pt x="2465" y="3965"/>
                </a:lnTo>
                <a:lnTo>
                  <a:pt x="2608" y="3822"/>
                </a:lnTo>
                <a:lnTo>
                  <a:pt x="2608" y="3870"/>
                </a:lnTo>
                <a:lnTo>
                  <a:pt x="2608" y="3906"/>
                </a:lnTo>
                <a:lnTo>
                  <a:pt x="2620" y="4037"/>
                </a:lnTo>
                <a:lnTo>
                  <a:pt x="2715" y="4275"/>
                </a:lnTo>
                <a:lnTo>
                  <a:pt x="2894" y="4453"/>
                </a:lnTo>
                <a:lnTo>
                  <a:pt x="3120" y="4549"/>
                </a:lnTo>
                <a:lnTo>
                  <a:pt x="3251" y="4560"/>
                </a:lnTo>
                <a:lnTo>
                  <a:pt x="3394" y="4549"/>
                </a:lnTo>
                <a:lnTo>
                  <a:pt x="3620" y="4453"/>
                </a:lnTo>
                <a:lnTo>
                  <a:pt x="3799" y="4275"/>
                </a:lnTo>
                <a:lnTo>
                  <a:pt x="3894" y="4037"/>
                </a:lnTo>
                <a:lnTo>
                  <a:pt x="3906" y="3906"/>
                </a:lnTo>
                <a:lnTo>
                  <a:pt x="3906" y="3870"/>
                </a:lnTo>
                <a:lnTo>
                  <a:pt x="3906" y="3822"/>
                </a:lnTo>
                <a:close/>
                <a:moveTo>
                  <a:pt x="7811" y="3822"/>
                </a:moveTo>
                <a:lnTo>
                  <a:pt x="7954" y="3965"/>
                </a:lnTo>
                <a:lnTo>
                  <a:pt x="8121" y="4346"/>
                </a:lnTo>
                <a:lnTo>
                  <a:pt x="8145" y="4560"/>
                </a:lnTo>
                <a:lnTo>
                  <a:pt x="8121" y="4751"/>
                </a:lnTo>
                <a:lnTo>
                  <a:pt x="7978" y="5108"/>
                </a:lnTo>
                <a:lnTo>
                  <a:pt x="7716" y="5370"/>
                </a:lnTo>
                <a:lnTo>
                  <a:pt x="7359" y="5513"/>
                </a:lnTo>
                <a:lnTo>
                  <a:pt x="7168" y="5537"/>
                </a:lnTo>
                <a:lnTo>
                  <a:pt x="6966" y="5513"/>
                </a:lnTo>
                <a:lnTo>
                  <a:pt x="6609" y="5370"/>
                </a:lnTo>
                <a:lnTo>
                  <a:pt x="6347" y="5108"/>
                </a:lnTo>
                <a:lnTo>
                  <a:pt x="6204" y="4751"/>
                </a:lnTo>
                <a:lnTo>
                  <a:pt x="6192" y="4560"/>
                </a:lnTo>
                <a:lnTo>
                  <a:pt x="6204" y="4346"/>
                </a:lnTo>
                <a:lnTo>
                  <a:pt x="6371" y="3965"/>
                </a:lnTo>
                <a:lnTo>
                  <a:pt x="6513" y="3822"/>
                </a:lnTo>
                <a:lnTo>
                  <a:pt x="6513" y="3858"/>
                </a:lnTo>
                <a:lnTo>
                  <a:pt x="6513" y="3906"/>
                </a:lnTo>
                <a:lnTo>
                  <a:pt x="6525" y="4037"/>
                </a:lnTo>
                <a:lnTo>
                  <a:pt x="6621" y="4275"/>
                </a:lnTo>
                <a:lnTo>
                  <a:pt x="6799" y="4453"/>
                </a:lnTo>
                <a:lnTo>
                  <a:pt x="7025" y="4549"/>
                </a:lnTo>
                <a:lnTo>
                  <a:pt x="7168" y="4560"/>
                </a:lnTo>
                <a:lnTo>
                  <a:pt x="7299" y="4549"/>
                </a:lnTo>
                <a:lnTo>
                  <a:pt x="7525" y="4453"/>
                </a:lnTo>
                <a:lnTo>
                  <a:pt x="7704" y="4275"/>
                </a:lnTo>
                <a:lnTo>
                  <a:pt x="7811" y="4037"/>
                </a:lnTo>
                <a:lnTo>
                  <a:pt x="7811" y="3906"/>
                </a:lnTo>
                <a:lnTo>
                  <a:pt x="7811" y="3858"/>
                </a:lnTo>
                <a:lnTo>
                  <a:pt x="7811" y="3822"/>
                </a:lnTo>
                <a:close/>
                <a:moveTo>
                  <a:pt x="7002" y="2929"/>
                </a:moveTo>
                <a:lnTo>
                  <a:pt x="6680" y="3001"/>
                </a:lnTo>
                <a:lnTo>
                  <a:pt x="6382" y="3120"/>
                </a:lnTo>
                <a:lnTo>
                  <a:pt x="6120" y="3298"/>
                </a:lnTo>
                <a:lnTo>
                  <a:pt x="5906" y="3513"/>
                </a:lnTo>
                <a:lnTo>
                  <a:pt x="5728" y="3775"/>
                </a:lnTo>
                <a:lnTo>
                  <a:pt x="5608" y="4072"/>
                </a:lnTo>
                <a:lnTo>
                  <a:pt x="5537" y="4394"/>
                </a:lnTo>
                <a:lnTo>
                  <a:pt x="5537" y="4560"/>
                </a:lnTo>
                <a:lnTo>
                  <a:pt x="5537" y="4727"/>
                </a:lnTo>
                <a:lnTo>
                  <a:pt x="5608" y="5037"/>
                </a:lnTo>
                <a:lnTo>
                  <a:pt x="5728" y="5334"/>
                </a:lnTo>
                <a:lnTo>
                  <a:pt x="5906" y="5596"/>
                </a:lnTo>
                <a:lnTo>
                  <a:pt x="6120" y="5811"/>
                </a:lnTo>
                <a:lnTo>
                  <a:pt x="6382" y="5989"/>
                </a:lnTo>
                <a:lnTo>
                  <a:pt x="6680" y="6108"/>
                </a:lnTo>
                <a:lnTo>
                  <a:pt x="7002" y="6180"/>
                </a:lnTo>
                <a:lnTo>
                  <a:pt x="7335" y="6180"/>
                </a:lnTo>
                <a:lnTo>
                  <a:pt x="7645" y="6108"/>
                </a:lnTo>
                <a:lnTo>
                  <a:pt x="7942" y="5989"/>
                </a:lnTo>
                <a:lnTo>
                  <a:pt x="8204" y="5811"/>
                </a:lnTo>
                <a:lnTo>
                  <a:pt x="8418" y="5596"/>
                </a:lnTo>
                <a:lnTo>
                  <a:pt x="8597" y="5334"/>
                </a:lnTo>
                <a:lnTo>
                  <a:pt x="8716" y="5037"/>
                </a:lnTo>
                <a:lnTo>
                  <a:pt x="8788" y="4727"/>
                </a:lnTo>
                <a:lnTo>
                  <a:pt x="8788" y="4560"/>
                </a:lnTo>
                <a:lnTo>
                  <a:pt x="8788" y="4394"/>
                </a:lnTo>
                <a:lnTo>
                  <a:pt x="8716" y="4072"/>
                </a:lnTo>
                <a:lnTo>
                  <a:pt x="8597" y="3775"/>
                </a:lnTo>
                <a:lnTo>
                  <a:pt x="8418" y="3513"/>
                </a:lnTo>
                <a:lnTo>
                  <a:pt x="8204" y="3298"/>
                </a:lnTo>
                <a:lnTo>
                  <a:pt x="7942" y="3120"/>
                </a:lnTo>
                <a:lnTo>
                  <a:pt x="7645" y="3001"/>
                </a:lnTo>
                <a:lnTo>
                  <a:pt x="7335" y="2929"/>
                </a:lnTo>
                <a:close/>
                <a:moveTo>
                  <a:pt x="3084" y="2929"/>
                </a:moveTo>
                <a:lnTo>
                  <a:pt x="2775" y="3001"/>
                </a:lnTo>
                <a:lnTo>
                  <a:pt x="2477" y="3120"/>
                </a:lnTo>
                <a:lnTo>
                  <a:pt x="2215" y="3298"/>
                </a:lnTo>
                <a:lnTo>
                  <a:pt x="2001" y="3525"/>
                </a:lnTo>
                <a:lnTo>
                  <a:pt x="1822" y="3775"/>
                </a:lnTo>
                <a:lnTo>
                  <a:pt x="1703" y="4072"/>
                </a:lnTo>
                <a:lnTo>
                  <a:pt x="1632" y="4394"/>
                </a:lnTo>
                <a:lnTo>
                  <a:pt x="1632" y="4560"/>
                </a:lnTo>
                <a:lnTo>
                  <a:pt x="1632" y="4727"/>
                </a:lnTo>
                <a:lnTo>
                  <a:pt x="1703" y="5049"/>
                </a:lnTo>
                <a:lnTo>
                  <a:pt x="1822" y="5334"/>
                </a:lnTo>
                <a:lnTo>
                  <a:pt x="2001" y="5596"/>
                </a:lnTo>
                <a:lnTo>
                  <a:pt x="2215" y="5811"/>
                </a:lnTo>
                <a:lnTo>
                  <a:pt x="2477" y="5989"/>
                </a:lnTo>
                <a:lnTo>
                  <a:pt x="2775" y="6120"/>
                </a:lnTo>
                <a:lnTo>
                  <a:pt x="3084" y="6180"/>
                </a:lnTo>
                <a:lnTo>
                  <a:pt x="3263" y="6192"/>
                </a:lnTo>
                <a:lnTo>
                  <a:pt x="3430" y="6180"/>
                </a:lnTo>
                <a:lnTo>
                  <a:pt x="3739" y="6120"/>
                </a:lnTo>
                <a:lnTo>
                  <a:pt x="4037" y="5989"/>
                </a:lnTo>
                <a:lnTo>
                  <a:pt x="4299" y="5811"/>
                </a:lnTo>
                <a:lnTo>
                  <a:pt x="4513" y="5596"/>
                </a:lnTo>
                <a:lnTo>
                  <a:pt x="4692" y="5334"/>
                </a:lnTo>
                <a:lnTo>
                  <a:pt x="4811" y="5049"/>
                </a:lnTo>
                <a:lnTo>
                  <a:pt x="4882" y="4727"/>
                </a:lnTo>
                <a:lnTo>
                  <a:pt x="4882" y="4560"/>
                </a:lnTo>
                <a:lnTo>
                  <a:pt x="4882" y="4394"/>
                </a:lnTo>
                <a:lnTo>
                  <a:pt x="4811" y="4072"/>
                </a:lnTo>
                <a:lnTo>
                  <a:pt x="4692" y="3775"/>
                </a:lnTo>
                <a:lnTo>
                  <a:pt x="4513" y="3525"/>
                </a:lnTo>
                <a:lnTo>
                  <a:pt x="4299" y="3298"/>
                </a:lnTo>
                <a:lnTo>
                  <a:pt x="4037" y="3120"/>
                </a:lnTo>
                <a:lnTo>
                  <a:pt x="3739" y="3001"/>
                </a:lnTo>
                <a:lnTo>
                  <a:pt x="3430" y="2929"/>
                </a:lnTo>
                <a:close/>
                <a:moveTo>
                  <a:pt x="3906" y="7490"/>
                </a:moveTo>
                <a:lnTo>
                  <a:pt x="3775" y="7501"/>
                </a:lnTo>
                <a:lnTo>
                  <a:pt x="3596" y="7680"/>
                </a:lnTo>
                <a:lnTo>
                  <a:pt x="3584" y="7811"/>
                </a:lnTo>
                <a:lnTo>
                  <a:pt x="3596" y="7942"/>
                </a:lnTo>
                <a:lnTo>
                  <a:pt x="3775" y="8121"/>
                </a:lnTo>
                <a:lnTo>
                  <a:pt x="3906" y="8144"/>
                </a:lnTo>
                <a:lnTo>
                  <a:pt x="6513" y="8144"/>
                </a:lnTo>
                <a:lnTo>
                  <a:pt x="6644" y="8121"/>
                </a:lnTo>
                <a:lnTo>
                  <a:pt x="6823" y="7942"/>
                </a:lnTo>
                <a:lnTo>
                  <a:pt x="6835" y="7811"/>
                </a:lnTo>
                <a:lnTo>
                  <a:pt x="6823" y="7680"/>
                </a:lnTo>
                <a:lnTo>
                  <a:pt x="6644" y="7501"/>
                </a:lnTo>
                <a:lnTo>
                  <a:pt x="6513" y="7490"/>
                </a:lnTo>
                <a:close/>
                <a:moveTo>
                  <a:pt x="5216" y="655"/>
                </a:moveTo>
                <a:lnTo>
                  <a:pt x="5680" y="667"/>
                </a:lnTo>
                <a:lnTo>
                  <a:pt x="6573" y="846"/>
                </a:lnTo>
                <a:lnTo>
                  <a:pt x="7383" y="1191"/>
                </a:lnTo>
                <a:lnTo>
                  <a:pt x="8109" y="1691"/>
                </a:lnTo>
                <a:lnTo>
                  <a:pt x="8728" y="2310"/>
                </a:lnTo>
                <a:lnTo>
                  <a:pt x="9228" y="3036"/>
                </a:lnTo>
                <a:lnTo>
                  <a:pt x="9573" y="3846"/>
                </a:lnTo>
                <a:lnTo>
                  <a:pt x="9752" y="4739"/>
                </a:lnTo>
                <a:lnTo>
                  <a:pt x="9764" y="5203"/>
                </a:lnTo>
                <a:lnTo>
                  <a:pt x="9752" y="5680"/>
                </a:lnTo>
                <a:lnTo>
                  <a:pt x="9573" y="6561"/>
                </a:lnTo>
                <a:lnTo>
                  <a:pt x="9228" y="7382"/>
                </a:lnTo>
                <a:lnTo>
                  <a:pt x="8728" y="8109"/>
                </a:lnTo>
                <a:lnTo>
                  <a:pt x="8109" y="8728"/>
                </a:lnTo>
                <a:lnTo>
                  <a:pt x="7383" y="9216"/>
                </a:lnTo>
                <a:lnTo>
                  <a:pt x="6573" y="9561"/>
                </a:lnTo>
                <a:lnTo>
                  <a:pt x="5680" y="9752"/>
                </a:lnTo>
                <a:lnTo>
                  <a:pt x="5216" y="9764"/>
                </a:lnTo>
                <a:lnTo>
                  <a:pt x="4739" y="9752"/>
                </a:lnTo>
                <a:lnTo>
                  <a:pt x="3846" y="9561"/>
                </a:lnTo>
                <a:lnTo>
                  <a:pt x="3037" y="9216"/>
                </a:lnTo>
                <a:lnTo>
                  <a:pt x="2310" y="8728"/>
                </a:lnTo>
                <a:lnTo>
                  <a:pt x="1691" y="8109"/>
                </a:lnTo>
                <a:lnTo>
                  <a:pt x="1191" y="7382"/>
                </a:lnTo>
                <a:lnTo>
                  <a:pt x="846" y="6561"/>
                </a:lnTo>
                <a:lnTo>
                  <a:pt x="667" y="5680"/>
                </a:lnTo>
                <a:lnTo>
                  <a:pt x="655" y="5203"/>
                </a:lnTo>
                <a:lnTo>
                  <a:pt x="667" y="4739"/>
                </a:lnTo>
                <a:lnTo>
                  <a:pt x="846" y="3846"/>
                </a:lnTo>
                <a:lnTo>
                  <a:pt x="1191" y="3036"/>
                </a:lnTo>
                <a:lnTo>
                  <a:pt x="1691" y="2310"/>
                </a:lnTo>
                <a:lnTo>
                  <a:pt x="2310" y="1691"/>
                </a:lnTo>
                <a:lnTo>
                  <a:pt x="3037" y="1191"/>
                </a:lnTo>
                <a:lnTo>
                  <a:pt x="3846" y="846"/>
                </a:lnTo>
                <a:lnTo>
                  <a:pt x="4739" y="667"/>
                </a:lnTo>
                <a:lnTo>
                  <a:pt x="5216" y="655"/>
                </a:lnTo>
                <a:close/>
                <a:moveTo>
                  <a:pt x="5216" y="0"/>
                </a:moveTo>
                <a:lnTo>
                  <a:pt x="4680" y="12"/>
                </a:lnTo>
                <a:lnTo>
                  <a:pt x="3656" y="226"/>
                </a:lnTo>
                <a:lnTo>
                  <a:pt x="2727" y="619"/>
                </a:lnTo>
                <a:lnTo>
                  <a:pt x="1894" y="1179"/>
                </a:lnTo>
                <a:lnTo>
                  <a:pt x="1179" y="1893"/>
                </a:lnTo>
                <a:lnTo>
                  <a:pt x="620" y="2715"/>
                </a:lnTo>
                <a:lnTo>
                  <a:pt x="227" y="3656"/>
                </a:lnTo>
                <a:lnTo>
                  <a:pt x="24" y="4668"/>
                </a:lnTo>
                <a:lnTo>
                  <a:pt x="0" y="5203"/>
                </a:lnTo>
                <a:lnTo>
                  <a:pt x="24" y="5739"/>
                </a:lnTo>
                <a:lnTo>
                  <a:pt x="227" y="6763"/>
                </a:lnTo>
                <a:lnTo>
                  <a:pt x="620" y="7692"/>
                </a:lnTo>
                <a:lnTo>
                  <a:pt x="1179" y="8525"/>
                </a:lnTo>
                <a:lnTo>
                  <a:pt x="1894" y="9228"/>
                </a:lnTo>
                <a:lnTo>
                  <a:pt x="2727" y="9799"/>
                </a:lnTo>
                <a:lnTo>
                  <a:pt x="3656" y="10192"/>
                </a:lnTo>
                <a:lnTo>
                  <a:pt x="4680" y="10395"/>
                </a:lnTo>
                <a:lnTo>
                  <a:pt x="5216" y="10419"/>
                </a:lnTo>
                <a:lnTo>
                  <a:pt x="5739" y="10395"/>
                </a:lnTo>
                <a:lnTo>
                  <a:pt x="6763" y="10192"/>
                </a:lnTo>
                <a:lnTo>
                  <a:pt x="7692" y="9799"/>
                </a:lnTo>
                <a:lnTo>
                  <a:pt x="8526" y="9228"/>
                </a:lnTo>
                <a:lnTo>
                  <a:pt x="9240" y="8525"/>
                </a:lnTo>
                <a:lnTo>
                  <a:pt x="9800" y="7692"/>
                </a:lnTo>
                <a:lnTo>
                  <a:pt x="10193" y="6763"/>
                </a:lnTo>
                <a:lnTo>
                  <a:pt x="10395" y="5739"/>
                </a:lnTo>
                <a:lnTo>
                  <a:pt x="10419" y="5203"/>
                </a:lnTo>
                <a:lnTo>
                  <a:pt x="10395" y="4668"/>
                </a:lnTo>
                <a:lnTo>
                  <a:pt x="10193" y="3656"/>
                </a:lnTo>
                <a:lnTo>
                  <a:pt x="9800" y="2715"/>
                </a:lnTo>
                <a:lnTo>
                  <a:pt x="9240" y="1893"/>
                </a:lnTo>
                <a:lnTo>
                  <a:pt x="8526" y="1179"/>
                </a:lnTo>
                <a:lnTo>
                  <a:pt x="7692" y="619"/>
                </a:lnTo>
                <a:lnTo>
                  <a:pt x="6763" y="226"/>
                </a:lnTo>
                <a:lnTo>
                  <a:pt x="5739" y="12"/>
                </a:lnTo>
                <a:lnTo>
                  <a:pt x="5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59"/>
          <p:cNvSpPr/>
          <p:nvPr/>
        </p:nvSpPr>
        <p:spPr>
          <a:xfrm>
            <a:off x="11611292" y="4207912"/>
            <a:ext cx="582969" cy="582969"/>
          </a:xfrm>
          <a:custGeom>
            <a:avLst/>
            <a:gdLst/>
            <a:ahLst/>
            <a:cxnLst/>
            <a:rect l="l" t="t" r="r" b="b"/>
            <a:pathLst>
              <a:path w="10419" h="10419" extrusionOk="0">
                <a:moveTo>
                  <a:pt x="3584" y="2441"/>
                </a:moveTo>
                <a:lnTo>
                  <a:pt x="3489" y="2453"/>
                </a:lnTo>
                <a:lnTo>
                  <a:pt x="3310" y="2524"/>
                </a:lnTo>
                <a:lnTo>
                  <a:pt x="3179" y="2655"/>
                </a:lnTo>
                <a:lnTo>
                  <a:pt x="3108" y="2834"/>
                </a:lnTo>
                <a:lnTo>
                  <a:pt x="3096" y="2929"/>
                </a:lnTo>
                <a:lnTo>
                  <a:pt x="3108" y="3025"/>
                </a:lnTo>
                <a:lnTo>
                  <a:pt x="3179" y="3203"/>
                </a:lnTo>
                <a:lnTo>
                  <a:pt x="3310" y="3334"/>
                </a:lnTo>
                <a:lnTo>
                  <a:pt x="3489" y="3406"/>
                </a:lnTo>
                <a:lnTo>
                  <a:pt x="3584" y="3417"/>
                </a:lnTo>
                <a:lnTo>
                  <a:pt x="3691" y="3406"/>
                </a:lnTo>
                <a:lnTo>
                  <a:pt x="3858" y="3334"/>
                </a:lnTo>
                <a:lnTo>
                  <a:pt x="3989" y="3203"/>
                </a:lnTo>
                <a:lnTo>
                  <a:pt x="4072" y="3025"/>
                </a:lnTo>
                <a:lnTo>
                  <a:pt x="4072" y="2929"/>
                </a:lnTo>
                <a:lnTo>
                  <a:pt x="4072" y="2834"/>
                </a:lnTo>
                <a:lnTo>
                  <a:pt x="3989" y="2655"/>
                </a:lnTo>
                <a:lnTo>
                  <a:pt x="3858" y="2524"/>
                </a:lnTo>
                <a:lnTo>
                  <a:pt x="3691" y="2453"/>
                </a:lnTo>
                <a:lnTo>
                  <a:pt x="3584" y="2441"/>
                </a:lnTo>
                <a:close/>
                <a:moveTo>
                  <a:pt x="6846" y="2441"/>
                </a:moveTo>
                <a:lnTo>
                  <a:pt x="6739" y="2453"/>
                </a:lnTo>
                <a:lnTo>
                  <a:pt x="6573" y="2524"/>
                </a:lnTo>
                <a:lnTo>
                  <a:pt x="6430" y="2655"/>
                </a:lnTo>
                <a:lnTo>
                  <a:pt x="6358" y="2834"/>
                </a:lnTo>
                <a:lnTo>
                  <a:pt x="6358" y="2929"/>
                </a:lnTo>
                <a:lnTo>
                  <a:pt x="6358" y="3036"/>
                </a:lnTo>
                <a:lnTo>
                  <a:pt x="6430" y="3203"/>
                </a:lnTo>
                <a:lnTo>
                  <a:pt x="6573" y="3334"/>
                </a:lnTo>
                <a:lnTo>
                  <a:pt x="6739" y="3417"/>
                </a:lnTo>
                <a:lnTo>
                  <a:pt x="6942" y="3417"/>
                </a:lnTo>
                <a:lnTo>
                  <a:pt x="7120" y="3334"/>
                </a:lnTo>
                <a:lnTo>
                  <a:pt x="7251" y="3203"/>
                </a:lnTo>
                <a:lnTo>
                  <a:pt x="7323" y="3036"/>
                </a:lnTo>
                <a:lnTo>
                  <a:pt x="7335" y="2929"/>
                </a:lnTo>
                <a:lnTo>
                  <a:pt x="7323" y="2834"/>
                </a:lnTo>
                <a:lnTo>
                  <a:pt x="7251" y="2655"/>
                </a:lnTo>
                <a:lnTo>
                  <a:pt x="7120" y="2524"/>
                </a:lnTo>
                <a:lnTo>
                  <a:pt x="6942" y="2453"/>
                </a:lnTo>
                <a:lnTo>
                  <a:pt x="6846" y="2441"/>
                </a:lnTo>
                <a:close/>
                <a:moveTo>
                  <a:pt x="5191" y="4560"/>
                </a:moveTo>
                <a:lnTo>
                  <a:pt x="5334" y="4572"/>
                </a:lnTo>
                <a:lnTo>
                  <a:pt x="5513" y="4751"/>
                </a:lnTo>
                <a:lnTo>
                  <a:pt x="5537" y="4882"/>
                </a:lnTo>
                <a:lnTo>
                  <a:pt x="5537" y="6192"/>
                </a:lnTo>
                <a:lnTo>
                  <a:pt x="4858" y="6192"/>
                </a:lnTo>
                <a:lnTo>
                  <a:pt x="4858" y="4882"/>
                </a:lnTo>
                <a:lnTo>
                  <a:pt x="4882" y="4751"/>
                </a:lnTo>
                <a:lnTo>
                  <a:pt x="5072" y="4572"/>
                </a:lnTo>
                <a:lnTo>
                  <a:pt x="5191" y="4560"/>
                </a:lnTo>
                <a:close/>
                <a:moveTo>
                  <a:pt x="5203" y="0"/>
                </a:moveTo>
                <a:lnTo>
                  <a:pt x="4667" y="12"/>
                </a:lnTo>
                <a:lnTo>
                  <a:pt x="3655" y="226"/>
                </a:lnTo>
                <a:lnTo>
                  <a:pt x="2715" y="619"/>
                </a:lnTo>
                <a:lnTo>
                  <a:pt x="1893" y="1179"/>
                </a:lnTo>
                <a:lnTo>
                  <a:pt x="1179" y="1893"/>
                </a:lnTo>
                <a:lnTo>
                  <a:pt x="619" y="2715"/>
                </a:lnTo>
                <a:lnTo>
                  <a:pt x="226" y="3656"/>
                </a:lnTo>
                <a:lnTo>
                  <a:pt x="12" y="4668"/>
                </a:lnTo>
                <a:lnTo>
                  <a:pt x="0" y="5203"/>
                </a:lnTo>
                <a:lnTo>
                  <a:pt x="0" y="5525"/>
                </a:lnTo>
                <a:lnTo>
                  <a:pt x="83" y="6144"/>
                </a:lnTo>
                <a:lnTo>
                  <a:pt x="226" y="6739"/>
                </a:lnTo>
                <a:lnTo>
                  <a:pt x="441" y="7311"/>
                </a:lnTo>
                <a:lnTo>
                  <a:pt x="703" y="7835"/>
                </a:lnTo>
                <a:lnTo>
                  <a:pt x="1036" y="8335"/>
                </a:lnTo>
                <a:lnTo>
                  <a:pt x="1417" y="8787"/>
                </a:lnTo>
                <a:lnTo>
                  <a:pt x="1846" y="9192"/>
                </a:lnTo>
                <a:lnTo>
                  <a:pt x="2084" y="9371"/>
                </a:lnTo>
                <a:lnTo>
                  <a:pt x="2191" y="9442"/>
                </a:lnTo>
                <a:lnTo>
                  <a:pt x="2441" y="9407"/>
                </a:lnTo>
                <a:lnTo>
                  <a:pt x="2536" y="9311"/>
                </a:lnTo>
                <a:lnTo>
                  <a:pt x="2596" y="9192"/>
                </a:lnTo>
                <a:lnTo>
                  <a:pt x="2560" y="8942"/>
                </a:lnTo>
                <a:lnTo>
                  <a:pt x="2477" y="8859"/>
                </a:lnTo>
                <a:lnTo>
                  <a:pt x="2274" y="8692"/>
                </a:lnTo>
                <a:lnTo>
                  <a:pt x="1893" y="8335"/>
                </a:lnTo>
                <a:lnTo>
                  <a:pt x="1560" y="7942"/>
                </a:lnTo>
                <a:lnTo>
                  <a:pt x="1274" y="7513"/>
                </a:lnTo>
                <a:lnTo>
                  <a:pt x="1036" y="7037"/>
                </a:lnTo>
                <a:lnTo>
                  <a:pt x="845" y="6549"/>
                </a:lnTo>
                <a:lnTo>
                  <a:pt x="726" y="6025"/>
                </a:lnTo>
                <a:lnTo>
                  <a:pt x="655" y="5489"/>
                </a:lnTo>
                <a:lnTo>
                  <a:pt x="655" y="5203"/>
                </a:lnTo>
                <a:lnTo>
                  <a:pt x="667" y="4739"/>
                </a:lnTo>
                <a:lnTo>
                  <a:pt x="845" y="3846"/>
                </a:lnTo>
                <a:lnTo>
                  <a:pt x="1191" y="3036"/>
                </a:lnTo>
                <a:lnTo>
                  <a:pt x="1691" y="2310"/>
                </a:lnTo>
                <a:lnTo>
                  <a:pt x="2310" y="1691"/>
                </a:lnTo>
                <a:lnTo>
                  <a:pt x="3036" y="1191"/>
                </a:lnTo>
                <a:lnTo>
                  <a:pt x="3846" y="846"/>
                </a:lnTo>
                <a:lnTo>
                  <a:pt x="4739" y="667"/>
                </a:lnTo>
                <a:lnTo>
                  <a:pt x="5203" y="655"/>
                </a:lnTo>
                <a:lnTo>
                  <a:pt x="5680" y="667"/>
                </a:lnTo>
                <a:lnTo>
                  <a:pt x="6561" y="846"/>
                </a:lnTo>
                <a:lnTo>
                  <a:pt x="7382" y="1191"/>
                </a:lnTo>
                <a:lnTo>
                  <a:pt x="8109" y="1691"/>
                </a:lnTo>
                <a:lnTo>
                  <a:pt x="8728" y="2310"/>
                </a:lnTo>
                <a:lnTo>
                  <a:pt x="9216" y="3036"/>
                </a:lnTo>
                <a:lnTo>
                  <a:pt x="9561" y="3846"/>
                </a:lnTo>
                <a:lnTo>
                  <a:pt x="9752" y="4739"/>
                </a:lnTo>
                <a:lnTo>
                  <a:pt x="9764" y="5203"/>
                </a:lnTo>
                <a:lnTo>
                  <a:pt x="9752" y="5561"/>
                </a:lnTo>
                <a:lnTo>
                  <a:pt x="9656" y="6227"/>
                </a:lnTo>
                <a:lnTo>
                  <a:pt x="9466" y="6858"/>
                </a:lnTo>
                <a:lnTo>
                  <a:pt x="9180" y="7454"/>
                </a:lnTo>
                <a:lnTo>
                  <a:pt x="9002" y="7728"/>
                </a:lnTo>
                <a:lnTo>
                  <a:pt x="8954" y="7847"/>
                </a:lnTo>
                <a:lnTo>
                  <a:pt x="9002" y="8097"/>
                </a:lnTo>
                <a:lnTo>
                  <a:pt x="9097" y="8180"/>
                </a:lnTo>
                <a:lnTo>
                  <a:pt x="9216" y="8240"/>
                </a:lnTo>
                <a:lnTo>
                  <a:pt x="9466" y="8192"/>
                </a:lnTo>
                <a:lnTo>
                  <a:pt x="9549" y="8085"/>
                </a:lnTo>
                <a:lnTo>
                  <a:pt x="9752" y="7775"/>
                </a:lnTo>
                <a:lnTo>
                  <a:pt x="10073" y="7097"/>
                </a:lnTo>
                <a:lnTo>
                  <a:pt x="10287" y="6370"/>
                </a:lnTo>
                <a:lnTo>
                  <a:pt x="10407" y="5608"/>
                </a:lnTo>
                <a:lnTo>
                  <a:pt x="10418" y="5203"/>
                </a:lnTo>
                <a:lnTo>
                  <a:pt x="10395" y="4668"/>
                </a:lnTo>
                <a:lnTo>
                  <a:pt x="10192" y="3656"/>
                </a:lnTo>
                <a:lnTo>
                  <a:pt x="9799" y="2715"/>
                </a:lnTo>
                <a:lnTo>
                  <a:pt x="9228" y="1893"/>
                </a:lnTo>
                <a:lnTo>
                  <a:pt x="8525" y="1179"/>
                </a:lnTo>
                <a:lnTo>
                  <a:pt x="7692" y="619"/>
                </a:lnTo>
                <a:lnTo>
                  <a:pt x="6763" y="226"/>
                </a:lnTo>
                <a:lnTo>
                  <a:pt x="5739" y="12"/>
                </a:lnTo>
                <a:lnTo>
                  <a:pt x="5203" y="0"/>
                </a:lnTo>
                <a:close/>
                <a:moveTo>
                  <a:pt x="5370" y="6835"/>
                </a:moveTo>
                <a:lnTo>
                  <a:pt x="5572" y="6847"/>
                </a:lnTo>
                <a:lnTo>
                  <a:pt x="5918" y="7001"/>
                </a:lnTo>
                <a:lnTo>
                  <a:pt x="6192" y="7263"/>
                </a:lnTo>
                <a:lnTo>
                  <a:pt x="6334" y="7621"/>
                </a:lnTo>
                <a:lnTo>
                  <a:pt x="6346" y="7811"/>
                </a:lnTo>
                <a:lnTo>
                  <a:pt x="6346" y="7978"/>
                </a:lnTo>
                <a:lnTo>
                  <a:pt x="6334" y="8109"/>
                </a:lnTo>
                <a:lnTo>
                  <a:pt x="6156" y="8287"/>
                </a:lnTo>
                <a:lnTo>
                  <a:pt x="6025" y="8299"/>
                </a:lnTo>
                <a:lnTo>
                  <a:pt x="5894" y="8287"/>
                </a:lnTo>
                <a:lnTo>
                  <a:pt x="5715" y="8109"/>
                </a:lnTo>
                <a:lnTo>
                  <a:pt x="5691" y="7978"/>
                </a:lnTo>
                <a:lnTo>
                  <a:pt x="5691" y="7811"/>
                </a:lnTo>
                <a:lnTo>
                  <a:pt x="5680" y="7680"/>
                </a:lnTo>
                <a:lnTo>
                  <a:pt x="5501" y="7501"/>
                </a:lnTo>
                <a:lnTo>
                  <a:pt x="5370" y="7490"/>
                </a:lnTo>
                <a:lnTo>
                  <a:pt x="4703" y="7490"/>
                </a:lnTo>
                <a:lnTo>
                  <a:pt x="4608" y="7501"/>
                </a:lnTo>
                <a:lnTo>
                  <a:pt x="4465" y="7597"/>
                </a:lnTo>
                <a:lnTo>
                  <a:pt x="4417" y="7668"/>
                </a:lnTo>
                <a:lnTo>
                  <a:pt x="5977" y="9109"/>
                </a:lnTo>
                <a:lnTo>
                  <a:pt x="6096" y="9085"/>
                </a:lnTo>
                <a:lnTo>
                  <a:pt x="6299" y="8966"/>
                </a:lnTo>
                <a:lnTo>
                  <a:pt x="6394" y="8883"/>
                </a:lnTo>
                <a:lnTo>
                  <a:pt x="6906" y="8252"/>
                </a:lnTo>
                <a:lnTo>
                  <a:pt x="6954" y="8204"/>
                </a:lnTo>
                <a:lnTo>
                  <a:pt x="7073" y="8144"/>
                </a:lnTo>
                <a:lnTo>
                  <a:pt x="7263" y="8144"/>
                </a:lnTo>
                <a:lnTo>
                  <a:pt x="7370" y="8216"/>
                </a:lnTo>
                <a:lnTo>
                  <a:pt x="7454" y="8311"/>
                </a:lnTo>
                <a:lnTo>
                  <a:pt x="7477" y="8561"/>
                </a:lnTo>
                <a:lnTo>
                  <a:pt x="7418" y="8668"/>
                </a:lnTo>
                <a:lnTo>
                  <a:pt x="6894" y="9276"/>
                </a:lnTo>
                <a:lnTo>
                  <a:pt x="6799" y="9395"/>
                </a:lnTo>
                <a:lnTo>
                  <a:pt x="6573" y="9573"/>
                </a:lnTo>
                <a:lnTo>
                  <a:pt x="6311" y="9704"/>
                </a:lnTo>
                <a:lnTo>
                  <a:pt x="6037" y="9764"/>
                </a:lnTo>
                <a:lnTo>
                  <a:pt x="4703" y="9764"/>
                </a:lnTo>
                <a:lnTo>
                  <a:pt x="4513" y="9752"/>
                </a:lnTo>
                <a:lnTo>
                  <a:pt x="4155" y="9609"/>
                </a:lnTo>
                <a:lnTo>
                  <a:pt x="3894" y="9335"/>
                </a:lnTo>
                <a:lnTo>
                  <a:pt x="3739" y="8990"/>
                </a:lnTo>
                <a:lnTo>
                  <a:pt x="3727" y="8787"/>
                </a:lnTo>
                <a:lnTo>
                  <a:pt x="3727" y="7811"/>
                </a:lnTo>
                <a:lnTo>
                  <a:pt x="3739" y="7621"/>
                </a:lnTo>
                <a:lnTo>
                  <a:pt x="3894" y="7263"/>
                </a:lnTo>
                <a:lnTo>
                  <a:pt x="4155" y="7001"/>
                </a:lnTo>
                <a:lnTo>
                  <a:pt x="4513" y="6847"/>
                </a:lnTo>
                <a:lnTo>
                  <a:pt x="4703" y="6835"/>
                </a:lnTo>
                <a:close/>
                <a:moveTo>
                  <a:pt x="5203" y="3906"/>
                </a:moveTo>
                <a:lnTo>
                  <a:pt x="5013" y="3918"/>
                </a:lnTo>
                <a:lnTo>
                  <a:pt x="4656" y="4072"/>
                </a:lnTo>
                <a:lnTo>
                  <a:pt x="4394" y="4334"/>
                </a:lnTo>
                <a:lnTo>
                  <a:pt x="4239" y="4680"/>
                </a:lnTo>
                <a:lnTo>
                  <a:pt x="4227" y="4882"/>
                </a:lnTo>
                <a:lnTo>
                  <a:pt x="4227" y="4965"/>
                </a:lnTo>
                <a:lnTo>
                  <a:pt x="3989" y="4811"/>
                </a:lnTo>
                <a:lnTo>
                  <a:pt x="3810" y="4656"/>
                </a:lnTo>
                <a:lnTo>
                  <a:pt x="3703" y="4572"/>
                </a:lnTo>
                <a:lnTo>
                  <a:pt x="3453" y="4572"/>
                </a:lnTo>
                <a:lnTo>
                  <a:pt x="3346" y="4656"/>
                </a:lnTo>
                <a:lnTo>
                  <a:pt x="3274" y="4763"/>
                </a:lnTo>
                <a:lnTo>
                  <a:pt x="3274" y="5013"/>
                </a:lnTo>
                <a:lnTo>
                  <a:pt x="3346" y="5108"/>
                </a:lnTo>
                <a:lnTo>
                  <a:pt x="3513" y="5275"/>
                </a:lnTo>
                <a:lnTo>
                  <a:pt x="3953" y="5561"/>
                </a:lnTo>
                <a:lnTo>
                  <a:pt x="4227" y="5680"/>
                </a:lnTo>
                <a:lnTo>
                  <a:pt x="4227" y="6263"/>
                </a:lnTo>
                <a:lnTo>
                  <a:pt x="3989" y="6346"/>
                </a:lnTo>
                <a:lnTo>
                  <a:pt x="3572" y="6644"/>
                </a:lnTo>
                <a:lnTo>
                  <a:pt x="3274" y="7049"/>
                </a:lnTo>
                <a:lnTo>
                  <a:pt x="3108" y="7537"/>
                </a:lnTo>
                <a:lnTo>
                  <a:pt x="3084" y="7811"/>
                </a:lnTo>
                <a:lnTo>
                  <a:pt x="3084" y="8787"/>
                </a:lnTo>
                <a:lnTo>
                  <a:pt x="3096" y="8954"/>
                </a:lnTo>
                <a:lnTo>
                  <a:pt x="3155" y="9276"/>
                </a:lnTo>
                <a:lnTo>
                  <a:pt x="3286" y="9561"/>
                </a:lnTo>
                <a:lnTo>
                  <a:pt x="3465" y="9823"/>
                </a:lnTo>
                <a:lnTo>
                  <a:pt x="3679" y="10049"/>
                </a:lnTo>
                <a:lnTo>
                  <a:pt x="3941" y="10228"/>
                </a:lnTo>
                <a:lnTo>
                  <a:pt x="4239" y="10347"/>
                </a:lnTo>
                <a:lnTo>
                  <a:pt x="4548" y="10407"/>
                </a:lnTo>
                <a:lnTo>
                  <a:pt x="4715" y="10419"/>
                </a:lnTo>
                <a:lnTo>
                  <a:pt x="5882" y="10419"/>
                </a:lnTo>
                <a:lnTo>
                  <a:pt x="6108" y="10407"/>
                </a:lnTo>
                <a:lnTo>
                  <a:pt x="6525" y="10311"/>
                </a:lnTo>
                <a:lnTo>
                  <a:pt x="6906" y="10133"/>
                </a:lnTo>
                <a:lnTo>
                  <a:pt x="7239" y="9871"/>
                </a:lnTo>
                <a:lnTo>
                  <a:pt x="7394" y="9716"/>
                </a:lnTo>
                <a:lnTo>
                  <a:pt x="7906" y="9085"/>
                </a:lnTo>
                <a:lnTo>
                  <a:pt x="8025" y="8930"/>
                </a:lnTo>
                <a:lnTo>
                  <a:pt x="8132" y="8561"/>
                </a:lnTo>
                <a:lnTo>
                  <a:pt x="8109" y="8192"/>
                </a:lnTo>
                <a:lnTo>
                  <a:pt x="7930" y="7847"/>
                </a:lnTo>
                <a:lnTo>
                  <a:pt x="7787" y="7716"/>
                </a:lnTo>
                <a:lnTo>
                  <a:pt x="7597" y="7585"/>
                </a:lnTo>
                <a:lnTo>
                  <a:pt x="7180" y="7478"/>
                </a:lnTo>
                <a:lnTo>
                  <a:pt x="6965" y="7501"/>
                </a:lnTo>
                <a:lnTo>
                  <a:pt x="6930" y="7335"/>
                </a:lnTo>
                <a:lnTo>
                  <a:pt x="6787" y="7013"/>
                </a:lnTo>
                <a:lnTo>
                  <a:pt x="6584" y="6727"/>
                </a:lnTo>
                <a:lnTo>
                  <a:pt x="6334" y="6501"/>
                </a:lnTo>
                <a:lnTo>
                  <a:pt x="6180" y="6406"/>
                </a:lnTo>
                <a:lnTo>
                  <a:pt x="6180" y="5680"/>
                </a:lnTo>
                <a:lnTo>
                  <a:pt x="6453" y="5561"/>
                </a:lnTo>
                <a:lnTo>
                  <a:pt x="6894" y="5275"/>
                </a:lnTo>
                <a:lnTo>
                  <a:pt x="7061" y="5108"/>
                </a:lnTo>
                <a:lnTo>
                  <a:pt x="7144" y="5013"/>
                </a:lnTo>
                <a:lnTo>
                  <a:pt x="7144" y="4763"/>
                </a:lnTo>
                <a:lnTo>
                  <a:pt x="7061" y="4656"/>
                </a:lnTo>
                <a:lnTo>
                  <a:pt x="6954" y="4572"/>
                </a:lnTo>
                <a:lnTo>
                  <a:pt x="6704" y="4572"/>
                </a:lnTo>
                <a:lnTo>
                  <a:pt x="6608" y="4656"/>
                </a:lnTo>
                <a:lnTo>
                  <a:pt x="6430" y="4811"/>
                </a:lnTo>
                <a:lnTo>
                  <a:pt x="6180" y="4965"/>
                </a:lnTo>
                <a:lnTo>
                  <a:pt x="6180" y="4882"/>
                </a:lnTo>
                <a:lnTo>
                  <a:pt x="6168" y="4680"/>
                </a:lnTo>
                <a:lnTo>
                  <a:pt x="6025" y="4334"/>
                </a:lnTo>
                <a:lnTo>
                  <a:pt x="5751" y="4072"/>
                </a:lnTo>
                <a:lnTo>
                  <a:pt x="5406" y="3918"/>
                </a:lnTo>
                <a:lnTo>
                  <a:pt x="5203" y="390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59"/>
          <p:cNvSpPr/>
          <p:nvPr/>
        </p:nvSpPr>
        <p:spPr>
          <a:xfrm>
            <a:off x="12728489" y="4207912"/>
            <a:ext cx="583025" cy="582969"/>
          </a:xfrm>
          <a:custGeom>
            <a:avLst/>
            <a:gdLst/>
            <a:ahLst/>
            <a:cxnLst/>
            <a:rect l="l" t="t" r="r" b="b"/>
            <a:pathLst>
              <a:path w="10420" h="10419" extrusionOk="0">
                <a:moveTo>
                  <a:pt x="3585" y="3739"/>
                </a:moveTo>
                <a:lnTo>
                  <a:pt x="3489" y="3751"/>
                </a:lnTo>
                <a:lnTo>
                  <a:pt x="3311" y="3822"/>
                </a:lnTo>
                <a:lnTo>
                  <a:pt x="3180" y="3953"/>
                </a:lnTo>
                <a:lnTo>
                  <a:pt x="3108" y="4132"/>
                </a:lnTo>
                <a:lnTo>
                  <a:pt x="3096" y="4227"/>
                </a:lnTo>
                <a:lnTo>
                  <a:pt x="3108" y="4334"/>
                </a:lnTo>
                <a:lnTo>
                  <a:pt x="3180" y="4501"/>
                </a:lnTo>
                <a:lnTo>
                  <a:pt x="3311" y="4644"/>
                </a:lnTo>
                <a:lnTo>
                  <a:pt x="3489" y="4715"/>
                </a:lnTo>
                <a:lnTo>
                  <a:pt x="3680" y="4715"/>
                </a:lnTo>
                <a:lnTo>
                  <a:pt x="3858" y="4644"/>
                </a:lnTo>
                <a:lnTo>
                  <a:pt x="3989" y="4501"/>
                </a:lnTo>
                <a:lnTo>
                  <a:pt x="4061" y="4334"/>
                </a:lnTo>
                <a:lnTo>
                  <a:pt x="4073" y="4227"/>
                </a:lnTo>
                <a:lnTo>
                  <a:pt x="4061" y="4132"/>
                </a:lnTo>
                <a:lnTo>
                  <a:pt x="3989" y="3953"/>
                </a:lnTo>
                <a:lnTo>
                  <a:pt x="3858" y="3822"/>
                </a:lnTo>
                <a:lnTo>
                  <a:pt x="3680" y="3751"/>
                </a:lnTo>
                <a:lnTo>
                  <a:pt x="3585" y="3739"/>
                </a:lnTo>
                <a:close/>
                <a:moveTo>
                  <a:pt x="6835" y="3739"/>
                </a:moveTo>
                <a:lnTo>
                  <a:pt x="6740" y="3751"/>
                </a:lnTo>
                <a:lnTo>
                  <a:pt x="6561" y="3822"/>
                </a:lnTo>
                <a:lnTo>
                  <a:pt x="6430" y="3953"/>
                </a:lnTo>
                <a:lnTo>
                  <a:pt x="6359" y="4132"/>
                </a:lnTo>
                <a:lnTo>
                  <a:pt x="6347" y="4227"/>
                </a:lnTo>
                <a:lnTo>
                  <a:pt x="6359" y="4334"/>
                </a:lnTo>
                <a:lnTo>
                  <a:pt x="6430" y="4501"/>
                </a:lnTo>
                <a:lnTo>
                  <a:pt x="6561" y="4644"/>
                </a:lnTo>
                <a:lnTo>
                  <a:pt x="6740" y="4715"/>
                </a:lnTo>
                <a:lnTo>
                  <a:pt x="6942" y="4715"/>
                </a:lnTo>
                <a:lnTo>
                  <a:pt x="7109" y="4644"/>
                </a:lnTo>
                <a:lnTo>
                  <a:pt x="7252" y="4501"/>
                </a:lnTo>
                <a:lnTo>
                  <a:pt x="7323" y="4334"/>
                </a:lnTo>
                <a:lnTo>
                  <a:pt x="7323" y="4227"/>
                </a:lnTo>
                <a:lnTo>
                  <a:pt x="7323" y="4132"/>
                </a:lnTo>
                <a:lnTo>
                  <a:pt x="7252" y="3953"/>
                </a:lnTo>
                <a:lnTo>
                  <a:pt x="7109" y="3822"/>
                </a:lnTo>
                <a:lnTo>
                  <a:pt x="6942" y="3751"/>
                </a:lnTo>
                <a:lnTo>
                  <a:pt x="6835" y="3739"/>
                </a:lnTo>
                <a:close/>
                <a:moveTo>
                  <a:pt x="2989" y="6513"/>
                </a:moveTo>
                <a:lnTo>
                  <a:pt x="2870" y="6585"/>
                </a:lnTo>
                <a:lnTo>
                  <a:pt x="2787" y="6692"/>
                </a:lnTo>
                <a:lnTo>
                  <a:pt x="2775" y="6942"/>
                </a:lnTo>
                <a:lnTo>
                  <a:pt x="2846" y="7049"/>
                </a:lnTo>
                <a:lnTo>
                  <a:pt x="3025" y="7251"/>
                </a:lnTo>
                <a:lnTo>
                  <a:pt x="3489" y="7632"/>
                </a:lnTo>
                <a:lnTo>
                  <a:pt x="4073" y="7942"/>
                </a:lnTo>
                <a:lnTo>
                  <a:pt x="4799" y="8121"/>
                </a:lnTo>
                <a:lnTo>
                  <a:pt x="5204" y="8132"/>
                </a:lnTo>
                <a:lnTo>
                  <a:pt x="5609" y="8121"/>
                </a:lnTo>
                <a:lnTo>
                  <a:pt x="6335" y="7942"/>
                </a:lnTo>
                <a:lnTo>
                  <a:pt x="6918" y="7632"/>
                </a:lnTo>
                <a:lnTo>
                  <a:pt x="7383" y="7251"/>
                </a:lnTo>
                <a:lnTo>
                  <a:pt x="7561" y="7049"/>
                </a:lnTo>
                <a:lnTo>
                  <a:pt x="7633" y="6942"/>
                </a:lnTo>
                <a:lnTo>
                  <a:pt x="7621" y="6692"/>
                </a:lnTo>
                <a:lnTo>
                  <a:pt x="7538" y="6585"/>
                </a:lnTo>
                <a:lnTo>
                  <a:pt x="7419" y="6513"/>
                </a:lnTo>
                <a:lnTo>
                  <a:pt x="7169" y="6537"/>
                </a:lnTo>
                <a:lnTo>
                  <a:pt x="7073" y="6620"/>
                </a:lnTo>
                <a:lnTo>
                  <a:pt x="6918" y="6787"/>
                </a:lnTo>
                <a:lnTo>
                  <a:pt x="6549" y="7085"/>
                </a:lnTo>
                <a:lnTo>
                  <a:pt x="6085" y="7335"/>
                </a:lnTo>
                <a:lnTo>
                  <a:pt x="5525" y="7478"/>
                </a:lnTo>
                <a:lnTo>
                  <a:pt x="5204" y="7490"/>
                </a:lnTo>
                <a:lnTo>
                  <a:pt x="4882" y="7478"/>
                </a:lnTo>
                <a:lnTo>
                  <a:pt x="4311" y="7335"/>
                </a:lnTo>
                <a:lnTo>
                  <a:pt x="3847" y="7085"/>
                </a:lnTo>
                <a:lnTo>
                  <a:pt x="3477" y="6787"/>
                </a:lnTo>
                <a:lnTo>
                  <a:pt x="3335" y="6620"/>
                </a:lnTo>
                <a:lnTo>
                  <a:pt x="3239" y="6537"/>
                </a:lnTo>
                <a:lnTo>
                  <a:pt x="2989" y="6513"/>
                </a:lnTo>
                <a:close/>
                <a:moveTo>
                  <a:pt x="5204" y="655"/>
                </a:moveTo>
                <a:lnTo>
                  <a:pt x="5668" y="667"/>
                </a:lnTo>
                <a:lnTo>
                  <a:pt x="6561" y="846"/>
                </a:lnTo>
                <a:lnTo>
                  <a:pt x="7383" y="1191"/>
                </a:lnTo>
                <a:lnTo>
                  <a:pt x="8109" y="1691"/>
                </a:lnTo>
                <a:lnTo>
                  <a:pt x="8728" y="2310"/>
                </a:lnTo>
                <a:lnTo>
                  <a:pt x="9216" y="3036"/>
                </a:lnTo>
                <a:lnTo>
                  <a:pt x="9562" y="3846"/>
                </a:lnTo>
                <a:lnTo>
                  <a:pt x="9740" y="4739"/>
                </a:lnTo>
                <a:lnTo>
                  <a:pt x="9764" y="5203"/>
                </a:lnTo>
                <a:lnTo>
                  <a:pt x="9740" y="5680"/>
                </a:lnTo>
                <a:lnTo>
                  <a:pt x="9562" y="6561"/>
                </a:lnTo>
                <a:lnTo>
                  <a:pt x="9216" y="7382"/>
                </a:lnTo>
                <a:lnTo>
                  <a:pt x="8728" y="8109"/>
                </a:lnTo>
                <a:lnTo>
                  <a:pt x="8109" y="8728"/>
                </a:lnTo>
                <a:lnTo>
                  <a:pt x="7383" y="9216"/>
                </a:lnTo>
                <a:lnTo>
                  <a:pt x="6561" y="9561"/>
                </a:lnTo>
                <a:lnTo>
                  <a:pt x="5668" y="9752"/>
                </a:lnTo>
                <a:lnTo>
                  <a:pt x="5204" y="9764"/>
                </a:lnTo>
                <a:lnTo>
                  <a:pt x="4740" y="9752"/>
                </a:lnTo>
                <a:lnTo>
                  <a:pt x="3847" y="9561"/>
                </a:lnTo>
                <a:lnTo>
                  <a:pt x="3025" y="9216"/>
                </a:lnTo>
                <a:lnTo>
                  <a:pt x="2299" y="8728"/>
                </a:lnTo>
                <a:lnTo>
                  <a:pt x="1679" y="8109"/>
                </a:lnTo>
                <a:lnTo>
                  <a:pt x="1191" y="7382"/>
                </a:lnTo>
                <a:lnTo>
                  <a:pt x="846" y="6561"/>
                </a:lnTo>
                <a:lnTo>
                  <a:pt x="667" y="5680"/>
                </a:lnTo>
                <a:lnTo>
                  <a:pt x="644" y="5203"/>
                </a:lnTo>
                <a:lnTo>
                  <a:pt x="667" y="4739"/>
                </a:lnTo>
                <a:lnTo>
                  <a:pt x="846" y="3846"/>
                </a:lnTo>
                <a:lnTo>
                  <a:pt x="1191" y="3036"/>
                </a:lnTo>
                <a:lnTo>
                  <a:pt x="1679" y="2310"/>
                </a:lnTo>
                <a:lnTo>
                  <a:pt x="2299" y="1691"/>
                </a:lnTo>
                <a:lnTo>
                  <a:pt x="3025" y="1191"/>
                </a:lnTo>
                <a:lnTo>
                  <a:pt x="3847" y="846"/>
                </a:lnTo>
                <a:lnTo>
                  <a:pt x="4740" y="667"/>
                </a:lnTo>
                <a:lnTo>
                  <a:pt x="5204" y="655"/>
                </a:lnTo>
                <a:close/>
                <a:moveTo>
                  <a:pt x="5204" y="0"/>
                </a:moveTo>
                <a:lnTo>
                  <a:pt x="4668" y="12"/>
                </a:lnTo>
                <a:lnTo>
                  <a:pt x="3656" y="226"/>
                </a:lnTo>
                <a:lnTo>
                  <a:pt x="2715" y="619"/>
                </a:lnTo>
                <a:lnTo>
                  <a:pt x="1882" y="1179"/>
                </a:lnTo>
                <a:lnTo>
                  <a:pt x="1179" y="1893"/>
                </a:lnTo>
                <a:lnTo>
                  <a:pt x="620" y="2715"/>
                </a:lnTo>
                <a:lnTo>
                  <a:pt x="227" y="3656"/>
                </a:lnTo>
                <a:lnTo>
                  <a:pt x="13" y="4668"/>
                </a:lnTo>
                <a:lnTo>
                  <a:pt x="1" y="5203"/>
                </a:lnTo>
                <a:lnTo>
                  <a:pt x="13" y="5739"/>
                </a:lnTo>
                <a:lnTo>
                  <a:pt x="227" y="6763"/>
                </a:lnTo>
                <a:lnTo>
                  <a:pt x="620" y="7692"/>
                </a:lnTo>
                <a:lnTo>
                  <a:pt x="1179" y="8525"/>
                </a:lnTo>
                <a:lnTo>
                  <a:pt x="1882" y="9228"/>
                </a:lnTo>
                <a:lnTo>
                  <a:pt x="2715" y="9799"/>
                </a:lnTo>
                <a:lnTo>
                  <a:pt x="3656" y="10192"/>
                </a:lnTo>
                <a:lnTo>
                  <a:pt x="4668" y="10395"/>
                </a:lnTo>
                <a:lnTo>
                  <a:pt x="5204" y="10419"/>
                </a:lnTo>
                <a:lnTo>
                  <a:pt x="5740" y="10395"/>
                </a:lnTo>
                <a:lnTo>
                  <a:pt x="6752" y="10192"/>
                </a:lnTo>
                <a:lnTo>
                  <a:pt x="7692" y="9799"/>
                </a:lnTo>
                <a:lnTo>
                  <a:pt x="8526" y="9228"/>
                </a:lnTo>
                <a:lnTo>
                  <a:pt x="9228" y="8525"/>
                </a:lnTo>
                <a:lnTo>
                  <a:pt x="9788" y="7692"/>
                </a:lnTo>
                <a:lnTo>
                  <a:pt x="10181" y="6763"/>
                </a:lnTo>
                <a:lnTo>
                  <a:pt x="10395" y="5739"/>
                </a:lnTo>
                <a:lnTo>
                  <a:pt x="10419" y="5203"/>
                </a:lnTo>
                <a:lnTo>
                  <a:pt x="10395" y="4668"/>
                </a:lnTo>
                <a:lnTo>
                  <a:pt x="10181" y="3656"/>
                </a:lnTo>
                <a:lnTo>
                  <a:pt x="9788" y="2715"/>
                </a:lnTo>
                <a:lnTo>
                  <a:pt x="9228" y="1893"/>
                </a:lnTo>
                <a:lnTo>
                  <a:pt x="8526" y="1179"/>
                </a:lnTo>
                <a:lnTo>
                  <a:pt x="7692" y="619"/>
                </a:lnTo>
                <a:lnTo>
                  <a:pt x="6752" y="226"/>
                </a:lnTo>
                <a:lnTo>
                  <a:pt x="5740" y="12"/>
                </a:lnTo>
                <a:lnTo>
                  <a:pt x="5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59"/>
          <p:cNvSpPr/>
          <p:nvPr/>
        </p:nvSpPr>
        <p:spPr>
          <a:xfrm>
            <a:off x="13845071" y="4207912"/>
            <a:ext cx="582969" cy="582969"/>
          </a:xfrm>
          <a:custGeom>
            <a:avLst/>
            <a:gdLst/>
            <a:ahLst/>
            <a:cxnLst/>
            <a:rect l="l" t="t" r="r" b="b"/>
            <a:pathLst>
              <a:path w="10419" h="10419" extrusionOk="0">
                <a:moveTo>
                  <a:pt x="3441" y="1977"/>
                </a:moveTo>
                <a:lnTo>
                  <a:pt x="2858" y="2108"/>
                </a:lnTo>
                <a:lnTo>
                  <a:pt x="2584" y="2239"/>
                </a:lnTo>
                <a:lnTo>
                  <a:pt x="2441" y="2322"/>
                </a:lnTo>
                <a:lnTo>
                  <a:pt x="2346" y="2405"/>
                </a:lnTo>
                <a:lnTo>
                  <a:pt x="2275" y="2643"/>
                </a:lnTo>
                <a:lnTo>
                  <a:pt x="2322" y="2763"/>
                </a:lnTo>
                <a:lnTo>
                  <a:pt x="2406" y="2870"/>
                </a:lnTo>
                <a:lnTo>
                  <a:pt x="2644" y="2941"/>
                </a:lnTo>
                <a:lnTo>
                  <a:pt x="2763" y="2894"/>
                </a:lnTo>
                <a:lnTo>
                  <a:pt x="2894" y="2810"/>
                </a:lnTo>
                <a:lnTo>
                  <a:pt x="3084" y="2715"/>
                </a:lnTo>
                <a:lnTo>
                  <a:pt x="3477" y="2632"/>
                </a:lnTo>
                <a:lnTo>
                  <a:pt x="3882" y="2667"/>
                </a:lnTo>
                <a:lnTo>
                  <a:pt x="4239" y="2822"/>
                </a:lnTo>
                <a:lnTo>
                  <a:pt x="4406" y="2941"/>
                </a:lnTo>
                <a:lnTo>
                  <a:pt x="4406" y="2953"/>
                </a:lnTo>
                <a:lnTo>
                  <a:pt x="4668" y="3179"/>
                </a:lnTo>
                <a:lnTo>
                  <a:pt x="4787" y="3251"/>
                </a:lnTo>
                <a:lnTo>
                  <a:pt x="5037" y="3227"/>
                </a:lnTo>
                <a:lnTo>
                  <a:pt x="5132" y="3144"/>
                </a:lnTo>
                <a:lnTo>
                  <a:pt x="5204" y="3036"/>
                </a:lnTo>
                <a:lnTo>
                  <a:pt x="5180" y="2786"/>
                </a:lnTo>
                <a:lnTo>
                  <a:pt x="5096" y="2679"/>
                </a:lnTo>
                <a:lnTo>
                  <a:pt x="4834" y="2453"/>
                </a:lnTo>
                <a:lnTo>
                  <a:pt x="4584" y="2262"/>
                </a:lnTo>
                <a:lnTo>
                  <a:pt x="4037" y="2036"/>
                </a:lnTo>
                <a:lnTo>
                  <a:pt x="3441" y="1977"/>
                </a:lnTo>
                <a:close/>
                <a:moveTo>
                  <a:pt x="3596" y="3417"/>
                </a:moveTo>
                <a:lnTo>
                  <a:pt x="3489" y="3429"/>
                </a:lnTo>
                <a:lnTo>
                  <a:pt x="3322" y="3501"/>
                </a:lnTo>
                <a:lnTo>
                  <a:pt x="3179" y="3632"/>
                </a:lnTo>
                <a:lnTo>
                  <a:pt x="3108" y="3810"/>
                </a:lnTo>
                <a:lnTo>
                  <a:pt x="3108" y="3906"/>
                </a:lnTo>
                <a:lnTo>
                  <a:pt x="3108" y="4001"/>
                </a:lnTo>
                <a:lnTo>
                  <a:pt x="3179" y="4179"/>
                </a:lnTo>
                <a:lnTo>
                  <a:pt x="3322" y="4310"/>
                </a:lnTo>
                <a:lnTo>
                  <a:pt x="3489" y="4382"/>
                </a:lnTo>
                <a:lnTo>
                  <a:pt x="3596" y="4394"/>
                </a:lnTo>
                <a:lnTo>
                  <a:pt x="3691" y="4382"/>
                </a:lnTo>
                <a:lnTo>
                  <a:pt x="3870" y="4310"/>
                </a:lnTo>
                <a:lnTo>
                  <a:pt x="4001" y="4179"/>
                </a:lnTo>
                <a:lnTo>
                  <a:pt x="4072" y="4001"/>
                </a:lnTo>
                <a:lnTo>
                  <a:pt x="4084" y="3906"/>
                </a:lnTo>
                <a:lnTo>
                  <a:pt x="4072" y="3810"/>
                </a:lnTo>
                <a:lnTo>
                  <a:pt x="4001" y="3632"/>
                </a:lnTo>
                <a:lnTo>
                  <a:pt x="3870" y="3501"/>
                </a:lnTo>
                <a:lnTo>
                  <a:pt x="3691" y="3429"/>
                </a:lnTo>
                <a:lnTo>
                  <a:pt x="3596" y="3417"/>
                </a:lnTo>
                <a:close/>
                <a:moveTo>
                  <a:pt x="6847" y="3739"/>
                </a:moveTo>
                <a:lnTo>
                  <a:pt x="6751" y="3751"/>
                </a:lnTo>
                <a:lnTo>
                  <a:pt x="6573" y="3822"/>
                </a:lnTo>
                <a:lnTo>
                  <a:pt x="6442" y="3953"/>
                </a:lnTo>
                <a:lnTo>
                  <a:pt x="6370" y="4132"/>
                </a:lnTo>
                <a:lnTo>
                  <a:pt x="6359" y="4227"/>
                </a:lnTo>
                <a:lnTo>
                  <a:pt x="6370" y="4334"/>
                </a:lnTo>
                <a:lnTo>
                  <a:pt x="6442" y="4501"/>
                </a:lnTo>
                <a:lnTo>
                  <a:pt x="6573" y="4644"/>
                </a:lnTo>
                <a:lnTo>
                  <a:pt x="6751" y="4715"/>
                </a:lnTo>
                <a:lnTo>
                  <a:pt x="6942" y="4715"/>
                </a:lnTo>
                <a:lnTo>
                  <a:pt x="7121" y="4644"/>
                </a:lnTo>
                <a:lnTo>
                  <a:pt x="7252" y="4501"/>
                </a:lnTo>
                <a:lnTo>
                  <a:pt x="7323" y="4334"/>
                </a:lnTo>
                <a:lnTo>
                  <a:pt x="7335" y="4227"/>
                </a:lnTo>
                <a:lnTo>
                  <a:pt x="7323" y="4132"/>
                </a:lnTo>
                <a:lnTo>
                  <a:pt x="7252" y="3953"/>
                </a:lnTo>
                <a:lnTo>
                  <a:pt x="7121" y="3822"/>
                </a:lnTo>
                <a:lnTo>
                  <a:pt x="6942" y="3751"/>
                </a:lnTo>
                <a:lnTo>
                  <a:pt x="6847" y="3739"/>
                </a:lnTo>
                <a:close/>
                <a:moveTo>
                  <a:pt x="2286" y="6180"/>
                </a:moveTo>
                <a:lnTo>
                  <a:pt x="2406" y="6204"/>
                </a:lnTo>
                <a:lnTo>
                  <a:pt x="2584" y="6382"/>
                </a:lnTo>
                <a:lnTo>
                  <a:pt x="2608" y="6513"/>
                </a:lnTo>
                <a:lnTo>
                  <a:pt x="2608" y="7573"/>
                </a:lnTo>
                <a:lnTo>
                  <a:pt x="2608" y="7656"/>
                </a:lnTo>
                <a:lnTo>
                  <a:pt x="2679" y="7787"/>
                </a:lnTo>
                <a:lnTo>
                  <a:pt x="2727" y="7847"/>
                </a:lnTo>
                <a:lnTo>
                  <a:pt x="2810" y="7882"/>
                </a:lnTo>
                <a:lnTo>
                  <a:pt x="2977" y="7894"/>
                </a:lnTo>
                <a:lnTo>
                  <a:pt x="3048" y="7882"/>
                </a:lnTo>
                <a:lnTo>
                  <a:pt x="6073" y="6692"/>
                </a:lnTo>
                <a:lnTo>
                  <a:pt x="6192" y="6668"/>
                </a:lnTo>
                <a:lnTo>
                  <a:pt x="6430" y="6763"/>
                </a:lnTo>
                <a:lnTo>
                  <a:pt x="6490" y="6882"/>
                </a:lnTo>
                <a:lnTo>
                  <a:pt x="6501" y="6930"/>
                </a:lnTo>
                <a:lnTo>
                  <a:pt x="6490" y="6978"/>
                </a:lnTo>
                <a:lnTo>
                  <a:pt x="6501" y="6989"/>
                </a:lnTo>
                <a:lnTo>
                  <a:pt x="6513" y="7001"/>
                </a:lnTo>
                <a:lnTo>
                  <a:pt x="6501" y="7097"/>
                </a:lnTo>
                <a:lnTo>
                  <a:pt x="6394" y="7251"/>
                </a:lnTo>
                <a:lnTo>
                  <a:pt x="6299" y="7299"/>
                </a:lnTo>
                <a:lnTo>
                  <a:pt x="5216" y="7728"/>
                </a:lnTo>
                <a:lnTo>
                  <a:pt x="5156" y="7763"/>
                </a:lnTo>
                <a:lnTo>
                  <a:pt x="5061" y="7859"/>
                </a:lnTo>
                <a:lnTo>
                  <a:pt x="5025" y="7918"/>
                </a:lnTo>
                <a:lnTo>
                  <a:pt x="5025" y="7930"/>
                </a:lnTo>
                <a:lnTo>
                  <a:pt x="4501" y="9252"/>
                </a:lnTo>
                <a:lnTo>
                  <a:pt x="4442" y="9371"/>
                </a:lnTo>
                <a:lnTo>
                  <a:pt x="4299" y="9549"/>
                </a:lnTo>
                <a:lnTo>
                  <a:pt x="4096" y="9692"/>
                </a:lnTo>
                <a:lnTo>
                  <a:pt x="3870" y="9764"/>
                </a:lnTo>
                <a:lnTo>
                  <a:pt x="2775" y="9764"/>
                </a:lnTo>
                <a:lnTo>
                  <a:pt x="2608" y="9752"/>
                </a:lnTo>
                <a:lnTo>
                  <a:pt x="2310" y="9633"/>
                </a:lnTo>
                <a:lnTo>
                  <a:pt x="2084" y="9407"/>
                </a:lnTo>
                <a:lnTo>
                  <a:pt x="1965" y="9121"/>
                </a:lnTo>
                <a:lnTo>
                  <a:pt x="1953" y="8954"/>
                </a:lnTo>
                <a:lnTo>
                  <a:pt x="1953" y="6513"/>
                </a:lnTo>
                <a:lnTo>
                  <a:pt x="1977" y="6382"/>
                </a:lnTo>
                <a:lnTo>
                  <a:pt x="2155" y="6204"/>
                </a:lnTo>
                <a:lnTo>
                  <a:pt x="2286" y="6180"/>
                </a:lnTo>
                <a:close/>
                <a:moveTo>
                  <a:pt x="5216" y="0"/>
                </a:moveTo>
                <a:lnTo>
                  <a:pt x="4680" y="12"/>
                </a:lnTo>
                <a:lnTo>
                  <a:pt x="3656" y="226"/>
                </a:lnTo>
                <a:lnTo>
                  <a:pt x="2727" y="619"/>
                </a:lnTo>
                <a:lnTo>
                  <a:pt x="1894" y="1179"/>
                </a:lnTo>
                <a:lnTo>
                  <a:pt x="1191" y="1893"/>
                </a:lnTo>
                <a:lnTo>
                  <a:pt x="619" y="2715"/>
                </a:lnTo>
                <a:lnTo>
                  <a:pt x="227" y="3656"/>
                </a:lnTo>
                <a:lnTo>
                  <a:pt x="24" y="4668"/>
                </a:lnTo>
                <a:lnTo>
                  <a:pt x="0" y="5203"/>
                </a:lnTo>
                <a:lnTo>
                  <a:pt x="12" y="5561"/>
                </a:lnTo>
                <a:lnTo>
                  <a:pt x="108" y="6263"/>
                </a:lnTo>
                <a:lnTo>
                  <a:pt x="191" y="6597"/>
                </a:lnTo>
                <a:lnTo>
                  <a:pt x="238" y="6716"/>
                </a:lnTo>
                <a:lnTo>
                  <a:pt x="465" y="6847"/>
                </a:lnTo>
                <a:lnTo>
                  <a:pt x="596" y="6823"/>
                </a:lnTo>
                <a:lnTo>
                  <a:pt x="715" y="6775"/>
                </a:lnTo>
                <a:lnTo>
                  <a:pt x="834" y="6549"/>
                </a:lnTo>
                <a:lnTo>
                  <a:pt x="822" y="6418"/>
                </a:lnTo>
                <a:lnTo>
                  <a:pt x="750" y="6132"/>
                </a:lnTo>
                <a:lnTo>
                  <a:pt x="667" y="5525"/>
                </a:lnTo>
                <a:lnTo>
                  <a:pt x="655" y="5203"/>
                </a:lnTo>
                <a:lnTo>
                  <a:pt x="667" y="4739"/>
                </a:lnTo>
                <a:lnTo>
                  <a:pt x="858" y="3846"/>
                </a:lnTo>
                <a:lnTo>
                  <a:pt x="1203" y="3025"/>
                </a:lnTo>
                <a:lnTo>
                  <a:pt x="1691" y="2298"/>
                </a:lnTo>
                <a:lnTo>
                  <a:pt x="2310" y="1679"/>
                </a:lnTo>
                <a:lnTo>
                  <a:pt x="3037" y="1191"/>
                </a:lnTo>
                <a:lnTo>
                  <a:pt x="3858" y="846"/>
                </a:lnTo>
                <a:lnTo>
                  <a:pt x="4739" y="667"/>
                </a:lnTo>
                <a:lnTo>
                  <a:pt x="5216" y="655"/>
                </a:lnTo>
                <a:lnTo>
                  <a:pt x="5680" y="667"/>
                </a:lnTo>
                <a:lnTo>
                  <a:pt x="6573" y="846"/>
                </a:lnTo>
                <a:lnTo>
                  <a:pt x="7394" y="1191"/>
                </a:lnTo>
                <a:lnTo>
                  <a:pt x="8121" y="1679"/>
                </a:lnTo>
                <a:lnTo>
                  <a:pt x="8740" y="2298"/>
                </a:lnTo>
                <a:lnTo>
                  <a:pt x="9228" y="3025"/>
                </a:lnTo>
                <a:lnTo>
                  <a:pt x="9573" y="3846"/>
                </a:lnTo>
                <a:lnTo>
                  <a:pt x="9752" y="4739"/>
                </a:lnTo>
                <a:lnTo>
                  <a:pt x="9776" y="5203"/>
                </a:lnTo>
                <a:lnTo>
                  <a:pt x="9752" y="5620"/>
                </a:lnTo>
                <a:lnTo>
                  <a:pt x="9621" y="6406"/>
                </a:lnTo>
                <a:lnTo>
                  <a:pt x="9347" y="7132"/>
                </a:lnTo>
                <a:lnTo>
                  <a:pt x="8966" y="7811"/>
                </a:lnTo>
                <a:lnTo>
                  <a:pt x="8478" y="8394"/>
                </a:lnTo>
                <a:lnTo>
                  <a:pt x="7895" y="8895"/>
                </a:lnTo>
                <a:lnTo>
                  <a:pt x="7240" y="9299"/>
                </a:lnTo>
                <a:lnTo>
                  <a:pt x="6513" y="9585"/>
                </a:lnTo>
                <a:lnTo>
                  <a:pt x="6120" y="9668"/>
                </a:lnTo>
                <a:lnTo>
                  <a:pt x="6001" y="9716"/>
                </a:lnTo>
                <a:lnTo>
                  <a:pt x="5858" y="9930"/>
                </a:lnTo>
                <a:lnTo>
                  <a:pt x="5870" y="10061"/>
                </a:lnTo>
                <a:lnTo>
                  <a:pt x="5918" y="10180"/>
                </a:lnTo>
                <a:lnTo>
                  <a:pt x="6120" y="10323"/>
                </a:lnTo>
                <a:lnTo>
                  <a:pt x="6251" y="10311"/>
                </a:lnTo>
                <a:lnTo>
                  <a:pt x="6692" y="10204"/>
                </a:lnTo>
                <a:lnTo>
                  <a:pt x="7525" y="9883"/>
                </a:lnTo>
                <a:lnTo>
                  <a:pt x="8276" y="9430"/>
                </a:lnTo>
                <a:lnTo>
                  <a:pt x="8942" y="8859"/>
                </a:lnTo>
                <a:lnTo>
                  <a:pt x="9502" y="8180"/>
                </a:lnTo>
                <a:lnTo>
                  <a:pt x="9942" y="7418"/>
                </a:lnTo>
                <a:lnTo>
                  <a:pt x="10240" y="6573"/>
                </a:lnTo>
                <a:lnTo>
                  <a:pt x="10407" y="5680"/>
                </a:lnTo>
                <a:lnTo>
                  <a:pt x="10419" y="5203"/>
                </a:lnTo>
                <a:lnTo>
                  <a:pt x="10407" y="4668"/>
                </a:lnTo>
                <a:lnTo>
                  <a:pt x="10193" y="3656"/>
                </a:lnTo>
                <a:lnTo>
                  <a:pt x="9800" y="2715"/>
                </a:lnTo>
                <a:lnTo>
                  <a:pt x="9240" y="1893"/>
                </a:lnTo>
                <a:lnTo>
                  <a:pt x="8526" y="1179"/>
                </a:lnTo>
                <a:lnTo>
                  <a:pt x="7704" y="619"/>
                </a:lnTo>
                <a:lnTo>
                  <a:pt x="6763" y="226"/>
                </a:lnTo>
                <a:lnTo>
                  <a:pt x="5751" y="12"/>
                </a:lnTo>
                <a:lnTo>
                  <a:pt x="5216" y="0"/>
                </a:lnTo>
                <a:close/>
                <a:moveTo>
                  <a:pt x="3882" y="5203"/>
                </a:moveTo>
                <a:lnTo>
                  <a:pt x="3656" y="5311"/>
                </a:lnTo>
                <a:lnTo>
                  <a:pt x="3596" y="5430"/>
                </a:lnTo>
                <a:lnTo>
                  <a:pt x="3572" y="5561"/>
                </a:lnTo>
                <a:lnTo>
                  <a:pt x="3691" y="5787"/>
                </a:lnTo>
                <a:lnTo>
                  <a:pt x="3799" y="5846"/>
                </a:lnTo>
                <a:lnTo>
                  <a:pt x="5239" y="6323"/>
                </a:lnTo>
                <a:lnTo>
                  <a:pt x="3251" y="7097"/>
                </a:lnTo>
                <a:lnTo>
                  <a:pt x="3251" y="6513"/>
                </a:lnTo>
                <a:lnTo>
                  <a:pt x="3239" y="6311"/>
                </a:lnTo>
                <a:lnTo>
                  <a:pt x="3096" y="5965"/>
                </a:lnTo>
                <a:lnTo>
                  <a:pt x="2834" y="5692"/>
                </a:lnTo>
                <a:lnTo>
                  <a:pt x="2477" y="5549"/>
                </a:lnTo>
                <a:lnTo>
                  <a:pt x="2275" y="5537"/>
                </a:lnTo>
                <a:lnTo>
                  <a:pt x="2084" y="5549"/>
                </a:lnTo>
                <a:lnTo>
                  <a:pt x="1727" y="5692"/>
                </a:lnTo>
                <a:lnTo>
                  <a:pt x="1465" y="5965"/>
                </a:lnTo>
                <a:lnTo>
                  <a:pt x="1322" y="6311"/>
                </a:lnTo>
                <a:lnTo>
                  <a:pt x="1298" y="6513"/>
                </a:lnTo>
                <a:lnTo>
                  <a:pt x="1298" y="8954"/>
                </a:lnTo>
                <a:lnTo>
                  <a:pt x="1310" y="9109"/>
                </a:lnTo>
                <a:lnTo>
                  <a:pt x="1370" y="9395"/>
                </a:lnTo>
                <a:lnTo>
                  <a:pt x="1548" y="9776"/>
                </a:lnTo>
                <a:lnTo>
                  <a:pt x="1941" y="10180"/>
                </a:lnTo>
                <a:lnTo>
                  <a:pt x="2334" y="10359"/>
                </a:lnTo>
                <a:lnTo>
                  <a:pt x="2620" y="10407"/>
                </a:lnTo>
                <a:lnTo>
                  <a:pt x="2763" y="10419"/>
                </a:lnTo>
                <a:lnTo>
                  <a:pt x="3739" y="10419"/>
                </a:lnTo>
                <a:lnTo>
                  <a:pt x="3965" y="10407"/>
                </a:lnTo>
                <a:lnTo>
                  <a:pt x="4382" y="10276"/>
                </a:lnTo>
                <a:lnTo>
                  <a:pt x="4727" y="10038"/>
                </a:lnTo>
                <a:lnTo>
                  <a:pt x="5001" y="9704"/>
                </a:lnTo>
                <a:lnTo>
                  <a:pt x="5096" y="9502"/>
                </a:lnTo>
                <a:lnTo>
                  <a:pt x="5585" y="8287"/>
                </a:lnTo>
                <a:lnTo>
                  <a:pt x="6549" y="7906"/>
                </a:lnTo>
                <a:lnTo>
                  <a:pt x="6692" y="7835"/>
                </a:lnTo>
                <a:lnTo>
                  <a:pt x="6942" y="7621"/>
                </a:lnTo>
                <a:lnTo>
                  <a:pt x="7097" y="7347"/>
                </a:lnTo>
                <a:lnTo>
                  <a:pt x="7168" y="7037"/>
                </a:lnTo>
                <a:lnTo>
                  <a:pt x="7156" y="6882"/>
                </a:lnTo>
                <a:lnTo>
                  <a:pt x="7132" y="6739"/>
                </a:lnTo>
                <a:lnTo>
                  <a:pt x="7025" y="6477"/>
                </a:lnTo>
                <a:lnTo>
                  <a:pt x="6847" y="6263"/>
                </a:lnTo>
                <a:lnTo>
                  <a:pt x="6620" y="6096"/>
                </a:lnTo>
                <a:lnTo>
                  <a:pt x="6478" y="6049"/>
                </a:lnTo>
                <a:lnTo>
                  <a:pt x="4013" y="5227"/>
                </a:lnTo>
                <a:lnTo>
                  <a:pt x="3882" y="520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59"/>
          <p:cNvSpPr/>
          <p:nvPr/>
        </p:nvSpPr>
        <p:spPr>
          <a:xfrm>
            <a:off x="14998916" y="4207912"/>
            <a:ext cx="541061" cy="582969"/>
          </a:xfrm>
          <a:custGeom>
            <a:avLst/>
            <a:gdLst/>
            <a:ahLst/>
            <a:cxnLst/>
            <a:rect l="l" t="t" r="r" b="b"/>
            <a:pathLst>
              <a:path w="9670" h="10419" extrusionOk="0">
                <a:moveTo>
                  <a:pt x="2085" y="655"/>
                </a:moveTo>
                <a:lnTo>
                  <a:pt x="2323" y="762"/>
                </a:lnTo>
                <a:lnTo>
                  <a:pt x="2501" y="929"/>
                </a:lnTo>
                <a:lnTo>
                  <a:pt x="2597" y="1167"/>
                </a:lnTo>
                <a:lnTo>
                  <a:pt x="2608" y="1298"/>
                </a:lnTo>
                <a:lnTo>
                  <a:pt x="2597" y="1429"/>
                </a:lnTo>
                <a:lnTo>
                  <a:pt x="2501" y="1667"/>
                </a:lnTo>
                <a:lnTo>
                  <a:pt x="2323" y="1846"/>
                </a:lnTo>
                <a:lnTo>
                  <a:pt x="2085" y="1941"/>
                </a:lnTo>
                <a:lnTo>
                  <a:pt x="1954" y="1953"/>
                </a:lnTo>
                <a:lnTo>
                  <a:pt x="1823" y="1941"/>
                </a:lnTo>
                <a:lnTo>
                  <a:pt x="1584" y="1846"/>
                </a:lnTo>
                <a:lnTo>
                  <a:pt x="1406" y="1667"/>
                </a:lnTo>
                <a:lnTo>
                  <a:pt x="1311" y="1429"/>
                </a:lnTo>
                <a:lnTo>
                  <a:pt x="1299" y="1298"/>
                </a:lnTo>
                <a:lnTo>
                  <a:pt x="1311" y="1167"/>
                </a:lnTo>
                <a:lnTo>
                  <a:pt x="1406" y="929"/>
                </a:lnTo>
                <a:lnTo>
                  <a:pt x="1584" y="762"/>
                </a:lnTo>
                <a:lnTo>
                  <a:pt x="1823" y="655"/>
                </a:lnTo>
                <a:close/>
                <a:moveTo>
                  <a:pt x="7300" y="655"/>
                </a:moveTo>
                <a:lnTo>
                  <a:pt x="7526" y="762"/>
                </a:lnTo>
                <a:lnTo>
                  <a:pt x="7705" y="929"/>
                </a:lnTo>
                <a:lnTo>
                  <a:pt x="7800" y="1167"/>
                </a:lnTo>
                <a:lnTo>
                  <a:pt x="7812" y="1298"/>
                </a:lnTo>
                <a:lnTo>
                  <a:pt x="7800" y="1429"/>
                </a:lnTo>
                <a:lnTo>
                  <a:pt x="7705" y="1667"/>
                </a:lnTo>
                <a:lnTo>
                  <a:pt x="7526" y="1846"/>
                </a:lnTo>
                <a:lnTo>
                  <a:pt x="7300" y="1941"/>
                </a:lnTo>
                <a:lnTo>
                  <a:pt x="7157" y="1953"/>
                </a:lnTo>
                <a:lnTo>
                  <a:pt x="7026" y="1941"/>
                </a:lnTo>
                <a:lnTo>
                  <a:pt x="6800" y="1846"/>
                </a:lnTo>
                <a:lnTo>
                  <a:pt x="6621" y="1667"/>
                </a:lnTo>
                <a:lnTo>
                  <a:pt x="6514" y="1429"/>
                </a:lnTo>
                <a:lnTo>
                  <a:pt x="6514" y="1298"/>
                </a:lnTo>
                <a:lnTo>
                  <a:pt x="6514" y="1167"/>
                </a:lnTo>
                <a:lnTo>
                  <a:pt x="6621" y="929"/>
                </a:lnTo>
                <a:lnTo>
                  <a:pt x="6800" y="762"/>
                </a:lnTo>
                <a:lnTo>
                  <a:pt x="7026" y="655"/>
                </a:lnTo>
                <a:close/>
                <a:moveTo>
                  <a:pt x="1954" y="0"/>
                </a:moveTo>
                <a:lnTo>
                  <a:pt x="1680" y="12"/>
                </a:lnTo>
                <a:lnTo>
                  <a:pt x="1215" y="215"/>
                </a:lnTo>
                <a:lnTo>
                  <a:pt x="858" y="572"/>
                </a:lnTo>
                <a:lnTo>
                  <a:pt x="668" y="1036"/>
                </a:lnTo>
                <a:lnTo>
                  <a:pt x="644" y="1298"/>
                </a:lnTo>
                <a:lnTo>
                  <a:pt x="668" y="1572"/>
                </a:lnTo>
                <a:lnTo>
                  <a:pt x="858" y="2036"/>
                </a:lnTo>
                <a:lnTo>
                  <a:pt x="1215" y="2393"/>
                </a:lnTo>
                <a:lnTo>
                  <a:pt x="1680" y="2584"/>
                </a:lnTo>
                <a:lnTo>
                  <a:pt x="1954" y="2608"/>
                </a:lnTo>
                <a:lnTo>
                  <a:pt x="2215" y="2584"/>
                </a:lnTo>
                <a:lnTo>
                  <a:pt x="2680" y="2393"/>
                </a:lnTo>
                <a:lnTo>
                  <a:pt x="3037" y="2036"/>
                </a:lnTo>
                <a:lnTo>
                  <a:pt x="3239" y="1572"/>
                </a:lnTo>
                <a:lnTo>
                  <a:pt x="3251" y="1298"/>
                </a:lnTo>
                <a:lnTo>
                  <a:pt x="3239" y="1036"/>
                </a:lnTo>
                <a:lnTo>
                  <a:pt x="3037" y="572"/>
                </a:lnTo>
                <a:lnTo>
                  <a:pt x="2680" y="215"/>
                </a:lnTo>
                <a:lnTo>
                  <a:pt x="2215" y="12"/>
                </a:lnTo>
                <a:lnTo>
                  <a:pt x="1954" y="0"/>
                </a:lnTo>
                <a:close/>
                <a:moveTo>
                  <a:pt x="7157" y="0"/>
                </a:moveTo>
                <a:lnTo>
                  <a:pt x="6895" y="12"/>
                </a:lnTo>
                <a:lnTo>
                  <a:pt x="6430" y="215"/>
                </a:lnTo>
                <a:lnTo>
                  <a:pt x="6073" y="572"/>
                </a:lnTo>
                <a:lnTo>
                  <a:pt x="5883" y="1036"/>
                </a:lnTo>
                <a:lnTo>
                  <a:pt x="5859" y="1298"/>
                </a:lnTo>
                <a:lnTo>
                  <a:pt x="5883" y="1572"/>
                </a:lnTo>
                <a:lnTo>
                  <a:pt x="6073" y="2036"/>
                </a:lnTo>
                <a:lnTo>
                  <a:pt x="6430" y="2393"/>
                </a:lnTo>
                <a:lnTo>
                  <a:pt x="6895" y="2584"/>
                </a:lnTo>
                <a:lnTo>
                  <a:pt x="7157" y="2608"/>
                </a:lnTo>
                <a:lnTo>
                  <a:pt x="7431" y="2584"/>
                </a:lnTo>
                <a:lnTo>
                  <a:pt x="7895" y="2393"/>
                </a:lnTo>
                <a:lnTo>
                  <a:pt x="8252" y="2036"/>
                </a:lnTo>
                <a:lnTo>
                  <a:pt x="8443" y="1572"/>
                </a:lnTo>
                <a:lnTo>
                  <a:pt x="8467" y="1298"/>
                </a:lnTo>
                <a:lnTo>
                  <a:pt x="8443" y="1036"/>
                </a:lnTo>
                <a:lnTo>
                  <a:pt x="8252" y="572"/>
                </a:lnTo>
                <a:lnTo>
                  <a:pt x="7895" y="215"/>
                </a:lnTo>
                <a:lnTo>
                  <a:pt x="7431" y="12"/>
                </a:lnTo>
                <a:lnTo>
                  <a:pt x="7157" y="0"/>
                </a:lnTo>
                <a:close/>
                <a:moveTo>
                  <a:pt x="4561" y="3251"/>
                </a:moveTo>
                <a:lnTo>
                  <a:pt x="4656" y="3263"/>
                </a:lnTo>
                <a:lnTo>
                  <a:pt x="4835" y="3334"/>
                </a:lnTo>
                <a:lnTo>
                  <a:pt x="4966" y="3465"/>
                </a:lnTo>
                <a:lnTo>
                  <a:pt x="5037" y="3644"/>
                </a:lnTo>
                <a:lnTo>
                  <a:pt x="5049" y="3739"/>
                </a:lnTo>
                <a:lnTo>
                  <a:pt x="5037" y="3846"/>
                </a:lnTo>
                <a:lnTo>
                  <a:pt x="4966" y="4013"/>
                </a:lnTo>
                <a:lnTo>
                  <a:pt x="4835" y="4156"/>
                </a:lnTo>
                <a:lnTo>
                  <a:pt x="4656" y="4227"/>
                </a:lnTo>
                <a:lnTo>
                  <a:pt x="4454" y="4227"/>
                </a:lnTo>
                <a:lnTo>
                  <a:pt x="4287" y="4156"/>
                </a:lnTo>
                <a:lnTo>
                  <a:pt x="4144" y="4013"/>
                </a:lnTo>
                <a:lnTo>
                  <a:pt x="4073" y="3846"/>
                </a:lnTo>
                <a:lnTo>
                  <a:pt x="4073" y="3739"/>
                </a:lnTo>
                <a:lnTo>
                  <a:pt x="4073" y="3644"/>
                </a:lnTo>
                <a:lnTo>
                  <a:pt x="4144" y="3465"/>
                </a:lnTo>
                <a:lnTo>
                  <a:pt x="4287" y="3334"/>
                </a:lnTo>
                <a:lnTo>
                  <a:pt x="4454" y="3263"/>
                </a:lnTo>
                <a:lnTo>
                  <a:pt x="4561" y="3251"/>
                </a:lnTo>
                <a:close/>
                <a:moveTo>
                  <a:pt x="4561" y="2608"/>
                </a:moveTo>
                <a:lnTo>
                  <a:pt x="4335" y="2620"/>
                </a:lnTo>
                <a:lnTo>
                  <a:pt x="3918" y="2786"/>
                </a:lnTo>
                <a:lnTo>
                  <a:pt x="3609" y="3096"/>
                </a:lnTo>
                <a:lnTo>
                  <a:pt x="3430" y="3513"/>
                </a:lnTo>
                <a:lnTo>
                  <a:pt x="3418" y="3739"/>
                </a:lnTo>
                <a:lnTo>
                  <a:pt x="3430" y="3977"/>
                </a:lnTo>
                <a:lnTo>
                  <a:pt x="3609" y="4382"/>
                </a:lnTo>
                <a:lnTo>
                  <a:pt x="3918" y="4691"/>
                </a:lnTo>
                <a:lnTo>
                  <a:pt x="4323" y="4870"/>
                </a:lnTo>
                <a:lnTo>
                  <a:pt x="4561" y="4882"/>
                </a:lnTo>
                <a:lnTo>
                  <a:pt x="4787" y="4870"/>
                </a:lnTo>
                <a:lnTo>
                  <a:pt x="5204" y="4691"/>
                </a:lnTo>
                <a:lnTo>
                  <a:pt x="5514" y="4382"/>
                </a:lnTo>
                <a:lnTo>
                  <a:pt x="5680" y="3977"/>
                </a:lnTo>
                <a:lnTo>
                  <a:pt x="5692" y="3739"/>
                </a:lnTo>
                <a:lnTo>
                  <a:pt x="5680" y="3513"/>
                </a:lnTo>
                <a:lnTo>
                  <a:pt x="5502" y="3096"/>
                </a:lnTo>
                <a:lnTo>
                  <a:pt x="5192" y="2786"/>
                </a:lnTo>
                <a:lnTo>
                  <a:pt x="4787" y="2620"/>
                </a:lnTo>
                <a:lnTo>
                  <a:pt x="4561" y="2608"/>
                </a:lnTo>
                <a:close/>
                <a:moveTo>
                  <a:pt x="5204" y="6180"/>
                </a:moveTo>
                <a:lnTo>
                  <a:pt x="5335" y="6204"/>
                </a:lnTo>
                <a:lnTo>
                  <a:pt x="5514" y="6382"/>
                </a:lnTo>
                <a:lnTo>
                  <a:pt x="5537" y="6513"/>
                </a:lnTo>
                <a:lnTo>
                  <a:pt x="5537" y="7811"/>
                </a:lnTo>
                <a:lnTo>
                  <a:pt x="4883" y="7811"/>
                </a:lnTo>
                <a:lnTo>
                  <a:pt x="4883" y="9764"/>
                </a:lnTo>
                <a:lnTo>
                  <a:pt x="4228" y="9764"/>
                </a:lnTo>
                <a:lnTo>
                  <a:pt x="4228" y="7811"/>
                </a:lnTo>
                <a:lnTo>
                  <a:pt x="3585" y="7811"/>
                </a:lnTo>
                <a:lnTo>
                  <a:pt x="3585" y="6513"/>
                </a:lnTo>
                <a:lnTo>
                  <a:pt x="3597" y="6382"/>
                </a:lnTo>
                <a:lnTo>
                  <a:pt x="3775" y="6204"/>
                </a:lnTo>
                <a:lnTo>
                  <a:pt x="3906" y="6180"/>
                </a:lnTo>
                <a:close/>
                <a:moveTo>
                  <a:pt x="1299" y="3251"/>
                </a:moveTo>
                <a:lnTo>
                  <a:pt x="1037" y="3275"/>
                </a:lnTo>
                <a:lnTo>
                  <a:pt x="560" y="3477"/>
                </a:lnTo>
                <a:lnTo>
                  <a:pt x="215" y="3822"/>
                </a:lnTo>
                <a:lnTo>
                  <a:pt x="13" y="4287"/>
                </a:lnTo>
                <a:lnTo>
                  <a:pt x="1" y="4560"/>
                </a:lnTo>
                <a:lnTo>
                  <a:pt x="1" y="6513"/>
                </a:lnTo>
                <a:lnTo>
                  <a:pt x="1" y="6644"/>
                </a:lnTo>
                <a:lnTo>
                  <a:pt x="108" y="6882"/>
                </a:lnTo>
                <a:lnTo>
                  <a:pt x="287" y="7049"/>
                </a:lnTo>
                <a:lnTo>
                  <a:pt x="513" y="7156"/>
                </a:lnTo>
                <a:lnTo>
                  <a:pt x="644" y="7168"/>
                </a:lnTo>
                <a:lnTo>
                  <a:pt x="644" y="10097"/>
                </a:lnTo>
                <a:lnTo>
                  <a:pt x="668" y="10228"/>
                </a:lnTo>
                <a:lnTo>
                  <a:pt x="846" y="10395"/>
                </a:lnTo>
                <a:lnTo>
                  <a:pt x="977" y="10419"/>
                </a:lnTo>
                <a:lnTo>
                  <a:pt x="1108" y="10395"/>
                </a:lnTo>
                <a:lnTo>
                  <a:pt x="1287" y="10228"/>
                </a:lnTo>
                <a:lnTo>
                  <a:pt x="1299" y="10097"/>
                </a:lnTo>
                <a:lnTo>
                  <a:pt x="1299" y="7168"/>
                </a:lnTo>
                <a:lnTo>
                  <a:pt x="2275" y="7168"/>
                </a:lnTo>
                <a:lnTo>
                  <a:pt x="2275" y="6513"/>
                </a:lnTo>
                <a:lnTo>
                  <a:pt x="644" y="6513"/>
                </a:lnTo>
                <a:lnTo>
                  <a:pt x="644" y="4560"/>
                </a:lnTo>
                <a:lnTo>
                  <a:pt x="656" y="4429"/>
                </a:lnTo>
                <a:lnTo>
                  <a:pt x="751" y="4191"/>
                </a:lnTo>
                <a:lnTo>
                  <a:pt x="930" y="4013"/>
                </a:lnTo>
                <a:lnTo>
                  <a:pt x="1168" y="3918"/>
                </a:lnTo>
                <a:lnTo>
                  <a:pt x="1299" y="3906"/>
                </a:lnTo>
                <a:lnTo>
                  <a:pt x="2966" y="3906"/>
                </a:lnTo>
                <a:lnTo>
                  <a:pt x="2930" y="3751"/>
                </a:lnTo>
                <a:lnTo>
                  <a:pt x="2930" y="3584"/>
                </a:lnTo>
                <a:lnTo>
                  <a:pt x="2930" y="3417"/>
                </a:lnTo>
                <a:lnTo>
                  <a:pt x="2966" y="3251"/>
                </a:lnTo>
                <a:close/>
                <a:moveTo>
                  <a:pt x="3894" y="5537"/>
                </a:moveTo>
                <a:lnTo>
                  <a:pt x="3704" y="5549"/>
                </a:lnTo>
                <a:lnTo>
                  <a:pt x="3347" y="5692"/>
                </a:lnTo>
                <a:lnTo>
                  <a:pt x="3085" y="5965"/>
                </a:lnTo>
                <a:lnTo>
                  <a:pt x="2942" y="6311"/>
                </a:lnTo>
                <a:lnTo>
                  <a:pt x="2918" y="6513"/>
                </a:lnTo>
                <a:lnTo>
                  <a:pt x="2918" y="7811"/>
                </a:lnTo>
                <a:lnTo>
                  <a:pt x="2930" y="7942"/>
                </a:lnTo>
                <a:lnTo>
                  <a:pt x="3037" y="8180"/>
                </a:lnTo>
                <a:lnTo>
                  <a:pt x="3204" y="8359"/>
                </a:lnTo>
                <a:lnTo>
                  <a:pt x="3442" y="8454"/>
                </a:lnTo>
                <a:lnTo>
                  <a:pt x="3573" y="8466"/>
                </a:lnTo>
                <a:lnTo>
                  <a:pt x="3573" y="9764"/>
                </a:lnTo>
                <a:lnTo>
                  <a:pt x="3585" y="9895"/>
                </a:lnTo>
                <a:lnTo>
                  <a:pt x="3680" y="10133"/>
                </a:lnTo>
                <a:lnTo>
                  <a:pt x="3859" y="10311"/>
                </a:lnTo>
                <a:lnTo>
                  <a:pt x="4097" y="10407"/>
                </a:lnTo>
                <a:lnTo>
                  <a:pt x="4228" y="10419"/>
                </a:lnTo>
                <a:lnTo>
                  <a:pt x="4883" y="10419"/>
                </a:lnTo>
                <a:lnTo>
                  <a:pt x="5014" y="10407"/>
                </a:lnTo>
                <a:lnTo>
                  <a:pt x="5252" y="10311"/>
                </a:lnTo>
                <a:lnTo>
                  <a:pt x="5418" y="10133"/>
                </a:lnTo>
                <a:lnTo>
                  <a:pt x="5526" y="9895"/>
                </a:lnTo>
                <a:lnTo>
                  <a:pt x="5537" y="9764"/>
                </a:lnTo>
                <a:lnTo>
                  <a:pt x="5537" y="8466"/>
                </a:lnTo>
                <a:lnTo>
                  <a:pt x="5668" y="8454"/>
                </a:lnTo>
                <a:lnTo>
                  <a:pt x="5895" y="8359"/>
                </a:lnTo>
                <a:lnTo>
                  <a:pt x="6073" y="8180"/>
                </a:lnTo>
                <a:lnTo>
                  <a:pt x="6169" y="7942"/>
                </a:lnTo>
                <a:lnTo>
                  <a:pt x="6180" y="7811"/>
                </a:lnTo>
                <a:lnTo>
                  <a:pt x="6180" y="6513"/>
                </a:lnTo>
                <a:lnTo>
                  <a:pt x="6169" y="6311"/>
                </a:lnTo>
                <a:lnTo>
                  <a:pt x="6014" y="5965"/>
                </a:lnTo>
                <a:lnTo>
                  <a:pt x="5752" y="5692"/>
                </a:lnTo>
                <a:lnTo>
                  <a:pt x="5407" y="5549"/>
                </a:lnTo>
                <a:lnTo>
                  <a:pt x="5204" y="5537"/>
                </a:lnTo>
                <a:close/>
                <a:moveTo>
                  <a:pt x="6145" y="3251"/>
                </a:moveTo>
                <a:lnTo>
                  <a:pt x="6180" y="3417"/>
                </a:lnTo>
                <a:lnTo>
                  <a:pt x="6180" y="3584"/>
                </a:lnTo>
                <a:lnTo>
                  <a:pt x="6180" y="3751"/>
                </a:lnTo>
                <a:lnTo>
                  <a:pt x="6157" y="3906"/>
                </a:lnTo>
                <a:lnTo>
                  <a:pt x="7585" y="3906"/>
                </a:lnTo>
                <a:lnTo>
                  <a:pt x="7693" y="3918"/>
                </a:lnTo>
                <a:lnTo>
                  <a:pt x="7895" y="3977"/>
                </a:lnTo>
                <a:lnTo>
                  <a:pt x="8062" y="4108"/>
                </a:lnTo>
                <a:lnTo>
                  <a:pt x="8181" y="4275"/>
                </a:lnTo>
                <a:lnTo>
                  <a:pt x="8216" y="4382"/>
                </a:lnTo>
                <a:lnTo>
                  <a:pt x="9014" y="7156"/>
                </a:lnTo>
                <a:lnTo>
                  <a:pt x="6835" y="7156"/>
                </a:lnTo>
                <a:lnTo>
                  <a:pt x="6835" y="7811"/>
                </a:lnTo>
                <a:lnTo>
                  <a:pt x="7812" y="7811"/>
                </a:lnTo>
                <a:lnTo>
                  <a:pt x="7812" y="10097"/>
                </a:lnTo>
                <a:lnTo>
                  <a:pt x="7835" y="10216"/>
                </a:lnTo>
                <a:lnTo>
                  <a:pt x="8002" y="10395"/>
                </a:lnTo>
                <a:lnTo>
                  <a:pt x="8133" y="10419"/>
                </a:lnTo>
                <a:lnTo>
                  <a:pt x="8264" y="10395"/>
                </a:lnTo>
                <a:lnTo>
                  <a:pt x="8443" y="10216"/>
                </a:lnTo>
                <a:lnTo>
                  <a:pt x="8467" y="10097"/>
                </a:lnTo>
                <a:lnTo>
                  <a:pt x="8467" y="7811"/>
                </a:lnTo>
                <a:lnTo>
                  <a:pt x="9002" y="7811"/>
                </a:lnTo>
                <a:lnTo>
                  <a:pt x="9169" y="7799"/>
                </a:lnTo>
                <a:lnTo>
                  <a:pt x="9431" y="7656"/>
                </a:lnTo>
                <a:lnTo>
                  <a:pt x="9610" y="7430"/>
                </a:lnTo>
                <a:lnTo>
                  <a:pt x="9669" y="7132"/>
                </a:lnTo>
                <a:lnTo>
                  <a:pt x="9633" y="6978"/>
                </a:lnTo>
                <a:lnTo>
                  <a:pt x="8836" y="4203"/>
                </a:lnTo>
                <a:lnTo>
                  <a:pt x="8764" y="3989"/>
                </a:lnTo>
                <a:lnTo>
                  <a:pt x="8526" y="3644"/>
                </a:lnTo>
                <a:lnTo>
                  <a:pt x="8193" y="3406"/>
                </a:lnTo>
                <a:lnTo>
                  <a:pt x="7800" y="3263"/>
                </a:lnTo>
                <a:lnTo>
                  <a:pt x="7585" y="325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59"/>
          <p:cNvSpPr/>
          <p:nvPr/>
        </p:nvSpPr>
        <p:spPr>
          <a:xfrm>
            <a:off x="16078849" y="4207912"/>
            <a:ext cx="583641" cy="582969"/>
          </a:xfrm>
          <a:custGeom>
            <a:avLst/>
            <a:gdLst/>
            <a:ahLst/>
            <a:cxnLst/>
            <a:rect l="l" t="t" r="r" b="b"/>
            <a:pathLst>
              <a:path w="10431" h="10419" extrusionOk="0">
                <a:moveTo>
                  <a:pt x="5121" y="4703"/>
                </a:moveTo>
                <a:lnTo>
                  <a:pt x="4942" y="4787"/>
                </a:lnTo>
                <a:lnTo>
                  <a:pt x="4811" y="4918"/>
                </a:lnTo>
                <a:lnTo>
                  <a:pt x="4740" y="5096"/>
                </a:lnTo>
                <a:lnTo>
                  <a:pt x="4728" y="5192"/>
                </a:lnTo>
                <a:lnTo>
                  <a:pt x="4740" y="5287"/>
                </a:lnTo>
                <a:lnTo>
                  <a:pt x="4811" y="5465"/>
                </a:lnTo>
                <a:lnTo>
                  <a:pt x="4942" y="5596"/>
                </a:lnTo>
                <a:lnTo>
                  <a:pt x="5121" y="5668"/>
                </a:lnTo>
                <a:lnTo>
                  <a:pt x="5216" y="5680"/>
                </a:lnTo>
                <a:lnTo>
                  <a:pt x="5323" y="5668"/>
                </a:lnTo>
                <a:lnTo>
                  <a:pt x="5490" y="5596"/>
                </a:lnTo>
                <a:lnTo>
                  <a:pt x="5621" y="5465"/>
                </a:lnTo>
                <a:lnTo>
                  <a:pt x="5704" y="5287"/>
                </a:lnTo>
                <a:lnTo>
                  <a:pt x="5704" y="5192"/>
                </a:lnTo>
                <a:lnTo>
                  <a:pt x="5704" y="5096"/>
                </a:lnTo>
                <a:lnTo>
                  <a:pt x="5621" y="4918"/>
                </a:lnTo>
                <a:lnTo>
                  <a:pt x="5490" y="4787"/>
                </a:lnTo>
                <a:lnTo>
                  <a:pt x="5323" y="4703"/>
                </a:lnTo>
                <a:close/>
                <a:moveTo>
                  <a:pt x="5478" y="655"/>
                </a:moveTo>
                <a:lnTo>
                  <a:pt x="5216" y="3501"/>
                </a:lnTo>
                <a:lnTo>
                  <a:pt x="5704" y="3322"/>
                </a:lnTo>
                <a:lnTo>
                  <a:pt x="6014" y="3215"/>
                </a:lnTo>
                <a:lnTo>
                  <a:pt x="6692" y="3108"/>
                </a:lnTo>
                <a:lnTo>
                  <a:pt x="7061" y="3096"/>
                </a:lnTo>
                <a:lnTo>
                  <a:pt x="7311" y="3096"/>
                </a:lnTo>
                <a:lnTo>
                  <a:pt x="7811" y="3191"/>
                </a:lnTo>
                <a:lnTo>
                  <a:pt x="8264" y="3370"/>
                </a:lnTo>
                <a:lnTo>
                  <a:pt x="8681" y="3632"/>
                </a:lnTo>
                <a:lnTo>
                  <a:pt x="9050" y="3953"/>
                </a:lnTo>
                <a:lnTo>
                  <a:pt x="9359" y="4334"/>
                </a:lnTo>
                <a:lnTo>
                  <a:pt x="9598" y="4763"/>
                </a:lnTo>
                <a:lnTo>
                  <a:pt x="9752" y="5239"/>
                </a:lnTo>
                <a:lnTo>
                  <a:pt x="9800" y="5489"/>
                </a:lnTo>
                <a:lnTo>
                  <a:pt x="6930" y="5203"/>
                </a:lnTo>
                <a:lnTo>
                  <a:pt x="6930" y="5203"/>
                </a:lnTo>
                <a:lnTo>
                  <a:pt x="7109" y="5692"/>
                </a:lnTo>
                <a:lnTo>
                  <a:pt x="7216" y="6001"/>
                </a:lnTo>
                <a:lnTo>
                  <a:pt x="7323" y="6692"/>
                </a:lnTo>
                <a:lnTo>
                  <a:pt x="7335" y="7049"/>
                </a:lnTo>
                <a:lnTo>
                  <a:pt x="7323" y="7311"/>
                </a:lnTo>
                <a:lnTo>
                  <a:pt x="7240" y="7799"/>
                </a:lnTo>
                <a:lnTo>
                  <a:pt x="7061" y="8263"/>
                </a:lnTo>
                <a:lnTo>
                  <a:pt x="6799" y="8680"/>
                </a:lnTo>
                <a:lnTo>
                  <a:pt x="6478" y="9037"/>
                </a:lnTo>
                <a:lnTo>
                  <a:pt x="6097" y="9347"/>
                </a:lnTo>
                <a:lnTo>
                  <a:pt x="5668" y="9585"/>
                </a:lnTo>
                <a:lnTo>
                  <a:pt x="5192" y="9740"/>
                </a:lnTo>
                <a:lnTo>
                  <a:pt x="4930" y="9788"/>
                </a:lnTo>
                <a:lnTo>
                  <a:pt x="5228" y="6918"/>
                </a:lnTo>
                <a:lnTo>
                  <a:pt x="4740" y="7097"/>
                </a:lnTo>
                <a:lnTo>
                  <a:pt x="4418" y="7204"/>
                </a:lnTo>
                <a:lnTo>
                  <a:pt x="3739" y="7311"/>
                </a:lnTo>
                <a:lnTo>
                  <a:pt x="3382" y="7323"/>
                </a:lnTo>
                <a:lnTo>
                  <a:pt x="3120" y="7311"/>
                </a:lnTo>
                <a:lnTo>
                  <a:pt x="2632" y="7228"/>
                </a:lnTo>
                <a:lnTo>
                  <a:pt x="2168" y="7049"/>
                </a:lnTo>
                <a:lnTo>
                  <a:pt x="1751" y="6787"/>
                </a:lnTo>
                <a:lnTo>
                  <a:pt x="1382" y="6466"/>
                </a:lnTo>
                <a:lnTo>
                  <a:pt x="1084" y="6085"/>
                </a:lnTo>
                <a:lnTo>
                  <a:pt x="846" y="5656"/>
                </a:lnTo>
                <a:lnTo>
                  <a:pt x="679" y="5180"/>
                </a:lnTo>
                <a:lnTo>
                  <a:pt x="644" y="4930"/>
                </a:lnTo>
                <a:lnTo>
                  <a:pt x="3501" y="5215"/>
                </a:lnTo>
                <a:lnTo>
                  <a:pt x="3501" y="5215"/>
                </a:lnTo>
                <a:lnTo>
                  <a:pt x="3311" y="4727"/>
                </a:lnTo>
                <a:lnTo>
                  <a:pt x="3215" y="4406"/>
                </a:lnTo>
                <a:lnTo>
                  <a:pt x="3096" y="3727"/>
                </a:lnTo>
                <a:lnTo>
                  <a:pt x="3085" y="3370"/>
                </a:lnTo>
                <a:lnTo>
                  <a:pt x="3096" y="3108"/>
                </a:lnTo>
                <a:lnTo>
                  <a:pt x="3180" y="2620"/>
                </a:lnTo>
                <a:lnTo>
                  <a:pt x="3358" y="2167"/>
                </a:lnTo>
                <a:lnTo>
                  <a:pt x="3608" y="1750"/>
                </a:lnTo>
                <a:lnTo>
                  <a:pt x="3930" y="1381"/>
                </a:lnTo>
                <a:lnTo>
                  <a:pt x="4323" y="1084"/>
                </a:lnTo>
                <a:lnTo>
                  <a:pt x="4751" y="846"/>
                </a:lnTo>
                <a:lnTo>
                  <a:pt x="5228" y="691"/>
                </a:lnTo>
                <a:lnTo>
                  <a:pt x="5478" y="655"/>
                </a:lnTo>
                <a:close/>
                <a:moveTo>
                  <a:pt x="5466" y="0"/>
                </a:moveTo>
                <a:lnTo>
                  <a:pt x="5430" y="12"/>
                </a:lnTo>
                <a:lnTo>
                  <a:pt x="5121" y="60"/>
                </a:lnTo>
                <a:lnTo>
                  <a:pt x="4525" y="250"/>
                </a:lnTo>
                <a:lnTo>
                  <a:pt x="3978" y="536"/>
                </a:lnTo>
                <a:lnTo>
                  <a:pt x="3513" y="905"/>
                </a:lnTo>
                <a:lnTo>
                  <a:pt x="3108" y="1358"/>
                </a:lnTo>
                <a:lnTo>
                  <a:pt x="2799" y="1870"/>
                </a:lnTo>
                <a:lnTo>
                  <a:pt x="2573" y="2441"/>
                </a:lnTo>
                <a:lnTo>
                  <a:pt x="2453" y="3048"/>
                </a:lnTo>
                <a:lnTo>
                  <a:pt x="2453" y="3370"/>
                </a:lnTo>
                <a:lnTo>
                  <a:pt x="2453" y="3644"/>
                </a:lnTo>
                <a:lnTo>
                  <a:pt x="2513" y="4191"/>
                </a:lnTo>
                <a:lnTo>
                  <a:pt x="2573" y="4465"/>
                </a:lnTo>
                <a:lnTo>
                  <a:pt x="703" y="4275"/>
                </a:lnTo>
                <a:lnTo>
                  <a:pt x="644" y="4275"/>
                </a:lnTo>
                <a:lnTo>
                  <a:pt x="501" y="4287"/>
                </a:lnTo>
                <a:lnTo>
                  <a:pt x="263" y="4394"/>
                </a:lnTo>
                <a:lnTo>
                  <a:pt x="167" y="4489"/>
                </a:lnTo>
                <a:lnTo>
                  <a:pt x="84" y="4596"/>
                </a:lnTo>
                <a:lnTo>
                  <a:pt x="1" y="4858"/>
                </a:lnTo>
                <a:lnTo>
                  <a:pt x="13" y="5001"/>
                </a:lnTo>
                <a:lnTo>
                  <a:pt x="60" y="5311"/>
                </a:lnTo>
                <a:lnTo>
                  <a:pt x="251" y="5906"/>
                </a:lnTo>
                <a:lnTo>
                  <a:pt x="536" y="6442"/>
                </a:lnTo>
                <a:lnTo>
                  <a:pt x="917" y="6918"/>
                </a:lnTo>
                <a:lnTo>
                  <a:pt x="1370" y="7323"/>
                </a:lnTo>
                <a:lnTo>
                  <a:pt x="1882" y="7632"/>
                </a:lnTo>
                <a:lnTo>
                  <a:pt x="2453" y="7859"/>
                </a:lnTo>
                <a:lnTo>
                  <a:pt x="3061" y="7966"/>
                </a:lnTo>
                <a:lnTo>
                  <a:pt x="3382" y="7978"/>
                </a:lnTo>
                <a:lnTo>
                  <a:pt x="3656" y="7978"/>
                </a:lnTo>
                <a:lnTo>
                  <a:pt x="4204" y="7918"/>
                </a:lnTo>
                <a:lnTo>
                  <a:pt x="4478" y="7859"/>
                </a:lnTo>
                <a:lnTo>
                  <a:pt x="4478" y="7859"/>
                </a:lnTo>
                <a:lnTo>
                  <a:pt x="4287" y="9728"/>
                </a:lnTo>
                <a:lnTo>
                  <a:pt x="4287" y="9859"/>
                </a:lnTo>
                <a:lnTo>
                  <a:pt x="4370" y="10109"/>
                </a:lnTo>
                <a:lnTo>
                  <a:pt x="4442" y="10204"/>
                </a:lnTo>
                <a:lnTo>
                  <a:pt x="4561" y="10311"/>
                </a:lnTo>
                <a:lnTo>
                  <a:pt x="4847" y="10419"/>
                </a:lnTo>
                <a:lnTo>
                  <a:pt x="5002" y="10419"/>
                </a:lnTo>
                <a:lnTo>
                  <a:pt x="5323" y="10359"/>
                </a:lnTo>
                <a:lnTo>
                  <a:pt x="5918" y="10169"/>
                </a:lnTo>
                <a:lnTo>
                  <a:pt x="6454" y="9883"/>
                </a:lnTo>
                <a:lnTo>
                  <a:pt x="6930" y="9514"/>
                </a:lnTo>
                <a:lnTo>
                  <a:pt x="7323" y="9061"/>
                </a:lnTo>
                <a:lnTo>
                  <a:pt x="7645" y="8549"/>
                </a:lnTo>
                <a:lnTo>
                  <a:pt x="7859" y="7978"/>
                </a:lnTo>
                <a:lnTo>
                  <a:pt x="7978" y="7370"/>
                </a:lnTo>
                <a:lnTo>
                  <a:pt x="7990" y="7049"/>
                </a:lnTo>
                <a:lnTo>
                  <a:pt x="7978" y="6775"/>
                </a:lnTo>
                <a:lnTo>
                  <a:pt x="7919" y="6227"/>
                </a:lnTo>
                <a:lnTo>
                  <a:pt x="7871" y="5954"/>
                </a:lnTo>
                <a:lnTo>
                  <a:pt x="9728" y="6144"/>
                </a:lnTo>
                <a:lnTo>
                  <a:pt x="9800" y="6144"/>
                </a:lnTo>
                <a:lnTo>
                  <a:pt x="9931" y="6132"/>
                </a:lnTo>
                <a:lnTo>
                  <a:pt x="10169" y="6025"/>
                </a:lnTo>
                <a:lnTo>
                  <a:pt x="10264" y="5930"/>
                </a:lnTo>
                <a:lnTo>
                  <a:pt x="10348" y="5823"/>
                </a:lnTo>
                <a:lnTo>
                  <a:pt x="10431" y="5561"/>
                </a:lnTo>
                <a:lnTo>
                  <a:pt x="10419" y="5418"/>
                </a:lnTo>
                <a:lnTo>
                  <a:pt x="10371" y="5108"/>
                </a:lnTo>
                <a:lnTo>
                  <a:pt x="10181" y="4513"/>
                </a:lnTo>
                <a:lnTo>
                  <a:pt x="9895" y="3977"/>
                </a:lnTo>
                <a:lnTo>
                  <a:pt x="9526" y="3501"/>
                </a:lnTo>
                <a:lnTo>
                  <a:pt x="9074" y="3108"/>
                </a:lnTo>
                <a:lnTo>
                  <a:pt x="8550" y="2786"/>
                </a:lnTo>
                <a:lnTo>
                  <a:pt x="7990" y="2572"/>
                </a:lnTo>
                <a:lnTo>
                  <a:pt x="7383" y="2453"/>
                </a:lnTo>
                <a:lnTo>
                  <a:pt x="7061" y="2441"/>
                </a:lnTo>
                <a:lnTo>
                  <a:pt x="6788" y="2453"/>
                </a:lnTo>
                <a:lnTo>
                  <a:pt x="6228" y="2513"/>
                </a:lnTo>
                <a:lnTo>
                  <a:pt x="5966" y="2560"/>
                </a:lnTo>
                <a:lnTo>
                  <a:pt x="5966" y="2560"/>
                </a:lnTo>
                <a:lnTo>
                  <a:pt x="6156" y="703"/>
                </a:lnTo>
                <a:lnTo>
                  <a:pt x="6156" y="560"/>
                </a:lnTo>
                <a:lnTo>
                  <a:pt x="6073" y="322"/>
                </a:lnTo>
                <a:lnTo>
                  <a:pt x="5990" y="215"/>
                </a:lnTo>
                <a:lnTo>
                  <a:pt x="5895" y="119"/>
                </a:lnTo>
                <a:lnTo>
                  <a:pt x="5644" y="12"/>
                </a:lnTo>
                <a:lnTo>
                  <a:pt x="551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59"/>
          <p:cNvSpPr/>
          <p:nvPr/>
        </p:nvSpPr>
        <p:spPr>
          <a:xfrm>
            <a:off x="9326820" y="5399077"/>
            <a:ext cx="654980" cy="582969"/>
          </a:xfrm>
          <a:custGeom>
            <a:avLst/>
            <a:gdLst/>
            <a:ahLst/>
            <a:cxnLst/>
            <a:rect l="l" t="t" r="r" b="b"/>
            <a:pathLst>
              <a:path w="11706" h="10419" extrusionOk="0">
                <a:moveTo>
                  <a:pt x="4549" y="691"/>
                </a:moveTo>
                <a:lnTo>
                  <a:pt x="4692" y="751"/>
                </a:lnTo>
                <a:lnTo>
                  <a:pt x="4799" y="834"/>
                </a:lnTo>
                <a:lnTo>
                  <a:pt x="6966" y="3001"/>
                </a:lnTo>
                <a:lnTo>
                  <a:pt x="7061" y="3120"/>
                </a:lnTo>
                <a:lnTo>
                  <a:pt x="7121" y="3251"/>
                </a:lnTo>
                <a:lnTo>
                  <a:pt x="4883" y="3251"/>
                </a:lnTo>
                <a:lnTo>
                  <a:pt x="4752" y="3239"/>
                </a:lnTo>
                <a:lnTo>
                  <a:pt x="4573" y="3060"/>
                </a:lnTo>
                <a:lnTo>
                  <a:pt x="4549" y="2929"/>
                </a:lnTo>
                <a:lnTo>
                  <a:pt x="4549" y="691"/>
                </a:lnTo>
                <a:close/>
                <a:moveTo>
                  <a:pt x="9312" y="4239"/>
                </a:moveTo>
                <a:lnTo>
                  <a:pt x="9205" y="4323"/>
                </a:lnTo>
                <a:lnTo>
                  <a:pt x="9133" y="4430"/>
                </a:lnTo>
                <a:lnTo>
                  <a:pt x="9133" y="4680"/>
                </a:lnTo>
                <a:lnTo>
                  <a:pt x="9205" y="4787"/>
                </a:lnTo>
                <a:lnTo>
                  <a:pt x="10610" y="6180"/>
                </a:lnTo>
                <a:lnTo>
                  <a:pt x="4228" y="6180"/>
                </a:lnTo>
                <a:lnTo>
                  <a:pt x="4097" y="6204"/>
                </a:lnTo>
                <a:lnTo>
                  <a:pt x="3918" y="6382"/>
                </a:lnTo>
                <a:lnTo>
                  <a:pt x="3906" y="6502"/>
                </a:lnTo>
                <a:lnTo>
                  <a:pt x="3918" y="6632"/>
                </a:lnTo>
                <a:lnTo>
                  <a:pt x="4097" y="6811"/>
                </a:lnTo>
                <a:lnTo>
                  <a:pt x="4228" y="6835"/>
                </a:lnTo>
                <a:lnTo>
                  <a:pt x="10610" y="6835"/>
                </a:lnTo>
                <a:lnTo>
                  <a:pt x="9205" y="8228"/>
                </a:lnTo>
                <a:lnTo>
                  <a:pt x="9133" y="8335"/>
                </a:lnTo>
                <a:lnTo>
                  <a:pt x="9133" y="8585"/>
                </a:lnTo>
                <a:lnTo>
                  <a:pt x="9205" y="8692"/>
                </a:lnTo>
                <a:lnTo>
                  <a:pt x="9312" y="8764"/>
                </a:lnTo>
                <a:lnTo>
                  <a:pt x="9443" y="8788"/>
                </a:lnTo>
                <a:lnTo>
                  <a:pt x="9562" y="8776"/>
                </a:lnTo>
                <a:lnTo>
                  <a:pt x="9669" y="8692"/>
                </a:lnTo>
                <a:lnTo>
                  <a:pt x="11622" y="6740"/>
                </a:lnTo>
                <a:lnTo>
                  <a:pt x="11705" y="6632"/>
                </a:lnTo>
                <a:lnTo>
                  <a:pt x="11705" y="6382"/>
                </a:lnTo>
                <a:lnTo>
                  <a:pt x="11622" y="6275"/>
                </a:lnTo>
                <a:lnTo>
                  <a:pt x="9669" y="4323"/>
                </a:lnTo>
                <a:lnTo>
                  <a:pt x="9562" y="4239"/>
                </a:lnTo>
                <a:close/>
                <a:moveTo>
                  <a:pt x="1287" y="0"/>
                </a:moveTo>
                <a:lnTo>
                  <a:pt x="1025" y="12"/>
                </a:lnTo>
                <a:lnTo>
                  <a:pt x="560" y="215"/>
                </a:lnTo>
                <a:lnTo>
                  <a:pt x="215" y="560"/>
                </a:lnTo>
                <a:lnTo>
                  <a:pt x="13" y="1036"/>
                </a:lnTo>
                <a:lnTo>
                  <a:pt x="1" y="1298"/>
                </a:lnTo>
                <a:lnTo>
                  <a:pt x="1" y="9109"/>
                </a:lnTo>
                <a:lnTo>
                  <a:pt x="13" y="9383"/>
                </a:lnTo>
                <a:lnTo>
                  <a:pt x="215" y="9847"/>
                </a:lnTo>
                <a:lnTo>
                  <a:pt x="560" y="10193"/>
                </a:lnTo>
                <a:lnTo>
                  <a:pt x="1037" y="10395"/>
                </a:lnTo>
                <a:lnTo>
                  <a:pt x="1299" y="10419"/>
                </a:lnTo>
                <a:lnTo>
                  <a:pt x="6514" y="10419"/>
                </a:lnTo>
                <a:lnTo>
                  <a:pt x="6776" y="10395"/>
                </a:lnTo>
                <a:lnTo>
                  <a:pt x="7240" y="10193"/>
                </a:lnTo>
                <a:lnTo>
                  <a:pt x="7597" y="9847"/>
                </a:lnTo>
                <a:lnTo>
                  <a:pt x="7788" y="9383"/>
                </a:lnTo>
                <a:lnTo>
                  <a:pt x="7812" y="9109"/>
                </a:lnTo>
                <a:lnTo>
                  <a:pt x="7812" y="8133"/>
                </a:lnTo>
                <a:lnTo>
                  <a:pt x="7788" y="8002"/>
                </a:lnTo>
                <a:lnTo>
                  <a:pt x="7621" y="7835"/>
                </a:lnTo>
                <a:lnTo>
                  <a:pt x="7490" y="7811"/>
                </a:lnTo>
                <a:lnTo>
                  <a:pt x="7359" y="7835"/>
                </a:lnTo>
                <a:lnTo>
                  <a:pt x="7181" y="8002"/>
                </a:lnTo>
                <a:lnTo>
                  <a:pt x="7157" y="8133"/>
                </a:lnTo>
                <a:lnTo>
                  <a:pt x="7157" y="9109"/>
                </a:lnTo>
                <a:lnTo>
                  <a:pt x="7145" y="9252"/>
                </a:lnTo>
                <a:lnTo>
                  <a:pt x="7050" y="9478"/>
                </a:lnTo>
                <a:lnTo>
                  <a:pt x="6871" y="9657"/>
                </a:lnTo>
                <a:lnTo>
                  <a:pt x="6645" y="9752"/>
                </a:lnTo>
                <a:lnTo>
                  <a:pt x="6502" y="9764"/>
                </a:lnTo>
                <a:lnTo>
                  <a:pt x="1299" y="9764"/>
                </a:lnTo>
                <a:lnTo>
                  <a:pt x="1168" y="9752"/>
                </a:lnTo>
                <a:lnTo>
                  <a:pt x="930" y="9657"/>
                </a:lnTo>
                <a:lnTo>
                  <a:pt x="751" y="9478"/>
                </a:lnTo>
                <a:lnTo>
                  <a:pt x="656" y="9252"/>
                </a:lnTo>
                <a:lnTo>
                  <a:pt x="644" y="9109"/>
                </a:lnTo>
                <a:lnTo>
                  <a:pt x="644" y="1298"/>
                </a:lnTo>
                <a:lnTo>
                  <a:pt x="656" y="1167"/>
                </a:lnTo>
                <a:lnTo>
                  <a:pt x="751" y="929"/>
                </a:lnTo>
                <a:lnTo>
                  <a:pt x="930" y="751"/>
                </a:lnTo>
                <a:lnTo>
                  <a:pt x="1168" y="655"/>
                </a:lnTo>
                <a:lnTo>
                  <a:pt x="1299" y="643"/>
                </a:lnTo>
                <a:lnTo>
                  <a:pt x="3906" y="643"/>
                </a:lnTo>
                <a:lnTo>
                  <a:pt x="3906" y="2929"/>
                </a:lnTo>
                <a:lnTo>
                  <a:pt x="3918" y="3120"/>
                </a:lnTo>
                <a:lnTo>
                  <a:pt x="4061" y="3477"/>
                </a:lnTo>
                <a:lnTo>
                  <a:pt x="4335" y="3739"/>
                </a:lnTo>
                <a:lnTo>
                  <a:pt x="4680" y="3894"/>
                </a:lnTo>
                <a:lnTo>
                  <a:pt x="4883" y="3906"/>
                </a:lnTo>
                <a:lnTo>
                  <a:pt x="7157" y="3906"/>
                </a:lnTo>
                <a:lnTo>
                  <a:pt x="7157" y="4882"/>
                </a:lnTo>
                <a:lnTo>
                  <a:pt x="7181" y="5013"/>
                </a:lnTo>
                <a:lnTo>
                  <a:pt x="7359" y="5192"/>
                </a:lnTo>
                <a:lnTo>
                  <a:pt x="7478" y="5204"/>
                </a:lnTo>
                <a:lnTo>
                  <a:pt x="7609" y="5192"/>
                </a:lnTo>
                <a:lnTo>
                  <a:pt x="7788" y="5013"/>
                </a:lnTo>
                <a:lnTo>
                  <a:pt x="7812" y="4882"/>
                </a:lnTo>
                <a:lnTo>
                  <a:pt x="7812" y="3465"/>
                </a:lnTo>
                <a:lnTo>
                  <a:pt x="7788" y="3203"/>
                </a:lnTo>
                <a:lnTo>
                  <a:pt x="7597" y="2739"/>
                </a:lnTo>
                <a:lnTo>
                  <a:pt x="7431" y="2548"/>
                </a:lnTo>
                <a:lnTo>
                  <a:pt x="5264" y="381"/>
                </a:lnTo>
                <a:lnTo>
                  <a:pt x="5061" y="203"/>
                </a:lnTo>
                <a:lnTo>
                  <a:pt x="4597" y="12"/>
                </a:lnTo>
                <a:lnTo>
                  <a:pt x="43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59"/>
          <p:cNvSpPr/>
          <p:nvPr/>
        </p:nvSpPr>
        <p:spPr>
          <a:xfrm>
            <a:off x="2683395" y="5399077"/>
            <a:ext cx="437101" cy="582969"/>
          </a:xfrm>
          <a:custGeom>
            <a:avLst/>
            <a:gdLst/>
            <a:ahLst/>
            <a:cxnLst/>
            <a:rect l="l" t="t" r="r" b="b"/>
            <a:pathLst>
              <a:path w="7812" h="10419" extrusionOk="0">
                <a:moveTo>
                  <a:pt x="4549" y="691"/>
                </a:moveTo>
                <a:lnTo>
                  <a:pt x="4692" y="751"/>
                </a:lnTo>
                <a:lnTo>
                  <a:pt x="4799" y="834"/>
                </a:lnTo>
                <a:lnTo>
                  <a:pt x="6966" y="3001"/>
                </a:lnTo>
                <a:lnTo>
                  <a:pt x="7061" y="3120"/>
                </a:lnTo>
                <a:lnTo>
                  <a:pt x="7121" y="3251"/>
                </a:lnTo>
                <a:lnTo>
                  <a:pt x="4882" y="3251"/>
                </a:lnTo>
                <a:lnTo>
                  <a:pt x="4752" y="3239"/>
                </a:lnTo>
                <a:lnTo>
                  <a:pt x="4573" y="3060"/>
                </a:lnTo>
                <a:lnTo>
                  <a:pt x="4549" y="2929"/>
                </a:lnTo>
                <a:lnTo>
                  <a:pt x="4549" y="691"/>
                </a:lnTo>
                <a:close/>
                <a:moveTo>
                  <a:pt x="3906" y="4549"/>
                </a:moveTo>
                <a:lnTo>
                  <a:pt x="3775" y="4573"/>
                </a:lnTo>
                <a:lnTo>
                  <a:pt x="3597" y="4751"/>
                </a:lnTo>
                <a:lnTo>
                  <a:pt x="3573" y="4882"/>
                </a:lnTo>
                <a:lnTo>
                  <a:pt x="3573" y="7347"/>
                </a:lnTo>
                <a:lnTo>
                  <a:pt x="2501" y="6275"/>
                </a:lnTo>
                <a:lnTo>
                  <a:pt x="2394" y="6204"/>
                </a:lnTo>
                <a:lnTo>
                  <a:pt x="2275" y="6180"/>
                </a:lnTo>
                <a:lnTo>
                  <a:pt x="2144" y="6204"/>
                </a:lnTo>
                <a:lnTo>
                  <a:pt x="2049" y="6275"/>
                </a:lnTo>
                <a:lnTo>
                  <a:pt x="1965" y="6382"/>
                </a:lnTo>
                <a:lnTo>
                  <a:pt x="1965" y="6632"/>
                </a:lnTo>
                <a:lnTo>
                  <a:pt x="2049" y="6740"/>
                </a:lnTo>
                <a:lnTo>
                  <a:pt x="3668" y="8371"/>
                </a:lnTo>
                <a:lnTo>
                  <a:pt x="3775" y="8442"/>
                </a:lnTo>
                <a:lnTo>
                  <a:pt x="4025" y="8442"/>
                </a:lnTo>
                <a:lnTo>
                  <a:pt x="4132" y="8371"/>
                </a:lnTo>
                <a:lnTo>
                  <a:pt x="5764" y="6740"/>
                </a:lnTo>
                <a:lnTo>
                  <a:pt x="5835" y="6632"/>
                </a:lnTo>
                <a:lnTo>
                  <a:pt x="5835" y="6382"/>
                </a:lnTo>
                <a:lnTo>
                  <a:pt x="5764" y="6275"/>
                </a:lnTo>
                <a:lnTo>
                  <a:pt x="5656" y="6192"/>
                </a:lnTo>
                <a:lnTo>
                  <a:pt x="5406" y="6192"/>
                </a:lnTo>
                <a:lnTo>
                  <a:pt x="5299" y="6275"/>
                </a:lnTo>
                <a:lnTo>
                  <a:pt x="4228" y="7347"/>
                </a:lnTo>
                <a:lnTo>
                  <a:pt x="4228" y="4882"/>
                </a:lnTo>
                <a:lnTo>
                  <a:pt x="4204" y="4751"/>
                </a:lnTo>
                <a:lnTo>
                  <a:pt x="4037" y="4573"/>
                </a:lnTo>
                <a:lnTo>
                  <a:pt x="3906" y="4549"/>
                </a:lnTo>
                <a:close/>
                <a:moveTo>
                  <a:pt x="3906" y="643"/>
                </a:moveTo>
                <a:lnTo>
                  <a:pt x="3906" y="2929"/>
                </a:lnTo>
                <a:lnTo>
                  <a:pt x="3918" y="3120"/>
                </a:lnTo>
                <a:lnTo>
                  <a:pt x="4061" y="3477"/>
                </a:lnTo>
                <a:lnTo>
                  <a:pt x="4335" y="3739"/>
                </a:lnTo>
                <a:lnTo>
                  <a:pt x="4680" y="3894"/>
                </a:lnTo>
                <a:lnTo>
                  <a:pt x="4882" y="3906"/>
                </a:lnTo>
                <a:lnTo>
                  <a:pt x="7157" y="3906"/>
                </a:lnTo>
                <a:lnTo>
                  <a:pt x="7157" y="9109"/>
                </a:lnTo>
                <a:lnTo>
                  <a:pt x="7145" y="9252"/>
                </a:lnTo>
                <a:lnTo>
                  <a:pt x="7050" y="9478"/>
                </a:lnTo>
                <a:lnTo>
                  <a:pt x="6871" y="9657"/>
                </a:lnTo>
                <a:lnTo>
                  <a:pt x="6645" y="9752"/>
                </a:lnTo>
                <a:lnTo>
                  <a:pt x="6514" y="9764"/>
                </a:lnTo>
                <a:lnTo>
                  <a:pt x="1299" y="9764"/>
                </a:lnTo>
                <a:lnTo>
                  <a:pt x="1168" y="9752"/>
                </a:lnTo>
                <a:lnTo>
                  <a:pt x="929" y="9657"/>
                </a:lnTo>
                <a:lnTo>
                  <a:pt x="751" y="9478"/>
                </a:lnTo>
                <a:lnTo>
                  <a:pt x="656" y="9252"/>
                </a:lnTo>
                <a:lnTo>
                  <a:pt x="644" y="9109"/>
                </a:lnTo>
                <a:lnTo>
                  <a:pt x="644" y="1298"/>
                </a:lnTo>
                <a:lnTo>
                  <a:pt x="656" y="1167"/>
                </a:lnTo>
                <a:lnTo>
                  <a:pt x="751" y="929"/>
                </a:lnTo>
                <a:lnTo>
                  <a:pt x="929" y="751"/>
                </a:lnTo>
                <a:lnTo>
                  <a:pt x="1168" y="655"/>
                </a:lnTo>
                <a:lnTo>
                  <a:pt x="1299" y="643"/>
                </a:lnTo>
                <a:close/>
                <a:moveTo>
                  <a:pt x="1299" y="0"/>
                </a:moveTo>
                <a:lnTo>
                  <a:pt x="1037" y="12"/>
                </a:lnTo>
                <a:lnTo>
                  <a:pt x="560" y="215"/>
                </a:lnTo>
                <a:lnTo>
                  <a:pt x="215" y="560"/>
                </a:lnTo>
                <a:lnTo>
                  <a:pt x="13" y="1036"/>
                </a:lnTo>
                <a:lnTo>
                  <a:pt x="1" y="1298"/>
                </a:lnTo>
                <a:lnTo>
                  <a:pt x="1" y="9109"/>
                </a:lnTo>
                <a:lnTo>
                  <a:pt x="13" y="9383"/>
                </a:lnTo>
                <a:lnTo>
                  <a:pt x="215" y="9847"/>
                </a:lnTo>
                <a:lnTo>
                  <a:pt x="560" y="10193"/>
                </a:lnTo>
                <a:lnTo>
                  <a:pt x="1037" y="10395"/>
                </a:lnTo>
                <a:lnTo>
                  <a:pt x="1299" y="10419"/>
                </a:lnTo>
                <a:lnTo>
                  <a:pt x="6514" y="10419"/>
                </a:lnTo>
                <a:lnTo>
                  <a:pt x="6776" y="10395"/>
                </a:lnTo>
                <a:lnTo>
                  <a:pt x="7240" y="10193"/>
                </a:lnTo>
                <a:lnTo>
                  <a:pt x="7597" y="9847"/>
                </a:lnTo>
                <a:lnTo>
                  <a:pt x="7788" y="9383"/>
                </a:lnTo>
                <a:lnTo>
                  <a:pt x="7812" y="9109"/>
                </a:lnTo>
                <a:lnTo>
                  <a:pt x="7812" y="3465"/>
                </a:lnTo>
                <a:lnTo>
                  <a:pt x="7788" y="3203"/>
                </a:lnTo>
                <a:lnTo>
                  <a:pt x="7597" y="2739"/>
                </a:lnTo>
                <a:lnTo>
                  <a:pt x="7431" y="2548"/>
                </a:lnTo>
                <a:lnTo>
                  <a:pt x="5263" y="381"/>
                </a:lnTo>
                <a:lnTo>
                  <a:pt x="5073" y="203"/>
                </a:lnTo>
                <a:lnTo>
                  <a:pt x="4597" y="12"/>
                </a:lnTo>
                <a:lnTo>
                  <a:pt x="4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59"/>
          <p:cNvSpPr/>
          <p:nvPr/>
        </p:nvSpPr>
        <p:spPr>
          <a:xfrm>
            <a:off x="3808649" y="5399077"/>
            <a:ext cx="437101" cy="582969"/>
          </a:xfrm>
          <a:custGeom>
            <a:avLst/>
            <a:gdLst/>
            <a:ahLst/>
            <a:cxnLst/>
            <a:rect l="l" t="t" r="r" b="b"/>
            <a:pathLst>
              <a:path w="7812" h="10419" extrusionOk="0">
                <a:moveTo>
                  <a:pt x="4560" y="691"/>
                </a:moveTo>
                <a:lnTo>
                  <a:pt x="4691" y="751"/>
                </a:lnTo>
                <a:lnTo>
                  <a:pt x="4799" y="834"/>
                </a:lnTo>
                <a:lnTo>
                  <a:pt x="6966" y="3001"/>
                </a:lnTo>
                <a:lnTo>
                  <a:pt x="7061" y="3120"/>
                </a:lnTo>
                <a:lnTo>
                  <a:pt x="7120" y="3251"/>
                </a:lnTo>
                <a:lnTo>
                  <a:pt x="4882" y="3251"/>
                </a:lnTo>
                <a:lnTo>
                  <a:pt x="4751" y="3239"/>
                </a:lnTo>
                <a:lnTo>
                  <a:pt x="4572" y="3060"/>
                </a:lnTo>
                <a:lnTo>
                  <a:pt x="4560" y="2929"/>
                </a:lnTo>
                <a:lnTo>
                  <a:pt x="4560" y="691"/>
                </a:lnTo>
                <a:close/>
                <a:moveTo>
                  <a:pt x="3775" y="4573"/>
                </a:moveTo>
                <a:lnTo>
                  <a:pt x="3679" y="4656"/>
                </a:lnTo>
                <a:lnTo>
                  <a:pt x="2048" y="6275"/>
                </a:lnTo>
                <a:lnTo>
                  <a:pt x="1965" y="6382"/>
                </a:lnTo>
                <a:lnTo>
                  <a:pt x="1965" y="6632"/>
                </a:lnTo>
                <a:lnTo>
                  <a:pt x="2048" y="6740"/>
                </a:lnTo>
                <a:lnTo>
                  <a:pt x="2155" y="6823"/>
                </a:lnTo>
                <a:lnTo>
                  <a:pt x="2405" y="6823"/>
                </a:lnTo>
                <a:lnTo>
                  <a:pt x="2513" y="6740"/>
                </a:lnTo>
                <a:lnTo>
                  <a:pt x="3584" y="5668"/>
                </a:lnTo>
                <a:lnTo>
                  <a:pt x="3584" y="8133"/>
                </a:lnTo>
                <a:lnTo>
                  <a:pt x="3596" y="8264"/>
                </a:lnTo>
                <a:lnTo>
                  <a:pt x="3775" y="8442"/>
                </a:lnTo>
                <a:lnTo>
                  <a:pt x="3906" y="8466"/>
                </a:lnTo>
                <a:lnTo>
                  <a:pt x="4037" y="8442"/>
                </a:lnTo>
                <a:lnTo>
                  <a:pt x="4215" y="8264"/>
                </a:lnTo>
                <a:lnTo>
                  <a:pt x="4227" y="8133"/>
                </a:lnTo>
                <a:lnTo>
                  <a:pt x="4227" y="5668"/>
                </a:lnTo>
                <a:lnTo>
                  <a:pt x="5299" y="6740"/>
                </a:lnTo>
                <a:lnTo>
                  <a:pt x="5406" y="6823"/>
                </a:lnTo>
                <a:lnTo>
                  <a:pt x="5537" y="6835"/>
                </a:lnTo>
                <a:lnTo>
                  <a:pt x="5656" y="6823"/>
                </a:lnTo>
                <a:lnTo>
                  <a:pt x="5763" y="6740"/>
                </a:lnTo>
                <a:lnTo>
                  <a:pt x="5846" y="6632"/>
                </a:lnTo>
                <a:lnTo>
                  <a:pt x="5846" y="6382"/>
                </a:lnTo>
                <a:lnTo>
                  <a:pt x="5763" y="6275"/>
                </a:lnTo>
                <a:lnTo>
                  <a:pt x="4132" y="4656"/>
                </a:lnTo>
                <a:lnTo>
                  <a:pt x="4025" y="4573"/>
                </a:lnTo>
                <a:close/>
                <a:moveTo>
                  <a:pt x="3906" y="643"/>
                </a:moveTo>
                <a:lnTo>
                  <a:pt x="3906" y="2929"/>
                </a:lnTo>
                <a:lnTo>
                  <a:pt x="3918" y="3120"/>
                </a:lnTo>
                <a:lnTo>
                  <a:pt x="4072" y="3477"/>
                </a:lnTo>
                <a:lnTo>
                  <a:pt x="4334" y="3739"/>
                </a:lnTo>
                <a:lnTo>
                  <a:pt x="4680" y="3894"/>
                </a:lnTo>
                <a:lnTo>
                  <a:pt x="4882" y="3906"/>
                </a:lnTo>
                <a:lnTo>
                  <a:pt x="7168" y="3906"/>
                </a:lnTo>
                <a:lnTo>
                  <a:pt x="7168" y="9109"/>
                </a:lnTo>
                <a:lnTo>
                  <a:pt x="7156" y="9252"/>
                </a:lnTo>
                <a:lnTo>
                  <a:pt x="7049" y="9478"/>
                </a:lnTo>
                <a:lnTo>
                  <a:pt x="6882" y="9657"/>
                </a:lnTo>
                <a:lnTo>
                  <a:pt x="6644" y="9752"/>
                </a:lnTo>
                <a:lnTo>
                  <a:pt x="6513" y="9764"/>
                </a:lnTo>
                <a:lnTo>
                  <a:pt x="1298" y="9764"/>
                </a:lnTo>
                <a:lnTo>
                  <a:pt x="1167" y="9752"/>
                </a:lnTo>
                <a:lnTo>
                  <a:pt x="929" y="9657"/>
                </a:lnTo>
                <a:lnTo>
                  <a:pt x="762" y="9478"/>
                </a:lnTo>
                <a:lnTo>
                  <a:pt x="655" y="9252"/>
                </a:lnTo>
                <a:lnTo>
                  <a:pt x="655" y="9109"/>
                </a:lnTo>
                <a:lnTo>
                  <a:pt x="655" y="1298"/>
                </a:lnTo>
                <a:lnTo>
                  <a:pt x="655" y="1167"/>
                </a:lnTo>
                <a:lnTo>
                  <a:pt x="762" y="929"/>
                </a:lnTo>
                <a:lnTo>
                  <a:pt x="929" y="751"/>
                </a:lnTo>
                <a:lnTo>
                  <a:pt x="1167" y="655"/>
                </a:lnTo>
                <a:lnTo>
                  <a:pt x="1298" y="643"/>
                </a:lnTo>
                <a:close/>
                <a:moveTo>
                  <a:pt x="1298" y="0"/>
                </a:moveTo>
                <a:lnTo>
                  <a:pt x="1036" y="12"/>
                </a:lnTo>
                <a:lnTo>
                  <a:pt x="572" y="215"/>
                </a:lnTo>
                <a:lnTo>
                  <a:pt x="215" y="560"/>
                </a:lnTo>
                <a:lnTo>
                  <a:pt x="12" y="1036"/>
                </a:lnTo>
                <a:lnTo>
                  <a:pt x="0" y="1298"/>
                </a:lnTo>
                <a:lnTo>
                  <a:pt x="0" y="9109"/>
                </a:lnTo>
                <a:lnTo>
                  <a:pt x="12" y="9383"/>
                </a:lnTo>
                <a:lnTo>
                  <a:pt x="215" y="9847"/>
                </a:lnTo>
                <a:lnTo>
                  <a:pt x="572" y="10193"/>
                </a:lnTo>
                <a:lnTo>
                  <a:pt x="1036" y="10395"/>
                </a:lnTo>
                <a:lnTo>
                  <a:pt x="1298" y="10419"/>
                </a:lnTo>
                <a:lnTo>
                  <a:pt x="6513" y="10419"/>
                </a:lnTo>
                <a:lnTo>
                  <a:pt x="6775" y="10395"/>
                </a:lnTo>
                <a:lnTo>
                  <a:pt x="7240" y="10193"/>
                </a:lnTo>
                <a:lnTo>
                  <a:pt x="7597" y="9847"/>
                </a:lnTo>
                <a:lnTo>
                  <a:pt x="7799" y="9383"/>
                </a:lnTo>
                <a:lnTo>
                  <a:pt x="7811" y="9109"/>
                </a:lnTo>
                <a:lnTo>
                  <a:pt x="7811" y="3465"/>
                </a:lnTo>
                <a:lnTo>
                  <a:pt x="7799" y="3203"/>
                </a:lnTo>
                <a:lnTo>
                  <a:pt x="7597" y="2739"/>
                </a:lnTo>
                <a:lnTo>
                  <a:pt x="7430" y="2548"/>
                </a:lnTo>
                <a:lnTo>
                  <a:pt x="5263" y="381"/>
                </a:lnTo>
                <a:lnTo>
                  <a:pt x="5072" y="203"/>
                </a:lnTo>
                <a:lnTo>
                  <a:pt x="4596" y="12"/>
                </a:lnTo>
                <a:lnTo>
                  <a:pt x="43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59"/>
          <p:cNvSpPr/>
          <p:nvPr/>
        </p:nvSpPr>
        <p:spPr>
          <a:xfrm>
            <a:off x="4861221" y="5399077"/>
            <a:ext cx="581682" cy="582969"/>
          </a:xfrm>
          <a:custGeom>
            <a:avLst/>
            <a:gdLst/>
            <a:ahLst/>
            <a:cxnLst/>
            <a:rect l="l" t="t" r="r" b="b"/>
            <a:pathLst>
              <a:path w="10396" h="10419" extrusionOk="0">
                <a:moveTo>
                  <a:pt x="7157" y="691"/>
                </a:moveTo>
                <a:lnTo>
                  <a:pt x="7300" y="739"/>
                </a:lnTo>
                <a:lnTo>
                  <a:pt x="7407" y="834"/>
                </a:lnTo>
                <a:lnTo>
                  <a:pt x="9574" y="3001"/>
                </a:lnTo>
                <a:lnTo>
                  <a:pt x="9669" y="3120"/>
                </a:lnTo>
                <a:lnTo>
                  <a:pt x="9729" y="3251"/>
                </a:lnTo>
                <a:lnTo>
                  <a:pt x="7490" y="3251"/>
                </a:lnTo>
                <a:lnTo>
                  <a:pt x="7359" y="3227"/>
                </a:lnTo>
                <a:lnTo>
                  <a:pt x="7181" y="3060"/>
                </a:lnTo>
                <a:lnTo>
                  <a:pt x="7157" y="2929"/>
                </a:lnTo>
                <a:lnTo>
                  <a:pt x="7157" y="691"/>
                </a:lnTo>
                <a:close/>
                <a:moveTo>
                  <a:pt x="3061" y="3894"/>
                </a:moveTo>
                <a:lnTo>
                  <a:pt x="3192" y="3942"/>
                </a:lnTo>
                <a:lnTo>
                  <a:pt x="3263" y="4013"/>
                </a:lnTo>
                <a:lnTo>
                  <a:pt x="3418" y="4168"/>
                </a:lnTo>
                <a:lnTo>
                  <a:pt x="3656" y="4311"/>
                </a:lnTo>
                <a:lnTo>
                  <a:pt x="3871" y="4370"/>
                </a:lnTo>
                <a:lnTo>
                  <a:pt x="3978" y="4406"/>
                </a:lnTo>
                <a:lnTo>
                  <a:pt x="4073" y="4501"/>
                </a:lnTo>
                <a:lnTo>
                  <a:pt x="4097" y="4608"/>
                </a:lnTo>
                <a:lnTo>
                  <a:pt x="4156" y="4811"/>
                </a:lnTo>
                <a:lnTo>
                  <a:pt x="4299" y="5061"/>
                </a:lnTo>
                <a:lnTo>
                  <a:pt x="4454" y="5227"/>
                </a:lnTo>
                <a:lnTo>
                  <a:pt x="4537" y="5311"/>
                </a:lnTo>
                <a:lnTo>
                  <a:pt x="4549" y="5454"/>
                </a:lnTo>
                <a:lnTo>
                  <a:pt x="4525" y="5561"/>
                </a:lnTo>
                <a:lnTo>
                  <a:pt x="4478" y="5739"/>
                </a:lnTo>
                <a:lnTo>
                  <a:pt x="4478" y="5978"/>
                </a:lnTo>
                <a:lnTo>
                  <a:pt x="4525" y="6144"/>
                </a:lnTo>
                <a:lnTo>
                  <a:pt x="4549" y="6263"/>
                </a:lnTo>
                <a:lnTo>
                  <a:pt x="4525" y="6406"/>
                </a:lnTo>
                <a:lnTo>
                  <a:pt x="4442" y="6502"/>
                </a:lnTo>
                <a:lnTo>
                  <a:pt x="4287" y="6656"/>
                </a:lnTo>
                <a:lnTo>
                  <a:pt x="4144" y="6930"/>
                </a:lnTo>
                <a:lnTo>
                  <a:pt x="4085" y="7180"/>
                </a:lnTo>
                <a:lnTo>
                  <a:pt x="4049" y="7252"/>
                </a:lnTo>
                <a:lnTo>
                  <a:pt x="3930" y="7323"/>
                </a:lnTo>
                <a:lnTo>
                  <a:pt x="3871" y="7347"/>
                </a:lnTo>
                <a:lnTo>
                  <a:pt x="3656" y="7395"/>
                </a:lnTo>
                <a:lnTo>
                  <a:pt x="3418" y="7549"/>
                </a:lnTo>
                <a:lnTo>
                  <a:pt x="3263" y="7704"/>
                </a:lnTo>
                <a:lnTo>
                  <a:pt x="3180" y="7776"/>
                </a:lnTo>
                <a:lnTo>
                  <a:pt x="3061" y="7811"/>
                </a:lnTo>
                <a:lnTo>
                  <a:pt x="2954" y="7787"/>
                </a:lnTo>
                <a:lnTo>
                  <a:pt x="2751" y="7728"/>
                </a:lnTo>
                <a:lnTo>
                  <a:pt x="2454" y="7728"/>
                </a:lnTo>
                <a:lnTo>
                  <a:pt x="2251" y="7787"/>
                </a:lnTo>
                <a:lnTo>
                  <a:pt x="2144" y="7811"/>
                </a:lnTo>
                <a:lnTo>
                  <a:pt x="2025" y="7776"/>
                </a:lnTo>
                <a:lnTo>
                  <a:pt x="1954" y="7704"/>
                </a:lnTo>
                <a:lnTo>
                  <a:pt x="1787" y="7549"/>
                </a:lnTo>
                <a:lnTo>
                  <a:pt x="1549" y="7395"/>
                </a:lnTo>
                <a:lnTo>
                  <a:pt x="1334" y="7347"/>
                </a:lnTo>
                <a:lnTo>
                  <a:pt x="1275" y="7323"/>
                </a:lnTo>
                <a:lnTo>
                  <a:pt x="1156" y="7252"/>
                </a:lnTo>
                <a:lnTo>
                  <a:pt x="1132" y="7180"/>
                </a:lnTo>
                <a:lnTo>
                  <a:pt x="1061" y="6930"/>
                </a:lnTo>
                <a:lnTo>
                  <a:pt x="918" y="6656"/>
                </a:lnTo>
                <a:lnTo>
                  <a:pt x="763" y="6502"/>
                </a:lnTo>
                <a:lnTo>
                  <a:pt x="680" y="6406"/>
                </a:lnTo>
                <a:lnTo>
                  <a:pt x="656" y="6263"/>
                </a:lnTo>
                <a:lnTo>
                  <a:pt x="680" y="6144"/>
                </a:lnTo>
                <a:lnTo>
                  <a:pt x="727" y="5978"/>
                </a:lnTo>
                <a:lnTo>
                  <a:pt x="727" y="5739"/>
                </a:lnTo>
                <a:lnTo>
                  <a:pt x="680" y="5573"/>
                </a:lnTo>
                <a:lnTo>
                  <a:pt x="656" y="5454"/>
                </a:lnTo>
                <a:lnTo>
                  <a:pt x="668" y="5311"/>
                </a:lnTo>
                <a:lnTo>
                  <a:pt x="751" y="5227"/>
                </a:lnTo>
                <a:lnTo>
                  <a:pt x="906" y="5061"/>
                </a:lnTo>
                <a:lnTo>
                  <a:pt x="1049" y="4811"/>
                </a:lnTo>
                <a:lnTo>
                  <a:pt x="1108" y="4608"/>
                </a:lnTo>
                <a:lnTo>
                  <a:pt x="1144" y="4501"/>
                </a:lnTo>
                <a:lnTo>
                  <a:pt x="1227" y="4406"/>
                </a:lnTo>
                <a:lnTo>
                  <a:pt x="1334" y="4370"/>
                </a:lnTo>
                <a:lnTo>
                  <a:pt x="1549" y="4311"/>
                </a:lnTo>
                <a:lnTo>
                  <a:pt x="1799" y="4168"/>
                </a:lnTo>
                <a:lnTo>
                  <a:pt x="1954" y="4013"/>
                </a:lnTo>
                <a:lnTo>
                  <a:pt x="2025" y="3942"/>
                </a:lnTo>
                <a:lnTo>
                  <a:pt x="2144" y="3894"/>
                </a:lnTo>
                <a:lnTo>
                  <a:pt x="2251" y="3930"/>
                </a:lnTo>
                <a:lnTo>
                  <a:pt x="2466" y="3977"/>
                </a:lnTo>
                <a:lnTo>
                  <a:pt x="2751" y="3977"/>
                </a:lnTo>
                <a:lnTo>
                  <a:pt x="2954" y="3930"/>
                </a:lnTo>
                <a:lnTo>
                  <a:pt x="3061" y="3894"/>
                </a:lnTo>
                <a:close/>
                <a:moveTo>
                  <a:pt x="2692" y="8383"/>
                </a:moveTo>
                <a:lnTo>
                  <a:pt x="2858" y="8430"/>
                </a:lnTo>
                <a:lnTo>
                  <a:pt x="3061" y="8466"/>
                </a:lnTo>
                <a:lnTo>
                  <a:pt x="3251" y="8430"/>
                </a:lnTo>
                <a:lnTo>
                  <a:pt x="3251" y="9562"/>
                </a:lnTo>
                <a:lnTo>
                  <a:pt x="2751" y="9311"/>
                </a:lnTo>
                <a:lnTo>
                  <a:pt x="2680" y="9276"/>
                </a:lnTo>
                <a:lnTo>
                  <a:pt x="2525" y="9276"/>
                </a:lnTo>
                <a:lnTo>
                  <a:pt x="2454" y="9311"/>
                </a:lnTo>
                <a:lnTo>
                  <a:pt x="1954" y="9562"/>
                </a:lnTo>
                <a:lnTo>
                  <a:pt x="1954" y="8430"/>
                </a:lnTo>
                <a:lnTo>
                  <a:pt x="2156" y="8466"/>
                </a:lnTo>
                <a:lnTo>
                  <a:pt x="2358" y="8430"/>
                </a:lnTo>
                <a:lnTo>
                  <a:pt x="2525" y="8383"/>
                </a:lnTo>
                <a:close/>
                <a:moveTo>
                  <a:pt x="2025" y="3251"/>
                </a:moveTo>
                <a:lnTo>
                  <a:pt x="1811" y="3311"/>
                </a:lnTo>
                <a:lnTo>
                  <a:pt x="1620" y="3430"/>
                </a:lnTo>
                <a:lnTo>
                  <a:pt x="1537" y="3501"/>
                </a:lnTo>
                <a:lnTo>
                  <a:pt x="1418" y="3632"/>
                </a:lnTo>
                <a:lnTo>
                  <a:pt x="1263" y="3715"/>
                </a:lnTo>
                <a:lnTo>
                  <a:pt x="1096" y="3763"/>
                </a:lnTo>
                <a:lnTo>
                  <a:pt x="989" y="3799"/>
                </a:lnTo>
                <a:lnTo>
                  <a:pt x="799" y="3906"/>
                </a:lnTo>
                <a:lnTo>
                  <a:pt x="644" y="4073"/>
                </a:lnTo>
                <a:lnTo>
                  <a:pt x="537" y="4263"/>
                </a:lnTo>
                <a:lnTo>
                  <a:pt x="501" y="4370"/>
                </a:lnTo>
                <a:lnTo>
                  <a:pt x="453" y="4537"/>
                </a:lnTo>
                <a:lnTo>
                  <a:pt x="370" y="4692"/>
                </a:lnTo>
                <a:lnTo>
                  <a:pt x="251" y="4811"/>
                </a:lnTo>
                <a:lnTo>
                  <a:pt x="168" y="4894"/>
                </a:lnTo>
                <a:lnTo>
                  <a:pt x="60" y="5085"/>
                </a:lnTo>
                <a:lnTo>
                  <a:pt x="1" y="5299"/>
                </a:lnTo>
                <a:lnTo>
                  <a:pt x="1" y="5525"/>
                </a:lnTo>
                <a:lnTo>
                  <a:pt x="25" y="5644"/>
                </a:lnTo>
                <a:lnTo>
                  <a:pt x="72" y="5799"/>
                </a:lnTo>
                <a:lnTo>
                  <a:pt x="72" y="5918"/>
                </a:lnTo>
                <a:lnTo>
                  <a:pt x="25" y="6073"/>
                </a:lnTo>
                <a:lnTo>
                  <a:pt x="1" y="6180"/>
                </a:lnTo>
                <a:lnTo>
                  <a:pt x="1" y="6406"/>
                </a:lnTo>
                <a:lnTo>
                  <a:pt x="60" y="6621"/>
                </a:lnTo>
                <a:lnTo>
                  <a:pt x="168" y="6811"/>
                </a:lnTo>
                <a:lnTo>
                  <a:pt x="251" y="6894"/>
                </a:lnTo>
                <a:lnTo>
                  <a:pt x="370" y="7025"/>
                </a:lnTo>
                <a:lnTo>
                  <a:pt x="453" y="7180"/>
                </a:lnTo>
                <a:lnTo>
                  <a:pt x="501" y="7347"/>
                </a:lnTo>
                <a:lnTo>
                  <a:pt x="537" y="7454"/>
                </a:lnTo>
                <a:lnTo>
                  <a:pt x="644" y="7645"/>
                </a:lnTo>
                <a:lnTo>
                  <a:pt x="799" y="7799"/>
                </a:lnTo>
                <a:lnTo>
                  <a:pt x="989" y="7918"/>
                </a:lnTo>
                <a:lnTo>
                  <a:pt x="1096" y="7954"/>
                </a:lnTo>
                <a:lnTo>
                  <a:pt x="1227" y="7990"/>
                </a:lnTo>
                <a:lnTo>
                  <a:pt x="1299" y="8014"/>
                </a:lnTo>
                <a:lnTo>
                  <a:pt x="1299" y="10085"/>
                </a:lnTo>
                <a:lnTo>
                  <a:pt x="1311" y="10169"/>
                </a:lnTo>
                <a:lnTo>
                  <a:pt x="1394" y="10312"/>
                </a:lnTo>
                <a:lnTo>
                  <a:pt x="1453" y="10371"/>
                </a:lnTo>
                <a:lnTo>
                  <a:pt x="1537" y="10407"/>
                </a:lnTo>
                <a:lnTo>
                  <a:pt x="1692" y="10407"/>
                </a:lnTo>
                <a:lnTo>
                  <a:pt x="1775" y="10383"/>
                </a:lnTo>
                <a:lnTo>
                  <a:pt x="2608" y="9966"/>
                </a:lnTo>
                <a:lnTo>
                  <a:pt x="3430" y="10383"/>
                </a:lnTo>
                <a:lnTo>
                  <a:pt x="3501" y="10407"/>
                </a:lnTo>
                <a:lnTo>
                  <a:pt x="3585" y="10419"/>
                </a:lnTo>
                <a:lnTo>
                  <a:pt x="3668" y="10407"/>
                </a:lnTo>
                <a:lnTo>
                  <a:pt x="3751" y="10371"/>
                </a:lnTo>
                <a:lnTo>
                  <a:pt x="3823" y="10312"/>
                </a:lnTo>
                <a:lnTo>
                  <a:pt x="3894" y="10169"/>
                </a:lnTo>
                <a:lnTo>
                  <a:pt x="3906" y="10085"/>
                </a:lnTo>
                <a:lnTo>
                  <a:pt x="3906" y="8037"/>
                </a:lnTo>
                <a:lnTo>
                  <a:pt x="3978" y="8002"/>
                </a:lnTo>
                <a:lnTo>
                  <a:pt x="4109" y="7966"/>
                </a:lnTo>
                <a:lnTo>
                  <a:pt x="4216" y="7930"/>
                </a:lnTo>
                <a:lnTo>
                  <a:pt x="4406" y="7823"/>
                </a:lnTo>
                <a:lnTo>
                  <a:pt x="4561" y="7668"/>
                </a:lnTo>
                <a:lnTo>
                  <a:pt x="4680" y="7478"/>
                </a:lnTo>
                <a:lnTo>
                  <a:pt x="4716" y="7371"/>
                </a:lnTo>
                <a:lnTo>
                  <a:pt x="4716" y="7359"/>
                </a:lnTo>
                <a:lnTo>
                  <a:pt x="4764" y="7180"/>
                </a:lnTo>
                <a:lnTo>
                  <a:pt x="4835" y="7025"/>
                </a:lnTo>
                <a:lnTo>
                  <a:pt x="4954" y="6894"/>
                </a:lnTo>
                <a:lnTo>
                  <a:pt x="5026" y="6811"/>
                </a:lnTo>
                <a:lnTo>
                  <a:pt x="5133" y="6621"/>
                </a:lnTo>
                <a:lnTo>
                  <a:pt x="5192" y="6406"/>
                </a:lnTo>
                <a:lnTo>
                  <a:pt x="5192" y="6180"/>
                </a:lnTo>
                <a:lnTo>
                  <a:pt x="5168" y="6073"/>
                </a:lnTo>
                <a:lnTo>
                  <a:pt x="5133" y="5918"/>
                </a:lnTo>
                <a:lnTo>
                  <a:pt x="5133" y="5799"/>
                </a:lnTo>
                <a:lnTo>
                  <a:pt x="5180" y="5644"/>
                </a:lnTo>
                <a:lnTo>
                  <a:pt x="5204" y="5525"/>
                </a:lnTo>
                <a:lnTo>
                  <a:pt x="5204" y="5299"/>
                </a:lnTo>
                <a:lnTo>
                  <a:pt x="5156" y="5085"/>
                </a:lnTo>
                <a:lnTo>
                  <a:pt x="5037" y="4894"/>
                </a:lnTo>
                <a:lnTo>
                  <a:pt x="4966" y="4811"/>
                </a:lnTo>
                <a:lnTo>
                  <a:pt x="4835" y="4692"/>
                </a:lnTo>
                <a:lnTo>
                  <a:pt x="4752" y="4537"/>
                </a:lnTo>
                <a:lnTo>
                  <a:pt x="4716" y="4370"/>
                </a:lnTo>
                <a:lnTo>
                  <a:pt x="4680" y="4263"/>
                </a:lnTo>
                <a:lnTo>
                  <a:pt x="4573" y="4061"/>
                </a:lnTo>
                <a:lnTo>
                  <a:pt x="4418" y="3906"/>
                </a:lnTo>
                <a:lnTo>
                  <a:pt x="4228" y="3787"/>
                </a:lnTo>
                <a:lnTo>
                  <a:pt x="4121" y="3763"/>
                </a:lnTo>
                <a:lnTo>
                  <a:pt x="3954" y="3715"/>
                </a:lnTo>
                <a:lnTo>
                  <a:pt x="3799" y="3632"/>
                </a:lnTo>
                <a:lnTo>
                  <a:pt x="3680" y="3501"/>
                </a:lnTo>
                <a:lnTo>
                  <a:pt x="3597" y="3430"/>
                </a:lnTo>
                <a:lnTo>
                  <a:pt x="3406" y="3311"/>
                </a:lnTo>
                <a:lnTo>
                  <a:pt x="3192" y="3251"/>
                </a:lnTo>
                <a:lnTo>
                  <a:pt x="2966" y="3251"/>
                </a:lnTo>
                <a:lnTo>
                  <a:pt x="2858" y="3275"/>
                </a:lnTo>
                <a:lnTo>
                  <a:pt x="2692" y="3322"/>
                </a:lnTo>
                <a:lnTo>
                  <a:pt x="2525" y="3322"/>
                </a:lnTo>
                <a:lnTo>
                  <a:pt x="2358" y="3275"/>
                </a:lnTo>
                <a:lnTo>
                  <a:pt x="2239" y="3251"/>
                </a:lnTo>
                <a:close/>
                <a:moveTo>
                  <a:pt x="3894" y="0"/>
                </a:moveTo>
                <a:lnTo>
                  <a:pt x="3621" y="12"/>
                </a:lnTo>
                <a:lnTo>
                  <a:pt x="3156" y="215"/>
                </a:lnTo>
                <a:lnTo>
                  <a:pt x="2799" y="560"/>
                </a:lnTo>
                <a:lnTo>
                  <a:pt x="2608" y="1036"/>
                </a:lnTo>
                <a:lnTo>
                  <a:pt x="2585" y="1298"/>
                </a:lnTo>
                <a:lnTo>
                  <a:pt x="2608" y="2275"/>
                </a:lnTo>
                <a:lnTo>
                  <a:pt x="2620" y="2406"/>
                </a:lnTo>
                <a:lnTo>
                  <a:pt x="2799" y="2584"/>
                </a:lnTo>
                <a:lnTo>
                  <a:pt x="2930" y="2596"/>
                </a:lnTo>
                <a:lnTo>
                  <a:pt x="3061" y="2584"/>
                </a:lnTo>
                <a:lnTo>
                  <a:pt x="3240" y="2406"/>
                </a:lnTo>
                <a:lnTo>
                  <a:pt x="3251" y="2275"/>
                </a:lnTo>
                <a:lnTo>
                  <a:pt x="3251" y="1298"/>
                </a:lnTo>
                <a:lnTo>
                  <a:pt x="3263" y="1167"/>
                </a:lnTo>
                <a:lnTo>
                  <a:pt x="3359" y="929"/>
                </a:lnTo>
                <a:lnTo>
                  <a:pt x="3537" y="751"/>
                </a:lnTo>
                <a:lnTo>
                  <a:pt x="3775" y="655"/>
                </a:lnTo>
                <a:lnTo>
                  <a:pt x="3906" y="643"/>
                </a:lnTo>
                <a:lnTo>
                  <a:pt x="6514" y="643"/>
                </a:lnTo>
                <a:lnTo>
                  <a:pt x="6514" y="2929"/>
                </a:lnTo>
                <a:lnTo>
                  <a:pt x="6526" y="3120"/>
                </a:lnTo>
                <a:lnTo>
                  <a:pt x="6669" y="3477"/>
                </a:lnTo>
                <a:lnTo>
                  <a:pt x="6943" y="3739"/>
                </a:lnTo>
                <a:lnTo>
                  <a:pt x="7288" y="3882"/>
                </a:lnTo>
                <a:lnTo>
                  <a:pt x="7490" y="3906"/>
                </a:lnTo>
                <a:lnTo>
                  <a:pt x="9764" y="3906"/>
                </a:lnTo>
                <a:lnTo>
                  <a:pt x="9764" y="9109"/>
                </a:lnTo>
                <a:lnTo>
                  <a:pt x="9752" y="9240"/>
                </a:lnTo>
                <a:lnTo>
                  <a:pt x="9657" y="9478"/>
                </a:lnTo>
                <a:lnTo>
                  <a:pt x="9479" y="9657"/>
                </a:lnTo>
                <a:lnTo>
                  <a:pt x="9252" y="9752"/>
                </a:lnTo>
                <a:lnTo>
                  <a:pt x="9121" y="9764"/>
                </a:lnTo>
                <a:lnTo>
                  <a:pt x="4883" y="9764"/>
                </a:lnTo>
                <a:lnTo>
                  <a:pt x="4752" y="9776"/>
                </a:lnTo>
                <a:lnTo>
                  <a:pt x="4573" y="9954"/>
                </a:lnTo>
                <a:lnTo>
                  <a:pt x="4561" y="10085"/>
                </a:lnTo>
                <a:lnTo>
                  <a:pt x="4573" y="10216"/>
                </a:lnTo>
                <a:lnTo>
                  <a:pt x="4752" y="10395"/>
                </a:lnTo>
                <a:lnTo>
                  <a:pt x="4883" y="10419"/>
                </a:lnTo>
                <a:lnTo>
                  <a:pt x="9098" y="10419"/>
                </a:lnTo>
                <a:lnTo>
                  <a:pt x="9360" y="10395"/>
                </a:lnTo>
                <a:lnTo>
                  <a:pt x="9824" y="10193"/>
                </a:lnTo>
                <a:lnTo>
                  <a:pt x="10181" y="9847"/>
                </a:lnTo>
                <a:lnTo>
                  <a:pt x="10384" y="9383"/>
                </a:lnTo>
                <a:lnTo>
                  <a:pt x="10395" y="9109"/>
                </a:lnTo>
                <a:lnTo>
                  <a:pt x="10395" y="3465"/>
                </a:lnTo>
                <a:lnTo>
                  <a:pt x="10395" y="3203"/>
                </a:lnTo>
                <a:lnTo>
                  <a:pt x="10205" y="2739"/>
                </a:lnTo>
                <a:lnTo>
                  <a:pt x="10038" y="2548"/>
                </a:lnTo>
                <a:lnTo>
                  <a:pt x="7871" y="381"/>
                </a:lnTo>
                <a:lnTo>
                  <a:pt x="7681" y="203"/>
                </a:lnTo>
                <a:lnTo>
                  <a:pt x="7204" y="12"/>
                </a:lnTo>
                <a:lnTo>
                  <a:pt x="69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59"/>
          <p:cNvSpPr/>
          <p:nvPr/>
        </p:nvSpPr>
        <p:spPr>
          <a:xfrm>
            <a:off x="6059773" y="5399077"/>
            <a:ext cx="437045" cy="582969"/>
          </a:xfrm>
          <a:custGeom>
            <a:avLst/>
            <a:gdLst/>
            <a:ahLst/>
            <a:cxnLst/>
            <a:rect l="l" t="t" r="r" b="b"/>
            <a:pathLst>
              <a:path w="7811" h="10419" extrusionOk="0">
                <a:moveTo>
                  <a:pt x="4548" y="691"/>
                </a:moveTo>
                <a:lnTo>
                  <a:pt x="4691" y="751"/>
                </a:lnTo>
                <a:lnTo>
                  <a:pt x="4799" y="834"/>
                </a:lnTo>
                <a:lnTo>
                  <a:pt x="6966" y="3001"/>
                </a:lnTo>
                <a:lnTo>
                  <a:pt x="7061" y="3120"/>
                </a:lnTo>
                <a:lnTo>
                  <a:pt x="7120" y="3251"/>
                </a:lnTo>
                <a:lnTo>
                  <a:pt x="4882" y="3251"/>
                </a:lnTo>
                <a:lnTo>
                  <a:pt x="4751" y="3239"/>
                </a:lnTo>
                <a:lnTo>
                  <a:pt x="4572" y="3060"/>
                </a:lnTo>
                <a:lnTo>
                  <a:pt x="4548" y="2929"/>
                </a:lnTo>
                <a:lnTo>
                  <a:pt x="4548" y="691"/>
                </a:lnTo>
                <a:close/>
                <a:moveTo>
                  <a:pt x="1953" y="7156"/>
                </a:moveTo>
                <a:lnTo>
                  <a:pt x="1822" y="7180"/>
                </a:lnTo>
                <a:lnTo>
                  <a:pt x="1643" y="7359"/>
                </a:lnTo>
                <a:lnTo>
                  <a:pt x="1619" y="7490"/>
                </a:lnTo>
                <a:lnTo>
                  <a:pt x="1619" y="8788"/>
                </a:lnTo>
                <a:lnTo>
                  <a:pt x="1643" y="8919"/>
                </a:lnTo>
                <a:lnTo>
                  <a:pt x="1822" y="9097"/>
                </a:lnTo>
                <a:lnTo>
                  <a:pt x="1953" y="9109"/>
                </a:lnTo>
                <a:lnTo>
                  <a:pt x="2084" y="9097"/>
                </a:lnTo>
                <a:lnTo>
                  <a:pt x="2250" y="8919"/>
                </a:lnTo>
                <a:lnTo>
                  <a:pt x="2274" y="8788"/>
                </a:lnTo>
                <a:lnTo>
                  <a:pt x="2274" y="7490"/>
                </a:lnTo>
                <a:lnTo>
                  <a:pt x="2250" y="7359"/>
                </a:lnTo>
                <a:lnTo>
                  <a:pt x="2084" y="7180"/>
                </a:lnTo>
                <a:lnTo>
                  <a:pt x="1953" y="7156"/>
                </a:lnTo>
                <a:close/>
                <a:moveTo>
                  <a:pt x="3906" y="4549"/>
                </a:moveTo>
                <a:lnTo>
                  <a:pt x="3775" y="4573"/>
                </a:lnTo>
                <a:lnTo>
                  <a:pt x="3596" y="4751"/>
                </a:lnTo>
                <a:lnTo>
                  <a:pt x="3572" y="4882"/>
                </a:lnTo>
                <a:lnTo>
                  <a:pt x="3572" y="8788"/>
                </a:lnTo>
                <a:lnTo>
                  <a:pt x="3596" y="8919"/>
                </a:lnTo>
                <a:lnTo>
                  <a:pt x="3775" y="9097"/>
                </a:lnTo>
                <a:lnTo>
                  <a:pt x="3906" y="9109"/>
                </a:lnTo>
                <a:lnTo>
                  <a:pt x="4036" y="9097"/>
                </a:lnTo>
                <a:lnTo>
                  <a:pt x="4203" y="8919"/>
                </a:lnTo>
                <a:lnTo>
                  <a:pt x="4227" y="8788"/>
                </a:lnTo>
                <a:lnTo>
                  <a:pt x="4227" y="4882"/>
                </a:lnTo>
                <a:lnTo>
                  <a:pt x="4203" y="4751"/>
                </a:lnTo>
                <a:lnTo>
                  <a:pt x="4036" y="4573"/>
                </a:lnTo>
                <a:lnTo>
                  <a:pt x="3906" y="4549"/>
                </a:lnTo>
                <a:close/>
                <a:moveTo>
                  <a:pt x="5858" y="5859"/>
                </a:moveTo>
                <a:lnTo>
                  <a:pt x="5727" y="5870"/>
                </a:lnTo>
                <a:lnTo>
                  <a:pt x="5549" y="6049"/>
                </a:lnTo>
                <a:lnTo>
                  <a:pt x="5525" y="6180"/>
                </a:lnTo>
                <a:lnTo>
                  <a:pt x="5525" y="8788"/>
                </a:lnTo>
                <a:lnTo>
                  <a:pt x="5549" y="8919"/>
                </a:lnTo>
                <a:lnTo>
                  <a:pt x="5727" y="9097"/>
                </a:lnTo>
                <a:lnTo>
                  <a:pt x="5858" y="9109"/>
                </a:lnTo>
                <a:lnTo>
                  <a:pt x="5989" y="9097"/>
                </a:lnTo>
                <a:lnTo>
                  <a:pt x="6168" y="8919"/>
                </a:lnTo>
                <a:lnTo>
                  <a:pt x="6180" y="8788"/>
                </a:lnTo>
                <a:lnTo>
                  <a:pt x="6180" y="6180"/>
                </a:lnTo>
                <a:lnTo>
                  <a:pt x="6168" y="6049"/>
                </a:lnTo>
                <a:lnTo>
                  <a:pt x="5989" y="5870"/>
                </a:lnTo>
                <a:lnTo>
                  <a:pt x="5858" y="5859"/>
                </a:lnTo>
                <a:close/>
                <a:moveTo>
                  <a:pt x="3906" y="643"/>
                </a:moveTo>
                <a:lnTo>
                  <a:pt x="3906" y="2929"/>
                </a:lnTo>
                <a:lnTo>
                  <a:pt x="3917" y="3120"/>
                </a:lnTo>
                <a:lnTo>
                  <a:pt x="4060" y="3477"/>
                </a:lnTo>
                <a:lnTo>
                  <a:pt x="4334" y="3739"/>
                </a:lnTo>
                <a:lnTo>
                  <a:pt x="4679" y="3894"/>
                </a:lnTo>
                <a:lnTo>
                  <a:pt x="4882" y="3906"/>
                </a:lnTo>
                <a:lnTo>
                  <a:pt x="7156" y="3906"/>
                </a:lnTo>
                <a:lnTo>
                  <a:pt x="7156" y="9109"/>
                </a:lnTo>
                <a:lnTo>
                  <a:pt x="7144" y="9252"/>
                </a:lnTo>
                <a:lnTo>
                  <a:pt x="7049" y="9478"/>
                </a:lnTo>
                <a:lnTo>
                  <a:pt x="6870" y="9657"/>
                </a:lnTo>
                <a:lnTo>
                  <a:pt x="6644" y="9752"/>
                </a:lnTo>
                <a:lnTo>
                  <a:pt x="6513" y="9764"/>
                </a:lnTo>
                <a:lnTo>
                  <a:pt x="1298" y="9764"/>
                </a:lnTo>
                <a:lnTo>
                  <a:pt x="1167" y="9752"/>
                </a:lnTo>
                <a:lnTo>
                  <a:pt x="929" y="9657"/>
                </a:lnTo>
                <a:lnTo>
                  <a:pt x="750" y="9478"/>
                </a:lnTo>
                <a:lnTo>
                  <a:pt x="655" y="9252"/>
                </a:lnTo>
                <a:lnTo>
                  <a:pt x="643" y="9109"/>
                </a:lnTo>
                <a:lnTo>
                  <a:pt x="643" y="1298"/>
                </a:lnTo>
                <a:lnTo>
                  <a:pt x="655" y="1167"/>
                </a:lnTo>
                <a:lnTo>
                  <a:pt x="750" y="929"/>
                </a:lnTo>
                <a:lnTo>
                  <a:pt x="929" y="751"/>
                </a:lnTo>
                <a:lnTo>
                  <a:pt x="1167" y="655"/>
                </a:lnTo>
                <a:lnTo>
                  <a:pt x="1298" y="643"/>
                </a:lnTo>
                <a:close/>
                <a:moveTo>
                  <a:pt x="1298" y="0"/>
                </a:moveTo>
                <a:lnTo>
                  <a:pt x="1036" y="12"/>
                </a:lnTo>
                <a:lnTo>
                  <a:pt x="560" y="215"/>
                </a:lnTo>
                <a:lnTo>
                  <a:pt x="214" y="560"/>
                </a:lnTo>
                <a:lnTo>
                  <a:pt x="12" y="1036"/>
                </a:lnTo>
                <a:lnTo>
                  <a:pt x="0" y="1298"/>
                </a:lnTo>
                <a:lnTo>
                  <a:pt x="0" y="9109"/>
                </a:lnTo>
                <a:lnTo>
                  <a:pt x="12" y="9383"/>
                </a:lnTo>
                <a:lnTo>
                  <a:pt x="214" y="9847"/>
                </a:lnTo>
                <a:lnTo>
                  <a:pt x="560" y="10193"/>
                </a:lnTo>
                <a:lnTo>
                  <a:pt x="1036" y="10395"/>
                </a:lnTo>
                <a:lnTo>
                  <a:pt x="1298" y="10419"/>
                </a:lnTo>
                <a:lnTo>
                  <a:pt x="6513" y="10419"/>
                </a:lnTo>
                <a:lnTo>
                  <a:pt x="6775" y="10395"/>
                </a:lnTo>
                <a:lnTo>
                  <a:pt x="7239" y="10193"/>
                </a:lnTo>
                <a:lnTo>
                  <a:pt x="7597" y="9847"/>
                </a:lnTo>
                <a:lnTo>
                  <a:pt x="7787" y="9383"/>
                </a:lnTo>
                <a:lnTo>
                  <a:pt x="7811" y="9109"/>
                </a:lnTo>
                <a:lnTo>
                  <a:pt x="7811" y="3465"/>
                </a:lnTo>
                <a:lnTo>
                  <a:pt x="7787" y="3203"/>
                </a:lnTo>
                <a:lnTo>
                  <a:pt x="7597" y="2739"/>
                </a:lnTo>
                <a:lnTo>
                  <a:pt x="7430" y="2548"/>
                </a:lnTo>
                <a:lnTo>
                  <a:pt x="5263" y="381"/>
                </a:lnTo>
                <a:lnTo>
                  <a:pt x="5072" y="203"/>
                </a:lnTo>
                <a:lnTo>
                  <a:pt x="4596" y="12"/>
                </a:lnTo>
                <a:lnTo>
                  <a:pt x="43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59"/>
          <p:cNvSpPr/>
          <p:nvPr/>
        </p:nvSpPr>
        <p:spPr>
          <a:xfrm>
            <a:off x="7184971" y="5399077"/>
            <a:ext cx="437101" cy="582969"/>
          </a:xfrm>
          <a:custGeom>
            <a:avLst/>
            <a:gdLst/>
            <a:ahLst/>
            <a:cxnLst/>
            <a:rect l="l" t="t" r="r" b="b"/>
            <a:pathLst>
              <a:path w="7812" h="10419" extrusionOk="0">
                <a:moveTo>
                  <a:pt x="4561" y="691"/>
                </a:moveTo>
                <a:lnTo>
                  <a:pt x="4692" y="739"/>
                </a:lnTo>
                <a:lnTo>
                  <a:pt x="4811" y="834"/>
                </a:lnTo>
                <a:lnTo>
                  <a:pt x="6978" y="3001"/>
                </a:lnTo>
                <a:lnTo>
                  <a:pt x="7061" y="3120"/>
                </a:lnTo>
                <a:lnTo>
                  <a:pt x="7121" y="3251"/>
                </a:lnTo>
                <a:lnTo>
                  <a:pt x="4882" y="3251"/>
                </a:lnTo>
                <a:lnTo>
                  <a:pt x="4751" y="3227"/>
                </a:lnTo>
                <a:lnTo>
                  <a:pt x="4573" y="3060"/>
                </a:lnTo>
                <a:lnTo>
                  <a:pt x="4561" y="2929"/>
                </a:lnTo>
                <a:lnTo>
                  <a:pt x="4561" y="691"/>
                </a:lnTo>
                <a:close/>
                <a:moveTo>
                  <a:pt x="5406" y="5323"/>
                </a:moveTo>
                <a:lnTo>
                  <a:pt x="5299" y="5406"/>
                </a:lnTo>
                <a:lnTo>
                  <a:pt x="3370" y="7347"/>
                </a:lnTo>
                <a:lnTo>
                  <a:pt x="3358" y="7347"/>
                </a:lnTo>
                <a:lnTo>
                  <a:pt x="2513" y="6502"/>
                </a:lnTo>
                <a:lnTo>
                  <a:pt x="2406" y="6418"/>
                </a:lnTo>
                <a:lnTo>
                  <a:pt x="2156" y="6418"/>
                </a:lnTo>
                <a:lnTo>
                  <a:pt x="2049" y="6502"/>
                </a:lnTo>
                <a:lnTo>
                  <a:pt x="1965" y="6597"/>
                </a:lnTo>
                <a:lnTo>
                  <a:pt x="1965" y="6847"/>
                </a:lnTo>
                <a:lnTo>
                  <a:pt x="2049" y="6954"/>
                </a:lnTo>
                <a:lnTo>
                  <a:pt x="3132" y="8037"/>
                </a:lnTo>
                <a:lnTo>
                  <a:pt x="3239" y="8121"/>
                </a:lnTo>
                <a:lnTo>
                  <a:pt x="3358" y="8133"/>
                </a:lnTo>
                <a:lnTo>
                  <a:pt x="3489" y="8121"/>
                </a:lnTo>
                <a:lnTo>
                  <a:pt x="3596" y="8037"/>
                </a:lnTo>
                <a:lnTo>
                  <a:pt x="5763" y="5870"/>
                </a:lnTo>
                <a:lnTo>
                  <a:pt x="5847" y="5763"/>
                </a:lnTo>
                <a:lnTo>
                  <a:pt x="5847" y="5513"/>
                </a:lnTo>
                <a:lnTo>
                  <a:pt x="5763" y="5406"/>
                </a:lnTo>
                <a:lnTo>
                  <a:pt x="5656" y="5323"/>
                </a:lnTo>
                <a:close/>
                <a:moveTo>
                  <a:pt x="3906" y="643"/>
                </a:moveTo>
                <a:lnTo>
                  <a:pt x="3906" y="2929"/>
                </a:lnTo>
                <a:lnTo>
                  <a:pt x="3918" y="3120"/>
                </a:lnTo>
                <a:lnTo>
                  <a:pt x="4073" y="3477"/>
                </a:lnTo>
                <a:lnTo>
                  <a:pt x="4335" y="3739"/>
                </a:lnTo>
                <a:lnTo>
                  <a:pt x="4680" y="3894"/>
                </a:lnTo>
                <a:lnTo>
                  <a:pt x="4882" y="3906"/>
                </a:lnTo>
                <a:lnTo>
                  <a:pt x="7168" y="3906"/>
                </a:lnTo>
                <a:lnTo>
                  <a:pt x="7168" y="9109"/>
                </a:lnTo>
                <a:lnTo>
                  <a:pt x="7157" y="9252"/>
                </a:lnTo>
                <a:lnTo>
                  <a:pt x="7061" y="9478"/>
                </a:lnTo>
                <a:lnTo>
                  <a:pt x="6883" y="9657"/>
                </a:lnTo>
                <a:lnTo>
                  <a:pt x="6645" y="9752"/>
                </a:lnTo>
                <a:lnTo>
                  <a:pt x="6514" y="9764"/>
                </a:lnTo>
                <a:lnTo>
                  <a:pt x="1298" y="9764"/>
                </a:lnTo>
                <a:lnTo>
                  <a:pt x="1167" y="9752"/>
                </a:lnTo>
                <a:lnTo>
                  <a:pt x="941" y="9657"/>
                </a:lnTo>
                <a:lnTo>
                  <a:pt x="763" y="9478"/>
                </a:lnTo>
                <a:lnTo>
                  <a:pt x="655" y="9252"/>
                </a:lnTo>
                <a:lnTo>
                  <a:pt x="655" y="9109"/>
                </a:lnTo>
                <a:lnTo>
                  <a:pt x="655" y="1298"/>
                </a:lnTo>
                <a:lnTo>
                  <a:pt x="655" y="1167"/>
                </a:lnTo>
                <a:lnTo>
                  <a:pt x="763" y="929"/>
                </a:lnTo>
                <a:lnTo>
                  <a:pt x="941" y="751"/>
                </a:lnTo>
                <a:lnTo>
                  <a:pt x="1167" y="655"/>
                </a:lnTo>
                <a:lnTo>
                  <a:pt x="1298" y="643"/>
                </a:lnTo>
                <a:close/>
                <a:moveTo>
                  <a:pt x="1298" y="0"/>
                </a:moveTo>
                <a:lnTo>
                  <a:pt x="1036" y="12"/>
                </a:lnTo>
                <a:lnTo>
                  <a:pt x="572" y="215"/>
                </a:lnTo>
                <a:lnTo>
                  <a:pt x="215" y="560"/>
                </a:lnTo>
                <a:lnTo>
                  <a:pt x="24" y="1036"/>
                </a:lnTo>
                <a:lnTo>
                  <a:pt x="1" y="1298"/>
                </a:lnTo>
                <a:lnTo>
                  <a:pt x="1" y="9109"/>
                </a:lnTo>
                <a:lnTo>
                  <a:pt x="24" y="9383"/>
                </a:lnTo>
                <a:lnTo>
                  <a:pt x="215" y="9847"/>
                </a:lnTo>
                <a:lnTo>
                  <a:pt x="572" y="10193"/>
                </a:lnTo>
                <a:lnTo>
                  <a:pt x="1036" y="10395"/>
                </a:lnTo>
                <a:lnTo>
                  <a:pt x="1298" y="10419"/>
                </a:lnTo>
                <a:lnTo>
                  <a:pt x="6514" y="10419"/>
                </a:lnTo>
                <a:lnTo>
                  <a:pt x="6776" y="10395"/>
                </a:lnTo>
                <a:lnTo>
                  <a:pt x="7240" y="10193"/>
                </a:lnTo>
                <a:lnTo>
                  <a:pt x="7597" y="9847"/>
                </a:lnTo>
                <a:lnTo>
                  <a:pt x="7800" y="9383"/>
                </a:lnTo>
                <a:lnTo>
                  <a:pt x="7811" y="9109"/>
                </a:lnTo>
                <a:lnTo>
                  <a:pt x="7811" y="3465"/>
                </a:lnTo>
                <a:lnTo>
                  <a:pt x="7800" y="3203"/>
                </a:lnTo>
                <a:lnTo>
                  <a:pt x="7609" y="2739"/>
                </a:lnTo>
                <a:lnTo>
                  <a:pt x="7430" y="2548"/>
                </a:lnTo>
                <a:lnTo>
                  <a:pt x="5263" y="381"/>
                </a:lnTo>
                <a:lnTo>
                  <a:pt x="5073" y="203"/>
                </a:lnTo>
                <a:lnTo>
                  <a:pt x="4597" y="12"/>
                </a:lnTo>
                <a:lnTo>
                  <a:pt x="4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59"/>
          <p:cNvSpPr/>
          <p:nvPr/>
        </p:nvSpPr>
        <p:spPr>
          <a:xfrm>
            <a:off x="8310225" y="5399077"/>
            <a:ext cx="437716" cy="582969"/>
          </a:xfrm>
          <a:custGeom>
            <a:avLst/>
            <a:gdLst/>
            <a:ahLst/>
            <a:cxnLst/>
            <a:rect l="l" t="t" r="r" b="b"/>
            <a:pathLst>
              <a:path w="7823" h="10419" extrusionOk="0">
                <a:moveTo>
                  <a:pt x="4560" y="691"/>
                </a:moveTo>
                <a:lnTo>
                  <a:pt x="4691" y="751"/>
                </a:lnTo>
                <a:lnTo>
                  <a:pt x="4810" y="834"/>
                </a:lnTo>
                <a:lnTo>
                  <a:pt x="6977" y="3001"/>
                </a:lnTo>
                <a:lnTo>
                  <a:pt x="7073" y="3120"/>
                </a:lnTo>
                <a:lnTo>
                  <a:pt x="7120" y="3251"/>
                </a:lnTo>
                <a:lnTo>
                  <a:pt x="4894" y="3251"/>
                </a:lnTo>
                <a:lnTo>
                  <a:pt x="4763" y="3239"/>
                </a:lnTo>
                <a:lnTo>
                  <a:pt x="4584" y="3060"/>
                </a:lnTo>
                <a:lnTo>
                  <a:pt x="4560" y="2929"/>
                </a:lnTo>
                <a:lnTo>
                  <a:pt x="4560" y="691"/>
                </a:lnTo>
                <a:close/>
                <a:moveTo>
                  <a:pt x="2810" y="5549"/>
                </a:moveTo>
                <a:lnTo>
                  <a:pt x="2703" y="5632"/>
                </a:lnTo>
                <a:lnTo>
                  <a:pt x="1727" y="6609"/>
                </a:lnTo>
                <a:lnTo>
                  <a:pt x="1643" y="6704"/>
                </a:lnTo>
                <a:lnTo>
                  <a:pt x="1643" y="6954"/>
                </a:lnTo>
                <a:lnTo>
                  <a:pt x="1727" y="7061"/>
                </a:lnTo>
                <a:lnTo>
                  <a:pt x="2703" y="8037"/>
                </a:lnTo>
                <a:lnTo>
                  <a:pt x="2810" y="8121"/>
                </a:lnTo>
                <a:lnTo>
                  <a:pt x="2929" y="8133"/>
                </a:lnTo>
                <a:lnTo>
                  <a:pt x="3060" y="8121"/>
                </a:lnTo>
                <a:lnTo>
                  <a:pt x="3167" y="8037"/>
                </a:lnTo>
                <a:lnTo>
                  <a:pt x="3239" y="7930"/>
                </a:lnTo>
                <a:lnTo>
                  <a:pt x="3239" y="7680"/>
                </a:lnTo>
                <a:lnTo>
                  <a:pt x="3167" y="7585"/>
                </a:lnTo>
                <a:lnTo>
                  <a:pt x="2417" y="6835"/>
                </a:lnTo>
                <a:lnTo>
                  <a:pt x="3167" y="6085"/>
                </a:lnTo>
                <a:lnTo>
                  <a:pt x="3239" y="5978"/>
                </a:lnTo>
                <a:lnTo>
                  <a:pt x="3239" y="5728"/>
                </a:lnTo>
                <a:lnTo>
                  <a:pt x="3167" y="5632"/>
                </a:lnTo>
                <a:lnTo>
                  <a:pt x="3060" y="5549"/>
                </a:lnTo>
                <a:close/>
                <a:moveTo>
                  <a:pt x="4763" y="5549"/>
                </a:moveTo>
                <a:lnTo>
                  <a:pt x="4656" y="5620"/>
                </a:lnTo>
                <a:lnTo>
                  <a:pt x="4572" y="5728"/>
                </a:lnTo>
                <a:lnTo>
                  <a:pt x="4572" y="5978"/>
                </a:lnTo>
                <a:lnTo>
                  <a:pt x="4656" y="6085"/>
                </a:lnTo>
                <a:lnTo>
                  <a:pt x="5406" y="6835"/>
                </a:lnTo>
                <a:lnTo>
                  <a:pt x="4656" y="7573"/>
                </a:lnTo>
                <a:lnTo>
                  <a:pt x="4572" y="7680"/>
                </a:lnTo>
                <a:lnTo>
                  <a:pt x="4572" y="7930"/>
                </a:lnTo>
                <a:lnTo>
                  <a:pt x="4656" y="8037"/>
                </a:lnTo>
                <a:lnTo>
                  <a:pt x="4763" y="8121"/>
                </a:lnTo>
                <a:lnTo>
                  <a:pt x="4882" y="8133"/>
                </a:lnTo>
                <a:lnTo>
                  <a:pt x="5013" y="8121"/>
                </a:lnTo>
                <a:lnTo>
                  <a:pt x="5120" y="8037"/>
                </a:lnTo>
                <a:lnTo>
                  <a:pt x="6096" y="7061"/>
                </a:lnTo>
                <a:lnTo>
                  <a:pt x="6168" y="6954"/>
                </a:lnTo>
                <a:lnTo>
                  <a:pt x="6168" y="6704"/>
                </a:lnTo>
                <a:lnTo>
                  <a:pt x="6096" y="6597"/>
                </a:lnTo>
                <a:lnTo>
                  <a:pt x="5120" y="5620"/>
                </a:lnTo>
                <a:lnTo>
                  <a:pt x="5013" y="5549"/>
                </a:lnTo>
                <a:close/>
                <a:moveTo>
                  <a:pt x="3906" y="643"/>
                </a:moveTo>
                <a:lnTo>
                  <a:pt x="3906" y="2929"/>
                </a:lnTo>
                <a:lnTo>
                  <a:pt x="3929" y="3120"/>
                </a:lnTo>
                <a:lnTo>
                  <a:pt x="4072" y="3477"/>
                </a:lnTo>
                <a:lnTo>
                  <a:pt x="4334" y="3739"/>
                </a:lnTo>
                <a:lnTo>
                  <a:pt x="4691" y="3894"/>
                </a:lnTo>
                <a:lnTo>
                  <a:pt x="4882" y="3906"/>
                </a:lnTo>
                <a:lnTo>
                  <a:pt x="7168" y="3906"/>
                </a:lnTo>
                <a:lnTo>
                  <a:pt x="7168" y="9109"/>
                </a:lnTo>
                <a:lnTo>
                  <a:pt x="7156" y="9252"/>
                </a:lnTo>
                <a:lnTo>
                  <a:pt x="7061" y="9478"/>
                </a:lnTo>
                <a:lnTo>
                  <a:pt x="6882" y="9657"/>
                </a:lnTo>
                <a:lnTo>
                  <a:pt x="6644" y="9752"/>
                </a:lnTo>
                <a:lnTo>
                  <a:pt x="6513" y="9764"/>
                </a:lnTo>
                <a:lnTo>
                  <a:pt x="1310" y="9764"/>
                </a:lnTo>
                <a:lnTo>
                  <a:pt x="1167" y="9752"/>
                </a:lnTo>
                <a:lnTo>
                  <a:pt x="941" y="9657"/>
                </a:lnTo>
                <a:lnTo>
                  <a:pt x="762" y="9478"/>
                </a:lnTo>
                <a:lnTo>
                  <a:pt x="667" y="9252"/>
                </a:lnTo>
                <a:lnTo>
                  <a:pt x="655" y="9109"/>
                </a:lnTo>
                <a:lnTo>
                  <a:pt x="655" y="1298"/>
                </a:lnTo>
                <a:lnTo>
                  <a:pt x="667" y="1167"/>
                </a:lnTo>
                <a:lnTo>
                  <a:pt x="762" y="929"/>
                </a:lnTo>
                <a:lnTo>
                  <a:pt x="941" y="751"/>
                </a:lnTo>
                <a:lnTo>
                  <a:pt x="1179" y="655"/>
                </a:lnTo>
                <a:lnTo>
                  <a:pt x="1310" y="643"/>
                </a:lnTo>
                <a:close/>
                <a:moveTo>
                  <a:pt x="1310" y="0"/>
                </a:moveTo>
                <a:lnTo>
                  <a:pt x="1036" y="12"/>
                </a:lnTo>
                <a:lnTo>
                  <a:pt x="572" y="215"/>
                </a:lnTo>
                <a:lnTo>
                  <a:pt x="214" y="560"/>
                </a:lnTo>
                <a:lnTo>
                  <a:pt x="24" y="1036"/>
                </a:lnTo>
                <a:lnTo>
                  <a:pt x="0" y="1298"/>
                </a:lnTo>
                <a:lnTo>
                  <a:pt x="0" y="9109"/>
                </a:lnTo>
                <a:lnTo>
                  <a:pt x="24" y="9383"/>
                </a:lnTo>
                <a:lnTo>
                  <a:pt x="214" y="9847"/>
                </a:lnTo>
                <a:lnTo>
                  <a:pt x="572" y="10193"/>
                </a:lnTo>
                <a:lnTo>
                  <a:pt x="1036" y="10395"/>
                </a:lnTo>
                <a:lnTo>
                  <a:pt x="1310" y="10419"/>
                </a:lnTo>
                <a:lnTo>
                  <a:pt x="6513" y="10419"/>
                </a:lnTo>
                <a:lnTo>
                  <a:pt x="6775" y="10395"/>
                </a:lnTo>
                <a:lnTo>
                  <a:pt x="7251" y="10193"/>
                </a:lnTo>
                <a:lnTo>
                  <a:pt x="7597" y="9847"/>
                </a:lnTo>
                <a:lnTo>
                  <a:pt x="7799" y="9383"/>
                </a:lnTo>
                <a:lnTo>
                  <a:pt x="7823" y="9109"/>
                </a:lnTo>
                <a:lnTo>
                  <a:pt x="7823" y="3465"/>
                </a:lnTo>
                <a:lnTo>
                  <a:pt x="7799" y="3203"/>
                </a:lnTo>
                <a:lnTo>
                  <a:pt x="7609" y="2739"/>
                </a:lnTo>
                <a:lnTo>
                  <a:pt x="7442" y="2548"/>
                </a:lnTo>
                <a:lnTo>
                  <a:pt x="5275" y="381"/>
                </a:lnTo>
                <a:lnTo>
                  <a:pt x="5072" y="203"/>
                </a:lnTo>
                <a:lnTo>
                  <a:pt x="4608" y="12"/>
                </a:lnTo>
                <a:lnTo>
                  <a:pt x="43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59"/>
          <p:cNvSpPr/>
          <p:nvPr/>
        </p:nvSpPr>
        <p:spPr>
          <a:xfrm>
            <a:off x="1557525" y="5399077"/>
            <a:ext cx="437772" cy="582969"/>
          </a:xfrm>
          <a:custGeom>
            <a:avLst/>
            <a:gdLst/>
            <a:ahLst/>
            <a:cxnLst/>
            <a:rect l="l" t="t" r="r" b="b"/>
            <a:pathLst>
              <a:path w="7824" h="10419" extrusionOk="0">
                <a:moveTo>
                  <a:pt x="4561" y="655"/>
                </a:moveTo>
                <a:lnTo>
                  <a:pt x="4644" y="691"/>
                </a:lnTo>
                <a:lnTo>
                  <a:pt x="4715" y="739"/>
                </a:lnTo>
                <a:lnTo>
                  <a:pt x="7073" y="3096"/>
                </a:lnTo>
                <a:lnTo>
                  <a:pt x="7121" y="3168"/>
                </a:lnTo>
                <a:lnTo>
                  <a:pt x="7156" y="3251"/>
                </a:lnTo>
                <a:lnTo>
                  <a:pt x="4882" y="3251"/>
                </a:lnTo>
                <a:lnTo>
                  <a:pt x="4751" y="3227"/>
                </a:lnTo>
                <a:lnTo>
                  <a:pt x="4584" y="3060"/>
                </a:lnTo>
                <a:lnTo>
                  <a:pt x="4561" y="2929"/>
                </a:lnTo>
                <a:lnTo>
                  <a:pt x="4561" y="655"/>
                </a:lnTo>
                <a:close/>
                <a:moveTo>
                  <a:pt x="3906" y="643"/>
                </a:moveTo>
                <a:lnTo>
                  <a:pt x="3906" y="2929"/>
                </a:lnTo>
                <a:lnTo>
                  <a:pt x="3930" y="3120"/>
                </a:lnTo>
                <a:lnTo>
                  <a:pt x="4072" y="3477"/>
                </a:lnTo>
                <a:lnTo>
                  <a:pt x="4334" y="3739"/>
                </a:lnTo>
                <a:lnTo>
                  <a:pt x="4692" y="3894"/>
                </a:lnTo>
                <a:lnTo>
                  <a:pt x="4882" y="3906"/>
                </a:lnTo>
                <a:lnTo>
                  <a:pt x="7168" y="3906"/>
                </a:lnTo>
                <a:lnTo>
                  <a:pt x="7168" y="9109"/>
                </a:lnTo>
                <a:lnTo>
                  <a:pt x="7156" y="9252"/>
                </a:lnTo>
                <a:lnTo>
                  <a:pt x="7061" y="9478"/>
                </a:lnTo>
                <a:lnTo>
                  <a:pt x="6882" y="9657"/>
                </a:lnTo>
                <a:lnTo>
                  <a:pt x="6644" y="9752"/>
                </a:lnTo>
                <a:lnTo>
                  <a:pt x="6513" y="9764"/>
                </a:lnTo>
                <a:lnTo>
                  <a:pt x="1310" y="9764"/>
                </a:lnTo>
                <a:lnTo>
                  <a:pt x="1167" y="9752"/>
                </a:lnTo>
                <a:lnTo>
                  <a:pt x="941" y="9657"/>
                </a:lnTo>
                <a:lnTo>
                  <a:pt x="762" y="9478"/>
                </a:lnTo>
                <a:lnTo>
                  <a:pt x="667" y="9252"/>
                </a:lnTo>
                <a:lnTo>
                  <a:pt x="655" y="9109"/>
                </a:lnTo>
                <a:lnTo>
                  <a:pt x="655" y="1298"/>
                </a:lnTo>
                <a:lnTo>
                  <a:pt x="667" y="1167"/>
                </a:lnTo>
                <a:lnTo>
                  <a:pt x="762" y="929"/>
                </a:lnTo>
                <a:lnTo>
                  <a:pt x="941" y="751"/>
                </a:lnTo>
                <a:lnTo>
                  <a:pt x="1167" y="655"/>
                </a:lnTo>
                <a:lnTo>
                  <a:pt x="1310" y="643"/>
                </a:lnTo>
                <a:close/>
                <a:moveTo>
                  <a:pt x="1310" y="0"/>
                </a:moveTo>
                <a:lnTo>
                  <a:pt x="1036" y="12"/>
                </a:lnTo>
                <a:lnTo>
                  <a:pt x="572" y="215"/>
                </a:lnTo>
                <a:lnTo>
                  <a:pt x="215" y="560"/>
                </a:lnTo>
                <a:lnTo>
                  <a:pt x="24" y="1036"/>
                </a:lnTo>
                <a:lnTo>
                  <a:pt x="0" y="1298"/>
                </a:lnTo>
                <a:lnTo>
                  <a:pt x="0" y="9109"/>
                </a:lnTo>
                <a:lnTo>
                  <a:pt x="24" y="9383"/>
                </a:lnTo>
                <a:lnTo>
                  <a:pt x="215" y="9847"/>
                </a:lnTo>
                <a:lnTo>
                  <a:pt x="572" y="10193"/>
                </a:lnTo>
                <a:lnTo>
                  <a:pt x="1036" y="10395"/>
                </a:lnTo>
                <a:lnTo>
                  <a:pt x="1310" y="10419"/>
                </a:lnTo>
                <a:lnTo>
                  <a:pt x="6513" y="10419"/>
                </a:lnTo>
                <a:lnTo>
                  <a:pt x="6775" y="10395"/>
                </a:lnTo>
                <a:lnTo>
                  <a:pt x="7252" y="10193"/>
                </a:lnTo>
                <a:lnTo>
                  <a:pt x="7597" y="9847"/>
                </a:lnTo>
                <a:lnTo>
                  <a:pt x="7799" y="9383"/>
                </a:lnTo>
                <a:lnTo>
                  <a:pt x="7823" y="9109"/>
                </a:lnTo>
                <a:lnTo>
                  <a:pt x="7823" y="3334"/>
                </a:lnTo>
                <a:lnTo>
                  <a:pt x="7799" y="3144"/>
                </a:lnTo>
                <a:lnTo>
                  <a:pt x="7656" y="2787"/>
                </a:lnTo>
                <a:lnTo>
                  <a:pt x="7525" y="2644"/>
                </a:lnTo>
                <a:lnTo>
                  <a:pt x="5180" y="286"/>
                </a:lnTo>
                <a:lnTo>
                  <a:pt x="5025" y="155"/>
                </a:lnTo>
                <a:lnTo>
                  <a:pt x="4680" y="12"/>
                </a:lnTo>
                <a:lnTo>
                  <a:pt x="4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59"/>
          <p:cNvSpPr/>
          <p:nvPr/>
        </p:nvSpPr>
        <p:spPr>
          <a:xfrm>
            <a:off x="10488723" y="5399077"/>
            <a:ext cx="582969" cy="582969"/>
          </a:xfrm>
          <a:custGeom>
            <a:avLst/>
            <a:gdLst/>
            <a:ahLst/>
            <a:cxnLst/>
            <a:rect l="l" t="t" r="r" b="b"/>
            <a:pathLst>
              <a:path w="10419" h="10419" extrusionOk="0">
                <a:moveTo>
                  <a:pt x="7156" y="691"/>
                </a:moveTo>
                <a:lnTo>
                  <a:pt x="7287" y="739"/>
                </a:lnTo>
                <a:lnTo>
                  <a:pt x="7406" y="834"/>
                </a:lnTo>
                <a:lnTo>
                  <a:pt x="9573" y="3001"/>
                </a:lnTo>
                <a:lnTo>
                  <a:pt x="9668" y="3120"/>
                </a:lnTo>
                <a:lnTo>
                  <a:pt x="9716" y="3251"/>
                </a:lnTo>
                <a:lnTo>
                  <a:pt x="7478" y="3251"/>
                </a:lnTo>
                <a:lnTo>
                  <a:pt x="7347" y="3227"/>
                </a:lnTo>
                <a:lnTo>
                  <a:pt x="7180" y="3060"/>
                </a:lnTo>
                <a:lnTo>
                  <a:pt x="7156" y="2929"/>
                </a:lnTo>
                <a:lnTo>
                  <a:pt x="7156" y="691"/>
                </a:lnTo>
                <a:close/>
                <a:moveTo>
                  <a:pt x="5406" y="4239"/>
                </a:moveTo>
                <a:lnTo>
                  <a:pt x="5299" y="4323"/>
                </a:lnTo>
                <a:lnTo>
                  <a:pt x="5215" y="4430"/>
                </a:lnTo>
                <a:lnTo>
                  <a:pt x="5215" y="4680"/>
                </a:lnTo>
                <a:lnTo>
                  <a:pt x="5299" y="4787"/>
                </a:lnTo>
                <a:lnTo>
                  <a:pt x="6692" y="6180"/>
                </a:lnTo>
                <a:lnTo>
                  <a:pt x="322" y="6180"/>
                </a:lnTo>
                <a:lnTo>
                  <a:pt x="191" y="6204"/>
                </a:lnTo>
                <a:lnTo>
                  <a:pt x="12" y="6382"/>
                </a:lnTo>
                <a:lnTo>
                  <a:pt x="0" y="6502"/>
                </a:lnTo>
                <a:lnTo>
                  <a:pt x="12" y="6632"/>
                </a:lnTo>
                <a:lnTo>
                  <a:pt x="191" y="6811"/>
                </a:lnTo>
                <a:lnTo>
                  <a:pt x="322" y="6835"/>
                </a:lnTo>
                <a:lnTo>
                  <a:pt x="6692" y="6835"/>
                </a:lnTo>
                <a:lnTo>
                  <a:pt x="5299" y="8228"/>
                </a:lnTo>
                <a:lnTo>
                  <a:pt x="5215" y="8335"/>
                </a:lnTo>
                <a:lnTo>
                  <a:pt x="5215" y="8585"/>
                </a:lnTo>
                <a:lnTo>
                  <a:pt x="5299" y="8692"/>
                </a:lnTo>
                <a:lnTo>
                  <a:pt x="5406" y="8764"/>
                </a:lnTo>
                <a:lnTo>
                  <a:pt x="5525" y="8788"/>
                </a:lnTo>
                <a:lnTo>
                  <a:pt x="5656" y="8764"/>
                </a:lnTo>
                <a:lnTo>
                  <a:pt x="5763" y="8692"/>
                </a:lnTo>
                <a:lnTo>
                  <a:pt x="7716" y="6740"/>
                </a:lnTo>
                <a:lnTo>
                  <a:pt x="7787" y="6632"/>
                </a:lnTo>
                <a:lnTo>
                  <a:pt x="7787" y="6382"/>
                </a:lnTo>
                <a:lnTo>
                  <a:pt x="7716" y="6275"/>
                </a:lnTo>
                <a:lnTo>
                  <a:pt x="5763" y="4323"/>
                </a:lnTo>
                <a:lnTo>
                  <a:pt x="5656" y="4239"/>
                </a:lnTo>
                <a:close/>
                <a:moveTo>
                  <a:pt x="3906" y="0"/>
                </a:moveTo>
                <a:lnTo>
                  <a:pt x="3632" y="12"/>
                </a:lnTo>
                <a:lnTo>
                  <a:pt x="3167" y="215"/>
                </a:lnTo>
                <a:lnTo>
                  <a:pt x="2822" y="572"/>
                </a:lnTo>
                <a:lnTo>
                  <a:pt x="2620" y="1036"/>
                </a:lnTo>
                <a:lnTo>
                  <a:pt x="2596" y="1298"/>
                </a:lnTo>
                <a:lnTo>
                  <a:pt x="2596" y="4882"/>
                </a:lnTo>
                <a:lnTo>
                  <a:pt x="2620" y="5013"/>
                </a:lnTo>
                <a:lnTo>
                  <a:pt x="2798" y="5192"/>
                </a:lnTo>
                <a:lnTo>
                  <a:pt x="2929" y="5204"/>
                </a:lnTo>
                <a:lnTo>
                  <a:pt x="3060" y="5192"/>
                </a:lnTo>
                <a:lnTo>
                  <a:pt x="3239" y="5013"/>
                </a:lnTo>
                <a:lnTo>
                  <a:pt x="3251" y="4882"/>
                </a:lnTo>
                <a:lnTo>
                  <a:pt x="3251" y="1298"/>
                </a:lnTo>
                <a:lnTo>
                  <a:pt x="3263" y="1167"/>
                </a:lnTo>
                <a:lnTo>
                  <a:pt x="3358" y="929"/>
                </a:lnTo>
                <a:lnTo>
                  <a:pt x="3536" y="751"/>
                </a:lnTo>
                <a:lnTo>
                  <a:pt x="3775" y="655"/>
                </a:lnTo>
                <a:lnTo>
                  <a:pt x="3906" y="643"/>
                </a:lnTo>
                <a:lnTo>
                  <a:pt x="6513" y="643"/>
                </a:lnTo>
                <a:lnTo>
                  <a:pt x="6513" y="2929"/>
                </a:lnTo>
                <a:lnTo>
                  <a:pt x="6525" y="3120"/>
                </a:lnTo>
                <a:lnTo>
                  <a:pt x="6668" y="3477"/>
                </a:lnTo>
                <a:lnTo>
                  <a:pt x="6930" y="3739"/>
                </a:lnTo>
                <a:lnTo>
                  <a:pt x="7287" y="3894"/>
                </a:lnTo>
                <a:lnTo>
                  <a:pt x="7490" y="3906"/>
                </a:lnTo>
                <a:lnTo>
                  <a:pt x="9764" y="3906"/>
                </a:lnTo>
                <a:lnTo>
                  <a:pt x="9764" y="9109"/>
                </a:lnTo>
                <a:lnTo>
                  <a:pt x="9752" y="9240"/>
                </a:lnTo>
                <a:lnTo>
                  <a:pt x="9657" y="9478"/>
                </a:lnTo>
                <a:lnTo>
                  <a:pt x="9478" y="9657"/>
                </a:lnTo>
                <a:lnTo>
                  <a:pt x="9240" y="9752"/>
                </a:lnTo>
                <a:lnTo>
                  <a:pt x="9109" y="9764"/>
                </a:lnTo>
                <a:lnTo>
                  <a:pt x="3906" y="9764"/>
                </a:lnTo>
                <a:lnTo>
                  <a:pt x="3775" y="9752"/>
                </a:lnTo>
                <a:lnTo>
                  <a:pt x="3536" y="9657"/>
                </a:lnTo>
                <a:lnTo>
                  <a:pt x="3358" y="9478"/>
                </a:lnTo>
                <a:lnTo>
                  <a:pt x="3263" y="9240"/>
                </a:lnTo>
                <a:lnTo>
                  <a:pt x="3251" y="9109"/>
                </a:lnTo>
                <a:lnTo>
                  <a:pt x="3251" y="8133"/>
                </a:lnTo>
                <a:lnTo>
                  <a:pt x="3227" y="8002"/>
                </a:lnTo>
                <a:lnTo>
                  <a:pt x="3060" y="7823"/>
                </a:lnTo>
                <a:lnTo>
                  <a:pt x="2929" y="7811"/>
                </a:lnTo>
                <a:lnTo>
                  <a:pt x="2798" y="7823"/>
                </a:lnTo>
                <a:lnTo>
                  <a:pt x="2620" y="8002"/>
                </a:lnTo>
                <a:lnTo>
                  <a:pt x="2596" y="8133"/>
                </a:lnTo>
                <a:lnTo>
                  <a:pt x="2596" y="9109"/>
                </a:lnTo>
                <a:lnTo>
                  <a:pt x="2620" y="9383"/>
                </a:lnTo>
                <a:lnTo>
                  <a:pt x="2810" y="9847"/>
                </a:lnTo>
                <a:lnTo>
                  <a:pt x="3167" y="10193"/>
                </a:lnTo>
                <a:lnTo>
                  <a:pt x="3632" y="10395"/>
                </a:lnTo>
                <a:lnTo>
                  <a:pt x="3906" y="10419"/>
                </a:lnTo>
                <a:lnTo>
                  <a:pt x="9109" y="10419"/>
                </a:lnTo>
                <a:lnTo>
                  <a:pt x="9371" y="10395"/>
                </a:lnTo>
                <a:lnTo>
                  <a:pt x="9847" y="10193"/>
                </a:lnTo>
                <a:lnTo>
                  <a:pt x="10192" y="9847"/>
                </a:lnTo>
                <a:lnTo>
                  <a:pt x="10395" y="9383"/>
                </a:lnTo>
                <a:lnTo>
                  <a:pt x="10419" y="9109"/>
                </a:lnTo>
                <a:lnTo>
                  <a:pt x="10419" y="3465"/>
                </a:lnTo>
                <a:lnTo>
                  <a:pt x="10395" y="3215"/>
                </a:lnTo>
                <a:lnTo>
                  <a:pt x="10204" y="2739"/>
                </a:lnTo>
                <a:lnTo>
                  <a:pt x="10038" y="2548"/>
                </a:lnTo>
                <a:lnTo>
                  <a:pt x="7871" y="381"/>
                </a:lnTo>
                <a:lnTo>
                  <a:pt x="7668" y="215"/>
                </a:lnTo>
                <a:lnTo>
                  <a:pt x="7204" y="12"/>
                </a:lnTo>
                <a:lnTo>
                  <a:pt x="69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59"/>
          <p:cNvSpPr/>
          <p:nvPr/>
        </p:nvSpPr>
        <p:spPr>
          <a:xfrm>
            <a:off x="11686547" y="5399077"/>
            <a:ext cx="437772" cy="582969"/>
          </a:xfrm>
          <a:custGeom>
            <a:avLst/>
            <a:gdLst/>
            <a:ahLst/>
            <a:cxnLst/>
            <a:rect l="l" t="t" r="r" b="b"/>
            <a:pathLst>
              <a:path w="7824" h="10419" extrusionOk="0">
                <a:moveTo>
                  <a:pt x="1632" y="1298"/>
                </a:moveTo>
                <a:lnTo>
                  <a:pt x="1501" y="1322"/>
                </a:lnTo>
                <a:lnTo>
                  <a:pt x="1322" y="1489"/>
                </a:lnTo>
                <a:lnTo>
                  <a:pt x="1310" y="1620"/>
                </a:lnTo>
                <a:lnTo>
                  <a:pt x="1322" y="1751"/>
                </a:lnTo>
                <a:lnTo>
                  <a:pt x="1501" y="1929"/>
                </a:lnTo>
                <a:lnTo>
                  <a:pt x="1632" y="1953"/>
                </a:lnTo>
                <a:lnTo>
                  <a:pt x="2930" y="1953"/>
                </a:lnTo>
                <a:lnTo>
                  <a:pt x="3061" y="1929"/>
                </a:lnTo>
                <a:lnTo>
                  <a:pt x="3239" y="1751"/>
                </a:lnTo>
                <a:lnTo>
                  <a:pt x="3263" y="1620"/>
                </a:lnTo>
                <a:lnTo>
                  <a:pt x="3239" y="1489"/>
                </a:lnTo>
                <a:lnTo>
                  <a:pt x="3061" y="1322"/>
                </a:lnTo>
                <a:lnTo>
                  <a:pt x="2930" y="1298"/>
                </a:lnTo>
                <a:close/>
                <a:moveTo>
                  <a:pt x="1632" y="2596"/>
                </a:moveTo>
                <a:lnTo>
                  <a:pt x="1501" y="2620"/>
                </a:lnTo>
                <a:lnTo>
                  <a:pt x="1322" y="2799"/>
                </a:lnTo>
                <a:lnTo>
                  <a:pt x="1310" y="2929"/>
                </a:lnTo>
                <a:lnTo>
                  <a:pt x="1322" y="3060"/>
                </a:lnTo>
                <a:lnTo>
                  <a:pt x="1501" y="3239"/>
                </a:lnTo>
                <a:lnTo>
                  <a:pt x="1632" y="3251"/>
                </a:lnTo>
                <a:lnTo>
                  <a:pt x="2930" y="3251"/>
                </a:lnTo>
                <a:lnTo>
                  <a:pt x="3061" y="3239"/>
                </a:lnTo>
                <a:lnTo>
                  <a:pt x="3239" y="3060"/>
                </a:lnTo>
                <a:lnTo>
                  <a:pt x="3263" y="2929"/>
                </a:lnTo>
                <a:lnTo>
                  <a:pt x="3239" y="2799"/>
                </a:lnTo>
                <a:lnTo>
                  <a:pt x="3061" y="2620"/>
                </a:lnTo>
                <a:lnTo>
                  <a:pt x="2930" y="2596"/>
                </a:lnTo>
                <a:close/>
                <a:moveTo>
                  <a:pt x="4561" y="691"/>
                </a:moveTo>
                <a:lnTo>
                  <a:pt x="4692" y="751"/>
                </a:lnTo>
                <a:lnTo>
                  <a:pt x="4811" y="834"/>
                </a:lnTo>
                <a:lnTo>
                  <a:pt x="6978" y="3001"/>
                </a:lnTo>
                <a:lnTo>
                  <a:pt x="7073" y="3120"/>
                </a:lnTo>
                <a:lnTo>
                  <a:pt x="7121" y="3251"/>
                </a:lnTo>
                <a:lnTo>
                  <a:pt x="4882" y="3251"/>
                </a:lnTo>
                <a:lnTo>
                  <a:pt x="4751" y="3239"/>
                </a:lnTo>
                <a:lnTo>
                  <a:pt x="4585" y="3060"/>
                </a:lnTo>
                <a:lnTo>
                  <a:pt x="4561" y="2929"/>
                </a:lnTo>
                <a:lnTo>
                  <a:pt x="4561" y="691"/>
                </a:lnTo>
                <a:close/>
                <a:moveTo>
                  <a:pt x="3906" y="4561"/>
                </a:moveTo>
                <a:lnTo>
                  <a:pt x="3775" y="4573"/>
                </a:lnTo>
                <a:lnTo>
                  <a:pt x="3608" y="4751"/>
                </a:lnTo>
                <a:lnTo>
                  <a:pt x="3584" y="4882"/>
                </a:lnTo>
                <a:lnTo>
                  <a:pt x="3584" y="5204"/>
                </a:lnTo>
                <a:lnTo>
                  <a:pt x="3584" y="5216"/>
                </a:lnTo>
                <a:lnTo>
                  <a:pt x="3584" y="5227"/>
                </a:lnTo>
                <a:lnTo>
                  <a:pt x="3394" y="5251"/>
                </a:lnTo>
                <a:lnTo>
                  <a:pt x="3072" y="5382"/>
                </a:lnTo>
                <a:lnTo>
                  <a:pt x="2822" y="5573"/>
                </a:lnTo>
                <a:lnTo>
                  <a:pt x="2668" y="5835"/>
                </a:lnTo>
                <a:lnTo>
                  <a:pt x="2620" y="5990"/>
                </a:lnTo>
                <a:lnTo>
                  <a:pt x="2608" y="6132"/>
                </a:lnTo>
                <a:lnTo>
                  <a:pt x="2632" y="6382"/>
                </a:lnTo>
                <a:lnTo>
                  <a:pt x="2727" y="6585"/>
                </a:lnTo>
                <a:lnTo>
                  <a:pt x="2870" y="6752"/>
                </a:lnTo>
                <a:lnTo>
                  <a:pt x="3144" y="6930"/>
                </a:lnTo>
                <a:lnTo>
                  <a:pt x="3537" y="7073"/>
                </a:lnTo>
                <a:lnTo>
                  <a:pt x="3692" y="7121"/>
                </a:lnTo>
                <a:lnTo>
                  <a:pt x="3834" y="7156"/>
                </a:lnTo>
                <a:lnTo>
                  <a:pt x="4251" y="7264"/>
                </a:lnTo>
                <a:lnTo>
                  <a:pt x="4513" y="7406"/>
                </a:lnTo>
                <a:lnTo>
                  <a:pt x="4561" y="7502"/>
                </a:lnTo>
                <a:lnTo>
                  <a:pt x="4549" y="7561"/>
                </a:lnTo>
                <a:lnTo>
                  <a:pt x="4525" y="7633"/>
                </a:lnTo>
                <a:lnTo>
                  <a:pt x="4394" y="7740"/>
                </a:lnTo>
                <a:lnTo>
                  <a:pt x="4168" y="7799"/>
                </a:lnTo>
                <a:lnTo>
                  <a:pt x="3870" y="7811"/>
                </a:lnTo>
                <a:lnTo>
                  <a:pt x="3703" y="7799"/>
                </a:lnTo>
                <a:lnTo>
                  <a:pt x="3418" y="7740"/>
                </a:lnTo>
                <a:lnTo>
                  <a:pt x="3132" y="7645"/>
                </a:lnTo>
                <a:lnTo>
                  <a:pt x="3025" y="7609"/>
                </a:lnTo>
                <a:lnTo>
                  <a:pt x="2906" y="7585"/>
                </a:lnTo>
                <a:lnTo>
                  <a:pt x="2680" y="7704"/>
                </a:lnTo>
                <a:lnTo>
                  <a:pt x="2620" y="7823"/>
                </a:lnTo>
                <a:lnTo>
                  <a:pt x="2596" y="7954"/>
                </a:lnTo>
                <a:lnTo>
                  <a:pt x="2715" y="8180"/>
                </a:lnTo>
                <a:lnTo>
                  <a:pt x="2834" y="8228"/>
                </a:lnTo>
                <a:lnTo>
                  <a:pt x="2930" y="8264"/>
                </a:lnTo>
                <a:lnTo>
                  <a:pt x="3251" y="8359"/>
                </a:lnTo>
                <a:lnTo>
                  <a:pt x="3584" y="8430"/>
                </a:lnTo>
                <a:lnTo>
                  <a:pt x="3584" y="8442"/>
                </a:lnTo>
                <a:lnTo>
                  <a:pt x="3584" y="8466"/>
                </a:lnTo>
                <a:lnTo>
                  <a:pt x="3584" y="8788"/>
                </a:lnTo>
                <a:lnTo>
                  <a:pt x="3608" y="8919"/>
                </a:lnTo>
                <a:lnTo>
                  <a:pt x="3775" y="9097"/>
                </a:lnTo>
                <a:lnTo>
                  <a:pt x="3906" y="9121"/>
                </a:lnTo>
                <a:lnTo>
                  <a:pt x="4037" y="9097"/>
                </a:lnTo>
                <a:lnTo>
                  <a:pt x="4215" y="8919"/>
                </a:lnTo>
                <a:lnTo>
                  <a:pt x="4239" y="8788"/>
                </a:lnTo>
                <a:lnTo>
                  <a:pt x="4239" y="8466"/>
                </a:lnTo>
                <a:lnTo>
                  <a:pt x="4227" y="8454"/>
                </a:lnTo>
                <a:lnTo>
                  <a:pt x="4227" y="8430"/>
                </a:lnTo>
                <a:lnTo>
                  <a:pt x="4418" y="8407"/>
                </a:lnTo>
                <a:lnTo>
                  <a:pt x="4739" y="8276"/>
                </a:lnTo>
                <a:lnTo>
                  <a:pt x="4989" y="8097"/>
                </a:lnTo>
                <a:lnTo>
                  <a:pt x="5156" y="7835"/>
                </a:lnTo>
                <a:lnTo>
                  <a:pt x="5192" y="7692"/>
                </a:lnTo>
                <a:lnTo>
                  <a:pt x="5216" y="7537"/>
                </a:lnTo>
                <a:lnTo>
                  <a:pt x="5192" y="7287"/>
                </a:lnTo>
                <a:lnTo>
                  <a:pt x="5097" y="7073"/>
                </a:lnTo>
                <a:lnTo>
                  <a:pt x="4954" y="6918"/>
                </a:lnTo>
                <a:lnTo>
                  <a:pt x="4656" y="6728"/>
                </a:lnTo>
                <a:lnTo>
                  <a:pt x="4204" y="6573"/>
                </a:lnTo>
                <a:lnTo>
                  <a:pt x="3989" y="6525"/>
                </a:lnTo>
                <a:lnTo>
                  <a:pt x="3858" y="6490"/>
                </a:lnTo>
                <a:lnTo>
                  <a:pt x="3465" y="6371"/>
                </a:lnTo>
                <a:lnTo>
                  <a:pt x="3275" y="6228"/>
                </a:lnTo>
                <a:lnTo>
                  <a:pt x="3263" y="6144"/>
                </a:lnTo>
                <a:lnTo>
                  <a:pt x="3263" y="6109"/>
                </a:lnTo>
                <a:lnTo>
                  <a:pt x="3287" y="6037"/>
                </a:lnTo>
                <a:lnTo>
                  <a:pt x="3430" y="5930"/>
                </a:lnTo>
                <a:lnTo>
                  <a:pt x="3787" y="5847"/>
                </a:lnTo>
                <a:lnTo>
                  <a:pt x="4108" y="5882"/>
                </a:lnTo>
                <a:lnTo>
                  <a:pt x="4323" y="5918"/>
                </a:lnTo>
                <a:lnTo>
                  <a:pt x="4549" y="5978"/>
                </a:lnTo>
                <a:lnTo>
                  <a:pt x="4680" y="6001"/>
                </a:lnTo>
                <a:lnTo>
                  <a:pt x="4894" y="5882"/>
                </a:lnTo>
                <a:lnTo>
                  <a:pt x="4954" y="5763"/>
                </a:lnTo>
                <a:lnTo>
                  <a:pt x="4978" y="5632"/>
                </a:lnTo>
                <a:lnTo>
                  <a:pt x="4858" y="5418"/>
                </a:lnTo>
                <a:lnTo>
                  <a:pt x="4739" y="5358"/>
                </a:lnTo>
                <a:lnTo>
                  <a:pt x="4454" y="5275"/>
                </a:lnTo>
                <a:lnTo>
                  <a:pt x="4227" y="5239"/>
                </a:lnTo>
                <a:lnTo>
                  <a:pt x="4227" y="5216"/>
                </a:lnTo>
                <a:lnTo>
                  <a:pt x="4239" y="5204"/>
                </a:lnTo>
                <a:lnTo>
                  <a:pt x="4239" y="4882"/>
                </a:lnTo>
                <a:lnTo>
                  <a:pt x="4215" y="4751"/>
                </a:lnTo>
                <a:lnTo>
                  <a:pt x="4037" y="4573"/>
                </a:lnTo>
                <a:lnTo>
                  <a:pt x="3906" y="4561"/>
                </a:lnTo>
                <a:close/>
                <a:moveTo>
                  <a:pt x="3918" y="643"/>
                </a:moveTo>
                <a:lnTo>
                  <a:pt x="3918" y="2929"/>
                </a:lnTo>
                <a:lnTo>
                  <a:pt x="3930" y="3120"/>
                </a:lnTo>
                <a:lnTo>
                  <a:pt x="4073" y="3477"/>
                </a:lnTo>
                <a:lnTo>
                  <a:pt x="4335" y="3739"/>
                </a:lnTo>
                <a:lnTo>
                  <a:pt x="4692" y="3894"/>
                </a:lnTo>
                <a:lnTo>
                  <a:pt x="4894" y="3906"/>
                </a:lnTo>
                <a:lnTo>
                  <a:pt x="7168" y="3906"/>
                </a:lnTo>
                <a:lnTo>
                  <a:pt x="7168" y="9109"/>
                </a:lnTo>
                <a:lnTo>
                  <a:pt x="7156" y="9252"/>
                </a:lnTo>
                <a:lnTo>
                  <a:pt x="7061" y="9478"/>
                </a:lnTo>
                <a:lnTo>
                  <a:pt x="6883" y="9657"/>
                </a:lnTo>
                <a:lnTo>
                  <a:pt x="6644" y="9752"/>
                </a:lnTo>
                <a:lnTo>
                  <a:pt x="6513" y="9764"/>
                </a:lnTo>
                <a:lnTo>
                  <a:pt x="1310" y="9764"/>
                </a:lnTo>
                <a:lnTo>
                  <a:pt x="1179" y="9752"/>
                </a:lnTo>
                <a:lnTo>
                  <a:pt x="941" y="9657"/>
                </a:lnTo>
                <a:lnTo>
                  <a:pt x="763" y="9478"/>
                </a:lnTo>
                <a:lnTo>
                  <a:pt x="667" y="9252"/>
                </a:lnTo>
                <a:lnTo>
                  <a:pt x="655" y="9109"/>
                </a:lnTo>
                <a:lnTo>
                  <a:pt x="655" y="1298"/>
                </a:lnTo>
                <a:lnTo>
                  <a:pt x="667" y="1167"/>
                </a:lnTo>
                <a:lnTo>
                  <a:pt x="763" y="929"/>
                </a:lnTo>
                <a:lnTo>
                  <a:pt x="941" y="751"/>
                </a:lnTo>
                <a:lnTo>
                  <a:pt x="1179" y="655"/>
                </a:lnTo>
                <a:lnTo>
                  <a:pt x="1310" y="643"/>
                </a:lnTo>
                <a:close/>
                <a:moveTo>
                  <a:pt x="1310" y="0"/>
                </a:moveTo>
                <a:lnTo>
                  <a:pt x="1036" y="12"/>
                </a:lnTo>
                <a:lnTo>
                  <a:pt x="572" y="215"/>
                </a:lnTo>
                <a:lnTo>
                  <a:pt x="227" y="560"/>
                </a:lnTo>
                <a:lnTo>
                  <a:pt x="24" y="1036"/>
                </a:lnTo>
                <a:lnTo>
                  <a:pt x="0" y="1298"/>
                </a:lnTo>
                <a:lnTo>
                  <a:pt x="0" y="9109"/>
                </a:lnTo>
                <a:lnTo>
                  <a:pt x="24" y="9383"/>
                </a:lnTo>
                <a:lnTo>
                  <a:pt x="227" y="9847"/>
                </a:lnTo>
                <a:lnTo>
                  <a:pt x="572" y="10193"/>
                </a:lnTo>
                <a:lnTo>
                  <a:pt x="1036" y="10395"/>
                </a:lnTo>
                <a:lnTo>
                  <a:pt x="1310" y="10419"/>
                </a:lnTo>
                <a:lnTo>
                  <a:pt x="6513" y="10419"/>
                </a:lnTo>
                <a:lnTo>
                  <a:pt x="6787" y="10395"/>
                </a:lnTo>
                <a:lnTo>
                  <a:pt x="7252" y="10193"/>
                </a:lnTo>
                <a:lnTo>
                  <a:pt x="7597" y="9847"/>
                </a:lnTo>
                <a:lnTo>
                  <a:pt x="7799" y="9383"/>
                </a:lnTo>
                <a:lnTo>
                  <a:pt x="7823" y="9109"/>
                </a:lnTo>
                <a:lnTo>
                  <a:pt x="7823" y="3465"/>
                </a:lnTo>
                <a:lnTo>
                  <a:pt x="7799" y="3203"/>
                </a:lnTo>
                <a:lnTo>
                  <a:pt x="7609" y="2739"/>
                </a:lnTo>
                <a:lnTo>
                  <a:pt x="7442" y="2548"/>
                </a:lnTo>
                <a:lnTo>
                  <a:pt x="5275" y="381"/>
                </a:lnTo>
                <a:lnTo>
                  <a:pt x="5073" y="203"/>
                </a:lnTo>
                <a:lnTo>
                  <a:pt x="4608" y="12"/>
                </a:lnTo>
                <a:lnTo>
                  <a:pt x="434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59"/>
          <p:cNvSpPr/>
          <p:nvPr/>
        </p:nvSpPr>
        <p:spPr>
          <a:xfrm>
            <a:off x="12812417" y="5399077"/>
            <a:ext cx="437101" cy="582969"/>
          </a:xfrm>
          <a:custGeom>
            <a:avLst/>
            <a:gdLst/>
            <a:ahLst/>
            <a:cxnLst/>
            <a:rect l="l" t="t" r="r" b="b"/>
            <a:pathLst>
              <a:path w="7812" h="10419" extrusionOk="0">
                <a:moveTo>
                  <a:pt x="4549" y="691"/>
                </a:moveTo>
                <a:lnTo>
                  <a:pt x="4692" y="751"/>
                </a:lnTo>
                <a:lnTo>
                  <a:pt x="4799" y="834"/>
                </a:lnTo>
                <a:lnTo>
                  <a:pt x="6966" y="3001"/>
                </a:lnTo>
                <a:lnTo>
                  <a:pt x="7062" y="3120"/>
                </a:lnTo>
                <a:lnTo>
                  <a:pt x="7121" y="3251"/>
                </a:lnTo>
                <a:lnTo>
                  <a:pt x="4883" y="3251"/>
                </a:lnTo>
                <a:lnTo>
                  <a:pt x="4752" y="3239"/>
                </a:lnTo>
                <a:lnTo>
                  <a:pt x="4573" y="3060"/>
                </a:lnTo>
                <a:lnTo>
                  <a:pt x="4549" y="2929"/>
                </a:lnTo>
                <a:lnTo>
                  <a:pt x="4549" y="691"/>
                </a:lnTo>
                <a:close/>
                <a:moveTo>
                  <a:pt x="2275" y="5204"/>
                </a:moveTo>
                <a:lnTo>
                  <a:pt x="2144" y="5227"/>
                </a:lnTo>
                <a:lnTo>
                  <a:pt x="1966" y="5406"/>
                </a:lnTo>
                <a:lnTo>
                  <a:pt x="1954" y="5537"/>
                </a:lnTo>
                <a:lnTo>
                  <a:pt x="1966" y="5656"/>
                </a:lnTo>
                <a:lnTo>
                  <a:pt x="2144" y="5835"/>
                </a:lnTo>
                <a:lnTo>
                  <a:pt x="2275" y="5859"/>
                </a:lnTo>
                <a:lnTo>
                  <a:pt x="5538" y="5859"/>
                </a:lnTo>
                <a:lnTo>
                  <a:pt x="5657" y="5835"/>
                </a:lnTo>
                <a:lnTo>
                  <a:pt x="5835" y="5656"/>
                </a:lnTo>
                <a:lnTo>
                  <a:pt x="5859" y="5537"/>
                </a:lnTo>
                <a:lnTo>
                  <a:pt x="5835" y="5406"/>
                </a:lnTo>
                <a:lnTo>
                  <a:pt x="5657" y="5227"/>
                </a:lnTo>
                <a:lnTo>
                  <a:pt x="5538" y="5204"/>
                </a:lnTo>
                <a:close/>
                <a:moveTo>
                  <a:pt x="2275" y="6513"/>
                </a:moveTo>
                <a:lnTo>
                  <a:pt x="2144" y="6525"/>
                </a:lnTo>
                <a:lnTo>
                  <a:pt x="1966" y="6704"/>
                </a:lnTo>
                <a:lnTo>
                  <a:pt x="1942" y="6835"/>
                </a:lnTo>
                <a:lnTo>
                  <a:pt x="1966" y="6966"/>
                </a:lnTo>
                <a:lnTo>
                  <a:pt x="2144" y="7144"/>
                </a:lnTo>
                <a:lnTo>
                  <a:pt x="2275" y="7156"/>
                </a:lnTo>
                <a:lnTo>
                  <a:pt x="5526" y="7156"/>
                </a:lnTo>
                <a:lnTo>
                  <a:pt x="5657" y="7144"/>
                </a:lnTo>
                <a:lnTo>
                  <a:pt x="5835" y="6966"/>
                </a:lnTo>
                <a:lnTo>
                  <a:pt x="5859" y="6835"/>
                </a:lnTo>
                <a:lnTo>
                  <a:pt x="5835" y="6704"/>
                </a:lnTo>
                <a:lnTo>
                  <a:pt x="5657" y="6525"/>
                </a:lnTo>
                <a:lnTo>
                  <a:pt x="5526" y="6513"/>
                </a:lnTo>
                <a:close/>
                <a:moveTo>
                  <a:pt x="2275" y="7811"/>
                </a:moveTo>
                <a:lnTo>
                  <a:pt x="2144" y="7823"/>
                </a:lnTo>
                <a:lnTo>
                  <a:pt x="1966" y="8002"/>
                </a:lnTo>
                <a:lnTo>
                  <a:pt x="1942" y="8133"/>
                </a:lnTo>
                <a:lnTo>
                  <a:pt x="1966" y="8264"/>
                </a:lnTo>
                <a:lnTo>
                  <a:pt x="2144" y="8442"/>
                </a:lnTo>
                <a:lnTo>
                  <a:pt x="2275" y="8466"/>
                </a:lnTo>
                <a:lnTo>
                  <a:pt x="5526" y="8466"/>
                </a:lnTo>
                <a:lnTo>
                  <a:pt x="5657" y="8442"/>
                </a:lnTo>
                <a:lnTo>
                  <a:pt x="5835" y="8264"/>
                </a:lnTo>
                <a:lnTo>
                  <a:pt x="5859" y="8133"/>
                </a:lnTo>
                <a:lnTo>
                  <a:pt x="5835" y="8002"/>
                </a:lnTo>
                <a:lnTo>
                  <a:pt x="5657" y="7823"/>
                </a:lnTo>
                <a:lnTo>
                  <a:pt x="5526" y="7811"/>
                </a:lnTo>
                <a:close/>
                <a:moveTo>
                  <a:pt x="3906" y="643"/>
                </a:moveTo>
                <a:lnTo>
                  <a:pt x="3906" y="2929"/>
                </a:lnTo>
                <a:lnTo>
                  <a:pt x="3918" y="3120"/>
                </a:lnTo>
                <a:lnTo>
                  <a:pt x="4061" y="3477"/>
                </a:lnTo>
                <a:lnTo>
                  <a:pt x="4335" y="3739"/>
                </a:lnTo>
                <a:lnTo>
                  <a:pt x="4680" y="3894"/>
                </a:lnTo>
                <a:lnTo>
                  <a:pt x="4883" y="3906"/>
                </a:lnTo>
                <a:lnTo>
                  <a:pt x="7157" y="3906"/>
                </a:lnTo>
                <a:lnTo>
                  <a:pt x="7157" y="9109"/>
                </a:lnTo>
                <a:lnTo>
                  <a:pt x="7145" y="9252"/>
                </a:lnTo>
                <a:lnTo>
                  <a:pt x="7050" y="9478"/>
                </a:lnTo>
                <a:lnTo>
                  <a:pt x="6871" y="9657"/>
                </a:lnTo>
                <a:lnTo>
                  <a:pt x="6645" y="9752"/>
                </a:lnTo>
                <a:lnTo>
                  <a:pt x="6514" y="9764"/>
                </a:lnTo>
                <a:lnTo>
                  <a:pt x="1299" y="9764"/>
                </a:lnTo>
                <a:lnTo>
                  <a:pt x="1168" y="9752"/>
                </a:lnTo>
                <a:lnTo>
                  <a:pt x="930" y="9657"/>
                </a:lnTo>
                <a:lnTo>
                  <a:pt x="751" y="9478"/>
                </a:lnTo>
                <a:lnTo>
                  <a:pt x="656" y="9252"/>
                </a:lnTo>
                <a:lnTo>
                  <a:pt x="644" y="9109"/>
                </a:lnTo>
                <a:lnTo>
                  <a:pt x="644" y="1298"/>
                </a:lnTo>
                <a:lnTo>
                  <a:pt x="656" y="1167"/>
                </a:lnTo>
                <a:lnTo>
                  <a:pt x="751" y="929"/>
                </a:lnTo>
                <a:lnTo>
                  <a:pt x="930" y="751"/>
                </a:lnTo>
                <a:lnTo>
                  <a:pt x="1168" y="655"/>
                </a:lnTo>
                <a:lnTo>
                  <a:pt x="1299" y="643"/>
                </a:lnTo>
                <a:close/>
                <a:moveTo>
                  <a:pt x="1299" y="0"/>
                </a:moveTo>
                <a:lnTo>
                  <a:pt x="1037" y="12"/>
                </a:lnTo>
                <a:lnTo>
                  <a:pt x="561" y="215"/>
                </a:lnTo>
                <a:lnTo>
                  <a:pt x="215" y="560"/>
                </a:lnTo>
                <a:lnTo>
                  <a:pt x="13" y="1036"/>
                </a:lnTo>
                <a:lnTo>
                  <a:pt x="1" y="1298"/>
                </a:lnTo>
                <a:lnTo>
                  <a:pt x="1" y="9109"/>
                </a:lnTo>
                <a:lnTo>
                  <a:pt x="13" y="9383"/>
                </a:lnTo>
                <a:lnTo>
                  <a:pt x="215" y="9847"/>
                </a:lnTo>
                <a:lnTo>
                  <a:pt x="561" y="10193"/>
                </a:lnTo>
                <a:lnTo>
                  <a:pt x="1037" y="10395"/>
                </a:lnTo>
                <a:lnTo>
                  <a:pt x="1299" y="10419"/>
                </a:lnTo>
                <a:lnTo>
                  <a:pt x="6514" y="10419"/>
                </a:lnTo>
                <a:lnTo>
                  <a:pt x="6776" y="10395"/>
                </a:lnTo>
                <a:lnTo>
                  <a:pt x="7240" y="10193"/>
                </a:lnTo>
                <a:lnTo>
                  <a:pt x="7597" y="9847"/>
                </a:lnTo>
                <a:lnTo>
                  <a:pt x="7788" y="9383"/>
                </a:lnTo>
                <a:lnTo>
                  <a:pt x="7812" y="9109"/>
                </a:lnTo>
                <a:lnTo>
                  <a:pt x="7812" y="3465"/>
                </a:lnTo>
                <a:lnTo>
                  <a:pt x="7788" y="3203"/>
                </a:lnTo>
                <a:lnTo>
                  <a:pt x="7597" y="2739"/>
                </a:lnTo>
                <a:lnTo>
                  <a:pt x="7431" y="2548"/>
                </a:lnTo>
                <a:lnTo>
                  <a:pt x="5264" y="381"/>
                </a:lnTo>
                <a:lnTo>
                  <a:pt x="5073" y="203"/>
                </a:lnTo>
                <a:lnTo>
                  <a:pt x="4597" y="12"/>
                </a:lnTo>
                <a:lnTo>
                  <a:pt x="4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59"/>
          <p:cNvSpPr/>
          <p:nvPr/>
        </p:nvSpPr>
        <p:spPr>
          <a:xfrm>
            <a:off x="13828397" y="5399077"/>
            <a:ext cx="655595" cy="582969"/>
          </a:xfrm>
          <a:custGeom>
            <a:avLst/>
            <a:gdLst/>
            <a:ahLst/>
            <a:cxnLst/>
            <a:rect l="l" t="t" r="r" b="b"/>
            <a:pathLst>
              <a:path w="11717" h="10419" extrusionOk="0">
                <a:moveTo>
                  <a:pt x="4561" y="691"/>
                </a:moveTo>
                <a:lnTo>
                  <a:pt x="4692" y="751"/>
                </a:lnTo>
                <a:lnTo>
                  <a:pt x="4811" y="846"/>
                </a:lnTo>
                <a:lnTo>
                  <a:pt x="6978" y="3013"/>
                </a:lnTo>
                <a:lnTo>
                  <a:pt x="7073" y="3120"/>
                </a:lnTo>
                <a:lnTo>
                  <a:pt x="7121" y="3251"/>
                </a:lnTo>
                <a:lnTo>
                  <a:pt x="4882" y="3251"/>
                </a:lnTo>
                <a:lnTo>
                  <a:pt x="4751" y="3239"/>
                </a:lnTo>
                <a:lnTo>
                  <a:pt x="4573" y="3060"/>
                </a:lnTo>
                <a:lnTo>
                  <a:pt x="4561" y="2929"/>
                </a:lnTo>
                <a:lnTo>
                  <a:pt x="4561" y="691"/>
                </a:lnTo>
                <a:close/>
                <a:moveTo>
                  <a:pt x="9574" y="4561"/>
                </a:moveTo>
                <a:lnTo>
                  <a:pt x="9812" y="4668"/>
                </a:lnTo>
                <a:lnTo>
                  <a:pt x="9990" y="4835"/>
                </a:lnTo>
                <a:lnTo>
                  <a:pt x="10086" y="5073"/>
                </a:lnTo>
                <a:lnTo>
                  <a:pt x="10098" y="5204"/>
                </a:lnTo>
                <a:lnTo>
                  <a:pt x="10098" y="6513"/>
                </a:lnTo>
                <a:lnTo>
                  <a:pt x="8788" y="6513"/>
                </a:lnTo>
                <a:lnTo>
                  <a:pt x="8788" y="5204"/>
                </a:lnTo>
                <a:lnTo>
                  <a:pt x="8800" y="5073"/>
                </a:lnTo>
                <a:lnTo>
                  <a:pt x="8895" y="4835"/>
                </a:lnTo>
                <a:lnTo>
                  <a:pt x="9074" y="4668"/>
                </a:lnTo>
                <a:lnTo>
                  <a:pt x="9312" y="4561"/>
                </a:lnTo>
                <a:close/>
                <a:moveTo>
                  <a:pt x="10741" y="7156"/>
                </a:moveTo>
                <a:lnTo>
                  <a:pt x="10872" y="7180"/>
                </a:lnTo>
                <a:lnTo>
                  <a:pt x="11050" y="7359"/>
                </a:lnTo>
                <a:lnTo>
                  <a:pt x="11074" y="7490"/>
                </a:lnTo>
                <a:lnTo>
                  <a:pt x="11074" y="9442"/>
                </a:lnTo>
                <a:lnTo>
                  <a:pt x="11050" y="9573"/>
                </a:lnTo>
                <a:lnTo>
                  <a:pt x="10872" y="9740"/>
                </a:lnTo>
                <a:lnTo>
                  <a:pt x="10741" y="9764"/>
                </a:lnTo>
                <a:lnTo>
                  <a:pt x="8145" y="9764"/>
                </a:lnTo>
                <a:lnTo>
                  <a:pt x="8014" y="9740"/>
                </a:lnTo>
                <a:lnTo>
                  <a:pt x="7835" y="9573"/>
                </a:lnTo>
                <a:lnTo>
                  <a:pt x="7812" y="9442"/>
                </a:lnTo>
                <a:lnTo>
                  <a:pt x="7812" y="7490"/>
                </a:lnTo>
                <a:lnTo>
                  <a:pt x="7835" y="7359"/>
                </a:lnTo>
                <a:lnTo>
                  <a:pt x="8014" y="7180"/>
                </a:lnTo>
                <a:lnTo>
                  <a:pt x="8145" y="7156"/>
                </a:lnTo>
                <a:close/>
                <a:moveTo>
                  <a:pt x="6514" y="10085"/>
                </a:moveTo>
                <a:lnTo>
                  <a:pt x="6513" y="10091"/>
                </a:lnTo>
                <a:lnTo>
                  <a:pt x="6514" y="10097"/>
                </a:lnTo>
                <a:lnTo>
                  <a:pt x="6514" y="10085"/>
                </a:lnTo>
                <a:close/>
                <a:moveTo>
                  <a:pt x="1299" y="0"/>
                </a:moveTo>
                <a:lnTo>
                  <a:pt x="1037" y="12"/>
                </a:lnTo>
                <a:lnTo>
                  <a:pt x="572" y="215"/>
                </a:lnTo>
                <a:lnTo>
                  <a:pt x="215" y="572"/>
                </a:lnTo>
                <a:lnTo>
                  <a:pt x="24" y="1036"/>
                </a:lnTo>
                <a:lnTo>
                  <a:pt x="1" y="1298"/>
                </a:lnTo>
                <a:lnTo>
                  <a:pt x="1" y="9109"/>
                </a:lnTo>
                <a:lnTo>
                  <a:pt x="24" y="9383"/>
                </a:lnTo>
                <a:lnTo>
                  <a:pt x="215" y="9847"/>
                </a:lnTo>
                <a:lnTo>
                  <a:pt x="572" y="10205"/>
                </a:lnTo>
                <a:lnTo>
                  <a:pt x="1037" y="10395"/>
                </a:lnTo>
                <a:lnTo>
                  <a:pt x="1299" y="10419"/>
                </a:lnTo>
                <a:lnTo>
                  <a:pt x="6192" y="10419"/>
                </a:lnTo>
                <a:lnTo>
                  <a:pt x="6311" y="10395"/>
                </a:lnTo>
                <a:lnTo>
                  <a:pt x="6490" y="10216"/>
                </a:lnTo>
                <a:lnTo>
                  <a:pt x="6513" y="10091"/>
                </a:lnTo>
                <a:lnTo>
                  <a:pt x="6490" y="9966"/>
                </a:lnTo>
                <a:lnTo>
                  <a:pt x="6311" y="9788"/>
                </a:lnTo>
                <a:lnTo>
                  <a:pt x="6192" y="9764"/>
                </a:lnTo>
                <a:lnTo>
                  <a:pt x="1299" y="9764"/>
                </a:lnTo>
                <a:lnTo>
                  <a:pt x="1168" y="9752"/>
                </a:lnTo>
                <a:lnTo>
                  <a:pt x="941" y="9657"/>
                </a:lnTo>
                <a:lnTo>
                  <a:pt x="763" y="9478"/>
                </a:lnTo>
                <a:lnTo>
                  <a:pt x="656" y="9252"/>
                </a:lnTo>
                <a:lnTo>
                  <a:pt x="656" y="9121"/>
                </a:lnTo>
                <a:lnTo>
                  <a:pt x="656" y="1298"/>
                </a:lnTo>
                <a:lnTo>
                  <a:pt x="656" y="1167"/>
                </a:lnTo>
                <a:lnTo>
                  <a:pt x="763" y="929"/>
                </a:lnTo>
                <a:lnTo>
                  <a:pt x="941" y="762"/>
                </a:lnTo>
                <a:lnTo>
                  <a:pt x="1168" y="655"/>
                </a:lnTo>
                <a:lnTo>
                  <a:pt x="3906" y="655"/>
                </a:lnTo>
                <a:lnTo>
                  <a:pt x="3906" y="2929"/>
                </a:lnTo>
                <a:lnTo>
                  <a:pt x="3918" y="3132"/>
                </a:lnTo>
                <a:lnTo>
                  <a:pt x="4073" y="3477"/>
                </a:lnTo>
                <a:lnTo>
                  <a:pt x="4335" y="3739"/>
                </a:lnTo>
                <a:lnTo>
                  <a:pt x="4680" y="3894"/>
                </a:lnTo>
                <a:lnTo>
                  <a:pt x="4882" y="3906"/>
                </a:lnTo>
                <a:lnTo>
                  <a:pt x="7383" y="3906"/>
                </a:lnTo>
                <a:lnTo>
                  <a:pt x="7466" y="3894"/>
                </a:lnTo>
                <a:lnTo>
                  <a:pt x="7621" y="3834"/>
                </a:lnTo>
                <a:lnTo>
                  <a:pt x="7740" y="3715"/>
                </a:lnTo>
                <a:lnTo>
                  <a:pt x="7812" y="3561"/>
                </a:lnTo>
                <a:lnTo>
                  <a:pt x="7812" y="3465"/>
                </a:lnTo>
                <a:lnTo>
                  <a:pt x="7800" y="3215"/>
                </a:lnTo>
                <a:lnTo>
                  <a:pt x="7609" y="2739"/>
                </a:lnTo>
                <a:lnTo>
                  <a:pt x="7430" y="2548"/>
                </a:lnTo>
                <a:lnTo>
                  <a:pt x="5263" y="381"/>
                </a:lnTo>
                <a:lnTo>
                  <a:pt x="5073" y="215"/>
                </a:lnTo>
                <a:lnTo>
                  <a:pt x="4597" y="12"/>
                </a:lnTo>
                <a:lnTo>
                  <a:pt x="4347" y="0"/>
                </a:lnTo>
                <a:close/>
                <a:moveTo>
                  <a:pt x="9443" y="3906"/>
                </a:moveTo>
                <a:lnTo>
                  <a:pt x="9181" y="3918"/>
                </a:lnTo>
                <a:lnTo>
                  <a:pt x="8716" y="4120"/>
                </a:lnTo>
                <a:lnTo>
                  <a:pt x="8359" y="4477"/>
                </a:lnTo>
                <a:lnTo>
                  <a:pt x="8157" y="4942"/>
                </a:lnTo>
                <a:lnTo>
                  <a:pt x="8145" y="5204"/>
                </a:lnTo>
                <a:lnTo>
                  <a:pt x="8145" y="6513"/>
                </a:lnTo>
                <a:lnTo>
                  <a:pt x="7942" y="6525"/>
                </a:lnTo>
                <a:lnTo>
                  <a:pt x="7585" y="6668"/>
                </a:lnTo>
                <a:lnTo>
                  <a:pt x="7323" y="6930"/>
                </a:lnTo>
                <a:lnTo>
                  <a:pt x="7180" y="7287"/>
                </a:lnTo>
                <a:lnTo>
                  <a:pt x="7169" y="7490"/>
                </a:lnTo>
                <a:lnTo>
                  <a:pt x="7169" y="9442"/>
                </a:lnTo>
                <a:lnTo>
                  <a:pt x="7180" y="9633"/>
                </a:lnTo>
                <a:lnTo>
                  <a:pt x="7323" y="9990"/>
                </a:lnTo>
                <a:lnTo>
                  <a:pt x="7585" y="10252"/>
                </a:lnTo>
                <a:lnTo>
                  <a:pt x="7942" y="10395"/>
                </a:lnTo>
                <a:lnTo>
                  <a:pt x="8145" y="10419"/>
                </a:lnTo>
                <a:lnTo>
                  <a:pt x="10741" y="10419"/>
                </a:lnTo>
                <a:lnTo>
                  <a:pt x="10943" y="10395"/>
                </a:lnTo>
                <a:lnTo>
                  <a:pt x="11300" y="10252"/>
                </a:lnTo>
                <a:lnTo>
                  <a:pt x="11562" y="9990"/>
                </a:lnTo>
                <a:lnTo>
                  <a:pt x="11705" y="9633"/>
                </a:lnTo>
                <a:lnTo>
                  <a:pt x="11717" y="9442"/>
                </a:lnTo>
                <a:lnTo>
                  <a:pt x="11717" y="7490"/>
                </a:lnTo>
                <a:lnTo>
                  <a:pt x="11705" y="7287"/>
                </a:lnTo>
                <a:lnTo>
                  <a:pt x="11562" y="6930"/>
                </a:lnTo>
                <a:lnTo>
                  <a:pt x="11300" y="6668"/>
                </a:lnTo>
                <a:lnTo>
                  <a:pt x="10943" y="6525"/>
                </a:lnTo>
                <a:lnTo>
                  <a:pt x="10741" y="6513"/>
                </a:lnTo>
                <a:lnTo>
                  <a:pt x="10741" y="5204"/>
                </a:lnTo>
                <a:lnTo>
                  <a:pt x="10729" y="4942"/>
                </a:lnTo>
                <a:lnTo>
                  <a:pt x="10526" y="4477"/>
                </a:lnTo>
                <a:lnTo>
                  <a:pt x="10169" y="4120"/>
                </a:lnTo>
                <a:lnTo>
                  <a:pt x="9705" y="3918"/>
                </a:lnTo>
                <a:lnTo>
                  <a:pt x="9443" y="390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59"/>
          <p:cNvSpPr/>
          <p:nvPr/>
        </p:nvSpPr>
        <p:spPr>
          <a:xfrm>
            <a:off x="15062870" y="5399077"/>
            <a:ext cx="437772" cy="582969"/>
          </a:xfrm>
          <a:custGeom>
            <a:avLst/>
            <a:gdLst/>
            <a:ahLst/>
            <a:cxnLst/>
            <a:rect l="l" t="t" r="r" b="b"/>
            <a:pathLst>
              <a:path w="7824" h="10419" extrusionOk="0">
                <a:moveTo>
                  <a:pt x="4561" y="691"/>
                </a:moveTo>
                <a:lnTo>
                  <a:pt x="4692" y="751"/>
                </a:lnTo>
                <a:lnTo>
                  <a:pt x="4811" y="846"/>
                </a:lnTo>
                <a:lnTo>
                  <a:pt x="6978" y="3013"/>
                </a:lnTo>
                <a:lnTo>
                  <a:pt x="7073" y="3120"/>
                </a:lnTo>
                <a:lnTo>
                  <a:pt x="7121" y="3251"/>
                </a:lnTo>
                <a:lnTo>
                  <a:pt x="4895" y="3251"/>
                </a:lnTo>
                <a:lnTo>
                  <a:pt x="4764" y="3239"/>
                </a:lnTo>
                <a:lnTo>
                  <a:pt x="4585" y="3060"/>
                </a:lnTo>
                <a:lnTo>
                  <a:pt x="4561" y="2929"/>
                </a:lnTo>
                <a:lnTo>
                  <a:pt x="4561" y="691"/>
                </a:lnTo>
                <a:close/>
                <a:moveTo>
                  <a:pt x="3585" y="4882"/>
                </a:moveTo>
                <a:lnTo>
                  <a:pt x="3847" y="4894"/>
                </a:lnTo>
                <a:lnTo>
                  <a:pt x="4323" y="5097"/>
                </a:lnTo>
                <a:lnTo>
                  <a:pt x="4668" y="5454"/>
                </a:lnTo>
                <a:lnTo>
                  <a:pt x="4871" y="5918"/>
                </a:lnTo>
                <a:lnTo>
                  <a:pt x="4895" y="6180"/>
                </a:lnTo>
                <a:lnTo>
                  <a:pt x="4871" y="6442"/>
                </a:lnTo>
                <a:lnTo>
                  <a:pt x="4668" y="6918"/>
                </a:lnTo>
                <a:lnTo>
                  <a:pt x="4323" y="7264"/>
                </a:lnTo>
                <a:lnTo>
                  <a:pt x="3847" y="7466"/>
                </a:lnTo>
                <a:lnTo>
                  <a:pt x="3585" y="7490"/>
                </a:lnTo>
                <a:lnTo>
                  <a:pt x="3323" y="7466"/>
                </a:lnTo>
                <a:lnTo>
                  <a:pt x="2859" y="7264"/>
                </a:lnTo>
                <a:lnTo>
                  <a:pt x="2501" y="6918"/>
                </a:lnTo>
                <a:lnTo>
                  <a:pt x="2299" y="6442"/>
                </a:lnTo>
                <a:lnTo>
                  <a:pt x="2287" y="6180"/>
                </a:lnTo>
                <a:lnTo>
                  <a:pt x="2299" y="5918"/>
                </a:lnTo>
                <a:lnTo>
                  <a:pt x="2501" y="5454"/>
                </a:lnTo>
                <a:lnTo>
                  <a:pt x="2859" y="5097"/>
                </a:lnTo>
                <a:lnTo>
                  <a:pt x="3323" y="4894"/>
                </a:lnTo>
                <a:lnTo>
                  <a:pt x="3585" y="4882"/>
                </a:lnTo>
                <a:close/>
                <a:moveTo>
                  <a:pt x="3585" y="4227"/>
                </a:moveTo>
                <a:lnTo>
                  <a:pt x="3382" y="4239"/>
                </a:lnTo>
                <a:lnTo>
                  <a:pt x="3001" y="4311"/>
                </a:lnTo>
                <a:lnTo>
                  <a:pt x="2656" y="4465"/>
                </a:lnTo>
                <a:lnTo>
                  <a:pt x="2347" y="4668"/>
                </a:lnTo>
                <a:lnTo>
                  <a:pt x="2073" y="4942"/>
                </a:lnTo>
                <a:lnTo>
                  <a:pt x="1870" y="5251"/>
                </a:lnTo>
                <a:lnTo>
                  <a:pt x="1715" y="5597"/>
                </a:lnTo>
                <a:lnTo>
                  <a:pt x="1644" y="5978"/>
                </a:lnTo>
                <a:lnTo>
                  <a:pt x="1632" y="6180"/>
                </a:lnTo>
                <a:lnTo>
                  <a:pt x="1644" y="6382"/>
                </a:lnTo>
                <a:lnTo>
                  <a:pt x="1715" y="6763"/>
                </a:lnTo>
                <a:lnTo>
                  <a:pt x="1870" y="7109"/>
                </a:lnTo>
                <a:lnTo>
                  <a:pt x="2073" y="7430"/>
                </a:lnTo>
                <a:lnTo>
                  <a:pt x="2347" y="7692"/>
                </a:lnTo>
                <a:lnTo>
                  <a:pt x="2656" y="7907"/>
                </a:lnTo>
                <a:lnTo>
                  <a:pt x="3001" y="8049"/>
                </a:lnTo>
                <a:lnTo>
                  <a:pt x="3382" y="8133"/>
                </a:lnTo>
                <a:lnTo>
                  <a:pt x="3585" y="8133"/>
                </a:lnTo>
                <a:lnTo>
                  <a:pt x="3894" y="8121"/>
                </a:lnTo>
                <a:lnTo>
                  <a:pt x="4466" y="7930"/>
                </a:lnTo>
                <a:lnTo>
                  <a:pt x="4716" y="7776"/>
                </a:lnTo>
                <a:lnTo>
                  <a:pt x="5954" y="9014"/>
                </a:lnTo>
                <a:lnTo>
                  <a:pt x="6061" y="9097"/>
                </a:lnTo>
                <a:lnTo>
                  <a:pt x="6192" y="9109"/>
                </a:lnTo>
                <a:lnTo>
                  <a:pt x="6311" y="9097"/>
                </a:lnTo>
                <a:lnTo>
                  <a:pt x="6419" y="9014"/>
                </a:lnTo>
                <a:lnTo>
                  <a:pt x="6502" y="8907"/>
                </a:lnTo>
                <a:lnTo>
                  <a:pt x="6502" y="8657"/>
                </a:lnTo>
                <a:lnTo>
                  <a:pt x="6419" y="8561"/>
                </a:lnTo>
                <a:lnTo>
                  <a:pt x="5180" y="7311"/>
                </a:lnTo>
                <a:lnTo>
                  <a:pt x="5335" y="7061"/>
                </a:lnTo>
                <a:lnTo>
                  <a:pt x="5526" y="6490"/>
                </a:lnTo>
                <a:lnTo>
                  <a:pt x="5538" y="6180"/>
                </a:lnTo>
                <a:lnTo>
                  <a:pt x="5538" y="5978"/>
                </a:lnTo>
                <a:lnTo>
                  <a:pt x="5454" y="5597"/>
                </a:lnTo>
                <a:lnTo>
                  <a:pt x="5311" y="5251"/>
                </a:lnTo>
                <a:lnTo>
                  <a:pt x="5097" y="4942"/>
                </a:lnTo>
                <a:lnTo>
                  <a:pt x="4835" y="4668"/>
                </a:lnTo>
                <a:lnTo>
                  <a:pt x="4514" y="4465"/>
                </a:lnTo>
                <a:lnTo>
                  <a:pt x="4168" y="4311"/>
                </a:lnTo>
                <a:lnTo>
                  <a:pt x="3787" y="4239"/>
                </a:lnTo>
                <a:lnTo>
                  <a:pt x="3585" y="4227"/>
                </a:lnTo>
                <a:close/>
                <a:moveTo>
                  <a:pt x="3918" y="643"/>
                </a:moveTo>
                <a:lnTo>
                  <a:pt x="3918" y="2929"/>
                </a:lnTo>
                <a:lnTo>
                  <a:pt x="3930" y="3120"/>
                </a:lnTo>
                <a:lnTo>
                  <a:pt x="4073" y="3477"/>
                </a:lnTo>
                <a:lnTo>
                  <a:pt x="4335" y="3739"/>
                </a:lnTo>
                <a:lnTo>
                  <a:pt x="4692" y="3894"/>
                </a:lnTo>
                <a:lnTo>
                  <a:pt x="4895" y="3906"/>
                </a:lnTo>
                <a:lnTo>
                  <a:pt x="7169" y="3906"/>
                </a:lnTo>
                <a:lnTo>
                  <a:pt x="7169" y="9109"/>
                </a:lnTo>
                <a:lnTo>
                  <a:pt x="7157" y="9252"/>
                </a:lnTo>
                <a:lnTo>
                  <a:pt x="7062" y="9478"/>
                </a:lnTo>
                <a:lnTo>
                  <a:pt x="6883" y="9657"/>
                </a:lnTo>
                <a:lnTo>
                  <a:pt x="6645" y="9752"/>
                </a:lnTo>
                <a:lnTo>
                  <a:pt x="6514" y="9764"/>
                </a:lnTo>
                <a:lnTo>
                  <a:pt x="1311" y="9764"/>
                </a:lnTo>
                <a:lnTo>
                  <a:pt x="1180" y="9752"/>
                </a:lnTo>
                <a:lnTo>
                  <a:pt x="942" y="9657"/>
                </a:lnTo>
                <a:lnTo>
                  <a:pt x="763" y="9478"/>
                </a:lnTo>
                <a:lnTo>
                  <a:pt x="668" y="9252"/>
                </a:lnTo>
                <a:lnTo>
                  <a:pt x="656" y="9109"/>
                </a:lnTo>
                <a:lnTo>
                  <a:pt x="656" y="1298"/>
                </a:lnTo>
                <a:lnTo>
                  <a:pt x="668" y="1167"/>
                </a:lnTo>
                <a:lnTo>
                  <a:pt x="763" y="929"/>
                </a:lnTo>
                <a:lnTo>
                  <a:pt x="942" y="751"/>
                </a:lnTo>
                <a:lnTo>
                  <a:pt x="1180" y="655"/>
                </a:lnTo>
                <a:lnTo>
                  <a:pt x="1311" y="643"/>
                </a:lnTo>
                <a:close/>
                <a:moveTo>
                  <a:pt x="1311" y="0"/>
                </a:moveTo>
                <a:lnTo>
                  <a:pt x="1037" y="12"/>
                </a:lnTo>
                <a:lnTo>
                  <a:pt x="572" y="215"/>
                </a:lnTo>
                <a:lnTo>
                  <a:pt x="227" y="560"/>
                </a:lnTo>
                <a:lnTo>
                  <a:pt x="25" y="1036"/>
                </a:lnTo>
                <a:lnTo>
                  <a:pt x="1" y="1298"/>
                </a:lnTo>
                <a:lnTo>
                  <a:pt x="1" y="9109"/>
                </a:lnTo>
                <a:lnTo>
                  <a:pt x="25" y="9383"/>
                </a:lnTo>
                <a:lnTo>
                  <a:pt x="227" y="9847"/>
                </a:lnTo>
                <a:lnTo>
                  <a:pt x="572" y="10193"/>
                </a:lnTo>
                <a:lnTo>
                  <a:pt x="1037" y="10395"/>
                </a:lnTo>
                <a:lnTo>
                  <a:pt x="1311" y="10419"/>
                </a:lnTo>
                <a:lnTo>
                  <a:pt x="6514" y="10419"/>
                </a:lnTo>
                <a:lnTo>
                  <a:pt x="6788" y="10395"/>
                </a:lnTo>
                <a:lnTo>
                  <a:pt x="7252" y="10193"/>
                </a:lnTo>
                <a:lnTo>
                  <a:pt x="7597" y="9847"/>
                </a:lnTo>
                <a:lnTo>
                  <a:pt x="7800" y="9383"/>
                </a:lnTo>
                <a:lnTo>
                  <a:pt x="7824" y="9109"/>
                </a:lnTo>
                <a:lnTo>
                  <a:pt x="7824" y="3465"/>
                </a:lnTo>
                <a:lnTo>
                  <a:pt x="7800" y="3203"/>
                </a:lnTo>
                <a:lnTo>
                  <a:pt x="7609" y="2739"/>
                </a:lnTo>
                <a:lnTo>
                  <a:pt x="7443" y="2548"/>
                </a:lnTo>
                <a:lnTo>
                  <a:pt x="5276" y="381"/>
                </a:lnTo>
                <a:lnTo>
                  <a:pt x="5073" y="203"/>
                </a:lnTo>
                <a:lnTo>
                  <a:pt x="4609" y="12"/>
                </a:lnTo>
                <a:lnTo>
                  <a:pt x="43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59"/>
          <p:cNvSpPr/>
          <p:nvPr/>
        </p:nvSpPr>
        <p:spPr>
          <a:xfrm>
            <a:off x="16079521" y="5399077"/>
            <a:ext cx="650951" cy="582969"/>
          </a:xfrm>
          <a:custGeom>
            <a:avLst/>
            <a:gdLst/>
            <a:ahLst/>
            <a:cxnLst/>
            <a:rect l="l" t="t" r="r" b="b"/>
            <a:pathLst>
              <a:path w="11634" h="10419" extrusionOk="0">
                <a:moveTo>
                  <a:pt x="4549" y="655"/>
                </a:moveTo>
                <a:lnTo>
                  <a:pt x="4632" y="691"/>
                </a:lnTo>
                <a:lnTo>
                  <a:pt x="4704" y="739"/>
                </a:lnTo>
                <a:lnTo>
                  <a:pt x="7061" y="3108"/>
                </a:lnTo>
                <a:lnTo>
                  <a:pt x="7121" y="3168"/>
                </a:lnTo>
                <a:lnTo>
                  <a:pt x="7145" y="3251"/>
                </a:lnTo>
                <a:lnTo>
                  <a:pt x="4882" y="3251"/>
                </a:lnTo>
                <a:lnTo>
                  <a:pt x="4751" y="3239"/>
                </a:lnTo>
                <a:lnTo>
                  <a:pt x="4573" y="3060"/>
                </a:lnTo>
                <a:lnTo>
                  <a:pt x="4549" y="2929"/>
                </a:lnTo>
                <a:lnTo>
                  <a:pt x="4549" y="655"/>
                </a:lnTo>
                <a:close/>
                <a:moveTo>
                  <a:pt x="10443" y="5287"/>
                </a:moveTo>
                <a:lnTo>
                  <a:pt x="10550" y="5347"/>
                </a:lnTo>
                <a:lnTo>
                  <a:pt x="10907" y="5728"/>
                </a:lnTo>
                <a:lnTo>
                  <a:pt x="10979" y="5823"/>
                </a:lnTo>
                <a:lnTo>
                  <a:pt x="10979" y="6073"/>
                </a:lnTo>
                <a:lnTo>
                  <a:pt x="10907" y="6180"/>
                </a:lnTo>
                <a:lnTo>
                  <a:pt x="10395" y="6692"/>
                </a:lnTo>
                <a:lnTo>
                  <a:pt x="9586" y="5870"/>
                </a:lnTo>
                <a:lnTo>
                  <a:pt x="10086" y="5347"/>
                </a:lnTo>
                <a:lnTo>
                  <a:pt x="10193" y="5287"/>
                </a:lnTo>
                <a:close/>
                <a:moveTo>
                  <a:pt x="9121" y="6335"/>
                </a:moveTo>
                <a:lnTo>
                  <a:pt x="9943" y="7144"/>
                </a:lnTo>
                <a:lnTo>
                  <a:pt x="7776" y="9311"/>
                </a:lnTo>
                <a:lnTo>
                  <a:pt x="7704" y="9359"/>
                </a:lnTo>
                <a:lnTo>
                  <a:pt x="7621" y="9395"/>
                </a:lnTo>
                <a:lnTo>
                  <a:pt x="6609" y="9645"/>
                </a:lnTo>
                <a:lnTo>
                  <a:pt x="6883" y="8633"/>
                </a:lnTo>
                <a:lnTo>
                  <a:pt x="6906" y="8561"/>
                </a:lnTo>
                <a:lnTo>
                  <a:pt x="6966" y="8490"/>
                </a:lnTo>
                <a:lnTo>
                  <a:pt x="9121" y="6335"/>
                </a:lnTo>
                <a:close/>
                <a:moveTo>
                  <a:pt x="1298" y="0"/>
                </a:moveTo>
                <a:lnTo>
                  <a:pt x="1036" y="12"/>
                </a:lnTo>
                <a:lnTo>
                  <a:pt x="560" y="215"/>
                </a:lnTo>
                <a:lnTo>
                  <a:pt x="215" y="560"/>
                </a:lnTo>
                <a:lnTo>
                  <a:pt x="12" y="1036"/>
                </a:lnTo>
                <a:lnTo>
                  <a:pt x="1" y="1298"/>
                </a:lnTo>
                <a:lnTo>
                  <a:pt x="1" y="9109"/>
                </a:lnTo>
                <a:lnTo>
                  <a:pt x="12" y="9383"/>
                </a:lnTo>
                <a:lnTo>
                  <a:pt x="215" y="9847"/>
                </a:lnTo>
                <a:lnTo>
                  <a:pt x="560" y="10193"/>
                </a:lnTo>
                <a:lnTo>
                  <a:pt x="1036" y="10395"/>
                </a:lnTo>
                <a:lnTo>
                  <a:pt x="1298" y="10419"/>
                </a:lnTo>
                <a:lnTo>
                  <a:pt x="5263" y="10419"/>
                </a:lnTo>
                <a:lnTo>
                  <a:pt x="5216" y="10276"/>
                </a:lnTo>
                <a:lnTo>
                  <a:pt x="5204" y="9990"/>
                </a:lnTo>
                <a:lnTo>
                  <a:pt x="5240" y="9847"/>
                </a:lnTo>
                <a:lnTo>
                  <a:pt x="5251" y="9764"/>
                </a:lnTo>
                <a:lnTo>
                  <a:pt x="1298" y="9764"/>
                </a:lnTo>
                <a:lnTo>
                  <a:pt x="1167" y="9752"/>
                </a:lnTo>
                <a:lnTo>
                  <a:pt x="929" y="9657"/>
                </a:lnTo>
                <a:lnTo>
                  <a:pt x="751" y="9478"/>
                </a:lnTo>
                <a:lnTo>
                  <a:pt x="655" y="9252"/>
                </a:lnTo>
                <a:lnTo>
                  <a:pt x="644" y="9109"/>
                </a:lnTo>
                <a:lnTo>
                  <a:pt x="644" y="1298"/>
                </a:lnTo>
                <a:lnTo>
                  <a:pt x="655" y="1167"/>
                </a:lnTo>
                <a:lnTo>
                  <a:pt x="751" y="929"/>
                </a:lnTo>
                <a:lnTo>
                  <a:pt x="929" y="751"/>
                </a:lnTo>
                <a:lnTo>
                  <a:pt x="1167" y="655"/>
                </a:lnTo>
                <a:lnTo>
                  <a:pt x="1298" y="643"/>
                </a:lnTo>
                <a:lnTo>
                  <a:pt x="3906" y="643"/>
                </a:lnTo>
                <a:lnTo>
                  <a:pt x="3906" y="2929"/>
                </a:lnTo>
                <a:lnTo>
                  <a:pt x="3918" y="3120"/>
                </a:lnTo>
                <a:lnTo>
                  <a:pt x="4061" y="3477"/>
                </a:lnTo>
                <a:lnTo>
                  <a:pt x="4335" y="3739"/>
                </a:lnTo>
                <a:lnTo>
                  <a:pt x="4680" y="3894"/>
                </a:lnTo>
                <a:lnTo>
                  <a:pt x="4882" y="3906"/>
                </a:lnTo>
                <a:lnTo>
                  <a:pt x="7157" y="3906"/>
                </a:lnTo>
                <a:lnTo>
                  <a:pt x="7157" y="6740"/>
                </a:lnTo>
                <a:lnTo>
                  <a:pt x="7811" y="6097"/>
                </a:lnTo>
                <a:lnTo>
                  <a:pt x="7811" y="3334"/>
                </a:lnTo>
                <a:lnTo>
                  <a:pt x="7799" y="3144"/>
                </a:lnTo>
                <a:lnTo>
                  <a:pt x="7645" y="2787"/>
                </a:lnTo>
                <a:lnTo>
                  <a:pt x="7526" y="2644"/>
                </a:lnTo>
                <a:lnTo>
                  <a:pt x="5168" y="286"/>
                </a:lnTo>
                <a:lnTo>
                  <a:pt x="5025" y="155"/>
                </a:lnTo>
                <a:lnTo>
                  <a:pt x="4668" y="12"/>
                </a:lnTo>
                <a:lnTo>
                  <a:pt x="4478" y="0"/>
                </a:lnTo>
                <a:close/>
                <a:moveTo>
                  <a:pt x="10133" y="4632"/>
                </a:moveTo>
                <a:lnTo>
                  <a:pt x="9776" y="4775"/>
                </a:lnTo>
                <a:lnTo>
                  <a:pt x="9633" y="4906"/>
                </a:lnTo>
                <a:lnTo>
                  <a:pt x="6502" y="8037"/>
                </a:lnTo>
                <a:lnTo>
                  <a:pt x="6418" y="8133"/>
                </a:lnTo>
                <a:lnTo>
                  <a:pt x="6287" y="8359"/>
                </a:lnTo>
                <a:lnTo>
                  <a:pt x="6252" y="8490"/>
                </a:lnTo>
                <a:lnTo>
                  <a:pt x="5871" y="9990"/>
                </a:lnTo>
                <a:lnTo>
                  <a:pt x="5847" y="10085"/>
                </a:lnTo>
                <a:lnTo>
                  <a:pt x="5894" y="10252"/>
                </a:lnTo>
                <a:lnTo>
                  <a:pt x="5954" y="10324"/>
                </a:lnTo>
                <a:lnTo>
                  <a:pt x="6013" y="10371"/>
                </a:lnTo>
                <a:lnTo>
                  <a:pt x="6180" y="10419"/>
                </a:lnTo>
                <a:lnTo>
                  <a:pt x="6264" y="10407"/>
                </a:lnTo>
                <a:lnTo>
                  <a:pt x="7788" y="10026"/>
                </a:lnTo>
                <a:lnTo>
                  <a:pt x="7907" y="9990"/>
                </a:lnTo>
                <a:lnTo>
                  <a:pt x="8133" y="9859"/>
                </a:lnTo>
                <a:lnTo>
                  <a:pt x="8216" y="9764"/>
                </a:lnTo>
                <a:lnTo>
                  <a:pt x="11360" y="6644"/>
                </a:lnTo>
                <a:lnTo>
                  <a:pt x="11491" y="6490"/>
                </a:lnTo>
                <a:lnTo>
                  <a:pt x="11633" y="6144"/>
                </a:lnTo>
                <a:lnTo>
                  <a:pt x="11633" y="5763"/>
                </a:lnTo>
                <a:lnTo>
                  <a:pt x="11491" y="5406"/>
                </a:lnTo>
                <a:lnTo>
                  <a:pt x="11360" y="5263"/>
                </a:lnTo>
                <a:lnTo>
                  <a:pt x="11014" y="4906"/>
                </a:lnTo>
                <a:lnTo>
                  <a:pt x="10860" y="4775"/>
                </a:lnTo>
                <a:lnTo>
                  <a:pt x="10502" y="463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59"/>
          <p:cNvSpPr/>
          <p:nvPr/>
        </p:nvSpPr>
        <p:spPr>
          <a:xfrm>
            <a:off x="9306845" y="6589571"/>
            <a:ext cx="656267" cy="583696"/>
          </a:xfrm>
          <a:custGeom>
            <a:avLst/>
            <a:gdLst/>
            <a:ahLst/>
            <a:cxnLst/>
            <a:rect l="l" t="t" r="r" b="b"/>
            <a:pathLst>
              <a:path w="11729" h="10432" extrusionOk="0">
                <a:moveTo>
                  <a:pt x="763" y="1"/>
                </a:moveTo>
                <a:lnTo>
                  <a:pt x="608" y="13"/>
                </a:lnTo>
                <a:lnTo>
                  <a:pt x="334" y="132"/>
                </a:lnTo>
                <a:lnTo>
                  <a:pt x="120" y="334"/>
                </a:lnTo>
                <a:lnTo>
                  <a:pt x="12" y="620"/>
                </a:lnTo>
                <a:lnTo>
                  <a:pt x="1" y="775"/>
                </a:lnTo>
                <a:lnTo>
                  <a:pt x="1" y="906"/>
                </a:lnTo>
                <a:lnTo>
                  <a:pt x="96" y="1144"/>
                </a:lnTo>
                <a:lnTo>
                  <a:pt x="167" y="1251"/>
                </a:lnTo>
                <a:lnTo>
                  <a:pt x="3906" y="5823"/>
                </a:lnTo>
                <a:lnTo>
                  <a:pt x="3906" y="7657"/>
                </a:lnTo>
                <a:lnTo>
                  <a:pt x="3906" y="7728"/>
                </a:lnTo>
                <a:lnTo>
                  <a:pt x="3977" y="7871"/>
                </a:lnTo>
                <a:lnTo>
                  <a:pt x="4037" y="7919"/>
                </a:lnTo>
                <a:lnTo>
                  <a:pt x="4692" y="8407"/>
                </a:lnTo>
                <a:lnTo>
                  <a:pt x="4799" y="8466"/>
                </a:lnTo>
                <a:lnTo>
                  <a:pt x="5049" y="8431"/>
                </a:lnTo>
                <a:lnTo>
                  <a:pt x="5144" y="8335"/>
                </a:lnTo>
                <a:lnTo>
                  <a:pt x="5204" y="8228"/>
                </a:lnTo>
                <a:lnTo>
                  <a:pt x="5168" y="7978"/>
                </a:lnTo>
                <a:lnTo>
                  <a:pt x="5073" y="7883"/>
                </a:lnTo>
                <a:lnTo>
                  <a:pt x="4561" y="7490"/>
                </a:lnTo>
                <a:lnTo>
                  <a:pt x="4561" y="5704"/>
                </a:lnTo>
                <a:lnTo>
                  <a:pt x="4549" y="5597"/>
                </a:lnTo>
                <a:lnTo>
                  <a:pt x="4489" y="5502"/>
                </a:lnTo>
                <a:lnTo>
                  <a:pt x="679" y="846"/>
                </a:lnTo>
                <a:lnTo>
                  <a:pt x="655" y="810"/>
                </a:lnTo>
                <a:lnTo>
                  <a:pt x="655" y="775"/>
                </a:lnTo>
                <a:lnTo>
                  <a:pt x="655" y="727"/>
                </a:lnTo>
                <a:lnTo>
                  <a:pt x="715" y="668"/>
                </a:lnTo>
                <a:lnTo>
                  <a:pt x="763" y="656"/>
                </a:lnTo>
                <a:lnTo>
                  <a:pt x="9621" y="656"/>
                </a:lnTo>
                <a:lnTo>
                  <a:pt x="9681" y="668"/>
                </a:lnTo>
                <a:lnTo>
                  <a:pt x="9764" y="751"/>
                </a:lnTo>
                <a:lnTo>
                  <a:pt x="9764" y="810"/>
                </a:lnTo>
                <a:lnTo>
                  <a:pt x="9764" y="870"/>
                </a:lnTo>
                <a:lnTo>
                  <a:pt x="9740" y="906"/>
                </a:lnTo>
                <a:lnTo>
                  <a:pt x="7561" y="3525"/>
                </a:lnTo>
                <a:lnTo>
                  <a:pt x="7490" y="3644"/>
                </a:lnTo>
                <a:lnTo>
                  <a:pt x="7490" y="3835"/>
                </a:lnTo>
                <a:lnTo>
                  <a:pt x="7549" y="3942"/>
                </a:lnTo>
                <a:lnTo>
                  <a:pt x="7609" y="3990"/>
                </a:lnTo>
                <a:lnTo>
                  <a:pt x="7716" y="4061"/>
                </a:lnTo>
                <a:lnTo>
                  <a:pt x="7966" y="4037"/>
                </a:lnTo>
                <a:lnTo>
                  <a:pt x="8073" y="3942"/>
                </a:lnTo>
                <a:lnTo>
                  <a:pt x="10240" y="1322"/>
                </a:lnTo>
                <a:lnTo>
                  <a:pt x="10324" y="1215"/>
                </a:lnTo>
                <a:lnTo>
                  <a:pt x="10407" y="953"/>
                </a:lnTo>
                <a:lnTo>
                  <a:pt x="10419" y="810"/>
                </a:lnTo>
                <a:lnTo>
                  <a:pt x="10407" y="644"/>
                </a:lnTo>
                <a:lnTo>
                  <a:pt x="10288" y="358"/>
                </a:lnTo>
                <a:lnTo>
                  <a:pt x="10074" y="144"/>
                </a:lnTo>
                <a:lnTo>
                  <a:pt x="9776" y="13"/>
                </a:lnTo>
                <a:lnTo>
                  <a:pt x="9621" y="13"/>
                </a:lnTo>
                <a:lnTo>
                  <a:pt x="9609" y="1"/>
                </a:lnTo>
                <a:close/>
                <a:moveTo>
                  <a:pt x="7692" y="6204"/>
                </a:moveTo>
                <a:lnTo>
                  <a:pt x="7585" y="6288"/>
                </a:lnTo>
                <a:lnTo>
                  <a:pt x="7502" y="6395"/>
                </a:lnTo>
                <a:lnTo>
                  <a:pt x="7502" y="6645"/>
                </a:lnTo>
                <a:lnTo>
                  <a:pt x="7585" y="6752"/>
                </a:lnTo>
                <a:lnTo>
                  <a:pt x="8335" y="7490"/>
                </a:lnTo>
                <a:lnTo>
                  <a:pt x="7585" y="8240"/>
                </a:lnTo>
                <a:lnTo>
                  <a:pt x="7502" y="8347"/>
                </a:lnTo>
                <a:lnTo>
                  <a:pt x="7502" y="8597"/>
                </a:lnTo>
                <a:lnTo>
                  <a:pt x="7585" y="8705"/>
                </a:lnTo>
                <a:lnTo>
                  <a:pt x="7692" y="8776"/>
                </a:lnTo>
                <a:lnTo>
                  <a:pt x="7942" y="8776"/>
                </a:lnTo>
                <a:lnTo>
                  <a:pt x="8050" y="8705"/>
                </a:lnTo>
                <a:lnTo>
                  <a:pt x="8788" y="7954"/>
                </a:lnTo>
                <a:lnTo>
                  <a:pt x="9538" y="8705"/>
                </a:lnTo>
                <a:lnTo>
                  <a:pt x="9645" y="8776"/>
                </a:lnTo>
                <a:lnTo>
                  <a:pt x="9895" y="8776"/>
                </a:lnTo>
                <a:lnTo>
                  <a:pt x="10002" y="8705"/>
                </a:lnTo>
                <a:lnTo>
                  <a:pt x="10074" y="8597"/>
                </a:lnTo>
                <a:lnTo>
                  <a:pt x="10074" y="8347"/>
                </a:lnTo>
                <a:lnTo>
                  <a:pt x="10002" y="8240"/>
                </a:lnTo>
                <a:lnTo>
                  <a:pt x="9252" y="7490"/>
                </a:lnTo>
                <a:lnTo>
                  <a:pt x="10002" y="6752"/>
                </a:lnTo>
                <a:lnTo>
                  <a:pt x="10074" y="6645"/>
                </a:lnTo>
                <a:lnTo>
                  <a:pt x="10074" y="6395"/>
                </a:lnTo>
                <a:lnTo>
                  <a:pt x="10002" y="6288"/>
                </a:lnTo>
                <a:lnTo>
                  <a:pt x="9895" y="6204"/>
                </a:lnTo>
                <a:lnTo>
                  <a:pt x="9645" y="6204"/>
                </a:lnTo>
                <a:lnTo>
                  <a:pt x="9538" y="6288"/>
                </a:lnTo>
                <a:lnTo>
                  <a:pt x="8788" y="7038"/>
                </a:lnTo>
                <a:lnTo>
                  <a:pt x="8050" y="6288"/>
                </a:lnTo>
                <a:lnTo>
                  <a:pt x="7942" y="6204"/>
                </a:lnTo>
                <a:close/>
                <a:moveTo>
                  <a:pt x="8788" y="5216"/>
                </a:moveTo>
                <a:lnTo>
                  <a:pt x="9026" y="5228"/>
                </a:lnTo>
                <a:lnTo>
                  <a:pt x="9466" y="5311"/>
                </a:lnTo>
                <a:lnTo>
                  <a:pt x="9883" y="5490"/>
                </a:lnTo>
                <a:lnTo>
                  <a:pt x="10240" y="5728"/>
                </a:lnTo>
                <a:lnTo>
                  <a:pt x="10550" y="6037"/>
                </a:lnTo>
                <a:lnTo>
                  <a:pt x="10800" y="6407"/>
                </a:lnTo>
                <a:lnTo>
                  <a:pt x="10967" y="6811"/>
                </a:lnTo>
                <a:lnTo>
                  <a:pt x="11062" y="7264"/>
                </a:lnTo>
                <a:lnTo>
                  <a:pt x="11074" y="7490"/>
                </a:lnTo>
                <a:lnTo>
                  <a:pt x="11062" y="7728"/>
                </a:lnTo>
                <a:lnTo>
                  <a:pt x="10967" y="8169"/>
                </a:lnTo>
                <a:lnTo>
                  <a:pt x="10800" y="8586"/>
                </a:lnTo>
                <a:lnTo>
                  <a:pt x="10550" y="8943"/>
                </a:lnTo>
                <a:lnTo>
                  <a:pt x="10240" y="9252"/>
                </a:lnTo>
                <a:lnTo>
                  <a:pt x="9883" y="9502"/>
                </a:lnTo>
                <a:lnTo>
                  <a:pt x="9466" y="9669"/>
                </a:lnTo>
                <a:lnTo>
                  <a:pt x="9026" y="9764"/>
                </a:lnTo>
                <a:lnTo>
                  <a:pt x="8788" y="9776"/>
                </a:lnTo>
                <a:lnTo>
                  <a:pt x="8562" y="9764"/>
                </a:lnTo>
                <a:lnTo>
                  <a:pt x="8109" y="9669"/>
                </a:lnTo>
                <a:lnTo>
                  <a:pt x="7704" y="9502"/>
                </a:lnTo>
                <a:lnTo>
                  <a:pt x="7335" y="9252"/>
                </a:lnTo>
                <a:lnTo>
                  <a:pt x="7026" y="8943"/>
                </a:lnTo>
                <a:lnTo>
                  <a:pt x="6787" y="8586"/>
                </a:lnTo>
                <a:lnTo>
                  <a:pt x="6609" y="8169"/>
                </a:lnTo>
                <a:lnTo>
                  <a:pt x="6525" y="7728"/>
                </a:lnTo>
                <a:lnTo>
                  <a:pt x="6514" y="7490"/>
                </a:lnTo>
                <a:lnTo>
                  <a:pt x="6525" y="7264"/>
                </a:lnTo>
                <a:lnTo>
                  <a:pt x="6609" y="6811"/>
                </a:lnTo>
                <a:lnTo>
                  <a:pt x="6787" y="6407"/>
                </a:lnTo>
                <a:lnTo>
                  <a:pt x="7026" y="6037"/>
                </a:lnTo>
                <a:lnTo>
                  <a:pt x="7335" y="5728"/>
                </a:lnTo>
                <a:lnTo>
                  <a:pt x="7704" y="5490"/>
                </a:lnTo>
                <a:lnTo>
                  <a:pt x="8109" y="5311"/>
                </a:lnTo>
                <a:lnTo>
                  <a:pt x="8562" y="5228"/>
                </a:lnTo>
                <a:lnTo>
                  <a:pt x="8788" y="5216"/>
                </a:lnTo>
                <a:close/>
                <a:moveTo>
                  <a:pt x="8788" y="4561"/>
                </a:moveTo>
                <a:lnTo>
                  <a:pt x="8490" y="4573"/>
                </a:lnTo>
                <a:lnTo>
                  <a:pt x="7919" y="4692"/>
                </a:lnTo>
                <a:lnTo>
                  <a:pt x="7395" y="4918"/>
                </a:lnTo>
                <a:lnTo>
                  <a:pt x="6930" y="5228"/>
                </a:lnTo>
                <a:lnTo>
                  <a:pt x="6525" y="5633"/>
                </a:lnTo>
                <a:lnTo>
                  <a:pt x="6216" y="6097"/>
                </a:lnTo>
                <a:lnTo>
                  <a:pt x="5990" y="6621"/>
                </a:lnTo>
                <a:lnTo>
                  <a:pt x="5871" y="7192"/>
                </a:lnTo>
                <a:lnTo>
                  <a:pt x="5859" y="7490"/>
                </a:lnTo>
                <a:lnTo>
                  <a:pt x="5871" y="7800"/>
                </a:lnTo>
                <a:lnTo>
                  <a:pt x="5990" y="8371"/>
                </a:lnTo>
                <a:lnTo>
                  <a:pt x="6216" y="8895"/>
                </a:lnTo>
                <a:lnTo>
                  <a:pt x="6525" y="9359"/>
                </a:lnTo>
                <a:lnTo>
                  <a:pt x="6930" y="9764"/>
                </a:lnTo>
                <a:lnTo>
                  <a:pt x="7395" y="10074"/>
                </a:lnTo>
                <a:lnTo>
                  <a:pt x="7919" y="10300"/>
                </a:lnTo>
                <a:lnTo>
                  <a:pt x="8490" y="10419"/>
                </a:lnTo>
                <a:lnTo>
                  <a:pt x="8788" y="10431"/>
                </a:lnTo>
                <a:lnTo>
                  <a:pt x="9097" y="10419"/>
                </a:lnTo>
                <a:lnTo>
                  <a:pt x="9669" y="10300"/>
                </a:lnTo>
                <a:lnTo>
                  <a:pt x="10193" y="10074"/>
                </a:lnTo>
                <a:lnTo>
                  <a:pt x="10657" y="9764"/>
                </a:lnTo>
                <a:lnTo>
                  <a:pt x="11062" y="9359"/>
                </a:lnTo>
                <a:lnTo>
                  <a:pt x="11372" y="8895"/>
                </a:lnTo>
                <a:lnTo>
                  <a:pt x="11598" y="8371"/>
                </a:lnTo>
                <a:lnTo>
                  <a:pt x="11717" y="7800"/>
                </a:lnTo>
                <a:lnTo>
                  <a:pt x="11729" y="7490"/>
                </a:lnTo>
                <a:lnTo>
                  <a:pt x="11717" y="7192"/>
                </a:lnTo>
                <a:lnTo>
                  <a:pt x="11598" y="6621"/>
                </a:lnTo>
                <a:lnTo>
                  <a:pt x="11372" y="6097"/>
                </a:lnTo>
                <a:lnTo>
                  <a:pt x="11062" y="5633"/>
                </a:lnTo>
                <a:lnTo>
                  <a:pt x="10657" y="5228"/>
                </a:lnTo>
                <a:lnTo>
                  <a:pt x="10193" y="4918"/>
                </a:lnTo>
                <a:lnTo>
                  <a:pt x="9669" y="4692"/>
                </a:lnTo>
                <a:lnTo>
                  <a:pt x="9097" y="4573"/>
                </a:lnTo>
                <a:lnTo>
                  <a:pt x="8788" y="45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59"/>
          <p:cNvSpPr/>
          <p:nvPr/>
        </p:nvSpPr>
        <p:spPr>
          <a:xfrm>
            <a:off x="2570819" y="6590243"/>
            <a:ext cx="656267" cy="583025"/>
          </a:xfrm>
          <a:custGeom>
            <a:avLst/>
            <a:gdLst/>
            <a:ahLst/>
            <a:cxnLst/>
            <a:rect l="l" t="t" r="r" b="b"/>
            <a:pathLst>
              <a:path w="11729" h="10420" extrusionOk="0">
                <a:moveTo>
                  <a:pt x="4549" y="656"/>
                </a:moveTo>
                <a:lnTo>
                  <a:pt x="4644" y="691"/>
                </a:lnTo>
                <a:lnTo>
                  <a:pt x="4716" y="739"/>
                </a:lnTo>
                <a:lnTo>
                  <a:pt x="7073" y="3096"/>
                </a:lnTo>
                <a:lnTo>
                  <a:pt x="7133" y="3168"/>
                </a:lnTo>
                <a:lnTo>
                  <a:pt x="7156" y="3251"/>
                </a:lnTo>
                <a:lnTo>
                  <a:pt x="4870" y="3251"/>
                </a:lnTo>
                <a:lnTo>
                  <a:pt x="4751" y="3227"/>
                </a:lnTo>
                <a:lnTo>
                  <a:pt x="4561" y="3061"/>
                </a:lnTo>
                <a:lnTo>
                  <a:pt x="4549" y="2930"/>
                </a:lnTo>
                <a:lnTo>
                  <a:pt x="4549" y="656"/>
                </a:lnTo>
                <a:close/>
                <a:moveTo>
                  <a:pt x="8466" y="5347"/>
                </a:moveTo>
                <a:lnTo>
                  <a:pt x="8466" y="9586"/>
                </a:lnTo>
                <a:lnTo>
                  <a:pt x="8192" y="9431"/>
                </a:lnTo>
                <a:lnTo>
                  <a:pt x="7728" y="9062"/>
                </a:lnTo>
                <a:lnTo>
                  <a:pt x="7359" y="8645"/>
                </a:lnTo>
                <a:lnTo>
                  <a:pt x="7061" y="8193"/>
                </a:lnTo>
                <a:lnTo>
                  <a:pt x="6835" y="7716"/>
                </a:lnTo>
                <a:lnTo>
                  <a:pt x="6680" y="7240"/>
                </a:lnTo>
                <a:lnTo>
                  <a:pt x="6537" y="6549"/>
                </a:lnTo>
                <a:lnTo>
                  <a:pt x="6513" y="6133"/>
                </a:lnTo>
                <a:lnTo>
                  <a:pt x="8466" y="5347"/>
                </a:lnTo>
                <a:close/>
                <a:moveTo>
                  <a:pt x="9121" y="5347"/>
                </a:moveTo>
                <a:lnTo>
                  <a:pt x="11074" y="6133"/>
                </a:lnTo>
                <a:lnTo>
                  <a:pt x="11050" y="6549"/>
                </a:lnTo>
                <a:lnTo>
                  <a:pt x="10907" y="7240"/>
                </a:lnTo>
                <a:lnTo>
                  <a:pt x="10752" y="7716"/>
                </a:lnTo>
                <a:lnTo>
                  <a:pt x="10526" y="8193"/>
                </a:lnTo>
                <a:lnTo>
                  <a:pt x="10228" y="8645"/>
                </a:lnTo>
                <a:lnTo>
                  <a:pt x="9859" y="9062"/>
                </a:lnTo>
                <a:lnTo>
                  <a:pt x="9395" y="9431"/>
                </a:lnTo>
                <a:lnTo>
                  <a:pt x="9121" y="9586"/>
                </a:lnTo>
                <a:lnTo>
                  <a:pt x="9121" y="5347"/>
                </a:lnTo>
                <a:close/>
                <a:moveTo>
                  <a:pt x="8704" y="4561"/>
                </a:moveTo>
                <a:lnTo>
                  <a:pt x="8609" y="4585"/>
                </a:lnTo>
                <a:lnTo>
                  <a:pt x="6168" y="5561"/>
                </a:lnTo>
                <a:lnTo>
                  <a:pt x="6025" y="5633"/>
                </a:lnTo>
                <a:lnTo>
                  <a:pt x="5859" y="5871"/>
                </a:lnTo>
                <a:lnTo>
                  <a:pt x="5847" y="6014"/>
                </a:lnTo>
                <a:lnTo>
                  <a:pt x="5847" y="6264"/>
                </a:lnTo>
                <a:lnTo>
                  <a:pt x="5906" y="6823"/>
                </a:lnTo>
                <a:lnTo>
                  <a:pt x="6037" y="7419"/>
                </a:lnTo>
                <a:lnTo>
                  <a:pt x="6252" y="8026"/>
                </a:lnTo>
                <a:lnTo>
                  <a:pt x="6561" y="8645"/>
                </a:lnTo>
                <a:lnTo>
                  <a:pt x="6978" y="9216"/>
                </a:lnTo>
                <a:lnTo>
                  <a:pt x="7526" y="9752"/>
                </a:lnTo>
                <a:lnTo>
                  <a:pt x="8204" y="10193"/>
                </a:lnTo>
                <a:lnTo>
                  <a:pt x="8609" y="10383"/>
                </a:lnTo>
                <a:lnTo>
                  <a:pt x="8692" y="10407"/>
                </a:lnTo>
                <a:lnTo>
                  <a:pt x="8895" y="10407"/>
                </a:lnTo>
                <a:lnTo>
                  <a:pt x="8978" y="10383"/>
                </a:lnTo>
                <a:lnTo>
                  <a:pt x="9383" y="10193"/>
                </a:lnTo>
                <a:lnTo>
                  <a:pt x="10062" y="9752"/>
                </a:lnTo>
                <a:lnTo>
                  <a:pt x="10609" y="9216"/>
                </a:lnTo>
                <a:lnTo>
                  <a:pt x="11026" y="8633"/>
                </a:lnTo>
                <a:lnTo>
                  <a:pt x="11324" y="8026"/>
                </a:lnTo>
                <a:lnTo>
                  <a:pt x="11538" y="7419"/>
                </a:lnTo>
                <a:lnTo>
                  <a:pt x="11669" y="6823"/>
                </a:lnTo>
                <a:lnTo>
                  <a:pt x="11717" y="6264"/>
                </a:lnTo>
                <a:lnTo>
                  <a:pt x="11729" y="6014"/>
                </a:lnTo>
                <a:lnTo>
                  <a:pt x="11705" y="5871"/>
                </a:lnTo>
                <a:lnTo>
                  <a:pt x="11550" y="5633"/>
                </a:lnTo>
                <a:lnTo>
                  <a:pt x="11419" y="5561"/>
                </a:lnTo>
                <a:lnTo>
                  <a:pt x="8978" y="4585"/>
                </a:lnTo>
                <a:lnTo>
                  <a:pt x="8883" y="4561"/>
                </a:lnTo>
                <a:close/>
                <a:moveTo>
                  <a:pt x="1310" y="1"/>
                </a:moveTo>
                <a:lnTo>
                  <a:pt x="1036" y="13"/>
                </a:lnTo>
                <a:lnTo>
                  <a:pt x="572" y="215"/>
                </a:lnTo>
                <a:lnTo>
                  <a:pt x="227" y="560"/>
                </a:lnTo>
                <a:lnTo>
                  <a:pt x="24" y="1037"/>
                </a:lnTo>
                <a:lnTo>
                  <a:pt x="0" y="1299"/>
                </a:lnTo>
                <a:lnTo>
                  <a:pt x="0" y="9109"/>
                </a:lnTo>
                <a:lnTo>
                  <a:pt x="24" y="9371"/>
                </a:lnTo>
                <a:lnTo>
                  <a:pt x="227" y="9848"/>
                </a:lnTo>
                <a:lnTo>
                  <a:pt x="572" y="10193"/>
                </a:lnTo>
                <a:lnTo>
                  <a:pt x="1036" y="10395"/>
                </a:lnTo>
                <a:lnTo>
                  <a:pt x="1310" y="10419"/>
                </a:lnTo>
                <a:lnTo>
                  <a:pt x="6513" y="10419"/>
                </a:lnTo>
                <a:lnTo>
                  <a:pt x="6680" y="10407"/>
                </a:lnTo>
                <a:lnTo>
                  <a:pt x="6990" y="10324"/>
                </a:lnTo>
                <a:lnTo>
                  <a:pt x="7133" y="10264"/>
                </a:lnTo>
                <a:lnTo>
                  <a:pt x="6847" y="10014"/>
                </a:lnTo>
                <a:lnTo>
                  <a:pt x="6597" y="9764"/>
                </a:lnTo>
                <a:lnTo>
                  <a:pt x="1310" y="9764"/>
                </a:lnTo>
                <a:lnTo>
                  <a:pt x="1179" y="9752"/>
                </a:lnTo>
                <a:lnTo>
                  <a:pt x="941" y="9657"/>
                </a:lnTo>
                <a:lnTo>
                  <a:pt x="763" y="9478"/>
                </a:lnTo>
                <a:lnTo>
                  <a:pt x="667" y="9240"/>
                </a:lnTo>
                <a:lnTo>
                  <a:pt x="655" y="9109"/>
                </a:lnTo>
                <a:lnTo>
                  <a:pt x="655" y="1299"/>
                </a:lnTo>
                <a:lnTo>
                  <a:pt x="667" y="1168"/>
                </a:lnTo>
                <a:lnTo>
                  <a:pt x="763" y="929"/>
                </a:lnTo>
                <a:lnTo>
                  <a:pt x="941" y="751"/>
                </a:lnTo>
                <a:lnTo>
                  <a:pt x="1179" y="656"/>
                </a:lnTo>
                <a:lnTo>
                  <a:pt x="1310" y="644"/>
                </a:lnTo>
                <a:lnTo>
                  <a:pt x="3918" y="644"/>
                </a:lnTo>
                <a:lnTo>
                  <a:pt x="3918" y="2930"/>
                </a:lnTo>
                <a:lnTo>
                  <a:pt x="3930" y="3120"/>
                </a:lnTo>
                <a:lnTo>
                  <a:pt x="4073" y="3477"/>
                </a:lnTo>
                <a:lnTo>
                  <a:pt x="4335" y="3739"/>
                </a:lnTo>
                <a:lnTo>
                  <a:pt x="4692" y="3882"/>
                </a:lnTo>
                <a:lnTo>
                  <a:pt x="4894" y="3906"/>
                </a:lnTo>
                <a:lnTo>
                  <a:pt x="7168" y="3906"/>
                </a:lnTo>
                <a:lnTo>
                  <a:pt x="7168" y="4466"/>
                </a:lnTo>
                <a:lnTo>
                  <a:pt x="7823" y="4204"/>
                </a:lnTo>
                <a:lnTo>
                  <a:pt x="7823" y="3335"/>
                </a:lnTo>
                <a:lnTo>
                  <a:pt x="7811" y="3132"/>
                </a:lnTo>
                <a:lnTo>
                  <a:pt x="7657" y="2787"/>
                </a:lnTo>
                <a:lnTo>
                  <a:pt x="7537" y="2644"/>
                </a:lnTo>
                <a:lnTo>
                  <a:pt x="5180" y="275"/>
                </a:lnTo>
                <a:lnTo>
                  <a:pt x="5025" y="155"/>
                </a:lnTo>
                <a:lnTo>
                  <a:pt x="4680" y="13"/>
                </a:lnTo>
                <a:lnTo>
                  <a:pt x="44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59"/>
          <p:cNvSpPr/>
          <p:nvPr/>
        </p:nvSpPr>
        <p:spPr>
          <a:xfrm>
            <a:off x="3694059" y="6590243"/>
            <a:ext cx="655595" cy="583025"/>
          </a:xfrm>
          <a:custGeom>
            <a:avLst/>
            <a:gdLst/>
            <a:ahLst/>
            <a:cxnLst/>
            <a:rect l="l" t="t" r="r" b="b"/>
            <a:pathLst>
              <a:path w="11717" h="10420" extrusionOk="0">
                <a:moveTo>
                  <a:pt x="10240" y="2608"/>
                </a:moveTo>
                <a:lnTo>
                  <a:pt x="10383" y="2668"/>
                </a:lnTo>
                <a:lnTo>
                  <a:pt x="10442" y="2715"/>
                </a:lnTo>
                <a:lnTo>
                  <a:pt x="10954" y="3227"/>
                </a:lnTo>
                <a:lnTo>
                  <a:pt x="11002" y="3287"/>
                </a:lnTo>
                <a:lnTo>
                  <a:pt x="11062" y="3430"/>
                </a:lnTo>
                <a:lnTo>
                  <a:pt x="11062" y="3585"/>
                </a:lnTo>
                <a:lnTo>
                  <a:pt x="11002" y="3727"/>
                </a:lnTo>
                <a:lnTo>
                  <a:pt x="10954" y="3799"/>
                </a:lnTo>
                <a:lnTo>
                  <a:pt x="10514" y="4228"/>
                </a:lnTo>
                <a:lnTo>
                  <a:pt x="9442" y="3156"/>
                </a:lnTo>
                <a:lnTo>
                  <a:pt x="9871" y="2715"/>
                </a:lnTo>
                <a:lnTo>
                  <a:pt x="9930" y="2668"/>
                </a:lnTo>
                <a:lnTo>
                  <a:pt x="10085" y="2608"/>
                </a:lnTo>
                <a:close/>
                <a:moveTo>
                  <a:pt x="9061" y="3513"/>
                </a:moveTo>
                <a:lnTo>
                  <a:pt x="10133" y="4585"/>
                </a:lnTo>
                <a:lnTo>
                  <a:pt x="7716" y="7038"/>
                </a:lnTo>
                <a:lnTo>
                  <a:pt x="7525" y="7216"/>
                </a:lnTo>
                <a:lnTo>
                  <a:pt x="7097" y="7502"/>
                </a:lnTo>
                <a:lnTo>
                  <a:pt x="6620" y="7692"/>
                </a:lnTo>
                <a:lnTo>
                  <a:pt x="6120" y="7800"/>
                </a:lnTo>
                <a:lnTo>
                  <a:pt x="5858" y="7811"/>
                </a:lnTo>
                <a:lnTo>
                  <a:pt x="5858" y="7550"/>
                </a:lnTo>
                <a:lnTo>
                  <a:pt x="5966" y="7038"/>
                </a:lnTo>
                <a:lnTo>
                  <a:pt x="6156" y="6561"/>
                </a:lnTo>
                <a:lnTo>
                  <a:pt x="6442" y="6133"/>
                </a:lnTo>
                <a:lnTo>
                  <a:pt x="6608" y="5942"/>
                </a:lnTo>
                <a:lnTo>
                  <a:pt x="9061" y="3513"/>
                </a:lnTo>
                <a:close/>
                <a:moveTo>
                  <a:pt x="9954" y="1953"/>
                </a:moveTo>
                <a:lnTo>
                  <a:pt x="9573" y="2108"/>
                </a:lnTo>
                <a:lnTo>
                  <a:pt x="9407" y="2251"/>
                </a:lnTo>
                <a:lnTo>
                  <a:pt x="6168" y="5478"/>
                </a:lnTo>
                <a:lnTo>
                  <a:pt x="5954" y="5716"/>
                </a:lnTo>
                <a:lnTo>
                  <a:pt x="5596" y="6252"/>
                </a:lnTo>
                <a:lnTo>
                  <a:pt x="5346" y="6847"/>
                </a:lnTo>
                <a:lnTo>
                  <a:pt x="5215" y="7478"/>
                </a:lnTo>
                <a:lnTo>
                  <a:pt x="5203" y="7800"/>
                </a:lnTo>
                <a:lnTo>
                  <a:pt x="5144" y="7788"/>
                </a:lnTo>
                <a:lnTo>
                  <a:pt x="5049" y="7728"/>
                </a:lnTo>
                <a:lnTo>
                  <a:pt x="5013" y="7669"/>
                </a:lnTo>
                <a:lnTo>
                  <a:pt x="4906" y="7502"/>
                </a:lnTo>
                <a:lnTo>
                  <a:pt x="4596" y="7276"/>
                </a:lnTo>
                <a:lnTo>
                  <a:pt x="4203" y="7192"/>
                </a:lnTo>
                <a:lnTo>
                  <a:pt x="3834" y="7276"/>
                </a:lnTo>
                <a:lnTo>
                  <a:pt x="3668" y="7383"/>
                </a:lnTo>
                <a:lnTo>
                  <a:pt x="3394" y="6537"/>
                </a:lnTo>
                <a:lnTo>
                  <a:pt x="3322" y="6395"/>
                </a:lnTo>
                <a:lnTo>
                  <a:pt x="3084" y="6216"/>
                </a:lnTo>
                <a:lnTo>
                  <a:pt x="2929" y="6204"/>
                </a:lnTo>
                <a:lnTo>
                  <a:pt x="2775" y="6216"/>
                </a:lnTo>
                <a:lnTo>
                  <a:pt x="2524" y="6395"/>
                </a:lnTo>
                <a:lnTo>
                  <a:pt x="2465" y="6537"/>
                </a:lnTo>
                <a:lnTo>
                  <a:pt x="2096" y="7657"/>
                </a:lnTo>
                <a:lnTo>
                  <a:pt x="2060" y="7716"/>
                </a:lnTo>
                <a:lnTo>
                  <a:pt x="1953" y="7800"/>
                </a:lnTo>
                <a:lnTo>
                  <a:pt x="1870" y="7811"/>
                </a:lnTo>
                <a:lnTo>
                  <a:pt x="1620" y="7811"/>
                </a:lnTo>
                <a:lnTo>
                  <a:pt x="1489" y="7823"/>
                </a:lnTo>
                <a:lnTo>
                  <a:pt x="1310" y="8002"/>
                </a:lnTo>
                <a:lnTo>
                  <a:pt x="1298" y="8133"/>
                </a:lnTo>
                <a:lnTo>
                  <a:pt x="1310" y="8264"/>
                </a:lnTo>
                <a:lnTo>
                  <a:pt x="1489" y="8443"/>
                </a:lnTo>
                <a:lnTo>
                  <a:pt x="1620" y="8454"/>
                </a:lnTo>
                <a:lnTo>
                  <a:pt x="2012" y="8454"/>
                </a:lnTo>
                <a:lnTo>
                  <a:pt x="2274" y="8371"/>
                </a:lnTo>
                <a:lnTo>
                  <a:pt x="2501" y="8204"/>
                </a:lnTo>
                <a:lnTo>
                  <a:pt x="2655" y="7990"/>
                </a:lnTo>
                <a:lnTo>
                  <a:pt x="2715" y="7859"/>
                </a:lnTo>
                <a:lnTo>
                  <a:pt x="2929" y="7204"/>
                </a:lnTo>
                <a:lnTo>
                  <a:pt x="3263" y="8240"/>
                </a:lnTo>
                <a:lnTo>
                  <a:pt x="3310" y="8335"/>
                </a:lnTo>
                <a:lnTo>
                  <a:pt x="3465" y="8443"/>
                </a:lnTo>
                <a:lnTo>
                  <a:pt x="3644" y="8454"/>
                </a:lnTo>
                <a:lnTo>
                  <a:pt x="3810" y="8371"/>
                </a:lnTo>
                <a:lnTo>
                  <a:pt x="3870" y="8276"/>
                </a:lnTo>
                <a:lnTo>
                  <a:pt x="4025" y="7966"/>
                </a:lnTo>
                <a:lnTo>
                  <a:pt x="4060" y="7907"/>
                </a:lnTo>
                <a:lnTo>
                  <a:pt x="4168" y="7847"/>
                </a:lnTo>
                <a:lnTo>
                  <a:pt x="4287" y="7847"/>
                </a:lnTo>
                <a:lnTo>
                  <a:pt x="4394" y="7907"/>
                </a:lnTo>
                <a:lnTo>
                  <a:pt x="4441" y="7978"/>
                </a:lnTo>
                <a:lnTo>
                  <a:pt x="4489" y="8073"/>
                </a:lnTo>
                <a:lnTo>
                  <a:pt x="4656" y="8252"/>
                </a:lnTo>
                <a:lnTo>
                  <a:pt x="4858" y="8383"/>
                </a:lnTo>
                <a:lnTo>
                  <a:pt x="5084" y="8454"/>
                </a:lnTo>
                <a:lnTo>
                  <a:pt x="6108" y="8454"/>
                </a:lnTo>
                <a:lnTo>
                  <a:pt x="6573" y="8371"/>
                </a:lnTo>
                <a:lnTo>
                  <a:pt x="7192" y="8169"/>
                </a:lnTo>
                <a:lnTo>
                  <a:pt x="8037" y="7621"/>
                </a:lnTo>
                <a:lnTo>
                  <a:pt x="8180" y="7490"/>
                </a:lnTo>
                <a:lnTo>
                  <a:pt x="11407" y="4251"/>
                </a:lnTo>
                <a:lnTo>
                  <a:pt x="11550" y="4097"/>
                </a:lnTo>
                <a:lnTo>
                  <a:pt x="11705" y="3716"/>
                </a:lnTo>
                <a:lnTo>
                  <a:pt x="11716" y="3513"/>
                </a:lnTo>
                <a:lnTo>
                  <a:pt x="11716" y="3501"/>
                </a:lnTo>
                <a:lnTo>
                  <a:pt x="11693" y="3299"/>
                </a:lnTo>
                <a:lnTo>
                  <a:pt x="11538" y="2918"/>
                </a:lnTo>
                <a:lnTo>
                  <a:pt x="11407" y="2763"/>
                </a:lnTo>
                <a:lnTo>
                  <a:pt x="10895" y="2251"/>
                </a:lnTo>
                <a:lnTo>
                  <a:pt x="10740" y="2108"/>
                </a:lnTo>
                <a:lnTo>
                  <a:pt x="10359" y="1953"/>
                </a:lnTo>
                <a:close/>
                <a:moveTo>
                  <a:pt x="1298" y="1"/>
                </a:moveTo>
                <a:lnTo>
                  <a:pt x="1036" y="13"/>
                </a:lnTo>
                <a:lnTo>
                  <a:pt x="560" y="215"/>
                </a:lnTo>
                <a:lnTo>
                  <a:pt x="215" y="560"/>
                </a:lnTo>
                <a:lnTo>
                  <a:pt x="12" y="1037"/>
                </a:lnTo>
                <a:lnTo>
                  <a:pt x="0" y="1299"/>
                </a:lnTo>
                <a:lnTo>
                  <a:pt x="0" y="9109"/>
                </a:lnTo>
                <a:lnTo>
                  <a:pt x="12" y="9371"/>
                </a:lnTo>
                <a:lnTo>
                  <a:pt x="215" y="9848"/>
                </a:lnTo>
                <a:lnTo>
                  <a:pt x="560" y="10193"/>
                </a:lnTo>
                <a:lnTo>
                  <a:pt x="1036" y="10395"/>
                </a:lnTo>
                <a:lnTo>
                  <a:pt x="1298" y="10419"/>
                </a:lnTo>
                <a:lnTo>
                  <a:pt x="6489" y="10419"/>
                </a:lnTo>
                <a:lnTo>
                  <a:pt x="6692" y="10407"/>
                </a:lnTo>
                <a:lnTo>
                  <a:pt x="7085" y="10276"/>
                </a:lnTo>
                <a:lnTo>
                  <a:pt x="7406" y="10038"/>
                </a:lnTo>
                <a:lnTo>
                  <a:pt x="7644" y="9717"/>
                </a:lnTo>
                <a:lnTo>
                  <a:pt x="7716" y="9526"/>
                </a:lnTo>
                <a:lnTo>
                  <a:pt x="7740" y="9455"/>
                </a:lnTo>
                <a:lnTo>
                  <a:pt x="7704" y="9300"/>
                </a:lnTo>
                <a:lnTo>
                  <a:pt x="7621" y="9193"/>
                </a:lnTo>
                <a:lnTo>
                  <a:pt x="7490" y="9121"/>
                </a:lnTo>
                <a:lnTo>
                  <a:pt x="7311" y="9121"/>
                </a:lnTo>
                <a:lnTo>
                  <a:pt x="7144" y="9228"/>
                </a:lnTo>
                <a:lnTo>
                  <a:pt x="7097" y="9324"/>
                </a:lnTo>
                <a:lnTo>
                  <a:pt x="7001" y="9502"/>
                </a:lnTo>
                <a:lnTo>
                  <a:pt x="6775" y="9693"/>
                </a:lnTo>
                <a:lnTo>
                  <a:pt x="6573" y="9764"/>
                </a:lnTo>
                <a:lnTo>
                  <a:pt x="1274" y="9764"/>
                </a:lnTo>
                <a:lnTo>
                  <a:pt x="1143" y="9752"/>
                </a:lnTo>
                <a:lnTo>
                  <a:pt x="905" y="9657"/>
                </a:lnTo>
                <a:lnTo>
                  <a:pt x="738" y="9478"/>
                </a:lnTo>
                <a:lnTo>
                  <a:pt x="631" y="9252"/>
                </a:lnTo>
                <a:lnTo>
                  <a:pt x="631" y="9109"/>
                </a:lnTo>
                <a:lnTo>
                  <a:pt x="631" y="1299"/>
                </a:lnTo>
                <a:lnTo>
                  <a:pt x="631" y="1168"/>
                </a:lnTo>
                <a:lnTo>
                  <a:pt x="738" y="929"/>
                </a:lnTo>
                <a:lnTo>
                  <a:pt x="905" y="751"/>
                </a:lnTo>
                <a:lnTo>
                  <a:pt x="1143" y="656"/>
                </a:lnTo>
                <a:lnTo>
                  <a:pt x="1274" y="644"/>
                </a:lnTo>
                <a:lnTo>
                  <a:pt x="3870" y="644"/>
                </a:lnTo>
                <a:lnTo>
                  <a:pt x="3870" y="2930"/>
                </a:lnTo>
                <a:lnTo>
                  <a:pt x="3882" y="3120"/>
                </a:lnTo>
                <a:lnTo>
                  <a:pt x="4037" y="3477"/>
                </a:lnTo>
                <a:lnTo>
                  <a:pt x="4299" y="3739"/>
                </a:lnTo>
                <a:lnTo>
                  <a:pt x="4644" y="3894"/>
                </a:lnTo>
                <a:lnTo>
                  <a:pt x="4846" y="3906"/>
                </a:lnTo>
                <a:lnTo>
                  <a:pt x="6144" y="3906"/>
                </a:lnTo>
                <a:lnTo>
                  <a:pt x="6275" y="3882"/>
                </a:lnTo>
                <a:lnTo>
                  <a:pt x="6454" y="3716"/>
                </a:lnTo>
                <a:lnTo>
                  <a:pt x="6466" y="3585"/>
                </a:lnTo>
                <a:lnTo>
                  <a:pt x="6466" y="3573"/>
                </a:lnTo>
                <a:lnTo>
                  <a:pt x="6454" y="3442"/>
                </a:lnTo>
                <a:lnTo>
                  <a:pt x="6287" y="3263"/>
                </a:lnTo>
                <a:lnTo>
                  <a:pt x="6168" y="3251"/>
                </a:lnTo>
                <a:lnTo>
                  <a:pt x="4858" y="3251"/>
                </a:lnTo>
                <a:lnTo>
                  <a:pt x="4727" y="3227"/>
                </a:lnTo>
                <a:lnTo>
                  <a:pt x="4561" y="3061"/>
                </a:lnTo>
                <a:lnTo>
                  <a:pt x="4537" y="2930"/>
                </a:lnTo>
                <a:lnTo>
                  <a:pt x="4537" y="691"/>
                </a:lnTo>
                <a:lnTo>
                  <a:pt x="4668" y="739"/>
                </a:lnTo>
                <a:lnTo>
                  <a:pt x="4787" y="834"/>
                </a:lnTo>
                <a:lnTo>
                  <a:pt x="6608" y="2668"/>
                </a:lnTo>
                <a:lnTo>
                  <a:pt x="6716" y="2751"/>
                </a:lnTo>
                <a:lnTo>
                  <a:pt x="6966" y="2751"/>
                </a:lnTo>
                <a:lnTo>
                  <a:pt x="7061" y="2668"/>
                </a:lnTo>
                <a:lnTo>
                  <a:pt x="7073" y="2668"/>
                </a:lnTo>
                <a:lnTo>
                  <a:pt x="7144" y="2561"/>
                </a:lnTo>
                <a:lnTo>
                  <a:pt x="7144" y="2311"/>
                </a:lnTo>
                <a:lnTo>
                  <a:pt x="7073" y="2215"/>
                </a:lnTo>
                <a:lnTo>
                  <a:pt x="5239" y="382"/>
                </a:lnTo>
                <a:lnTo>
                  <a:pt x="5049" y="203"/>
                </a:lnTo>
                <a:lnTo>
                  <a:pt x="4584" y="13"/>
                </a:lnTo>
                <a:lnTo>
                  <a:pt x="43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59"/>
          <p:cNvSpPr/>
          <p:nvPr/>
        </p:nvSpPr>
        <p:spPr>
          <a:xfrm>
            <a:off x="4779979" y="6590243"/>
            <a:ext cx="727550" cy="583025"/>
          </a:xfrm>
          <a:custGeom>
            <a:avLst/>
            <a:gdLst/>
            <a:ahLst/>
            <a:cxnLst/>
            <a:rect l="l" t="t" r="r" b="b"/>
            <a:pathLst>
              <a:path w="13003" h="10420" extrusionOk="0">
                <a:moveTo>
                  <a:pt x="7156" y="691"/>
                </a:moveTo>
                <a:lnTo>
                  <a:pt x="7299" y="751"/>
                </a:lnTo>
                <a:lnTo>
                  <a:pt x="7406" y="834"/>
                </a:lnTo>
                <a:lnTo>
                  <a:pt x="9573" y="3001"/>
                </a:lnTo>
                <a:lnTo>
                  <a:pt x="9669" y="3120"/>
                </a:lnTo>
                <a:lnTo>
                  <a:pt x="9728" y="3251"/>
                </a:lnTo>
                <a:lnTo>
                  <a:pt x="7490" y="3251"/>
                </a:lnTo>
                <a:lnTo>
                  <a:pt x="7359" y="3239"/>
                </a:lnTo>
                <a:lnTo>
                  <a:pt x="7180" y="3061"/>
                </a:lnTo>
                <a:lnTo>
                  <a:pt x="7168" y="2930"/>
                </a:lnTo>
                <a:lnTo>
                  <a:pt x="7156" y="691"/>
                </a:lnTo>
                <a:close/>
                <a:moveTo>
                  <a:pt x="3727" y="1"/>
                </a:moveTo>
                <a:lnTo>
                  <a:pt x="3394" y="96"/>
                </a:lnTo>
                <a:lnTo>
                  <a:pt x="3108" y="251"/>
                </a:lnTo>
                <a:lnTo>
                  <a:pt x="2882" y="477"/>
                </a:lnTo>
                <a:lnTo>
                  <a:pt x="2798" y="620"/>
                </a:lnTo>
                <a:lnTo>
                  <a:pt x="3322" y="1025"/>
                </a:lnTo>
                <a:lnTo>
                  <a:pt x="3417" y="870"/>
                </a:lnTo>
                <a:lnTo>
                  <a:pt x="3715" y="667"/>
                </a:lnTo>
                <a:lnTo>
                  <a:pt x="3906" y="644"/>
                </a:lnTo>
                <a:lnTo>
                  <a:pt x="6513" y="644"/>
                </a:lnTo>
                <a:lnTo>
                  <a:pt x="6513" y="2930"/>
                </a:lnTo>
                <a:lnTo>
                  <a:pt x="6525" y="3120"/>
                </a:lnTo>
                <a:lnTo>
                  <a:pt x="6668" y="3477"/>
                </a:lnTo>
                <a:lnTo>
                  <a:pt x="6942" y="3739"/>
                </a:lnTo>
                <a:lnTo>
                  <a:pt x="7287" y="3894"/>
                </a:lnTo>
                <a:lnTo>
                  <a:pt x="7490" y="3906"/>
                </a:lnTo>
                <a:lnTo>
                  <a:pt x="9764" y="3906"/>
                </a:lnTo>
                <a:lnTo>
                  <a:pt x="9764" y="6121"/>
                </a:lnTo>
                <a:lnTo>
                  <a:pt x="10419" y="6633"/>
                </a:lnTo>
                <a:lnTo>
                  <a:pt x="10419" y="3466"/>
                </a:lnTo>
                <a:lnTo>
                  <a:pt x="10395" y="3204"/>
                </a:lnTo>
                <a:lnTo>
                  <a:pt x="10204" y="2739"/>
                </a:lnTo>
                <a:lnTo>
                  <a:pt x="10038" y="2549"/>
                </a:lnTo>
                <a:lnTo>
                  <a:pt x="7871" y="382"/>
                </a:lnTo>
                <a:lnTo>
                  <a:pt x="7680" y="203"/>
                </a:lnTo>
                <a:lnTo>
                  <a:pt x="7204" y="13"/>
                </a:lnTo>
                <a:lnTo>
                  <a:pt x="6954" y="1"/>
                </a:lnTo>
                <a:close/>
                <a:moveTo>
                  <a:pt x="2608" y="3775"/>
                </a:moveTo>
                <a:lnTo>
                  <a:pt x="2608" y="9097"/>
                </a:lnTo>
                <a:lnTo>
                  <a:pt x="2620" y="9359"/>
                </a:lnTo>
                <a:lnTo>
                  <a:pt x="2822" y="9824"/>
                </a:lnTo>
                <a:lnTo>
                  <a:pt x="3167" y="10181"/>
                </a:lnTo>
                <a:lnTo>
                  <a:pt x="3632" y="10371"/>
                </a:lnTo>
                <a:lnTo>
                  <a:pt x="3894" y="10395"/>
                </a:lnTo>
                <a:lnTo>
                  <a:pt x="9121" y="10395"/>
                </a:lnTo>
                <a:lnTo>
                  <a:pt x="9288" y="10383"/>
                </a:lnTo>
                <a:lnTo>
                  <a:pt x="9609" y="10300"/>
                </a:lnTo>
                <a:lnTo>
                  <a:pt x="9895" y="10133"/>
                </a:lnTo>
                <a:lnTo>
                  <a:pt x="10133" y="9907"/>
                </a:lnTo>
                <a:lnTo>
                  <a:pt x="10216" y="9776"/>
                </a:lnTo>
                <a:lnTo>
                  <a:pt x="9704" y="9371"/>
                </a:lnTo>
                <a:lnTo>
                  <a:pt x="9609" y="9538"/>
                </a:lnTo>
                <a:lnTo>
                  <a:pt x="9395" y="9705"/>
                </a:lnTo>
                <a:lnTo>
                  <a:pt x="9216" y="9764"/>
                </a:lnTo>
                <a:lnTo>
                  <a:pt x="3906" y="9764"/>
                </a:lnTo>
                <a:lnTo>
                  <a:pt x="3775" y="9752"/>
                </a:lnTo>
                <a:lnTo>
                  <a:pt x="3537" y="9657"/>
                </a:lnTo>
                <a:lnTo>
                  <a:pt x="3358" y="9478"/>
                </a:lnTo>
                <a:lnTo>
                  <a:pt x="3263" y="9240"/>
                </a:lnTo>
                <a:lnTo>
                  <a:pt x="3251" y="9109"/>
                </a:lnTo>
                <a:lnTo>
                  <a:pt x="3251" y="4299"/>
                </a:lnTo>
                <a:lnTo>
                  <a:pt x="2608" y="3775"/>
                </a:lnTo>
                <a:close/>
                <a:moveTo>
                  <a:pt x="322" y="1"/>
                </a:moveTo>
                <a:lnTo>
                  <a:pt x="203" y="13"/>
                </a:lnTo>
                <a:lnTo>
                  <a:pt x="24" y="191"/>
                </a:lnTo>
                <a:lnTo>
                  <a:pt x="0" y="322"/>
                </a:lnTo>
                <a:lnTo>
                  <a:pt x="12" y="394"/>
                </a:lnTo>
                <a:lnTo>
                  <a:pt x="72" y="525"/>
                </a:lnTo>
                <a:lnTo>
                  <a:pt x="119" y="572"/>
                </a:lnTo>
                <a:lnTo>
                  <a:pt x="12490" y="10348"/>
                </a:lnTo>
                <a:lnTo>
                  <a:pt x="12586" y="10407"/>
                </a:lnTo>
                <a:lnTo>
                  <a:pt x="12693" y="10419"/>
                </a:lnTo>
                <a:lnTo>
                  <a:pt x="12705" y="10419"/>
                </a:lnTo>
                <a:lnTo>
                  <a:pt x="12824" y="10395"/>
                </a:lnTo>
                <a:lnTo>
                  <a:pt x="12991" y="10217"/>
                </a:lnTo>
                <a:lnTo>
                  <a:pt x="13002" y="10086"/>
                </a:lnTo>
                <a:lnTo>
                  <a:pt x="13002" y="10014"/>
                </a:lnTo>
                <a:lnTo>
                  <a:pt x="12943" y="9883"/>
                </a:lnTo>
                <a:lnTo>
                  <a:pt x="12883" y="9836"/>
                </a:lnTo>
                <a:lnTo>
                  <a:pt x="524" y="72"/>
                </a:lnTo>
                <a:lnTo>
                  <a:pt x="429" y="13"/>
                </a:lnTo>
                <a:lnTo>
                  <a:pt x="32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59"/>
          <p:cNvSpPr/>
          <p:nvPr/>
        </p:nvSpPr>
        <p:spPr>
          <a:xfrm>
            <a:off x="6048415" y="6590243"/>
            <a:ext cx="437101" cy="583025"/>
          </a:xfrm>
          <a:custGeom>
            <a:avLst/>
            <a:gdLst/>
            <a:ahLst/>
            <a:cxnLst/>
            <a:rect l="l" t="t" r="r" b="b"/>
            <a:pathLst>
              <a:path w="7812" h="10420" extrusionOk="0">
                <a:moveTo>
                  <a:pt x="4549" y="691"/>
                </a:moveTo>
                <a:lnTo>
                  <a:pt x="4692" y="739"/>
                </a:lnTo>
                <a:lnTo>
                  <a:pt x="4799" y="834"/>
                </a:lnTo>
                <a:lnTo>
                  <a:pt x="6966" y="3001"/>
                </a:lnTo>
                <a:lnTo>
                  <a:pt x="7061" y="3120"/>
                </a:lnTo>
                <a:lnTo>
                  <a:pt x="7121" y="3251"/>
                </a:lnTo>
                <a:lnTo>
                  <a:pt x="4882" y="3251"/>
                </a:lnTo>
                <a:lnTo>
                  <a:pt x="4751" y="3227"/>
                </a:lnTo>
                <a:lnTo>
                  <a:pt x="4573" y="3061"/>
                </a:lnTo>
                <a:lnTo>
                  <a:pt x="4549" y="2930"/>
                </a:lnTo>
                <a:lnTo>
                  <a:pt x="4549" y="691"/>
                </a:lnTo>
                <a:close/>
                <a:moveTo>
                  <a:pt x="3906" y="5204"/>
                </a:moveTo>
                <a:lnTo>
                  <a:pt x="4037" y="5216"/>
                </a:lnTo>
                <a:lnTo>
                  <a:pt x="4263" y="5311"/>
                </a:lnTo>
                <a:lnTo>
                  <a:pt x="4442" y="5490"/>
                </a:lnTo>
                <a:lnTo>
                  <a:pt x="4549" y="5728"/>
                </a:lnTo>
                <a:lnTo>
                  <a:pt x="4549" y="5859"/>
                </a:lnTo>
                <a:lnTo>
                  <a:pt x="4549" y="5990"/>
                </a:lnTo>
                <a:lnTo>
                  <a:pt x="4442" y="6228"/>
                </a:lnTo>
                <a:lnTo>
                  <a:pt x="4263" y="6395"/>
                </a:lnTo>
                <a:lnTo>
                  <a:pt x="4037" y="6502"/>
                </a:lnTo>
                <a:lnTo>
                  <a:pt x="3906" y="6514"/>
                </a:lnTo>
                <a:lnTo>
                  <a:pt x="3763" y="6502"/>
                </a:lnTo>
                <a:lnTo>
                  <a:pt x="3537" y="6395"/>
                </a:lnTo>
                <a:lnTo>
                  <a:pt x="3358" y="6228"/>
                </a:lnTo>
                <a:lnTo>
                  <a:pt x="3263" y="5990"/>
                </a:lnTo>
                <a:lnTo>
                  <a:pt x="3251" y="5859"/>
                </a:lnTo>
                <a:lnTo>
                  <a:pt x="3263" y="5728"/>
                </a:lnTo>
                <a:lnTo>
                  <a:pt x="3358" y="5490"/>
                </a:lnTo>
                <a:lnTo>
                  <a:pt x="3537" y="5311"/>
                </a:lnTo>
                <a:lnTo>
                  <a:pt x="3763" y="5216"/>
                </a:lnTo>
                <a:lnTo>
                  <a:pt x="3906" y="5204"/>
                </a:lnTo>
                <a:close/>
                <a:moveTo>
                  <a:pt x="3906" y="4549"/>
                </a:moveTo>
                <a:lnTo>
                  <a:pt x="3632" y="4573"/>
                </a:lnTo>
                <a:lnTo>
                  <a:pt x="3168" y="4775"/>
                </a:lnTo>
                <a:lnTo>
                  <a:pt x="2823" y="5121"/>
                </a:lnTo>
                <a:lnTo>
                  <a:pt x="2620" y="5585"/>
                </a:lnTo>
                <a:lnTo>
                  <a:pt x="2596" y="5859"/>
                </a:lnTo>
                <a:lnTo>
                  <a:pt x="2620" y="6121"/>
                </a:lnTo>
                <a:lnTo>
                  <a:pt x="2823" y="6585"/>
                </a:lnTo>
                <a:lnTo>
                  <a:pt x="3168" y="6942"/>
                </a:lnTo>
                <a:lnTo>
                  <a:pt x="3632" y="7145"/>
                </a:lnTo>
                <a:lnTo>
                  <a:pt x="3906" y="7157"/>
                </a:lnTo>
                <a:lnTo>
                  <a:pt x="4168" y="7145"/>
                </a:lnTo>
                <a:lnTo>
                  <a:pt x="4632" y="6942"/>
                </a:lnTo>
                <a:lnTo>
                  <a:pt x="4990" y="6585"/>
                </a:lnTo>
                <a:lnTo>
                  <a:pt x="5192" y="6121"/>
                </a:lnTo>
                <a:lnTo>
                  <a:pt x="5204" y="5859"/>
                </a:lnTo>
                <a:lnTo>
                  <a:pt x="5192" y="5585"/>
                </a:lnTo>
                <a:lnTo>
                  <a:pt x="4990" y="5121"/>
                </a:lnTo>
                <a:lnTo>
                  <a:pt x="4632" y="4775"/>
                </a:lnTo>
                <a:lnTo>
                  <a:pt x="4168" y="4573"/>
                </a:lnTo>
                <a:lnTo>
                  <a:pt x="3906" y="4549"/>
                </a:lnTo>
                <a:close/>
                <a:moveTo>
                  <a:pt x="4561" y="8466"/>
                </a:moveTo>
                <a:lnTo>
                  <a:pt x="4751" y="8478"/>
                </a:lnTo>
                <a:lnTo>
                  <a:pt x="5109" y="8621"/>
                </a:lnTo>
                <a:lnTo>
                  <a:pt x="5371" y="8883"/>
                </a:lnTo>
                <a:lnTo>
                  <a:pt x="5514" y="9240"/>
                </a:lnTo>
                <a:lnTo>
                  <a:pt x="5525" y="9443"/>
                </a:lnTo>
                <a:lnTo>
                  <a:pt x="5537" y="9443"/>
                </a:lnTo>
                <a:lnTo>
                  <a:pt x="5537" y="9764"/>
                </a:lnTo>
                <a:lnTo>
                  <a:pt x="2275" y="9764"/>
                </a:lnTo>
                <a:lnTo>
                  <a:pt x="2275" y="9443"/>
                </a:lnTo>
                <a:lnTo>
                  <a:pt x="2287" y="9240"/>
                </a:lnTo>
                <a:lnTo>
                  <a:pt x="2442" y="8883"/>
                </a:lnTo>
                <a:lnTo>
                  <a:pt x="2704" y="8621"/>
                </a:lnTo>
                <a:lnTo>
                  <a:pt x="3049" y="8478"/>
                </a:lnTo>
                <a:lnTo>
                  <a:pt x="3251" y="8466"/>
                </a:lnTo>
                <a:close/>
                <a:moveTo>
                  <a:pt x="3906" y="644"/>
                </a:moveTo>
                <a:lnTo>
                  <a:pt x="3906" y="2930"/>
                </a:lnTo>
                <a:lnTo>
                  <a:pt x="3918" y="3120"/>
                </a:lnTo>
                <a:lnTo>
                  <a:pt x="4061" y="3477"/>
                </a:lnTo>
                <a:lnTo>
                  <a:pt x="4335" y="3739"/>
                </a:lnTo>
                <a:lnTo>
                  <a:pt x="4680" y="3882"/>
                </a:lnTo>
                <a:lnTo>
                  <a:pt x="4882" y="3906"/>
                </a:lnTo>
                <a:lnTo>
                  <a:pt x="7169" y="3906"/>
                </a:lnTo>
                <a:lnTo>
                  <a:pt x="7169" y="9109"/>
                </a:lnTo>
                <a:lnTo>
                  <a:pt x="7157" y="9240"/>
                </a:lnTo>
                <a:lnTo>
                  <a:pt x="7049" y="9478"/>
                </a:lnTo>
                <a:lnTo>
                  <a:pt x="6883" y="9657"/>
                </a:lnTo>
                <a:lnTo>
                  <a:pt x="6645" y="9752"/>
                </a:lnTo>
                <a:lnTo>
                  <a:pt x="6514" y="9764"/>
                </a:lnTo>
                <a:lnTo>
                  <a:pt x="6180" y="9764"/>
                </a:lnTo>
                <a:lnTo>
                  <a:pt x="6180" y="9443"/>
                </a:lnTo>
                <a:lnTo>
                  <a:pt x="6180" y="9276"/>
                </a:lnTo>
                <a:lnTo>
                  <a:pt x="6109" y="8955"/>
                </a:lnTo>
                <a:lnTo>
                  <a:pt x="5990" y="8657"/>
                </a:lnTo>
                <a:lnTo>
                  <a:pt x="5811" y="8407"/>
                </a:lnTo>
                <a:lnTo>
                  <a:pt x="5597" y="8181"/>
                </a:lnTo>
                <a:lnTo>
                  <a:pt x="5335" y="8002"/>
                </a:lnTo>
                <a:lnTo>
                  <a:pt x="5037" y="7883"/>
                </a:lnTo>
                <a:lnTo>
                  <a:pt x="4728" y="7811"/>
                </a:lnTo>
                <a:lnTo>
                  <a:pt x="3085" y="7811"/>
                </a:lnTo>
                <a:lnTo>
                  <a:pt x="2775" y="7883"/>
                </a:lnTo>
                <a:lnTo>
                  <a:pt x="2477" y="8002"/>
                </a:lnTo>
                <a:lnTo>
                  <a:pt x="2215" y="8181"/>
                </a:lnTo>
                <a:lnTo>
                  <a:pt x="2001" y="8407"/>
                </a:lnTo>
                <a:lnTo>
                  <a:pt x="1822" y="8657"/>
                </a:lnTo>
                <a:lnTo>
                  <a:pt x="1691" y="8955"/>
                </a:lnTo>
                <a:lnTo>
                  <a:pt x="1632" y="9276"/>
                </a:lnTo>
                <a:lnTo>
                  <a:pt x="1632" y="9443"/>
                </a:lnTo>
                <a:lnTo>
                  <a:pt x="1632" y="9764"/>
                </a:lnTo>
                <a:lnTo>
                  <a:pt x="1299" y="9764"/>
                </a:lnTo>
                <a:lnTo>
                  <a:pt x="1168" y="9752"/>
                </a:lnTo>
                <a:lnTo>
                  <a:pt x="929" y="9657"/>
                </a:lnTo>
                <a:lnTo>
                  <a:pt x="751" y="9478"/>
                </a:lnTo>
                <a:lnTo>
                  <a:pt x="656" y="9240"/>
                </a:lnTo>
                <a:lnTo>
                  <a:pt x="644" y="9109"/>
                </a:lnTo>
                <a:lnTo>
                  <a:pt x="644" y="1299"/>
                </a:lnTo>
                <a:lnTo>
                  <a:pt x="656" y="1168"/>
                </a:lnTo>
                <a:lnTo>
                  <a:pt x="751" y="929"/>
                </a:lnTo>
                <a:lnTo>
                  <a:pt x="929" y="751"/>
                </a:lnTo>
                <a:lnTo>
                  <a:pt x="1168" y="656"/>
                </a:lnTo>
                <a:lnTo>
                  <a:pt x="1299" y="644"/>
                </a:lnTo>
                <a:close/>
                <a:moveTo>
                  <a:pt x="1299" y="1"/>
                </a:moveTo>
                <a:lnTo>
                  <a:pt x="1037" y="13"/>
                </a:lnTo>
                <a:lnTo>
                  <a:pt x="572" y="215"/>
                </a:lnTo>
                <a:lnTo>
                  <a:pt x="215" y="560"/>
                </a:lnTo>
                <a:lnTo>
                  <a:pt x="13" y="1037"/>
                </a:lnTo>
                <a:lnTo>
                  <a:pt x="1" y="1299"/>
                </a:lnTo>
                <a:lnTo>
                  <a:pt x="1" y="9109"/>
                </a:lnTo>
                <a:lnTo>
                  <a:pt x="13" y="9371"/>
                </a:lnTo>
                <a:lnTo>
                  <a:pt x="215" y="9848"/>
                </a:lnTo>
                <a:lnTo>
                  <a:pt x="572" y="10193"/>
                </a:lnTo>
                <a:lnTo>
                  <a:pt x="1037" y="10395"/>
                </a:lnTo>
                <a:lnTo>
                  <a:pt x="1299" y="10419"/>
                </a:lnTo>
                <a:lnTo>
                  <a:pt x="6514" y="10419"/>
                </a:lnTo>
                <a:lnTo>
                  <a:pt x="6776" y="10395"/>
                </a:lnTo>
                <a:lnTo>
                  <a:pt x="7240" y="10193"/>
                </a:lnTo>
                <a:lnTo>
                  <a:pt x="7597" y="9848"/>
                </a:lnTo>
                <a:lnTo>
                  <a:pt x="7788" y="9371"/>
                </a:lnTo>
                <a:lnTo>
                  <a:pt x="7812" y="9109"/>
                </a:lnTo>
                <a:lnTo>
                  <a:pt x="7812" y="3466"/>
                </a:lnTo>
                <a:lnTo>
                  <a:pt x="7800" y="3204"/>
                </a:lnTo>
                <a:lnTo>
                  <a:pt x="7597" y="2739"/>
                </a:lnTo>
                <a:lnTo>
                  <a:pt x="7431" y="2549"/>
                </a:lnTo>
                <a:lnTo>
                  <a:pt x="5263" y="382"/>
                </a:lnTo>
                <a:lnTo>
                  <a:pt x="5073" y="203"/>
                </a:lnTo>
                <a:lnTo>
                  <a:pt x="4597" y="13"/>
                </a:lnTo>
                <a:lnTo>
                  <a:pt x="43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59"/>
          <p:cNvSpPr/>
          <p:nvPr/>
        </p:nvSpPr>
        <p:spPr>
          <a:xfrm>
            <a:off x="7098357" y="6626220"/>
            <a:ext cx="583025" cy="510399"/>
          </a:xfrm>
          <a:custGeom>
            <a:avLst/>
            <a:gdLst/>
            <a:ahLst/>
            <a:cxnLst/>
            <a:rect l="l" t="t" r="r" b="b"/>
            <a:pathLst>
              <a:path w="10420" h="9122" extrusionOk="0">
                <a:moveTo>
                  <a:pt x="9609" y="656"/>
                </a:moveTo>
                <a:lnTo>
                  <a:pt x="9669" y="667"/>
                </a:lnTo>
                <a:lnTo>
                  <a:pt x="9752" y="751"/>
                </a:lnTo>
                <a:lnTo>
                  <a:pt x="9764" y="810"/>
                </a:lnTo>
                <a:lnTo>
                  <a:pt x="9764" y="858"/>
                </a:lnTo>
                <a:lnTo>
                  <a:pt x="9729" y="906"/>
                </a:lnTo>
                <a:lnTo>
                  <a:pt x="5930" y="5490"/>
                </a:lnTo>
                <a:lnTo>
                  <a:pt x="5871" y="5585"/>
                </a:lnTo>
                <a:lnTo>
                  <a:pt x="5859" y="5704"/>
                </a:lnTo>
                <a:lnTo>
                  <a:pt x="5859" y="8431"/>
                </a:lnTo>
                <a:lnTo>
                  <a:pt x="5847" y="8454"/>
                </a:lnTo>
                <a:lnTo>
                  <a:pt x="5823" y="8466"/>
                </a:lnTo>
                <a:lnTo>
                  <a:pt x="5775" y="8466"/>
                </a:lnTo>
                <a:lnTo>
                  <a:pt x="4561" y="7490"/>
                </a:lnTo>
                <a:lnTo>
                  <a:pt x="4561" y="5704"/>
                </a:lnTo>
                <a:lnTo>
                  <a:pt x="4537" y="5585"/>
                </a:lnTo>
                <a:lnTo>
                  <a:pt x="4478" y="5490"/>
                </a:lnTo>
                <a:lnTo>
                  <a:pt x="679" y="906"/>
                </a:lnTo>
                <a:lnTo>
                  <a:pt x="656" y="858"/>
                </a:lnTo>
                <a:lnTo>
                  <a:pt x="644" y="810"/>
                </a:lnTo>
                <a:lnTo>
                  <a:pt x="656" y="751"/>
                </a:lnTo>
                <a:lnTo>
                  <a:pt x="739" y="667"/>
                </a:lnTo>
                <a:lnTo>
                  <a:pt x="798" y="656"/>
                </a:lnTo>
                <a:close/>
                <a:moveTo>
                  <a:pt x="798" y="1"/>
                </a:moveTo>
                <a:lnTo>
                  <a:pt x="632" y="13"/>
                </a:lnTo>
                <a:lnTo>
                  <a:pt x="346" y="132"/>
                </a:lnTo>
                <a:lnTo>
                  <a:pt x="132" y="358"/>
                </a:lnTo>
                <a:lnTo>
                  <a:pt x="13" y="644"/>
                </a:lnTo>
                <a:lnTo>
                  <a:pt x="1" y="810"/>
                </a:lnTo>
                <a:lnTo>
                  <a:pt x="1" y="941"/>
                </a:lnTo>
                <a:lnTo>
                  <a:pt x="96" y="1203"/>
                </a:lnTo>
                <a:lnTo>
                  <a:pt x="179" y="1322"/>
                </a:lnTo>
                <a:lnTo>
                  <a:pt x="3906" y="5823"/>
                </a:lnTo>
                <a:lnTo>
                  <a:pt x="3906" y="7490"/>
                </a:lnTo>
                <a:lnTo>
                  <a:pt x="3918" y="7645"/>
                </a:lnTo>
                <a:lnTo>
                  <a:pt x="4049" y="7907"/>
                </a:lnTo>
                <a:lnTo>
                  <a:pt x="4156" y="8014"/>
                </a:lnTo>
                <a:lnTo>
                  <a:pt x="5394" y="8978"/>
                </a:lnTo>
                <a:lnTo>
                  <a:pt x="5490" y="9038"/>
                </a:lnTo>
                <a:lnTo>
                  <a:pt x="5704" y="9109"/>
                </a:lnTo>
                <a:lnTo>
                  <a:pt x="5823" y="9121"/>
                </a:lnTo>
                <a:lnTo>
                  <a:pt x="5954" y="9109"/>
                </a:lnTo>
                <a:lnTo>
                  <a:pt x="6204" y="9002"/>
                </a:lnTo>
                <a:lnTo>
                  <a:pt x="6395" y="8812"/>
                </a:lnTo>
                <a:lnTo>
                  <a:pt x="6502" y="8573"/>
                </a:lnTo>
                <a:lnTo>
                  <a:pt x="6514" y="8431"/>
                </a:lnTo>
                <a:lnTo>
                  <a:pt x="6514" y="5823"/>
                </a:lnTo>
                <a:lnTo>
                  <a:pt x="10229" y="1322"/>
                </a:lnTo>
                <a:lnTo>
                  <a:pt x="10312" y="1203"/>
                </a:lnTo>
                <a:lnTo>
                  <a:pt x="10407" y="953"/>
                </a:lnTo>
                <a:lnTo>
                  <a:pt x="10419" y="810"/>
                </a:lnTo>
                <a:lnTo>
                  <a:pt x="10407" y="644"/>
                </a:lnTo>
                <a:lnTo>
                  <a:pt x="10276" y="358"/>
                </a:lnTo>
                <a:lnTo>
                  <a:pt x="10062" y="132"/>
                </a:lnTo>
                <a:lnTo>
                  <a:pt x="9776" y="13"/>
                </a:lnTo>
                <a:lnTo>
                  <a:pt x="96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59"/>
          <p:cNvSpPr/>
          <p:nvPr/>
        </p:nvSpPr>
        <p:spPr>
          <a:xfrm>
            <a:off x="8184277" y="6589571"/>
            <a:ext cx="656267" cy="583696"/>
          </a:xfrm>
          <a:custGeom>
            <a:avLst/>
            <a:gdLst/>
            <a:ahLst/>
            <a:cxnLst/>
            <a:rect l="l" t="t" r="r" b="b"/>
            <a:pathLst>
              <a:path w="11729" h="10432" extrusionOk="0">
                <a:moveTo>
                  <a:pt x="763" y="1"/>
                </a:moveTo>
                <a:lnTo>
                  <a:pt x="608" y="13"/>
                </a:lnTo>
                <a:lnTo>
                  <a:pt x="334" y="132"/>
                </a:lnTo>
                <a:lnTo>
                  <a:pt x="120" y="334"/>
                </a:lnTo>
                <a:lnTo>
                  <a:pt x="13" y="620"/>
                </a:lnTo>
                <a:lnTo>
                  <a:pt x="1" y="775"/>
                </a:lnTo>
                <a:lnTo>
                  <a:pt x="1" y="906"/>
                </a:lnTo>
                <a:lnTo>
                  <a:pt x="96" y="1144"/>
                </a:lnTo>
                <a:lnTo>
                  <a:pt x="167" y="1251"/>
                </a:lnTo>
                <a:lnTo>
                  <a:pt x="3906" y="5823"/>
                </a:lnTo>
                <a:lnTo>
                  <a:pt x="3906" y="7657"/>
                </a:lnTo>
                <a:lnTo>
                  <a:pt x="3906" y="7728"/>
                </a:lnTo>
                <a:lnTo>
                  <a:pt x="3978" y="7871"/>
                </a:lnTo>
                <a:lnTo>
                  <a:pt x="4037" y="7919"/>
                </a:lnTo>
                <a:lnTo>
                  <a:pt x="4692" y="8407"/>
                </a:lnTo>
                <a:lnTo>
                  <a:pt x="4799" y="8466"/>
                </a:lnTo>
                <a:lnTo>
                  <a:pt x="5049" y="8431"/>
                </a:lnTo>
                <a:lnTo>
                  <a:pt x="5144" y="8335"/>
                </a:lnTo>
                <a:lnTo>
                  <a:pt x="5204" y="8228"/>
                </a:lnTo>
                <a:lnTo>
                  <a:pt x="5168" y="7978"/>
                </a:lnTo>
                <a:lnTo>
                  <a:pt x="5073" y="7883"/>
                </a:lnTo>
                <a:lnTo>
                  <a:pt x="4561" y="7490"/>
                </a:lnTo>
                <a:lnTo>
                  <a:pt x="4561" y="5704"/>
                </a:lnTo>
                <a:lnTo>
                  <a:pt x="4537" y="5597"/>
                </a:lnTo>
                <a:lnTo>
                  <a:pt x="4478" y="5502"/>
                </a:lnTo>
                <a:lnTo>
                  <a:pt x="679" y="846"/>
                </a:lnTo>
                <a:lnTo>
                  <a:pt x="656" y="810"/>
                </a:lnTo>
                <a:lnTo>
                  <a:pt x="656" y="775"/>
                </a:lnTo>
                <a:lnTo>
                  <a:pt x="656" y="727"/>
                </a:lnTo>
                <a:lnTo>
                  <a:pt x="715" y="668"/>
                </a:lnTo>
                <a:lnTo>
                  <a:pt x="763" y="656"/>
                </a:lnTo>
                <a:lnTo>
                  <a:pt x="9609" y="656"/>
                </a:lnTo>
                <a:lnTo>
                  <a:pt x="9681" y="668"/>
                </a:lnTo>
                <a:lnTo>
                  <a:pt x="9764" y="751"/>
                </a:lnTo>
                <a:lnTo>
                  <a:pt x="9764" y="810"/>
                </a:lnTo>
                <a:lnTo>
                  <a:pt x="9764" y="870"/>
                </a:lnTo>
                <a:lnTo>
                  <a:pt x="9729" y="906"/>
                </a:lnTo>
                <a:lnTo>
                  <a:pt x="7562" y="3525"/>
                </a:lnTo>
                <a:lnTo>
                  <a:pt x="7490" y="3644"/>
                </a:lnTo>
                <a:lnTo>
                  <a:pt x="7490" y="3835"/>
                </a:lnTo>
                <a:lnTo>
                  <a:pt x="7550" y="3942"/>
                </a:lnTo>
                <a:lnTo>
                  <a:pt x="7609" y="3990"/>
                </a:lnTo>
                <a:lnTo>
                  <a:pt x="7716" y="4061"/>
                </a:lnTo>
                <a:lnTo>
                  <a:pt x="7966" y="4037"/>
                </a:lnTo>
                <a:lnTo>
                  <a:pt x="8062" y="3942"/>
                </a:lnTo>
                <a:lnTo>
                  <a:pt x="10241" y="1322"/>
                </a:lnTo>
                <a:lnTo>
                  <a:pt x="10312" y="1215"/>
                </a:lnTo>
                <a:lnTo>
                  <a:pt x="10407" y="953"/>
                </a:lnTo>
                <a:lnTo>
                  <a:pt x="10419" y="810"/>
                </a:lnTo>
                <a:lnTo>
                  <a:pt x="10407" y="644"/>
                </a:lnTo>
                <a:lnTo>
                  <a:pt x="10288" y="358"/>
                </a:lnTo>
                <a:lnTo>
                  <a:pt x="10062" y="144"/>
                </a:lnTo>
                <a:lnTo>
                  <a:pt x="9776" y="13"/>
                </a:lnTo>
                <a:lnTo>
                  <a:pt x="9621" y="13"/>
                </a:lnTo>
                <a:lnTo>
                  <a:pt x="9609" y="1"/>
                </a:lnTo>
                <a:close/>
                <a:moveTo>
                  <a:pt x="8788" y="5537"/>
                </a:moveTo>
                <a:lnTo>
                  <a:pt x="8657" y="5561"/>
                </a:lnTo>
                <a:lnTo>
                  <a:pt x="8490" y="5740"/>
                </a:lnTo>
                <a:lnTo>
                  <a:pt x="8466" y="5871"/>
                </a:lnTo>
                <a:lnTo>
                  <a:pt x="8466" y="6061"/>
                </a:lnTo>
                <a:lnTo>
                  <a:pt x="8276" y="6109"/>
                </a:lnTo>
                <a:lnTo>
                  <a:pt x="8085" y="6192"/>
                </a:lnTo>
                <a:lnTo>
                  <a:pt x="7919" y="6299"/>
                </a:lnTo>
                <a:lnTo>
                  <a:pt x="7716" y="6573"/>
                </a:lnTo>
                <a:lnTo>
                  <a:pt x="7657" y="6811"/>
                </a:lnTo>
                <a:lnTo>
                  <a:pt x="7657" y="6942"/>
                </a:lnTo>
                <a:lnTo>
                  <a:pt x="7669" y="7061"/>
                </a:lnTo>
                <a:lnTo>
                  <a:pt x="7752" y="7264"/>
                </a:lnTo>
                <a:lnTo>
                  <a:pt x="7943" y="7478"/>
                </a:lnTo>
                <a:lnTo>
                  <a:pt x="8097" y="7573"/>
                </a:lnTo>
                <a:lnTo>
                  <a:pt x="8383" y="7704"/>
                </a:lnTo>
                <a:lnTo>
                  <a:pt x="8681" y="7764"/>
                </a:lnTo>
                <a:lnTo>
                  <a:pt x="8716" y="7788"/>
                </a:lnTo>
                <a:lnTo>
                  <a:pt x="8990" y="7871"/>
                </a:lnTo>
                <a:lnTo>
                  <a:pt x="9181" y="7954"/>
                </a:lnTo>
                <a:lnTo>
                  <a:pt x="9264" y="8026"/>
                </a:lnTo>
                <a:lnTo>
                  <a:pt x="9264" y="8074"/>
                </a:lnTo>
                <a:lnTo>
                  <a:pt x="9276" y="8133"/>
                </a:lnTo>
                <a:lnTo>
                  <a:pt x="9240" y="8169"/>
                </a:lnTo>
                <a:lnTo>
                  <a:pt x="9228" y="8193"/>
                </a:lnTo>
                <a:lnTo>
                  <a:pt x="9157" y="8240"/>
                </a:lnTo>
                <a:lnTo>
                  <a:pt x="9097" y="8276"/>
                </a:lnTo>
                <a:lnTo>
                  <a:pt x="8907" y="8300"/>
                </a:lnTo>
                <a:lnTo>
                  <a:pt x="8800" y="8288"/>
                </a:lnTo>
                <a:lnTo>
                  <a:pt x="8645" y="8288"/>
                </a:lnTo>
                <a:lnTo>
                  <a:pt x="8359" y="8228"/>
                </a:lnTo>
                <a:lnTo>
                  <a:pt x="8193" y="8169"/>
                </a:lnTo>
                <a:lnTo>
                  <a:pt x="8133" y="8157"/>
                </a:lnTo>
                <a:lnTo>
                  <a:pt x="8073" y="8133"/>
                </a:lnTo>
                <a:lnTo>
                  <a:pt x="7943" y="8109"/>
                </a:lnTo>
                <a:lnTo>
                  <a:pt x="7716" y="8228"/>
                </a:lnTo>
                <a:lnTo>
                  <a:pt x="7669" y="8347"/>
                </a:lnTo>
                <a:lnTo>
                  <a:pt x="7645" y="8478"/>
                </a:lnTo>
                <a:lnTo>
                  <a:pt x="7764" y="8705"/>
                </a:lnTo>
                <a:lnTo>
                  <a:pt x="7883" y="8752"/>
                </a:lnTo>
                <a:lnTo>
                  <a:pt x="7931" y="8764"/>
                </a:lnTo>
                <a:lnTo>
                  <a:pt x="7978" y="8788"/>
                </a:lnTo>
                <a:lnTo>
                  <a:pt x="8204" y="8859"/>
                </a:lnTo>
                <a:lnTo>
                  <a:pt x="8466" y="8919"/>
                </a:lnTo>
                <a:lnTo>
                  <a:pt x="8466" y="9157"/>
                </a:lnTo>
                <a:lnTo>
                  <a:pt x="8490" y="9288"/>
                </a:lnTo>
                <a:lnTo>
                  <a:pt x="8657" y="9467"/>
                </a:lnTo>
                <a:lnTo>
                  <a:pt x="8788" y="9479"/>
                </a:lnTo>
                <a:lnTo>
                  <a:pt x="8919" y="9467"/>
                </a:lnTo>
                <a:lnTo>
                  <a:pt x="9097" y="9288"/>
                </a:lnTo>
                <a:lnTo>
                  <a:pt x="9121" y="9157"/>
                </a:lnTo>
                <a:lnTo>
                  <a:pt x="9121" y="8931"/>
                </a:lnTo>
                <a:lnTo>
                  <a:pt x="9312" y="8895"/>
                </a:lnTo>
                <a:lnTo>
                  <a:pt x="9490" y="8812"/>
                </a:lnTo>
                <a:lnTo>
                  <a:pt x="9669" y="8693"/>
                </a:lnTo>
                <a:lnTo>
                  <a:pt x="9860" y="8419"/>
                </a:lnTo>
                <a:lnTo>
                  <a:pt x="9919" y="8193"/>
                </a:lnTo>
                <a:lnTo>
                  <a:pt x="9907" y="8050"/>
                </a:lnTo>
                <a:lnTo>
                  <a:pt x="9907" y="7931"/>
                </a:lnTo>
                <a:lnTo>
                  <a:pt x="9848" y="7728"/>
                </a:lnTo>
                <a:lnTo>
                  <a:pt x="9669" y="7502"/>
                </a:lnTo>
                <a:lnTo>
                  <a:pt x="9514" y="7395"/>
                </a:lnTo>
                <a:lnTo>
                  <a:pt x="9205" y="7252"/>
                </a:lnTo>
                <a:lnTo>
                  <a:pt x="8895" y="7169"/>
                </a:lnTo>
                <a:lnTo>
                  <a:pt x="8597" y="7085"/>
                </a:lnTo>
                <a:lnTo>
                  <a:pt x="8407" y="6990"/>
                </a:lnTo>
                <a:lnTo>
                  <a:pt x="8312" y="6930"/>
                </a:lnTo>
                <a:lnTo>
                  <a:pt x="8312" y="6907"/>
                </a:lnTo>
                <a:lnTo>
                  <a:pt x="8312" y="6883"/>
                </a:lnTo>
                <a:lnTo>
                  <a:pt x="8312" y="6859"/>
                </a:lnTo>
                <a:lnTo>
                  <a:pt x="8324" y="6835"/>
                </a:lnTo>
                <a:lnTo>
                  <a:pt x="8347" y="6800"/>
                </a:lnTo>
                <a:lnTo>
                  <a:pt x="8407" y="6740"/>
                </a:lnTo>
                <a:lnTo>
                  <a:pt x="8585" y="6692"/>
                </a:lnTo>
                <a:lnTo>
                  <a:pt x="8788" y="6680"/>
                </a:lnTo>
                <a:lnTo>
                  <a:pt x="9038" y="6704"/>
                </a:lnTo>
                <a:lnTo>
                  <a:pt x="9324" y="6764"/>
                </a:lnTo>
                <a:lnTo>
                  <a:pt x="9455" y="6776"/>
                </a:lnTo>
                <a:lnTo>
                  <a:pt x="9669" y="6645"/>
                </a:lnTo>
                <a:lnTo>
                  <a:pt x="9717" y="6526"/>
                </a:lnTo>
                <a:lnTo>
                  <a:pt x="9729" y="6395"/>
                </a:lnTo>
                <a:lnTo>
                  <a:pt x="9609" y="6180"/>
                </a:lnTo>
                <a:lnTo>
                  <a:pt x="9478" y="6133"/>
                </a:lnTo>
                <a:lnTo>
                  <a:pt x="9312" y="6085"/>
                </a:lnTo>
                <a:lnTo>
                  <a:pt x="9121" y="6061"/>
                </a:lnTo>
                <a:lnTo>
                  <a:pt x="9121" y="5871"/>
                </a:lnTo>
                <a:lnTo>
                  <a:pt x="9097" y="5740"/>
                </a:lnTo>
                <a:lnTo>
                  <a:pt x="8919" y="5561"/>
                </a:lnTo>
                <a:lnTo>
                  <a:pt x="8788" y="5537"/>
                </a:lnTo>
                <a:close/>
                <a:moveTo>
                  <a:pt x="8788" y="5216"/>
                </a:moveTo>
                <a:lnTo>
                  <a:pt x="9026" y="5228"/>
                </a:lnTo>
                <a:lnTo>
                  <a:pt x="9467" y="5311"/>
                </a:lnTo>
                <a:lnTo>
                  <a:pt x="9883" y="5490"/>
                </a:lnTo>
                <a:lnTo>
                  <a:pt x="10241" y="5728"/>
                </a:lnTo>
                <a:lnTo>
                  <a:pt x="10550" y="6037"/>
                </a:lnTo>
                <a:lnTo>
                  <a:pt x="10800" y="6407"/>
                </a:lnTo>
                <a:lnTo>
                  <a:pt x="10967" y="6811"/>
                </a:lnTo>
                <a:lnTo>
                  <a:pt x="11062" y="7264"/>
                </a:lnTo>
                <a:lnTo>
                  <a:pt x="11074" y="7490"/>
                </a:lnTo>
                <a:lnTo>
                  <a:pt x="11062" y="7728"/>
                </a:lnTo>
                <a:lnTo>
                  <a:pt x="10967" y="8169"/>
                </a:lnTo>
                <a:lnTo>
                  <a:pt x="10800" y="8586"/>
                </a:lnTo>
                <a:lnTo>
                  <a:pt x="10550" y="8943"/>
                </a:lnTo>
                <a:lnTo>
                  <a:pt x="10241" y="9252"/>
                </a:lnTo>
                <a:lnTo>
                  <a:pt x="9883" y="9502"/>
                </a:lnTo>
                <a:lnTo>
                  <a:pt x="9467" y="9669"/>
                </a:lnTo>
                <a:lnTo>
                  <a:pt x="9026" y="9764"/>
                </a:lnTo>
                <a:lnTo>
                  <a:pt x="8788" y="9776"/>
                </a:lnTo>
                <a:lnTo>
                  <a:pt x="8562" y="9764"/>
                </a:lnTo>
                <a:lnTo>
                  <a:pt x="8109" y="9669"/>
                </a:lnTo>
                <a:lnTo>
                  <a:pt x="7704" y="9502"/>
                </a:lnTo>
                <a:lnTo>
                  <a:pt x="7335" y="9252"/>
                </a:lnTo>
                <a:lnTo>
                  <a:pt x="7026" y="8943"/>
                </a:lnTo>
                <a:lnTo>
                  <a:pt x="6788" y="8586"/>
                </a:lnTo>
                <a:lnTo>
                  <a:pt x="6609" y="8169"/>
                </a:lnTo>
                <a:lnTo>
                  <a:pt x="6526" y="7728"/>
                </a:lnTo>
                <a:lnTo>
                  <a:pt x="6514" y="7490"/>
                </a:lnTo>
                <a:lnTo>
                  <a:pt x="6526" y="7264"/>
                </a:lnTo>
                <a:lnTo>
                  <a:pt x="6609" y="6811"/>
                </a:lnTo>
                <a:lnTo>
                  <a:pt x="6788" y="6407"/>
                </a:lnTo>
                <a:lnTo>
                  <a:pt x="7026" y="6037"/>
                </a:lnTo>
                <a:lnTo>
                  <a:pt x="7335" y="5728"/>
                </a:lnTo>
                <a:lnTo>
                  <a:pt x="7704" y="5490"/>
                </a:lnTo>
                <a:lnTo>
                  <a:pt x="8109" y="5311"/>
                </a:lnTo>
                <a:lnTo>
                  <a:pt x="8562" y="5228"/>
                </a:lnTo>
                <a:lnTo>
                  <a:pt x="8788" y="5216"/>
                </a:lnTo>
                <a:close/>
                <a:moveTo>
                  <a:pt x="8788" y="4561"/>
                </a:moveTo>
                <a:lnTo>
                  <a:pt x="8490" y="4573"/>
                </a:lnTo>
                <a:lnTo>
                  <a:pt x="7919" y="4692"/>
                </a:lnTo>
                <a:lnTo>
                  <a:pt x="7395" y="4918"/>
                </a:lnTo>
                <a:lnTo>
                  <a:pt x="6930" y="5228"/>
                </a:lnTo>
                <a:lnTo>
                  <a:pt x="6526" y="5633"/>
                </a:lnTo>
                <a:lnTo>
                  <a:pt x="6216" y="6097"/>
                </a:lnTo>
                <a:lnTo>
                  <a:pt x="5990" y="6621"/>
                </a:lnTo>
                <a:lnTo>
                  <a:pt x="5871" y="7192"/>
                </a:lnTo>
                <a:lnTo>
                  <a:pt x="5859" y="7490"/>
                </a:lnTo>
                <a:lnTo>
                  <a:pt x="5871" y="7800"/>
                </a:lnTo>
                <a:lnTo>
                  <a:pt x="5990" y="8371"/>
                </a:lnTo>
                <a:lnTo>
                  <a:pt x="6216" y="8895"/>
                </a:lnTo>
                <a:lnTo>
                  <a:pt x="6526" y="9359"/>
                </a:lnTo>
                <a:lnTo>
                  <a:pt x="6930" y="9764"/>
                </a:lnTo>
                <a:lnTo>
                  <a:pt x="7395" y="10074"/>
                </a:lnTo>
                <a:lnTo>
                  <a:pt x="7919" y="10300"/>
                </a:lnTo>
                <a:lnTo>
                  <a:pt x="8490" y="10419"/>
                </a:lnTo>
                <a:lnTo>
                  <a:pt x="8788" y="10431"/>
                </a:lnTo>
                <a:lnTo>
                  <a:pt x="9097" y="10419"/>
                </a:lnTo>
                <a:lnTo>
                  <a:pt x="9669" y="10300"/>
                </a:lnTo>
                <a:lnTo>
                  <a:pt x="10193" y="10074"/>
                </a:lnTo>
                <a:lnTo>
                  <a:pt x="10657" y="9764"/>
                </a:lnTo>
                <a:lnTo>
                  <a:pt x="11062" y="9359"/>
                </a:lnTo>
                <a:lnTo>
                  <a:pt x="11372" y="8895"/>
                </a:lnTo>
                <a:lnTo>
                  <a:pt x="11598" y="8371"/>
                </a:lnTo>
                <a:lnTo>
                  <a:pt x="11717" y="7800"/>
                </a:lnTo>
                <a:lnTo>
                  <a:pt x="11729" y="7490"/>
                </a:lnTo>
                <a:lnTo>
                  <a:pt x="11717" y="7192"/>
                </a:lnTo>
                <a:lnTo>
                  <a:pt x="11598" y="6621"/>
                </a:lnTo>
                <a:lnTo>
                  <a:pt x="11372" y="6097"/>
                </a:lnTo>
                <a:lnTo>
                  <a:pt x="11062" y="5633"/>
                </a:lnTo>
                <a:lnTo>
                  <a:pt x="10657" y="5228"/>
                </a:lnTo>
                <a:lnTo>
                  <a:pt x="10193" y="4918"/>
                </a:lnTo>
                <a:lnTo>
                  <a:pt x="9669" y="4692"/>
                </a:lnTo>
                <a:lnTo>
                  <a:pt x="9097" y="4573"/>
                </a:lnTo>
                <a:lnTo>
                  <a:pt x="8788" y="45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59"/>
          <p:cNvSpPr/>
          <p:nvPr/>
        </p:nvSpPr>
        <p:spPr>
          <a:xfrm>
            <a:off x="1557525" y="6590243"/>
            <a:ext cx="437772" cy="583025"/>
          </a:xfrm>
          <a:custGeom>
            <a:avLst/>
            <a:gdLst/>
            <a:ahLst/>
            <a:cxnLst/>
            <a:rect l="l" t="t" r="r" b="b"/>
            <a:pathLst>
              <a:path w="7824" h="10420" extrusionOk="0">
                <a:moveTo>
                  <a:pt x="4561" y="691"/>
                </a:moveTo>
                <a:lnTo>
                  <a:pt x="4692" y="739"/>
                </a:lnTo>
                <a:lnTo>
                  <a:pt x="4811" y="834"/>
                </a:lnTo>
                <a:lnTo>
                  <a:pt x="6978" y="3001"/>
                </a:lnTo>
                <a:lnTo>
                  <a:pt x="7073" y="3120"/>
                </a:lnTo>
                <a:lnTo>
                  <a:pt x="7121" y="3251"/>
                </a:lnTo>
                <a:lnTo>
                  <a:pt x="4882" y="3251"/>
                </a:lnTo>
                <a:lnTo>
                  <a:pt x="4751" y="3227"/>
                </a:lnTo>
                <a:lnTo>
                  <a:pt x="4584" y="3049"/>
                </a:lnTo>
                <a:lnTo>
                  <a:pt x="4561" y="2930"/>
                </a:lnTo>
                <a:lnTo>
                  <a:pt x="4561" y="691"/>
                </a:lnTo>
                <a:close/>
                <a:moveTo>
                  <a:pt x="3906" y="4882"/>
                </a:moveTo>
                <a:lnTo>
                  <a:pt x="3775" y="4894"/>
                </a:lnTo>
                <a:lnTo>
                  <a:pt x="3596" y="5061"/>
                </a:lnTo>
                <a:lnTo>
                  <a:pt x="3584" y="5180"/>
                </a:lnTo>
                <a:lnTo>
                  <a:pt x="3584" y="6490"/>
                </a:lnTo>
                <a:lnTo>
                  <a:pt x="2286" y="6490"/>
                </a:lnTo>
                <a:lnTo>
                  <a:pt x="2155" y="6502"/>
                </a:lnTo>
                <a:lnTo>
                  <a:pt x="1977" y="6668"/>
                </a:lnTo>
                <a:lnTo>
                  <a:pt x="1953" y="6799"/>
                </a:lnTo>
                <a:lnTo>
                  <a:pt x="1977" y="6918"/>
                </a:lnTo>
                <a:lnTo>
                  <a:pt x="2155" y="7085"/>
                </a:lnTo>
                <a:lnTo>
                  <a:pt x="2286" y="7097"/>
                </a:lnTo>
                <a:lnTo>
                  <a:pt x="3584" y="7097"/>
                </a:lnTo>
                <a:lnTo>
                  <a:pt x="3584" y="8407"/>
                </a:lnTo>
                <a:lnTo>
                  <a:pt x="3596" y="8562"/>
                </a:lnTo>
                <a:lnTo>
                  <a:pt x="3775" y="8764"/>
                </a:lnTo>
                <a:lnTo>
                  <a:pt x="3906" y="8788"/>
                </a:lnTo>
                <a:lnTo>
                  <a:pt x="4037" y="8764"/>
                </a:lnTo>
                <a:lnTo>
                  <a:pt x="4215" y="8597"/>
                </a:lnTo>
                <a:lnTo>
                  <a:pt x="4239" y="8478"/>
                </a:lnTo>
                <a:lnTo>
                  <a:pt x="4239" y="7133"/>
                </a:lnTo>
                <a:lnTo>
                  <a:pt x="5537" y="7133"/>
                </a:lnTo>
                <a:lnTo>
                  <a:pt x="5668" y="7121"/>
                </a:lnTo>
                <a:lnTo>
                  <a:pt x="5847" y="6954"/>
                </a:lnTo>
                <a:lnTo>
                  <a:pt x="5858" y="6835"/>
                </a:lnTo>
                <a:lnTo>
                  <a:pt x="5847" y="6716"/>
                </a:lnTo>
                <a:lnTo>
                  <a:pt x="5668" y="6537"/>
                </a:lnTo>
                <a:lnTo>
                  <a:pt x="5537" y="6526"/>
                </a:lnTo>
                <a:lnTo>
                  <a:pt x="4239" y="6526"/>
                </a:lnTo>
                <a:lnTo>
                  <a:pt x="4239" y="5180"/>
                </a:lnTo>
                <a:lnTo>
                  <a:pt x="4215" y="5061"/>
                </a:lnTo>
                <a:lnTo>
                  <a:pt x="4037" y="4894"/>
                </a:lnTo>
                <a:lnTo>
                  <a:pt x="3906" y="4882"/>
                </a:lnTo>
                <a:close/>
                <a:moveTo>
                  <a:pt x="3906" y="644"/>
                </a:moveTo>
                <a:lnTo>
                  <a:pt x="3906" y="2930"/>
                </a:lnTo>
                <a:lnTo>
                  <a:pt x="3930" y="3120"/>
                </a:lnTo>
                <a:lnTo>
                  <a:pt x="4072" y="3477"/>
                </a:lnTo>
                <a:lnTo>
                  <a:pt x="4334" y="3739"/>
                </a:lnTo>
                <a:lnTo>
                  <a:pt x="4692" y="3882"/>
                </a:lnTo>
                <a:lnTo>
                  <a:pt x="4882" y="3906"/>
                </a:lnTo>
                <a:lnTo>
                  <a:pt x="7168" y="3906"/>
                </a:lnTo>
                <a:lnTo>
                  <a:pt x="7168" y="9109"/>
                </a:lnTo>
                <a:lnTo>
                  <a:pt x="7156" y="9240"/>
                </a:lnTo>
                <a:lnTo>
                  <a:pt x="7061" y="9478"/>
                </a:lnTo>
                <a:lnTo>
                  <a:pt x="6882" y="9657"/>
                </a:lnTo>
                <a:lnTo>
                  <a:pt x="6644" y="9752"/>
                </a:lnTo>
                <a:lnTo>
                  <a:pt x="6513" y="9764"/>
                </a:lnTo>
                <a:lnTo>
                  <a:pt x="1310" y="9764"/>
                </a:lnTo>
                <a:lnTo>
                  <a:pt x="1167" y="9752"/>
                </a:lnTo>
                <a:lnTo>
                  <a:pt x="941" y="9657"/>
                </a:lnTo>
                <a:lnTo>
                  <a:pt x="762" y="9478"/>
                </a:lnTo>
                <a:lnTo>
                  <a:pt x="667" y="9240"/>
                </a:lnTo>
                <a:lnTo>
                  <a:pt x="655" y="9109"/>
                </a:lnTo>
                <a:lnTo>
                  <a:pt x="655" y="1299"/>
                </a:lnTo>
                <a:lnTo>
                  <a:pt x="667" y="1168"/>
                </a:lnTo>
                <a:lnTo>
                  <a:pt x="762" y="929"/>
                </a:lnTo>
                <a:lnTo>
                  <a:pt x="941" y="751"/>
                </a:lnTo>
                <a:lnTo>
                  <a:pt x="1179" y="656"/>
                </a:lnTo>
                <a:lnTo>
                  <a:pt x="1310" y="644"/>
                </a:lnTo>
                <a:close/>
                <a:moveTo>
                  <a:pt x="1310" y="1"/>
                </a:moveTo>
                <a:lnTo>
                  <a:pt x="1036" y="13"/>
                </a:lnTo>
                <a:lnTo>
                  <a:pt x="572" y="215"/>
                </a:lnTo>
                <a:lnTo>
                  <a:pt x="215" y="560"/>
                </a:lnTo>
                <a:lnTo>
                  <a:pt x="24" y="1037"/>
                </a:lnTo>
                <a:lnTo>
                  <a:pt x="0" y="1299"/>
                </a:lnTo>
                <a:lnTo>
                  <a:pt x="0" y="9109"/>
                </a:lnTo>
                <a:lnTo>
                  <a:pt x="24" y="9371"/>
                </a:lnTo>
                <a:lnTo>
                  <a:pt x="215" y="9848"/>
                </a:lnTo>
                <a:lnTo>
                  <a:pt x="572" y="10193"/>
                </a:lnTo>
                <a:lnTo>
                  <a:pt x="1036" y="10395"/>
                </a:lnTo>
                <a:lnTo>
                  <a:pt x="1310" y="10419"/>
                </a:lnTo>
                <a:lnTo>
                  <a:pt x="6513" y="10419"/>
                </a:lnTo>
                <a:lnTo>
                  <a:pt x="6775" y="10395"/>
                </a:lnTo>
                <a:lnTo>
                  <a:pt x="7252" y="10193"/>
                </a:lnTo>
                <a:lnTo>
                  <a:pt x="7597" y="9848"/>
                </a:lnTo>
                <a:lnTo>
                  <a:pt x="7799" y="9371"/>
                </a:lnTo>
                <a:lnTo>
                  <a:pt x="7823" y="9109"/>
                </a:lnTo>
                <a:lnTo>
                  <a:pt x="7823" y="3466"/>
                </a:lnTo>
                <a:lnTo>
                  <a:pt x="7799" y="3204"/>
                </a:lnTo>
                <a:lnTo>
                  <a:pt x="7609" y="2739"/>
                </a:lnTo>
                <a:lnTo>
                  <a:pt x="7442" y="2549"/>
                </a:lnTo>
                <a:lnTo>
                  <a:pt x="5275" y="382"/>
                </a:lnTo>
                <a:lnTo>
                  <a:pt x="5073" y="203"/>
                </a:lnTo>
                <a:lnTo>
                  <a:pt x="4608" y="13"/>
                </a:lnTo>
                <a:lnTo>
                  <a:pt x="4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59"/>
          <p:cNvSpPr/>
          <p:nvPr/>
        </p:nvSpPr>
        <p:spPr>
          <a:xfrm>
            <a:off x="10393437" y="6590243"/>
            <a:ext cx="728222" cy="582354"/>
          </a:xfrm>
          <a:custGeom>
            <a:avLst/>
            <a:gdLst/>
            <a:ahLst/>
            <a:cxnLst/>
            <a:rect l="l" t="t" r="r" b="b"/>
            <a:pathLst>
              <a:path w="13015" h="10408" extrusionOk="0">
                <a:moveTo>
                  <a:pt x="2834" y="644"/>
                </a:moveTo>
                <a:lnTo>
                  <a:pt x="3656" y="1299"/>
                </a:lnTo>
                <a:lnTo>
                  <a:pt x="10979" y="1299"/>
                </a:lnTo>
                <a:lnTo>
                  <a:pt x="11062" y="1382"/>
                </a:lnTo>
                <a:lnTo>
                  <a:pt x="11062" y="1453"/>
                </a:lnTo>
                <a:lnTo>
                  <a:pt x="11062" y="1501"/>
                </a:lnTo>
                <a:lnTo>
                  <a:pt x="11026" y="1549"/>
                </a:lnTo>
                <a:lnTo>
                  <a:pt x="8240" y="4918"/>
                </a:lnTo>
                <a:lnTo>
                  <a:pt x="8752" y="5323"/>
                </a:lnTo>
                <a:lnTo>
                  <a:pt x="11526" y="1965"/>
                </a:lnTo>
                <a:lnTo>
                  <a:pt x="11610" y="1846"/>
                </a:lnTo>
                <a:lnTo>
                  <a:pt x="11705" y="1584"/>
                </a:lnTo>
                <a:lnTo>
                  <a:pt x="11717" y="1453"/>
                </a:lnTo>
                <a:lnTo>
                  <a:pt x="11705" y="1287"/>
                </a:lnTo>
                <a:lnTo>
                  <a:pt x="11586" y="1001"/>
                </a:lnTo>
                <a:lnTo>
                  <a:pt x="11360" y="775"/>
                </a:lnTo>
                <a:lnTo>
                  <a:pt x="11074" y="656"/>
                </a:lnTo>
                <a:lnTo>
                  <a:pt x="10907" y="644"/>
                </a:lnTo>
                <a:close/>
                <a:moveTo>
                  <a:pt x="5192" y="5835"/>
                </a:moveTo>
                <a:lnTo>
                  <a:pt x="5192" y="8133"/>
                </a:lnTo>
                <a:lnTo>
                  <a:pt x="5204" y="8288"/>
                </a:lnTo>
                <a:lnTo>
                  <a:pt x="5347" y="8550"/>
                </a:lnTo>
                <a:lnTo>
                  <a:pt x="5454" y="8657"/>
                </a:lnTo>
                <a:lnTo>
                  <a:pt x="6692" y="9621"/>
                </a:lnTo>
                <a:lnTo>
                  <a:pt x="6787" y="9681"/>
                </a:lnTo>
                <a:lnTo>
                  <a:pt x="7002" y="9752"/>
                </a:lnTo>
                <a:lnTo>
                  <a:pt x="7121" y="9764"/>
                </a:lnTo>
                <a:lnTo>
                  <a:pt x="7264" y="9752"/>
                </a:lnTo>
                <a:lnTo>
                  <a:pt x="7514" y="9645"/>
                </a:lnTo>
                <a:lnTo>
                  <a:pt x="7692" y="9455"/>
                </a:lnTo>
                <a:lnTo>
                  <a:pt x="7799" y="9216"/>
                </a:lnTo>
                <a:lnTo>
                  <a:pt x="7811" y="9074"/>
                </a:lnTo>
                <a:lnTo>
                  <a:pt x="7811" y="7895"/>
                </a:lnTo>
                <a:lnTo>
                  <a:pt x="7156" y="7383"/>
                </a:lnTo>
                <a:lnTo>
                  <a:pt x="7156" y="9074"/>
                </a:lnTo>
                <a:lnTo>
                  <a:pt x="7156" y="9097"/>
                </a:lnTo>
                <a:lnTo>
                  <a:pt x="7121" y="9109"/>
                </a:lnTo>
                <a:lnTo>
                  <a:pt x="7109" y="9109"/>
                </a:lnTo>
                <a:lnTo>
                  <a:pt x="7085" y="9097"/>
                </a:lnTo>
                <a:lnTo>
                  <a:pt x="5835" y="8133"/>
                </a:lnTo>
                <a:lnTo>
                  <a:pt x="5835" y="6347"/>
                </a:lnTo>
                <a:lnTo>
                  <a:pt x="5192" y="5835"/>
                </a:lnTo>
                <a:close/>
                <a:moveTo>
                  <a:pt x="405" y="1"/>
                </a:moveTo>
                <a:lnTo>
                  <a:pt x="155" y="24"/>
                </a:lnTo>
                <a:lnTo>
                  <a:pt x="60" y="120"/>
                </a:lnTo>
                <a:lnTo>
                  <a:pt x="0" y="239"/>
                </a:lnTo>
                <a:lnTo>
                  <a:pt x="24" y="477"/>
                </a:lnTo>
                <a:lnTo>
                  <a:pt x="120" y="572"/>
                </a:lnTo>
                <a:lnTo>
                  <a:pt x="12491" y="10348"/>
                </a:lnTo>
                <a:lnTo>
                  <a:pt x="12610" y="10407"/>
                </a:lnTo>
                <a:lnTo>
                  <a:pt x="12848" y="10383"/>
                </a:lnTo>
                <a:lnTo>
                  <a:pt x="12943" y="10288"/>
                </a:lnTo>
                <a:lnTo>
                  <a:pt x="13015" y="10169"/>
                </a:lnTo>
                <a:lnTo>
                  <a:pt x="12991" y="9919"/>
                </a:lnTo>
                <a:lnTo>
                  <a:pt x="12896" y="9836"/>
                </a:lnTo>
                <a:lnTo>
                  <a:pt x="524" y="72"/>
                </a:lnTo>
                <a:lnTo>
                  <a:pt x="4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59"/>
          <p:cNvSpPr/>
          <p:nvPr/>
        </p:nvSpPr>
        <p:spPr>
          <a:xfrm>
            <a:off x="11588631" y="6590243"/>
            <a:ext cx="582969" cy="583025"/>
          </a:xfrm>
          <a:custGeom>
            <a:avLst/>
            <a:gdLst/>
            <a:ahLst/>
            <a:cxnLst/>
            <a:rect l="l" t="t" r="r" b="b"/>
            <a:pathLst>
              <a:path w="10419" h="10420" extrusionOk="0">
                <a:moveTo>
                  <a:pt x="4608" y="1"/>
                </a:moveTo>
                <a:lnTo>
                  <a:pt x="3596" y="179"/>
                </a:lnTo>
                <a:lnTo>
                  <a:pt x="2655" y="560"/>
                </a:lnTo>
                <a:lnTo>
                  <a:pt x="1810" y="1120"/>
                </a:lnTo>
                <a:lnTo>
                  <a:pt x="1441" y="1477"/>
                </a:lnTo>
                <a:lnTo>
                  <a:pt x="1096" y="1846"/>
                </a:lnTo>
                <a:lnTo>
                  <a:pt x="560" y="2656"/>
                </a:lnTo>
                <a:lnTo>
                  <a:pt x="191" y="3549"/>
                </a:lnTo>
                <a:lnTo>
                  <a:pt x="12" y="4513"/>
                </a:lnTo>
                <a:lnTo>
                  <a:pt x="0" y="5013"/>
                </a:lnTo>
                <a:lnTo>
                  <a:pt x="0" y="5240"/>
                </a:lnTo>
                <a:lnTo>
                  <a:pt x="0" y="5466"/>
                </a:lnTo>
                <a:lnTo>
                  <a:pt x="12" y="5597"/>
                </a:lnTo>
                <a:lnTo>
                  <a:pt x="191" y="5775"/>
                </a:lnTo>
                <a:lnTo>
                  <a:pt x="322" y="5799"/>
                </a:lnTo>
                <a:lnTo>
                  <a:pt x="453" y="5787"/>
                </a:lnTo>
                <a:lnTo>
                  <a:pt x="619" y="5609"/>
                </a:lnTo>
                <a:lnTo>
                  <a:pt x="631" y="5490"/>
                </a:lnTo>
                <a:lnTo>
                  <a:pt x="643" y="5240"/>
                </a:lnTo>
                <a:lnTo>
                  <a:pt x="631" y="5002"/>
                </a:lnTo>
                <a:lnTo>
                  <a:pt x="655" y="4561"/>
                </a:lnTo>
                <a:lnTo>
                  <a:pt x="810" y="3739"/>
                </a:lnTo>
                <a:lnTo>
                  <a:pt x="1131" y="2954"/>
                </a:lnTo>
                <a:lnTo>
                  <a:pt x="1596" y="2251"/>
                </a:lnTo>
                <a:lnTo>
                  <a:pt x="1893" y="1941"/>
                </a:lnTo>
                <a:lnTo>
                  <a:pt x="2227" y="1632"/>
                </a:lnTo>
                <a:lnTo>
                  <a:pt x="2965" y="1144"/>
                </a:lnTo>
                <a:lnTo>
                  <a:pt x="3787" y="822"/>
                </a:lnTo>
                <a:lnTo>
                  <a:pt x="4668" y="656"/>
                </a:lnTo>
                <a:lnTo>
                  <a:pt x="5132" y="644"/>
                </a:lnTo>
                <a:lnTo>
                  <a:pt x="5418" y="656"/>
                </a:lnTo>
                <a:lnTo>
                  <a:pt x="5977" y="727"/>
                </a:lnTo>
                <a:lnTo>
                  <a:pt x="6513" y="870"/>
                </a:lnTo>
                <a:lnTo>
                  <a:pt x="7037" y="1072"/>
                </a:lnTo>
                <a:lnTo>
                  <a:pt x="7525" y="1334"/>
                </a:lnTo>
                <a:lnTo>
                  <a:pt x="7990" y="1644"/>
                </a:lnTo>
                <a:lnTo>
                  <a:pt x="8406" y="2013"/>
                </a:lnTo>
                <a:lnTo>
                  <a:pt x="8787" y="2442"/>
                </a:lnTo>
                <a:lnTo>
                  <a:pt x="8954" y="2668"/>
                </a:lnTo>
                <a:lnTo>
                  <a:pt x="9037" y="2763"/>
                </a:lnTo>
                <a:lnTo>
                  <a:pt x="9287" y="2811"/>
                </a:lnTo>
                <a:lnTo>
                  <a:pt x="9407" y="2751"/>
                </a:lnTo>
                <a:lnTo>
                  <a:pt x="9502" y="2668"/>
                </a:lnTo>
                <a:lnTo>
                  <a:pt x="9538" y="2418"/>
                </a:lnTo>
                <a:lnTo>
                  <a:pt x="9478" y="2299"/>
                </a:lnTo>
                <a:lnTo>
                  <a:pt x="9287" y="2037"/>
                </a:lnTo>
                <a:lnTo>
                  <a:pt x="8859" y="1560"/>
                </a:lnTo>
                <a:lnTo>
                  <a:pt x="8383" y="1132"/>
                </a:lnTo>
                <a:lnTo>
                  <a:pt x="7859" y="775"/>
                </a:lnTo>
                <a:lnTo>
                  <a:pt x="7311" y="477"/>
                </a:lnTo>
                <a:lnTo>
                  <a:pt x="6716" y="251"/>
                </a:lnTo>
                <a:lnTo>
                  <a:pt x="6096" y="96"/>
                </a:lnTo>
                <a:lnTo>
                  <a:pt x="5465" y="13"/>
                </a:lnTo>
                <a:lnTo>
                  <a:pt x="5144" y="1"/>
                </a:lnTo>
                <a:close/>
                <a:moveTo>
                  <a:pt x="10049" y="3882"/>
                </a:moveTo>
                <a:lnTo>
                  <a:pt x="9919" y="3894"/>
                </a:lnTo>
                <a:lnTo>
                  <a:pt x="9788" y="3942"/>
                </a:lnTo>
                <a:lnTo>
                  <a:pt x="9657" y="4144"/>
                </a:lnTo>
                <a:lnTo>
                  <a:pt x="9668" y="4275"/>
                </a:lnTo>
                <a:lnTo>
                  <a:pt x="9740" y="4704"/>
                </a:lnTo>
                <a:lnTo>
                  <a:pt x="9764" y="5156"/>
                </a:lnTo>
                <a:lnTo>
                  <a:pt x="9776" y="5383"/>
                </a:lnTo>
                <a:lnTo>
                  <a:pt x="9776" y="5621"/>
                </a:lnTo>
                <a:lnTo>
                  <a:pt x="9788" y="5752"/>
                </a:lnTo>
                <a:lnTo>
                  <a:pt x="9954" y="5930"/>
                </a:lnTo>
                <a:lnTo>
                  <a:pt x="10097" y="5942"/>
                </a:lnTo>
                <a:lnTo>
                  <a:pt x="10216" y="5930"/>
                </a:lnTo>
                <a:lnTo>
                  <a:pt x="10395" y="5752"/>
                </a:lnTo>
                <a:lnTo>
                  <a:pt x="10419" y="5621"/>
                </a:lnTo>
                <a:lnTo>
                  <a:pt x="10419" y="5383"/>
                </a:lnTo>
                <a:lnTo>
                  <a:pt x="10419" y="5144"/>
                </a:lnTo>
                <a:lnTo>
                  <a:pt x="10395" y="4644"/>
                </a:lnTo>
                <a:lnTo>
                  <a:pt x="10300" y="4144"/>
                </a:lnTo>
                <a:lnTo>
                  <a:pt x="10252" y="4013"/>
                </a:lnTo>
                <a:lnTo>
                  <a:pt x="10049" y="3882"/>
                </a:lnTo>
                <a:close/>
                <a:moveTo>
                  <a:pt x="2643" y="2930"/>
                </a:moveTo>
                <a:lnTo>
                  <a:pt x="2393" y="2954"/>
                </a:lnTo>
                <a:lnTo>
                  <a:pt x="2298" y="3049"/>
                </a:lnTo>
                <a:lnTo>
                  <a:pt x="2108" y="3287"/>
                </a:lnTo>
                <a:lnTo>
                  <a:pt x="1822" y="3811"/>
                </a:lnTo>
                <a:lnTo>
                  <a:pt x="1620" y="4382"/>
                </a:lnTo>
                <a:lnTo>
                  <a:pt x="1524" y="4978"/>
                </a:lnTo>
                <a:lnTo>
                  <a:pt x="1524" y="5287"/>
                </a:lnTo>
                <a:lnTo>
                  <a:pt x="1524" y="5895"/>
                </a:lnTo>
                <a:lnTo>
                  <a:pt x="1429" y="7085"/>
                </a:lnTo>
                <a:lnTo>
                  <a:pt x="1322" y="7681"/>
                </a:lnTo>
                <a:lnTo>
                  <a:pt x="1322" y="7811"/>
                </a:lnTo>
                <a:lnTo>
                  <a:pt x="1465" y="8014"/>
                </a:lnTo>
                <a:lnTo>
                  <a:pt x="1584" y="8062"/>
                </a:lnTo>
                <a:lnTo>
                  <a:pt x="1643" y="8062"/>
                </a:lnTo>
                <a:lnTo>
                  <a:pt x="1762" y="8050"/>
                </a:lnTo>
                <a:lnTo>
                  <a:pt x="1929" y="7907"/>
                </a:lnTo>
                <a:lnTo>
                  <a:pt x="1965" y="7800"/>
                </a:lnTo>
                <a:lnTo>
                  <a:pt x="2072" y="7180"/>
                </a:lnTo>
                <a:lnTo>
                  <a:pt x="2167" y="5906"/>
                </a:lnTo>
                <a:lnTo>
                  <a:pt x="2167" y="5275"/>
                </a:lnTo>
                <a:lnTo>
                  <a:pt x="2179" y="5025"/>
                </a:lnTo>
                <a:lnTo>
                  <a:pt x="2251" y="4537"/>
                </a:lnTo>
                <a:lnTo>
                  <a:pt x="2405" y="4085"/>
                </a:lnTo>
                <a:lnTo>
                  <a:pt x="2643" y="3656"/>
                </a:lnTo>
                <a:lnTo>
                  <a:pt x="2798" y="3454"/>
                </a:lnTo>
                <a:lnTo>
                  <a:pt x="2870" y="3346"/>
                </a:lnTo>
                <a:lnTo>
                  <a:pt x="2846" y="3096"/>
                </a:lnTo>
                <a:lnTo>
                  <a:pt x="2751" y="3001"/>
                </a:lnTo>
                <a:lnTo>
                  <a:pt x="2643" y="2930"/>
                </a:lnTo>
                <a:close/>
                <a:moveTo>
                  <a:pt x="4930" y="1727"/>
                </a:moveTo>
                <a:lnTo>
                  <a:pt x="4477" y="1775"/>
                </a:lnTo>
                <a:lnTo>
                  <a:pt x="4251" y="1822"/>
                </a:lnTo>
                <a:lnTo>
                  <a:pt x="4191" y="1834"/>
                </a:lnTo>
                <a:lnTo>
                  <a:pt x="4084" y="1906"/>
                </a:lnTo>
                <a:lnTo>
                  <a:pt x="4001" y="2084"/>
                </a:lnTo>
                <a:lnTo>
                  <a:pt x="4013" y="2215"/>
                </a:lnTo>
                <a:lnTo>
                  <a:pt x="4025" y="2275"/>
                </a:lnTo>
                <a:lnTo>
                  <a:pt x="4096" y="2382"/>
                </a:lnTo>
                <a:lnTo>
                  <a:pt x="4263" y="2465"/>
                </a:lnTo>
                <a:lnTo>
                  <a:pt x="4406" y="2453"/>
                </a:lnTo>
                <a:lnTo>
                  <a:pt x="4584" y="2418"/>
                </a:lnTo>
                <a:lnTo>
                  <a:pt x="4965" y="2382"/>
                </a:lnTo>
                <a:lnTo>
                  <a:pt x="5156" y="2394"/>
                </a:lnTo>
                <a:lnTo>
                  <a:pt x="5465" y="2406"/>
                </a:lnTo>
                <a:lnTo>
                  <a:pt x="6073" y="2537"/>
                </a:lnTo>
                <a:lnTo>
                  <a:pt x="6620" y="2775"/>
                </a:lnTo>
                <a:lnTo>
                  <a:pt x="7109" y="3096"/>
                </a:lnTo>
                <a:lnTo>
                  <a:pt x="7537" y="3501"/>
                </a:lnTo>
                <a:lnTo>
                  <a:pt x="7871" y="3978"/>
                </a:lnTo>
                <a:lnTo>
                  <a:pt x="8109" y="4513"/>
                </a:lnTo>
                <a:lnTo>
                  <a:pt x="8240" y="5097"/>
                </a:lnTo>
                <a:lnTo>
                  <a:pt x="8263" y="5406"/>
                </a:lnTo>
                <a:lnTo>
                  <a:pt x="8263" y="6014"/>
                </a:lnTo>
                <a:lnTo>
                  <a:pt x="8204" y="7216"/>
                </a:lnTo>
                <a:lnTo>
                  <a:pt x="8144" y="7823"/>
                </a:lnTo>
                <a:lnTo>
                  <a:pt x="8156" y="7954"/>
                </a:lnTo>
                <a:lnTo>
                  <a:pt x="8299" y="8145"/>
                </a:lnTo>
                <a:lnTo>
                  <a:pt x="8406" y="8181"/>
                </a:lnTo>
                <a:lnTo>
                  <a:pt x="8442" y="8181"/>
                </a:lnTo>
                <a:lnTo>
                  <a:pt x="8561" y="8169"/>
                </a:lnTo>
                <a:lnTo>
                  <a:pt x="8740" y="8026"/>
                </a:lnTo>
                <a:lnTo>
                  <a:pt x="8775" y="7895"/>
                </a:lnTo>
                <a:lnTo>
                  <a:pt x="8835" y="7276"/>
                </a:lnTo>
                <a:lnTo>
                  <a:pt x="8883" y="6025"/>
                </a:lnTo>
                <a:lnTo>
                  <a:pt x="8871" y="5394"/>
                </a:lnTo>
                <a:lnTo>
                  <a:pt x="8859" y="5013"/>
                </a:lnTo>
                <a:lnTo>
                  <a:pt x="8716" y="4311"/>
                </a:lnTo>
                <a:lnTo>
                  <a:pt x="8430" y="3656"/>
                </a:lnTo>
                <a:lnTo>
                  <a:pt x="8025" y="3073"/>
                </a:lnTo>
                <a:lnTo>
                  <a:pt x="7525" y="2573"/>
                </a:lnTo>
                <a:lnTo>
                  <a:pt x="6930" y="2180"/>
                </a:lnTo>
                <a:lnTo>
                  <a:pt x="6263" y="1894"/>
                </a:lnTo>
                <a:lnTo>
                  <a:pt x="5549" y="1739"/>
                </a:lnTo>
                <a:lnTo>
                  <a:pt x="5168" y="1727"/>
                </a:lnTo>
                <a:close/>
                <a:moveTo>
                  <a:pt x="5215" y="3454"/>
                </a:moveTo>
                <a:lnTo>
                  <a:pt x="5001" y="3466"/>
                </a:lnTo>
                <a:lnTo>
                  <a:pt x="4596" y="3537"/>
                </a:lnTo>
                <a:lnTo>
                  <a:pt x="4227" y="3680"/>
                </a:lnTo>
                <a:lnTo>
                  <a:pt x="3906" y="3894"/>
                </a:lnTo>
                <a:lnTo>
                  <a:pt x="3763" y="4025"/>
                </a:lnTo>
                <a:lnTo>
                  <a:pt x="3632" y="4168"/>
                </a:lnTo>
                <a:lnTo>
                  <a:pt x="3429" y="4478"/>
                </a:lnTo>
                <a:lnTo>
                  <a:pt x="3286" y="4835"/>
                </a:lnTo>
                <a:lnTo>
                  <a:pt x="3203" y="5204"/>
                </a:lnTo>
                <a:lnTo>
                  <a:pt x="3203" y="5406"/>
                </a:lnTo>
                <a:lnTo>
                  <a:pt x="3203" y="6168"/>
                </a:lnTo>
                <a:lnTo>
                  <a:pt x="3060" y="7692"/>
                </a:lnTo>
                <a:lnTo>
                  <a:pt x="2941" y="8443"/>
                </a:lnTo>
                <a:lnTo>
                  <a:pt x="2929" y="8574"/>
                </a:lnTo>
                <a:lnTo>
                  <a:pt x="3060" y="8776"/>
                </a:lnTo>
                <a:lnTo>
                  <a:pt x="3191" y="8812"/>
                </a:lnTo>
                <a:lnTo>
                  <a:pt x="3322" y="8812"/>
                </a:lnTo>
                <a:lnTo>
                  <a:pt x="3525" y="8681"/>
                </a:lnTo>
                <a:lnTo>
                  <a:pt x="3572" y="8550"/>
                </a:lnTo>
                <a:lnTo>
                  <a:pt x="3715" y="7776"/>
                </a:lnTo>
                <a:lnTo>
                  <a:pt x="3870" y="6180"/>
                </a:lnTo>
                <a:lnTo>
                  <a:pt x="3870" y="5371"/>
                </a:lnTo>
                <a:lnTo>
                  <a:pt x="3870" y="5132"/>
                </a:lnTo>
                <a:lnTo>
                  <a:pt x="4048" y="4680"/>
                </a:lnTo>
                <a:lnTo>
                  <a:pt x="4215" y="4490"/>
                </a:lnTo>
                <a:lnTo>
                  <a:pt x="4370" y="4359"/>
                </a:lnTo>
                <a:lnTo>
                  <a:pt x="4668" y="4192"/>
                </a:lnTo>
                <a:lnTo>
                  <a:pt x="5072" y="4108"/>
                </a:lnTo>
                <a:lnTo>
                  <a:pt x="5215" y="4108"/>
                </a:lnTo>
                <a:lnTo>
                  <a:pt x="5489" y="4132"/>
                </a:lnTo>
                <a:lnTo>
                  <a:pt x="5977" y="4335"/>
                </a:lnTo>
                <a:lnTo>
                  <a:pt x="6346" y="4704"/>
                </a:lnTo>
                <a:lnTo>
                  <a:pt x="6537" y="5180"/>
                </a:lnTo>
                <a:lnTo>
                  <a:pt x="6561" y="5454"/>
                </a:lnTo>
                <a:lnTo>
                  <a:pt x="6561" y="6216"/>
                </a:lnTo>
                <a:lnTo>
                  <a:pt x="6454" y="7740"/>
                </a:lnTo>
                <a:lnTo>
                  <a:pt x="6335" y="8490"/>
                </a:lnTo>
                <a:lnTo>
                  <a:pt x="6323" y="8609"/>
                </a:lnTo>
                <a:lnTo>
                  <a:pt x="6466" y="8812"/>
                </a:lnTo>
                <a:lnTo>
                  <a:pt x="6597" y="8859"/>
                </a:lnTo>
                <a:lnTo>
                  <a:pt x="6656" y="8859"/>
                </a:lnTo>
                <a:lnTo>
                  <a:pt x="6763" y="8847"/>
                </a:lnTo>
                <a:lnTo>
                  <a:pt x="6942" y="8704"/>
                </a:lnTo>
                <a:lnTo>
                  <a:pt x="6978" y="8597"/>
                </a:lnTo>
                <a:lnTo>
                  <a:pt x="7085" y="7823"/>
                </a:lnTo>
                <a:lnTo>
                  <a:pt x="7204" y="6228"/>
                </a:lnTo>
                <a:lnTo>
                  <a:pt x="7204" y="5418"/>
                </a:lnTo>
                <a:lnTo>
                  <a:pt x="7204" y="5228"/>
                </a:lnTo>
                <a:lnTo>
                  <a:pt x="7120" y="4847"/>
                </a:lnTo>
                <a:lnTo>
                  <a:pt x="6966" y="4501"/>
                </a:lnTo>
                <a:lnTo>
                  <a:pt x="6751" y="4180"/>
                </a:lnTo>
                <a:lnTo>
                  <a:pt x="6477" y="3918"/>
                </a:lnTo>
                <a:lnTo>
                  <a:pt x="6168" y="3704"/>
                </a:lnTo>
                <a:lnTo>
                  <a:pt x="5811" y="3549"/>
                </a:lnTo>
                <a:lnTo>
                  <a:pt x="5418" y="3466"/>
                </a:lnTo>
                <a:lnTo>
                  <a:pt x="5215" y="3454"/>
                </a:lnTo>
                <a:close/>
                <a:moveTo>
                  <a:pt x="5203" y="5204"/>
                </a:moveTo>
                <a:lnTo>
                  <a:pt x="5084" y="5228"/>
                </a:lnTo>
                <a:lnTo>
                  <a:pt x="4906" y="5406"/>
                </a:lnTo>
                <a:lnTo>
                  <a:pt x="4894" y="5537"/>
                </a:lnTo>
                <a:lnTo>
                  <a:pt x="4894" y="6097"/>
                </a:lnTo>
                <a:lnTo>
                  <a:pt x="4834" y="7192"/>
                </a:lnTo>
                <a:lnTo>
                  <a:pt x="4691" y="8288"/>
                </a:lnTo>
                <a:lnTo>
                  <a:pt x="4465" y="9371"/>
                </a:lnTo>
                <a:lnTo>
                  <a:pt x="4322" y="9919"/>
                </a:lnTo>
                <a:lnTo>
                  <a:pt x="4299" y="10002"/>
                </a:lnTo>
                <a:lnTo>
                  <a:pt x="4287" y="10121"/>
                </a:lnTo>
                <a:lnTo>
                  <a:pt x="4382" y="10324"/>
                </a:lnTo>
                <a:lnTo>
                  <a:pt x="4513" y="10407"/>
                </a:lnTo>
                <a:lnTo>
                  <a:pt x="4608" y="10419"/>
                </a:lnTo>
                <a:lnTo>
                  <a:pt x="4703" y="10407"/>
                </a:lnTo>
                <a:lnTo>
                  <a:pt x="4882" y="10276"/>
                </a:lnTo>
                <a:lnTo>
                  <a:pt x="4930" y="10181"/>
                </a:lnTo>
                <a:lnTo>
                  <a:pt x="4953" y="10086"/>
                </a:lnTo>
                <a:lnTo>
                  <a:pt x="5096" y="9526"/>
                </a:lnTo>
                <a:lnTo>
                  <a:pt x="5334" y="8407"/>
                </a:lnTo>
                <a:lnTo>
                  <a:pt x="5477" y="7264"/>
                </a:lnTo>
                <a:lnTo>
                  <a:pt x="5537" y="6109"/>
                </a:lnTo>
                <a:lnTo>
                  <a:pt x="5537" y="5525"/>
                </a:lnTo>
                <a:lnTo>
                  <a:pt x="5513" y="5394"/>
                </a:lnTo>
                <a:lnTo>
                  <a:pt x="5334" y="5228"/>
                </a:lnTo>
                <a:lnTo>
                  <a:pt x="5203" y="520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59"/>
          <p:cNvSpPr/>
          <p:nvPr/>
        </p:nvSpPr>
        <p:spPr>
          <a:xfrm>
            <a:off x="12747792" y="6590914"/>
            <a:ext cx="510399" cy="582354"/>
          </a:xfrm>
          <a:custGeom>
            <a:avLst/>
            <a:gdLst/>
            <a:ahLst/>
            <a:cxnLst/>
            <a:rect l="l" t="t" r="r" b="b"/>
            <a:pathLst>
              <a:path w="9122" h="10408" extrusionOk="0">
                <a:moveTo>
                  <a:pt x="3632" y="3227"/>
                </a:moveTo>
                <a:lnTo>
                  <a:pt x="3573" y="3239"/>
                </a:lnTo>
                <a:lnTo>
                  <a:pt x="3502" y="3239"/>
                </a:lnTo>
                <a:lnTo>
                  <a:pt x="3371" y="3299"/>
                </a:lnTo>
                <a:lnTo>
                  <a:pt x="3323" y="3358"/>
                </a:lnTo>
                <a:lnTo>
                  <a:pt x="3025" y="3715"/>
                </a:lnTo>
                <a:lnTo>
                  <a:pt x="2525" y="4370"/>
                </a:lnTo>
                <a:lnTo>
                  <a:pt x="2168" y="4990"/>
                </a:lnTo>
                <a:lnTo>
                  <a:pt x="1966" y="5585"/>
                </a:lnTo>
                <a:lnTo>
                  <a:pt x="1954" y="5894"/>
                </a:lnTo>
                <a:lnTo>
                  <a:pt x="1977" y="6025"/>
                </a:lnTo>
                <a:lnTo>
                  <a:pt x="2144" y="6192"/>
                </a:lnTo>
                <a:lnTo>
                  <a:pt x="2275" y="6216"/>
                </a:lnTo>
                <a:lnTo>
                  <a:pt x="2406" y="6192"/>
                </a:lnTo>
                <a:lnTo>
                  <a:pt x="2585" y="6025"/>
                </a:lnTo>
                <a:lnTo>
                  <a:pt x="2609" y="5894"/>
                </a:lnTo>
                <a:lnTo>
                  <a:pt x="2620" y="5704"/>
                </a:lnTo>
                <a:lnTo>
                  <a:pt x="2728" y="5311"/>
                </a:lnTo>
                <a:lnTo>
                  <a:pt x="3121" y="4656"/>
                </a:lnTo>
                <a:lnTo>
                  <a:pt x="3573" y="4073"/>
                </a:lnTo>
                <a:lnTo>
                  <a:pt x="4264" y="4954"/>
                </a:lnTo>
                <a:lnTo>
                  <a:pt x="5073" y="5990"/>
                </a:lnTo>
                <a:lnTo>
                  <a:pt x="5133" y="6049"/>
                </a:lnTo>
                <a:lnTo>
                  <a:pt x="5252" y="6109"/>
                </a:lnTo>
                <a:lnTo>
                  <a:pt x="5323" y="6121"/>
                </a:lnTo>
                <a:lnTo>
                  <a:pt x="5407" y="6121"/>
                </a:lnTo>
                <a:lnTo>
                  <a:pt x="5526" y="6061"/>
                </a:lnTo>
                <a:lnTo>
                  <a:pt x="5585" y="6013"/>
                </a:lnTo>
                <a:lnTo>
                  <a:pt x="6323" y="5168"/>
                </a:lnTo>
                <a:lnTo>
                  <a:pt x="6454" y="5478"/>
                </a:lnTo>
                <a:lnTo>
                  <a:pt x="6526" y="6109"/>
                </a:lnTo>
                <a:lnTo>
                  <a:pt x="6383" y="6716"/>
                </a:lnTo>
                <a:lnTo>
                  <a:pt x="6145" y="7109"/>
                </a:lnTo>
                <a:lnTo>
                  <a:pt x="5930" y="7335"/>
                </a:lnTo>
                <a:lnTo>
                  <a:pt x="5800" y="7430"/>
                </a:lnTo>
                <a:lnTo>
                  <a:pt x="5704" y="7514"/>
                </a:lnTo>
                <a:lnTo>
                  <a:pt x="5657" y="7764"/>
                </a:lnTo>
                <a:lnTo>
                  <a:pt x="5716" y="7883"/>
                </a:lnTo>
                <a:lnTo>
                  <a:pt x="5776" y="7942"/>
                </a:lnTo>
                <a:lnTo>
                  <a:pt x="5907" y="8014"/>
                </a:lnTo>
                <a:lnTo>
                  <a:pt x="5990" y="8014"/>
                </a:lnTo>
                <a:lnTo>
                  <a:pt x="6085" y="8002"/>
                </a:lnTo>
                <a:lnTo>
                  <a:pt x="6169" y="7954"/>
                </a:lnTo>
                <a:lnTo>
                  <a:pt x="6347" y="7823"/>
                </a:lnTo>
                <a:lnTo>
                  <a:pt x="6657" y="7514"/>
                </a:lnTo>
                <a:lnTo>
                  <a:pt x="6883" y="7145"/>
                </a:lnTo>
                <a:lnTo>
                  <a:pt x="7050" y="6752"/>
                </a:lnTo>
                <a:lnTo>
                  <a:pt x="7145" y="6335"/>
                </a:lnTo>
                <a:lnTo>
                  <a:pt x="7169" y="5894"/>
                </a:lnTo>
                <a:lnTo>
                  <a:pt x="7109" y="5454"/>
                </a:lnTo>
                <a:lnTo>
                  <a:pt x="6966" y="5013"/>
                </a:lnTo>
                <a:lnTo>
                  <a:pt x="6871" y="4811"/>
                </a:lnTo>
                <a:lnTo>
                  <a:pt x="6859" y="4811"/>
                </a:lnTo>
                <a:lnTo>
                  <a:pt x="6764" y="4620"/>
                </a:lnTo>
                <a:lnTo>
                  <a:pt x="6657" y="4430"/>
                </a:lnTo>
                <a:lnTo>
                  <a:pt x="6609" y="4370"/>
                </a:lnTo>
                <a:lnTo>
                  <a:pt x="6478" y="4287"/>
                </a:lnTo>
                <a:lnTo>
                  <a:pt x="6407" y="4275"/>
                </a:lnTo>
                <a:lnTo>
                  <a:pt x="6323" y="4275"/>
                </a:lnTo>
                <a:lnTo>
                  <a:pt x="6192" y="4335"/>
                </a:lnTo>
                <a:lnTo>
                  <a:pt x="6133" y="4382"/>
                </a:lnTo>
                <a:lnTo>
                  <a:pt x="5347" y="5287"/>
                </a:lnTo>
                <a:lnTo>
                  <a:pt x="4395" y="4073"/>
                </a:lnTo>
                <a:lnTo>
                  <a:pt x="3811" y="3346"/>
                </a:lnTo>
                <a:lnTo>
                  <a:pt x="3763" y="3299"/>
                </a:lnTo>
                <a:lnTo>
                  <a:pt x="3632" y="3227"/>
                </a:lnTo>
                <a:close/>
                <a:moveTo>
                  <a:pt x="3502" y="775"/>
                </a:moveTo>
                <a:lnTo>
                  <a:pt x="3942" y="1227"/>
                </a:lnTo>
                <a:lnTo>
                  <a:pt x="4764" y="2156"/>
                </a:lnTo>
                <a:lnTo>
                  <a:pt x="5109" y="2632"/>
                </a:lnTo>
                <a:lnTo>
                  <a:pt x="5157" y="2692"/>
                </a:lnTo>
                <a:lnTo>
                  <a:pt x="5288" y="2763"/>
                </a:lnTo>
                <a:lnTo>
                  <a:pt x="5371" y="2775"/>
                </a:lnTo>
                <a:lnTo>
                  <a:pt x="5454" y="2763"/>
                </a:lnTo>
                <a:lnTo>
                  <a:pt x="5585" y="2703"/>
                </a:lnTo>
                <a:lnTo>
                  <a:pt x="5633" y="2656"/>
                </a:lnTo>
                <a:lnTo>
                  <a:pt x="6014" y="2191"/>
                </a:lnTo>
                <a:lnTo>
                  <a:pt x="6431" y="1763"/>
                </a:lnTo>
                <a:lnTo>
                  <a:pt x="6859" y="2227"/>
                </a:lnTo>
                <a:lnTo>
                  <a:pt x="7597" y="3287"/>
                </a:lnTo>
                <a:lnTo>
                  <a:pt x="8133" y="4370"/>
                </a:lnTo>
                <a:lnTo>
                  <a:pt x="8383" y="5097"/>
                </a:lnTo>
                <a:lnTo>
                  <a:pt x="8455" y="5501"/>
                </a:lnTo>
                <a:lnTo>
                  <a:pt x="8467" y="5680"/>
                </a:lnTo>
                <a:lnTo>
                  <a:pt x="8455" y="6097"/>
                </a:lnTo>
                <a:lnTo>
                  <a:pt x="8300" y="6895"/>
                </a:lnTo>
                <a:lnTo>
                  <a:pt x="8002" y="7621"/>
                </a:lnTo>
                <a:lnTo>
                  <a:pt x="7574" y="8276"/>
                </a:lnTo>
                <a:lnTo>
                  <a:pt x="7050" y="8823"/>
                </a:lnTo>
                <a:lnTo>
                  <a:pt x="6419" y="9264"/>
                </a:lnTo>
                <a:lnTo>
                  <a:pt x="5716" y="9574"/>
                </a:lnTo>
                <a:lnTo>
                  <a:pt x="4954" y="9740"/>
                </a:lnTo>
                <a:lnTo>
                  <a:pt x="4561" y="9752"/>
                </a:lnTo>
                <a:lnTo>
                  <a:pt x="4156" y="9740"/>
                </a:lnTo>
                <a:lnTo>
                  <a:pt x="3394" y="9574"/>
                </a:lnTo>
                <a:lnTo>
                  <a:pt x="2692" y="9264"/>
                </a:lnTo>
                <a:lnTo>
                  <a:pt x="2073" y="8823"/>
                </a:lnTo>
                <a:lnTo>
                  <a:pt x="1537" y="8276"/>
                </a:lnTo>
                <a:lnTo>
                  <a:pt x="1120" y="7621"/>
                </a:lnTo>
                <a:lnTo>
                  <a:pt x="823" y="6906"/>
                </a:lnTo>
                <a:lnTo>
                  <a:pt x="668" y="6109"/>
                </a:lnTo>
                <a:lnTo>
                  <a:pt x="656" y="5704"/>
                </a:lnTo>
                <a:lnTo>
                  <a:pt x="656" y="5466"/>
                </a:lnTo>
                <a:lnTo>
                  <a:pt x="775" y="4930"/>
                </a:lnTo>
                <a:lnTo>
                  <a:pt x="977" y="4335"/>
                </a:lnTo>
                <a:lnTo>
                  <a:pt x="1275" y="3704"/>
                </a:lnTo>
                <a:lnTo>
                  <a:pt x="1870" y="2715"/>
                </a:lnTo>
                <a:lnTo>
                  <a:pt x="2894" y="1394"/>
                </a:lnTo>
                <a:lnTo>
                  <a:pt x="3502" y="775"/>
                </a:lnTo>
                <a:close/>
                <a:moveTo>
                  <a:pt x="3382" y="1"/>
                </a:moveTo>
                <a:lnTo>
                  <a:pt x="3275" y="72"/>
                </a:lnTo>
                <a:lnTo>
                  <a:pt x="2930" y="405"/>
                </a:lnTo>
                <a:lnTo>
                  <a:pt x="2263" y="1120"/>
                </a:lnTo>
                <a:lnTo>
                  <a:pt x="1680" y="1858"/>
                </a:lnTo>
                <a:lnTo>
                  <a:pt x="1156" y="2620"/>
                </a:lnTo>
                <a:lnTo>
                  <a:pt x="715" y="3358"/>
                </a:lnTo>
                <a:lnTo>
                  <a:pt x="370" y="4085"/>
                </a:lnTo>
                <a:lnTo>
                  <a:pt x="132" y="4775"/>
                </a:lnTo>
                <a:lnTo>
                  <a:pt x="13" y="5394"/>
                </a:lnTo>
                <a:lnTo>
                  <a:pt x="1" y="5680"/>
                </a:lnTo>
                <a:lnTo>
                  <a:pt x="13" y="6168"/>
                </a:lnTo>
                <a:lnTo>
                  <a:pt x="203" y="7085"/>
                </a:lnTo>
                <a:lnTo>
                  <a:pt x="549" y="7930"/>
                </a:lnTo>
                <a:lnTo>
                  <a:pt x="1037" y="8681"/>
                </a:lnTo>
                <a:lnTo>
                  <a:pt x="1656" y="9324"/>
                </a:lnTo>
                <a:lnTo>
                  <a:pt x="2382" y="9836"/>
                </a:lnTo>
                <a:lnTo>
                  <a:pt x="3204" y="10193"/>
                </a:lnTo>
                <a:lnTo>
                  <a:pt x="4097" y="10383"/>
                </a:lnTo>
                <a:lnTo>
                  <a:pt x="4561" y="10407"/>
                </a:lnTo>
                <a:lnTo>
                  <a:pt x="5026" y="10383"/>
                </a:lnTo>
                <a:lnTo>
                  <a:pt x="5919" y="10193"/>
                </a:lnTo>
                <a:lnTo>
                  <a:pt x="6728" y="9836"/>
                </a:lnTo>
                <a:lnTo>
                  <a:pt x="7466" y="9324"/>
                </a:lnTo>
                <a:lnTo>
                  <a:pt x="8086" y="8692"/>
                </a:lnTo>
                <a:lnTo>
                  <a:pt x="8574" y="7942"/>
                </a:lnTo>
                <a:lnTo>
                  <a:pt x="8919" y="7097"/>
                </a:lnTo>
                <a:lnTo>
                  <a:pt x="9098" y="6180"/>
                </a:lnTo>
                <a:lnTo>
                  <a:pt x="9122" y="5704"/>
                </a:lnTo>
                <a:lnTo>
                  <a:pt x="9110" y="5478"/>
                </a:lnTo>
                <a:lnTo>
                  <a:pt x="9014" y="4966"/>
                </a:lnTo>
                <a:lnTo>
                  <a:pt x="8848" y="4394"/>
                </a:lnTo>
                <a:lnTo>
                  <a:pt x="8586" y="3775"/>
                </a:lnTo>
                <a:lnTo>
                  <a:pt x="8264" y="3132"/>
                </a:lnTo>
                <a:lnTo>
                  <a:pt x="7871" y="2489"/>
                </a:lnTo>
                <a:lnTo>
                  <a:pt x="7431" y="1882"/>
                </a:lnTo>
                <a:lnTo>
                  <a:pt x="6931" y="1310"/>
                </a:lnTo>
                <a:lnTo>
                  <a:pt x="6657" y="1048"/>
                </a:lnTo>
                <a:lnTo>
                  <a:pt x="6562" y="977"/>
                </a:lnTo>
                <a:lnTo>
                  <a:pt x="6323" y="977"/>
                </a:lnTo>
                <a:lnTo>
                  <a:pt x="6216" y="1048"/>
                </a:lnTo>
                <a:lnTo>
                  <a:pt x="5788" y="1465"/>
                </a:lnTo>
                <a:lnTo>
                  <a:pt x="5395" y="1906"/>
                </a:lnTo>
                <a:lnTo>
                  <a:pt x="5014" y="1429"/>
                </a:lnTo>
                <a:lnTo>
                  <a:pt x="4180" y="513"/>
                </a:lnTo>
                <a:lnTo>
                  <a:pt x="3728" y="72"/>
                </a:lnTo>
                <a:lnTo>
                  <a:pt x="36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59"/>
          <p:cNvSpPr/>
          <p:nvPr/>
        </p:nvSpPr>
        <p:spPr>
          <a:xfrm>
            <a:off x="13797120" y="6680829"/>
            <a:ext cx="655595" cy="401123"/>
          </a:xfrm>
          <a:custGeom>
            <a:avLst/>
            <a:gdLst/>
            <a:ahLst/>
            <a:cxnLst/>
            <a:rect l="l" t="t" r="r" b="b"/>
            <a:pathLst>
              <a:path w="11717" h="7169" extrusionOk="0">
                <a:moveTo>
                  <a:pt x="8478" y="3097"/>
                </a:moveTo>
                <a:lnTo>
                  <a:pt x="8371" y="3109"/>
                </a:lnTo>
                <a:lnTo>
                  <a:pt x="8204" y="3180"/>
                </a:lnTo>
                <a:lnTo>
                  <a:pt x="8061" y="3311"/>
                </a:lnTo>
                <a:lnTo>
                  <a:pt x="7989" y="3490"/>
                </a:lnTo>
                <a:lnTo>
                  <a:pt x="7989" y="3585"/>
                </a:lnTo>
                <a:lnTo>
                  <a:pt x="7989" y="3680"/>
                </a:lnTo>
                <a:lnTo>
                  <a:pt x="8061" y="3859"/>
                </a:lnTo>
                <a:lnTo>
                  <a:pt x="8204" y="3990"/>
                </a:lnTo>
                <a:lnTo>
                  <a:pt x="8371" y="4061"/>
                </a:lnTo>
                <a:lnTo>
                  <a:pt x="8478" y="4073"/>
                </a:lnTo>
                <a:lnTo>
                  <a:pt x="8573" y="4061"/>
                </a:lnTo>
                <a:lnTo>
                  <a:pt x="8752" y="3990"/>
                </a:lnTo>
                <a:lnTo>
                  <a:pt x="8882" y="3859"/>
                </a:lnTo>
                <a:lnTo>
                  <a:pt x="8954" y="3680"/>
                </a:lnTo>
                <a:lnTo>
                  <a:pt x="8966" y="3585"/>
                </a:lnTo>
                <a:lnTo>
                  <a:pt x="8954" y="3490"/>
                </a:lnTo>
                <a:lnTo>
                  <a:pt x="8882" y="3311"/>
                </a:lnTo>
                <a:lnTo>
                  <a:pt x="8752" y="3180"/>
                </a:lnTo>
                <a:lnTo>
                  <a:pt x="8573" y="3109"/>
                </a:lnTo>
                <a:lnTo>
                  <a:pt x="8478" y="3097"/>
                </a:lnTo>
                <a:close/>
                <a:moveTo>
                  <a:pt x="6846" y="656"/>
                </a:moveTo>
                <a:lnTo>
                  <a:pt x="7251" y="668"/>
                </a:lnTo>
                <a:lnTo>
                  <a:pt x="8001" y="834"/>
                </a:lnTo>
                <a:lnTo>
                  <a:pt x="8692" y="1132"/>
                </a:lnTo>
                <a:lnTo>
                  <a:pt x="9311" y="1525"/>
                </a:lnTo>
                <a:lnTo>
                  <a:pt x="9585" y="1751"/>
                </a:lnTo>
                <a:lnTo>
                  <a:pt x="9859" y="1978"/>
                </a:lnTo>
                <a:lnTo>
                  <a:pt x="10311" y="2454"/>
                </a:lnTo>
                <a:lnTo>
                  <a:pt x="10859" y="3180"/>
                </a:lnTo>
                <a:lnTo>
                  <a:pt x="11073" y="3585"/>
                </a:lnTo>
                <a:lnTo>
                  <a:pt x="10859" y="3978"/>
                </a:lnTo>
                <a:lnTo>
                  <a:pt x="10311" y="4692"/>
                </a:lnTo>
                <a:lnTo>
                  <a:pt x="9859" y="5180"/>
                </a:lnTo>
                <a:lnTo>
                  <a:pt x="9585" y="5419"/>
                </a:lnTo>
                <a:lnTo>
                  <a:pt x="9311" y="5645"/>
                </a:lnTo>
                <a:lnTo>
                  <a:pt x="8692" y="6038"/>
                </a:lnTo>
                <a:lnTo>
                  <a:pt x="8001" y="6335"/>
                </a:lnTo>
                <a:lnTo>
                  <a:pt x="7251" y="6502"/>
                </a:lnTo>
                <a:lnTo>
                  <a:pt x="6846" y="6514"/>
                </a:lnTo>
                <a:lnTo>
                  <a:pt x="6442" y="6502"/>
                </a:lnTo>
                <a:lnTo>
                  <a:pt x="5691" y="6335"/>
                </a:lnTo>
                <a:lnTo>
                  <a:pt x="5001" y="6038"/>
                </a:lnTo>
                <a:lnTo>
                  <a:pt x="4382" y="5645"/>
                </a:lnTo>
                <a:lnTo>
                  <a:pt x="4108" y="5419"/>
                </a:lnTo>
                <a:lnTo>
                  <a:pt x="3667" y="5026"/>
                </a:lnTo>
                <a:lnTo>
                  <a:pt x="3310" y="4621"/>
                </a:lnTo>
                <a:lnTo>
                  <a:pt x="2965" y="4192"/>
                </a:lnTo>
                <a:lnTo>
                  <a:pt x="655" y="5538"/>
                </a:lnTo>
                <a:lnTo>
                  <a:pt x="1774" y="3573"/>
                </a:lnTo>
                <a:lnTo>
                  <a:pt x="655" y="1620"/>
                </a:lnTo>
                <a:lnTo>
                  <a:pt x="2965" y="2954"/>
                </a:lnTo>
                <a:lnTo>
                  <a:pt x="3310" y="2549"/>
                </a:lnTo>
                <a:lnTo>
                  <a:pt x="3667" y="2144"/>
                </a:lnTo>
                <a:lnTo>
                  <a:pt x="4108" y="1751"/>
                </a:lnTo>
                <a:lnTo>
                  <a:pt x="4382" y="1525"/>
                </a:lnTo>
                <a:lnTo>
                  <a:pt x="5001" y="1132"/>
                </a:lnTo>
                <a:lnTo>
                  <a:pt x="5691" y="834"/>
                </a:lnTo>
                <a:lnTo>
                  <a:pt x="6442" y="668"/>
                </a:lnTo>
                <a:lnTo>
                  <a:pt x="6846" y="656"/>
                </a:lnTo>
                <a:close/>
                <a:moveTo>
                  <a:pt x="6846" y="1"/>
                </a:moveTo>
                <a:lnTo>
                  <a:pt x="6370" y="25"/>
                </a:lnTo>
                <a:lnTo>
                  <a:pt x="5489" y="215"/>
                </a:lnTo>
                <a:lnTo>
                  <a:pt x="4691" y="561"/>
                </a:lnTo>
                <a:lnTo>
                  <a:pt x="3989" y="1001"/>
                </a:lnTo>
                <a:lnTo>
                  <a:pt x="3679" y="1251"/>
                </a:lnTo>
                <a:lnTo>
                  <a:pt x="3203" y="1692"/>
                </a:lnTo>
                <a:lnTo>
                  <a:pt x="2810" y="2132"/>
                </a:lnTo>
                <a:lnTo>
                  <a:pt x="988" y="1073"/>
                </a:lnTo>
                <a:lnTo>
                  <a:pt x="893" y="1025"/>
                </a:lnTo>
                <a:lnTo>
                  <a:pt x="679" y="977"/>
                </a:lnTo>
                <a:lnTo>
                  <a:pt x="476" y="1001"/>
                </a:lnTo>
                <a:lnTo>
                  <a:pt x="286" y="1096"/>
                </a:lnTo>
                <a:lnTo>
                  <a:pt x="202" y="1168"/>
                </a:lnTo>
                <a:lnTo>
                  <a:pt x="131" y="1251"/>
                </a:lnTo>
                <a:lnTo>
                  <a:pt x="36" y="1442"/>
                </a:lnTo>
                <a:lnTo>
                  <a:pt x="0" y="1644"/>
                </a:lnTo>
                <a:lnTo>
                  <a:pt x="48" y="1858"/>
                </a:lnTo>
                <a:lnTo>
                  <a:pt x="95" y="1954"/>
                </a:lnTo>
                <a:lnTo>
                  <a:pt x="1024" y="3585"/>
                </a:lnTo>
                <a:lnTo>
                  <a:pt x="95" y="5216"/>
                </a:lnTo>
                <a:lnTo>
                  <a:pt x="48" y="5311"/>
                </a:lnTo>
                <a:lnTo>
                  <a:pt x="0" y="5514"/>
                </a:lnTo>
                <a:lnTo>
                  <a:pt x="36" y="5728"/>
                </a:lnTo>
                <a:lnTo>
                  <a:pt x="131" y="5919"/>
                </a:lnTo>
                <a:lnTo>
                  <a:pt x="202" y="6002"/>
                </a:lnTo>
                <a:lnTo>
                  <a:pt x="286" y="6073"/>
                </a:lnTo>
                <a:lnTo>
                  <a:pt x="476" y="6157"/>
                </a:lnTo>
                <a:lnTo>
                  <a:pt x="679" y="6192"/>
                </a:lnTo>
                <a:lnTo>
                  <a:pt x="893" y="6145"/>
                </a:lnTo>
                <a:lnTo>
                  <a:pt x="988" y="6097"/>
                </a:lnTo>
                <a:lnTo>
                  <a:pt x="2810" y="5038"/>
                </a:lnTo>
                <a:lnTo>
                  <a:pt x="3203" y="5478"/>
                </a:lnTo>
                <a:lnTo>
                  <a:pt x="3679" y="5919"/>
                </a:lnTo>
                <a:lnTo>
                  <a:pt x="3989" y="6157"/>
                </a:lnTo>
                <a:lnTo>
                  <a:pt x="4691" y="6609"/>
                </a:lnTo>
                <a:lnTo>
                  <a:pt x="5489" y="6955"/>
                </a:lnTo>
                <a:lnTo>
                  <a:pt x="6370" y="7145"/>
                </a:lnTo>
                <a:lnTo>
                  <a:pt x="6846" y="7169"/>
                </a:lnTo>
                <a:lnTo>
                  <a:pt x="7323" y="7145"/>
                </a:lnTo>
                <a:lnTo>
                  <a:pt x="8204" y="6955"/>
                </a:lnTo>
                <a:lnTo>
                  <a:pt x="9002" y="6609"/>
                </a:lnTo>
                <a:lnTo>
                  <a:pt x="9704" y="6157"/>
                </a:lnTo>
                <a:lnTo>
                  <a:pt x="10014" y="5919"/>
                </a:lnTo>
                <a:lnTo>
                  <a:pt x="10299" y="5657"/>
                </a:lnTo>
                <a:lnTo>
                  <a:pt x="10811" y="5121"/>
                </a:lnTo>
                <a:lnTo>
                  <a:pt x="11407" y="4335"/>
                </a:lnTo>
                <a:lnTo>
                  <a:pt x="11657" y="3883"/>
                </a:lnTo>
                <a:lnTo>
                  <a:pt x="11716" y="3740"/>
                </a:lnTo>
                <a:lnTo>
                  <a:pt x="11716" y="3430"/>
                </a:lnTo>
                <a:lnTo>
                  <a:pt x="11657" y="3287"/>
                </a:lnTo>
                <a:lnTo>
                  <a:pt x="11538" y="3061"/>
                </a:lnTo>
                <a:lnTo>
                  <a:pt x="11216" y="2573"/>
                </a:lnTo>
                <a:lnTo>
                  <a:pt x="10811" y="2037"/>
                </a:lnTo>
                <a:lnTo>
                  <a:pt x="10299" y="1513"/>
                </a:lnTo>
                <a:lnTo>
                  <a:pt x="10014" y="1251"/>
                </a:lnTo>
                <a:lnTo>
                  <a:pt x="9704" y="1001"/>
                </a:lnTo>
                <a:lnTo>
                  <a:pt x="9002" y="561"/>
                </a:lnTo>
                <a:lnTo>
                  <a:pt x="8204" y="215"/>
                </a:lnTo>
                <a:lnTo>
                  <a:pt x="7323" y="25"/>
                </a:lnTo>
                <a:lnTo>
                  <a:pt x="68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59"/>
          <p:cNvSpPr/>
          <p:nvPr/>
        </p:nvSpPr>
        <p:spPr>
          <a:xfrm>
            <a:off x="14956281" y="6589571"/>
            <a:ext cx="583696" cy="583696"/>
          </a:xfrm>
          <a:custGeom>
            <a:avLst/>
            <a:gdLst/>
            <a:ahLst/>
            <a:cxnLst/>
            <a:rect l="l" t="t" r="r" b="b"/>
            <a:pathLst>
              <a:path w="10432" h="10432" extrusionOk="0">
                <a:moveTo>
                  <a:pt x="9776" y="656"/>
                </a:moveTo>
                <a:lnTo>
                  <a:pt x="9764" y="6740"/>
                </a:lnTo>
                <a:lnTo>
                  <a:pt x="9229" y="6942"/>
                </a:lnTo>
                <a:lnTo>
                  <a:pt x="8228" y="7145"/>
                </a:lnTo>
                <a:lnTo>
                  <a:pt x="7728" y="7169"/>
                </a:lnTo>
                <a:lnTo>
                  <a:pt x="7240" y="7145"/>
                </a:lnTo>
                <a:lnTo>
                  <a:pt x="6323" y="6978"/>
                </a:lnTo>
                <a:lnTo>
                  <a:pt x="5871" y="6859"/>
                </a:lnTo>
                <a:lnTo>
                  <a:pt x="5371" y="6740"/>
                </a:lnTo>
                <a:lnTo>
                  <a:pt x="4287" y="6538"/>
                </a:lnTo>
                <a:lnTo>
                  <a:pt x="3680" y="6526"/>
                </a:lnTo>
                <a:lnTo>
                  <a:pt x="3335" y="6526"/>
                </a:lnTo>
                <a:lnTo>
                  <a:pt x="2620" y="6621"/>
                </a:lnTo>
                <a:lnTo>
                  <a:pt x="1882" y="6788"/>
                </a:lnTo>
                <a:lnTo>
                  <a:pt x="1108" y="7050"/>
                </a:lnTo>
                <a:lnTo>
                  <a:pt x="715" y="7228"/>
                </a:lnTo>
                <a:lnTo>
                  <a:pt x="656" y="7252"/>
                </a:lnTo>
                <a:lnTo>
                  <a:pt x="656" y="1501"/>
                </a:lnTo>
                <a:lnTo>
                  <a:pt x="1227" y="1263"/>
                </a:lnTo>
                <a:lnTo>
                  <a:pt x="1954" y="989"/>
                </a:lnTo>
                <a:lnTo>
                  <a:pt x="2918" y="751"/>
                </a:lnTo>
                <a:lnTo>
                  <a:pt x="3501" y="668"/>
                </a:lnTo>
                <a:lnTo>
                  <a:pt x="3775" y="668"/>
                </a:lnTo>
                <a:lnTo>
                  <a:pt x="4228" y="679"/>
                </a:lnTo>
                <a:lnTo>
                  <a:pt x="4990" y="858"/>
                </a:lnTo>
                <a:lnTo>
                  <a:pt x="5371" y="977"/>
                </a:lnTo>
                <a:lnTo>
                  <a:pt x="5752" y="1096"/>
                </a:lnTo>
                <a:lnTo>
                  <a:pt x="6609" y="1287"/>
                </a:lnTo>
                <a:lnTo>
                  <a:pt x="7109" y="1311"/>
                </a:lnTo>
                <a:lnTo>
                  <a:pt x="7633" y="1287"/>
                </a:lnTo>
                <a:lnTo>
                  <a:pt x="8586" y="1108"/>
                </a:lnTo>
                <a:lnTo>
                  <a:pt x="9621" y="739"/>
                </a:lnTo>
                <a:lnTo>
                  <a:pt x="9776" y="656"/>
                </a:lnTo>
                <a:close/>
                <a:moveTo>
                  <a:pt x="9717" y="1"/>
                </a:moveTo>
                <a:lnTo>
                  <a:pt x="9383" y="60"/>
                </a:lnTo>
                <a:lnTo>
                  <a:pt x="9300" y="108"/>
                </a:lnTo>
                <a:lnTo>
                  <a:pt x="8681" y="382"/>
                </a:lnTo>
                <a:lnTo>
                  <a:pt x="7859" y="608"/>
                </a:lnTo>
                <a:lnTo>
                  <a:pt x="7359" y="679"/>
                </a:lnTo>
                <a:lnTo>
                  <a:pt x="7109" y="679"/>
                </a:lnTo>
                <a:lnTo>
                  <a:pt x="6680" y="656"/>
                </a:lnTo>
                <a:lnTo>
                  <a:pt x="5930" y="489"/>
                </a:lnTo>
                <a:lnTo>
                  <a:pt x="5561" y="370"/>
                </a:lnTo>
                <a:lnTo>
                  <a:pt x="5168" y="239"/>
                </a:lnTo>
                <a:lnTo>
                  <a:pt x="4287" y="36"/>
                </a:lnTo>
                <a:lnTo>
                  <a:pt x="3775" y="13"/>
                </a:lnTo>
                <a:lnTo>
                  <a:pt x="3573" y="13"/>
                </a:lnTo>
                <a:lnTo>
                  <a:pt x="3037" y="60"/>
                </a:lnTo>
                <a:lnTo>
                  <a:pt x="2311" y="215"/>
                </a:lnTo>
                <a:lnTo>
                  <a:pt x="1311" y="537"/>
                </a:lnTo>
                <a:lnTo>
                  <a:pt x="656" y="799"/>
                </a:lnTo>
                <a:lnTo>
                  <a:pt x="656" y="334"/>
                </a:lnTo>
                <a:lnTo>
                  <a:pt x="644" y="203"/>
                </a:lnTo>
                <a:lnTo>
                  <a:pt x="465" y="36"/>
                </a:lnTo>
                <a:lnTo>
                  <a:pt x="334" y="25"/>
                </a:lnTo>
                <a:lnTo>
                  <a:pt x="203" y="36"/>
                </a:lnTo>
                <a:lnTo>
                  <a:pt x="25" y="203"/>
                </a:lnTo>
                <a:lnTo>
                  <a:pt x="1" y="334"/>
                </a:lnTo>
                <a:lnTo>
                  <a:pt x="1" y="10098"/>
                </a:lnTo>
                <a:lnTo>
                  <a:pt x="25" y="10229"/>
                </a:lnTo>
                <a:lnTo>
                  <a:pt x="203" y="10407"/>
                </a:lnTo>
                <a:lnTo>
                  <a:pt x="334" y="10431"/>
                </a:lnTo>
                <a:lnTo>
                  <a:pt x="465" y="10407"/>
                </a:lnTo>
                <a:lnTo>
                  <a:pt x="644" y="10229"/>
                </a:lnTo>
                <a:lnTo>
                  <a:pt x="656" y="10098"/>
                </a:lnTo>
                <a:lnTo>
                  <a:pt x="656" y="7966"/>
                </a:lnTo>
                <a:lnTo>
                  <a:pt x="1001" y="7800"/>
                </a:lnTo>
                <a:lnTo>
                  <a:pt x="2156" y="7383"/>
                </a:lnTo>
                <a:lnTo>
                  <a:pt x="3144" y="7192"/>
                </a:lnTo>
                <a:lnTo>
                  <a:pt x="3680" y="7169"/>
                </a:lnTo>
                <a:lnTo>
                  <a:pt x="4228" y="7192"/>
                </a:lnTo>
                <a:lnTo>
                  <a:pt x="5216" y="7371"/>
                </a:lnTo>
                <a:lnTo>
                  <a:pt x="5704" y="7502"/>
                </a:lnTo>
                <a:lnTo>
                  <a:pt x="6180" y="7621"/>
                </a:lnTo>
                <a:lnTo>
                  <a:pt x="7192" y="7800"/>
                </a:lnTo>
                <a:lnTo>
                  <a:pt x="7728" y="7823"/>
                </a:lnTo>
                <a:lnTo>
                  <a:pt x="8002" y="7812"/>
                </a:lnTo>
                <a:lnTo>
                  <a:pt x="8550" y="7752"/>
                </a:lnTo>
                <a:lnTo>
                  <a:pt x="9395" y="7562"/>
                </a:lnTo>
                <a:lnTo>
                  <a:pt x="9991" y="7347"/>
                </a:lnTo>
                <a:lnTo>
                  <a:pt x="10074" y="7312"/>
                </a:lnTo>
                <a:lnTo>
                  <a:pt x="10229" y="7192"/>
                </a:lnTo>
                <a:lnTo>
                  <a:pt x="10336" y="7026"/>
                </a:lnTo>
                <a:lnTo>
                  <a:pt x="10395" y="6847"/>
                </a:lnTo>
                <a:lnTo>
                  <a:pt x="10407" y="6740"/>
                </a:lnTo>
                <a:lnTo>
                  <a:pt x="10431" y="668"/>
                </a:lnTo>
                <a:lnTo>
                  <a:pt x="10419" y="513"/>
                </a:lnTo>
                <a:lnTo>
                  <a:pt x="10276" y="227"/>
                </a:lnTo>
                <a:lnTo>
                  <a:pt x="10157" y="132"/>
                </a:lnTo>
                <a:lnTo>
                  <a:pt x="10002" y="60"/>
                </a:lnTo>
                <a:lnTo>
                  <a:pt x="97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59"/>
          <p:cNvSpPr/>
          <p:nvPr/>
        </p:nvSpPr>
        <p:spPr>
          <a:xfrm>
            <a:off x="16078849" y="6590243"/>
            <a:ext cx="583025" cy="583025"/>
          </a:xfrm>
          <a:custGeom>
            <a:avLst/>
            <a:gdLst/>
            <a:ahLst/>
            <a:cxnLst/>
            <a:rect l="l" t="t" r="r" b="b"/>
            <a:pathLst>
              <a:path w="10420" h="10420" extrusionOk="0">
                <a:moveTo>
                  <a:pt x="656" y="989"/>
                </a:moveTo>
                <a:lnTo>
                  <a:pt x="9455" y="4228"/>
                </a:lnTo>
                <a:lnTo>
                  <a:pt x="656" y="7466"/>
                </a:lnTo>
                <a:lnTo>
                  <a:pt x="656" y="989"/>
                </a:lnTo>
                <a:close/>
                <a:moveTo>
                  <a:pt x="334" y="1"/>
                </a:moveTo>
                <a:lnTo>
                  <a:pt x="203" y="13"/>
                </a:lnTo>
                <a:lnTo>
                  <a:pt x="24" y="191"/>
                </a:lnTo>
                <a:lnTo>
                  <a:pt x="1" y="322"/>
                </a:lnTo>
                <a:lnTo>
                  <a:pt x="1" y="10086"/>
                </a:lnTo>
                <a:lnTo>
                  <a:pt x="24" y="10217"/>
                </a:lnTo>
                <a:lnTo>
                  <a:pt x="203" y="10395"/>
                </a:lnTo>
                <a:lnTo>
                  <a:pt x="334" y="10419"/>
                </a:lnTo>
                <a:lnTo>
                  <a:pt x="465" y="10395"/>
                </a:lnTo>
                <a:lnTo>
                  <a:pt x="644" y="10217"/>
                </a:lnTo>
                <a:lnTo>
                  <a:pt x="656" y="10086"/>
                </a:lnTo>
                <a:lnTo>
                  <a:pt x="656" y="8157"/>
                </a:lnTo>
                <a:lnTo>
                  <a:pt x="10110" y="4680"/>
                </a:lnTo>
                <a:lnTo>
                  <a:pt x="10252" y="4609"/>
                </a:lnTo>
                <a:lnTo>
                  <a:pt x="10419" y="4370"/>
                </a:lnTo>
                <a:lnTo>
                  <a:pt x="10419" y="4085"/>
                </a:lnTo>
                <a:lnTo>
                  <a:pt x="10252" y="3847"/>
                </a:lnTo>
                <a:lnTo>
                  <a:pt x="10110" y="3775"/>
                </a:lnTo>
                <a:lnTo>
                  <a:pt x="656" y="286"/>
                </a:lnTo>
                <a:lnTo>
                  <a:pt x="620" y="167"/>
                </a:lnTo>
                <a:lnTo>
                  <a:pt x="453" y="13"/>
                </a:lnTo>
                <a:lnTo>
                  <a:pt x="33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59"/>
          <p:cNvSpPr/>
          <p:nvPr/>
        </p:nvSpPr>
        <p:spPr>
          <a:xfrm>
            <a:off x="9376786" y="7817385"/>
            <a:ext cx="583025" cy="510399"/>
          </a:xfrm>
          <a:custGeom>
            <a:avLst/>
            <a:gdLst/>
            <a:ahLst/>
            <a:cxnLst/>
            <a:rect l="l" t="t" r="r" b="b"/>
            <a:pathLst>
              <a:path w="10420" h="9122" extrusionOk="0">
                <a:moveTo>
                  <a:pt x="4883" y="3585"/>
                </a:moveTo>
                <a:lnTo>
                  <a:pt x="5145" y="3597"/>
                </a:lnTo>
                <a:lnTo>
                  <a:pt x="5609" y="3799"/>
                </a:lnTo>
                <a:lnTo>
                  <a:pt x="5966" y="4156"/>
                </a:lnTo>
                <a:lnTo>
                  <a:pt x="6168" y="4621"/>
                </a:lnTo>
                <a:lnTo>
                  <a:pt x="6180" y="4883"/>
                </a:lnTo>
                <a:lnTo>
                  <a:pt x="6168" y="5145"/>
                </a:lnTo>
                <a:lnTo>
                  <a:pt x="5966" y="5621"/>
                </a:lnTo>
                <a:lnTo>
                  <a:pt x="5609" y="5966"/>
                </a:lnTo>
                <a:lnTo>
                  <a:pt x="5145" y="6169"/>
                </a:lnTo>
                <a:lnTo>
                  <a:pt x="4883" y="6192"/>
                </a:lnTo>
                <a:lnTo>
                  <a:pt x="4621" y="6169"/>
                </a:lnTo>
                <a:lnTo>
                  <a:pt x="4144" y="5966"/>
                </a:lnTo>
                <a:lnTo>
                  <a:pt x="3799" y="5621"/>
                </a:lnTo>
                <a:lnTo>
                  <a:pt x="3597" y="5145"/>
                </a:lnTo>
                <a:lnTo>
                  <a:pt x="3573" y="4883"/>
                </a:lnTo>
                <a:lnTo>
                  <a:pt x="3597" y="4621"/>
                </a:lnTo>
                <a:lnTo>
                  <a:pt x="3799" y="4156"/>
                </a:lnTo>
                <a:lnTo>
                  <a:pt x="4144" y="3799"/>
                </a:lnTo>
                <a:lnTo>
                  <a:pt x="4621" y="3597"/>
                </a:lnTo>
                <a:lnTo>
                  <a:pt x="4883" y="3585"/>
                </a:lnTo>
                <a:close/>
                <a:moveTo>
                  <a:pt x="4883" y="2930"/>
                </a:moveTo>
                <a:lnTo>
                  <a:pt x="4680" y="2942"/>
                </a:lnTo>
                <a:lnTo>
                  <a:pt x="4299" y="3013"/>
                </a:lnTo>
                <a:lnTo>
                  <a:pt x="3954" y="3168"/>
                </a:lnTo>
                <a:lnTo>
                  <a:pt x="3632" y="3382"/>
                </a:lnTo>
                <a:lnTo>
                  <a:pt x="3370" y="3644"/>
                </a:lnTo>
                <a:lnTo>
                  <a:pt x="3156" y="3954"/>
                </a:lnTo>
                <a:lnTo>
                  <a:pt x="3013" y="4299"/>
                </a:lnTo>
                <a:lnTo>
                  <a:pt x="2930" y="4680"/>
                </a:lnTo>
                <a:lnTo>
                  <a:pt x="2930" y="4883"/>
                </a:lnTo>
                <a:lnTo>
                  <a:pt x="2930" y="5085"/>
                </a:lnTo>
                <a:lnTo>
                  <a:pt x="3013" y="5466"/>
                </a:lnTo>
                <a:lnTo>
                  <a:pt x="3156" y="5811"/>
                </a:lnTo>
                <a:lnTo>
                  <a:pt x="3370" y="6133"/>
                </a:lnTo>
                <a:lnTo>
                  <a:pt x="3632" y="6395"/>
                </a:lnTo>
                <a:lnTo>
                  <a:pt x="3954" y="6609"/>
                </a:lnTo>
                <a:lnTo>
                  <a:pt x="4299" y="6752"/>
                </a:lnTo>
                <a:lnTo>
                  <a:pt x="4680" y="6835"/>
                </a:lnTo>
                <a:lnTo>
                  <a:pt x="4883" y="6835"/>
                </a:lnTo>
                <a:lnTo>
                  <a:pt x="5192" y="6823"/>
                </a:lnTo>
                <a:lnTo>
                  <a:pt x="5764" y="6633"/>
                </a:lnTo>
                <a:lnTo>
                  <a:pt x="6014" y="6478"/>
                </a:lnTo>
                <a:lnTo>
                  <a:pt x="7252" y="7716"/>
                </a:lnTo>
                <a:lnTo>
                  <a:pt x="7359" y="7800"/>
                </a:lnTo>
                <a:lnTo>
                  <a:pt x="7490" y="7812"/>
                </a:lnTo>
                <a:lnTo>
                  <a:pt x="7609" y="7800"/>
                </a:lnTo>
                <a:lnTo>
                  <a:pt x="7716" y="7716"/>
                </a:lnTo>
                <a:lnTo>
                  <a:pt x="7800" y="7609"/>
                </a:lnTo>
                <a:lnTo>
                  <a:pt x="7800" y="7359"/>
                </a:lnTo>
                <a:lnTo>
                  <a:pt x="7716" y="7264"/>
                </a:lnTo>
                <a:lnTo>
                  <a:pt x="6466" y="6014"/>
                </a:lnTo>
                <a:lnTo>
                  <a:pt x="6633" y="5764"/>
                </a:lnTo>
                <a:lnTo>
                  <a:pt x="6811" y="5192"/>
                </a:lnTo>
                <a:lnTo>
                  <a:pt x="6835" y="4883"/>
                </a:lnTo>
                <a:lnTo>
                  <a:pt x="6823" y="4680"/>
                </a:lnTo>
                <a:lnTo>
                  <a:pt x="6752" y="4299"/>
                </a:lnTo>
                <a:lnTo>
                  <a:pt x="6597" y="3954"/>
                </a:lnTo>
                <a:lnTo>
                  <a:pt x="6395" y="3644"/>
                </a:lnTo>
                <a:lnTo>
                  <a:pt x="6121" y="3382"/>
                </a:lnTo>
                <a:lnTo>
                  <a:pt x="5811" y="3168"/>
                </a:lnTo>
                <a:lnTo>
                  <a:pt x="5466" y="3013"/>
                </a:lnTo>
                <a:lnTo>
                  <a:pt x="5085" y="2942"/>
                </a:lnTo>
                <a:lnTo>
                  <a:pt x="4883" y="2930"/>
                </a:lnTo>
                <a:close/>
                <a:moveTo>
                  <a:pt x="3823" y="656"/>
                </a:moveTo>
                <a:lnTo>
                  <a:pt x="4049" y="751"/>
                </a:lnTo>
                <a:lnTo>
                  <a:pt x="4156" y="846"/>
                </a:lnTo>
                <a:lnTo>
                  <a:pt x="5264" y="1954"/>
                </a:lnTo>
                <a:lnTo>
                  <a:pt x="9109" y="1954"/>
                </a:lnTo>
                <a:lnTo>
                  <a:pt x="9252" y="1965"/>
                </a:lnTo>
                <a:lnTo>
                  <a:pt x="9479" y="2061"/>
                </a:lnTo>
                <a:lnTo>
                  <a:pt x="9657" y="2239"/>
                </a:lnTo>
                <a:lnTo>
                  <a:pt x="9752" y="2477"/>
                </a:lnTo>
                <a:lnTo>
                  <a:pt x="9764" y="2608"/>
                </a:lnTo>
                <a:lnTo>
                  <a:pt x="9764" y="7812"/>
                </a:lnTo>
                <a:lnTo>
                  <a:pt x="9752" y="7943"/>
                </a:lnTo>
                <a:lnTo>
                  <a:pt x="9657" y="8181"/>
                </a:lnTo>
                <a:lnTo>
                  <a:pt x="9479" y="8359"/>
                </a:lnTo>
                <a:lnTo>
                  <a:pt x="9252" y="8455"/>
                </a:lnTo>
                <a:lnTo>
                  <a:pt x="9109" y="8467"/>
                </a:lnTo>
                <a:lnTo>
                  <a:pt x="1299" y="8467"/>
                </a:lnTo>
                <a:lnTo>
                  <a:pt x="1168" y="8455"/>
                </a:lnTo>
                <a:lnTo>
                  <a:pt x="930" y="8359"/>
                </a:lnTo>
                <a:lnTo>
                  <a:pt x="763" y="8181"/>
                </a:lnTo>
                <a:lnTo>
                  <a:pt x="656" y="7943"/>
                </a:lnTo>
                <a:lnTo>
                  <a:pt x="644" y="7812"/>
                </a:lnTo>
                <a:lnTo>
                  <a:pt x="644" y="1299"/>
                </a:lnTo>
                <a:lnTo>
                  <a:pt x="656" y="1168"/>
                </a:lnTo>
                <a:lnTo>
                  <a:pt x="763" y="942"/>
                </a:lnTo>
                <a:lnTo>
                  <a:pt x="930" y="763"/>
                </a:lnTo>
                <a:lnTo>
                  <a:pt x="1168" y="656"/>
                </a:lnTo>
                <a:close/>
                <a:moveTo>
                  <a:pt x="1299" y="1"/>
                </a:moveTo>
                <a:lnTo>
                  <a:pt x="1037" y="25"/>
                </a:lnTo>
                <a:lnTo>
                  <a:pt x="572" y="215"/>
                </a:lnTo>
                <a:lnTo>
                  <a:pt x="215" y="572"/>
                </a:lnTo>
                <a:lnTo>
                  <a:pt x="13" y="1037"/>
                </a:lnTo>
                <a:lnTo>
                  <a:pt x="1" y="1299"/>
                </a:lnTo>
                <a:lnTo>
                  <a:pt x="1" y="7812"/>
                </a:lnTo>
                <a:lnTo>
                  <a:pt x="13" y="8086"/>
                </a:lnTo>
                <a:lnTo>
                  <a:pt x="215" y="8550"/>
                </a:lnTo>
                <a:lnTo>
                  <a:pt x="572" y="8895"/>
                </a:lnTo>
                <a:lnTo>
                  <a:pt x="1037" y="9098"/>
                </a:lnTo>
                <a:lnTo>
                  <a:pt x="1299" y="9121"/>
                </a:lnTo>
                <a:lnTo>
                  <a:pt x="9109" y="9121"/>
                </a:lnTo>
                <a:lnTo>
                  <a:pt x="9383" y="9098"/>
                </a:lnTo>
                <a:lnTo>
                  <a:pt x="9848" y="8895"/>
                </a:lnTo>
                <a:lnTo>
                  <a:pt x="10205" y="8550"/>
                </a:lnTo>
                <a:lnTo>
                  <a:pt x="10395" y="8086"/>
                </a:lnTo>
                <a:lnTo>
                  <a:pt x="10419" y="7812"/>
                </a:lnTo>
                <a:lnTo>
                  <a:pt x="10419" y="2608"/>
                </a:lnTo>
                <a:lnTo>
                  <a:pt x="10395" y="2335"/>
                </a:lnTo>
                <a:lnTo>
                  <a:pt x="10205" y="1870"/>
                </a:lnTo>
                <a:lnTo>
                  <a:pt x="9848" y="1525"/>
                </a:lnTo>
                <a:lnTo>
                  <a:pt x="9383" y="1323"/>
                </a:lnTo>
                <a:lnTo>
                  <a:pt x="9109" y="1299"/>
                </a:lnTo>
                <a:lnTo>
                  <a:pt x="5537" y="1299"/>
                </a:lnTo>
                <a:lnTo>
                  <a:pt x="4609" y="382"/>
                </a:lnTo>
                <a:lnTo>
                  <a:pt x="4418" y="215"/>
                </a:lnTo>
                <a:lnTo>
                  <a:pt x="3954" y="13"/>
                </a:lnTo>
                <a:lnTo>
                  <a:pt x="36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59"/>
          <p:cNvSpPr/>
          <p:nvPr/>
        </p:nvSpPr>
        <p:spPr>
          <a:xfrm>
            <a:off x="2729387" y="7780792"/>
            <a:ext cx="471736" cy="582969"/>
          </a:xfrm>
          <a:custGeom>
            <a:avLst/>
            <a:gdLst/>
            <a:ahLst/>
            <a:cxnLst/>
            <a:rect l="l" t="t" r="r" b="b"/>
            <a:pathLst>
              <a:path w="8431" h="10419" extrusionOk="0">
                <a:moveTo>
                  <a:pt x="1953" y="0"/>
                </a:moveTo>
                <a:lnTo>
                  <a:pt x="1822" y="24"/>
                </a:lnTo>
                <a:lnTo>
                  <a:pt x="1643" y="202"/>
                </a:lnTo>
                <a:lnTo>
                  <a:pt x="1632" y="333"/>
                </a:lnTo>
                <a:lnTo>
                  <a:pt x="1643" y="464"/>
                </a:lnTo>
                <a:lnTo>
                  <a:pt x="1822" y="631"/>
                </a:lnTo>
                <a:lnTo>
                  <a:pt x="1953" y="655"/>
                </a:lnTo>
                <a:lnTo>
                  <a:pt x="6513" y="655"/>
                </a:lnTo>
                <a:lnTo>
                  <a:pt x="6644" y="631"/>
                </a:lnTo>
                <a:lnTo>
                  <a:pt x="6823" y="464"/>
                </a:lnTo>
                <a:lnTo>
                  <a:pt x="6835" y="333"/>
                </a:lnTo>
                <a:lnTo>
                  <a:pt x="6823" y="202"/>
                </a:lnTo>
                <a:lnTo>
                  <a:pt x="6644" y="24"/>
                </a:lnTo>
                <a:lnTo>
                  <a:pt x="6513" y="0"/>
                </a:lnTo>
                <a:close/>
                <a:moveTo>
                  <a:pt x="3191" y="6525"/>
                </a:moveTo>
                <a:lnTo>
                  <a:pt x="3751" y="6596"/>
                </a:lnTo>
                <a:lnTo>
                  <a:pt x="4299" y="6751"/>
                </a:lnTo>
                <a:lnTo>
                  <a:pt x="4834" y="6977"/>
                </a:lnTo>
                <a:lnTo>
                  <a:pt x="5096" y="7120"/>
                </a:lnTo>
                <a:lnTo>
                  <a:pt x="5501" y="7335"/>
                </a:lnTo>
                <a:lnTo>
                  <a:pt x="6239" y="7620"/>
                </a:lnTo>
                <a:lnTo>
                  <a:pt x="6894" y="7763"/>
                </a:lnTo>
                <a:lnTo>
                  <a:pt x="7478" y="7811"/>
                </a:lnTo>
                <a:lnTo>
                  <a:pt x="7728" y="7823"/>
                </a:lnTo>
                <a:lnTo>
                  <a:pt x="7680" y="8061"/>
                </a:lnTo>
                <a:lnTo>
                  <a:pt x="7537" y="8525"/>
                </a:lnTo>
                <a:lnTo>
                  <a:pt x="7323" y="8966"/>
                </a:lnTo>
                <a:lnTo>
                  <a:pt x="7049" y="9371"/>
                </a:lnTo>
                <a:lnTo>
                  <a:pt x="6894" y="9561"/>
                </a:lnTo>
                <a:lnTo>
                  <a:pt x="6799" y="9656"/>
                </a:lnTo>
                <a:lnTo>
                  <a:pt x="6537" y="9764"/>
                </a:lnTo>
                <a:lnTo>
                  <a:pt x="6394" y="9775"/>
                </a:lnTo>
                <a:lnTo>
                  <a:pt x="2036" y="9775"/>
                </a:lnTo>
                <a:lnTo>
                  <a:pt x="1893" y="9764"/>
                </a:lnTo>
                <a:lnTo>
                  <a:pt x="1655" y="9656"/>
                </a:lnTo>
                <a:lnTo>
                  <a:pt x="1560" y="9573"/>
                </a:lnTo>
                <a:lnTo>
                  <a:pt x="1346" y="9323"/>
                </a:lnTo>
                <a:lnTo>
                  <a:pt x="1000" y="8763"/>
                </a:lnTo>
                <a:lnTo>
                  <a:pt x="762" y="8144"/>
                </a:lnTo>
                <a:lnTo>
                  <a:pt x="643" y="7501"/>
                </a:lnTo>
                <a:lnTo>
                  <a:pt x="631" y="7168"/>
                </a:lnTo>
                <a:lnTo>
                  <a:pt x="917" y="7013"/>
                </a:lnTo>
                <a:lnTo>
                  <a:pt x="1501" y="6775"/>
                </a:lnTo>
                <a:lnTo>
                  <a:pt x="2072" y="6608"/>
                </a:lnTo>
                <a:lnTo>
                  <a:pt x="2632" y="6525"/>
                </a:lnTo>
                <a:close/>
                <a:moveTo>
                  <a:pt x="2608" y="1310"/>
                </a:moveTo>
                <a:lnTo>
                  <a:pt x="2477" y="1322"/>
                </a:lnTo>
                <a:lnTo>
                  <a:pt x="2286" y="1500"/>
                </a:lnTo>
                <a:lnTo>
                  <a:pt x="2263" y="1631"/>
                </a:lnTo>
                <a:lnTo>
                  <a:pt x="2263" y="3429"/>
                </a:lnTo>
                <a:lnTo>
                  <a:pt x="2013" y="3560"/>
                </a:lnTo>
                <a:lnTo>
                  <a:pt x="1560" y="3894"/>
                </a:lnTo>
                <a:lnTo>
                  <a:pt x="1143" y="4275"/>
                </a:lnTo>
                <a:lnTo>
                  <a:pt x="786" y="4715"/>
                </a:lnTo>
                <a:lnTo>
                  <a:pt x="488" y="5191"/>
                </a:lnTo>
                <a:lnTo>
                  <a:pt x="250" y="5715"/>
                </a:lnTo>
                <a:lnTo>
                  <a:pt x="96" y="6275"/>
                </a:lnTo>
                <a:lnTo>
                  <a:pt x="12" y="6858"/>
                </a:lnTo>
                <a:lnTo>
                  <a:pt x="0" y="7168"/>
                </a:lnTo>
                <a:lnTo>
                  <a:pt x="12" y="7573"/>
                </a:lnTo>
                <a:lnTo>
                  <a:pt x="167" y="8347"/>
                </a:lnTo>
                <a:lnTo>
                  <a:pt x="441" y="9073"/>
                </a:lnTo>
                <a:lnTo>
                  <a:pt x="846" y="9716"/>
                </a:lnTo>
                <a:lnTo>
                  <a:pt x="1096" y="10014"/>
                </a:lnTo>
                <a:lnTo>
                  <a:pt x="1191" y="10109"/>
                </a:lnTo>
                <a:lnTo>
                  <a:pt x="1405" y="10264"/>
                </a:lnTo>
                <a:lnTo>
                  <a:pt x="1774" y="10406"/>
                </a:lnTo>
                <a:lnTo>
                  <a:pt x="2036" y="10418"/>
                </a:lnTo>
                <a:lnTo>
                  <a:pt x="6370" y="10418"/>
                </a:lnTo>
                <a:lnTo>
                  <a:pt x="6632" y="10406"/>
                </a:lnTo>
                <a:lnTo>
                  <a:pt x="7001" y="10264"/>
                </a:lnTo>
                <a:lnTo>
                  <a:pt x="7216" y="10121"/>
                </a:lnTo>
                <a:lnTo>
                  <a:pt x="7311" y="10025"/>
                </a:lnTo>
                <a:lnTo>
                  <a:pt x="7561" y="9740"/>
                </a:lnTo>
                <a:lnTo>
                  <a:pt x="7954" y="9121"/>
                </a:lnTo>
                <a:lnTo>
                  <a:pt x="8240" y="8418"/>
                </a:lnTo>
                <a:lnTo>
                  <a:pt x="8406" y="7668"/>
                </a:lnTo>
                <a:lnTo>
                  <a:pt x="8430" y="7275"/>
                </a:lnTo>
                <a:lnTo>
                  <a:pt x="8430" y="6977"/>
                </a:lnTo>
                <a:lnTo>
                  <a:pt x="8371" y="6382"/>
                </a:lnTo>
                <a:lnTo>
                  <a:pt x="8216" y="5810"/>
                </a:lnTo>
                <a:lnTo>
                  <a:pt x="7990" y="5275"/>
                </a:lnTo>
                <a:lnTo>
                  <a:pt x="7692" y="4775"/>
                </a:lnTo>
                <a:lnTo>
                  <a:pt x="7323" y="4322"/>
                </a:lnTo>
                <a:lnTo>
                  <a:pt x="6894" y="3929"/>
                </a:lnTo>
                <a:lnTo>
                  <a:pt x="6430" y="3584"/>
                </a:lnTo>
                <a:lnTo>
                  <a:pt x="6168" y="3441"/>
                </a:lnTo>
                <a:lnTo>
                  <a:pt x="6168" y="1631"/>
                </a:lnTo>
                <a:lnTo>
                  <a:pt x="6156" y="1500"/>
                </a:lnTo>
                <a:lnTo>
                  <a:pt x="5977" y="1322"/>
                </a:lnTo>
                <a:lnTo>
                  <a:pt x="5846" y="1310"/>
                </a:lnTo>
                <a:lnTo>
                  <a:pt x="5716" y="1322"/>
                </a:lnTo>
                <a:lnTo>
                  <a:pt x="5537" y="1500"/>
                </a:lnTo>
                <a:lnTo>
                  <a:pt x="5513" y="1631"/>
                </a:lnTo>
                <a:lnTo>
                  <a:pt x="5513" y="3441"/>
                </a:lnTo>
                <a:lnTo>
                  <a:pt x="5537" y="3620"/>
                </a:lnTo>
                <a:lnTo>
                  <a:pt x="5704" y="3917"/>
                </a:lnTo>
                <a:lnTo>
                  <a:pt x="5858" y="4013"/>
                </a:lnTo>
                <a:lnTo>
                  <a:pt x="6073" y="4144"/>
                </a:lnTo>
                <a:lnTo>
                  <a:pt x="6478" y="4429"/>
                </a:lnTo>
                <a:lnTo>
                  <a:pt x="6835" y="4763"/>
                </a:lnTo>
                <a:lnTo>
                  <a:pt x="7132" y="5144"/>
                </a:lnTo>
                <a:lnTo>
                  <a:pt x="7382" y="5549"/>
                </a:lnTo>
                <a:lnTo>
                  <a:pt x="7585" y="5989"/>
                </a:lnTo>
                <a:lnTo>
                  <a:pt x="7716" y="6453"/>
                </a:lnTo>
                <a:lnTo>
                  <a:pt x="7787" y="6930"/>
                </a:lnTo>
                <a:lnTo>
                  <a:pt x="7787" y="7168"/>
                </a:lnTo>
                <a:lnTo>
                  <a:pt x="7561" y="7168"/>
                </a:lnTo>
                <a:lnTo>
                  <a:pt x="7037" y="7132"/>
                </a:lnTo>
                <a:lnTo>
                  <a:pt x="6442" y="7001"/>
                </a:lnTo>
                <a:lnTo>
                  <a:pt x="5787" y="6751"/>
                </a:lnTo>
                <a:lnTo>
                  <a:pt x="5430" y="6561"/>
                </a:lnTo>
                <a:lnTo>
                  <a:pt x="5156" y="6406"/>
                </a:lnTo>
                <a:lnTo>
                  <a:pt x="4596" y="6156"/>
                </a:lnTo>
                <a:lnTo>
                  <a:pt x="4025" y="5977"/>
                </a:lnTo>
                <a:lnTo>
                  <a:pt x="3441" y="5882"/>
                </a:lnTo>
                <a:lnTo>
                  <a:pt x="2846" y="5858"/>
                </a:lnTo>
                <a:lnTo>
                  <a:pt x="2251" y="5918"/>
                </a:lnTo>
                <a:lnTo>
                  <a:pt x="1655" y="6049"/>
                </a:lnTo>
                <a:lnTo>
                  <a:pt x="1048" y="6251"/>
                </a:lnTo>
                <a:lnTo>
                  <a:pt x="750" y="6382"/>
                </a:lnTo>
                <a:lnTo>
                  <a:pt x="846" y="6013"/>
                </a:lnTo>
                <a:lnTo>
                  <a:pt x="1167" y="5310"/>
                </a:lnTo>
                <a:lnTo>
                  <a:pt x="1632" y="4703"/>
                </a:lnTo>
                <a:lnTo>
                  <a:pt x="2239" y="4203"/>
                </a:lnTo>
                <a:lnTo>
                  <a:pt x="2584" y="4001"/>
                </a:lnTo>
                <a:lnTo>
                  <a:pt x="2727" y="3905"/>
                </a:lnTo>
                <a:lnTo>
                  <a:pt x="2917" y="3608"/>
                </a:lnTo>
                <a:lnTo>
                  <a:pt x="2929" y="3429"/>
                </a:lnTo>
                <a:lnTo>
                  <a:pt x="2917" y="1631"/>
                </a:lnTo>
                <a:lnTo>
                  <a:pt x="2894" y="1500"/>
                </a:lnTo>
                <a:lnTo>
                  <a:pt x="2727" y="1322"/>
                </a:lnTo>
                <a:lnTo>
                  <a:pt x="2608" y="131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59"/>
          <p:cNvSpPr/>
          <p:nvPr/>
        </p:nvSpPr>
        <p:spPr>
          <a:xfrm>
            <a:off x="3791304" y="7780792"/>
            <a:ext cx="583641" cy="582969"/>
          </a:xfrm>
          <a:custGeom>
            <a:avLst/>
            <a:gdLst/>
            <a:ahLst/>
            <a:cxnLst/>
            <a:rect l="l" t="t" r="r" b="b"/>
            <a:pathLst>
              <a:path w="10431" h="10419" extrusionOk="0">
                <a:moveTo>
                  <a:pt x="5216" y="798"/>
                </a:moveTo>
                <a:lnTo>
                  <a:pt x="6371" y="2024"/>
                </a:lnTo>
                <a:lnTo>
                  <a:pt x="7823" y="964"/>
                </a:lnTo>
                <a:lnTo>
                  <a:pt x="7823" y="2929"/>
                </a:lnTo>
                <a:lnTo>
                  <a:pt x="7811" y="3167"/>
                </a:lnTo>
                <a:lnTo>
                  <a:pt x="7716" y="3608"/>
                </a:lnTo>
                <a:lnTo>
                  <a:pt x="7550" y="4024"/>
                </a:lnTo>
                <a:lnTo>
                  <a:pt x="7299" y="4382"/>
                </a:lnTo>
                <a:lnTo>
                  <a:pt x="6990" y="4691"/>
                </a:lnTo>
                <a:lnTo>
                  <a:pt x="6633" y="4941"/>
                </a:lnTo>
                <a:lnTo>
                  <a:pt x="6216" y="5108"/>
                </a:lnTo>
                <a:lnTo>
                  <a:pt x="5775" y="5203"/>
                </a:lnTo>
                <a:lnTo>
                  <a:pt x="5537" y="5215"/>
                </a:lnTo>
                <a:lnTo>
                  <a:pt x="4870" y="5215"/>
                </a:lnTo>
                <a:lnTo>
                  <a:pt x="4644" y="5203"/>
                </a:lnTo>
                <a:lnTo>
                  <a:pt x="4204" y="5108"/>
                </a:lnTo>
                <a:lnTo>
                  <a:pt x="3787" y="4941"/>
                </a:lnTo>
                <a:lnTo>
                  <a:pt x="3430" y="4691"/>
                </a:lnTo>
                <a:lnTo>
                  <a:pt x="3120" y="4382"/>
                </a:lnTo>
                <a:lnTo>
                  <a:pt x="2870" y="4024"/>
                </a:lnTo>
                <a:lnTo>
                  <a:pt x="2692" y="3608"/>
                </a:lnTo>
                <a:lnTo>
                  <a:pt x="2596" y="3167"/>
                </a:lnTo>
                <a:lnTo>
                  <a:pt x="2596" y="2929"/>
                </a:lnTo>
                <a:lnTo>
                  <a:pt x="2596" y="964"/>
                </a:lnTo>
                <a:lnTo>
                  <a:pt x="4049" y="2024"/>
                </a:lnTo>
                <a:lnTo>
                  <a:pt x="5216" y="798"/>
                </a:lnTo>
                <a:close/>
                <a:moveTo>
                  <a:pt x="1298" y="6513"/>
                </a:moveTo>
                <a:lnTo>
                  <a:pt x="1549" y="6525"/>
                </a:lnTo>
                <a:lnTo>
                  <a:pt x="2061" y="6584"/>
                </a:lnTo>
                <a:lnTo>
                  <a:pt x="2549" y="6715"/>
                </a:lnTo>
                <a:lnTo>
                  <a:pt x="3013" y="6906"/>
                </a:lnTo>
                <a:lnTo>
                  <a:pt x="3442" y="7144"/>
                </a:lnTo>
                <a:lnTo>
                  <a:pt x="3847" y="7454"/>
                </a:lnTo>
                <a:lnTo>
                  <a:pt x="4204" y="7799"/>
                </a:lnTo>
                <a:lnTo>
                  <a:pt x="4513" y="8192"/>
                </a:lnTo>
                <a:lnTo>
                  <a:pt x="4656" y="8418"/>
                </a:lnTo>
                <a:lnTo>
                  <a:pt x="4740" y="8585"/>
                </a:lnTo>
                <a:lnTo>
                  <a:pt x="4847" y="8906"/>
                </a:lnTo>
                <a:lnTo>
                  <a:pt x="4882" y="9394"/>
                </a:lnTo>
                <a:lnTo>
                  <a:pt x="4870" y="9775"/>
                </a:lnTo>
                <a:lnTo>
                  <a:pt x="4561" y="9775"/>
                </a:lnTo>
                <a:lnTo>
                  <a:pt x="4204" y="9764"/>
                </a:lnTo>
                <a:lnTo>
                  <a:pt x="3525" y="9633"/>
                </a:lnTo>
                <a:lnTo>
                  <a:pt x="2882" y="9394"/>
                </a:lnTo>
                <a:lnTo>
                  <a:pt x="2299" y="9049"/>
                </a:lnTo>
                <a:lnTo>
                  <a:pt x="1775" y="8609"/>
                </a:lnTo>
                <a:lnTo>
                  <a:pt x="1346" y="8097"/>
                </a:lnTo>
                <a:lnTo>
                  <a:pt x="1001" y="7501"/>
                </a:lnTo>
                <a:lnTo>
                  <a:pt x="763" y="6858"/>
                </a:lnTo>
                <a:lnTo>
                  <a:pt x="703" y="6513"/>
                </a:lnTo>
                <a:close/>
                <a:moveTo>
                  <a:pt x="9740" y="6513"/>
                </a:moveTo>
                <a:lnTo>
                  <a:pt x="9669" y="6858"/>
                </a:lnTo>
                <a:lnTo>
                  <a:pt x="9431" y="7501"/>
                </a:lnTo>
                <a:lnTo>
                  <a:pt x="9085" y="8097"/>
                </a:lnTo>
                <a:lnTo>
                  <a:pt x="8657" y="8609"/>
                </a:lnTo>
                <a:lnTo>
                  <a:pt x="8133" y="9049"/>
                </a:lnTo>
                <a:lnTo>
                  <a:pt x="7550" y="9394"/>
                </a:lnTo>
                <a:lnTo>
                  <a:pt x="6907" y="9633"/>
                </a:lnTo>
                <a:lnTo>
                  <a:pt x="6228" y="9764"/>
                </a:lnTo>
                <a:lnTo>
                  <a:pt x="5871" y="9775"/>
                </a:lnTo>
                <a:lnTo>
                  <a:pt x="5537" y="9775"/>
                </a:lnTo>
                <a:lnTo>
                  <a:pt x="5537" y="9406"/>
                </a:lnTo>
                <a:lnTo>
                  <a:pt x="5585" y="8918"/>
                </a:lnTo>
                <a:lnTo>
                  <a:pt x="5680" y="8585"/>
                </a:lnTo>
                <a:lnTo>
                  <a:pt x="5775" y="8418"/>
                </a:lnTo>
                <a:lnTo>
                  <a:pt x="5918" y="8192"/>
                </a:lnTo>
                <a:lnTo>
                  <a:pt x="6228" y="7799"/>
                </a:lnTo>
                <a:lnTo>
                  <a:pt x="6597" y="7454"/>
                </a:lnTo>
                <a:lnTo>
                  <a:pt x="6990" y="7144"/>
                </a:lnTo>
                <a:lnTo>
                  <a:pt x="7430" y="6906"/>
                </a:lnTo>
                <a:lnTo>
                  <a:pt x="7895" y="6715"/>
                </a:lnTo>
                <a:lnTo>
                  <a:pt x="8371" y="6584"/>
                </a:lnTo>
                <a:lnTo>
                  <a:pt x="8883" y="6525"/>
                </a:lnTo>
                <a:lnTo>
                  <a:pt x="9133" y="6513"/>
                </a:lnTo>
                <a:close/>
                <a:moveTo>
                  <a:pt x="2227" y="0"/>
                </a:moveTo>
                <a:lnTo>
                  <a:pt x="2132" y="36"/>
                </a:lnTo>
                <a:lnTo>
                  <a:pt x="2061" y="83"/>
                </a:lnTo>
                <a:lnTo>
                  <a:pt x="1965" y="238"/>
                </a:lnTo>
                <a:lnTo>
                  <a:pt x="1953" y="333"/>
                </a:lnTo>
                <a:lnTo>
                  <a:pt x="1953" y="2929"/>
                </a:lnTo>
                <a:lnTo>
                  <a:pt x="1965" y="3239"/>
                </a:lnTo>
                <a:lnTo>
                  <a:pt x="2084" y="3810"/>
                </a:lnTo>
                <a:lnTo>
                  <a:pt x="2311" y="4334"/>
                </a:lnTo>
                <a:lnTo>
                  <a:pt x="2620" y="4798"/>
                </a:lnTo>
                <a:lnTo>
                  <a:pt x="3025" y="5203"/>
                </a:lnTo>
                <a:lnTo>
                  <a:pt x="3489" y="5513"/>
                </a:lnTo>
                <a:lnTo>
                  <a:pt x="4013" y="5739"/>
                </a:lnTo>
                <a:lnTo>
                  <a:pt x="4585" y="5858"/>
                </a:lnTo>
                <a:lnTo>
                  <a:pt x="4894" y="5870"/>
                </a:lnTo>
                <a:lnTo>
                  <a:pt x="4894" y="7620"/>
                </a:lnTo>
                <a:lnTo>
                  <a:pt x="4728" y="7406"/>
                </a:lnTo>
                <a:lnTo>
                  <a:pt x="4359" y="7037"/>
                </a:lnTo>
                <a:lnTo>
                  <a:pt x="3954" y="6715"/>
                </a:lnTo>
                <a:lnTo>
                  <a:pt x="3525" y="6442"/>
                </a:lnTo>
                <a:lnTo>
                  <a:pt x="3061" y="6215"/>
                </a:lnTo>
                <a:lnTo>
                  <a:pt x="2572" y="6049"/>
                </a:lnTo>
                <a:lnTo>
                  <a:pt x="2072" y="5930"/>
                </a:lnTo>
                <a:lnTo>
                  <a:pt x="1560" y="5870"/>
                </a:lnTo>
                <a:lnTo>
                  <a:pt x="263" y="5870"/>
                </a:lnTo>
                <a:lnTo>
                  <a:pt x="144" y="5930"/>
                </a:lnTo>
                <a:lnTo>
                  <a:pt x="48" y="6037"/>
                </a:lnTo>
                <a:lnTo>
                  <a:pt x="1" y="6180"/>
                </a:lnTo>
                <a:lnTo>
                  <a:pt x="13" y="6263"/>
                </a:lnTo>
                <a:lnTo>
                  <a:pt x="60" y="6692"/>
                </a:lnTo>
                <a:lnTo>
                  <a:pt x="286" y="7513"/>
                </a:lnTo>
                <a:lnTo>
                  <a:pt x="667" y="8263"/>
                </a:lnTo>
                <a:lnTo>
                  <a:pt x="1167" y="8930"/>
                </a:lnTo>
                <a:lnTo>
                  <a:pt x="1775" y="9490"/>
                </a:lnTo>
                <a:lnTo>
                  <a:pt x="2489" y="9930"/>
                </a:lnTo>
                <a:lnTo>
                  <a:pt x="3275" y="10240"/>
                </a:lnTo>
                <a:lnTo>
                  <a:pt x="4120" y="10406"/>
                </a:lnTo>
                <a:lnTo>
                  <a:pt x="4561" y="10418"/>
                </a:lnTo>
                <a:lnTo>
                  <a:pt x="5871" y="10418"/>
                </a:lnTo>
                <a:lnTo>
                  <a:pt x="6311" y="10406"/>
                </a:lnTo>
                <a:lnTo>
                  <a:pt x="7168" y="10240"/>
                </a:lnTo>
                <a:lnTo>
                  <a:pt x="7954" y="9930"/>
                </a:lnTo>
                <a:lnTo>
                  <a:pt x="8657" y="9490"/>
                </a:lnTo>
                <a:lnTo>
                  <a:pt x="9264" y="8930"/>
                </a:lnTo>
                <a:lnTo>
                  <a:pt x="9764" y="8263"/>
                </a:lnTo>
                <a:lnTo>
                  <a:pt x="10145" y="7513"/>
                </a:lnTo>
                <a:lnTo>
                  <a:pt x="10371" y="6692"/>
                </a:lnTo>
                <a:lnTo>
                  <a:pt x="10431" y="6263"/>
                </a:lnTo>
                <a:lnTo>
                  <a:pt x="10419" y="6263"/>
                </a:lnTo>
                <a:lnTo>
                  <a:pt x="10419" y="6180"/>
                </a:lnTo>
                <a:lnTo>
                  <a:pt x="10383" y="6037"/>
                </a:lnTo>
                <a:lnTo>
                  <a:pt x="10288" y="5930"/>
                </a:lnTo>
                <a:lnTo>
                  <a:pt x="10169" y="5870"/>
                </a:lnTo>
                <a:lnTo>
                  <a:pt x="8871" y="5870"/>
                </a:lnTo>
                <a:lnTo>
                  <a:pt x="8359" y="5930"/>
                </a:lnTo>
                <a:lnTo>
                  <a:pt x="7847" y="6049"/>
                </a:lnTo>
                <a:lnTo>
                  <a:pt x="7371" y="6215"/>
                </a:lnTo>
                <a:lnTo>
                  <a:pt x="6907" y="6442"/>
                </a:lnTo>
                <a:lnTo>
                  <a:pt x="6478" y="6715"/>
                </a:lnTo>
                <a:lnTo>
                  <a:pt x="6073" y="7037"/>
                </a:lnTo>
                <a:lnTo>
                  <a:pt x="5704" y="7406"/>
                </a:lnTo>
                <a:lnTo>
                  <a:pt x="5537" y="7620"/>
                </a:lnTo>
                <a:lnTo>
                  <a:pt x="5537" y="5870"/>
                </a:lnTo>
                <a:lnTo>
                  <a:pt x="5835" y="5858"/>
                </a:lnTo>
                <a:lnTo>
                  <a:pt x="6406" y="5739"/>
                </a:lnTo>
                <a:lnTo>
                  <a:pt x="6942" y="5513"/>
                </a:lnTo>
                <a:lnTo>
                  <a:pt x="7407" y="5203"/>
                </a:lnTo>
                <a:lnTo>
                  <a:pt x="7800" y="4798"/>
                </a:lnTo>
                <a:lnTo>
                  <a:pt x="8121" y="4334"/>
                </a:lnTo>
                <a:lnTo>
                  <a:pt x="8347" y="3810"/>
                </a:lnTo>
                <a:lnTo>
                  <a:pt x="8454" y="3239"/>
                </a:lnTo>
                <a:lnTo>
                  <a:pt x="8466" y="2929"/>
                </a:lnTo>
                <a:lnTo>
                  <a:pt x="8466" y="333"/>
                </a:lnTo>
                <a:lnTo>
                  <a:pt x="8466" y="238"/>
                </a:lnTo>
                <a:lnTo>
                  <a:pt x="8371" y="83"/>
                </a:lnTo>
                <a:lnTo>
                  <a:pt x="8288" y="36"/>
                </a:lnTo>
                <a:lnTo>
                  <a:pt x="8204" y="0"/>
                </a:lnTo>
                <a:lnTo>
                  <a:pt x="8026" y="24"/>
                </a:lnTo>
                <a:lnTo>
                  <a:pt x="7954" y="71"/>
                </a:lnTo>
                <a:lnTo>
                  <a:pt x="6442" y="1155"/>
                </a:lnTo>
                <a:lnTo>
                  <a:pt x="5466" y="119"/>
                </a:lnTo>
                <a:lnTo>
                  <a:pt x="5418" y="71"/>
                </a:lnTo>
                <a:lnTo>
                  <a:pt x="5287" y="12"/>
                </a:lnTo>
                <a:lnTo>
                  <a:pt x="5216" y="0"/>
                </a:lnTo>
                <a:lnTo>
                  <a:pt x="5144" y="12"/>
                </a:lnTo>
                <a:lnTo>
                  <a:pt x="5013" y="71"/>
                </a:lnTo>
                <a:lnTo>
                  <a:pt x="4966" y="119"/>
                </a:lnTo>
                <a:lnTo>
                  <a:pt x="3977" y="1155"/>
                </a:lnTo>
                <a:lnTo>
                  <a:pt x="2477" y="71"/>
                </a:lnTo>
                <a:lnTo>
                  <a:pt x="2394" y="24"/>
                </a:lnTo>
                <a:lnTo>
                  <a:pt x="2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59"/>
          <p:cNvSpPr/>
          <p:nvPr/>
        </p:nvSpPr>
        <p:spPr>
          <a:xfrm>
            <a:off x="4908557" y="7817385"/>
            <a:ext cx="582969" cy="510399"/>
          </a:xfrm>
          <a:custGeom>
            <a:avLst/>
            <a:gdLst/>
            <a:ahLst/>
            <a:cxnLst/>
            <a:rect l="l" t="t" r="r" b="b"/>
            <a:pathLst>
              <a:path w="10419" h="9122" extrusionOk="0">
                <a:moveTo>
                  <a:pt x="3834" y="656"/>
                </a:moveTo>
                <a:lnTo>
                  <a:pt x="4072" y="751"/>
                </a:lnTo>
                <a:lnTo>
                  <a:pt x="4168" y="846"/>
                </a:lnTo>
                <a:lnTo>
                  <a:pt x="5275" y="1954"/>
                </a:lnTo>
                <a:lnTo>
                  <a:pt x="9133" y="1954"/>
                </a:lnTo>
                <a:lnTo>
                  <a:pt x="9264" y="1965"/>
                </a:lnTo>
                <a:lnTo>
                  <a:pt x="9490" y="2061"/>
                </a:lnTo>
                <a:lnTo>
                  <a:pt x="9669" y="2239"/>
                </a:lnTo>
                <a:lnTo>
                  <a:pt x="9776" y="2477"/>
                </a:lnTo>
                <a:lnTo>
                  <a:pt x="9776" y="2608"/>
                </a:lnTo>
                <a:lnTo>
                  <a:pt x="9788" y="2608"/>
                </a:lnTo>
                <a:lnTo>
                  <a:pt x="9788" y="7812"/>
                </a:lnTo>
                <a:lnTo>
                  <a:pt x="9776" y="7943"/>
                </a:lnTo>
                <a:lnTo>
                  <a:pt x="9669" y="8181"/>
                </a:lnTo>
                <a:lnTo>
                  <a:pt x="9502" y="8359"/>
                </a:lnTo>
                <a:lnTo>
                  <a:pt x="9264" y="8455"/>
                </a:lnTo>
                <a:lnTo>
                  <a:pt x="9133" y="8467"/>
                </a:lnTo>
                <a:lnTo>
                  <a:pt x="1322" y="8467"/>
                </a:lnTo>
                <a:lnTo>
                  <a:pt x="1179" y="8455"/>
                </a:lnTo>
                <a:lnTo>
                  <a:pt x="953" y="8359"/>
                </a:lnTo>
                <a:lnTo>
                  <a:pt x="774" y="8181"/>
                </a:lnTo>
                <a:lnTo>
                  <a:pt x="679" y="7943"/>
                </a:lnTo>
                <a:lnTo>
                  <a:pt x="667" y="7812"/>
                </a:lnTo>
                <a:lnTo>
                  <a:pt x="667" y="1299"/>
                </a:lnTo>
                <a:lnTo>
                  <a:pt x="679" y="1168"/>
                </a:lnTo>
                <a:lnTo>
                  <a:pt x="774" y="942"/>
                </a:lnTo>
                <a:lnTo>
                  <a:pt x="953" y="763"/>
                </a:lnTo>
                <a:lnTo>
                  <a:pt x="1179" y="656"/>
                </a:lnTo>
                <a:close/>
                <a:moveTo>
                  <a:pt x="1298" y="1"/>
                </a:moveTo>
                <a:lnTo>
                  <a:pt x="1036" y="25"/>
                </a:lnTo>
                <a:lnTo>
                  <a:pt x="560" y="215"/>
                </a:lnTo>
                <a:lnTo>
                  <a:pt x="215" y="572"/>
                </a:lnTo>
                <a:lnTo>
                  <a:pt x="12" y="1037"/>
                </a:lnTo>
                <a:lnTo>
                  <a:pt x="0" y="1299"/>
                </a:lnTo>
                <a:lnTo>
                  <a:pt x="0" y="7812"/>
                </a:lnTo>
                <a:lnTo>
                  <a:pt x="12" y="8086"/>
                </a:lnTo>
                <a:lnTo>
                  <a:pt x="215" y="8550"/>
                </a:lnTo>
                <a:lnTo>
                  <a:pt x="560" y="8895"/>
                </a:lnTo>
                <a:lnTo>
                  <a:pt x="1036" y="9098"/>
                </a:lnTo>
                <a:lnTo>
                  <a:pt x="1298" y="9121"/>
                </a:lnTo>
                <a:lnTo>
                  <a:pt x="9109" y="9121"/>
                </a:lnTo>
                <a:lnTo>
                  <a:pt x="9371" y="9098"/>
                </a:lnTo>
                <a:lnTo>
                  <a:pt x="9847" y="8895"/>
                </a:lnTo>
                <a:lnTo>
                  <a:pt x="10192" y="8550"/>
                </a:lnTo>
                <a:lnTo>
                  <a:pt x="10395" y="8086"/>
                </a:lnTo>
                <a:lnTo>
                  <a:pt x="10419" y="7812"/>
                </a:lnTo>
                <a:lnTo>
                  <a:pt x="10419" y="2608"/>
                </a:lnTo>
                <a:lnTo>
                  <a:pt x="10395" y="2335"/>
                </a:lnTo>
                <a:lnTo>
                  <a:pt x="10204" y="1870"/>
                </a:lnTo>
                <a:lnTo>
                  <a:pt x="9847" y="1525"/>
                </a:lnTo>
                <a:lnTo>
                  <a:pt x="9383" y="1323"/>
                </a:lnTo>
                <a:lnTo>
                  <a:pt x="9109" y="1299"/>
                </a:lnTo>
                <a:lnTo>
                  <a:pt x="5549" y="1299"/>
                </a:lnTo>
                <a:lnTo>
                  <a:pt x="4632" y="382"/>
                </a:lnTo>
                <a:lnTo>
                  <a:pt x="4430" y="215"/>
                </a:lnTo>
                <a:lnTo>
                  <a:pt x="3965" y="13"/>
                </a:lnTo>
                <a:lnTo>
                  <a:pt x="3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59"/>
          <p:cNvSpPr/>
          <p:nvPr/>
        </p:nvSpPr>
        <p:spPr>
          <a:xfrm>
            <a:off x="6025754" y="7817385"/>
            <a:ext cx="583025" cy="510399"/>
          </a:xfrm>
          <a:custGeom>
            <a:avLst/>
            <a:gdLst/>
            <a:ahLst/>
            <a:cxnLst/>
            <a:rect l="l" t="t" r="r" b="b"/>
            <a:pathLst>
              <a:path w="10420" h="9122" extrusionOk="0">
                <a:moveTo>
                  <a:pt x="5204" y="3251"/>
                </a:moveTo>
                <a:lnTo>
                  <a:pt x="5073" y="3275"/>
                </a:lnTo>
                <a:lnTo>
                  <a:pt x="4895" y="3454"/>
                </a:lnTo>
                <a:lnTo>
                  <a:pt x="4883" y="3585"/>
                </a:lnTo>
                <a:lnTo>
                  <a:pt x="4883" y="6050"/>
                </a:lnTo>
                <a:lnTo>
                  <a:pt x="3811" y="4978"/>
                </a:lnTo>
                <a:lnTo>
                  <a:pt x="3704" y="4906"/>
                </a:lnTo>
                <a:lnTo>
                  <a:pt x="3585" y="4883"/>
                </a:lnTo>
                <a:lnTo>
                  <a:pt x="3454" y="4906"/>
                </a:lnTo>
                <a:lnTo>
                  <a:pt x="3347" y="4978"/>
                </a:lnTo>
                <a:lnTo>
                  <a:pt x="3275" y="5085"/>
                </a:lnTo>
                <a:lnTo>
                  <a:pt x="3275" y="5335"/>
                </a:lnTo>
                <a:lnTo>
                  <a:pt x="3347" y="5442"/>
                </a:lnTo>
                <a:lnTo>
                  <a:pt x="4978" y="7073"/>
                </a:lnTo>
                <a:lnTo>
                  <a:pt x="5085" y="7145"/>
                </a:lnTo>
                <a:lnTo>
                  <a:pt x="5335" y="7145"/>
                </a:lnTo>
                <a:lnTo>
                  <a:pt x="5442" y="7073"/>
                </a:lnTo>
                <a:lnTo>
                  <a:pt x="7062" y="5442"/>
                </a:lnTo>
                <a:lnTo>
                  <a:pt x="7145" y="5335"/>
                </a:lnTo>
                <a:lnTo>
                  <a:pt x="7145" y="5085"/>
                </a:lnTo>
                <a:lnTo>
                  <a:pt x="7062" y="4978"/>
                </a:lnTo>
                <a:lnTo>
                  <a:pt x="6966" y="4906"/>
                </a:lnTo>
                <a:lnTo>
                  <a:pt x="6716" y="4906"/>
                </a:lnTo>
                <a:lnTo>
                  <a:pt x="6609" y="4978"/>
                </a:lnTo>
                <a:lnTo>
                  <a:pt x="5538" y="6050"/>
                </a:lnTo>
                <a:lnTo>
                  <a:pt x="5538" y="3585"/>
                </a:lnTo>
                <a:lnTo>
                  <a:pt x="5514" y="3454"/>
                </a:lnTo>
                <a:lnTo>
                  <a:pt x="5335" y="3275"/>
                </a:lnTo>
                <a:lnTo>
                  <a:pt x="5204" y="3251"/>
                </a:lnTo>
                <a:close/>
                <a:moveTo>
                  <a:pt x="3823" y="656"/>
                </a:moveTo>
                <a:lnTo>
                  <a:pt x="4049" y="751"/>
                </a:lnTo>
                <a:lnTo>
                  <a:pt x="4156" y="846"/>
                </a:lnTo>
                <a:lnTo>
                  <a:pt x="5264" y="1954"/>
                </a:lnTo>
                <a:lnTo>
                  <a:pt x="9110" y="1954"/>
                </a:lnTo>
                <a:lnTo>
                  <a:pt x="9252" y="1965"/>
                </a:lnTo>
                <a:lnTo>
                  <a:pt x="9479" y="2061"/>
                </a:lnTo>
                <a:lnTo>
                  <a:pt x="9657" y="2239"/>
                </a:lnTo>
                <a:lnTo>
                  <a:pt x="9752" y="2477"/>
                </a:lnTo>
                <a:lnTo>
                  <a:pt x="9764" y="2608"/>
                </a:lnTo>
                <a:lnTo>
                  <a:pt x="9764" y="7812"/>
                </a:lnTo>
                <a:lnTo>
                  <a:pt x="9752" y="7943"/>
                </a:lnTo>
                <a:lnTo>
                  <a:pt x="9657" y="8181"/>
                </a:lnTo>
                <a:lnTo>
                  <a:pt x="9479" y="8359"/>
                </a:lnTo>
                <a:lnTo>
                  <a:pt x="9252" y="8455"/>
                </a:lnTo>
                <a:lnTo>
                  <a:pt x="9121" y="8467"/>
                </a:lnTo>
                <a:lnTo>
                  <a:pt x="1299" y="8467"/>
                </a:lnTo>
                <a:lnTo>
                  <a:pt x="1168" y="8455"/>
                </a:lnTo>
                <a:lnTo>
                  <a:pt x="930" y="8359"/>
                </a:lnTo>
                <a:lnTo>
                  <a:pt x="763" y="8181"/>
                </a:lnTo>
                <a:lnTo>
                  <a:pt x="656" y="7943"/>
                </a:lnTo>
                <a:lnTo>
                  <a:pt x="656" y="7812"/>
                </a:lnTo>
                <a:lnTo>
                  <a:pt x="656" y="1299"/>
                </a:lnTo>
                <a:lnTo>
                  <a:pt x="656" y="1168"/>
                </a:lnTo>
                <a:lnTo>
                  <a:pt x="763" y="942"/>
                </a:lnTo>
                <a:lnTo>
                  <a:pt x="930" y="763"/>
                </a:lnTo>
                <a:lnTo>
                  <a:pt x="1168" y="656"/>
                </a:lnTo>
                <a:close/>
                <a:moveTo>
                  <a:pt x="1299" y="1"/>
                </a:moveTo>
                <a:lnTo>
                  <a:pt x="1037" y="25"/>
                </a:lnTo>
                <a:lnTo>
                  <a:pt x="572" y="215"/>
                </a:lnTo>
                <a:lnTo>
                  <a:pt x="215" y="572"/>
                </a:lnTo>
                <a:lnTo>
                  <a:pt x="13" y="1037"/>
                </a:lnTo>
                <a:lnTo>
                  <a:pt x="1" y="1299"/>
                </a:lnTo>
                <a:lnTo>
                  <a:pt x="1" y="7812"/>
                </a:lnTo>
                <a:lnTo>
                  <a:pt x="13" y="8086"/>
                </a:lnTo>
                <a:lnTo>
                  <a:pt x="215" y="8550"/>
                </a:lnTo>
                <a:lnTo>
                  <a:pt x="572" y="8895"/>
                </a:lnTo>
                <a:lnTo>
                  <a:pt x="1037" y="9098"/>
                </a:lnTo>
                <a:lnTo>
                  <a:pt x="1299" y="9121"/>
                </a:lnTo>
                <a:lnTo>
                  <a:pt x="9121" y="9121"/>
                </a:lnTo>
                <a:lnTo>
                  <a:pt x="9383" y="9098"/>
                </a:lnTo>
                <a:lnTo>
                  <a:pt x="9848" y="8895"/>
                </a:lnTo>
                <a:lnTo>
                  <a:pt x="10205" y="8550"/>
                </a:lnTo>
                <a:lnTo>
                  <a:pt x="10395" y="8086"/>
                </a:lnTo>
                <a:lnTo>
                  <a:pt x="10419" y="7812"/>
                </a:lnTo>
                <a:lnTo>
                  <a:pt x="10419" y="2608"/>
                </a:lnTo>
                <a:lnTo>
                  <a:pt x="10395" y="2335"/>
                </a:lnTo>
                <a:lnTo>
                  <a:pt x="10205" y="1870"/>
                </a:lnTo>
                <a:lnTo>
                  <a:pt x="9848" y="1525"/>
                </a:lnTo>
                <a:lnTo>
                  <a:pt x="9383" y="1323"/>
                </a:lnTo>
                <a:lnTo>
                  <a:pt x="9110" y="1299"/>
                </a:lnTo>
                <a:lnTo>
                  <a:pt x="5538" y="1299"/>
                </a:lnTo>
                <a:lnTo>
                  <a:pt x="4609" y="382"/>
                </a:lnTo>
                <a:lnTo>
                  <a:pt x="4418" y="215"/>
                </a:lnTo>
                <a:lnTo>
                  <a:pt x="3954" y="13"/>
                </a:lnTo>
                <a:lnTo>
                  <a:pt x="36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59"/>
          <p:cNvSpPr/>
          <p:nvPr/>
        </p:nvSpPr>
        <p:spPr>
          <a:xfrm>
            <a:off x="7143007" y="7817385"/>
            <a:ext cx="582969" cy="510399"/>
          </a:xfrm>
          <a:custGeom>
            <a:avLst/>
            <a:gdLst/>
            <a:ahLst/>
            <a:cxnLst/>
            <a:rect l="l" t="t" r="r" b="b"/>
            <a:pathLst>
              <a:path w="10419" h="9122" extrusionOk="0">
                <a:moveTo>
                  <a:pt x="5073" y="3275"/>
                </a:moveTo>
                <a:lnTo>
                  <a:pt x="4977" y="3359"/>
                </a:lnTo>
                <a:lnTo>
                  <a:pt x="3346" y="4978"/>
                </a:lnTo>
                <a:lnTo>
                  <a:pt x="3263" y="5085"/>
                </a:lnTo>
                <a:lnTo>
                  <a:pt x="3263" y="5335"/>
                </a:lnTo>
                <a:lnTo>
                  <a:pt x="3346" y="5442"/>
                </a:lnTo>
                <a:lnTo>
                  <a:pt x="3453" y="5526"/>
                </a:lnTo>
                <a:lnTo>
                  <a:pt x="3703" y="5526"/>
                </a:lnTo>
                <a:lnTo>
                  <a:pt x="3811" y="5442"/>
                </a:lnTo>
                <a:lnTo>
                  <a:pt x="4882" y="4371"/>
                </a:lnTo>
                <a:lnTo>
                  <a:pt x="4882" y="6835"/>
                </a:lnTo>
                <a:lnTo>
                  <a:pt x="4894" y="6966"/>
                </a:lnTo>
                <a:lnTo>
                  <a:pt x="5073" y="7145"/>
                </a:lnTo>
                <a:lnTo>
                  <a:pt x="5204" y="7169"/>
                </a:lnTo>
                <a:lnTo>
                  <a:pt x="5335" y="7145"/>
                </a:lnTo>
                <a:lnTo>
                  <a:pt x="5513" y="6966"/>
                </a:lnTo>
                <a:lnTo>
                  <a:pt x="5525" y="6835"/>
                </a:lnTo>
                <a:lnTo>
                  <a:pt x="5525" y="4371"/>
                </a:lnTo>
                <a:lnTo>
                  <a:pt x="6597" y="5442"/>
                </a:lnTo>
                <a:lnTo>
                  <a:pt x="6704" y="5514"/>
                </a:lnTo>
                <a:lnTo>
                  <a:pt x="6835" y="5538"/>
                </a:lnTo>
                <a:lnTo>
                  <a:pt x="6954" y="5514"/>
                </a:lnTo>
                <a:lnTo>
                  <a:pt x="7061" y="5442"/>
                </a:lnTo>
                <a:lnTo>
                  <a:pt x="7145" y="5335"/>
                </a:lnTo>
                <a:lnTo>
                  <a:pt x="7145" y="5085"/>
                </a:lnTo>
                <a:lnTo>
                  <a:pt x="7061" y="4978"/>
                </a:lnTo>
                <a:lnTo>
                  <a:pt x="5430" y="3359"/>
                </a:lnTo>
                <a:lnTo>
                  <a:pt x="5323" y="3275"/>
                </a:lnTo>
                <a:close/>
                <a:moveTo>
                  <a:pt x="3823" y="656"/>
                </a:moveTo>
                <a:lnTo>
                  <a:pt x="4049" y="751"/>
                </a:lnTo>
                <a:lnTo>
                  <a:pt x="4144" y="846"/>
                </a:lnTo>
                <a:lnTo>
                  <a:pt x="5263" y="1954"/>
                </a:lnTo>
                <a:lnTo>
                  <a:pt x="9109" y="1954"/>
                </a:lnTo>
                <a:lnTo>
                  <a:pt x="9240" y="1965"/>
                </a:lnTo>
                <a:lnTo>
                  <a:pt x="9478" y="2061"/>
                </a:lnTo>
                <a:lnTo>
                  <a:pt x="9657" y="2239"/>
                </a:lnTo>
                <a:lnTo>
                  <a:pt x="9752" y="2477"/>
                </a:lnTo>
                <a:lnTo>
                  <a:pt x="9764" y="2608"/>
                </a:lnTo>
                <a:lnTo>
                  <a:pt x="9764" y="7812"/>
                </a:lnTo>
                <a:lnTo>
                  <a:pt x="9752" y="7943"/>
                </a:lnTo>
                <a:lnTo>
                  <a:pt x="9657" y="8181"/>
                </a:lnTo>
                <a:lnTo>
                  <a:pt x="9478" y="8359"/>
                </a:lnTo>
                <a:lnTo>
                  <a:pt x="9240" y="8455"/>
                </a:lnTo>
                <a:lnTo>
                  <a:pt x="9109" y="8467"/>
                </a:lnTo>
                <a:lnTo>
                  <a:pt x="1298" y="8467"/>
                </a:lnTo>
                <a:lnTo>
                  <a:pt x="1167" y="8455"/>
                </a:lnTo>
                <a:lnTo>
                  <a:pt x="929" y="8359"/>
                </a:lnTo>
                <a:lnTo>
                  <a:pt x="751" y="8181"/>
                </a:lnTo>
                <a:lnTo>
                  <a:pt x="655" y="7943"/>
                </a:lnTo>
                <a:lnTo>
                  <a:pt x="643" y="7812"/>
                </a:lnTo>
                <a:lnTo>
                  <a:pt x="643" y="1299"/>
                </a:lnTo>
                <a:lnTo>
                  <a:pt x="655" y="1168"/>
                </a:lnTo>
                <a:lnTo>
                  <a:pt x="751" y="942"/>
                </a:lnTo>
                <a:lnTo>
                  <a:pt x="929" y="763"/>
                </a:lnTo>
                <a:lnTo>
                  <a:pt x="1167" y="656"/>
                </a:lnTo>
                <a:close/>
                <a:moveTo>
                  <a:pt x="1298" y="1"/>
                </a:moveTo>
                <a:lnTo>
                  <a:pt x="1036" y="25"/>
                </a:lnTo>
                <a:lnTo>
                  <a:pt x="560" y="215"/>
                </a:lnTo>
                <a:lnTo>
                  <a:pt x="215" y="572"/>
                </a:lnTo>
                <a:lnTo>
                  <a:pt x="12" y="1037"/>
                </a:lnTo>
                <a:lnTo>
                  <a:pt x="0" y="1299"/>
                </a:lnTo>
                <a:lnTo>
                  <a:pt x="0" y="7812"/>
                </a:lnTo>
                <a:lnTo>
                  <a:pt x="12" y="8086"/>
                </a:lnTo>
                <a:lnTo>
                  <a:pt x="215" y="8550"/>
                </a:lnTo>
                <a:lnTo>
                  <a:pt x="560" y="8895"/>
                </a:lnTo>
                <a:lnTo>
                  <a:pt x="1036" y="9098"/>
                </a:lnTo>
                <a:lnTo>
                  <a:pt x="1298" y="9121"/>
                </a:lnTo>
                <a:lnTo>
                  <a:pt x="9109" y="9121"/>
                </a:lnTo>
                <a:lnTo>
                  <a:pt x="9383" y="9098"/>
                </a:lnTo>
                <a:lnTo>
                  <a:pt x="9847" y="8895"/>
                </a:lnTo>
                <a:lnTo>
                  <a:pt x="10193" y="8550"/>
                </a:lnTo>
                <a:lnTo>
                  <a:pt x="10395" y="8086"/>
                </a:lnTo>
                <a:lnTo>
                  <a:pt x="10419" y="7812"/>
                </a:lnTo>
                <a:lnTo>
                  <a:pt x="10419" y="2608"/>
                </a:lnTo>
                <a:lnTo>
                  <a:pt x="10395" y="2335"/>
                </a:lnTo>
                <a:lnTo>
                  <a:pt x="10193" y="1870"/>
                </a:lnTo>
                <a:lnTo>
                  <a:pt x="9847" y="1525"/>
                </a:lnTo>
                <a:lnTo>
                  <a:pt x="9371" y="1323"/>
                </a:lnTo>
                <a:lnTo>
                  <a:pt x="9109" y="1299"/>
                </a:lnTo>
                <a:lnTo>
                  <a:pt x="5525" y="1299"/>
                </a:lnTo>
                <a:lnTo>
                  <a:pt x="4608" y="382"/>
                </a:lnTo>
                <a:lnTo>
                  <a:pt x="4418" y="215"/>
                </a:lnTo>
                <a:lnTo>
                  <a:pt x="3942" y="13"/>
                </a:lnTo>
                <a:lnTo>
                  <a:pt x="36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59"/>
          <p:cNvSpPr/>
          <p:nvPr/>
        </p:nvSpPr>
        <p:spPr>
          <a:xfrm>
            <a:off x="8259589" y="7817385"/>
            <a:ext cx="582969" cy="510399"/>
          </a:xfrm>
          <a:custGeom>
            <a:avLst/>
            <a:gdLst/>
            <a:ahLst/>
            <a:cxnLst/>
            <a:rect l="l" t="t" r="r" b="b"/>
            <a:pathLst>
              <a:path w="10419" h="9122" extrusionOk="0">
                <a:moveTo>
                  <a:pt x="7811" y="1954"/>
                </a:moveTo>
                <a:lnTo>
                  <a:pt x="7811" y="5014"/>
                </a:lnTo>
                <a:lnTo>
                  <a:pt x="6989" y="4597"/>
                </a:lnTo>
                <a:lnTo>
                  <a:pt x="6918" y="4561"/>
                </a:lnTo>
                <a:lnTo>
                  <a:pt x="6763" y="4561"/>
                </a:lnTo>
                <a:lnTo>
                  <a:pt x="6692" y="4597"/>
                </a:lnTo>
                <a:lnTo>
                  <a:pt x="5858" y="5014"/>
                </a:lnTo>
                <a:lnTo>
                  <a:pt x="5858" y="1954"/>
                </a:lnTo>
                <a:close/>
                <a:moveTo>
                  <a:pt x="3822" y="656"/>
                </a:moveTo>
                <a:lnTo>
                  <a:pt x="4060" y="751"/>
                </a:lnTo>
                <a:lnTo>
                  <a:pt x="4156" y="846"/>
                </a:lnTo>
                <a:lnTo>
                  <a:pt x="5215" y="1906"/>
                </a:lnTo>
                <a:lnTo>
                  <a:pt x="5215" y="1930"/>
                </a:lnTo>
                <a:lnTo>
                  <a:pt x="5215" y="1954"/>
                </a:lnTo>
                <a:lnTo>
                  <a:pt x="5215" y="5514"/>
                </a:lnTo>
                <a:lnTo>
                  <a:pt x="5215" y="5597"/>
                </a:lnTo>
                <a:lnTo>
                  <a:pt x="5299" y="5740"/>
                </a:lnTo>
                <a:lnTo>
                  <a:pt x="5370" y="5799"/>
                </a:lnTo>
                <a:lnTo>
                  <a:pt x="5442" y="5835"/>
                </a:lnTo>
                <a:lnTo>
                  <a:pt x="5608" y="5835"/>
                </a:lnTo>
                <a:lnTo>
                  <a:pt x="5680" y="5811"/>
                </a:lnTo>
                <a:lnTo>
                  <a:pt x="6835" y="5252"/>
                </a:lnTo>
                <a:lnTo>
                  <a:pt x="7990" y="5823"/>
                </a:lnTo>
                <a:lnTo>
                  <a:pt x="8061" y="5859"/>
                </a:lnTo>
                <a:lnTo>
                  <a:pt x="8144" y="5859"/>
                </a:lnTo>
                <a:lnTo>
                  <a:pt x="8228" y="5847"/>
                </a:lnTo>
                <a:lnTo>
                  <a:pt x="8311" y="5811"/>
                </a:lnTo>
                <a:lnTo>
                  <a:pt x="8383" y="5764"/>
                </a:lnTo>
                <a:lnTo>
                  <a:pt x="8454" y="5609"/>
                </a:lnTo>
                <a:lnTo>
                  <a:pt x="8466" y="5514"/>
                </a:lnTo>
                <a:lnTo>
                  <a:pt x="8466" y="1954"/>
                </a:lnTo>
                <a:lnTo>
                  <a:pt x="9121" y="1954"/>
                </a:lnTo>
                <a:lnTo>
                  <a:pt x="9252" y="1965"/>
                </a:lnTo>
                <a:lnTo>
                  <a:pt x="9490" y="2061"/>
                </a:lnTo>
                <a:lnTo>
                  <a:pt x="9657" y="2239"/>
                </a:lnTo>
                <a:lnTo>
                  <a:pt x="9764" y="2477"/>
                </a:lnTo>
                <a:lnTo>
                  <a:pt x="9776" y="2608"/>
                </a:lnTo>
                <a:lnTo>
                  <a:pt x="9764" y="2608"/>
                </a:lnTo>
                <a:lnTo>
                  <a:pt x="9764" y="7812"/>
                </a:lnTo>
                <a:lnTo>
                  <a:pt x="9764" y="7943"/>
                </a:lnTo>
                <a:lnTo>
                  <a:pt x="9657" y="8181"/>
                </a:lnTo>
                <a:lnTo>
                  <a:pt x="9478" y="8359"/>
                </a:lnTo>
                <a:lnTo>
                  <a:pt x="9252" y="8455"/>
                </a:lnTo>
                <a:lnTo>
                  <a:pt x="9121" y="8467"/>
                </a:lnTo>
                <a:lnTo>
                  <a:pt x="1298" y="8467"/>
                </a:lnTo>
                <a:lnTo>
                  <a:pt x="1167" y="8455"/>
                </a:lnTo>
                <a:lnTo>
                  <a:pt x="941" y="8359"/>
                </a:lnTo>
                <a:lnTo>
                  <a:pt x="762" y="8181"/>
                </a:lnTo>
                <a:lnTo>
                  <a:pt x="655" y="7943"/>
                </a:lnTo>
                <a:lnTo>
                  <a:pt x="655" y="7812"/>
                </a:lnTo>
                <a:lnTo>
                  <a:pt x="655" y="1299"/>
                </a:lnTo>
                <a:lnTo>
                  <a:pt x="655" y="1168"/>
                </a:lnTo>
                <a:lnTo>
                  <a:pt x="762" y="942"/>
                </a:lnTo>
                <a:lnTo>
                  <a:pt x="941" y="763"/>
                </a:lnTo>
                <a:lnTo>
                  <a:pt x="1167" y="656"/>
                </a:lnTo>
                <a:close/>
                <a:moveTo>
                  <a:pt x="1310" y="1"/>
                </a:moveTo>
                <a:lnTo>
                  <a:pt x="1036" y="25"/>
                </a:lnTo>
                <a:lnTo>
                  <a:pt x="572" y="215"/>
                </a:lnTo>
                <a:lnTo>
                  <a:pt x="215" y="572"/>
                </a:lnTo>
                <a:lnTo>
                  <a:pt x="24" y="1037"/>
                </a:lnTo>
                <a:lnTo>
                  <a:pt x="0" y="1299"/>
                </a:lnTo>
                <a:lnTo>
                  <a:pt x="0" y="7812"/>
                </a:lnTo>
                <a:lnTo>
                  <a:pt x="24" y="8086"/>
                </a:lnTo>
                <a:lnTo>
                  <a:pt x="215" y="8550"/>
                </a:lnTo>
                <a:lnTo>
                  <a:pt x="572" y="8895"/>
                </a:lnTo>
                <a:lnTo>
                  <a:pt x="1036" y="9098"/>
                </a:lnTo>
                <a:lnTo>
                  <a:pt x="1310" y="9121"/>
                </a:lnTo>
                <a:lnTo>
                  <a:pt x="9121" y="9121"/>
                </a:lnTo>
                <a:lnTo>
                  <a:pt x="9383" y="9098"/>
                </a:lnTo>
                <a:lnTo>
                  <a:pt x="9847" y="8895"/>
                </a:lnTo>
                <a:lnTo>
                  <a:pt x="10204" y="8550"/>
                </a:lnTo>
                <a:lnTo>
                  <a:pt x="10407" y="8086"/>
                </a:lnTo>
                <a:lnTo>
                  <a:pt x="10419" y="7812"/>
                </a:lnTo>
                <a:lnTo>
                  <a:pt x="10419" y="2608"/>
                </a:lnTo>
                <a:lnTo>
                  <a:pt x="10407" y="2335"/>
                </a:lnTo>
                <a:lnTo>
                  <a:pt x="10204" y="1870"/>
                </a:lnTo>
                <a:lnTo>
                  <a:pt x="9847" y="1525"/>
                </a:lnTo>
                <a:lnTo>
                  <a:pt x="9383" y="1323"/>
                </a:lnTo>
                <a:lnTo>
                  <a:pt x="9121" y="1299"/>
                </a:lnTo>
                <a:lnTo>
                  <a:pt x="5537" y="1299"/>
                </a:lnTo>
                <a:lnTo>
                  <a:pt x="4620" y="382"/>
                </a:lnTo>
                <a:lnTo>
                  <a:pt x="4418" y="215"/>
                </a:lnTo>
                <a:lnTo>
                  <a:pt x="3953" y="13"/>
                </a:lnTo>
                <a:lnTo>
                  <a:pt x="36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59"/>
          <p:cNvSpPr/>
          <p:nvPr/>
        </p:nvSpPr>
        <p:spPr>
          <a:xfrm>
            <a:off x="1557525" y="7780792"/>
            <a:ext cx="582969" cy="582969"/>
          </a:xfrm>
          <a:custGeom>
            <a:avLst/>
            <a:gdLst/>
            <a:ahLst/>
            <a:cxnLst/>
            <a:rect l="l" t="t" r="r" b="b"/>
            <a:pathLst>
              <a:path w="10419" h="10419" extrusionOk="0">
                <a:moveTo>
                  <a:pt x="9776" y="1310"/>
                </a:moveTo>
                <a:lnTo>
                  <a:pt x="7299" y="4239"/>
                </a:lnTo>
                <a:lnTo>
                  <a:pt x="9776" y="7168"/>
                </a:lnTo>
                <a:lnTo>
                  <a:pt x="655" y="7168"/>
                </a:lnTo>
                <a:lnTo>
                  <a:pt x="655" y="1310"/>
                </a:lnTo>
                <a:close/>
                <a:moveTo>
                  <a:pt x="334" y="0"/>
                </a:moveTo>
                <a:lnTo>
                  <a:pt x="203" y="24"/>
                </a:lnTo>
                <a:lnTo>
                  <a:pt x="24" y="202"/>
                </a:lnTo>
                <a:lnTo>
                  <a:pt x="0" y="333"/>
                </a:lnTo>
                <a:lnTo>
                  <a:pt x="0" y="10097"/>
                </a:lnTo>
                <a:lnTo>
                  <a:pt x="24" y="10228"/>
                </a:lnTo>
                <a:lnTo>
                  <a:pt x="203" y="10406"/>
                </a:lnTo>
                <a:lnTo>
                  <a:pt x="334" y="10418"/>
                </a:lnTo>
                <a:lnTo>
                  <a:pt x="453" y="10406"/>
                </a:lnTo>
                <a:lnTo>
                  <a:pt x="631" y="10228"/>
                </a:lnTo>
                <a:lnTo>
                  <a:pt x="655" y="10097"/>
                </a:lnTo>
                <a:lnTo>
                  <a:pt x="655" y="7823"/>
                </a:lnTo>
                <a:lnTo>
                  <a:pt x="9776" y="7823"/>
                </a:lnTo>
                <a:lnTo>
                  <a:pt x="9954" y="7799"/>
                </a:lnTo>
                <a:lnTo>
                  <a:pt x="10264" y="7597"/>
                </a:lnTo>
                <a:lnTo>
                  <a:pt x="10359" y="7442"/>
                </a:lnTo>
                <a:lnTo>
                  <a:pt x="10419" y="7263"/>
                </a:lnTo>
                <a:lnTo>
                  <a:pt x="10371" y="6906"/>
                </a:lnTo>
                <a:lnTo>
                  <a:pt x="10264" y="6751"/>
                </a:lnTo>
                <a:lnTo>
                  <a:pt x="8156" y="4239"/>
                </a:lnTo>
                <a:lnTo>
                  <a:pt x="10264" y="1726"/>
                </a:lnTo>
                <a:lnTo>
                  <a:pt x="10371" y="1572"/>
                </a:lnTo>
                <a:lnTo>
                  <a:pt x="10419" y="1214"/>
                </a:lnTo>
                <a:lnTo>
                  <a:pt x="10359" y="1036"/>
                </a:lnTo>
                <a:lnTo>
                  <a:pt x="10264" y="869"/>
                </a:lnTo>
                <a:lnTo>
                  <a:pt x="9954" y="679"/>
                </a:lnTo>
                <a:lnTo>
                  <a:pt x="9776" y="655"/>
                </a:lnTo>
                <a:lnTo>
                  <a:pt x="655" y="655"/>
                </a:lnTo>
                <a:lnTo>
                  <a:pt x="655" y="333"/>
                </a:lnTo>
                <a:lnTo>
                  <a:pt x="631" y="202"/>
                </a:lnTo>
                <a:lnTo>
                  <a:pt x="453" y="24"/>
                </a:lnTo>
                <a:lnTo>
                  <a:pt x="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59"/>
          <p:cNvSpPr/>
          <p:nvPr/>
        </p:nvSpPr>
        <p:spPr>
          <a:xfrm>
            <a:off x="10457390" y="7817385"/>
            <a:ext cx="655595" cy="510399"/>
          </a:xfrm>
          <a:custGeom>
            <a:avLst/>
            <a:gdLst/>
            <a:ahLst/>
            <a:cxnLst/>
            <a:rect l="l" t="t" r="r" b="b"/>
            <a:pathLst>
              <a:path w="11717" h="9122" extrusionOk="0">
                <a:moveTo>
                  <a:pt x="10740" y="3906"/>
                </a:moveTo>
                <a:lnTo>
                  <a:pt x="10824" y="3918"/>
                </a:lnTo>
                <a:lnTo>
                  <a:pt x="10955" y="3978"/>
                </a:lnTo>
                <a:lnTo>
                  <a:pt x="11002" y="4037"/>
                </a:lnTo>
                <a:lnTo>
                  <a:pt x="11050" y="4109"/>
                </a:lnTo>
                <a:lnTo>
                  <a:pt x="11074" y="4252"/>
                </a:lnTo>
                <a:lnTo>
                  <a:pt x="11050" y="4335"/>
                </a:lnTo>
                <a:lnTo>
                  <a:pt x="9836" y="8240"/>
                </a:lnTo>
                <a:lnTo>
                  <a:pt x="9788" y="8336"/>
                </a:lnTo>
                <a:lnTo>
                  <a:pt x="9621" y="8455"/>
                </a:lnTo>
                <a:lnTo>
                  <a:pt x="9502" y="8467"/>
                </a:lnTo>
                <a:lnTo>
                  <a:pt x="1298" y="8467"/>
                </a:lnTo>
                <a:lnTo>
                  <a:pt x="1203" y="8455"/>
                </a:lnTo>
                <a:lnTo>
                  <a:pt x="1108" y="8431"/>
                </a:lnTo>
                <a:lnTo>
                  <a:pt x="1048" y="8383"/>
                </a:lnTo>
                <a:lnTo>
                  <a:pt x="1001" y="8324"/>
                </a:lnTo>
                <a:lnTo>
                  <a:pt x="953" y="8252"/>
                </a:lnTo>
                <a:lnTo>
                  <a:pt x="941" y="8109"/>
                </a:lnTo>
                <a:lnTo>
                  <a:pt x="965" y="8026"/>
                </a:lnTo>
                <a:lnTo>
                  <a:pt x="2430" y="4121"/>
                </a:lnTo>
                <a:lnTo>
                  <a:pt x="2465" y="4025"/>
                </a:lnTo>
                <a:lnTo>
                  <a:pt x="2632" y="3918"/>
                </a:lnTo>
                <a:lnTo>
                  <a:pt x="2727" y="3906"/>
                </a:lnTo>
                <a:close/>
                <a:moveTo>
                  <a:pt x="1298" y="1"/>
                </a:moveTo>
                <a:lnTo>
                  <a:pt x="1036" y="25"/>
                </a:lnTo>
                <a:lnTo>
                  <a:pt x="572" y="215"/>
                </a:lnTo>
                <a:lnTo>
                  <a:pt x="215" y="572"/>
                </a:lnTo>
                <a:lnTo>
                  <a:pt x="24" y="1037"/>
                </a:lnTo>
                <a:lnTo>
                  <a:pt x="1" y="1311"/>
                </a:lnTo>
                <a:lnTo>
                  <a:pt x="1" y="7812"/>
                </a:lnTo>
                <a:lnTo>
                  <a:pt x="24" y="8086"/>
                </a:lnTo>
                <a:lnTo>
                  <a:pt x="215" y="8550"/>
                </a:lnTo>
                <a:lnTo>
                  <a:pt x="572" y="8907"/>
                </a:lnTo>
                <a:lnTo>
                  <a:pt x="1036" y="9098"/>
                </a:lnTo>
                <a:lnTo>
                  <a:pt x="1298" y="9121"/>
                </a:lnTo>
                <a:lnTo>
                  <a:pt x="9502" y="9121"/>
                </a:lnTo>
                <a:lnTo>
                  <a:pt x="9669" y="9110"/>
                </a:lnTo>
                <a:lnTo>
                  <a:pt x="9955" y="9014"/>
                </a:lnTo>
                <a:lnTo>
                  <a:pt x="10205" y="8836"/>
                </a:lnTo>
                <a:lnTo>
                  <a:pt x="10383" y="8586"/>
                </a:lnTo>
                <a:lnTo>
                  <a:pt x="10443" y="8431"/>
                </a:lnTo>
                <a:lnTo>
                  <a:pt x="11657" y="4525"/>
                </a:lnTo>
                <a:lnTo>
                  <a:pt x="11693" y="4418"/>
                </a:lnTo>
                <a:lnTo>
                  <a:pt x="11717" y="4180"/>
                </a:lnTo>
                <a:lnTo>
                  <a:pt x="11657" y="3859"/>
                </a:lnTo>
                <a:lnTo>
                  <a:pt x="11526" y="3656"/>
                </a:lnTo>
                <a:lnTo>
                  <a:pt x="11371" y="3478"/>
                </a:lnTo>
                <a:lnTo>
                  <a:pt x="10967" y="3275"/>
                </a:lnTo>
                <a:lnTo>
                  <a:pt x="10729" y="3263"/>
                </a:lnTo>
                <a:lnTo>
                  <a:pt x="2572" y="3263"/>
                </a:lnTo>
                <a:lnTo>
                  <a:pt x="2299" y="3359"/>
                </a:lnTo>
                <a:lnTo>
                  <a:pt x="2060" y="3525"/>
                </a:lnTo>
                <a:lnTo>
                  <a:pt x="1870" y="3752"/>
                </a:lnTo>
                <a:lnTo>
                  <a:pt x="1810" y="3894"/>
                </a:lnTo>
                <a:lnTo>
                  <a:pt x="644" y="7002"/>
                </a:lnTo>
                <a:lnTo>
                  <a:pt x="644" y="1311"/>
                </a:lnTo>
                <a:lnTo>
                  <a:pt x="655" y="1168"/>
                </a:lnTo>
                <a:lnTo>
                  <a:pt x="763" y="942"/>
                </a:lnTo>
                <a:lnTo>
                  <a:pt x="929" y="763"/>
                </a:lnTo>
                <a:lnTo>
                  <a:pt x="1167" y="668"/>
                </a:lnTo>
                <a:lnTo>
                  <a:pt x="1298" y="656"/>
                </a:lnTo>
                <a:lnTo>
                  <a:pt x="3823" y="656"/>
                </a:lnTo>
                <a:lnTo>
                  <a:pt x="4049" y="763"/>
                </a:lnTo>
                <a:lnTo>
                  <a:pt x="4156" y="846"/>
                </a:lnTo>
                <a:lnTo>
                  <a:pt x="5263" y="1954"/>
                </a:lnTo>
                <a:lnTo>
                  <a:pt x="9109" y="1954"/>
                </a:lnTo>
                <a:lnTo>
                  <a:pt x="9252" y="1965"/>
                </a:lnTo>
                <a:lnTo>
                  <a:pt x="9478" y="2061"/>
                </a:lnTo>
                <a:lnTo>
                  <a:pt x="9657" y="2239"/>
                </a:lnTo>
                <a:lnTo>
                  <a:pt x="9752" y="2477"/>
                </a:lnTo>
                <a:lnTo>
                  <a:pt x="9764" y="2608"/>
                </a:lnTo>
                <a:lnTo>
                  <a:pt x="10419" y="2608"/>
                </a:lnTo>
                <a:lnTo>
                  <a:pt x="10395" y="2347"/>
                </a:lnTo>
                <a:lnTo>
                  <a:pt x="10205" y="1870"/>
                </a:lnTo>
                <a:lnTo>
                  <a:pt x="9847" y="1525"/>
                </a:lnTo>
                <a:lnTo>
                  <a:pt x="9383" y="1323"/>
                </a:lnTo>
                <a:lnTo>
                  <a:pt x="9121" y="1311"/>
                </a:lnTo>
                <a:lnTo>
                  <a:pt x="5537" y="1311"/>
                </a:lnTo>
                <a:lnTo>
                  <a:pt x="4608" y="382"/>
                </a:lnTo>
                <a:lnTo>
                  <a:pt x="4418" y="215"/>
                </a:lnTo>
                <a:lnTo>
                  <a:pt x="3954" y="25"/>
                </a:lnTo>
                <a:lnTo>
                  <a:pt x="36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59"/>
          <p:cNvSpPr/>
          <p:nvPr/>
        </p:nvSpPr>
        <p:spPr>
          <a:xfrm>
            <a:off x="11574643" y="7780792"/>
            <a:ext cx="655595" cy="582969"/>
          </a:xfrm>
          <a:custGeom>
            <a:avLst/>
            <a:gdLst/>
            <a:ahLst/>
            <a:cxnLst/>
            <a:rect l="l" t="t" r="r" b="b"/>
            <a:pathLst>
              <a:path w="11717" h="10419" extrusionOk="0">
                <a:moveTo>
                  <a:pt x="7728" y="655"/>
                </a:moveTo>
                <a:lnTo>
                  <a:pt x="7859" y="679"/>
                </a:lnTo>
                <a:lnTo>
                  <a:pt x="7954" y="750"/>
                </a:lnTo>
                <a:lnTo>
                  <a:pt x="8513" y="1310"/>
                </a:lnTo>
                <a:lnTo>
                  <a:pt x="10740" y="1310"/>
                </a:lnTo>
                <a:lnTo>
                  <a:pt x="10871" y="1322"/>
                </a:lnTo>
                <a:lnTo>
                  <a:pt x="11050" y="1500"/>
                </a:lnTo>
                <a:lnTo>
                  <a:pt x="11062" y="1631"/>
                </a:lnTo>
                <a:lnTo>
                  <a:pt x="11062" y="3584"/>
                </a:lnTo>
                <a:lnTo>
                  <a:pt x="11050" y="3715"/>
                </a:lnTo>
                <a:lnTo>
                  <a:pt x="10871" y="3894"/>
                </a:lnTo>
                <a:lnTo>
                  <a:pt x="10740" y="3917"/>
                </a:lnTo>
                <a:lnTo>
                  <a:pt x="6835" y="3917"/>
                </a:lnTo>
                <a:lnTo>
                  <a:pt x="6704" y="3894"/>
                </a:lnTo>
                <a:lnTo>
                  <a:pt x="6525" y="3715"/>
                </a:lnTo>
                <a:lnTo>
                  <a:pt x="6501" y="3584"/>
                </a:lnTo>
                <a:lnTo>
                  <a:pt x="6501" y="988"/>
                </a:lnTo>
                <a:lnTo>
                  <a:pt x="6525" y="857"/>
                </a:lnTo>
                <a:lnTo>
                  <a:pt x="6704" y="679"/>
                </a:lnTo>
                <a:lnTo>
                  <a:pt x="6835" y="655"/>
                </a:lnTo>
                <a:close/>
                <a:moveTo>
                  <a:pt x="6835" y="0"/>
                </a:moveTo>
                <a:lnTo>
                  <a:pt x="6632" y="24"/>
                </a:lnTo>
                <a:lnTo>
                  <a:pt x="6287" y="167"/>
                </a:lnTo>
                <a:lnTo>
                  <a:pt x="6013" y="429"/>
                </a:lnTo>
                <a:lnTo>
                  <a:pt x="5870" y="786"/>
                </a:lnTo>
                <a:lnTo>
                  <a:pt x="5858" y="976"/>
                </a:lnTo>
                <a:lnTo>
                  <a:pt x="5858" y="3584"/>
                </a:lnTo>
                <a:lnTo>
                  <a:pt x="5870" y="3786"/>
                </a:lnTo>
                <a:lnTo>
                  <a:pt x="6013" y="4132"/>
                </a:lnTo>
                <a:lnTo>
                  <a:pt x="6287" y="4406"/>
                </a:lnTo>
                <a:lnTo>
                  <a:pt x="6632" y="4548"/>
                </a:lnTo>
                <a:lnTo>
                  <a:pt x="6835" y="4560"/>
                </a:lnTo>
                <a:lnTo>
                  <a:pt x="10740" y="4560"/>
                </a:lnTo>
                <a:lnTo>
                  <a:pt x="10942" y="4548"/>
                </a:lnTo>
                <a:lnTo>
                  <a:pt x="11288" y="4406"/>
                </a:lnTo>
                <a:lnTo>
                  <a:pt x="11550" y="4132"/>
                </a:lnTo>
                <a:lnTo>
                  <a:pt x="11704" y="3786"/>
                </a:lnTo>
                <a:lnTo>
                  <a:pt x="11716" y="3584"/>
                </a:lnTo>
                <a:lnTo>
                  <a:pt x="11716" y="1631"/>
                </a:lnTo>
                <a:lnTo>
                  <a:pt x="11704" y="1429"/>
                </a:lnTo>
                <a:lnTo>
                  <a:pt x="11550" y="1084"/>
                </a:lnTo>
                <a:lnTo>
                  <a:pt x="11288" y="822"/>
                </a:lnTo>
                <a:lnTo>
                  <a:pt x="10942" y="667"/>
                </a:lnTo>
                <a:lnTo>
                  <a:pt x="10740" y="655"/>
                </a:lnTo>
                <a:lnTo>
                  <a:pt x="8787" y="655"/>
                </a:lnTo>
                <a:lnTo>
                  <a:pt x="8418" y="286"/>
                </a:lnTo>
                <a:lnTo>
                  <a:pt x="8275" y="167"/>
                </a:lnTo>
                <a:lnTo>
                  <a:pt x="7918" y="12"/>
                </a:lnTo>
                <a:lnTo>
                  <a:pt x="7728" y="0"/>
                </a:lnTo>
                <a:close/>
                <a:moveTo>
                  <a:pt x="322" y="12"/>
                </a:moveTo>
                <a:lnTo>
                  <a:pt x="191" y="24"/>
                </a:lnTo>
                <a:lnTo>
                  <a:pt x="12" y="202"/>
                </a:lnTo>
                <a:lnTo>
                  <a:pt x="0" y="333"/>
                </a:lnTo>
                <a:lnTo>
                  <a:pt x="0" y="7489"/>
                </a:lnTo>
                <a:lnTo>
                  <a:pt x="12" y="7692"/>
                </a:lnTo>
                <a:lnTo>
                  <a:pt x="155" y="8049"/>
                </a:lnTo>
                <a:lnTo>
                  <a:pt x="417" y="8311"/>
                </a:lnTo>
                <a:lnTo>
                  <a:pt x="774" y="8454"/>
                </a:lnTo>
                <a:lnTo>
                  <a:pt x="977" y="8466"/>
                </a:lnTo>
                <a:lnTo>
                  <a:pt x="4882" y="8466"/>
                </a:lnTo>
                <a:lnTo>
                  <a:pt x="5013" y="8454"/>
                </a:lnTo>
                <a:lnTo>
                  <a:pt x="5191" y="8275"/>
                </a:lnTo>
                <a:lnTo>
                  <a:pt x="5203" y="8144"/>
                </a:lnTo>
                <a:lnTo>
                  <a:pt x="5191" y="8013"/>
                </a:lnTo>
                <a:lnTo>
                  <a:pt x="5013" y="7835"/>
                </a:lnTo>
                <a:lnTo>
                  <a:pt x="4882" y="7823"/>
                </a:lnTo>
                <a:lnTo>
                  <a:pt x="977" y="7823"/>
                </a:lnTo>
                <a:lnTo>
                  <a:pt x="846" y="7799"/>
                </a:lnTo>
                <a:lnTo>
                  <a:pt x="667" y="7620"/>
                </a:lnTo>
                <a:lnTo>
                  <a:pt x="643" y="7489"/>
                </a:lnTo>
                <a:lnTo>
                  <a:pt x="643" y="2608"/>
                </a:lnTo>
                <a:lnTo>
                  <a:pt x="4882" y="2608"/>
                </a:lnTo>
                <a:lnTo>
                  <a:pt x="5013" y="2596"/>
                </a:lnTo>
                <a:lnTo>
                  <a:pt x="5191" y="2417"/>
                </a:lnTo>
                <a:lnTo>
                  <a:pt x="5203" y="2286"/>
                </a:lnTo>
                <a:lnTo>
                  <a:pt x="5191" y="2155"/>
                </a:lnTo>
                <a:lnTo>
                  <a:pt x="5013" y="1977"/>
                </a:lnTo>
                <a:lnTo>
                  <a:pt x="4882" y="1965"/>
                </a:lnTo>
                <a:lnTo>
                  <a:pt x="643" y="1965"/>
                </a:lnTo>
                <a:lnTo>
                  <a:pt x="643" y="333"/>
                </a:lnTo>
                <a:lnTo>
                  <a:pt x="631" y="202"/>
                </a:lnTo>
                <a:lnTo>
                  <a:pt x="453" y="24"/>
                </a:lnTo>
                <a:lnTo>
                  <a:pt x="322" y="12"/>
                </a:lnTo>
                <a:close/>
                <a:moveTo>
                  <a:pt x="7728" y="6513"/>
                </a:moveTo>
                <a:lnTo>
                  <a:pt x="7859" y="6537"/>
                </a:lnTo>
                <a:lnTo>
                  <a:pt x="7954" y="6608"/>
                </a:lnTo>
                <a:lnTo>
                  <a:pt x="8513" y="7168"/>
                </a:lnTo>
                <a:lnTo>
                  <a:pt x="10740" y="7168"/>
                </a:lnTo>
                <a:lnTo>
                  <a:pt x="10871" y="7192"/>
                </a:lnTo>
                <a:lnTo>
                  <a:pt x="11050" y="7358"/>
                </a:lnTo>
                <a:lnTo>
                  <a:pt x="11062" y="7489"/>
                </a:lnTo>
                <a:lnTo>
                  <a:pt x="11062" y="7501"/>
                </a:lnTo>
                <a:lnTo>
                  <a:pt x="11062" y="9454"/>
                </a:lnTo>
                <a:lnTo>
                  <a:pt x="11050" y="9573"/>
                </a:lnTo>
                <a:lnTo>
                  <a:pt x="10871" y="9752"/>
                </a:lnTo>
                <a:lnTo>
                  <a:pt x="10740" y="9775"/>
                </a:lnTo>
                <a:lnTo>
                  <a:pt x="6835" y="9775"/>
                </a:lnTo>
                <a:lnTo>
                  <a:pt x="6704" y="9752"/>
                </a:lnTo>
                <a:lnTo>
                  <a:pt x="6525" y="9573"/>
                </a:lnTo>
                <a:lnTo>
                  <a:pt x="6501" y="9454"/>
                </a:lnTo>
                <a:lnTo>
                  <a:pt x="6501" y="6846"/>
                </a:lnTo>
                <a:lnTo>
                  <a:pt x="6525" y="6715"/>
                </a:lnTo>
                <a:lnTo>
                  <a:pt x="6704" y="6537"/>
                </a:lnTo>
                <a:lnTo>
                  <a:pt x="6835" y="6513"/>
                </a:lnTo>
                <a:close/>
                <a:moveTo>
                  <a:pt x="6835" y="5870"/>
                </a:moveTo>
                <a:lnTo>
                  <a:pt x="6632" y="5882"/>
                </a:lnTo>
                <a:lnTo>
                  <a:pt x="6287" y="6025"/>
                </a:lnTo>
                <a:lnTo>
                  <a:pt x="6013" y="6287"/>
                </a:lnTo>
                <a:lnTo>
                  <a:pt x="5870" y="6644"/>
                </a:lnTo>
                <a:lnTo>
                  <a:pt x="5858" y="6846"/>
                </a:lnTo>
                <a:lnTo>
                  <a:pt x="5858" y="9442"/>
                </a:lnTo>
                <a:lnTo>
                  <a:pt x="5870" y="9644"/>
                </a:lnTo>
                <a:lnTo>
                  <a:pt x="6013" y="10002"/>
                </a:lnTo>
                <a:lnTo>
                  <a:pt x="6287" y="10264"/>
                </a:lnTo>
                <a:lnTo>
                  <a:pt x="6632" y="10406"/>
                </a:lnTo>
                <a:lnTo>
                  <a:pt x="6835" y="10418"/>
                </a:lnTo>
                <a:lnTo>
                  <a:pt x="10740" y="10418"/>
                </a:lnTo>
                <a:lnTo>
                  <a:pt x="10942" y="10406"/>
                </a:lnTo>
                <a:lnTo>
                  <a:pt x="11288" y="10264"/>
                </a:lnTo>
                <a:lnTo>
                  <a:pt x="11550" y="10002"/>
                </a:lnTo>
                <a:lnTo>
                  <a:pt x="11704" y="9644"/>
                </a:lnTo>
                <a:lnTo>
                  <a:pt x="11716" y="9442"/>
                </a:lnTo>
                <a:lnTo>
                  <a:pt x="11716" y="7489"/>
                </a:lnTo>
                <a:lnTo>
                  <a:pt x="11704" y="7299"/>
                </a:lnTo>
                <a:lnTo>
                  <a:pt x="11550" y="6942"/>
                </a:lnTo>
                <a:lnTo>
                  <a:pt x="11288" y="6680"/>
                </a:lnTo>
                <a:lnTo>
                  <a:pt x="10942" y="6525"/>
                </a:lnTo>
                <a:lnTo>
                  <a:pt x="10740" y="6513"/>
                </a:lnTo>
                <a:lnTo>
                  <a:pt x="8787" y="6513"/>
                </a:lnTo>
                <a:lnTo>
                  <a:pt x="8418" y="6156"/>
                </a:lnTo>
                <a:lnTo>
                  <a:pt x="8275" y="6025"/>
                </a:lnTo>
                <a:lnTo>
                  <a:pt x="7918" y="5882"/>
                </a:lnTo>
                <a:lnTo>
                  <a:pt x="7728" y="587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59"/>
          <p:cNvSpPr/>
          <p:nvPr/>
        </p:nvSpPr>
        <p:spPr>
          <a:xfrm>
            <a:off x="12727817" y="7817385"/>
            <a:ext cx="583025" cy="510399"/>
          </a:xfrm>
          <a:custGeom>
            <a:avLst/>
            <a:gdLst/>
            <a:ahLst/>
            <a:cxnLst/>
            <a:rect l="l" t="t" r="r" b="b"/>
            <a:pathLst>
              <a:path w="10420" h="9122" extrusionOk="0">
                <a:moveTo>
                  <a:pt x="5216" y="3251"/>
                </a:moveTo>
                <a:lnTo>
                  <a:pt x="5347" y="3263"/>
                </a:lnTo>
                <a:lnTo>
                  <a:pt x="5573" y="3359"/>
                </a:lnTo>
                <a:lnTo>
                  <a:pt x="5752" y="3537"/>
                </a:lnTo>
                <a:lnTo>
                  <a:pt x="5847" y="3775"/>
                </a:lnTo>
                <a:lnTo>
                  <a:pt x="5859" y="3906"/>
                </a:lnTo>
                <a:lnTo>
                  <a:pt x="5847" y="4037"/>
                </a:lnTo>
                <a:lnTo>
                  <a:pt x="5752" y="4275"/>
                </a:lnTo>
                <a:lnTo>
                  <a:pt x="5573" y="4454"/>
                </a:lnTo>
                <a:lnTo>
                  <a:pt x="5347" y="4549"/>
                </a:lnTo>
                <a:lnTo>
                  <a:pt x="5216" y="4561"/>
                </a:lnTo>
                <a:lnTo>
                  <a:pt x="5073" y="4549"/>
                </a:lnTo>
                <a:lnTo>
                  <a:pt x="4847" y="4454"/>
                </a:lnTo>
                <a:lnTo>
                  <a:pt x="4668" y="4275"/>
                </a:lnTo>
                <a:lnTo>
                  <a:pt x="4573" y="4037"/>
                </a:lnTo>
                <a:lnTo>
                  <a:pt x="4561" y="3906"/>
                </a:lnTo>
                <a:lnTo>
                  <a:pt x="4573" y="3775"/>
                </a:lnTo>
                <a:lnTo>
                  <a:pt x="4668" y="3537"/>
                </a:lnTo>
                <a:lnTo>
                  <a:pt x="4847" y="3359"/>
                </a:lnTo>
                <a:lnTo>
                  <a:pt x="5073" y="3263"/>
                </a:lnTo>
                <a:lnTo>
                  <a:pt x="5216" y="3251"/>
                </a:lnTo>
                <a:close/>
                <a:moveTo>
                  <a:pt x="5204" y="2608"/>
                </a:moveTo>
                <a:lnTo>
                  <a:pt x="4942" y="2620"/>
                </a:lnTo>
                <a:lnTo>
                  <a:pt x="4478" y="2823"/>
                </a:lnTo>
                <a:lnTo>
                  <a:pt x="4120" y="3180"/>
                </a:lnTo>
                <a:lnTo>
                  <a:pt x="3930" y="3644"/>
                </a:lnTo>
                <a:lnTo>
                  <a:pt x="3906" y="3906"/>
                </a:lnTo>
                <a:lnTo>
                  <a:pt x="3930" y="4168"/>
                </a:lnTo>
                <a:lnTo>
                  <a:pt x="4120" y="4645"/>
                </a:lnTo>
                <a:lnTo>
                  <a:pt x="4478" y="4990"/>
                </a:lnTo>
                <a:lnTo>
                  <a:pt x="4942" y="5192"/>
                </a:lnTo>
                <a:lnTo>
                  <a:pt x="5204" y="5216"/>
                </a:lnTo>
                <a:lnTo>
                  <a:pt x="5478" y="5192"/>
                </a:lnTo>
                <a:lnTo>
                  <a:pt x="5942" y="4990"/>
                </a:lnTo>
                <a:lnTo>
                  <a:pt x="6299" y="4645"/>
                </a:lnTo>
                <a:lnTo>
                  <a:pt x="6490" y="4168"/>
                </a:lnTo>
                <a:lnTo>
                  <a:pt x="6514" y="3906"/>
                </a:lnTo>
                <a:lnTo>
                  <a:pt x="6490" y="3644"/>
                </a:lnTo>
                <a:lnTo>
                  <a:pt x="6299" y="3180"/>
                </a:lnTo>
                <a:lnTo>
                  <a:pt x="5942" y="2823"/>
                </a:lnTo>
                <a:lnTo>
                  <a:pt x="5478" y="2620"/>
                </a:lnTo>
                <a:lnTo>
                  <a:pt x="5204" y="2608"/>
                </a:lnTo>
                <a:close/>
                <a:moveTo>
                  <a:pt x="4561" y="5859"/>
                </a:moveTo>
                <a:lnTo>
                  <a:pt x="4394" y="5871"/>
                </a:lnTo>
                <a:lnTo>
                  <a:pt x="4073" y="5930"/>
                </a:lnTo>
                <a:lnTo>
                  <a:pt x="3775" y="6050"/>
                </a:lnTo>
                <a:lnTo>
                  <a:pt x="3525" y="6228"/>
                </a:lnTo>
                <a:lnTo>
                  <a:pt x="3299" y="6454"/>
                </a:lnTo>
                <a:lnTo>
                  <a:pt x="3120" y="6716"/>
                </a:lnTo>
                <a:lnTo>
                  <a:pt x="3001" y="7002"/>
                </a:lnTo>
                <a:lnTo>
                  <a:pt x="2930" y="7324"/>
                </a:lnTo>
                <a:lnTo>
                  <a:pt x="2930" y="7490"/>
                </a:lnTo>
                <a:lnTo>
                  <a:pt x="2942" y="7621"/>
                </a:lnTo>
                <a:lnTo>
                  <a:pt x="3120" y="7800"/>
                </a:lnTo>
                <a:lnTo>
                  <a:pt x="3251" y="7812"/>
                </a:lnTo>
                <a:lnTo>
                  <a:pt x="3382" y="7800"/>
                </a:lnTo>
                <a:lnTo>
                  <a:pt x="3561" y="7621"/>
                </a:lnTo>
                <a:lnTo>
                  <a:pt x="3585" y="7490"/>
                </a:lnTo>
                <a:lnTo>
                  <a:pt x="3597" y="7288"/>
                </a:lnTo>
                <a:lnTo>
                  <a:pt x="3739" y="6943"/>
                </a:lnTo>
                <a:lnTo>
                  <a:pt x="4001" y="6669"/>
                </a:lnTo>
                <a:lnTo>
                  <a:pt x="4359" y="6526"/>
                </a:lnTo>
                <a:lnTo>
                  <a:pt x="4561" y="6514"/>
                </a:lnTo>
                <a:lnTo>
                  <a:pt x="5859" y="6514"/>
                </a:lnTo>
                <a:lnTo>
                  <a:pt x="6061" y="6526"/>
                </a:lnTo>
                <a:lnTo>
                  <a:pt x="6407" y="6669"/>
                </a:lnTo>
                <a:lnTo>
                  <a:pt x="6669" y="6943"/>
                </a:lnTo>
                <a:lnTo>
                  <a:pt x="6823" y="7288"/>
                </a:lnTo>
                <a:lnTo>
                  <a:pt x="6835" y="7490"/>
                </a:lnTo>
                <a:lnTo>
                  <a:pt x="6859" y="7621"/>
                </a:lnTo>
                <a:lnTo>
                  <a:pt x="7026" y="7800"/>
                </a:lnTo>
                <a:lnTo>
                  <a:pt x="7157" y="7812"/>
                </a:lnTo>
                <a:lnTo>
                  <a:pt x="7288" y="7800"/>
                </a:lnTo>
                <a:lnTo>
                  <a:pt x="7466" y="7621"/>
                </a:lnTo>
                <a:lnTo>
                  <a:pt x="7490" y="7490"/>
                </a:lnTo>
                <a:lnTo>
                  <a:pt x="7478" y="7324"/>
                </a:lnTo>
                <a:lnTo>
                  <a:pt x="7419" y="7002"/>
                </a:lnTo>
                <a:lnTo>
                  <a:pt x="7288" y="6716"/>
                </a:lnTo>
                <a:lnTo>
                  <a:pt x="7121" y="6454"/>
                </a:lnTo>
                <a:lnTo>
                  <a:pt x="6895" y="6228"/>
                </a:lnTo>
                <a:lnTo>
                  <a:pt x="6633" y="6050"/>
                </a:lnTo>
                <a:lnTo>
                  <a:pt x="6347" y="5930"/>
                </a:lnTo>
                <a:lnTo>
                  <a:pt x="6026" y="5871"/>
                </a:lnTo>
                <a:lnTo>
                  <a:pt x="5859" y="5859"/>
                </a:lnTo>
                <a:close/>
                <a:moveTo>
                  <a:pt x="3823" y="656"/>
                </a:moveTo>
                <a:lnTo>
                  <a:pt x="4049" y="751"/>
                </a:lnTo>
                <a:lnTo>
                  <a:pt x="4156" y="846"/>
                </a:lnTo>
                <a:lnTo>
                  <a:pt x="5264" y="1954"/>
                </a:lnTo>
                <a:lnTo>
                  <a:pt x="9109" y="1954"/>
                </a:lnTo>
                <a:lnTo>
                  <a:pt x="9252" y="1965"/>
                </a:lnTo>
                <a:lnTo>
                  <a:pt x="9479" y="2061"/>
                </a:lnTo>
                <a:lnTo>
                  <a:pt x="9657" y="2239"/>
                </a:lnTo>
                <a:lnTo>
                  <a:pt x="9752" y="2477"/>
                </a:lnTo>
                <a:lnTo>
                  <a:pt x="9764" y="2608"/>
                </a:lnTo>
                <a:lnTo>
                  <a:pt x="9764" y="7812"/>
                </a:lnTo>
                <a:lnTo>
                  <a:pt x="9752" y="7943"/>
                </a:lnTo>
                <a:lnTo>
                  <a:pt x="9657" y="8181"/>
                </a:lnTo>
                <a:lnTo>
                  <a:pt x="9479" y="8359"/>
                </a:lnTo>
                <a:lnTo>
                  <a:pt x="9252" y="8455"/>
                </a:lnTo>
                <a:lnTo>
                  <a:pt x="9109" y="8467"/>
                </a:lnTo>
                <a:lnTo>
                  <a:pt x="1299" y="8467"/>
                </a:lnTo>
                <a:lnTo>
                  <a:pt x="1168" y="8455"/>
                </a:lnTo>
                <a:lnTo>
                  <a:pt x="929" y="8359"/>
                </a:lnTo>
                <a:lnTo>
                  <a:pt x="763" y="8181"/>
                </a:lnTo>
                <a:lnTo>
                  <a:pt x="656" y="7943"/>
                </a:lnTo>
                <a:lnTo>
                  <a:pt x="644" y="7812"/>
                </a:lnTo>
                <a:lnTo>
                  <a:pt x="644" y="1299"/>
                </a:lnTo>
                <a:lnTo>
                  <a:pt x="656" y="1168"/>
                </a:lnTo>
                <a:lnTo>
                  <a:pt x="763" y="942"/>
                </a:lnTo>
                <a:lnTo>
                  <a:pt x="929" y="763"/>
                </a:lnTo>
                <a:lnTo>
                  <a:pt x="1168" y="656"/>
                </a:lnTo>
                <a:close/>
                <a:moveTo>
                  <a:pt x="1299" y="1"/>
                </a:moveTo>
                <a:lnTo>
                  <a:pt x="1037" y="25"/>
                </a:lnTo>
                <a:lnTo>
                  <a:pt x="572" y="215"/>
                </a:lnTo>
                <a:lnTo>
                  <a:pt x="215" y="572"/>
                </a:lnTo>
                <a:lnTo>
                  <a:pt x="13" y="1037"/>
                </a:lnTo>
                <a:lnTo>
                  <a:pt x="1" y="1299"/>
                </a:lnTo>
                <a:lnTo>
                  <a:pt x="1" y="7812"/>
                </a:lnTo>
                <a:lnTo>
                  <a:pt x="13" y="8086"/>
                </a:lnTo>
                <a:lnTo>
                  <a:pt x="215" y="8550"/>
                </a:lnTo>
                <a:lnTo>
                  <a:pt x="572" y="8895"/>
                </a:lnTo>
                <a:lnTo>
                  <a:pt x="1037" y="9098"/>
                </a:lnTo>
                <a:lnTo>
                  <a:pt x="1299" y="9121"/>
                </a:lnTo>
                <a:lnTo>
                  <a:pt x="9121" y="9121"/>
                </a:lnTo>
                <a:lnTo>
                  <a:pt x="9383" y="9098"/>
                </a:lnTo>
                <a:lnTo>
                  <a:pt x="9848" y="8895"/>
                </a:lnTo>
                <a:lnTo>
                  <a:pt x="10205" y="8550"/>
                </a:lnTo>
                <a:lnTo>
                  <a:pt x="10395" y="8086"/>
                </a:lnTo>
                <a:lnTo>
                  <a:pt x="10419" y="7812"/>
                </a:lnTo>
                <a:lnTo>
                  <a:pt x="10419" y="2608"/>
                </a:lnTo>
                <a:lnTo>
                  <a:pt x="10395" y="2335"/>
                </a:lnTo>
                <a:lnTo>
                  <a:pt x="10205" y="1870"/>
                </a:lnTo>
                <a:lnTo>
                  <a:pt x="9848" y="1525"/>
                </a:lnTo>
                <a:lnTo>
                  <a:pt x="9383" y="1323"/>
                </a:lnTo>
                <a:lnTo>
                  <a:pt x="9109" y="1299"/>
                </a:lnTo>
                <a:lnTo>
                  <a:pt x="5537" y="1299"/>
                </a:lnTo>
                <a:lnTo>
                  <a:pt x="4609" y="382"/>
                </a:lnTo>
                <a:lnTo>
                  <a:pt x="4418" y="215"/>
                </a:lnTo>
                <a:lnTo>
                  <a:pt x="3954" y="13"/>
                </a:lnTo>
                <a:lnTo>
                  <a:pt x="36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59"/>
          <p:cNvSpPr/>
          <p:nvPr/>
        </p:nvSpPr>
        <p:spPr>
          <a:xfrm>
            <a:off x="13845071" y="7817385"/>
            <a:ext cx="582969" cy="510399"/>
          </a:xfrm>
          <a:custGeom>
            <a:avLst/>
            <a:gdLst/>
            <a:ahLst/>
            <a:cxnLst/>
            <a:rect l="l" t="t" r="r" b="b"/>
            <a:pathLst>
              <a:path w="10419" h="9122" extrusionOk="0">
                <a:moveTo>
                  <a:pt x="3775" y="3597"/>
                </a:moveTo>
                <a:lnTo>
                  <a:pt x="3668" y="3680"/>
                </a:lnTo>
                <a:lnTo>
                  <a:pt x="3596" y="3787"/>
                </a:lnTo>
                <a:lnTo>
                  <a:pt x="3596" y="4037"/>
                </a:lnTo>
                <a:lnTo>
                  <a:pt x="3668" y="4144"/>
                </a:lnTo>
                <a:lnTo>
                  <a:pt x="4751" y="5216"/>
                </a:lnTo>
                <a:lnTo>
                  <a:pt x="3680" y="6288"/>
                </a:lnTo>
                <a:lnTo>
                  <a:pt x="3596" y="6383"/>
                </a:lnTo>
                <a:lnTo>
                  <a:pt x="3596" y="6633"/>
                </a:lnTo>
                <a:lnTo>
                  <a:pt x="3680" y="6740"/>
                </a:lnTo>
                <a:lnTo>
                  <a:pt x="3775" y="6823"/>
                </a:lnTo>
                <a:lnTo>
                  <a:pt x="4025" y="6823"/>
                </a:lnTo>
                <a:lnTo>
                  <a:pt x="4132" y="6740"/>
                </a:lnTo>
                <a:lnTo>
                  <a:pt x="5204" y="5668"/>
                </a:lnTo>
                <a:lnTo>
                  <a:pt x="6275" y="6740"/>
                </a:lnTo>
                <a:lnTo>
                  <a:pt x="6382" y="6823"/>
                </a:lnTo>
                <a:lnTo>
                  <a:pt x="6632" y="6823"/>
                </a:lnTo>
                <a:lnTo>
                  <a:pt x="6740" y="6740"/>
                </a:lnTo>
                <a:lnTo>
                  <a:pt x="6811" y="6633"/>
                </a:lnTo>
                <a:lnTo>
                  <a:pt x="6811" y="6383"/>
                </a:lnTo>
                <a:lnTo>
                  <a:pt x="6740" y="6288"/>
                </a:lnTo>
                <a:lnTo>
                  <a:pt x="5668" y="5216"/>
                </a:lnTo>
                <a:lnTo>
                  <a:pt x="6740" y="4144"/>
                </a:lnTo>
                <a:lnTo>
                  <a:pt x="6811" y="4037"/>
                </a:lnTo>
                <a:lnTo>
                  <a:pt x="6811" y="3787"/>
                </a:lnTo>
                <a:lnTo>
                  <a:pt x="6740" y="3680"/>
                </a:lnTo>
                <a:lnTo>
                  <a:pt x="6632" y="3597"/>
                </a:lnTo>
                <a:lnTo>
                  <a:pt x="6382" y="3597"/>
                </a:lnTo>
                <a:lnTo>
                  <a:pt x="6275" y="3680"/>
                </a:lnTo>
                <a:lnTo>
                  <a:pt x="5204" y="4752"/>
                </a:lnTo>
                <a:lnTo>
                  <a:pt x="4132" y="3680"/>
                </a:lnTo>
                <a:lnTo>
                  <a:pt x="4025" y="3597"/>
                </a:lnTo>
                <a:close/>
                <a:moveTo>
                  <a:pt x="3811" y="656"/>
                </a:moveTo>
                <a:lnTo>
                  <a:pt x="4049" y="751"/>
                </a:lnTo>
                <a:lnTo>
                  <a:pt x="4144" y="846"/>
                </a:lnTo>
                <a:lnTo>
                  <a:pt x="5251" y="1954"/>
                </a:lnTo>
                <a:lnTo>
                  <a:pt x="9109" y="1954"/>
                </a:lnTo>
                <a:lnTo>
                  <a:pt x="9240" y="1965"/>
                </a:lnTo>
                <a:lnTo>
                  <a:pt x="9478" y="2061"/>
                </a:lnTo>
                <a:lnTo>
                  <a:pt x="9657" y="2239"/>
                </a:lnTo>
                <a:lnTo>
                  <a:pt x="9752" y="2477"/>
                </a:lnTo>
                <a:lnTo>
                  <a:pt x="9764" y="2608"/>
                </a:lnTo>
                <a:lnTo>
                  <a:pt x="9764" y="7812"/>
                </a:lnTo>
                <a:lnTo>
                  <a:pt x="9752" y="7943"/>
                </a:lnTo>
                <a:lnTo>
                  <a:pt x="9657" y="8181"/>
                </a:lnTo>
                <a:lnTo>
                  <a:pt x="9478" y="8359"/>
                </a:lnTo>
                <a:lnTo>
                  <a:pt x="9240" y="8455"/>
                </a:lnTo>
                <a:lnTo>
                  <a:pt x="9109" y="8467"/>
                </a:lnTo>
                <a:lnTo>
                  <a:pt x="1298" y="8467"/>
                </a:lnTo>
                <a:lnTo>
                  <a:pt x="1167" y="8455"/>
                </a:lnTo>
                <a:lnTo>
                  <a:pt x="929" y="8359"/>
                </a:lnTo>
                <a:lnTo>
                  <a:pt x="750" y="8181"/>
                </a:lnTo>
                <a:lnTo>
                  <a:pt x="655" y="7943"/>
                </a:lnTo>
                <a:lnTo>
                  <a:pt x="643" y="7812"/>
                </a:lnTo>
                <a:lnTo>
                  <a:pt x="643" y="1299"/>
                </a:lnTo>
                <a:lnTo>
                  <a:pt x="655" y="1168"/>
                </a:lnTo>
                <a:lnTo>
                  <a:pt x="750" y="942"/>
                </a:lnTo>
                <a:lnTo>
                  <a:pt x="929" y="763"/>
                </a:lnTo>
                <a:lnTo>
                  <a:pt x="1167" y="656"/>
                </a:lnTo>
                <a:close/>
                <a:moveTo>
                  <a:pt x="1298" y="1"/>
                </a:moveTo>
                <a:lnTo>
                  <a:pt x="1036" y="25"/>
                </a:lnTo>
                <a:lnTo>
                  <a:pt x="560" y="215"/>
                </a:lnTo>
                <a:lnTo>
                  <a:pt x="215" y="572"/>
                </a:lnTo>
                <a:lnTo>
                  <a:pt x="12" y="1037"/>
                </a:lnTo>
                <a:lnTo>
                  <a:pt x="0" y="1299"/>
                </a:lnTo>
                <a:lnTo>
                  <a:pt x="0" y="7812"/>
                </a:lnTo>
                <a:lnTo>
                  <a:pt x="12" y="8086"/>
                </a:lnTo>
                <a:lnTo>
                  <a:pt x="215" y="8550"/>
                </a:lnTo>
                <a:lnTo>
                  <a:pt x="560" y="8895"/>
                </a:lnTo>
                <a:lnTo>
                  <a:pt x="1036" y="9098"/>
                </a:lnTo>
                <a:lnTo>
                  <a:pt x="1298" y="9121"/>
                </a:lnTo>
                <a:lnTo>
                  <a:pt x="9109" y="9121"/>
                </a:lnTo>
                <a:lnTo>
                  <a:pt x="9371" y="9098"/>
                </a:lnTo>
                <a:lnTo>
                  <a:pt x="9847" y="8895"/>
                </a:lnTo>
                <a:lnTo>
                  <a:pt x="10193" y="8550"/>
                </a:lnTo>
                <a:lnTo>
                  <a:pt x="10395" y="8086"/>
                </a:lnTo>
                <a:lnTo>
                  <a:pt x="10419" y="7812"/>
                </a:lnTo>
                <a:lnTo>
                  <a:pt x="10419" y="2608"/>
                </a:lnTo>
                <a:lnTo>
                  <a:pt x="10407" y="2608"/>
                </a:lnTo>
                <a:lnTo>
                  <a:pt x="10395" y="2335"/>
                </a:lnTo>
                <a:lnTo>
                  <a:pt x="10193" y="1870"/>
                </a:lnTo>
                <a:lnTo>
                  <a:pt x="9847" y="1525"/>
                </a:lnTo>
                <a:lnTo>
                  <a:pt x="9371" y="1323"/>
                </a:lnTo>
                <a:lnTo>
                  <a:pt x="9109" y="1299"/>
                </a:lnTo>
                <a:lnTo>
                  <a:pt x="5525" y="1299"/>
                </a:lnTo>
                <a:lnTo>
                  <a:pt x="4608" y="382"/>
                </a:lnTo>
                <a:lnTo>
                  <a:pt x="4418" y="215"/>
                </a:lnTo>
                <a:lnTo>
                  <a:pt x="3941" y="13"/>
                </a:lnTo>
                <a:lnTo>
                  <a:pt x="369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59"/>
          <p:cNvSpPr/>
          <p:nvPr/>
        </p:nvSpPr>
        <p:spPr>
          <a:xfrm>
            <a:off x="14961652" y="7780792"/>
            <a:ext cx="582298" cy="582969"/>
          </a:xfrm>
          <a:custGeom>
            <a:avLst/>
            <a:gdLst/>
            <a:ahLst/>
            <a:cxnLst/>
            <a:rect l="l" t="t" r="r" b="b"/>
            <a:pathLst>
              <a:path w="10407" h="10419" extrusionOk="0">
                <a:moveTo>
                  <a:pt x="5215" y="655"/>
                </a:moveTo>
                <a:lnTo>
                  <a:pt x="5680" y="667"/>
                </a:lnTo>
                <a:lnTo>
                  <a:pt x="6132" y="750"/>
                </a:lnTo>
                <a:lnTo>
                  <a:pt x="5215" y="1441"/>
                </a:lnTo>
                <a:lnTo>
                  <a:pt x="4286" y="750"/>
                </a:lnTo>
                <a:lnTo>
                  <a:pt x="4739" y="667"/>
                </a:lnTo>
                <a:lnTo>
                  <a:pt x="5215" y="655"/>
                </a:lnTo>
                <a:close/>
                <a:moveTo>
                  <a:pt x="6906" y="988"/>
                </a:moveTo>
                <a:lnTo>
                  <a:pt x="7156" y="1084"/>
                </a:lnTo>
                <a:lnTo>
                  <a:pt x="7620" y="1345"/>
                </a:lnTo>
                <a:lnTo>
                  <a:pt x="8049" y="1643"/>
                </a:lnTo>
                <a:lnTo>
                  <a:pt x="8442" y="1988"/>
                </a:lnTo>
                <a:lnTo>
                  <a:pt x="8621" y="2179"/>
                </a:lnTo>
                <a:lnTo>
                  <a:pt x="8061" y="3834"/>
                </a:lnTo>
                <a:lnTo>
                  <a:pt x="7239" y="4132"/>
                </a:lnTo>
                <a:lnTo>
                  <a:pt x="5537" y="2929"/>
                </a:lnTo>
                <a:lnTo>
                  <a:pt x="5537" y="2012"/>
                </a:lnTo>
                <a:lnTo>
                  <a:pt x="6906" y="988"/>
                </a:lnTo>
                <a:close/>
                <a:moveTo>
                  <a:pt x="3513" y="988"/>
                </a:moveTo>
                <a:lnTo>
                  <a:pt x="4882" y="2012"/>
                </a:lnTo>
                <a:lnTo>
                  <a:pt x="4882" y="2929"/>
                </a:lnTo>
                <a:lnTo>
                  <a:pt x="3191" y="4155"/>
                </a:lnTo>
                <a:lnTo>
                  <a:pt x="2358" y="3858"/>
                </a:lnTo>
                <a:lnTo>
                  <a:pt x="1798" y="2191"/>
                </a:lnTo>
                <a:lnTo>
                  <a:pt x="1977" y="2000"/>
                </a:lnTo>
                <a:lnTo>
                  <a:pt x="2369" y="1655"/>
                </a:lnTo>
                <a:lnTo>
                  <a:pt x="2798" y="1345"/>
                </a:lnTo>
                <a:lnTo>
                  <a:pt x="3274" y="1095"/>
                </a:lnTo>
                <a:lnTo>
                  <a:pt x="3513" y="988"/>
                </a:lnTo>
                <a:close/>
                <a:moveTo>
                  <a:pt x="1334" y="2834"/>
                </a:moveTo>
                <a:lnTo>
                  <a:pt x="1715" y="3977"/>
                </a:lnTo>
                <a:lnTo>
                  <a:pt x="679" y="4703"/>
                </a:lnTo>
                <a:lnTo>
                  <a:pt x="714" y="4453"/>
                </a:lnTo>
                <a:lnTo>
                  <a:pt x="834" y="3965"/>
                </a:lnTo>
                <a:lnTo>
                  <a:pt x="1084" y="3262"/>
                </a:lnTo>
                <a:lnTo>
                  <a:pt x="1334" y="2834"/>
                </a:lnTo>
                <a:close/>
                <a:moveTo>
                  <a:pt x="9097" y="2846"/>
                </a:moveTo>
                <a:lnTo>
                  <a:pt x="9335" y="3262"/>
                </a:lnTo>
                <a:lnTo>
                  <a:pt x="9597" y="3965"/>
                </a:lnTo>
                <a:lnTo>
                  <a:pt x="9704" y="4453"/>
                </a:lnTo>
                <a:lnTo>
                  <a:pt x="9740" y="4703"/>
                </a:lnTo>
                <a:lnTo>
                  <a:pt x="8704" y="3977"/>
                </a:lnTo>
                <a:lnTo>
                  <a:pt x="9097" y="2846"/>
                </a:lnTo>
                <a:close/>
                <a:moveTo>
                  <a:pt x="5215" y="3489"/>
                </a:moveTo>
                <a:lnTo>
                  <a:pt x="6799" y="4644"/>
                </a:lnTo>
                <a:lnTo>
                  <a:pt x="6203" y="6513"/>
                </a:lnTo>
                <a:lnTo>
                  <a:pt x="4227" y="6513"/>
                </a:lnTo>
                <a:lnTo>
                  <a:pt x="3620" y="4644"/>
                </a:lnTo>
                <a:lnTo>
                  <a:pt x="5215" y="3489"/>
                </a:lnTo>
                <a:close/>
                <a:moveTo>
                  <a:pt x="8263" y="4465"/>
                </a:moveTo>
                <a:lnTo>
                  <a:pt x="9752" y="5513"/>
                </a:lnTo>
                <a:lnTo>
                  <a:pt x="9728" y="5775"/>
                </a:lnTo>
                <a:lnTo>
                  <a:pt x="9645" y="6287"/>
                </a:lnTo>
                <a:lnTo>
                  <a:pt x="9490" y="6775"/>
                </a:lnTo>
                <a:lnTo>
                  <a:pt x="9287" y="7239"/>
                </a:lnTo>
                <a:lnTo>
                  <a:pt x="9168" y="7454"/>
                </a:lnTo>
                <a:lnTo>
                  <a:pt x="7299" y="7430"/>
                </a:lnTo>
                <a:lnTo>
                  <a:pt x="6799" y="6775"/>
                </a:lnTo>
                <a:lnTo>
                  <a:pt x="7454" y="4763"/>
                </a:lnTo>
                <a:lnTo>
                  <a:pt x="8263" y="4465"/>
                </a:lnTo>
                <a:close/>
                <a:moveTo>
                  <a:pt x="2155" y="4465"/>
                </a:moveTo>
                <a:lnTo>
                  <a:pt x="2977" y="4763"/>
                </a:lnTo>
                <a:lnTo>
                  <a:pt x="3632" y="6775"/>
                </a:lnTo>
                <a:lnTo>
                  <a:pt x="3132" y="7430"/>
                </a:lnTo>
                <a:lnTo>
                  <a:pt x="1250" y="7466"/>
                </a:lnTo>
                <a:lnTo>
                  <a:pt x="1131" y="7239"/>
                </a:lnTo>
                <a:lnTo>
                  <a:pt x="929" y="6775"/>
                </a:lnTo>
                <a:lnTo>
                  <a:pt x="786" y="6287"/>
                </a:lnTo>
                <a:lnTo>
                  <a:pt x="691" y="5775"/>
                </a:lnTo>
                <a:lnTo>
                  <a:pt x="667" y="5513"/>
                </a:lnTo>
                <a:lnTo>
                  <a:pt x="2155" y="4465"/>
                </a:lnTo>
                <a:close/>
                <a:moveTo>
                  <a:pt x="7370" y="8085"/>
                </a:moveTo>
                <a:lnTo>
                  <a:pt x="8728" y="8108"/>
                </a:lnTo>
                <a:lnTo>
                  <a:pt x="8549" y="8323"/>
                </a:lnTo>
                <a:lnTo>
                  <a:pt x="8144" y="8704"/>
                </a:lnTo>
                <a:lnTo>
                  <a:pt x="7692" y="9037"/>
                </a:lnTo>
                <a:lnTo>
                  <a:pt x="7204" y="9311"/>
                </a:lnTo>
                <a:lnTo>
                  <a:pt x="6954" y="9418"/>
                </a:lnTo>
                <a:lnTo>
                  <a:pt x="6954" y="9418"/>
                </a:lnTo>
                <a:lnTo>
                  <a:pt x="7370" y="8085"/>
                </a:lnTo>
                <a:close/>
                <a:moveTo>
                  <a:pt x="3048" y="8085"/>
                </a:moveTo>
                <a:lnTo>
                  <a:pt x="3465" y="9418"/>
                </a:lnTo>
                <a:lnTo>
                  <a:pt x="3465" y="9418"/>
                </a:lnTo>
                <a:lnTo>
                  <a:pt x="3203" y="9311"/>
                </a:lnTo>
                <a:lnTo>
                  <a:pt x="2727" y="9037"/>
                </a:lnTo>
                <a:lnTo>
                  <a:pt x="2274" y="8704"/>
                </a:lnTo>
                <a:lnTo>
                  <a:pt x="1869" y="8323"/>
                </a:lnTo>
                <a:lnTo>
                  <a:pt x="1691" y="8108"/>
                </a:lnTo>
                <a:lnTo>
                  <a:pt x="3048" y="8085"/>
                </a:lnTo>
                <a:close/>
                <a:moveTo>
                  <a:pt x="6275" y="7156"/>
                </a:moveTo>
                <a:lnTo>
                  <a:pt x="6775" y="7823"/>
                </a:lnTo>
                <a:lnTo>
                  <a:pt x="6203" y="9656"/>
                </a:lnTo>
                <a:lnTo>
                  <a:pt x="5715" y="9752"/>
                </a:lnTo>
                <a:lnTo>
                  <a:pt x="5215" y="9775"/>
                </a:lnTo>
                <a:lnTo>
                  <a:pt x="5203" y="9775"/>
                </a:lnTo>
                <a:lnTo>
                  <a:pt x="4953" y="9764"/>
                </a:lnTo>
                <a:lnTo>
                  <a:pt x="4453" y="9716"/>
                </a:lnTo>
                <a:lnTo>
                  <a:pt x="4215" y="9656"/>
                </a:lnTo>
                <a:lnTo>
                  <a:pt x="3644" y="7823"/>
                </a:lnTo>
                <a:lnTo>
                  <a:pt x="4156" y="7156"/>
                </a:lnTo>
                <a:close/>
                <a:moveTo>
                  <a:pt x="5191" y="0"/>
                </a:moveTo>
                <a:lnTo>
                  <a:pt x="4656" y="24"/>
                </a:lnTo>
                <a:lnTo>
                  <a:pt x="3644" y="226"/>
                </a:lnTo>
                <a:lnTo>
                  <a:pt x="2715" y="631"/>
                </a:lnTo>
                <a:lnTo>
                  <a:pt x="1893" y="1191"/>
                </a:lnTo>
                <a:lnTo>
                  <a:pt x="1179" y="1893"/>
                </a:lnTo>
                <a:lnTo>
                  <a:pt x="619" y="2727"/>
                </a:lnTo>
                <a:lnTo>
                  <a:pt x="226" y="3655"/>
                </a:lnTo>
                <a:lnTo>
                  <a:pt x="24" y="4679"/>
                </a:lnTo>
                <a:lnTo>
                  <a:pt x="0" y="5215"/>
                </a:lnTo>
                <a:lnTo>
                  <a:pt x="24" y="5751"/>
                </a:lnTo>
                <a:lnTo>
                  <a:pt x="226" y="6763"/>
                </a:lnTo>
                <a:lnTo>
                  <a:pt x="619" y="7704"/>
                </a:lnTo>
                <a:lnTo>
                  <a:pt x="1179" y="8537"/>
                </a:lnTo>
                <a:lnTo>
                  <a:pt x="1893" y="9240"/>
                </a:lnTo>
                <a:lnTo>
                  <a:pt x="2727" y="9799"/>
                </a:lnTo>
                <a:lnTo>
                  <a:pt x="3655" y="10192"/>
                </a:lnTo>
                <a:lnTo>
                  <a:pt x="4679" y="10406"/>
                </a:lnTo>
                <a:lnTo>
                  <a:pt x="5215" y="10418"/>
                </a:lnTo>
                <a:lnTo>
                  <a:pt x="5751" y="10406"/>
                </a:lnTo>
                <a:lnTo>
                  <a:pt x="6763" y="10192"/>
                </a:lnTo>
                <a:lnTo>
                  <a:pt x="7692" y="9799"/>
                </a:lnTo>
                <a:lnTo>
                  <a:pt x="8525" y="9240"/>
                </a:lnTo>
                <a:lnTo>
                  <a:pt x="9228" y="8537"/>
                </a:lnTo>
                <a:lnTo>
                  <a:pt x="9787" y="7704"/>
                </a:lnTo>
                <a:lnTo>
                  <a:pt x="10180" y="6775"/>
                </a:lnTo>
                <a:lnTo>
                  <a:pt x="10383" y="5763"/>
                </a:lnTo>
                <a:lnTo>
                  <a:pt x="10407" y="5227"/>
                </a:lnTo>
                <a:lnTo>
                  <a:pt x="10383" y="4703"/>
                </a:lnTo>
                <a:lnTo>
                  <a:pt x="10168" y="3679"/>
                </a:lnTo>
                <a:lnTo>
                  <a:pt x="9775" y="2750"/>
                </a:lnTo>
                <a:lnTo>
                  <a:pt x="9216" y="1917"/>
                </a:lnTo>
                <a:lnTo>
                  <a:pt x="8501" y="1203"/>
                </a:lnTo>
                <a:lnTo>
                  <a:pt x="7668" y="631"/>
                </a:lnTo>
                <a:lnTo>
                  <a:pt x="6739" y="238"/>
                </a:lnTo>
                <a:lnTo>
                  <a:pt x="5727" y="24"/>
                </a:lnTo>
                <a:lnTo>
                  <a:pt x="519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59"/>
          <p:cNvSpPr/>
          <p:nvPr/>
        </p:nvSpPr>
        <p:spPr>
          <a:xfrm>
            <a:off x="16078178" y="7780792"/>
            <a:ext cx="584312" cy="582969"/>
          </a:xfrm>
          <a:custGeom>
            <a:avLst/>
            <a:gdLst/>
            <a:ahLst/>
            <a:cxnLst/>
            <a:rect l="l" t="t" r="r" b="b"/>
            <a:pathLst>
              <a:path w="10443" h="10419" extrusionOk="0">
                <a:moveTo>
                  <a:pt x="5192" y="4560"/>
                </a:moveTo>
                <a:lnTo>
                  <a:pt x="5323" y="4572"/>
                </a:lnTo>
                <a:lnTo>
                  <a:pt x="5549" y="4667"/>
                </a:lnTo>
                <a:lnTo>
                  <a:pt x="5728" y="4846"/>
                </a:lnTo>
                <a:lnTo>
                  <a:pt x="5823" y="5084"/>
                </a:lnTo>
                <a:lnTo>
                  <a:pt x="5823" y="5215"/>
                </a:lnTo>
                <a:lnTo>
                  <a:pt x="5823" y="5346"/>
                </a:lnTo>
                <a:lnTo>
                  <a:pt x="5740" y="5584"/>
                </a:lnTo>
                <a:lnTo>
                  <a:pt x="5573" y="5751"/>
                </a:lnTo>
                <a:lnTo>
                  <a:pt x="5347" y="5858"/>
                </a:lnTo>
                <a:lnTo>
                  <a:pt x="5085" y="5858"/>
                </a:lnTo>
                <a:lnTo>
                  <a:pt x="4859" y="5751"/>
                </a:lnTo>
                <a:lnTo>
                  <a:pt x="4680" y="5584"/>
                </a:lnTo>
                <a:lnTo>
                  <a:pt x="4573" y="5346"/>
                </a:lnTo>
                <a:lnTo>
                  <a:pt x="4561" y="5215"/>
                </a:lnTo>
                <a:lnTo>
                  <a:pt x="4573" y="5084"/>
                </a:lnTo>
                <a:lnTo>
                  <a:pt x="4668" y="4846"/>
                </a:lnTo>
                <a:lnTo>
                  <a:pt x="4835" y="4667"/>
                </a:lnTo>
                <a:lnTo>
                  <a:pt x="5061" y="4572"/>
                </a:lnTo>
                <a:lnTo>
                  <a:pt x="5192" y="4560"/>
                </a:lnTo>
                <a:close/>
                <a:moveTo>
                  <a:pt x="5216" y="3905"/>
                </a:moveTo>
                <a:lnTo>
                  <a:pt x="4954" y="3929"/>
                </a:lnTo>
                <a:lnTo>
                  <a:pt x="4490" y="4120"/>
                </a:lnTo>
                <a:lnTo>
                  <a:pt x="4132" y="4477"/>
                </a:lnTo>
                <a:lnTo>
                  <a:pt x="3930" y="4941"/>
                </a:lnTo>
                <a:lnTo>
                  <a:pt x="3906" y="5215"/>
                </a:lnTo>
                <a:lnTo>
                  <a:pt x="3930" y="5477"/>
                </a:lnTo>
                <a:lnTo>
                  <a:pt x="4121" y="5941"/>
                </a:lnTo>
                <a:lnTo>
                  <a:pt x="4478" y="6299"/>
                </a:lnTo>
                <a:lnTo>
                  <a:pt x="4942" y="6501"/>
                </a:lnTo>
                <a:lnTo>
                  <a:pt x="5216" y="6513"/>
                </a:lnTo>
                <a:lnTo>
                  <a:pt x="5478" y="6501"/>
                </a:lnTo>
                <a:lnTo>
                  <a:pt x="5942" y="6299"/>
                </a:lnTo>
                <a:lnTo>
                  <a:pt x="6299" y="5941"/>
                </a:lnTo>
                <a:lnTo>
                  <a:pt x="6490" y="5477"/>
                </a:lnTo>
                <a:lnTo>
                  <a:pt x="6514" y="5215"/>
                </a:lnTo>
                <a:lnTo>
                  <a:pt x="6502" y="4941"/>
                </a:lnTo>
                <a:lnTo>
                  <a:pt x="6299" y="4477"/>
                </a:lnTo>
                <a:lnTo>
                  <a:pt x="5954" y="4120"/>
                </a:lnTo>
                <a:lnTo>
                  <a:pt x="5478" y="3929"/>
                </a:lnTo>
                <a:lnTo>
                  <a:pt x="5216" y="3905"/>
                </a:lnTo>
                <a:close/>
                <a:moveTo>
                  <a:pt x="6419" y="655"/>
                </a:moveTo>
                <a:lnTo>
                  <a:pt x="6752" y="679"/>
                </a:lnTo>
                <a:lnTo>
                  <a:pt x="6811" y="691"/>
                </a:lnTo>
                <a:lnTo>
                  <a:pt x="6835" y="750"/>
                </a:lnTo>
                <a:lnTo>
                  <a:pt x="6823" y="822"/>
                </a:lnTo>
                <a:lnTo>
                  <a:pt x="6776" y="857"/>
                </a:lnTo>
                <a:lnTo>
                  <a:pt x="6561" y="953"/>
                </a:lnTo>
                <a:lnTo>
                  <a:pt x="6180" y="1203"/>
                </a:lnTo>
                <a:lnTo>
                  <a:pt x="5835" y="1512"/>
                </a:lnTo>
                <a:lnTo>
                  <a:pt x="5549" y="1869"/>
                </a:lnTo>
                <a:lnTo>
                  <a:pt x="5430" y="2060"/>
                </a:lnTo>
                <a:lnTo>
                  <a:pt x="5359" y="2227"/>
                </a:lnTo>
                <a:lnTo>
                  <a:pt x="5359" y="2572"/>
                </a:lnTo>
                <a:lnTo>
                  <a:pt x="5525" y="2846"/>
                </a:lnTo>
                <a:lnTo>
                  <a:pt x="5811" y="3024"/>
                </a:lnTo>
                <a:lnTo>
                  <a:pt x="6002" y="3036"/>
                </a:lnTo>
                <a:lnTo>
                  <a:pt x="6109" y="3024"/>
                </a:lnTo>
                <a:lnTo>
                  <a:pt x="6680" y="3024"/>
                </a:lnTo>
                <a:lnTo>
                  <a:pt x="7109" y="3084"/>
                </a:lnTo>
                <a:lnTo>
                  <a:pt x="7407" y="3155"/>
                </a:lnTo>
                <a:lnTo>
                  <a:pt x="7978" y="3393"/>
                </a:lnTo>
                <a:lnTo>
                  <a:pt x="8490" y="3715"/>
                </a:lnTo>
                <a:lnTo>
                  <a:pt x="8919" y="4132"/>
                </a:lnTo>
                <a:lnTo>
                  <a:pt x="9288" y="4620"/>
                </a:lnTo>
                <a:lnTo>
                  <a:pt x="9562" y="5168"/>
                </a:lnTo>
                <a:lnTo>
                  <a:pt x="9729" y="5763"/>
                </a:lnTo>
                <a:lnTo>
                  <a:pt x="9788" y="6406"/>
                </a:lnTo>
                <a:lnTo>
                  <a:pt x="9764" y="6727"/>
                </a:lnTo>
                <a:lnTo>
                  <a:pt x="9752" y="6787"/>
                </a:lnTo>
                <a:lnTo>
                  <a:pt x="9633" y="6811"/>
                </a:lnTo>
                <a:lnTo>
                  <a:pt x="9586" y="6763"/>
                </a:lnTo>
                <a:lnTo>
                  <a:pt x="9490" y="6549"/>
                </a:lnTo>
                <a:lnTo>
                  <a:pt x="9240" y="6156"/>
                </a:lnTo>
                <a:lnTo>
                  <a:pt x="8931" y="5810"/>
                </a:lnTo>
                <a:lnTo>
                  <a:pt x="8574" y="5525"/>
                </a:lnTo>
                <a:lnTo>
                  <a:pt x="8371" y="5406"/>
                </a:lnTo>
                <a:lnTo>
                  <a:pt x="8193" y="5334"/>
                </a:lnTo>
                <a:lnTo>
                  <a:pt x="7847" y="5358"/>
                </a:lnTo>
                <a:lnTo>
                  <a:pt x="7562" y="5537"/>
                </a:lnTo>
                <a:lnTo>
                  <a:pt x="7407" y="5858"/>
                </a:lnTo>
                <a:lnTo>
                  <a:pt x="7407" y="6049"/>
                </a:lnTo>
                <a:lnTo>
                  <a:pt x="7431" y="6311"/>
                </a:lnTo>
                <a:lnTo>
                  <a:pt x="7407" y="6834"/>
                </a:lnTo>
                <a:lnTo>
                  <a:pt x="7359" y="7096"/>
                </a:lnTo>
                <a:lnTo>
                  <a:pt x="7300" y="7323"/>
                </a:lnTo>
                <a:lnTo>
                  <a:pt x="7145" y="7763"/>
                </a:lnTo>
                <a:lnTo>
                  <a:pt x="6919" y="8180"/>
                </a:lnTo>
                <a:lnTo>
                  <a:pt x="6633" y="8561"/>
                </a:lnTo>
                <a:lnTo>
                  <a:pt x="6311" y="8906"/>
                </a:lnTo>
                <a:lnTo>
                  <a:pt x="5942" y="9192"/>
                </a:lnTo>
                <a:lnTo>
                  <a:pt x="5525" y="9430"/>
                </a:lnTo>
                <a:lnTo>
                  <a:pt x="5085" y="9609"/>
                </a:lnTo>
                <a:lnTo>
                  <a:pt x="4859" y="9668"/>
                </a:lnTo>
                <a:lnTo>
                  <a:pt x="4573" y="9728"/>
                </a:lnTo>
                <a:lnTo>
                  <a:pt x="4001" y="9775"/>
                </a:lnTo>
                <a:lnTo>
                  <a:pt x="3704" y="9752"/>
                </a:lnTo>
                <a:lnTo>
                  <a:pt x="3644" y="9728"/>
                </a:lnTo>
                <a:lnTo>
                  <a:pt x="3620" y="9668"/>
                </a:lnTo>
                <a:lnTo>
                  <a:pt x="3620" y="9609"/>
                </a:lnTo>
                <a:lnTo>
                  <a:pt x="3668" y="9573"/>
                </a:lnTo>
                <a:lnTo>
                  <a:pt x="3870" y="9466"/>
                </a:lnTo>
                <a:lnTo>
                  <a:pt x="4263" y="9228"/>
                </a:lnTo>
                <a:lnTo>
                  <a:pt x="4609" y="8918"/>
                </a:lnTo>
                <a:lnTo>
                  <a:pt x="4894" y="8561"/>
                </a:lnTo>
                <a:lnTo>
                  <a:pt x="5014" y="8359"/>
                </a:lnTo>
                <a:lnTo>
                  <a:pt x="5085" y="8192"/>
                </a:lnTo>
                <a:lnTo>
                  <a:pt x="5073" y="7858"/>
                </a:lnTo>
                <a:lnTo>
                  <a:pt x="4906" y="7573"/>
                </a:lnTo>
                <a:lnTo>
                  <a:pt x="4621" y="7406"/>
                </a:lnTo>
                <a:lnTo>
                  <a:pt x="4442" y="7382"/>
                </a:lnTo>
                <a:lnTo>
                  <a:pt x="4323" y="7394"/>
                </a:lnTo>
                <a:lnTo>
                  <a:pt x="3763" y="7406"/>
                </a:lnTo>
                <a:lnTo>
                  <a:pt x="3335" y="7335"/>
                </a:lnTo>
                <a:lnTo>
                  <a:pt x="3097" y="7287"/>
                </a:lnTo>
                <a:lnTo>
                  <a:pt x="2656" y="7120"/>
                </a:lnTo>
                <a:lnTo>
                  <a:pt x="2251" y="6906"/>
                </a:lnTo>
                <a:lnTo>
                  <a:pt x="1870" y="6620"/>
                </a:lnTo>
                <a:lnTo>
                  <a:pt x="1537" y="6299"/>
                </a:lnTo>
                <a:lnTo>
                  <a:pt x="1239" y="5930"/>
                </a:lnTo>
                <a:lnTo>
                  <a:pt x="1001" y="5513"/>
                </a:lnTo>
                <a:lnTo>
                  <a:pt x="822" y="5072"/>
                </a:lnTo>
                <a:lnTo>
                  <a:pt x="763" y="4846"/>
                </a:lnTo>
                <a:lnTo>
                  <a:pt x="703" y="4560"/>
                </a:lnTo>
                <a:lnTo>
                  <a:pt x="668" y="3989"/>
                </a:lnTo>
                <a:lnTo>
                  <a:pt x="691" y="3691"/>
                </a:lnTo>
                <a:lnTo>
                  <a:pt x="715" y="3632"/>
                </a:lnTo>
                <a:lnTo>
                  <a:pt x="822" y="3608"/>
                </a:lnTo>
                <a:lnTo>
                  <a:pt x="870" y="3667"/>
                </a:lnTo>
                <a:lnTo>
                  <a:pt x="965" y="3882"/>
                </a:lnTo>
                <a:lnTo>
                  <a:pt x="1215" y="4263"/>
                </a:lnTo>
                <a:lnTo>
                  <a:pt x="1525" y="4608"/>
                </a:lnTo>
                <a:lnTo>
                  <a:pt x="1882" y="4894"/>
                </a:lnTo>
                <a:lnTo>
                  <a:pt x="2084" y="5013"/>
                </a:lnTo>
                <a:lnTo>
                  <a:pt x="2263" y="5096"/>
                </a:lnTo>
                <a:lnTo>
                  <a:pt x="2608" y="5072"/>
                </a:lnTo>
                <a:lnTo>
                  <a:pt x="2894" y="4882"/>
                </a:lnTo>
                <a:lnTo>
                  <a:pt x="3049" y="4572"/>
                </a:lnTo>
                <a:lnTo>
                  <a:pt x="3049" y="4382"/>
                </a:lnTo>
                <a:lnTo>
                  <a:pt x="3037" y="4120"/>
                </a:lnTo>
                <a:lnTo>
                  <a:pt x="3061" y="3596"/>
                </a:lnTo>
                <a:lnTo>
                  <a:pt x="3108" y="3334"/>
                </a:lnTo>
                <a:lnTo>
                  <a:pt x="3168" y="3036"/>
                </a:lnTo>
                <a:lnTo>
                  <a:pt x="3394" y="2477"/>
                </a:lnTo>
                <a:lnTo>
                  <a:pt x="3728" y="1965"/>
                </a:lnTo>
                <a:lnTo>
                  <a:pt x="4132" y="1524"/>
                </a:lnTo>
                <a:lnTo>
                  <a:pt x="4621" y="1155"/>
                </a:lnTo>
                <a:lnTo>
                  <a:pt x="5168" y="881"/>
                </a:lnTo>
                <a:lnTo>
                  <a:pt x="5776" y="703"/>
                </a:lnTo>
                <a:lnTo>
                  <a:pt x="6419" y="655"/>
                </a:lnTo>
                <a:close/>
                <a:moveTo>
                  <a:pt x="6395" y="0"/>
                </a:moveTo>
                <a:lnTo>
                  <a:pt x="6157" y="12"/>
                </a:lnTo>
                <a:lnTo>
                  <a:pt x="5668" y="60"/>
                </a:lnTo>
                <a:lnTo>
                  <a:pt x="5430" y="119"/>
                </a:lnTo>
                <a:lnTo>
                  <a:pt x="5156" y="191"/>
                </a:lnTo>
                <a:lnTo>
                  <a:pt x="4632" y="405"/>
                </a:lnTo>
                <a:lnTo>
                  <a:pt x="4144" y="691"/>
                </a:lnTo>
                <a:lnTo>
                  <a:pt x="3692" y="1036"/>
                </a:lnTo>
                <a:lnTo>
                  <a:pt x="3299" y="1441"/>
                </a:lnTo>
                <a:lnTo>
                  <a:pt x="2966" y="1893"/>
                </a:lnTo>
                <a:lnTo>
                  <a:pt x="2704" y="2393"/>
                </a:lnTo>
                <a:lnTo>
                  <a:pt x="2513" y="2929"/>
                </a:lnTo>
                <a:lnTo>
                  <a:pt x="2454" y="3203"/>
                </a:lnTo>
                <a:lnTo>
                  <a:pt x="2394" y="3512"/>
                </a:lnTo>
                <a:lnTo>
                  <a:pt x="2370" y="4132"/>
                </a:lnTo>
                <a:lnTo>
                  <a:pt x="2394" y="4441"/>
                </a:lnTo>
                <a:lnTo>
                  <a:pt x="2239" y="4358"/>
                </a:lnTo>
                <a:lnTo>
                  <a:pt x="1953" y="4132"/>
                </a:lnTo>
                <a:lnTo>
                  <a:pt x="1727" y="3870"/>
                </a:lnTo>
                <a:lnTo>
                  <a:pt x="1525" y="3572"/>
                </a:lnTo>
                <a:lnTo>
                  <a:pt x="1453" y="3417"/>
                </a:lnTo>
                <a:lnTo>
                  <a:pt x="1394" y="3286"/>
                </a:lnTo>
                <a:lnTo>
                  <a:pt x="1215" y="3096"/>
                </a:lnTo>
                <a:lnTo>
                  <a:pt x="1001" y="2989"/>
                </a:lnTo>
                <a:lnTo>
                  <a:pt x="775" y="2953"/>
                </a:lnTo>
                <a:lnTo>
                  <a:pt x="537" y="2989"/>
                </a:lnTo>
                <a:lnTo>
                  <a:pt x="322" y="3096"/>
                </a:lnTo>
                <a:lnTo>
                  <a:pt x="156" y="3262"/>
                </a:lnTo>
                <a:lnTo>
                  <a:pt x="48" y="3489"/>
                </a:lnTo>
                <a:lnTo>
                  <a:pt x="25" y="3632"/>
                </a:lnTo>
                <a:lnTo>
                  <a:pt x="1" y="3977"/>
                </a:lnTo>
                <a:lnTo>
                  <a:pt x="48" y="4656"/>
                </a:lnTo>
                <a:lnTo>
                  <a:pt x="120" y="4989"/>
                </a:lnTo>
                <a:lnTo>
                  <a:pt x="191" y="5263"/>
                </a:lnTo>
                <a:lnTo>
                  <a:pt x="406" y="5799"/>
                </a:lnTo>
                <a:lnTo>
                  <a:pt x="679" y="6287"/>
                </a:lnTo>
                <a:lnTo>
                  <a:pt x="1037" y="6727"/>
                </a:lnTo>
                <a:lnTo>
                  <a:pt x="1441" y="7120"/>
                </a:lnTo>
                <a:lnTo>
                  <a:pt x="1894" y="7454"/>
                </a:lnTo>
                <a:lnTo>
                  <a:pt x="2394" y="7727"/>
                </a:lnTo>
                <a:lnTo>
                  <a:pt x="2930" y="7918"/>
                </a:lnTo>
                <a:lnTo>
                  <a:pt x="3204" y="7978"/>
                </a:lnTo>
                <a:lnTo>
                  <a:pt x="3632" y="8049"/>
                </a:lnTo>
                <a:lnTo>
                  <a:pt x="4049" y="8061"/>
                </a:lnTo>
                <a:lnTo>
                  <a:pt x="4251" y="8061"/>
                </a:lnTo>
                <a:lnTo>
                  <a:pt x="4466" y="8037"/>
                </a:lnTo>
                <a:lnTo>
                  <a:pt x="4466" y="8037"/>
                </a:lnTo>
                <a:lnTo>
                  <a:pt x="4371" y="8192"/>
                </a:lnTo>
                <a:lnTo>
                  <a:pt x="4156" y="8466"/>
                </a:lnTo>
                <a:lnTo>
                  <a:pt x="3894" y="8704"/>
                </a:lnTo>
                <a:lnTo>
                  <a:pt x="3597" y="8894"/>
                </a:lnTo>
                <a:lnTo>
                  <a:pt x="3430" y="8978"/>
                </a:lnTo>
                <a:lnTo>
                  <a:pt x="3323" y="9025"/>
                </a:lnTo>
                <a:lnTo>
                  <a:pt x="3132" y="9204"/>
                </a:lnTo>
                <a:lnTo>
                  <a:pt x="3013" y="9418"/>
                </a:lnTo>
                <a:lnTo>
                  <a:pt x="2966" y="9668"/>
                </a:lnTo>
                <a:lnTo>
                  <a:pt x="3013" y="9918"/>
                </a:lnTo>
                <a:lnTo>
                  <a:pt x="3156" y="10145"/>
                </a:lnTo>
                <a:lnTo>
                  <a:pt x="3406" y="10311"/>
                </a:lnTo>
                <a:lnTo>
                  <a:pt x="3799" y="10406"/>
                </a:lnTo>
                <a:lnTo>
                  <a:pt x="4049" y="10418"/>
                </a:lnTo>
                <a:lnTo>
                  <a:pt x="4287" y="10418"/>
                </a:lnTo>
                <a:lnTo>
                  <a:pt x="4775" y="10359"/>
                </a:lnTo>
                <a:lnTo>
                  <a:pt x="5014" y="10311"/>
                </a:lnTo>
                <a:lnTo>
                  <a:pt x="5287" y="10240"/>
                </a:lnTo>
                <a:lnTo>
                  <a:pt x="5811" y="10025"/>
                </a:lnTo>
                <a:lnTo>
                  <a:pt x="6299" y="9740"/>
                </a:lnTo>
                <a:lnTo>
                  <a:pt x="6752" y="9394"/>
                </a:lnTo>
                <a:lnTo>
                  <a:pt x="7145" y="8990"/>
                </a:lnTo>
                <a:lnTo>
                  <a:pt x="7478" y="8525"/>
                </a:lnTo>
                <a:lnTo>
                  <a:pt x="7740" y="8025"/>
                </a:lnTo>
                <a:lnTo>
                  <a:pt x="7931" y="7501"/>
                </a:lnTo>
                <a:lnTo>
                  <a:pt x="8002" y="7215"/>
                </a:lnTo>
                <a:lnTo>
                  <a:pt x="8050" y="6906"/>
                </a:lnTo>
                <a:lnTo>
                  <a:pt x="8074" y="6287"/>
                </a:lnTo>
                <a:lnTo>
                  <a:pt x="8050" y="5977"/>
                </a:lnTo>
                <a:lnTo>
                  <a:pt x="8205" y="6072"/>
                </a:lnTo>
                <a:lnTo>
                  <a:pt x="8490" y="6287"/>
                </a:lnTo>
                <a:lnTo>
                  <a:pt x="8717" y="6549"/>
                </a:lnTo>
                <a:lnTo>
                  <a:pt x="8919" y="6846"/>
                </a:lnTo>
                <a:lnTo>
                  <a:pt x="8990" y="7013"/>
                </a:lnTo>
                <a:lnTo>
                  <a:pt x="9050" y="7144"/>
                </a:lnTo>
                <a:lnTo>
                  <a:pt x="9228" y="7323"/>
                </a:lnTo>
                <a:lnTo>
                  <a:pt x="9443" y="7442"/>
                </a:lnTo>
                <a:lnTo>
                  <a:pt x="9669" y="7466"/>
                </a:lnTo>
                <a:lnTo>
                  <a:pt x="9907" y="7442"/>
                </a:lnTo>
                <a:lnTo>
                  <a:pt x="10122" y="7335"/>
                </a:lnTo>
                <a:lnTo>
                  <a:pt x="10288" y="7168"/>
                </a:lnTo>
                <a:lnTo>
                  <a:pt x="10395" y="6942"/>
                </a:lnTo>
                <a:lnTo>
                  <a:pt x="10419" y="6799"/>
                </a:lnTo>
                <a:lnTo>
                  <a:pt x="10443" y="6453"/>
                </a:lnTo>
                <a:lnTo>
                  <a:pt x="10395" y="5775"/>
                </a:lnTo>
                <a:lnTo>
                  <a:pt x="10324" y="5441"/>
                </a:lnTo>
                <a:lnTo>
                  <a:pt x="10252" y="5156"/>
                </a:lnTo>
                <a:lnTo>
                  <a:pt x="10038" y="4632"/>
                </a:lnTo>
                <a:lnTo>
                  <a:pt x="9764" y="4144"/>
                </a:lnTo>
                <a:lnTo>
                  <a:pt x="9407" y="3691"/>
                </a:lnTo>
                <a:lnTo>
                  <a:pt x="9002" y="3310"/>
                </a:lnTo>
                <a:lnTo>
                  <a:pt x="8550" y="2977"/>
                </a:lnTo>
                <a:lnTo>
                  <a:pt x="8050" y="2703"/>
                </a:lnTo>
                <a:lnTo>
                  <a:pt x="7514" y="2512"/>
                </a:lnTo>
                <a:lnTo>
                  <a:pt x="7240" y="2453"/>
                </a:lnTo>
                <a:lnTo>
                  <a:pt x="6835" y="2381"/>
                </a:lnTo>
                <a:lnTo>
                  <a:pt x="6419" y="2369"/>
                </a:lnTo>
                <a:lnTo>
                  <a:pt x="6204" y="2369"/>
                </a:lnTo>
                <a:lnTo>
                  <a:pt x="6002" y="2393"/>
                </a:lnTo>
                <a:lnTo>
                  <a:pt x="6002" y="2393"/>
                </a:lnTo>
                <a:lnTo>
                  <a:pt x="6085" y="2238"/>
                </a:lnTo>
                <a:lnTo>
                  <a:pt x="6311" y="1953"/>
                </a:lnTo>
                <a:lnTo>
                  <a:pt x="6573" y="1726"/>
                </a:lnTo>
                <a:lnTo>
                  <a:pt x="6871" y="1524"/>
                </a:lnTo>
                <a:lnTo>
                  <a:pt x="7038" y="1453"/>
                </a:lnTo>
                <a:lnTo>
                  <a:pt x="7145" y="1393"/>
                </a:lnTo>
                <a:lnTo>
                  <a:pt x="7323" y="1226"/>
                </a:lnTo>
                <a:lnTo>
                  <a:pt x="7442" y="1000"/>
                </a:lnTo>
                <a:lnTo>
                  <a:pt x="7490" y="762"/>
                </a:lnTo>
                <a:lnTo>
                  <a:pt x="7454" y="512"/>
                </a:lnTo>
                <a:lnTo>
                  <a:pt x="7300" y="286"/>
                </a:lnTo>
                <a:lnTo>
                  <a:pt x="7038" y="107"/>
                </a:lnTo>
                <a:lnTo>
                  <a:pt x="6645" y="12"/>
                </a:lnTo>
                <a:lnTo>
                  <a:pt x="63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59"/>
          <p:cNvSpPr/>
          <p:nvPr/>
        </p:nvSpPr>
        <p:spPr>
          <a:xfrm>
            <a:off x="9410805" y="8971958"/>
            <a:ext cx="582969" cy="582969"/>
          </a:xfrm>
          <a:custGeom>
            <a:avLst/>
            <a:gdLst/>
            <a:ahLst/>
            <a:cxnLst/>
            <a:rect l="l" t="t" r="r" b="b"/>
            <a:pathLst>
              <a:path w="10419" h="10419" extrusionOk="0">
                <a:moveTo>
                  <a:pt x="5203" y="1465"/>
                </a:moveTo>
                <a:lnTo>
                  <a:pt x="5108" y="1477"/>
                </a:lnTo>
                <a:lnTo>
                  <a:pt x="4929" y="1548"/>
                </a:lnTo>
                <a:lnTo>
                  <a:pt x="4798" y="1679"/>
                </a:lnTo>
                <a:lnTo>
                  <a:pt x="4727" y="1858"/>
                </a:lnTo>
                <a:lnTo>
                  <a:pt x="4715" y="1953"/>
                </a:lnTo>
                <a:lnTo>
                  <a:pt x="4727" y="2060"/>
                </a:lnTo>
                <a:lnTo>
                  <a:pt x="4798" y="2227"/>
                </a:lnTo>
                <a:lnTo>
                  <a:pt x="4929" y="2358"/>
                </a:lnTo>
                <a:lnTo>
                  <a:pt x="5108" y="2441"/>
                </a:lnTo>
                <a:lnTo>
                  <a:pt x="5310" y="2441"/>
                </a:lnTo>
                <a:lnTo>
                  <a:pt x="5477" y="2358"/>
                </a:lnTo>
                <a:lnTo>
                  <a:pt x="5608" y="2227"/>
                </a:lnTo>
                <a:lnTo>
                  <a:pt x="5691" y="2048"/>
                </a:lnTo>
                <a:lnTo>
                  <a:pt x="5691" y="1953"/>
                </a:lnTo>
                <a:lnTo>
                  <a:pt x="5691" y="1858"/>
                </a:lnTo>
                <a:lnTo>
                  <a:pt x="5608" y="1679"/>
                </a:lnTo>
                <a:lnTo>
                  <a:pt x="5477" y="1548"/>
                </a:lnTo>
                <a:lnTo>
                  <a:pt x="5310" y="1477"/>
                </a:lnTo>
                <a:lnTo>
                  <a:pt x="5203" y="1465"/>
                </a:lnTo>
                <a:close/>
                <a:moveTo>
                  <a:pt x="2929" y="2441"/>
                </a:moveTo>
                <a:lnTo>
                  <a:pt x="2822" y="2453"/>
                </a:lnTo>
                <a:lnTo>
                  <a:pt x="2655" y="2524"/>
                </a:lnTo>
                <a:lnTo>
                  <a:pt x="2524" y="2655"/>
                </a:lnTo>
                <a:lnTo>
                  <a:pt x="2441" y="2834"/>
                </a:lnTo>
                <a:lnTo>
                  <a:pt x="2441" y="2929"/>
                </a:lnTo>
                <a:lnTo>
                  <a:pt x="2441" y="3036"/>
                </a:lnTo>
                <a:lnTo>
                  <a:pt x="2524" y="3203"/>
                </a:lnTo>
                <a:lnTo>
                  <a:pt x="2655" y="3334"/>
                </a:lnTo>
                <a:lnTo>
                  <a:pt x="2822" y="3417"/>
                </a:lnTo>
                <a:lnTo>
                  <a:pt x="3024" y="3417"/>
                </a:lnTo>
                <a:lnTo>
                  <a:pt x="3203" y="3334"/>
                </a:lnTo>
                <a:lnTo>
                  <a:pt x="3334" y="3203"/>
                </a:lnTo>
                <a:lnTo>
                  <a:pt x="3405" y="3036"/>
                </a:lnTo>
                <a:lnTo>
                  <a:pt x="3417" y="2929"/>
                </a:lnTo>
                <a:lnTo>
                  <a:pt x="3405" y="2834"/>
                </a:lnTo>
                <a:lnTo>
                  <a:pt x="3334" y="2655"/>
                </a:lnTo>
                <a:lnTo>
                  <a:pt x="3203" y="2524"/>
                </a:lnTo>
                <a:lnTo>
                  <a:pt x="3024" y="2453"/>
                </a:lnTo>
                <a:lnTo>
                  <a:pt x="2929" y="2441"/>
                </a:lnTo>
                <a:close/>
                <a:moveTo>
                  <a:pt x="7477" y="2441"/>
                </a:moveTo>
                <a:lnTo>
                  <a:pt x="7382" y="2453"/>
                </a:lnTo>
                <a:lnTo>
                  <a:pt x="7204" y="2524"/>
                </a:lnTo>
                <a:lnTo>
                  <a:pt x="7073" y="2655"/>
                </a:lnTo>
                <a:lnTo>
                  <a:pt x="7001" y="2834"/>
                </a:lnTo>
                <a:lnTo>
                  <a:pt x="6989" y="2929"/>
                </a:lnTo>
                <a:lnTo>
                  <a:pt x="7001" y="3036"/>
                </a:lnTo>
                <a:lnTo>
                  <a:pt x="7073" y="3203"/>
                </a:lnTo>
                <a:lnTo>
                  <a:pt x="7204" y="3334"/>
                </a:lnTo>
                <a:lnTo>
                  <a:pt x="7382" y="3417"/>
                </a:lnTo>
                <a:lnTo>
                  <a:pt x="7585" y="3417"/>
                </a:lnTo>
                <a:lnTo>
                  <a:pt x="7763" y="3334"/>
                </a:lnTo>
                <a:lnTo>
                  <a:pt x="7894" y="3203"/>
                </a:lnTo>
                <a:lnTo>
                  <a:pt x="7966" y="3036"/>
                </a:lnTo>
                <a:lnTo>
                  <a:pt x="7966" y="2929"/>
                </a:lnTo>
                <a:lnTo>
                  <a:pt x="7966" y="2834"/>
                </a:lnTo>
                <a:lnTo>
                  <a:pt x="7894" y="2655"/>
                </a:lnTo>
                <a:lnTo>
                  <a:pt x="7763" y="2524"/>
                </a:lnTo>
                <a:lnTo>
                  <a:pt x="7585" y="2453"/>
                </a:lnTo>
                <a:lnTo>
                  <a:pt x="7477" y="2441"/>
                </a:lnTo>
                <a:close/>
                <a:moveTo>
                  <a:pt x="1846" y="4727"/>
                </a:moveTo>
                <a:lnTo>
                  <a:pt x="1679" y="4799"/>
                </a:lnTo>
                <a:lnTo>
                  <a:pt x="1548" y="4942"/>
                </a:lnTo>
                <a:lnTo>
                  <a:pt x="1465" y="5108"/>
                </a:lnTo>
                <a:lnTo>
                  <a:pt x="1465" y="5215"/>
                </a:lnTo>
                <a:lnTo>
                  <a:pt x="1465" y="5311"/>
                </a:lnTo>
                <a:lnTo>
                  <a:pt x="1548" y="5489"/>
                </a:lnTo>
                <a:lnTo>
                  <a:pt x="1679" y="5620"/>
                </a:lnTo>
                <a:lnTo>
                  <a:pt x="1846" y="5692"/>
                </a:lnTo>
                <a:lnTo>
                  <a:pt x="1953" y="5704"/>
                </a:lnTo>
                <a:lnTo>
                  <a:pt x="2048" y="5692"/>
                </a:lnTo>
                <a:lnTo>
                  <a:pt x="2227" y="5620"/>
                </a:lnTo>
                <a:lnTo>
                  <a:pt x="2358" y="5489"/>
                </a:lnTo>
                <a:lnTo>
                  <a:pt x="2429" y="5311"/>
                </a:lnTo>
                <a:lnTo>
                  <a:pt x="2441" y="5215"/>
                </a:lnTo>
                <a:lnTo>
                  <a:pt x="2429" y="5108"/>
                </a:lnTo>
                <a:lnTo>
                  <a:pt x="2358" y="4942"/>
                </a:lnTo>
                <a:lnTo>
                  <a:pt x="2227" y="4799"/>
                </a:lnTo>
                <a:lnTo>
                  <a:pt x="2048" y="4727"/>
                </a:lnTo>
                <a:close/>
                <a:moveTo>
                  <a:pt x="5203" y="6513"/>
                </a:moveTo>
                <a:lnTo>
                  <a:pt x="5334" y="6525"/>
                </a:lnTo>
                <a:lnTo>
                  <a:pt x="5572" y="6620"/>
                </a:lnTo>
                <a:lnTo>
                  <a:pt x="5751" y="6799"/>
                </a:lnTo>
                <a:lnTo>
                  <a:pt x="5846" y="7025"/>
                </a:lnTo>
                <a:lnTo>
                  <a:pt x="5858" y="7168"/>
                </a:lnTo>
                <a:lnTo>
                  <a:pt x="5846" y="7299"/>
                </a:lnTo>
                <a:lnTo>
                  <a:pt x="5751" y="7525"/>
                </a:lnTo>
                <a:lnTo>
                  <a:pt x="5572" y="7704"/>
                </a:lnTo>
                <a:lnTo>
                  <a:pt x="5334" y="7811"/>
                </a:lnTo>
                <a:lnTo>
                  <a:pt x="5072" y="7811"/>
                </a:lnTo>
                <a:lnTo>
                  <a:pt x="4834" y="7704"/>
                </a:lnTo>
                <a:lnTo>
                  <a:pt x="4656" y="7525"/>
                </a:lnTo>
                <a:lnTo>
                  <a:pt x="4560" y="7299"/>
                </a:lnTo>
                <a:lnTo>
                  <a:pt x="4548" y="7168"/>
                </a:lnTo>
                <a:lnTo>
                  <a:pt x="4560" y="7025"/>
                </a:lnTo>
                <a:lnTo>
                  <a:pt x="4656" y="6799"/>
                </a:lnTo>
                <a:lnTo>
                  <a:pt x="4834" y="6620"/>
                </a:lnTo>
                <a:lnTo>
                  <a:pt x="5072" y="6525"/>
                </a:lnTo>
                <a:lnTo>
                  <a:pt x="5203" y="6513"/>
                </a:lnTo>
                <a:close/>
                <a:moveTo>
                  <a:pt x="8418" y="4882"/>
                </a:moveTo>
                <a:lnTo>
                  <a:pt x="8299" y="4930"/>
                </a:lnTo>
                <a:lnTo>
                  <a:pt x="6120" y="6239"/>
                </a:lnTo>
                <a:lnTo>
                  <a:pt x="5930" y="6073"/>
                </a:lnTo>
                <a:lnTo>
                  <a:pt x="5465" y="5882"/>
                </a:lnTo>
                <a:lnTo>
                  <a:pt x="5203" y="5858"/>
                </a:lnTo>
                <a:lnTo>
                  <a:pt x="5191" y="5858"/>
                </a:lnTo>
                <a:lnTo>
                  <a:pt x="4929" y="5882"/>
                </a:lnTo>
                <a:lnTo>
                  <a:pt x="4465" y="6073"/>
                </a:lnTo>
                <a:lnTo>
                  <a:pt x="4108" y="6430"/>
                </a:lnTo>
                <a:lnTo>
                  <a:pt x="3905" y="6894"/>
                </a:lnTo>
                <a:lnTo>
                  <a:pt x="3882" y="7168"/>
                </a:lnTo>
                <a:lnTo>
                  <a:pt x="3905" y="7430"/>
                </a:lnTo>
                <a:lnTo>
                  <a:pt x="4096" y="7894"/>
                </a:lnTo>
                <a:lnTo>
                  <a:pt x="4453" y="8252"/>
                </a:lnTo>
                <a:lnTo>
                  <a:pt x="4918" y="8442"/>
                </a:lnTo>
                <a:lnTo>
                  <a:pt x="5191" y="8466"/>
                </a:lnTo>
                <a:lnTo>
                  <a:pt x="5465" y="8442"/>
                </a:lnTo>
                <a:lnTo>
                  <a:pt x="5930" y="8252"/>
                </a:lnTo>
                <a:lnTo>
                  <a:pt x="6287" y="7894"/>
                </a:lnTo>
                <a:lnTo>
                  <a:pt x="6489" y="7430"/>
                </a:lnTo>
                <a:lnTo>
                  <a:pt x="6513" y="7168"/>
                </a:lnTo>
                <a:lnTo>
                  <a:pt x="6501" y="6978"/>
                </a:lnTo>
                <a:lnTo>
                  <a:pt x="6454" y="6799"/>
                </a:lnTo>
                <a:lnTo>
                  <a:pt x="8632" y="5489"/>
                </a:lnTo>
                <a:lnTo>
                  <a:pt x="8728" y="5406"/>
                </a:lnTo>
                <a:lnTo>
                  <a:pt x="8787" y="5168"/>
                </a:lnTo>
                <a:lnTo>
                  <a:pt x="8740" y="5049"/>
                </a:lnTo>
                <a:lnTo>
                  <a:pt x="8656" y="4942"/>
                </a:lnTo>
                <a:lnTo>
                  <a:pt x="8418" y="4882"/>
                </a:lnTo>
                <a:close/>
                <a:moveTo>
                  <a:pt x="5203" y="655"/>
                </a:moveTo>
                <a:lnTo>
                  <a:pt x="5680" y="667"/>
                </a:lnTo>
                <a:lnTo>
                  <a:pt x="6561" y="858"/>
                </a:lnTo>
                <a:lnTo>
                  <a:pt x="7382" y="1203"/>
                </a:lnTo>
                <a:lnTo>
                  <a:pt x="8109" y="1691"/>
                </a:lnTo>
                <a:lnTo>
                  <a:pt x="8728" y="2310"/>
                </a:lnTo>
                <a:lnTo>
                  <a:pt x="9216" y="3036"/>
                </a:lnTo>
                <a:lnTo>
                  <a:pt x="9561" y="3858"/>
                </a:lnTo>
                <a:lnTo>
                  <a:pt x="9752" y="4739"/>
                </a:lnTo>
                <a:lnTo>
                  <a:pt x="9764" y="5215"/>
                </a:lnTo>
                <a:lnTo>
                  <a:pt x="9752" y="5680"/>
                </a:lnTo>
                <a:lnTo>
                  <a:pt x="9561" y="6573"/>
                </a:lnTo>
                <a:lnTo>
                  <a:pt x="9216" y="7382"/>
                </a:lnTo>
                <a:lnTo>
                  <a:pt x="8728" y="8109"/>
                </a:lnTo>
                <a:lnTo>
                  <a:pt x="8109" y="8728"/>
                </a:lnTo>
                <a:lnTo>
                  <a:pt x="7382" y="9228"/>
                </a:lnTo>
                <a:lnTo>
                  <a:pt x="6561" y="9573"/>
                </a:lnTo>
                <a:lnTo>
                  <a:pt x="5680" y="9752"/>
                </a:lnTo>
                <a:lnTo>
                  <a:pt x="5203" y="9764"/>
                </a:lnTo>
                <a:lnTo>
                  <a:pt x="4739" y="9752"/>
                </a:lnTo>
                <a:lnTo>
                  <a:pt x="3846" y="9573"/>
                </a:lnTo>
                <a:lnTo>
                  <a:pt x="3024" y="9228"/>
                </a:lnTo>
                <a:lnTo>
                  <a:pt x="2298" y="8728"/>
                </a:lnTo>
                <a:lnTo>
                  <a:pt x="1679" y="8109"/>
                </a:lnTo>
                <a:lnTo>
                  <a:pt x="1191" y="7382"/>
                </a:lnTo>
                <a:lnTo>
                  <a:pt x="845" y="6573"/>
                </a:lnTo>
                <a:lnTo>
                  <a:pt x="667" y="5680"/>
                </a:lnTo>
                <a:lnTo>
                  <a:pt x="655" y="5215"/>
                </a:lnTo>
                <a:lnTo>
                  <a:pt x="667" y="4739"/>
                </a:lnTo>
                <a:lnTo>
                  <a:pt x="845" y="3858"/>
                </a:lnTo>
                <a:lnTo>
                  <a:pt x="1191" y="3036"/>
                </a:lnTo>
                <a:lnTo>
                  <a:pt x="1679" y="2310"/>
                </a:lnTo>
                <a:lnTo>
                  <a:pt x="2298" y="1691"/>
                </a:lnTo>
                <a:lnTo>
                  <a:pt x="3024" y="1203"/>
                </a:lnTo>
                <a:lnTo>
                  <a:pt x="3846" y="858"/>
                </a:lnTo>
                <a:lnTo>
                  <a:pt x="4739" y="667"/>
                </a:lnTo>
                <a:lnTo>
                  <a:pt x="5203" y="655"/>
                </a:lnTo>
                <a:close/>
                <a:moveTo>
                  <a:pt x="5203" y="0"/>
                </a:moveTo>
                <a:lnTo>
                  <a:pt x="4667" y="24"/>
                </a:lnTo>
                <a:lnTo>
                  <a:pt x="3655" y="226"/>
                </a:lnTo>
                <a:lnTo>
                  <a:pt x="2715" y="619"/>
                </a:lnTo>
                <a:lnTo>
                  <a:pt x="1893" y="1191"/>
                </a:lnTo>
                <a:lnTo>
                  <a:pt x="1179" y="1893"/>
                </a:lnTo>
                <a:lnTo>
                  <a:pt x="619" y="2727"/>
                </a:lnTo>
                <a:lnTo>
                  <a:pt x="226" y="3656"/>
                </a:lnTo>
                <a:lnTo>
                  <a:pt x="12" y="4680"/>
                </a:lnTo>
                <a:lnTo>
                  <a:pt x="0" y="5215"/>
                </a:lnTo>
                <a:lnTo>
                  <a:pt x="12" y="5751"/>
                </a:lnTo>
                <a:lnTo>
                  <a:pt x="226" y="6763"/>
                </a:lnTo>
                <a:lnTo>
                  <a:pt x="619" y="7704"/>
                </a:lnTo>
                <a:lnTo>
                  <a:pt x="1179" y="8525"/>
                </a:lnTo>
                <a:lnTo>
                  <a:pt x="1893" y="9240"/>
                </a:lnTo>
                <a:lnTo>
                  <a:pt x="2715" y="9799"/>
                </a:lnTo>
                <a:lnTo>
                  <a:pt x="3655" y="10192"/>
                </a:lnTo>
                <a:lnTo>
                  <a:pt x="4667" y="10407"/>
                </a:lnTo>
                <a:lnTo>
                  <a:pt x="5203" y="10419"/>
                </a:lnTo>
                <a:lnTo>
                  <a:pt x="5739" y="10407"/>
                </a:lnTo>
                <a:lnTo>
                  <a:pt x="6763" y="10192"/>
                </a:lnTo>
                <a:lnTo>
                  <a:pt x="7692" y="9799"/>
                </a:lnTo>
                <a:lnTo>
                  <a:pt x="8525" y="9240"/>
                </a:lnTo>
                <a:lnTo>
                  <a:pt x="9228" y="8525"/>
                </a:lnTo>
                <a:lnTo>
                  <a:pt x="9799" y="7704"/>
                </a:lnTo>
                <a:lnTo>
                  <a:pt x="10192" y="6763"/>
                </a:lnTo>
                <a:lnTo>
                  <a:pt x="10395" y="5751"/>
                </a:lnTo>
                <a:lnTo>
                  <a:pt x="10418" y="5215"/>
                </a:lnTo>
                <a:lnTo>
                  <a:pt x="10395" y="4680"/>
                </a:lnTo>
                <a:lnTo>
                  <a:pt x="10192" y="3656"/>
                </a:lnTo>
                <a:lnTo>
                  <a:pt x="9799" y="2727"/>
                </a:lnTo>
                <a:lnTo>
                  <a:pt x="9228" y="1893"/>
                </a:lnTo>
                <a:lnTo>
                  <a:pt x="8525" y="1191"/>
                </a:lnTo>
                <a:lnTo>
                  <a:pt x="7692" y="619"/>
                </a:lnTo>
                <a:lnTo>
                  <a:pt x="6763" y="226"/>
                </a:lnTo>
                <a:lnTo>
                  <a:pt x="5739" y="24"/>
                </a:lnTo>
                <a:lnTo>
                  <a:pt x="5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59"/>
          <p:cNvSpPr/>
          <p:nvPr/>
        </p:nvSpPr>
        <p:spPr>
          <a:xfrm>
            <a:off x="2742033" y="8971958"/>
            <a:ext cx="582969" cy="582969"/>
          </a:xfrm>
          <a:custGeom>
            <a:avLst/>
            <a:gdLst/>
            <a:ahLst/>
            <a:cxnLst/>
            <a:rect l="l" t="t" r="r" b="b"/>
            <a:pathLst>
              <a:path w="10419" h="10419" extrusionOk="0">
                <a:moveTo>
                  <a:pt x="2930" y="2441"/>
                </a:moveTo>
                <a:lnTo>
                  <a:pt x="2834" y="2453"/>
                </a:lnTo>
                <a:lnTo>
                  <a:pt x="2656" y="2524"/>
                </a:lnTo>
                <a:lnTo>
                  <a:pt x="2525" y="2655"/>
                </a:lnTo>
                <a:lnTo>
                  <a:pt x="2453" y="2834"/>
                </a:lnTo>
                <a:lnTo>
                  <a:pt x="2441" y="2929"/>
                </a:lnTo>
                <a:lnTo>
                  <a:pt x="2453" y="3036"/>
                </a:lnTo>
                <a:lnTo>
                  <a:pt x="2525" y="3203"/>
                </a:lnTo>
                <a:lnTo>
                  <a:pt x="2656" y="3334"/>
                </a:lnTo>
                <a:lnTo>
                  <a:pt x="2834" y="3417"/>
                </a:lnTo>
                <a:lnTo>
                  <a:pt x="3025" y="3417"/>
                </a:lnTo>
                <a:lnTo>
                  <a:pt x="3203" y="3334"/>
                </a:lnTo>
                <a:lnTo>
                  <a:pt x="3334" y="3203"/>
                </a:lnTo>
                <a:lnTo>
                  <a:pt x="3406" y="3036"/>
                </a:lnTo>
                <a:lnTo>
                  <a:pt x="3418" y="2929"/>
                </a:lnTo>
                <a:lnTo>
                  <a:pt x="3406" y="2834"/>
                </a:lnTo>
                <a:lnTo>
                  <a:pt x="3334" y="2655"/>
                </a:lnTo>
                <a:lnTo>
                  <a:pt x="3203" y="2524"/>
                </a:lnTo>
                <a:lnTo>
                  <a:pt x="3025" y="2453"/>
                </a:lnTo>
                <a:lnTo>
                  <a:pt x="2930" y="2441"/>
                </a:lnTo>
                <a:close/>
                <a:moveTo>
                  <a:pt x="7490" y="2441"/>
                </a:moveTo>
                <a:lnTo>
                  <a:pt x="7383" y="2453"/>
                </a:lnTo>
                <a:lnTo>
                  <a:pt x="7216" y="2524"/>
                </a:lnTo>
                <a:lnTo>
                  <a:pt x="7085" y="2655"/>
                </a:lnTo>
                <a:lnTo>
                  <a:pt x="7002" y="2834"/>
                </a:lnTo>
                <a:lnTo>
                  <a:pt x="7002" y="2929"/>
                </a:lnTo>
                <a:lnTo>
                  <a:pt x="7002" y="3036"/>
                </a:lnTo>
                <a:lnTo>
                  <a:pt x="7085" y="3203"/>
                </a:lnTo>
                <a:lnTo>
                  <a:pt x="7216" y="3346"/>
                </a:lnTo>
                <a:lnTo>
                  <a:pt x="7383" y="3417"/>
                </a:lnTo>
                <a:lnTo>
                  <a:pt x="7585" y="3417"/>
                </a:lnTo>
                <a:lnTo>
                  <a:pt x="7764" y="3346"/>
                </a:lnTo>
                <a:lnTo>
                  <a:pt x="7895" y="3203"/>
                </a:lnTo>
                <a:lnTo>
                  <a:pt x="7966" y="3036"/>
                </a:lnTo>
                <a:lnTo>
                  <a:pt x="7978" y="2929"/>
                </a:lnTo>
                <a:lnTo>
                  <a:pt x="7966" y="2834"/>
                </a:lnTo>
                <a:lnTo>
                  <a:pt x="7895" y="2655"/>
                </a:lnTo>
                <a:lnTo>
                  <a:pt x="7764" y="2524"/>
                </a:lnTo>
                <a:lnTo>
                  <a:pt x="7585" y="2453"/>
                </a:lnTo>
                <a:lnTo>
                  <a:pt x="7490" y="2441"/>
                </a:lnTo>
                <a:close/>
                <a:moveTo>
                  <a:pt x="1858" y="4727"/>
                </a:moveTo>
                <a:lnTo>
                  <a:pt x="1679" y="4799"/>
                </a:lnTo>
                <a:lnTo>
                  <a:pt x="1548" y="4942"/>
                </a:lnTo>
                <a:lnTo>
                  <a:pt x="1477" y="5108"/>
                </a:lnTo>
                <a:lnTo>
                  <a:pt x="1465" y="5215"/>
                </a:lnTo>
                <a:lnTo>
                  <a:pt x="1477" y="5311"/>
                </a:lnTo>
                <a:lnTo>
                  <a:pt x="1548" y="5489"/>
                </a:lnTo>
                <a:lnTo>
                  <a:pt x="1679" y="5620"/>
                </a:lnTo>
                <a:lnTo>
                  <a:pt x="1858" y="5692"/>
                </a:lnTo>
                <a:lnTo>
                  <a:pt x="1953" y="5704"/>
                </a:lnTo>
                <a:lnTo>
                  <a:pt x="2048" y="5692"/>
                </a:lnTo>
                <a:lnTo>
                  <a:pt x="2227" y="5620"/>
                </a:lnTo>
                <a:lnTo>
                  <a:pt x="2358" y="5489"/>
                </a:lnTo>
                <a:lnTo>
                  <a:pt x="2429" y="5311"/>
                </a:lnTo>
                <a:lnTo>
                  <a:pt x="2441" y="5215"/>
                </a:lnTo>
                <a:lnTo>
                  <a:pt x="2429" y="5108"/>
                </a:lnTo>
                <a:lnTo>
                  <a:pt x="2358" y="4942"/>
                </a:lnTo>
                <a:lnTo>
                  <a:pt x="2227" y="4799"/>
                </a:lnTo>
                <a:lnTo>
                  <a:pt x="2048" y="4727"/>
                </a:lnTo>
                <a:close/>
                <a:moveTo>
                  <a:pt x="8359" y="4727"/>
                </a:moveTo>
                <a:lnTo>
                  <a:pt x="8192" y="4811"/>
                </a:lnTo>
                <a:lnTo>
                  <a:pt x="8061" y="4942"/>
                </a:lnTo>
                <a:lnTo>
                  <a:pt x="7978" y="5108"/>
                </a:lnTo>
                <a:lnTo>
                  <a:pt x="7978" y="5215"/>
                </a:lnTo>
                <a:lnTo>
                  <a:pt x="7978" y="5311"/>
                </a:lnTo>
                <a:lnTo>
                  <a:pt x="8061" y="5489"/>
                </a:lnTo>
                <a:lnTo>
                  <a:pt x="8192" y="5620"/>
                </a:lnTo>
                <a:lnTo>
                  <a:pt x="8359" y="5692"/>
                </a:lnTo>
                <a:lnTo>
                  <a:pt x="8466" y="5704"/>
                </a:lnTo>
                <a:lnTo>
                  <a:pt x="8561" y="5692"/>
                </a:lnTo>
                <a:lnTo>
                  <a:pt x="8740" y="5620"/>
                </a:lnTo>
                <a:lnTo>
                  <a:pt x="8871" y="5489"/>
                </a:lnTo>
                <a:lnTo>
                  <a:pt x="8942" y="5311"/>
                </a:lnTo>
                <a:lnTo>
                  <a:pt x="8954" y="5215"/>
                </a:lnTo>
                <a:lnTo>
                  <a:pt x="8942" y="5108"/>
                </a:lnTo>
                <a:lnTo>
                  <a:pt x="8871" y="4942"/>
                </a:lnTo>
                <a:lnTo>
                  <a:pt x="8740" y="4811"/>
                </a:lnTo>
                <a:lnTo>
                  <a:pt x="8561" y="4727"/>
                </a:lnTo>
                <a:close/>
                <a:moveTo>
                  <a:pt x="5204" y="6513"/>
                </a:moveTo>
                <a:lnTo>
                  <a:pt x="5347" y="6525"/>
                </a:lnTo>
                <a:lnTo>
                  <a:pt x="5573" y="6620"/>
                </a:lnTo>
                <a:lnTo>
                  <a:pt x="5751" y="6799"/>
                </a:lnTo>
                <a:lnTo>
                  <a:pt x="5847" y="7037"/>
                </a:lnTo>
                <a:lnTo>
                  <a:pt x="5859" y="7168"/>
                </a:lnTo>
                <a:lnTo>
                  <a:pt x="5847" y="7299"/>
                </a:lnTo>
                <a:lnTo>
                  <a:pt x="5751" y="7537"/>
                </a:lnTo>
                <a:lnTo>
                  <a:pt x="5573" y="7704"/>
                </a:lnTo>
                <a:lnTo>
                  <a:pt x="5347" y="7811"/>
                </a:lnTo>
                <a:lnTo>
                  <a:pt x="5204" y="7823"/>
                </a:lnTo>
                <a:lnTo>
                  <a:pt x="5073" y="7811"/>
                </a:lnTo>
                <a:lnTo>
                  <a:pt x="4847" y="7704"/>
                </a:lnTo>
                <a:lnTo>
                  <a:pt x="4668" y="7537"/>
                </a:lnTo>
                <a:lnTo>
                  <a:pt x="4561" y="7299"/>
                </a:lnTo>
                <a:lnTo>
                  <a:pt x="4561" y="7168"/>
                </a:lnTo>
                <a:lnTo>
                  <a:pt x="4561" y="7037"/>
                </a:lnTo>
                <a:lnTo>
                  <a:pt x="4668" y="6799"/>
                </a:lnTo>
                <a:lnTo>
                  <a:pt x="4847" y="6620"/>
                </a:lnTo>
                <a:lnTo>
                  <a:pt x="5073" y="6525"/>
                </a:lnTo>
                <a:lnTo>
                  <a:pt x="5204" y="6513"/>
                </a:lnTo>
                <a:close/>
                <a:moveTo>
                  <a:pt x="5192" y="1608"/>
                </a:moveTo>
                <a:lnTo>
                  <a:pt x="5073" y="1631"/>
                </a:lnTo>
                <a:lnTo>
                  <a:pt x="4882" y="1810"/>
                </a:lnTo>
                <a:lnTo>
                  <a:pt x="4870" y="1941"/>
                </a:lnTo>
                <a:lnTo>
                  <a:pt x="4870" y="5906"/>
                </a:lnTo>
                <a:lnTo>
                  <a:pt x="4668" y="5966"/>
                </a:lnTo>
                <a:lnTo>
                  <a:pt x="4323" y="6204"/>
                </a:lnTo>
                <a:lnTo>
                  <a:pt x="4061" y="6537"/>
                </a:lnTo>
                <a:lnTo>
                  <a:pt x="3918" y="6942"/>
                </a:lnTo>
                <a:lnTo>
                  <a:pt x="3906" y="7168"/>
                </a:lnTo>
                <a:lnTo>
                  <a:pt x="3930" y="7430"/>
                </a:lnTo>
                <a:lnTo>
                  <a:pt x="4120" y="7894"/>
                </a:lnTo>
                <a:lnTo>
                  <a:pt x="4477" y="8252"/>
                </a:lnTo>
                <a:lnTo>
                  <a:pt x="4942" y="8454"/>
                </a:lnTo>
                <a:lnTo>
                  <a:pt x="5204" y="8466"/>
                </a:lnTo>
                <a:lnTo>
                  <a:pt x="5478" y="8454"/>
                </a:lnTo>
                <a:lnTo>
                  <a:pt x="5942" y="8252"/>
                </a:lnTo>
                <a:lnTo>
                  <a:pt x="6299" y="7894"/>
                </a:lnTo>
                <a:lnTo>
                  <a:pt x="6490" y="7430"/>
                </a:lnTo>
                <a:lnTo>
                  <a:pt x="6514" y="7168"/>
                </a:lnTo>
                <a:lnTo>
                  <a:pt x="6502" y="6942"/>
                </a:lnTo>
                <a:lnTo>
                  <a:pt x="6359" y="6537"/>
                </a:lnTo>
                <a:lnTo>
                  <a:pt x="6097" y="6204"/>
                </a:lnTo>
                <a:lnTo>
                  <a:pt x="5740" y="5966"/>
                </a:lnTo>
                <a:lnTo>
                  <a:pt x="5537" y="5906"/>
                </a:lnTo>
                <a:lnTo>
                  <a:pt x="5537" y="1941"/>
                </a:lnTo>
                <a:lnTo>
                  <a:pt x="5513" y="1810"/>
                </a:lnTo>
                <a:lnTo>
                  <a:pt x="5335" y="1631"/>
                </a:lnTo>
                <a:lnTo>
                  <a:pt x="5192" y="1608"/>
                </a:lnTo>
                <a:close/>
                <a:moveTo>
                  <a:pt x="5204" y="655"/>
                </a:moveTo>
                <a:lnTo>
                  <a:pt x="5680" y="667"/>
                </a:lnTo>
                <a:lnTo>
                  <a:pt x="6561" y="858"/>
                </a:lnTo>
                <a:lnTo>
                  <a:pt x="7383" y="1203"/>
                </a:lnTo>
                <a:lnTo>
                  <a:pt x="8109" y="1691"/>
                </a:lnTo>
                <a:lnTo>
                  <a:pt x="8728" y="2310"/>
                </a:lnTo>
                <a:lnTo>
                  <a:pt x="9216" y="3036"/>
                </a:lnTo>
                <a:lnTo>
                  <a:pt x="9562" y="3858"/>
                </a:lnTo>
                <a:lnTo>
                  <a:pt x="9752" y="4739"/>
                </a:lnTo>
                <a:lnTo>
                  <a:pt x="9764" y="5215"/>
                </a:lnTo>
                <a:lnTo>
                  <a:pt x="9752" y="5680"/>
                </a:lnTo>
                <a:lnTo>
                  <a:pt x="9562" y="6573"/>
                </a:lnTo>
                <a:lnTo>
                  <a:pt x="9216" y="7382"/>
                </a:lnTo>
                <a:lnTo>
                  <a:pt x="8728" y="8109"/>
                </a:lnTo>
                <a:lnTo>
                  <a:pt x="8109" y="8728"/>
                </a:lnTo>
                <a:lnTo>
                  <a:pt x="7383" y="9228"/>
                </a:lnTo>
                <a:lnTo>
                  <a:pt x="6561" y="9573"/>
                </a:lnTo>
                <a:lnTo>
                  <a:pt x="5680" y="9752"/>
                </a:lnTo>
                <a:lnTo>
                  <a:pt x="5204" y="9764"/>
                </a:lnTo>
                <a:lnTo>
                  <a:pt x="4739" y="9752"/>
                </a:lnTo>
                <a:lnTo>
                  <a:pt x="3846" y="9573"/>
                </a:lnTo>
                <a:lnTo>
                  <a:pt x="3037" y="9228"/>
                </a:lnTo>
                <a:lnTo>
                  <a:pt x="2310" y="8728"/>
                </a:lnTo>
                <a:lnTo>
                  <a:pt x="1691" y="8109"/>
                </a:lnTo>
                <a:lnTo>
                  <a:pt x="1191" y="7382"/>
                </a:lnTo>
                <a:lnTo>
                  <a:pt x="846" y="6573"/>
                </a:lnTo>
                <a:lnTo>
                  <a:pt x="667" y="5680"/>
                </a:lnTo>
                <a:lnTo>
                  <a:pt x="655" y="5215"/>
                </a:lnTo>
                <a:lnTo>
                  <a:pt x="667" y="4739"/>
                </a:lnTo>
                <a:lnTo>
                  <a:pt x="846" y="3858"/>
                </a:lnTo>
                <a:lnTo>
                  <a:pt x="1191" y="3036"/>
                </a:lnTo>
                <a:lnTo>
                  <a:pt x="1691" y="2310"/>
                </a:lnTo>
                <a:lnTo>
                  <a:pt x="2310" y="1691"/>
                </a:lnTo>
                <a:lnTo>
                  <a:pt x="3037" y="1203"/>
                </a:lnTo>
                <a:lnTo>
                  <a:pt x="3846" y="858"/>
                </a:lnTo>
                <a:lnTo>
                  <a:pt x="4739" y="667"/>
                </a:lnTo>
                <a:lnTo>
                  <a:pt x="5204" y="655"/>
                </a:lnTo>
                <a:close/>
                <a:moveTo>
                  <a:pt x="5204" y="0"/>
                </a:moveTo>
                <a:lnTo>
                  <a:pt x="4668" y="24"/>
                </a:lnTo>
                <a:lnTo>
                  <a:pt x="3656" y="226"/>
                </a:lnTo>
                <a:lnTo>
                  <a:pt x="2715" y="619"/>
                </a:lnTo>
                <a:lnTo>
                  <a:pt x="1894" y="1191"/>
                </a:lnTo>
                <a:lnTo>
                  <a:pt x="1179" y="1893"/>
                </a:lnTo>
                <a:lnTo>
                  <a:pt x="620" y="2727"/>
                </a:lnTo>
                <a:lnTo>
                  <a:pt x="227" y="3656"/>
                </a:lnTo>
                <a:lnTo>
                  <a:pt x="12" y="4680"/>
                </a:lnTo>
                <a:lnTo>
                  <a:pt x="1" y="5215"/>
                </a:lnTo>
                <a:lnTo>
                  <a:pt x="12" y="5751"/>
                </a:lnTo>
                <a:lnTo>
                  <a:pt x="227" y="6763"/>
                </a:lnTo>
                <a:lnTo>
                  <a:pt x="620" y="7704"/>
                </a:lnTo>
                <a:lnTo>
                  <a:pt x="1179" y="8525"/>
                </a:lnTo>
                <a:lnTo>
                  <a:pt x="1894" y="9240"/>
                </a:lnTo>
                <a:lnTo>
                  <a:pt x="2715" y="9799"/>
                </a:lnTo>
                <a:lnTo>
                  <a:pt x="3656" y="10192"/>
                </a:lnTo>
                <a:lnTo>
                  <a:pt x="4668" y="10407"/>
                </a:lnTo>
                <a:lnTo>
                  <a:pt x="5204" y="10419"/>
                </a:lnTo>
                <a:lnTo>
                  <a:pt x="5740" y="10407"/>
                </a:lnTo>
                <a:lnTo>
                  <a:pt x="6764" y="10192"/>
                </a:lnTo>
                <a:lnTo>
                  <a:pt x="7692" y="9799"/>
                </a:lnTo>
                <a:lnTo>
                  <a:pt x="8526" y="9240"/>
                </a:lnTo>
                <a:lnTo>
                  <a:pt x="9228" y="8525"/>
                </a:lnTo>
                <a:lnTo>
                  <a:pt x="9800" y="7704"/>
                </a:lnTo>
                <a:lnTo>
                  <a:pt x="10193" y="6763"/>
                </a:lnTo>
                <a:lnTo>
                  <a:pt x="10395" y="5751"/>
                </a:lnTo>
                <a:lnTo>
                  <a:pt x="10419" y="5215"/>
                </a:lnTo>
                <a:lnTo>
                  <a:pt x="10395" y="4680"/>
                </a:lnTo>
                <a:lnTo>
                  <a:pt x="10193" y="3656"/>
                </a:lnTo>
                <a:lnTo>
                  <a:pt x="9800" y="2727"/>
                </a:lnTo>
                <a:lnTo>
                  <a:pt x="9228" y="1893"/>
                </a:lnTo>
                <a:lnTo>
                  <a:pt x="8526" y="1191"/>
                </a:lnTo>
                <a:lnTo>
                  <a:pt x="7692" y="619"/>
                </a:lnTo>
                <a:lnTo>
                  <a:pt x="6764" y="226"/>
                </a:lnTo>
                <a:lnTo>
                  <a:pt x="5740" y="24"/>
                </a:lnTo>
                <a:lnTo>
                  <a:pt x="5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59"/>
          <p:cNvSpPr/>
          <p:nvPr/>
        </p:nvSpPr>
        <p:spPr>
          <a:xfrm>
            <a:off x="3780673" y="8971958"/>
            <a:ext cx="728893" cy="582969"/>
          </a:xfrm>
          <a:custGeom>
            <a:avLst/>
            <a:gdLst/>
            <a:ahLst/>
            <a:cxnLst/>
            <a:rect l="l" t="t" r="r" b="b"/>
            <a:pathLst>
              <a:path w="13027" h="10419" extrusionOk="0">
                <a:moveTo>
                  <a:pt x="2929" y="2441"/>
                </a:moveTo>
                <a:lnTo>
                  <a:pt x="2834" y="2453"/>
                </a:lnTo>
                <a:lnTo>
                  <a:pt x="2655" y="2524"/>
                </a:lnTo>
                <a:lnTo>
                  <a:pt x="2524" y="2655"/>
                </a:lnTo>
                <a:lnTo>
                  <a:pt x="2453" y="2834"/>
                </a:lnTo>
                <a:lnTo>
                  <a:pt x="2441" y="2929"/>
                </a:lnTo>
                <a:lnTo>
                  <a:pt x="2453" y="3036"/>
                </a:lnTo>
                <a:lnTo>
                  <a:pt x="2524" y="3203"/>
                </a:lnTo>
                <a:lnTo>
                  <a:pt x="2655" y="3346"/>
                </a:lnTo>
                <a:lnTo>
                  <a:pt x="2834" y="3417"/>
                </a:lnTo>
                <a:lnTo>
                  <a:pt x="3024" y="3417"/>
                </a:lnTo>
                <a:lnTo>
                  <a:pt x="3203" y="3346"/>
                </a:lnTo>
                <a:lnTo>
                  <a:pt x="3334" y="3203"/>
                </a:lnTo>
                <a:lnTo>
                  <a:pt x="3405" y="3036"/>
                </a:lnTo>
                <a:lnTo>
                  <a:pt x="3417" y="2929"/>
                </a:lnTo>
                <a:lnTo>
                  <a:pt x="3405" y="2834"/>
                </a:lnTo>
                <a:lnTo>
                  <a:pt x="3334" y="2655"/>
                </a:lnTo>
                <a:lnTo>
                  <a:pt x="3203" y="2524"/>
                </a:lnTo>
                <a:lnTo>
                  <a:pt x="3024" y="2453"/>
                </a:lnTo>
                <a:lnTo>
                  <a:pt x="2929" y="2441"/>
                </a:lnTo>
                <a:close/>
                <a:moveTo>
                  <a:pt x="7382" y="2453"/>
                </a:moveTo>
                <a:lnTo>
                  <a:pt x="7216" y="2524"/>
                </a:lnTo>
                <a:lnTo>
                  <a:pt x="7085" y="2655"/>
                </a:lnTo>
                <a:lnTo>
                  <a:pt x="7001" y="2834"/>
                </a:lnTo>
                <a:lnTo>
                  <a:pt x="7001" y="2941"/>
                </a:lnTo>
                <a:lnTo>
                  <a:pt x="7001" y="3036"/>
                </a:lnTo>
                <a:lnTo>
                  <a:pt x="7085" y="3215"/>
                </a:lnTo>
                <a:lnTo>
                  <a:pt x="7216" y="3346"/>
                </a:lnTo>
                <a:lnTo>
                  <a:pt x="7382" y="3417"/>
                </a:lnTo>
                <a:lnTo>
                  <a:pt x="7489" y="3429"/>
                </a:lnTo>
                <a:lnTo>
                  <a:pt x="7585" y="3417"/>
                </a:lnTo>
                <a:lnTo>
                  <a:pt x="7763" y="3346"/>
                </a:lnTo>
                <a:lnTo>
                  <a:pt x="7894" y="3215"/>
                </a:lnTo>
                <a:lnTo>
                  <a:pt x="7966" y="3036"/>
                </a:lnTo>
                <a:lnTo>
                  <a:pt x="7978" y="2941"/>
                </a:lnTo>
                <a:lnTo>
                  <a:pt x="7966" y="2834"/>
                </a:lnTo>
                <a:lnTo>
                  <a:pt x="7894" y="2655"/>
                </a:lnTo>
                <a:lnTo>
                  <a:pt x="7763" y="2524"/>
                </a:lnTo>
                <a:lnTo>
                  <a:pt x="7585" y="2453"/>
                </a:lnTo>
                <a:close/>
                <a:moveTo>
                  <a:pt x="1858" y="4727"/>
                </a:moveTo>
                <a:lnTo>
                  <a:pt x="1679" y="4811"/>
                </a:lnTo>
                <a:lnTo>
                  <a:pt x="1548" y="4942"/>
                </a:lnTo>
                <a:lnTo>
                  <a:pt x="1477" y="5108"/>
                </a:lnTo>
                <a:lnTo>
                  <a:pt x="1465" y="5215"/>
                </a:lnTo>
                <a:lnTo>
                  <a:pt x="1477" y="5311"/>
                </a:lnTo>
                <a:lnTo>
                  <a:pt x="1548" y="5489"/>
                </a:lnTo>
                <a:lnTo>
                  <a:pt x="1679" y="5620"/>
                </a:lnTo>
                <a:lnTo>
                  <a:pt x="1858" y="5692"/>
                </a:lnTo>
                <a:lnTo>
                  <a:pt x="1953" y="5704"/>
                </a:lnTo>
                <a:lnTo>
                  <a:pt x="2048" y="5692"/>
                </a:lnTo>
                <a:lnTo>
                  <a:pt x="2227" y="5620"/>
                </a:lnTo>
                <a:lnTo>
                  <a:pt x="2358" y="5489"/>
                </a:lnTo>
                <a:lnTo>
                  <a:pt x="2429" y="5311"/>
                </a:lnTo>
                <a:lnTo>
                  <a:pt x="2441" y="5215"/>
                </a:lnTo>
                <a:lnTo>
                  <a:pt x="2429" y="5108"/>
                </a:lnTo>
                <a:lnTo>
                  <a:pt x="2358" y="4942"/>
                </a:lnTo>
                <a:lnTo>
                  <a:pt x="2227" y="4811"/>
                </a:lnTo>
                <a:lnTo>
                  <a:pt x="2048" y="4727"/>
                </a:lnTo>
                <a:close/>
                <a:moveTo>
                  <a:pt x="5203" y="6513"/>
                </a:moveTo>
                <a:lnTo>
                  <a:pt x="5346" y="6525"/>
                </a:lnTo>
                <a:lnTo>
                  <a:pt x="5572" y="6620"/>
                </a:lnTo>
                <a:lnTo>
                  <a:pt x="5751" y="6799"/>
                </a:lnTo>
                <a:lnTo>
                  <a:pt x="5846" y="7037"/>
                </a:lnTo>
                <a:lnTo>
                  <a:pt x="5858" y="7168"/>
                </a:lnTo>
                <a:lnTo>
                  <a:pt x="5846" y="7299"/>
                </a:lnTo>
                <a:lnTo>
                  <a:pt x="5751" y="7537"/>
                </a:lnTo>
                <a:lnTo>
                  <a:pt x="5572" y="7716"/>
                </a:lnTo>
                <a:lnTo>
                  <a:pt x="5346" y="7811"/>
                </a:lnTo>
                <a:lnTo>
                  <a:pt x="5203" y="7823"/>
                </a:lnTo>
                <a:lnTo>
                  <a:pt x="5072" y="7811"/>
                </a:lnTo>
                <a:lnTo>
                  <a:pt x="4846" y="7716"/>
                </a:lnTo>
                <a:lnTo>
                  <a:pt x="4668" y="7537"/>
                </a:lnTo>
                <a:lnTo>
                  <a:pt x="4560" y="7299"/>
                </a:lnTo>
                <a:lnTo>
                  <a:pt x="4560" y="7168"/>
                </a:lnTo>
                <a:lnTo>
                  <a:pt x="4560" y="7037"/>
                </a:lnTo>
                <a:lnTo>
                  <a:pt x="4668" y="6799"/>
                </a:lnTo>
                <a:lnTo>
                  <a:pt x="4846" y="6620"/>
                </a:lnTo>
                <a:lnTo>
                  <a:pt x="5072" y="6525"/>
                </a:lnTo>
                <a:lnTo>
                  <a:pt x="5203" y="6513"/>
                </a:lnTo>
                <a:close/>
                <a:moveTo>
                  <a:pt x="5191" y="1608"/>
                </a:moveTo>
                <a:lnTo>
                  <a:pt x="5072" y="1631"/>
                </a:lnTo>
                <a:lnTo>
                  <a:pt x="4882" y="1822"/>
                </a:lnTo>
                <a:lnTo>
                  <a:pt x="4870" y="1941"/>
                </a:lnTo>
                <a:lnTo>
                  <a:pt x="4870" y="5906"/>
                </a:lnTo>
                <a:lnTo>
                  <a:pt x="4668" y="5966"/>
                </a:lnTo>
                <a:lnTo>
                  <a:pt x="4322" y="6204"/>
                </a:lnTo>
                <a:lnTo>
                  <a:pt x="4060" y="6537"/>
                </a:lnTo>
                <a:lnTo>
                  <a:pt x="3917" y="6942"/>
                </a:lnTo>
                <a:lnTo>
                  <a:pt x="3906" y="7168"/>
                </a:lnTo>
                <a:lnTo>
                  <a:pt x="3929" y="7430"/>
                </a:lnTo>
                <a:lnTo>
                  <a:pt x="4120" y="7894"/>
                </a:lnTo>
                <a:lnTo>
                  <a:pt x="4477" y="8252"/>
                </a:lnTo>
                <a:lnTo>
                  <a:pt x="4941" y="8454"/>
                </a:lnTo>
                <a:lnTo>
                  <a:pt x="5215" y="8466"/>
                </a:lnTo>
                <a:lnTo>
                  <a:pt x="5477" y="8454"/>
                </a:lnTo>
                <a:lnTo>
                  <a:pt x="5942" y="8252"/>
                </a:lnTo>
                <a:lnTo>
                  <a:pt x="6299" y="7894"/>
                </a:lnTo>
                <a:lnTo>
                  <a:pt x="6489" y="7430"/>
                </a:lnTo>
                <a:lnTo>
                  <a:pt x="6513" y="7168"/>
                </a:lnTo>
                <a:lnTo>
                  <a:pt x="6501" y="6942"/>
                </a:lnTo>
                <a:lnTo>
                  <a:pt x="6358" y="6537"/>
                </a:lnTo>
                <a:lnTo>
                  <a:pt x="6084" y="6204"/>
                </a:lnTo>
                <a:lnTo>
                  <a:pt x="5727" y="5966"/>
                </a:lnTo>
                <a:lnTo>
                  <a:pt x="5513" y="5906"/>
                </a:lnTo>
                <a:lnTo>
                  <a:pt x="5513" y="1941"/>
                </a:lnTo>
                <a:lnTo>
                  <a:pt x="5501" y="1822"/>
                </a:lnTo>
                <a:lnTo>
                  <a:pt x="5334" y="1631"/>
                </a:lnTo>
                <a:lnTo>
                  <a:pt x="5191" y="1608"/>
                </a:lnTo>
                <a:close/>
                <a:moveTo>
                  <a:pt x="10835" y="5787"/>
                </a:moveTo>
                <a:lnTo>
                  <a:pt x="10764" y="5835"/>
                </a:lnTo>
                <a:lnTo>
                  <a:pt x="8811" y="7299"/>
                </a:lnTo>
                <a:lnTo>
                  <a:pt x="8752" y="7347"/>
                </a:lnTo>
                <a:lnTo>
                  <a:pt x="8692" y="7490"/>
                </a:lnTo>
                <a:lnTo>
                  <a:pt x="8716" y="7573"/>
                </a:lnTo>
                <a:lnTo>
                  <a:pt x="8752" y="7644"/>
                </a:lnTo>
                <a:lnTo>
                  <a:pt x="8871" y="7728"/>
                </a:lnTo>
                <a:lnTo>
                  <a:pt x="8954" y="7740"/>
                </a:lnTo>
                <a:lnTo>
                  <a:pt x="9680" y="7740"/>
                </a:lnTo>
                <a:lnTo>
                  <a:pt x="9061" y="8847"/>
                </a:lnTo>
                <a:lnTo>
                  <a:pt x="9037" y="8918"/>
                </a:lnTo>
                <a:lnTo>
                  <a:pt x="9061" y="9073"/>
                </a:lnTo>
                <a:lnTo>
                  <a:pt x="9121" y="9145"/>
                </a:lnTo>
                <a:lnTo>
                  <a:pt x="9192" y="9192"/>
                </a:lnTo>
                <a:lnTo>
                  <a:pt x="9347" y="9192"/>
                </a:lnTo>
                <a:lnTo>
                  <a:pt x="9430" y="9157"/>
                </a:lnTo>
                <a:lnTo>
                  <a:pt x="11383" y="7692"/>
                </a:lnTo>
                <a:lnTo>
                  <a:pt x="11431" y="7632"/>
                </a:lnTo>
                <a:lnTo>
                  <a:pt x="11478" y="7490"/>
                </a:lnTo>
                <a:lnTo>
                  <a:pt x="11466" y="7418"/>
                </a:lnTo>
                <a:lnTo>
                  <a:pt x="11431" y="7347"/>
                </a:lnTo>
                <a:lnTo>
                  <a:pt x="11312" y="7263"/>
                </a:lnTo>
                <a:lnTo>
                  <a:pt x="11228" y="7251"/>
                </a:lnTo>
                <a:lnTo>
                  <a:pt x="10502" y="7251"/>
                </a:lnTo>
                <a:lnTo>
                  <a:pt x="11121" y="6144"/>
                </a:lnTo>
                <a:lnTo>
                  <a:pt x="11145" y="6073"/>
                </a:lnTo>
                <a:lnTo>
                  <a:pt x="11121" y="5906"/>
                </a:lnTo>
                <a:lnTo>
                  <a:pt x="11061" y="5823"/>
                </a:lnTo>
                <a:lnTo>
                  <a:pt x="11061" y="5835"/>
                </a:lnTo>
                <a:lnTo>
                  <a:pt x="10990" y="5787"/>
                </a:lnTo>
                <a:close/>
                <a:moveTo>
                  <a:pt x="10085" y="5215"/>
                </a:moveTo>
                <a:lnTo>
                  <a:pt x="10323" y="5227"/>
                </a:lnTo>
                <a:lnTo>
                  <a:pt x="10776" y="5311"/>
                </a:lnTo>
                <a:lnTo>
                  <a:pt x="11181" y="5489"/>
                </a:lnTo>
                <a:lnTo>
                  <a:pt x="11538" y="5727"/>
                </a:lnTo>
                <a:lnTo>
                  <a:pt x="11847" y="6037"/>
                </a:lnTo>
                <a:lnTo>
                  <a:pt x="12097" y="6406"/>
                </a:lnTo>
                <a:lnTo>
                  <a:pt x="12276" y="6811"/>
                </a:lnTo>
                <a:lnTo>
                  <a:pt x="12359" y="7263"/>
                </a:lnTo>
                <a:lnTo>
                  <a:pt x="12371" y="7490"/>
                </a:lnTo>
                <a:lnTo>
                  <a:pt x="12359" y="7728"/>
                </a:lnTo>
                <a:lnTo>
                  <a:pt x="12276" y="8168"/>
                </a:lnTo>
                <a:lnTo>
                  <a:pt x="12097" y="8585"/>
                </a:lnTo>
                <a:lnTo>
                  <a:pt x="11847" y="8942"/>
                </a:lnTo>
                <a:lnTo>
                  <a:pt x="11538" y="9252"/>
                </a:lnTo>
                <a:lnTo>
                  <a:pt x="11181" y="9502"/>
                </a:lnTo>
                <a:lnTo>
                  <a:pt x="10776" y="9669"/>
                </a:lnTo>
                <a:lnTo>
                  <a:pt x="10323" y="9764"/>
                </a:lnTo>
                <a:lnTo>
                  <a:pt x="10085" y="9776"/>
                </a:lnTo>
                <a:lnTo>
                  <a:pt x="9859" y="9764"/>
                </a:lnTo>
                <a:lnTo>
                  <a:pt x="9406" y="9669"/>
                </a:lnTo>
                <a:lnTo>
                  <a:pt x="9002" y="9502"/>
                </a:lnTo>
                <a:lnTo>
                  <a:pt x="8644" y="9252"/>
                </a:lnTo>
                <a:lnTo>
                  <a:pt x="8335" y="8942"/>
                </a:lnTo>
                <a:lnTo>
                  <a:pt x="8085" y="8585"/>
                </a:lnTo>
                <a:lnTo>
                  <a:pt x="7906" y="8168"/>
                </a:lnTo>
                <a:lnTo>
                  <a:pt x="7823" y="7728"/>
                </a:lnTo>
                <a:lnTo>
                  <a:pt x="7811" y="7490"/>
                </a:lnTo>
                <a:lnTo>
                  <a:pt x="7823" y="7263"/>
                </a:lnTo>
                <a:lnTo>
                  <a:pt x="7906" y="6811"/>
                </a:lnTo>
                <a:lnTo>
                  <a:pt x="8085" y="6406"/>
                </a:lnTo>
                <a:lnTo>
                  <a:pt x="8335" y="6037"/>
                </a:lnTo>
                <a:lnTo>
                  <a:pt x="8644" y="5727"/>
                </a:lnTo>
                <a:lnTo>
                  <a:pt x="9002" y="5489"/>
                </a:lnTo>
                <a:lnTo>
                  <a:pt x="9406" y="5311"/>
                </a:lnTo>
                <a:lnTo>
                  <a:pt x="9859" y="5227"/>
                </a:lnTo>
                <a:lnTo>
                  <a:pt x="10085" y="5215"/>
                </a:lnTo>
                <a:close/>
                <a:moveTo>
                  <a:pt x="5203" y="0"/>
                </a:moveTo>
                <a:lnTo>
                  <a:pt x="4668" y="24"/>
                </a:lnTo>
                <a:lnTo>
                  <a:pt x="3655" y="226"/>
                </a:lnTo>
                <a:lnTo>
                  <a:pt x="2715" y="619"/>
                </a:lnTo>
                <a:lnTo>
                  <a:pt x="1893" y="1191"/>
                </a:lnTo>
                <a:lnTo>
                  <a:pt x="1179" y="1893"/>
                </a:lnTo>
                <a:lnTo>
                  <a:pt x="619" y="2727"/>
                </a:lnTo>
                <a:lnTo>
                  <a:pt x="226" y="3656"/>
                </a:lnTo>
                <a:lnTo>
                  <a:pt x="12" y="4680"/>
                </a:lnTo>
                <a:lnTo>
                  <a:pt x="0" y="5215"/>
                </a:lnTo>
                <a:lnTo>
                  <a:pt x="12" y="5751"/>
                </a:lnTo>
                <a:lnTo>
                  <a:pt x="226" y="6763"/>
                </a:lnTo>
                <a:lnTo>
                  <a:pt x="619" y="7704"/>
                </a:lnTo>
                <a:lnTo>
                  <a:pt x="1179" y="8525"/>
                </a:lnTo>
                <a:lnTo>
                  <a:pt x="1893" y="9240"/>
                </a:lnTo>
                <a:lnTo>
                  <a:pt x="2715" y="9799"/>
                </a:lnTo>
                <a:lnTo>
                  <a:pt x="3655" y="10192"/>
                </a:lnTo>
                <a:lnTo>
                  <a:pt x="4668" y="10407"/>
                </a:lnTo>
                <a:lnTo>
                  <a:pt x="5203" y="10419"/>
                </a:lnTo>
                <a:lnTo>
                  <a:pt x="5513" y="10419"/>
                </a:lnTo>
                <a:lnTo>
                  <a:pt x="6084" y="10347"/>
                </a:lnTo>
                <a:lnTo>
                  <a:pt x="6644" y="10216"/>
                </a:lnTo>
                <a:lnTo>
                  <a:pt x="7192" y="10026"/>
                </a:lnTo>
                <a:lnTo>
                  <a:pt x="7454" y="9907"/>
                </a:lnTo>
                <a:lnTo>
                  <a:pt x="7228" y="9657"/>
                </a:lnTo>
                <a:lnTo>
                  <a:pt x="7049" y="9359"/>
                </a:lnTo>
                <a:lnTo>
                  <a:pt x="6620" y="9549"/>
                </a:lnTo>
                <a:lnTo>
                  <a:pt x="5692" y="9752"/>
                </a:lnTo>
                <a:lnTo>
                  <a:pt x="5203" y="9776"/>
                </a:lnTo>
                <a:lnTo>
                  <a:pt x="5203" y="9764"/>
                </a:lnTo>
                <a:lnTo>
                  <a:pt x="4739" y="9752"/>
                </a:lnTo>
                <a:lnTo>
                  <a:pt x="3846" y="9573"/>
                </a:lnTo>
                <a:lnTo>
                  <a:pt x="3036" y="9228"/>
                </a:lnTo>
                <a:lnTo>
                  <a:pt x="2310" y="8728"/>
                </a:lnTo>
                <a:lnTo>
                  <a:pt x="1691" y="8109"/>
                </a:lnTo>
                <a:lnTo>
                  <a:pt x="1191" y="7382"/>
                </a:lnTo>
                <a:lnTo>
                  <a:pt x="846" y="6573"/>
                </a:lnTo>
                <a:lnTo>
                  <a:pt x="667" y="5680"/>
                </a:lnTo>
                <a:lnTo>
                  <a:pt x="655" y="5215"/>
                </a:lnTo>
                <a:lnTo>
                  <a:pt x="667" y="4739"/>
                </a:lnTo>
                <a:lnTo>
                  <a:pt x="846" y="3858"/>
                </a:lnTo>
                <a:lnTo>
                  <a:pt x="1191" y="3036"/>
                </a:lnTo>
                <a:lnTo>
                  <a:pt x="1691" y="2310"/>
                </a:lnTo>
                <a:lnTo>
                  <a:pt x="2310" y="1691"/>
                </a:lnTo>
                <a:lnTo>
                  <a:pt x="3036" y="1203"/>
                </a:lnTo>
                <a:lnTo>
                  <a:pt x="3846" y="858"/>
                </a:lnTo>
                <a:lnTo>
                  <a:pt x="4739" y="667"/>
                </a:lnTo>
                <a:lnTo>
                  <a:pt x="5203" y="655"/>
                </a:lnTo>
                <a:lnTo>
                  <a:pt x="5596" y="667"/>
                </a:lnTo>
                <a:lnTo>
                  <a:pt x="6335" y="786"/>
                </a:lnTo>
                <a:lnTo>
                  <a:pt x="7037" y="1024"/>
                </a:lnTo>
                <a:lnTo>
                  <a:pt x="7680" y="1370"/>
                </a:lnTo>
                <a:lnTo>
                  <a:pt x="8252" y="1810"/>
                </a:lnTo>
                <a:lnTo>
                  <a:pt x="8752" y="2334"/>
                </a:lnTo>
                <a:lnTo>
                  <a:pt x="9156" y="2929"/>
                </a:lnTo>
                <a:lnTo>
                  <a:pt x="9478" y="3596"/>
                </a:lnTo>
                <a:lnTo>
                  <a:pt x="9585" y="3941"/>
                </a:lnTo>
                <a:lnTo>
                  <a:pt x="9835" y="3918"/>
                </a:lnTo>
                <a:lnTo>
                  <a:pt x="10097" y="3906"/>
                </a:lnTo>
                <a:lnTo>
                  <a:pt x="10168" y="3906"/>
                </a:lnTo>
                <a:lnTo>
                  <a:pt x="10240" y="3918"/>
                </a:lnTo>
                <a:lnTo>
                  <a:pt x="10121" y="3501"/>
                </a:lnTo>
                <a:lnTo>
                  <a:pt x="9776" y="2715"/>
                </a:lnTo>
                <a:lnTo>
                  <a:pt x="9311" y="2012"/>
                </a:lnTo>
                <a:lnTo>
                  <a:pt x="8752" y="1381"/>
                </a:lnTo>
                <a:lnTo>
                  <a:pt x="8085" y="858"/>
                </a:lnTo>
                <a:lnTo>
                  <a:pt x="7335" y="453"/>
                </a:lnTo>
                <a:lnTo>
                  <a:pt x="6525" y="167"/>
                </a:lnTo>
                <a:lnTo>
                  <a:pt x="5656" y="12"/>
                </a:lnTo>
                <a:lnTo>
                  <a:pt x="5203" y="0"/>
                </a:lnTo>
                <a:close/>
                <a:moveTo>
                  <a:pt x="10085" y="4561"/>
                </a:moveTo>
                <a:lnTo>
                  <a:pt x="9787" y="4572"/>
                </a:lnTo>
                <a:lnTo>
                  <a:pt x="9216" y="4692"/>
                </a:lnTo>
                <a:lnTo>
                  <a:pt x="8692" y="4918"/>
                </a:lnTo>
                <a:lnTo>
                  <a:pt x="8228" y="5227"/>
                </a:lnTo>
                <a:lnTo>
                  <a:pt x="7823" y="5620"/>
                </a:lnTo>
                <a:lnTo>
                  <a:pt x="7513" y="6096"/>
                </a:lnTo>
                <a:lnTo>
                  <a:pt x="7287" y="6620"/>
                </a:lnTo>
                <a:lnTo>
                  <a:pt x="7168" y="7192"/>
                </a:lnTo>
                <a:lnTo>
                  <a:pt x="7156" y="7490"/>
                </a:lnTo>
                <a:lnTo>
                  <a:pt x="7168" y="7799"/>
                </a:lnTo>
                <a:lnTo>
                  <a:pt x="7287" y="8371"/>
                </a:lnTo>
                <a:lnTo>
                  <a:pt x="7513" y="8895"/>
                </a:lnTo>
                <a:lnTo>
                  <a:pt x="7823" y="9359"/>
                </a:lnTo>
                <a:lnTo>
                  <a:pt x="8228" y="9752"/>
                </a:lnTo>
                <a:lnTo>
                  <a:pt x="8692" y="10073"/>
                </a:lnTo>
                <a:lnTo>
                  <a:pt x="9216" y="10300"/>
                </a:lnTo>
                <a:lnTo>
                  <a:pt x="9787" y="10419"/>
                </a:lnTo>
                <a:lnTo>
                  <a:pt x="10395" y="10419"/>
                </a:lnTo>
                <a:lnTo>
                  <a:pt x="10966" y="10300"/>
                </a:lnTo>
                <a:lnTo>
                  <a:pt x="11490" y="10073"/>
                </a:lnTo>
                <a:lnTo>
                  <a:pt x="11955" y="9752"/>
                </a:lnTo>
                <a:lnTo>
                  <a:pt x="12359" y="9359"/>
                </a:lnTo>
                <a:lnTo>
                  <a:pt x="12669" y="8895"/>
                </a:lnTo>
                <a:lnTo>
                  <a:pt x="12895" y="8371"/>
                </a:lnTo>
                <a:lnTo>
                  <a:pt x="13014" y="7799"/>
                </a:lnTo>
                <a:lnTo>
                  <a:pt x="13026" y="7490"/>
                </a:lnTo>
                <a:lnTo>
                  <a:pt x="13014" y="7192"/>
                </a:lnTo>
                <a:lnTo>
                  <a:pt x="12895" y="6620"/>
                </a:lnTo>
                <a:lnTo>
                  <a:pt x="12669" y="6096"/>
                </a:lnTo>
                <a:lnTo>
                  <a:pt x="12359" y="5620"/>
                </a:lnTo>
                <a:lnTo>
                  <a:pt x="11955" y="5227"/>
                </a:lnTo>
                <a:lnTo>
                  <a:pt x="11490" y="4918"/>
                </a:lnTo>
                <a:lnTo>
                  <a:pt x="10966" y="4692"/>
                </a:lnTo>
                <a:lnTo>
                  <a:pt x="10395" y="4572"/>
                </a:lnTo>
                <a:lnTo>
                  <a:pt x="10085" y="45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59"/>
          <p:cNvSpPr/>
          <p:nvPr/>
        </p:nvSpPr>
        <p:spPr>
          <a:xfrm>
            <a:off x="4891883" y="8971958"/>
            <a:ext cx="728893" cy="582969"/>
          </a:xfrm>
          <a:custGeom>
            <a:avLst/>
            <a:gdLst/>
            <a:ahLst/>
            <a:cxnLst/>
            <a:rect l="l" t="t" r="r" b="b"/>
            <a:pathLst>
              <a:path w="13027" h="10419" extrusionOk="0">
                <a:moveTo>
                  <a:pt x="2930" y="2441"/>
                </a:moveTo>
                <a:lnTo>
                  <a:pt x="2834" y="2453"/>
                </a:lnTo>
                <a:lnTo>
                  <a:pt x="2656" y="2524"/>
                </a:lnTo>
                <a:lnTo>
                  <a:pt x="2525" y="2655"/>
                </a:lnTo>
                <a:lnTo>
                  <a:pt x="2453" y="2834"/>
                </a:lnTo>
                <a:lnTo>
                  <a:pt x="2441" y="2929"/>
                </a:lnTo>
                <a:lnTo>
                  <a:pt x="2453" y="3036"/>
                </a:lnTo>
                <a:lnTo>
                  <a:pt x="2525" y="3203"/>
                </a:lnTo>
                <a:lnTo>
                  <a:pt x="2656" y="3346"/>
                </a:lnTo>
                <a:lnTo>
                  <a:pt x="2834" y="3417"/>
                </a:lnTo>
                <a:lnTo>
                  <a:pt x="3037" y="3417"/>
                </a:lnTo>
                <a:lnTo>
                  <a:pt x="3203" y="3346"/>
                </a:lnTo>
                <a:lnTo>
                  <a:pt x="3334" y="3203"/>
                </a:lnTo>
                <a:lnTo>
                  <a:pt x="3418" y="3036"/>
                </a:lnTo>
                <a:lnTo>
                  <a:pt x="3418" y="2929"/>
                </a:lnTo>
                <a:lnTo>
                  <a:pt x="3418" y="2834"/>
                </a:lnTo>
                <a:lnTo>
                  <a:pt x="3334" y="2655"/>
                </a:lnTo>
                <a:lnTo>
                  <a:pt x="3203" y="2524"/>
                </a:lnTo>
                <a:lnTo>
                  <a:pt x="3037" y="2453"/>
                </a:lnTo>
                <a:lnTo>
                  <a:pt x="2930" y="2441"/>
                </a:lnTo>
                <a:close/>
                <a:moveTo>
                  <a:pt x="7395" y="2453"/>
                </a:moveTo>
                <a:lnTo>
                  <a:pt x="7216" y="2524"/>
                </a:lnTo>
                <a:lnTo>
                  <a:pt x="7085" y="2655"/>
                </a:lnTo>
                <a:lnTo>
                  <a:pt x="7014" y="2834"/>
                </a:lnTo>
                <a:lnTo>
                  <a:pt x="7002" y="2941"/>
                </a:lnTo>
                <a:lnTo>
                  <a:pt x="7014" y="3036"/>
                </a:lnTo>
                <a:lnTo>
                  <a:pt x="7085" y="3215"/>
                </a:lnTo>
                <a:lnTo>
                  <a:pt x="7216" y="3346"/>
                </a:lnTo>
                <a:lnTo>
                  <a:pt x="7395" y="3417"/>
                </a:lnTo>
                <a:lnTo>
                  <a:pt x="7490" y="3429"/>
                </a:lnTo>
                <a:lnTo>
                  <a:pt x="7585" y="3417"/>
                </a:lnTo>
                <a:lnTo>
                  <a:pt x="7764" y="3346"/>
                </a:lnTo>
                <a:lnTo>
                  <a:pt x="7895" y="3215"/>
                </a:lnTo>
                <a:lnTo>
                  <a:pt x="7966" y="3036"/>
                </a:lnTo>
                <a:lnTo>
                  <a:pt x="7978" y="2941"/>
                </a:lnTo>
                <a:lnTo>
                  <a:pt x="7966" y="2834"/>
                </a:lnTo>
                <a:lnTo>
                  <a:pt x="7895" y="2655"/>
                </a:lnTo>
                <a:lnTo>
                  <a:pt x="7764" y="2524"/>
                </a:lnTo>
                <a:lnTo>
                  <a:pt x="7585" y="2453"/>
                </a:lnTo>
                <a:close/>
                <a:moveTo>
                  <a:pt x="1858" y="4727"/>
                </a:moveTo>
                <a:lnTo>
                  <a:pt x="1679" y="4811"/>
                </a:lnTo>
                <a:lnTo>
                  <a:pt x="1548" y="4942"/>
                </a:lnTo>
                <a:lnTo>
                  <a:pt x="1477" y="5108"/>
                </a:lnTo>
                <a:lnTo>
                  <a:pt x="1465" y="5215"/>
                </a:lnTo>
                <a:lnTo>
                  <a:pt x="1477" y="5311"/>
                </a:lnTo>
                <a:lnTo>
                  <a:pt x="1548" y="5489"/>
                </a:lnTo>
                <a:lnTo>
                  <a:pt x="1679" y="5620"/>
                </a:lnTo>
                <a:lnTo>
                  <a:pt x="1858" y="5692"/>
                </a:lnTo>
                <a:lnTo>
                  <a:pt x="1953" y="5704"/>
                </a:lnTo>
                <a:lnTo>
                  <a:pt x="2060" y="5692"/>
                </a:lnTo>
                <a:lnTo>
                  <a:pt x="2227" y="5620"/>
                </a:lnTo>
                <a:lnTo>
                  <a:pt x="2358" y="5489"/>
                </a:lnTo>
                <a:lnTo>
                  <a:pt x="2441" y="5311"/>
                </a:lnTo>
                <a:lnTo>
                  <a:pt x="2441" y="5215"/>
                </a:lnTo>
                <a:lnTo>
                  <a:pt x="2441" y="5108"/>
                </a:lnTo>
                <a:lnTo>
                  <a:pt x="2358" y="4942"/>
                </a:lnTo>
                <a:lnTo>
                  <a:pt x="2227" y="4811"/>
                </a:lnTo>
                <a:lnTo>
                  <a:pt x="2060" y="4727"/>
                </a:lnTo>
                <a:close/>
                <a:moveTo>
                  <a:pt x="8788" y="7144"/>
                </a:moveTo>
                <a:lnTo>
                  <a:pt x="8657" y="7168"/>
                </a:lnTo>
                <a:lnTo>
                  <a:pt x="8490" y="7347"/>
                </a:lnTo>
                <a:lnTo>
                  <a:pt x="8466" y="7478"/>
                </a:lnTo>
                <a:lnTo>
                  <a:pt x="8490" y="7609"/>
                </a:lnTo>
                <a:lnTo>
                  <a:pt x="8657" y="7787"/>
                </a:lnTo>
                <a:lnTo>
                  <a:pt x="8788" y="7799"/>
                </a:lnTo>
                <a:lnTo>
                  <a:pt x="11395" y="7799"/>
                </a:lnTo>
                <a:lnTo>
                  <a:pt x="11526" y="7787"/>
                </a:lnTo>
                <a:lnTo>
                  <a:pt x="11705" y="7609"/>
                </a:lnTo>
                <a:lnTo>
                  <a:pt x="11729" y="7478"/>
                </a:lnTo>
                <a:lnTo>
                  <a:pt x="11705" y="7347"/>
                </a:lnTo>
                <a:lnTo>
                  <a:pt x="11526" y="7168"/>
                </a:lnTo>
                <a:lnTo>
                  <a:pt x="11395" y="7144"/>
                </a:lnTo>
                <a:close/>
                <a:moveTo>
                  <a:pt x="5216" y="6513"/>
                </a:moveTo>
                <a:lnTo>
                  <a:pt x="5347" y="6525"/>
                </a:lnTo>
                <a:lnTo>
                  <a:pt x="5573" y="6620"/>
                </a:lnTo>
                <a:lnTo>
                  <a:pt x="5752" y="6799"/>
                </a:lnTo>
                <a:lnTo>
                  <a:pt x="5859" y="7037"/>
                </a:lnTo>
                <a:lnTo>
                  <a:pt x="5859" y="7168"/>
                </a:lnTo>
                <a:lnTo>
                  <a:pt x="5859" y="7299"/>
                </a:lnTo>
                <a:lnTo>
                  <a:pt x="5752" y="7537"/>
                </a:lnTo>
                <a:lnTo>
                  <a:pt x="5573" y="7716"/>
                </a:lnTo>
                <a:lnTo>
                  <a:pt x="5347" y="7811"/>
                </a:lnTo>
                <a:lnTo>
                  <a:pt x="5216" y="7823"/>
                </a:lnTo>
                <a:lnTo>
                  <a:pt x="5073" y="7811"/>
                </a:lnTo>
                <a:lnTo>
                  <a:pt x="4847" y="7716"/>
                </a:lnTo>
                <a:lnTo>
                  <a:pt x="4668" y="7537"/>
                </a:lnTo>
                <a:lnTo>
                  <a:pt x="4573" y="7299"/>
                </a:lnTo>
                <a:lnTo>
                  <a:pt x="4561" y="7168"/>
                </a:lnTo>
                <a:lnTo>
                  <a:pt x="4573" y="7037"/>
                </a:lnTo>
                <a:lnTo>
                  <a:pt x="4668" y="6799"/>
                </a:lnTo>
                <a:lnTo>
                  <a:pt x="4847" y="6620"/>
                </a:lnTo>
                <a:lnTo>
                  <a:pt x="5073" y="6525"/>
                </a:lnTo>
                <a:lnTo>
                  <a:pt x="5216" y="6513"/>
                </a:lnTo>
                <a:close/>
                <a:moveTo>
                  <a:pt x="5192" y="1608"/>
                </a:moveTo>
                <a:lnTo>
                  <a:pt x="5073" y="1631"/>
                </a:lnTo>
                <a:lnTo>
                  <a:pt x="4882" y="1822"/>
                </a:lnTo>
                <a:lnTo>
                  <a:pt x="4870" y="1941"/>
                </a:lnTo>
                <a:lnTo>
                  <a:pt x="4870" y="5906"/>
                </a:lnTo>
                <a:lnTo>
                  <a:pt x="4668" y="5966"/>
                </a:lnTo>
                <a:lnTo>
                  <a:pt x="4323" y="6204"/>
                </a:lnTo>
                <a:lnTo>
                  <a:pt x="4061" y="6537"/>
                </a:lnTo>
                <a:lnTo>
                  <a:pt x="3918" y="6942"/>
                </a:lnTo>
                <a:lnTo>
                  <a:pt x="3906" y="7168"/>
                </a:lnTo>
                <a:lnTo>
                  <a:pt x="3930" y="7430"/>
                </a:lnTo>
                <a:lnTo>
                  <a:pt x="4132" y="7894"/>
                </a:lnTo>
                <a:lnTo>
                  <a:pt x="4478" y="8252"/>
                </a:lnTo>
                <a:lnTo>
                  <a:pt x="4942" y="8454"/>
                </a:lnTo>
                <a:lnTo>
                  <a:pt x="5216" y="8466"/>
                </a:lnTo>
                <a:lnTo>
                  <a:pt x="5478" y="8454"/>
                </a:lnTo>
                <a:lnTo>
                  <a:pt x="5942" y="8252"/>
                </a:lnTo>
                <a:lnTo>
                  <a:pt x="6299" y="7894"/>
                </a:lnTo>
                <a:lnTo>
                  <a:pt x="6502" y="7430"/>
                </a:lnTo>
                <a:lnTo>
                  <a:pt x="6514" y="7168"/>
                </a:lnTo>
                <a:lnTo>
                  <a:pt x="6502" y="6942"/>
                </a:lnTo>
                <a:lnTo>
                  <a:pt x="6359" y="6537"/>
                </a:lnTo>
                <a:lnTo>
                  <a:pt x="6097" y="6204"/>
                </a:lnTo>
                <a:lnTo>
                  <a:pt x="5728" y="5966"/>
                </a:lnTo>
                <a:lnTo>
                  <a:pt x="5525" y="5906"/>
                </a:lnTo>
                <a:lnTo>
                  <a:pt x="5525" y="1941"/>
                </a:lnTo>
                <a:lnTo>
                  <a:pt x="5501" y="1822"/>
                </a:lnTo>
                <a:lnTo>
                  <a:pt x="5335" y="1631"/>
                </a:lnTo>
                <a:lnTo>
                  <a:pt x="5192" y="1608"/>
                </a:lnTo>
                <a:close/>
                <a:moveTo>
                  <a:pt x="10098" y="5215"/>
                </a:moveTo>
                <a:lnTo>
                  <a:pt x="10324" y="5227"/>
                </a:lnTo>
                <a:lnTo>
                  <a:pt x="10776" y="5311"/>
                </a:lnTo>
                <a:lnTo>
                  <a:pt x="11181" y="5489"/>
                </a:lnTo>
                <a:lnTo>
                  <a:pt x="11550" y="5727"/>
                </a:lnTo>
                <a:lnTo>
                  <a:pt x="11860" y="6037"/>
                </a:lnTo>
                <a:lnTo>
                  <a:pt x="12098" y="6406"/>
                </a:lnTo>
                <a:lnTo>
                  <a:pt x="12276" y="6811"/>
                </a:lnTo>
                <a:lnTo>
                  <a:pt x="12360" y="7263"/>
                </a:lnTo>
                <a:lnTo>
                  <a:pt x="12372" y="7490"/>
                </a:lnTo>
                <a:lnTo>
                  <a:pt x="12360" y="7728"/>
                </a:lnTo>
                <a:lnTo>
                  <a:pt x="12276" y="8168"/>
                </a:lnTo>
                <a:lnTo>
                  <a:pt x="12098" y="8585"/>
                </a:lnTo>
                <a:lnTo>
                  <a:pt x="11860" y="8942"/>
                </a:lnTo>
                <a:lnTo>
                  <a:pt x="11550" y="9252"/>
                </a:lnTo>
                <a:lnTo>
                  <a:pt x="11181" y="9502"/>
                </a:lnTo>
                <a:lnTo>
                  <a:pt x="10776" y="9669"/>
                </a:lnTo>
                <a:lnTo>
                  <a:pt x="10324" y="9764"/>
                </a:lnTo>
                <a:lnTo>
                  <a:pt x="10098" y="9776"/>
                </a:lnTo>
                <a:lnTo>
                  <a:pt x="9859" y="9764"/>
                </a:lnTo>
                <a:lnTo>
                  <a:pt x="9419" y="9669"/>
                </a:lnTo>
                <a:lnTo>
                  <a:pt x="9002" y="9502"/>
                </a:lnTo>
                <a:lnTo>
                  <a:pt x="8645" y="9252"/>
                </a:lnTo>
                <a:lnTo>
                  <a:pt x="8335" y="8942"/>
                </a:lnTo>
                <a:lnTo>
                  <a:pt x="8085" y="8585"/>
                </a:lnTo>
                <a:lnTo>
                  <a:pt x="7919" y="8168"/>
                </a:lnTo>
                <a:lnTo>
                  <a:pt x="7823" y="7728"/>
                </a:lnTo>
                <a:lnTo>
                  <a:pt x="7811" y="7490"/>
                </a:lnTo>
                <a:lnTo>
                  <a:pt x="7823" y="7263"/>
                </a:lnTo>
                <a:lnTo>
                  <a:pt x="7919" y="6811"/>
                </a:lnTo>
                <a:lnTo>
                  <a:pt x="8085" y="6406"/>
                </a:lnTo>
                <a:lnTo>
                  <a:pt x="8335" y="6037"/>
                </a:lnTo>
                <a:lnTo>
                  <a:pt x="8645" y="5727"/>
                </a:lnTo>
                <a:lnTo>
                  <a:pt x="9002" y="5489"/>
                </a:lnTo>
                <a:lnTo>
                  <a:pt x="9419" y="5311"/>
                </a:lnTo>
                <a:lnTo>
                  <a:pt x="9859" y="5227"/>
                </a:lnTo>
                <a:lnTo>
                  <a:pt x="10098" y="5215"/>
                </a:lnTo>
                <a:close/>
                <a:moveTo>
                  <a:pt x="5216" y="0"/>
                </a:moveTo>
                <a:lnTo>
                  <a:pt x="4680" y="24"/>
                </a:lnTo>
                <a:lnTo>
                  <a:pt x="3656" y="226"/>
                </a:lnTo>
                <a:lnTo>
                  <a:pt x="2727" y="619"/>
                </a:lnTo>
                <a:lnTo>
                  <a:pt x="1894" y="1191"/>
                </a:lnTo>
                <a:lnTo>
                  <a:pt x="1191" y="1893"/>
                </a:lnTo>
                <a:lnTo>
                  <a:pt x="620" y="2727"/>
                </a:lnTo>
                <a:lnTo>
                  <a:pt x="227" y="3656"/>
                </a:lnTo>
                <a:lnTo>
                  <a:pt x="24" y="4680"/>
                </a:lnTo>
                <a:lnTo>
                  <a:pt x="1" y="5215"/>
                </a:lnTo>
                <a:lnTo>
                  <a:pt x="24" y="5751"/>
                </a:lnTo>
                <a:lnTo>
                  <a:pt x="227" y="6763"/>
                </a:lnTo>
                <a:lnTo>
                  <a:pt x="620" y="7704"/>
                </a:lnTo>
                <a:lnTo>
                  <a:pt x="1191" y="8525"/>
                </a:lnTo>
                <a:lnTo>
                  <a:pt x="1894" y="9240"/>
                </a:lnTo>
                <a:lnTo>
                  <a:pt x="2727" y="9799"/>
                </a:lnTo>
                <a:lnTo>
                  <a:pt x="3656" y="10192"/>
                </a:lnTo>
                <a:lnTo>
                  <a:pt x="4680" y="10407"/>
                </a:lnTo>
                <a:lnTo>
                  <a:pt x="5216" y="10419"/>
                </a:lnTo>
                <a:lnTo>
                  <a:pt x="5513" y="10419"/>
                </a:lnTo>
                <a:lnTo>
                  <a:pt x="6097" y="10347"/>
                </a:lnTo>
                <a:lnTo>
                  <a:pt x="6656" y="10216"/>
                </a:lnTo>
                <a:lnTo>
                  <a:pt x="7192" y="10026"/>
                </a:lnTo>
                <a:lnTo>
                  <a:pt x="7454" y="9907"/>
                </a:lnTo>
                <a:lnTo>
                  <a:pt x="7228" y="9657"/>
                </a:lnTo>
                <a:lnTo>
                  <a:pt x="7049" y="9359"/>
                </a:lnTo>
                <a:lnTo>
                  <a:pt x="6621" y="9549"/>
                </a:lnTo>
                <a:lnTo>
                  <a:pt x="5704" y="9752"/>
                </a:lnTo>
                <a:lnTo>
                  <a:pt x="5216" y="9776"/>
                </a:lnTo>
                <a:lnTo>
                  <a:pt x="5216" y="9764"/>
                </a:lnTo>
                <a:lnTo>
                  <a:pt x="4739" y="9752"/>
                </a:lnTo>
                <a:lnTo>
                  <a:pt x="3858" y="9573"/>
                </a:lnTo>
                <a:lnTo>
                  <a:pt x="3037" y="9228"/>
                </a:lnTo>
                <a:lnTo>
                  <a:pt x="2310" y="8728"/>
                </a:lnTo>
                <a:lnTo>
                  <a:pt x="1691" y="8109"/>
                </a:lnTo>
                <a:lnTo>
                  <a:pt x="1203" y="7382"/>
                </a:lnTo>
                <a:lnTo>
                  <a:pt x="858" y="6573"/>
                </a:lnTo>
                <a:lnTo>
                  <a:pt x="667" y="5680"/>
                </a:lnTo>
                <a:lnTo>
                  <a:pt x="655" y="5215"/>
                </a:lnTo>
                <a:lnTo>
                  <a:pt x="667" y="4739"/>
                </a:lnTo>
                <a:lnTo>
                  <a:pt x="858" y="3858"/>
                </a:lnTo>
                <a:lnTo>
                  <a:pt x="1203" y="3036"/>
                </a:lnTo>
                <a:lnTo>
                  <a:pt x="1691" y="2310"/>
                </a:lnTo>
                <a:lnTo>
                  <a:pt x="2310" y="1691"/>
                </a:lnTo>
                <a:lnTo>
                  <a:pt x="3037" y="1203"/>
                </a:lnTo>
                <a:lnTo>
                  <a:pt x="3858" y="858"/>
                </a:lnTo>
                <a:lnTo>
                  <a:pt x="4739" y="667"/>
                </a:lnTo>
                <a:lnTo>
                  <a:pt x="5216" y="655"/>
                </a:lnTo>
                <a:lnTo>
                  <a:pt x="5597" y="667"/>
                </a:lnTo>
                <a:lnTo>
                  <a:pt x="6347" y="786"/>
                </a:lnTo>
                <a:lnTo>
                  <a:pt x="7037" y="1024"/>
                </a:lnTo>
                <a:lnTo>
                  <a:pt x="7680" y="1370"/>
                </a:lnTo>
                <a:lnTo>
                  <a:pt x="8252" y="1810"/>
                </a:lnTo>
                <a:lnTo>
                  <a:pt x="8752" y="2334"/>
                </a:lnTo>
                <a:lnTo>
                  <a:pt x="9169" y="2929"/>
                </a:lnTo>
                <a:lnTo>
                  <a:pt x="9478" y="3596"/>
                </a:lnTo>
                <a:lnTo>
                  <a:pt x="9586" y="3941"/>
                </a:lnTo>
                <a:lnTo>
                  <a:pt x="9836" y="3918"/>
                </a:lnTo>
                <a:lnTo>
                  <a:pt x="10098" y="3906"/>
                </a:lnTo>
                <a:lnTo>
                  <a:pt x="10181" y="3906"/>
                </a:lnTo>
                <a:lnTo>
                  <a:pt x="10240" y="3918"/>
                </a:lnTo>
                <a:lnTo>
                  <a:pt x="10121" y="3501"/>
                </a:lnTo>
                <a:lnTo>
                  <a:pt x="9776" y="2715"/>
                </a:lnTo>
                <a:lnTo>
                  <a:pt x="9324" y="2012"/>
                </a:lnTo>
                <a:lnTo>
                  <a:pt x="8752" y="1381"/>
                </a:lnTo>
                <a:lnTo>
                  <a:pt x="8085" y="858"/>
                </a:lnTo>
                <a:lnTo>
                  <a:pt x="7347" y="453"/>
                </a:lnTo>
                <a:lnTo>
                  <a:pt x="6537" y="167"/>
                </a:lnTo>
                <a:lnTo>
                  <a:pt x="5668" y="12"/>
                </a:lnTo>
                <a:lnTo>
                  <a:pt x="5216" y="0"/>
                </a:lnTo>
                <a:close/>
                <a:moveTo>
                  <a:pt x="10098" y="4561"/>
                </a:moveTo>
                <a:lnTo>
                  <a:pt x="9788" y="4572"/>
                </a:lnTo>
                <a:lnTo>
                  <a:pt x="9216" y="4692"/>
                </a:lnTo>
                <a:lnTo>
                  <a:pt x="8693" y="4918"/>
                </a:lnTo>
                <a:lnTo>
                  <a:pt x="8228" y="5227"/>
                </a:lnTo>
                <a:lnTo>
                  <a:pt x="7835" y="5620"/>
                </a:lnTo>
                <a:lnTo>
                  <a:pt x="7514" y="6096"/>
                </a:lnTo>
                <a:lnTo>
                  <a:pt x="7288" y="6620"/>
                </a:lnTo>
                <a:lnTo>
                  <a:pt x="7168" y="7192"/>
                </a:lnTo>
                <a:lnTo>
                  <a:pt x="7168" y="7490"/>
                </a:lnTo>
                <a:lnTo>
                  <a:pt x="7168" y="7799"/>
                </a:lnTo>
                <a:lnTo>
                  <a:pt x="7288" y="8371"/>
                </a:lnTo>
                <a:lnTo>
                  <a:pt x="7514" y="8895"/>
                </a:lnTo>
                <a:lnTo>
                  <a:pt x="7835" y="9359"/>
                </a:lnTo>
                <a:lnTo>
                  <a:pt x="8228" y="9752"/>
                </a:lnTo>
                <a:lnTo>
                  <a:pt x="8693" y="10073"/>
                </a:lnTo>
                <a:lnTo>
                  <a:pt x="9216" y="10300"/>
                </a:lnTo>
                <a:lnTo>
                  <a:pt x="9788" y="10419"/>
                </a:lnTo>
                <a:lnTo>
                  <a:pt x="10395" y="10419"/>
                </a:lnTo>
                <a:lnTo>
                  <a:pt x="10967" y="10300"/>
                </a:lnTo>
                <a:lnTo>
                  <a:pt x="11491" y="10073"/>
                </a:lnTo>
                <a:lnTo>
                  <a:pt x="11967" y="9752"/>
                </a:lnTo>
                <a:lnTo>
                  <a:pt x="12360" y="9359"/>
                </a:lnTo>
                <a:lnTo>
                  <a:pt x="12669" y="8895"/>
                </a:lnTo>
                <a:lnTo>
                  <a:pt x="12896" y="8371"/>
                </a:lnTo>
                <a:lnTo>
                  <a:pt x="13015" y="7799"/>
                </a:lnTo>
                <a:lnTo>
                  <a:pt x="13027" y="7490"/>
                </a:lnTo>
                <a:lnTo>
                  <a:pt x="13015" y="7192"/>
                </a:lnTo>
                <a:lnTo>
                  <a:pt x="12896" y="6620"/>
                </a:lnTo>
                <a:lnTo>
                  <a:pt x="12669" y="6096"/>
                </a:lnTo>
                <a:lnTo>
                  <a:pt x="12360" y="5620"/>
                </a:lnTo>
                <a:lnTo>
                  <a:pt x="11967" y="5227"/>
                </a:lnTo>
                <a:lnTo>
                  <a:pt x="11491" y="4918"/>
                </a:lnTo>
                <a:lnTo>
                  <a:pt x="10967" y="4692"/>
                </a:lnTo>
                <a:lnTo>
                  <a:pt x="10395" y="4572"/>
                </a:lnTo>
                <a:lnTo>
                  <a:pt x="10098" y="45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59"/>
          <p:cNvSpPr/>
          <p:nvPr/>
        </p:nvSpPr>
        <p:spPr>
          <a:xfrm>
            <a:off x="6003765" y="8971958"/>
            <a:ext cx="728278" cy="582969"/>
          </a:xfrm>
          <a:custGeom>
            <a:avLst/>
            <a:gdLst/>
            <a:ahLst/>
            <a:cxnLst/>
            <a:rect l="l" t="t" r="r" b="b"/>
            <a:pathLst>
              <a:path w="13016" h="10419" extrusionOk="0">
                <a:moveTo>
                  <a:pt x="2930" y="2441"/>
                </a:moveTo>
                <a:lnTo>
                  <a:pt x="2823" y="2453"/>
                </a:lnTo>
                <a:lnTo>
                  <a:pt x="2656" y="2524"/>
                </a:lnTo>
                <a:lnTo>
                  <a:pt x="2513" y="2655"/>
                </a:lnTo>
                <a:lnTo>
                  <a:pt x="2442" y="2834"/>
                </a:lnTo>
                <a:lnTo>
                  <a:pt x="2442" y="2929"/>
                </a:lnTo>
                <a:lnTo>
                  <a:pt x="2442" y="3036"/>
                </a:lnTo>
                <a:lnTo>
                  <a:pt x="2513" y="3203"/>
                </a:lnTo>
                <a:lnTo>
                  <a:pt x="2656" y="3346"/>
                </a:lnTo>
                <a:lnTo>
                  <a:pt x="2823" y="3417"/>
                </a:lnTo>
                <a:lnTo>
                  <a:pt x="3025" y="3417"/>
                </a:lnTo>
                <a:lnTo>
                  <a:pt x="3204" y="3346"/>
                </a:lnTo>
                <a:lnTo>
                  <a:pt x="3335" y="3203"/>
                </a:lnTo>
                <a:lnTo>
                  <a:pt x="3406" y="3036"/>
                </a:lnTo>
                <a:lnTo>
                  <a:pt x="3418" y="2929"/>
                </a:lnTo>
                <a:lnTo>
                  <a:pt x="3406" y="2834"/>
                </a:lnTo>
                <a:lnTo>
                  <a:pt x="3335" y="2655"/>
                </a:lnTo>
                <a:lnTo>
                  <a:pt x="3204" y="2524"/>
                </a:lnTo>
                <a:lnTo>
                  <a:pt x="3025" y="2453"/>
                </a:lnTo>
                <a:lnTo>
                  <a:pt x="2930" y="2441"/>
                </a:lnTo>
                <a:close/>
                <a:moveTo>
                  <a:pt x="7383" y="2453"/>
                </a:moveTo>
                <a:lnTo>
                  <a:pt x="7205" y="2524"/>
                </a:lnTo>
                <a:lnTo>
                  <a:pt x="7074" y="2655"/>
                </a:lnTo>
                <a:lnTo>
                  <a:pt x="7002" y="2834"/>
                </a:lnTo>
                <a:lnTo>
                  <a:pt x="6990" y="2941"/>
                </a:lnTo>
                <a:lnTo>
                  <a:pt x="7002" y="3036"/>
                </a:lnTo>
                <a:lnTo>
                  <a:pt x="7074" y="3215"/>
                </a:lnTo>
                <a:lnTo>
                  <a:pt x="7205" y="3346"/>
                </a:lnTo>
                <a:lnTo>
                  <a:pt x="7383" y="3417"/>
                </a:lnTo>
                <a:lnTo>
                  <a:pt x="7478" y="3429"/>
                </a:lnTo>
                <a:lnTo>
                  <a:pt x="7586" y="3417"/>
                </a:lnTo>
                <a:lnTo>
                  <a:pt x="7752" y="3346"/>
                </a:lnTo>
                <a:lnTo>
                  <a:pt x="7895" y="3215"/>
                </a:lnTo>
                <a:lnTo>
                  <a:pt x="7967" y="3036"/>
                </a:lnTo>
                <a:lnTo>
                  <a:pt x="7967" y="2941"/>
                </a:lnTo>
                <a:lnTo>
                  <a:pt x="7967" y="2834"/>
                </a:lnTo>
                <a:lnTo>
                  <a:pt x="7895" y="2655"/>
                </a:lnTo>
                <a:lnTo>
                  <a:pt x="7752" y="2524"/>
                </a:lnTo>
                <a:lnTo>
                  <a:pt x="7586" y="2453"/>
                </a:lnTo>
                <a:close/>
                <a:moveTo>
                  <a:pt x="1846" y="4727"/>
                </a:moveTo>
                <a:lnTo>
                  <a:pt x="1680" y="4811"/>
                </a:lnTo>
                <a:lnTo>
                  <a:pt x="1537" y="4942"/>
                </a:lnTo>
                <a:lnTo>
                  <a:pt x="1465" y="5108"/>
                </a:lnTo>
                <a:lnTo>
                  <a:pt x="1465" y="5215"/>
                </a:lnTo>
                <a:lnTo>
                  <a:pt x="1465" y="5311"/>
                </a:lnTo>
                <a:lnTo>
                  <a:pt x="1537" y="5489"/>
                </a:lnTo>
                <a:lnTo>
                  <a:pt x="1680" y="5620"/>
                </a:lnTo>
                <a:lnTo>
                  <a:pt x="1846" y="5692"/>
                </a:lnTo>
                <a:lnTo>
                  <a:pt x="1954" y="5704"/>
                </a:lnTo>
                <a:lnTo>
                  <a:pt x="2049" y="5692"/>
                </a:lnTo>
                <a:lnTo>
                  <a:pt x="2228" y="5620"/>
                </a:lnTo>
                <a:lnTo>
                  <a:pt x="2358" y="5489"/>
                </a:lnTo>
                <a:lnTo>
                  <a:pt x="2430" y="5311"/>
                </a:lnTo>
                <a:lnTo>
                  <a:pt x="2442" y="5215"/>
                </a:lnTo>
                <a:lnTo>
                  <a:pt x="2430" y="5108"/>
                </a:lnTo>
                <a:lnTo>
                  <a:pt x="2358" y="4942"/>
                </a:lnTo>
                <a:lnTo>
                  <a:pt x="2228" y="4811"/>
                </a:lnTo>
                <a:lnTo>
                  <a:pt x="2049" y="4727"/>
                </a:lnTo>
                <a:close/>
                <a:moveTo>
                  <a:pt x="5204" y="6513"/>
                </a:moveTo>
                <a:lnTo>
                  <a:pt x="5335" y="6525"/>
                </a:lnTo>
                <a:lnTo>
                  <a:pt x="5573" y="6620"/>
                </a:lnTo>
                <a:lnTo>
                  <a:pt x="5752" y="6799"/>
                </a:lnTo>
                <a:lnTo>
                  <a:pt x="5847" y="7037"/>
                </a:lnTo>
                <a:lnTo>
                  <a:pt x="5859" y="7168"/>
                </a:lnTo>
                <a:lnTo>
                  <a:pt x="5847" y="7299"/>
                </a:lnTo>
                <a:lnTo>
                  <a:pt x="5752" y="7537"/>
                </a:lnTo>
                <a:lnTo>
                  <a:pt x="5573" y="7716"/>
                </a:lnTo>
                <a:lnTo>
                  <a:pt x="5335" y="7811"/>
                </a:lnTo>
                <a:lnTo>
                  <a:pt x="5204" y="7823"/>
                </a:lnTo>
                <a:lnTo>
                  <a:pt x="5073" y="7811"/>
                </a:lnTo>
                <a:lnTo>
                  <a:pt x="4835" y="7716"/>
                </a:lnTo>
                <a:lnTo>
                  <a:pt x="4656" y="7537"/>
                </a:lnTo>
                <a:lnTo>
                  <a:pt x="4561" y="7299"/>
                </a:lnTo>
                <a:lnTo>
                  <a:pt x="4549" y="7168"/>
                </a:lnTo>
                <a:lnTo>
                  <a:pt x="4561" y="7037"/>
                </a:lnTo>
                <a:lnTo>
                  <a:pt x="4656" y="6799"/>
                </a:lnTo>
                <a:lnTo>
                  <a:pt x="4835" y="6620"/>
                </a:lnTo>
                <a:lnTo>
                  <a:pt x="5073" y="6525"/>
                </a:lnTo>
                <a:lnTo>
                  <a:pt x="5204" y="6513"/>
                </a:lnTo>
                <a:close/>
                <a:moveTo>
                  <a:pt x="5192" y="1608"/>
                </a:moveTo>
                <a:lnTo>
                  <a:pt x="5061" y="1631"/>
                </a:lnTo>
                <a:lnTo>
                  <a:pt x="4883" y="1822"/>
                </a:lnTo>
                <a:lnTo>
                  <a:pt x="4859" y="1941"/>
                </a:lnTo>
                <a:lnTo>
                  <a:pt x="4859" y="5906"/>
                </a:lnTo>
                <a:lnTo>
                  <a:pt x="4656" y="5966"/>
                </a:lnTo>
                <a:lnTo>
                  <a:pt x="4311" y="6204"/>
                </a:lnTo>
                <a:lnTo>
                  <a:pt x="4061" y="6537"/>
                </a:lnTo>
                <a:lnTo>
                  <a:pt x="3918" y="6942"/>
                </a:lnTo>
                <a:lnTo>
                  <a:pt x="3906" y="7168"/>
                </a:lnTo>
                <a:lnTo>
                  <a:pt x="3918" y="7430"/>
                </a:lnTo>
                <a:lnTo>
                  <a:pt x="4121" y="7894"/>
                </a:lnTo>
                <a:lnTo>
                  <a:pt x="4478" y="8252"/>
                </a:lnTo>
                <a:lnTo>
                  <a:pt x="4942" y="8454"/>
                </a:lnTo>
                <a:lnTo>
                  <a:pt x="5204" y="8466"/>
                </a:lnTo>
                <a:lnTo>
                  <a:pt x="5466" y="8454"/>
                </a:lnTo>
                <a:lnTo>
                  <a:pt x="5942" y="8252"/>
                </a:lnTo>
                <a:lnTo>
                  <a:pt x="6288" y="7894"/>
                </a:lnTo>
                <a:lnTo>
                  <a:pt x="6490" y="7430"/>
                </a:lnTo>
                <a:lnTo>
                  <a:pt x="6514" y="7168"/>
                </a:lnTo>
                <a:lnTo>
                  <a:pt x="6490" y="6942"/>
                </a:lnTo>
                <a:lnTo>
                  <a:pt x="6347" y="6537"/>
                </a:lnTo>
                <a:lnTo>
                  <a:pt x="6085" y="6204"/>
                </a:lnTo>
                <a:lnTo>
                  <a:pt x="5728" y="5966"/>
                </a:lnTo>
                <a:lnTo>
                  <a:pt x="5514" y="5906"/>
                </a:lnTo>
                <a:lnTo>
                  <a:pt x="5514" y="1941"/>
                </a:lnTo>
                <a:lnTo>
                  <a:pt x="5502" y="1822"/>
                </a:lnTo>
                <a:lnTo>
                  <a:pt x="5323" y="1631"/>
                </a:lnTo>
                <a:lnTo>
                  <a:pt x="5192" y="1608"/>
                </a:lnTo>
                <a:close/>
                <a:moveTo>
                  <a:pt x="10086" y="5846"/>
                </a:moveTo>
                <a:lnTo>
                  <a:pt x="9955" y="5870"/>
                </a:lnTo>
                <a:lnTo>
                  <a:pt x="9776" y="6049"/>
                </a:lnTo>
                <a:lnTo>
                  <a:pt x="9764" y="6168"/>
                </a:lnTo>
                <a:lnTo>
                  <a:pt x="9764" y="7144"/>
                </a:lnTo>
                <a:lnTo>
                  <a:pt x="8788" y="7144"/>
                </a:lnTo>
                <a:lnTo>
                  <a:pt x="8657" y="7168"/>
                </a:lnTo>
                <a:lnTo>
                  <a:pt x="8479" y="7359"/>
                </a:lnTo>
                <a:lnTo>
                  <a:pt x="8455" y="7478"/>
                </a:lnTo>
                <a:lnTo>
                  <a:pt x="8479" y="7609"/>
                </a:lnTo>
                <a:lnTo>
                  <a:pt x="8657" y="7787"/>
                </a:lnTo>
                <a:lnTo>
                  <a:pt x="8788" y="7799"/>
                </a:lnTo>
                <a:lnTo>
                  <a:pt x="9764" y="7799"/>
                </a:lnTo>
                <a:lnTo>
                  <a:pt x="9764" y="8776"/>
                </a:lnTo>
                <a:lnTo>
                  <a:pt x="9776" y="8918"/>
                </a:lnTo>
                <a:lnTo>
                  <a:pt x="9955" y="9085"/>
                </a:lnTo>
                <a:lnTo>
                  <a:pt x="10086" y="9109"/>
                </a:lnTo>
                <a:lnTo>
                  <a:pt x="10217" y="9085"/>
                </a:lnTo>
                <a:lnTo>
                  <a:pt x="10396" y="8918"/>
                </a:lnTo>
                <a:lnTo>
                  <a:pt x="10419" y="8776"/>
                </a:lnTo>
                <a:lnTo>
                  <a:pt x="10419" y="7799"/>
                </a:lnTo>
                <a:lnTo>
                  <a:pt x="11396" y="7799"/>
                </a:lnTo>
                <a:lnTo>
                  <a:pt x="11515" y="7787"/>
                </a:lnTo>
                <a:lnTo>
                  <a:pt x="11693" y="7609"/>
                </a:lnTo>
                <a:lnTo>
                  <a:pt x="11717" y="7478"/>
                </a:lnTo>
                <a:lnTo>
                  <a:pt x="11693" y="7359"/>
                </a:lnTo>
                <a:lnTo>
                  <a:pt x="11515" y="7168"/>
                </a:lnTo>
                <a:lnTo>
                  <a:pt x="11396" y="7144"/>
                </a:lnTo>
                <a:lnTo>
                  <a:pt x="10419" y="7144"/>
                </a:lnTo>
                <a:lnTo>
                  <a:pt x="10419" y="6168"/>
                </a:lnTo>
                <a:lnTo>
                  <a:pt x="10396" y="6049"/>
                </a:lnTo>
                <a:lnTo>
                  <a:pt x="10217" y="5870"/>
                </a:lnTo>
                <a:lnTo>
                  <a:pt x="10086" y="5846"/>
                </a:lnTo>
                <a:close/>
                <a:moveTo>
                  <a:pt x="10086" y="5215"/>
                </a:moveTo>
                <a:lnTo>
                  <a:pt x="10324" y="5227"/>
                </a:lnTo>
                <a:lnTo>
                  <a:pt x="10765" y="5311"/>
                </a:lnTo>
                <a:lnTo>
                  <a:pt x="11181" y="5489"/>
                </a:lnTo>
                <a:lnTo>
                  <a:pt x="11539" y="5727"/>
                </a:lnTo>
                <a:lnTo>
                  <a:pt x="11848" y="6037"/>
                </a:lnTo>
                <a:lnTo>
                  <a:pt x="12098" y="6406"/>
                </a:lnTo>
                <a:lnTo>
                  <a:pt x="12265" y="6811"/>
                </a:lnTo>
                <a:lnTo>
                  <a:pt x="12360" y="7263"/>
                </a:lnTo>
                <a:lnTo>
                  <a:pt x="12360" y="7490"/>
                </a:lnTo>
                <a:lnTo>
                  <a:pt x="12360" y="7728"/>
                </a:lnTo>
                <a:lnTo>
                  <a:pt x="12265" y="8168"/>
                </a:lnTo>
                <a:lnTo>
                  <a:pt x="12098" y="8585"/>
                </a:lnTo>
                <a:lnTo>
                  <a:pt x="11848" y="8942"/>
                </a:lnTo>
                <a:lnTo>
                  <a:pt x="11539" y="9252"/>
                </a:lnTo>
                <a:lnTo>
                  <a:pt x="11181" y="9502"/>
                </a:lnTo>
                <a:lnTo>
                  <a:pt x="10765" y="9669"/>
                </a:lnTo>
                <a:lnTo>
                  <a:pt x="10324" y="9764"/>
                </a:lnTo>
                <a:lnTo>
                  <a:pt x="10086" y="9776"/>
                </a:lnTo>
                <a:lnTo>
                  <a:pt x="9848" y="9764"/>
                </a:lnTo>
                <a:lnTo>
                  <a:pt x="9407" y="9669"/>
                </a:lnTo>
                <a:lnTo>
                  <a:pt x="9002" y="9502"/>
                </a:lnTo>
                <a:lnTo>
                  <a:pt x="8633" y="9252"/>
                </a:lnTo>
                <a:lnTo>
                  <a:pt x="8324" y="8942"/>
                </a:lnTo>
                <a:lnTo>
                  <a:pt x="8086" y="8585"/>
                </a:lnTo>
                <a:lnTo>
                  <a:pt x="7907" y="8168"/>
                </a:lnTo>
                <a:lnTo>
                  <a:pt x="7812" y="7728"/>
                </a:lnTo>
                <a:lnTo>
                  <a:pt x="7812" y="7490"/>
                </a:lnTo>
                <a:lnTo>
                  <a:pt x="7812" y="7263"/>
                </a:lnTo>
                <a:lnTo>
                  <a:pt x="7907" y="6811"/>
                </a:lnTo>
                <a:lnTo>
                  <a:pt x="8086" y="6406"/>
                </a:lnTo>
                <a:lnTo>
                  <a:pt x="8324" y="6037"/>
                </a:lnTo>
                <a:lnTo>
                  <a:pt x="8633" y="5727"/>
                </a:lnTo>
                <a:lnTo>
                  <a:pt x="9002" y="5489"/>
                </a:lnTo>
                <a:lnTo>
                  <a:pt x="9407" y="5311"/>
                </a:lnTo>
                <a:lnTo>
                  <a:pt x="9848" y="5227"/>
                </a:lnTo>
                <a:lnTo>
                  <a:pt x="10086" y="5215"/>
                </a:lnTo>
                <a:close/>
                <a:moveTo>
                  <a:pt x="5204" y="0"/>
                </a:moveTo>
                <a:lnTo>
                  <a:pt x="4668" y="24"/>
                </a:lnTo>
                <a:lnTo>
                  <a:pt x="3656" y="226"/>
                </a:lnTo>
                <a:lnTo>
                  <a:pt x="2716" y="619"/>
                </a:lnTo>
                <a:lnTo>
                  <a:pt x="1882" y="1191"/>
                </a:lnTo>
                <a:lnTo>
                  <a:pt x="1180" y="1893"/>
                </a:lnTo>
                <a:lnTo>
                  <a:pt x="620" y="2727"/>
                </a:lnTo>
                <a:lnTo>
                  <a:pt x="227" y="3656"/>
                </a:lnTo>
                <a:lnTo>
                  <a:pt x="13" y="4680"/>
                </a:lnTo>
                <a:lnTo>
                  <a:pt x="1" y="5215"/>
                </a:lnTo>
                <a:lnTo>
                  <a:pt x="13" y="5751"/>
                </a:lnTo>
                <a:lnTo>
                  <a:pt x="227" y="6763"/>
                </a:lnTo>
                <a:lnTo>
                  <a:pt x="620" y="7704"/>
                </a:lnTo>
                <a:lnTo>
                  <a:pt x="1180" y="8525"/>
                </a:lnTo>
                <a:lnTo>
                  <a:pt x="1882" y="9240"/>
                </a:lnTo>
                <a:lnTo>
                  <a:pt x="2716" y="9799"/>
                </a:lnTo>
                <a:lnTo>
                  <a:pt x="3656" y="10192"/>
                </a:lnTo>
                <a:lnTo>
                  <a:pt x="4668" y="10407"/>
                </a:lnTo>
                <a:lnTo>
                  <a:pt x="5204" y="10419"/>
                </a:lnTo>
                <a:lnTo>
                  <a:pt x="5502" y="10419"/>
                </a:lnTo>
                <a:lnTo>
                  <a:pt x="6085" y="10347"/>
                </a:lnTo>
                <a:lnTo>
                  <a:pt x="6645" y="10216"/>
                </a:lnTo>
                <a:lnTo>
                  <a:pt x="7193" y="10026"/>
                </a:lnTo>
                <a:lnTo>
                  <a:pt x="7455" y="9907"/>
                </a:lnTo>
                <a:lnTo>
                  <a:pt x="7216" y="9657"/>
                </a:lnTo>
                <a:lnTo>
                  <a:pt x="7050" y="9359"/>
                </a:lnTo>
                <a:lnTo>
                  <a:pt x="6621" y="9549"/>
                </a:lnTo>
                <a:lnTo>
                  <a:pt x="5692" y="9752"/>
                </a:lnTo>
                <a:lnTo>
                  <a:pt x="5204" y="9776"/>
                </a:lnTo>
                <a:lnTo>
                  <a:pt x="5204" y="9764"/>
                </a:lnTo>
                <a:lnTo>
                  <a:pt x="4740" y="9752"/>
                </a:lnTo>
                <a:lnTo>
                  <a:pt x="3847" y="9573"/>
                </a:lnTo>
                <a:lnTo>
                  <a:pt x="3025" y="9228"/>
                </a:lnTo>
                <a:lnTo>
                  <a:pt x="2299" y="8728"/>
                </a:lnTo>
                <a:lnTo>
                  <a:pt x="1680" y="8109"/>
                </a:lnTo>
                <a:lnTo>
                  <a:pt x="1192" y="7382"/>
                </a:lnTo>
                <a:lnTo>
                  <a:pt x="846" y="6573"/>
                </a:lnTo>
                <a:lnTo>
                  <a:pt x="668" y="5680"/>
                </a:lnTo>
                <a:lnTo>
                  <a:pt x="644" y="5215"/>
                </a:lnTo>
                <a:lnTo>
                  <a:pt x="668" y="4739"/>
                </a:lnTo>
                <a:lnTo>
                  <a:pt x="846" y="3858"/>
                </a:lnTo>
                <a:lnTo>
                  <a:pt x="1192" y="3036"/>
                </a:lnTo>
                <a:lnTo>
                  <a:pt x="1680" y="2310"/>
                </a:lnTo>
                <a:lnTo>
                  <a:pt x="2299" y="1691"/>
                </a:lnTo>
                <a:lnTo>
                  <a:pt x="3025" y="1203"/>
                </a:lnTo>
                <a:lnTo>
                  <a:pt x="3847" y="858"/>
                </a:lnTo>
                <a:lnTo>
                  <a:pt x="4740" y="667"/>
                </a:lnTo>
                <a:lnTo>
                  <a:pt x="5204" y="655"/>
                </a:lnTo>
                <a:lnTo>
                  <a:pt x="5597" y="667"/>
                </a:lnTo>
                <a:lnTo>
                  <a:pt x="6335" y="786"/>
                </a:lnTo>
                <a:lnTo>
                  <a:pt x="7038" y="1024"/>
                </a:lnTo>
                <a:lnTo>
                  <a:pt x="7669" y="1370"/>
                </a:lnTo>
                <a:lnTo>
                  <a:pt x="8252" y="1810"/>
                </a:lnTo>
                <a:lnTo>
                  <a:pt x="8752" y="2334"/>
                </a:lnTo>
                <a:lnTo>
                  <a:pt x="9157" y="2929"/>
                </a:lnTo>
                <a:lnTo>
                  <a:pt x="9467" y="3596"/>
                </a:lnTo>
                <a:lnTo>
                  <a:pt x="9586" y="3941"/>
                </a:lnTo>
                <a:lnTo>
                  <a:pt x="9836" y="3918"/>
                </a:lnTo>
                <a:lnTo>
                  <a:pt x="10086" y="3906"/>
                </a:lnTo>
                <a:lnTo>
                  <a:pt x="10169" y="3906"/>
                </a:lnTo>
                <a:lnTo>
                  <a:pt x="10229" y="3918"/>
                </a:lnTo>
                <a:lnTo>
                  <a:pt x="10110" y="3501"/>
                </a:lnTo>
                <a:lnTo>
                  <a:pt x="9776" y="2715"/>
                </a:lnTo>
                <a:lnTo>
                  <a:pt x="9312" y="2012"/>
                </a:lnTo>
                <a:lnTo>
                  <a:pt x="8740" y="1381"/>
                </a:lnTo>
                <a:lnTo>
                  <a:pt x="8086" y="858"/>
                </a:lnTo>
                <a:lnTo>
                  <a:pt x="7335" y="453"/>
                </a:lnTo>
                <a:lnTo>
                  <a:pt x="6526" y="167"/>
                </a:lnTo>
                <a:lnTo>
                  <a:pt x="5657" y="12"/>
                </a:lnTo>
                <a:lnTo>
                  <a:pt x="5204" y="0"/>
                </a:lnTo>
                <a:close/>
                <a:moveTo>
                  <a:pt x="10086" y="4561"/>
                </a:moveTo>
                <a:lnTo>
                  <a:pt x="9788" y="4572"/>
                </a:lnTo>
                <a:lnTo>
                  <a:pt x="9217" y="4692"/>
                </a:lnTo>
                <a:lnTo>
                  <a:pt x="8693" y="4918"/>
                </a:lnTo>
                <a:lnTo>
                  <a:pt x="8217" y="5227"/>
                </a:lnTo>
                <a:lnTo>
                  <a:pt x="7824" y="5620"/>
                </a:lnTo>
                <a:lnTo>
                  <a:pt x="7502" y="6096"/>
                </a:lnTo>
                <a:lnTo>
                  <a:pt x="7288" y="6620"/>
                </a:lnTo>
                <a:lnTo>
                  <a:pt x="7169" y="7192"/>
                </a:lnTo>
                <a:lnTo>
                  <a:pt x="7157" y="7490"/>
                </a:lnTo>
                <a:lnTo>
                  <a:pt x="7169" y="7799"/>
                </a:lnTo>
                <a:lnTo>
                  <a:pt x="7288" y="8371"/>
                </a:lnTo>
                <a:lnTo>
                  <a:pt x="7502" y="8895"/>
                </a:lnTo>
                <a:lnTo>
                  <a:pt x="7824" y="9359"/>
                </a:lnTo>
                <a:lnTo>
                  <a:pt x="8217" y="9752"/>
                </a:lnTo>
                <a:lnTo>
                  <a:pt x="8693" y="10073"/>
                </a:lnTo>
                <a:lnTo>
                  <a:pt x="9217" y="10300"/>
                </a:lnTo>
                <a:lnTo>
                  <a:pt x="9788" y="10419"/>
                </a:lnTo>
                <a:lnTo>
                  <a:pt x="10384" y="10419"/>
                </a:lnTo>
                <a:lnTo>
                  <a:pt x="10955" y="10300"/>
                </a:lnTo>
                <a:lnTo>
                  <a:pt x="11491" y="10073"/>
                </a:lnTo>
                <a:lnTo>
                  <a:pt x="11955" y="9752"/>
                </a:lnTo>
                <a:lnTo>
                  <a:pt x="12348" y="9359"/>
                </a:lnTo>
                <a:lnTo>
                  <a:pt x="12670" y="8895"/>
                </a:lnTo>
                <a:lnTo>
                  <a:pt x="12896" y="8371"/>
                </a:lnTo>
                <a:lnTo>
                  <a:pt x="13003" y="7799"/>
                </a:lnTo>
                <a:lnTo>
                  <a:pt x="13015" y="7490"/>
                </a:lnTo>
                <a:lnTo>
                  <a:pt x="13003" y="7192"/>
                </a:lnTo>
                <a:lnTo>
                  <a:pt x="12896" y="6620"/>
                </a:lnTo>
                <a:lnTo>
                  <a:pt x="12670" y="6096"/>
                </a:lnTo>
                <a:lnTo>
                  <a:pt x="12348" y="5620"/>
                </a:lnTo>
                <a:lnTo>
                  <a:pt x="11955" y="5227"/>
                </a:lnTo>
                <a:lnTo>
                  <a:pt x="11491" y="4918"/>
                </a:lnTo>
                <a:lnTo>
                  <a:pt x="10955" y="4692"/>
                </a:lnTo>
                <a:lnTo>
                  <a:pt x="10384" y="4572"/>
                </a:lnTo>
                <a:lnTo>
                  <a:pt x="10086" y="45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59"/>
          <p:cNvSpPr/>
          <p:nvPr/>
        </p:nvSpPr>
        <p:spPr>
          <a:xfrm>
            <a:off x="7187657" y="8971958"/>
            <a:ext cx="582969" cy="582969"/>
          </a:xfrm>
          <a:custGeom>
            <a:avLst/>
            <a:gdLst/>
            <a:ahLst/>
            <a:cxnLst/>
            <a:rect l="l" t="t" r="r" b="b"/>
            <a:pathLst>
              <a:path w="10419" h="10419" extrusionOk="0">
                <a:moveTo>
                  <a:pt x="5215" y="1465"/>
                </a:moveTo>
                <a:lnTo>
                  <a:pt x="5108" y="1477"/>
                </a:lnTo>
                <a:lnTo>
                  <a:pt x="4930" y="1548"/>
                </a:lnTo>
                <a:lnTo>
                  <a:pt x="4799" y="1679"/>
                </a:lnTo>
                <a:lnTo>
                  <a:pt x="4727" y="1858"/>
                </a:lnTo>
                <a:lnTo>
                  <a:pt x="4727" y="1953"/>
                </a:lnTo>
                <a:lnTo>
                  <a:pt x="4727" y="2060"/>
                </a:lnTo>
                <a:lnTo>
                  <a:pt x="4799" y="2227"/>
                </a:lnTo>
                <a:lnTo>
                  <a:pt x="4930" y="2358"/>
                </a:lnTo>
                <a:lnTo>
                  <a:pt x="5108" y="2441"/>
                </a:lnTo>
                <a:lnTo>
                  <a:pt x="5311" y="2441"/>
                </a:lnTo>
                <a:lnTo>
                  <a:pt x="5489" y="2358"/>
                </a:lnTo>
                <a:lnTo>
                  <a:pt x="5620" y="2227"/>
                </a:lnTo>
                <a:lnTo>
                  <a:pt x="5692" y="2060"/>
                </a:lnTo>
                <a:lnTo>
                  <a:pt x="5704" y="1953"/>
                </a:lnTo>
                <a:lnTo>
                  <a:pt x="5692" y="1858"/>
                </a:lnTo>
                <a:lnTo>
                  <a:pt x="5620" y="1679"/>
                </a:lnTo>
                <a:lnTo>
                  <a:pt x="5489" y="1548"/>
                </a:lnTo>
                <a:lnTo>
                  <a:pt x="5311" y="1477"/>
                </a:lnTo>
                <a:lnTo>
                  <a:pt x="5215" y="1465"/>
                </a:lnTo>
                <a:close/>
                <a:moveTo>
                  <a:pt x="2929" y="2441"/>
                </a:moveTo>
                <a:lnTo>
                  <a:pt x="2834" y="2453"/>
                </a:lnTo>
                <a:lnTo>
                  <a:pt x="2655" y="2524"/>
                </a:lnTo>
                <a:lnTo>
                  <a:pt x="2524" y="2655"/>
                </a:lnTo>
                <a:lnTo>
                  <a:pt x="2453" y="2834"/>
                </a:lnTo>
                <a:lnTo>
                  <a:pt x="2441" y="2929"/>
                </a:lnTo>
                <a:lnTo>
                  <a:pt x="2453" y="3036"/>
                </a:lnTo>
                <a:lnTo>
                  <a:pt x="2524" y="3203"/>
                </a:lnTo>
                <a:lnTo>
                  <a:pt x="2655" y="3334"/>
                </a:lnTo>
                <a:lnTo>
                  <a:pt x="2834" y="3417"/>
                </a:lnTo>
                <a:lnTo>
                  <a:pt x="3036" y="3417"/>
                </a:lnTo>
                <a:lnTo>
                  <a:pt x="3203" y="3334"/>
                </a:lnTo>
                <a:lnTo>
                  <a:pt x="3334" y="3203"/>
                </a:lnTo>
                <a:lnTo>
                  <a:pt x="3417" y="3036"/>
                </a:lnTo>
                <a:lnTo>
                  <a:pt x="3417" y="2929"/>
                </a:lnTo>
                <a:lnTo>
                  <a:pt x="3417" y="2834"/>
                </a:lnTo>
                <a:lnTo>
                  <a:pt x="3334" y="2655"/>
                </a:lnTo>
                <a:lnTo>
                  <a:pt x="3203" y="2524"/>
                </a:lnTo>
                <a:lnTo>
                  <a:pt x="3036" y="2453"/>
                </a:lnTo>
                <a:lnTo>
                  <a:pt x="2929" y="2441"/>
                </a:lnTo>
                <a:close/>
                <a:moveTo>
                  <a:pt x="1858" y="4727"/>
                </a:moveTo>
                <a:lnTo>
                  <a:pt x="1679" y="4799"/>
                </a:lnTo>
                <a:lnTo>
                  <a:pt x="1548" y="4942"/>
                </a:lnTo>
                <a:lnTo>
                  <a:pt x="1477" y="5108"/>
                </a:lnTo>
                <a:lnTo>
                  <a:pt x="1465" y="5215"/>
                </a:lnTo>
                <a:lnTo>
                  <a:pt x="1477" y="5311"/>
                </a:lnTo>
                <a:lnTo>
                  <a:pt x="1548" y="5489"/>
                </a:lnTo>
                <a:lnTo>
                  <a:pt x="1679" y="5620"/>
                </a:lnTo>
                <a:lnTo>
                  <a:pt x="1858" y="5692"/>
                </a:lnTo>
                <a:lnTo>
                  <a:pt x="1953" y="5704"/>
                </a:lnTo>
                <a:lnTo>
                  <a:pt x="2060" y="5692"/>
                </a:lnTo>
                <a:lnTo>
                  <a:pt x="2227" y="5620"/>
                </a:lnTo>
                <a:lnTo>
                  <a:pt x="2358" y="5489"/>
                </a:lnTo>
                <a:lnTo>
                  <a:pt x="2441" y="5311"/>
                </a:lnTo>
                <a:lnTo>
                  <a:pt x="2441" y="5215"/>
                </a:lnTo>
                <a:lnTo>
                  <a:pt x="2441" y="5108"/>
                </a:lnTo>
                <a:lnTo>
                  <a:pt x="2358" y="4942"/>
                </a:lnTo>
                <a:lnTo>
                  <a:pt x="2227" y="4799"/>
                </a:lnTo>
                <a:lnTo>
                  <a:pt x="2048" y="4727"/>
                </a:lnTo>
                <a:close/>
                <a:moveTo>
                  <a:pt x="8371" y="4727"/>
                </a:moveTo>
                <a:lnTo>
                  <a:pt x="8192" y="4811"/>
                </a:lnTo>
                <a:lnTo>
                  <a:pt x="8061" y="4942"/>
                </a:lnTo>
                <a:lnTo>
                  <a:pt x="7990" y="5108"/>
                </a:lnTo>
                <a:lnTo>
                  <a:pt x="7978" y="5215"/>
                </a:lnTo>
                <a:lnTo>
                  <a:pt x="7990" y="5311"/>
                </a:lnTo>
                <a:lnTo>
                  <a:pt x="8061" y="5489"/>
                </a:lnTo>
                <a:lnTo>
                  <a:pt x="8192" y="5620"/>
                </a:lnTo>
                <a:lnTo>
                  <a:pt x="8371" y="5692"/>
                </a:lnTo>
                <a:lnTo>
                  <a:pt x="8466" y="5704"/>
                </a:lnTo>
                <a:lnTo>
                  <a:pt x="8561" y="5692"/>
                </a:lnTo>
                <a:lnTo>
                  <a:pt x="8740" y="5620"/>
                </a:lnTo>
                <a:lnTo>
                  <a:pt x="8871" y="5489"/>
                </a:lnTo>
                <a:lnTo>
                  <a:pt x="8942" y="5311"/>
                </a:lnTo>
                <a:lnTo>
                  <a:pt x="8954" y="5215"/>
                </a:lnTo>
                <a:lnTo>
                  <a:pt x="8942" y="5108"/>
                </a:lnTo>
                <a:lnTo>
                  <a:pt x="8871" y="4942"/>
                </a:lnTo>
                <a:lnTo>
                  <a:pt x="8740" y="4811"/>
                </a:lnTo>
                <a:lnTo>
                  <a:pt x="8561" y="4727"/>
                </a:lnTo>
                <a:close/>
                <a:moveTo>
                  <a:pt x="5215" y="6513"/>
                </a:moveTo>
                <a:lnTo>
                  <a:pt x="5346" y="6525"/>
                </a:lnTo>
                <a:lnTo>
                  <a:pt x="5573" y="6620"/>
                </a:lnTo>
                <a:lnTo>
                  <a:pt x="5751" y="6799"/>
                </a:lnTo>
                <a:lnTo>
                  <a:pt x="5846" y="7037"/>
                </a:lnTo>
                <a:lnTo>
                  <a:pt x="5858" y="7168"/>
                </a:lnTo>
                <a:lnTo>
                  <a:pt x="5846" y="7299"/>
                </a:lnTo>
                <a:lnTo>
                  <a:pt x="5751" y="7537"/>
                </a:lnTo>
                <a:lnTo>
                  <a:pt x="5573" y="7704"/>
                </a:lnTo>
                <a:lnTo>
                  <a:pt x="5346" y="7811"/>
                </a:lnTo>
                <a:lnTo>
                  <a:pt x="5215" y="7823"/>
                </a:lnTo>
                <a:lnTo>
                  <a:pt x="5073" y="7811"/>
                </a:lnTo>
                <a:lnTo>
                  <a:pt x="4846" y="7704"/>
                </a:lnTo>
                <a:lnTo>
                  <a:pt x="4668" y="7537"/>
                </a:lnTo>
                <a:lnTo>
                  <a:pt x="4572" y="7299"/>
                </a:lnTo>
                <a:lnTo>
                  <a:pt x="4561" y="7168"/>
                </a:lnTo>
                <a:lnTo>
                  <a:pt x="4572" y="7037"/>
                </a:lnTo>
                <a:lnTo>
                  <a:pt x="4668" y="6799"/>
                </a:lnTo>
                <a:lnTo>
                  <a:pt x="4846" y="6620"/>
                </a:lnTo>
                <a:lnTo>
                  <a:pt x="5073" y="6525"/>
                </a:lnTo>
                <a:lnTo>
                  <a:pt x="5215" y="6513"/>
                </a:lnTo>
                <a:close/>
                <a:moveTo>
                  <a:pt x="7513" y="2596"/>
                </a:moveTo>
                <a:lnTo>
                  <a:pt x="7275" y="2667"/>
                </a:lnTo>
                <a:lnTo>
                  <a:pt x="7204" y="2775"/>
                </a:lnTo>
                <a:lnTo>
                  <a:pt x="5525" y="5906"/>
                </a:lnTo>
                <a:lnTo>
                  <a:pt x="5370" y="5870"/>
                </a:lnTo>
                <a:lnTo>
                  <a:pt x="5215" y="5858"/>
                </a:lnTo>
                <a:lnTo>
                  <a:pt x="4942" y="5882"/>
                </a:lnTo>
                <a:lnTo>
                  <a:pt x="4477" y="6085"/>
                </a:lnTo>
                <a:lnTo>
                  <a:pt x="4120" y="6430"/>
                </a:lnTo>
                <a:lnTo>
                  <a:pt x="3929" y="6894"/>
                </a:lnTo>
                <a:lnTo>
                  <a:pt x="3906" y="7168"/>
                </a:lnTo>
                <a:lnTo>
                  <a:pt x="3929" y="7430"/>
                </a:lnTo>
                <a:lnTo>
                  <a:pt x="4120" y="7894"/>
                </a:lnTo>
                <a:lnTo>
                  <a:pt x="4477" y="8252"/>
                </a:lnTo>
                <a:lnTo>
                  <a:pt x="4942" y="8454"/>
                </a:lnTo>
                <a:lnTo>
                  <a:pt x="5215" y="8466"/>
                </a:lnTo>
                <a:lnTo>
                  <a:pt x="5477" y="8454"/>
                </a:lnTo>
                <a:lnTo>
                  <a:pt x="5942" y="8252"/>
                </a:lnTo>
                <a:lnTo>
                  <a:pt x="6299" y="7894"/>
                </a:lnTo>
                <a:lnTo>
                  <a:pt x="6489" y="7430"/>
                </a:lnTo>
                <a:lnTo>
                  <a:pt x="6513" y="7168"/>
                </a:lnTo>
                <a:lnTo>
                  <a:pt x="6501" y="7025"/>
                </a:lnTo>
                <a:lnTo>
                  <a:pt x="6454" y="6763"/>
                </a:lnTo>
                <a:lnTo>
                  <a:pt x="6275" y="6406"/>
                </a:lnTo>
                <a:lnTo>
                  <a:pt x="6096" y="6216"/>
                </a:lnTo>
                <a:lnTo>
                  <a:pt x="7775" y="3084"/>
                </a:lnTo>
                <a:lnTo>
                  <a:pt x="7823" y="2965"/>
                </a:lnTo>
                <a:lnTo>
                  <a:pt x="7752" y="2727"/>
                </a:lnTo>
                <a:lnTo>
                  <a:pt x="7644" y="2644"/>
                </a:lnTo>
                <a:lnTo>
                  <a:pt x="7513" y="2596"/>
                </a:lnTo>
                <a:close/>
                <a:moveTo>
                  <a:pt x="5215" y="655"/>
                </a:moveTo>
                <a:lnTo>
                  <a:pt x="5680" y="667"/>
                </a:lnTo>
                <a:lnTo>
                  <a:pt x="6573" y="858"/>
                </a:lnTo>
                <a:lnTo>
                  <a:pt x="7382" y="1203"/>
                </a:lnTo>
                <a:lnTo>
                  <a:pt x="8109" y="1691"/>
                </a:lnTo>
                <a:lnTo>
                  <a:pt x="8728" y="2310"/>
                </a:lnTo>
                <a:lnTo>
                  <a:pt x="9228" y="3036"/>
                </a:lnTo>
                <a:lnTo>
                  <a:pt x="9573" y="3858"/>
                </a:lnTo>
                <a:lnTo>
                  <a:pt x="9752" y="4739"/>
                </a:lnTo>
                <a:lnTo>
                  <a:pt x="9764" y="5215"/>
                </a:lnTo>
                <a:lnTo>
                  <a:pt x="9752" y="5680"/>
                </a:lnTo>
                <a:lnTo>
                  <a:pt x="9573" y="6573"/>
                </a:lnTo>
                <a:lnTo>
                  <a:pt x="9228" y="7382"/>
                </a:lnTo>
                <a:lnTo>
                  <a:pt x="8728" y="8109"/>
                </a:lnTo>
                <a:lnTo>
                  <a:pt x="8109" y="8728"/>
                </a:lnTo>
                <a:lnTo>
                  <a:pt x="7382" y="9228"/>
                </a:lnTo>
                <a:lnTo>
                  <a:pt x="6573" y="9573"/>
                </a:lnTo>
                <a:lnTo>
                  <a:pt x="5680" y="9752"/>
                </a:lnTo>
                <a:lnTo>
                  <a:pt x="5215" y="9764"/>
                </a:lnTo>
                <a:lnTo>
                  <a:pt x="4739" y="9752"/>
                </a:lnTo>
                <a:lnTo>
                  <a:pt x="3858" y="9573"/>
                </a:lnTo>
                <a:lnTo>
                  <a:pt x="3036" y="9228"/>
                </a:lnTo>
                <a:lnTo>
                  <a:pt x="2310" y="8728"/>
                </a:lnTo>
                <a:lnTo>
                  <a:pt x="1691" y="8109"/>
                </a:lnTo>
                <a:lnTo>
                  <a:pt x="1203" y="7382"/>
                </a:lnTo>
                <a:lnTo>
                  <a:pt x="858" y="6573"/>
                </a:lnTo>
                <a:lnTo>
                  <a:pt x="667" y="5680"/>
                </a:lnTo>
                <a:lnTo>
                  <a:pt x="655" y="5215"/>
                </a:lnTo>
                <a:lnTo>
                  <a:pt x="667" y="4739"/>
                </a:lnTo>
                <a:lnTo>
                  <a:pt x="858" y="3858"/>
                </a:lnTo>
                <a:lnTo>
                  <a:pt x="1203" y="3036"/>
                </a:lnTo>
                <a:lnTo>
                  <a:pt x="1691" y="2310"/>
                </a:lnTo>
                <a:lnTo>
                  <a:pt x="2310" y="1691"/>
                </a:lnTo>
                <a:lnTo>
                  <a:pt x="3036" y="1203"/>
                </a:lnTo>
                <a:lnTo>
                  <a:pt x="3858" y="858"/>
                </a:lnTo>
                <a:lnTo>
                  <a:pt x="4739" y="667"/>
                </a:lnTo>
                <a:lnTo>
                  <a:pt x="5215" y="655"/>
                </a:lnTo>
                <a:close/>
                <a:moveTo>
                  <a:pt x="5215" y="0"/>
                </a:moveTo>
                <a:lnTo>
                  <a:pt x="4680" y="24"/>
                </a:lnTo>
                <a:lnTo>
                  <a:pt x="3656" y="226"/>
                </a:lnTo>
                <a:lnTo>
                  <a:pt x="2727" y="619"/>
                </a:lnTo>
                <a:lnTo>
                  <a:pt x="1893" y="1191"/>
                </a:lnTo>
                <a:lnTo>
                  <a:pt x="1191" y="1893"/>
                </a:lnTo>
                <a:lnTo>
                  <a:pt x="619" y="2727"/>
                </a:lnTo>
                <a:lnTo>
                  <a:pt x="226" y="3656"/>
                </a:lnTo>
                <a:lnTo>
                  <a:pt x="24" y="4680"/>
                </a:lnTo>
                <a:lnTo>
                  <a:pt x="0" y="5215"/>
                </a:lnTo>
                <a:lnTo>
                  <a:pt x="24" y="5751"/>
                </a:lnTo>
                <a:lnTo>
                  <a:pt x="226" y="6763"/>
                </a:lnTo>
                <a:lnTo>
                  <a:pt x="619" y="7704"/>
                </a:lnTo>
                <a:lnTo>
                  <a:pt x="1191" y="8525"/>
                </a:lnTo>
                <a:lnTo>
                  <a:pt x="1893" y="9240"/>
                </a:lnTo>
                <a:lnTo>
                  <a:pt x="2727" y="9799"/>
                </a:lnTo>
                <a:lnTo>
                  <a:pt x="3656" y="10192"/>
                </a:lnTo>
                <a:lnTo>
                  <a:pt x="4680" y="10407"/>
                </a:lnTo>
                <a:lnTo>
                  <a:pt x="5215" y="10419"/>
                </a:lnTo>
                <a:lnTo>
                  <a:pt x="5751" y="10407"/>
                </a:lnTo>
                <a:lnTo>
                  <a:pt x="6763" y="10192"/>
                </a:lnTo>
                <a:lnTo>
                  <a:pt x="7704" y="9799"/>
                </a:lnTo>
                <a:lnTo>
                  <a:pt x="8525" y="9240"/>
                </a:lnTo>
                <a:lnTo>
                  <a:pt x="9240" y="8525"/>
                </a:lnTo>
                <a:lnTo>
                  <a:pt x="9799" y="7704"/>
                </a:lnTo>
                <a:lnTo>
                  <a:pt x="10192" y="6763"/>
                </a:lnTo>
                <a:lnTo>
                  <a:pt x="10407" y="5751"/>
                </a:lnTo>
                <a:lnTo>
                  <a:pt x="10419" y="5215"/>
                </a:lnTo>
                <a:lnTo>
                  <a:pt x="10407" y="4680"/>
                </a:lnTo>
                <a:lnTo>
                  <a:pt x="10192" y="3656"/>
                </a:lnTo>
                <a:lnTo>
                  <a:pt x="9799" y="2727"/>
                </a:lnTo>
                <a:lnTo>
                  <a:pt x="9240" y="1893"/>
                </a:lnTo>
                <a:lnTo>
                  <a:pt x="8525" y="1191"/>
                </a:lnTo>
                <a:lnTo>
                  <a:pt x="7704" y="619"/>
                </a:lnTo>
                <a:lnTo>
                  <a:pt x="6763" y="226"/>
                </a:lnTo>
                <a:lnTo>
                  <a:pt x="5751" y="24"/>
                </a:lnTo>
                <a:lnTo>
                  <a:pt x="5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59"/>
          <p:cNvSpPr/>
          <p:nvPr/>
        </p:nvSpPr>
        <p:spPr>
          <a:xfrm>
            <a:off x="8299538" y="8971958"/>
            <a:ext cx="582969" cy="582969"/>
          </a:xfrm>
          <a:custGeom>
            <a:avLst/>
            <a:gdLst/>
            <a:ahLst/>
            <a:cxnLst/>
            <a:rect l="l" t="t" r="r" b="b"/>
            <a:pathLst>
              <a:path w="10419" h="10419" extrusionOk="0">
                <a:moveTo>
                  <a:pt x="5204" y="1465"/>
                </a:moveTo>
                <a:lnTo>
                  <a:pt x="5109" y="1477"/>
                </a:lnTo>
                <a:lnTo>
                  <a:pt x="4930" y="1548"/>
                </a:lnTo>
                <a:lnTo>
                  <a:pt x="4799" y="1679"/>
                </a:lnTo>
                <a:lnTo>
                  <a:pt x="4728" y="1858"/>
                </a:lnTo>
                <a:lnTo>
                  <a:pt x="4716" y="1953"/>
                </a:lnTo>
                <a:lnTo>
                  <a:pt x="4728" y="2060"/>
                </a:lnTo>
                <a:lnTo>
                  <a:pt x="4799" y="2227"/>
                </a:lnTo>
                <a:lnTo>
                  <a:pt x="4930" y="2358"/>
                </a:lnTo>
                <a:lnTo>
                  <a:pt x="5109" y="2441"/>
                </a:lnTo>
                <a:lnTo>
                  <a:pt x="5299" y="2441"/>
                </a:lnTo>
                <a:lnTo>
                  <a:pt x="5478" y="2358"/>
                </a:lnTo>
                <a:lnTo>
                  <a:pt x="5609" y="2227"/>
                </a:lnTo>
                <a:lnTo>
                  <a:pt x="5680" y="2060"/>
                </a:lnTo>
                <a:lnTo>
                  <a:pt x="5692" y="1953"/>
                </a:lnTo>
                <a:lnTo>
                  <a:pt x="5680" y="1858"/>
                </a:lnTo>
                <a:lnTo>
                  <a:pt x="5609" y="1679"/>
                </a:lnTo>
                <a:lnTo>
                  <a:pt x="5478" y="1548"/>
                </a:lnTo>
                <a:lnTo>
                  <a:pt x="5299" y="1477"/>
                </a:lnTo>
                <a:lnTo>
                  <a:pt x="5204" y="1465"/>
                </a:lnTo>
                <a:close/>
                <a:moveTo>
                  <a:pt x="7478" y="2441"/>
                </a:moveTo>
                <a:lnTo>
                  <a:pt x="7383" y="2453"/>
                </a:lnTo>
                <a:lnTo>
                  <a:pt x="7204" y="2524"/>
                </a:lnTo>
                <a:lnTo>
                  <a:pt x="7073" y="2655"/>
                </a:lnTo>
                <a:lnTo>
                  <a:pt x="7002" y="2834"/>
                </a:lnTo>
                <a:lnTo>
                  <a:pt x="6990" y="2929"/>
                </a:lnTo>
                <a:lnTo>
                  <a:pt x="7002" y="3036"/>
                </a:lnTo>
                <a:lnTo>
                  <a:pt x="7073" y="3203"/>
                </a:lnTo>
                <a:lnTo>
                  <a:pt x="7204" y="3334"/>
                </a:lnTo>
                <a:lnTo>
                  <a:pt x="7383" y="3417"/>
                </a:lnTo>
                <a:lnTo>
                  <a:pt x="7585" y="3417"/>
                </a:lnTo>
                <a:lnTo>
                  <a:pt x="7752" y="3334"/>
                </a:lnTo>
                <a:lnTo>
                  <a:pt x="7895" y="3203"/>
                </a:lnTo>
                <a:lnTo>
                  <a:pt x="7966" y="3036"/>
                </a:lnTo>
                <a:lnTo>
                  <a:pt x="7966" y="2929"/>
                </a:lnTo>
                <a:lnTo>
                  <a:pt x="7966" y="2834"/>
                </a:lnTo>
                <a:lnTo>
                  <a:pt x="7895" y="2655"/>
                </a:lnTo>
                <a:lnTo>
                  <a:pt x="7752" y="2524"/>
                </a:lnTo>
                <a:lnTo>
                  <a:pt x="7585" y="2453"/>
                </a:lnTo>
                <a:lnTo>
                  <a:pt x="7478" y="2441"/>
                </a:lnTo>
                <a:close/>
                <a:moveTo>
                  <a:pt x="1846" y="4727"/>
                </a:moveTo>
                <a:lnTo>
                  <a:pt x="1668" y="4799"/>
                </a:lnTo>
                <a:lnTo>
                  <a:pt x="1537" y="4942"/>
                </a:lnTo>
                <a:lnTo>
                  <a:pt x="1465" y="5108"/>
                </a:lnTo>
                <a:lnTo>
                  <a:pt x="1465" y="5215"/>
                </a:lnTo>
                <a:lnTo>
                  <a:pt x="1465" y="5311"/>
                </a:lnTo>
                <a:lnTo>
                  <a:pt x="1537" y="5489"/>
                </a:lnTo>
                <a:lnTo>
                  <a:pt x="1668" y="5620"/>
                </a:lnTo>
                <a:lnTo>
                  <a:pt x="1846" y="5692"/>
                </a:lnTo>
                <a:lnTo>
                  <a:pt x="1953" y="5704"/>
                </a:lnTo>
                <a:lnTo>
                  <a:pt x="2049" y="5692"/>
                </a:lnTo>
                <a:lnTo>
                  <a:pt x="2227" y="5620"/>
                </a:lnTo>
                <a:lnTo>
                  <a:pt x="2358" y="5489"/>
                </a:lnTo>
                <a:lnTo>
                  <a:pt x="2430" y="5311"/>
                </a:lnTo>
                <a:lnTo>
                  <a:pt x="2441" y="5215"/>
                </a:lnTo>
                <a:lnTo>
                  <a:pt x="2430" y="5108"/>
                </a:lnTo>
                <a:lnTo>
                  <a:pt x="2358" y="4942"/>
                </a:lnTo>
                <a:lnTo>
                  <a:pt x="2227" y="4799"/>
                </a:lnTo>
                <a:lnTo>
                  <a:pt x="2049" y="4727"/>
                </a:lnTo>
                <a:close/>
                <a:moveTo>
                  <a:pt x="8359" y="4727"/>
                </a:moveTo>
                <a:lnTo>
                  <a:pt x="8181" y="4811"/>
                </a:lnTo>
                <a:lnTo>
                  <a:pt x="8050" y="4942"/>
                </a:lnTo>
                <a:lnTo>
                  <a:pt x="7978" y="5108"/>
                </a:lnTo>
                <a:lnTo>
                  <a:pt x="7966" y="5215"/>
                </a:lnTo>
                <a:lnTo>
                  <a:pt x="7978" y="5311"/>
                </a:lnTo>
                <a:lnTo>
                  <a:pt x="8050" y="5489"/>
                </a:lnTo>
                <a:lnTo>
                  <a:pt x="8181" y="5620"/>
                </a:lnTo>
                <a:lnTo>
                  <a:pt x="8359" y="5692"/>
                </a:lnTo>
                <a:lnTo>
                  <a:pt x="8454" y="5704"/>
                </a:lnTo>
                <a:lnTo>
                  <a:pt x="8562" y="5692"/>
                </a:lnTo>
                <a:lnTo>
                  <a:pt x="8728" y="5620"/>
                </a:lnTo>
                <a:lnTo>
                  <a:pt x="8871" y="5489"/>
                </a:lnTo>
                <a:lnTo>
                  <a:pt x="8943" y="5311"/>
                </a:lnTo>
                <a:lnTo>
                  <a:pt x="8943" y="5215"/>
                </a:lnTo>
                <a:lnTo>
                  <a:pt x="8943" y="5108"/>
                </a:lnTo>
                <a:lnTo>
                  <a:pt x="8871" y="4942"/>
                </a:lnTo>
                <a:lnTo>
                  <a:pt x="8728" y="4811"/>
                </a:lnTo>
                <a:lnTo>
                  <a:pt x="8562" y="4727"/>
                </a:lnTo>
                <a:close/>
                <a:moveTo>
                  <a:pt x="5204" y="6513"/>
                </a:moveTo>
                <a:lnTo>
                  <a:pt x="5335" y="6525"/>
                </a:lnTo>
                <a:lnTo>
                  <a:pt x="5573" y="6620"/>
                </a:lnTo>
                <a:lnTo>
                  <a:pt x="5752" y="6799"/>
                </a:lnTo>
                <a:lnTo>
                  <a:pt x="5847" y="7037"/>
                </a:lnTo>
                <a:lnTo>
                  <a:pt x="5859" y="7168"/>
                </a:lnTo>
                <a:lnTo>
                  <a:pt x="5847" y="7299"/>
                </a:lnTo>
                <a:lnTo>
                  <a:pt x="5752" y="7537"/>
                </a:lnTo>
                <a:lnTo>
                  <a:pt x="5573" y="7704"/>
                </a:lnTo>
                <a:lnTo>
                  <a:pt x="5335" y="7811"/>
                </a:lnTo>
                <a:lnTo>
                  <a:pt x="5204" y="7823"/>
                </a:lnTo>
                <a:lnTo>
                  <a:pt x="5073" y="7811"/>
                </a:lnTo>
                <a:lnTo>
                  <a:pt x="4835" y="7704"/>
                </a:lnTo>
                <a:lnTo>
                  <a:pt x="4656" y="7537"/>
                </a:lnTo>
                <a:lnTo>
                  <a:pt x="4561" y="7299"/>
                </a:lnTo>
                <a:lnTo>
                  <a:pt x="4549" y="7168"/>
                </a:lnTo>
                <a:lnTo>
                  <a:pt x="4561" y="7037"/>
                </a:lnTo>
                <a:lnTo>
                  <a:pt x="4656" y="6799"/>
                </a:lnTo>
                <a:lnTo>
                  <a:pt x="4835" y="6620"/>
                </a:lnTo>
                <a:lnTo>
                  <a:pt x="5073" y="6525"/>
                </a:lnTo>
                <a:lnTo>
                  <a:pt x="5204" y="6513"/>
                </a:lnTo>
                <a:close/>
                <a:moveTo>
                  <a:pt x="2894" y="2596"/>
                </a:moveTo>
                <a:lnTo>
                  <a:pt x="2775" y="2644"/>
                </a:lnTo>
                <a:lnTo>
                  <a:pt x="2668" y="2727"/>
                </a:lnTo>
                <a:lnTo>
                  <a:pt x="2596" y="2965"/>
                </a:lnTo>
                <a:lnTo>
                  <a:pt x="2644" y="3084"/>
                </a:lnTo>
                <a:lnTo>
                  <a:pt x="4323" y="6204"/>
                </a:lnTo>
                <a:lnTo>
                  <a:pt x="4144" y="6394"/>
                </a:lnTo>
                <a:lnTo>
                  <a:pt x="3966" y="6751"/>
                </a:lnTo>
                <a:lnTo>
                  <a:pt x="3906" y="7025"/>
                </a:lnTo>
                <a:lnTo>
                  <a:pt x="3906" y="7168"/>
                </a:lnTo>
                <a:lnTo>
                  <a:pt x="3918" y="7430"/>
                </a:lnTo>
                <a:lnTo>
                  <a:pt x="4120" y="7894"/>
                </a:lnTo>
                <a:lnTo>
                  <a:pt x="4466" y="8252"/>
                </a:lnTo>
                <a:lnTo>
                  <a:pt x="4942" y="8442"/>
                </a:lnTo>
                <a:lnTo>
                  <a:pt x="5204" y="8466"/>
                </a:lnTo>
                <a:lnTo>
                  <a:pt x="5466" y="8442"/>
                </a:lnTo>
                <a:lnTo>
                  <a:pt x="5942" y="8252"/>
                </a:lnTo>
                <a:lnTo>
                  <a:pt x="6287" y="7894"/>
                </a:lnTo>
                <a:lnTo>
                  <a:pt x="6490" y="7430"/>
                </a:lnTo>
                <a:lnTo>
                  <a:pt x="6502" y="7168"/>
                </a:lnTo>
                <a:lnTo>
                  <a:pt x="6490" y="6894"/>
                </a:lnTo>
                <a:lnTo>
                  <a:pt x="6287" y="6430"/>
                </a:lnTo>
                <a:lnTo>
                  <a:pt x="5942" y="6073"/>
                </a:lnTo>
                <a:lnTo>
                  <a:pt x="5466" y="5882"/>
                </a:lnTo>
                <a:lnTo>
                  <a:pt x="5204" y="5858"/>
                </a:lnTo>
                <a:lnTo>
                  <a:pt x="5049" y="5870"/>
                </a:lnTo>
                <a:lnTo>
                  <a:pt x="4894" y="5894"/>
                </a:lnTo>
                <a:lnTo>
                  <a:pt x="3215" y="2775"/>
                </a:lnTo>
                <a:lnTo>
                  <a:pt x="3132" y="2667"/>
                </a:lnTo>
                <a:lnTo>
                  <a:pt x="2894" y="2596"/>
                </a:lnTo>
                <a:close/>
                <a:moveTo>
                  <a:pt x="5204" y="655"/>
                </a:moveTo>
                <a:lnTo>
                  <a:pt x="5668" y="667"/>
                </a:lnTo>
                <a:lnTo>
                  <a:pt x="6561" y="858"/>
                </a:lnTo>
                <a:lnTo>
                  <a:pt x="7383" y="1203"/>
                </a:lnTo>
                <a:lnTo>
                  <a:pt x="8109" y="1691"/>
                </a:lnTo>
                <a:lnTo>
                  <a:pt x="8728" y="2310"/>
                </a:lnTo>
                <a:lnTo>
                  <a:pt x="9216" y="3036"/>
                </a:lnTo>
                <a:lnTo>
                  <a:pt x="9562" y="3858"/>
                </a:lnTo>
                <a:lnTo>
                  <a:pt x="9740" y="4739"/>
                </a:lnTo>
                <a:lnTo>
                  <a:pt x="9764" y="5215"/>
                </a:lnTo>
                <a:lnTo>
                  <a:pt x="9740" y="5680"/>
                </a:lnTo>
                <a:lnTo>
                  <a:pt x="9562" y="6573"/>
                </a:lnTo>
                <a:lnTo>
                  <a:pt x="9216" y="7382"/>
                </a:lnTo>
                <a:lnTo>
                  <a:pt x="8728" y="8109"/>
                </a:lnTo>
                <a:lnTo>
                  <a:pt x="8109" y="8728"/>
                </a:lnTo>
                <a:lnTo>
                  <a:pt x="7383" y="9228"/>
                </a:lnTo>
                <a:lnTo>
                  <a:pt x="6561" y="9573"/>
                </a:lnTo>
                <a:lnTo>
                  <a:pt x="5668" y="9752"/>
                </a:lnTo>
                <a:lnTo>
                  <a:pt x="5204" y="9764"/>
                </a:lnTo>
                <a:lnTo>
                  <a:pt x="4739" y="9752"/>
                </a:lnTo>
                <a:lnTo>
                  <a:pt x="3846" y="9573"/>
                </a:lnTo>
                <a:lnTo>
                  <a:pt x="3025" y="9228"/>
                </a:lnTo>
                <a:lnTo>
                  <a:pt x="2299" y="8728"/>
                </a:lnTo>
                <a:lnTo>
                  <a:pt x="1679" y="8109"/>
                </a:lnTo>
                <a:lnTo>
                  <a:pt x="1191" y="7382"/>
                </a:lnTo>
                <a:lnTo>
                  <a:pt x="846" y="6573"/>
                </a:lnTo>
                <a:lnTo>
                  <a:pt x="667" y="5680"/>
                </a:lnTo>
                <a:lnTo>
                  <a:pt x="644" y="5215"/>
                </a:lnTo>
                <a:lnTo>
                  <a:pt x="667" y="4739"/>
                </a:lnTo>
                <a:lnTo>
                  <a:pt x="846" y="3858"/>
                </a:lnTo>
                <a:lnTo>
                  <a:pt x="1191" y="3036"/>
                </a:lnTo>
                <a:lnTo>
                  <a:pt x="1679" y="2310"/>
                </a:lnTo>
                <a:lnTo>
                  <a:pt x="2299" y="1691"/>
                </a:lnTo>
                <a:lnTo>
                  <a:pt x="3025" y="1203"/>
                </a:lnTo>
                <a:lnTo>
                  <a:pt x="3846" y="858"/>
                </a:lnTo>
                <a:lnTo>
                  <a:pt x="4739" y="667"/>
                </a:lnTo>
                <a:lnTo>
                  <a:pt x="5204" y="655"/>
                </a:lnTo>
                <a:close/>
                <a:moveTo>
                  <a:pt x="5204" y="0"/>
                </a:moveTo>
                <a:lnTo>
                  <a:pt x="4668" y="24"/>
                </a:lnTo>
                <a:lnTo>
                  <a:pt x="3656" y="226"/>
                </a:lnTo>
                <a:lnTo>
                  <a:pt x="2715" y="619"/>
                </a:lnTo>
                <a:lnTo>
                  <a:pt x="1882" y="1191"/>
                </a:lnTo>
                <a:lnTo>
                  <a:pt x="1179" y="1893"/>
                </a:lnTo>
                <a:lnTo>
                  <a:pt x="620" y="2727"/>
                </a:lnTo>
                <a:lnTo>
                  <a:pt x="227" y="3656"/>
                </a:lnTo>
                <a:lnTo>
                  <a:pt x="12" y="4680"/>
                </a:lnTo>
                <a:lnTo>
                  <a:pt x="1" y="5215"/>
                </a:lnTo>
                <a:lnTo>
                  <a:pt x="12" y="5751"/>
                </a:lnTo>
                <a:lnTo>
                  <a:pt x="227" y="6763"/>
                </a:lnTo>
                <a:lnTo>
                  <a:pt x="620" y="7704"/>
                </a:lnTo>
                <a:lnTo>
                  <a:pt x="1179" y="8525"/>
                </a:lnTo>
                <a:lnTo>
                  <a:pt x="1882" y="9240"/>
                </a:lnTo>
                <a:lnTo>
                  <a:pt x="2715" y="9799"/>
                </a:lnTo>
                <a:lnTo>
                  <a:pt x="3656" y="10192"/>
                </a:lnTo>
                <a:lnTo>
                  <a:pt x="4668" y="10407"/>
                </a:lnTo>
                <a:lnTo>
                  <a:pt x="5204" y="10419"/>
                </a:lnTo>
                <a:lnTo>
                  <a:pt x="5740" y="10407"/>
                </a:lnTo>
                <a:lnTo>
                  <a:pt x="6752" y="10192"/>
                </a:lnTo>
                <a:lnTo>
                  <a:pt x="7692" y="9799"/>
                </a:lnTo>
                <a:lnTo>
                  <a:pt x="8526" y="9240"/>
                </a:lnTo>
                <a:lnTo>
                  <a:pt x="9228" y="8525"/>
                </a:lnTo>
                <a:lnTo>
                  <a:pt x="9788" y="7704"/>
                </a:lnTo>
                <a:lnTo>
                  <a:pt x="10181" y="6763"/>
                </a:lnTo>
                <a:lnTo>
                  <a:pt x="10395" y="5751"/>
                </a:lnTo>
                <a:lnTo>
                  <a:pt x="10419" y="5215"/>
                </a:lnTo>
                <a:lnTo>
                  <a:pt x="10395" y="4680"/>
                </a:lnTo>
                <a:lnTo>
                  <a:pt x="10181" y="3656"/>
                </a:lnTo>
                <a:lnTo>
                  <a:pt x="9788" y="2727"/>
                </a:lnTo>
                <a:lnTo>
                  <a:pt x="9228" y="1893"/>
                </a:lnTo>
                <a:lnTo>
                  <a:pt x="8526" y="1191"/>
                </a:lnTo>
                <a:lnTo>
                  <a:pt x="7692" y="619"/>
                </a:lnTo>
                <a:lnTo>
                  <a:pt x="6752" y="226"/>
                </a:lnTo>
                <a:lnTo>
                  <a:pt x="5740" y="24"/>
                </a:lnTo>
                <a:lnTo>
                  <a:pt x="5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59"/>
          <p:cNvSpPr/>
          <p:nvPr/>
        </p:nvSpPr>
        <p:spPr>
          <a:xfrm>
            <a:off x="1557525" y="9045199"/>
            <a:ext cx="728893" cy="437101"/>
          </a:xfrm>
          <a:custGeom>
            <a:avLst/>
            <a:gdLst/>
            <a:ahLst/>
            <a:cxnLst/>
            <a:rect l="l" t="t" r="r" b="b"/>
            <a:pathLst>
              <a:path w="13027" h="7812" extrusionOk="0">
                <a:moveTo>
                  <a:pt x="9978" y="2442"/>
                </a:moveTo>
                <a:lnTo>
                  <a:pt x="9811" y="2513"/>
                </a:lnTo>
                <a:lnTo>
                  <a:pt x="9680" y="2656"/>
                </a:lnTo>
                <a:lnTo>
                  <a:pt x="9609" y="2823"/>
                </a:lnTo>
                <a:lnTo>
                  <a:pt x="9609" y="2930"/>
                </a:lnTo>
                <a:lnTo>
                  <a:pt x="9609" y="3025"/>
                </a:lnTo>
                <a:lnTo>
                  <a:pt x="9680" y="3204"/>
                </a:lnTo>
                <a:lnTo>
                  <a:pt x="9811" y="3335"/>
                </a:lnTo>
                <a:lnTo>
                  <a:pt x="9978" y="3406"/>
                </a:lnTo>
                <a:lnTo>
                  <a:pt x="10073" y="3418"/>
                </a:lnTo>
                <a:lnTo>
                  <a:pt x="10169" y="3406"/>
                </a:lnTo>
                <a:lnTo>
                  <a:pt x="10335" y="3335"/>
                </a:lnTo>
                <a:lnTo>
                  <a:pt x="10466" y="3204"/>
                </a:lnTo>
                <a:lnTo>
                  <a:pt x="10538" y="3025"/>
                </a:lnTo>
                <a:lnTo>
                  <a:pt x="10550" y="2930"/>
                </a:lnTo>
                <a:lnTo>
                  <a:pt x="10538" y="2823"/>
                </a:lnTo>
                <a:lnTo>
                  <a:pt x="10478" y="2656"/>
                </a:lnTo>
                <a:lnTo>
                  <a:pt x="10359" y="2513"/>
                </a:lnTo>
                <a:lnTo>
                  <a:pt x="10181" y="2442"/>
                </a:lnTo>
                <a:close/>
                <a:moveTo>
                  <a:pt x="8680" y="4395"/>
                </a:moveTo>
                <a:lnTo>
                  <a:pt x="8502" y="4466"/>
                </a:lnTo>
                <a:lnTo>
                  <a:pt x="8383" y="4609"/>
                </a:lnTo>
                <a:lnTo>
                  <a:pt x="8311" y="4776"/>
                </a:lnTo>
                <a:lnTo>
                  <a:pt x="8299" y="4883"/>
                </a:lnTo>
                <a:lnTo>
                  <a:pt x="8311" y="4978"/>
                </a:lnTo>
                <a:lnTo>
                  <a:pt x="8383" y="5157"/>
                </a:lnTo>
                <a:lnTo>
                  <a:pt x="8514" y="5288"/>
                </a:lnTo>
                <a:lnTo>
                  <a:pt x="8680" y="5359"/>
                </a:lnTo>
                <a:lnTo>
                  <a:pt x="8776" y="5371"/>
                </a:lnTo>
                <a:lnTo>
                  <a:pt x="8871" y="5359"/>
                </a:lnTo>
                <a:lnTo>
                  <a:pt x="9038" y="5288"/>
                </a:lnTo>
                <a:lnTo>
                  <a:pt x="9169" y="5157"/>
                </a:lnTo>
                <a:lnTo>
                  <a:pt x="9240" y="4978"/>
                </a:lnTo>
                <a:lnTo>
                  <a:pt x="9240" y="4883"/>
                </a:lnTo>
                <a:lnTo>
                  <a:pt x="9240" y="4776"/>
                </a:lnTo>
                <a:lnTo>
                  <a:pt x="9169" y="4609"/>
                </a:lnTo>
                <a:lnTo>
                  <a:pt x="9049" y="4466"/>
                </a:lnTo>
                <a:lnTo>
                  <a:pt x="8883" y="4395"/>
                </a:lnTo>
                <a:close/>
                <a:moveTo>
                  <a:pt x="3906" y="2275"/>
                </a:moveTo>
                <a:lnTo>
                  <a:pt x="3775" y="2287"/>
                </a:lnTo>
                <a:lnTo>
                  <a:pt x="3608" y="2466"/>
                </a:lnTo>
                <a:lnTo>
                  <a:pt x="3584" y="2597"/>
                </a:lnTo>
                <a:lnTo>
                  <a:pt x="3584" y="3573"/>
                </a:lnTo>
                <a:lnTo>
                  <a:pt x="2608" y="3573"/>
                </a:lnTo>
                <a:lnTo>
                  <a:pt x="2477" y="3597"/>
                </a:lnTo>
                <a:lnTo>
                  <a:pt x="2286" y="3775"/>
                </a:lnTo>
                <a:lnTo>
                  <a:pt x="2263" y="3906"/>
                </a:lnTo>
                <a:lnTo>
                  <a:pt x="2286" y="4037"/>
                </a:lnTo>
                <a:lnTo>
                  <a:pt x="2477" y="4204"/>
                </a:lnTo>
                <a:lnTo>
                  <a:pt x="2608" y="4228"/>
                </a:lnTo>
                <a:lnTo>
                  <a:pt x="3584" y="4228"/>
                </a:lnTo>
                <a:lnTo>
                  <a:pt x="3584" y="5204"/>
                </a:lnTo>
                <a:lnTo>
                  <a:pt x="3608" y="5335"/>
                </a:lnTo>
                <a:lnTo>
                  <a:pt x="3775" y="5514"/>
                </a:lnTo>
                <a:lnTo>
                  <a:pt x="3906" y="5526"/>
                </a:lnTo>
                <a:lnTo>
                  <a:pt x="4037" y="5514"/>
                </a:lnTo>
                <a:lnTo>
                  <a:pt x="4215" y="5335"/>
                </a:lnTo>
                <a:lnTo>
                  <a:pt x="4239" y="5204"/>
                </a:lnTo>
                <a:lnTo>
                  <a:pt x="4239" y="4228"/>
                </a:lnTo>
                <a:lnTo>
                  <a:pt x="5215" y="4228"/>
                </a:lnTo>
                <a:lnTo>
                  <a:pt x="5346" y="4204"/>
                </a:lnTo>
                <a:lnTo>
                  <a:pt x="5513" y="4037"/>
                </a:lnTo>
                <a:lnTo>
                  <a:pt x="5537" y="3906"/>
                </a:lnTo>
                <a:lnTo>
                  <a:pt x="5513" y="3775"/>
                </a:lnTo>
                <a:lnTo>
                  <a:pt x="5346" y="3597"/>
                </a:lnTo>
                <a:lnTo>
                  <a:pt x="5215" y="3573"/>
                </a:lnTo>
                <a:lnTo>
                  <a:pt x="4239" y="3573"/>
                </a:lnTo>
                <a:lnTo>
                  <a:pt x="4239" y="2597"/>
                </a:lnTo>
                <a:lnTo>
                  <a:pt x="4215" y="2466"/>
                </a:lnTo>
                <a:lnTo>
                  <a:pt x="4037" y="2287"/>
                </a:lnTo>
                <a:lnTo>
                  <a:pt x="3906" y="2275"/>
                </a:lnTo>
                <a:close/>
                <a:moveTo>
                  <a:pt x="9121" y="644"/>
                </a:moveTo>
                <a:lnTo>
                  <a:pt x="9454" y="656"/>
                </a:lnTo>
                <a:lnTo>
                  <a:pt x="10085" y="787"/>
                </a:lnTo>
                <a:lnTo>
                  <a:pt x="10669" y="1037"/>
                </a:lnTo>
                <a:lnTo>
                  <a:pt x="11193" y="1382"/>
                </a:lnTo>
                <a:lnTo>
                  <a:pt x="11633" y="1835"/>
                </a:lnTo>
                <a:lnTo>
                  <a:pt x="11990" y="2347"/>
                </a:lnTo>
                <a:lnTo>
                  <a:pt x="12229" y="2930"/>
                </a:lnTo>
                <a:lnTo>
                  <a:pt x="12360" y="3573"/>
                </a:lnTo>
                <a:lnTo>
                  <a:pt x="12371" y="3906"/>
                </a:lnTo>
                <a:lnTo>
                  <a:pt x="12360" y="4240"/>
                </a:lnTo>
                <a:lnTo>
                  <a:pt x="12229" y="4871"/>
                </a:lnTo>
                <a:lnTo>
                  <a:pt x="11990" y="5454"/>
                </a:lnTo>
                <a:lnTo>
                  <a:pt x="11633" y="5978"/>
                </a:lnTo>
                <a:lnTo>
                  <a:pt x="11193" y="6419"/>
                </a:lnTo>
                <a:lnTo>
                  <a:pt x="10669" y="6764"/>
                </a:lnTo>
                <a:lnTo>
                  <a:pt x="10085" y="7014"/>
                </a:lnTo>
                <a:lnTo>
                  <a:pt x="9454" y="7145"/>
                </a:lnTo>
                <a:lnTo>
                  <a:pt x="9121" y="7157"/>
                </a:lnTo>
                <a:lnTo>
                  <a:pt x="3906" y="7157"/>
                </a:lnTo>
                <a:lnTo>
                  <a:pt x="3572" y="7145"/>
                </a:lnTo>
                <a:lnTo>
                  <a:pt x="2941" y="7014"/>
                </a:lnTo>
                <a:lnTo>
                  <a:pt x="2358" y="6764"/>
                </a:lnTo>
                <a:lnTo>
                  <a:pt x="1834" y="6419"/>
                </a:lnTo>
                <a:lnTo>
                  <a:pt x="1393" y="5978"/>
                </a:lnTo>
                <a:lnTo>
                  <a:pt x="1036" y="5454"/>
                </a:lnTo>
                <a:lnTo>
                  <a:pt x="798" y="4871"/>
                </a:lnTo>
                <a:lnTo>
                  <a:pt x="667" y="4240"/>
                </a:lnTo>
                <a:lnTo>
                  <a:pt x="655" y="3906"/>
                </a:lnTo>
                <a:lnTo>
                  <a:pt x="667" y="3573"/>
                </a:lnTo>
                <a:lnTo>
                  <a:pt x="798" y="2930"/>
                </a:lnTo>
                <a:lnTo>
                  <a:pt x="1036" y="2347"/>
                </a:lnTo>
                <a:lnTo>
                  <a:pt x="1393" y="1823"/>
                </a:lnTo>
                <a:lnTo>
                  <a:pt x="1834" y="1382"/>
                </a:lnTo>
                <a:lnTo>
                  <a:pt x="2358" y="1037"/>
                </a:lnTo>
                <a:lnTo>
                  <a:pt x="2941" y="787"/>
                </a:lnTo>
                <a:lnTo>
                  <a:pt x="3572" y="656"/>
                </a:lnTo>
                <a:lnTo>
                  <a:pt x="3906" y="644"/>
                </a:lnTo>
                <a:close/>
                <a:moveTo>
                  <a:pt x="3906" y="1"/>
                </a:moveTo>
                <a:lnTo>
                  <a:pt x="3513" y="13"/>
                </a:lnTo>
                <a:lnTo>
                  <a:pt x="2751" y="168"/>
                </a:lnTo>
                <a:lnTo>
                  <a:pt x="2048" y="453"/>
                </a:lnTo>
                <a:lnTo>
                  <a:pt x="1417" y="882"/>
                </a:lnTo>
                <a:lnTo>
                  <a:pt x="893" y="1406"/>
                </a:lnTo>
                <a:lnTo>
                  <a:pt x="465" y="2025"/>
                </a:lnTo>
                <a:lnTo>
                  <a:pt x="179" y="2728"/>
                </a:lnTo>
                <a:lnTo>
                  <a:pt x="12" y="3502"/>
                </a:lnTo>
                <a:lnTo>
                  <a:pt x="0" y="3906"/>
                </a:lnTo>
                <a:lnTo>
                  <a:pt x="12" y="4311"/>
                </a:lnTo>
                <a:lnTo>
                  <a:pt x="179" y="5073"/>
                </a:lnTo>
                <a:lnTo>
                  <a:pt x="465" y="5776"/>
                </a:lnTo>
                <a:lnTo>
                  <a:pt x="893" y="6395"/>
                </a:lnTo>
                <a:lnTo>
                  <a:pt x="1417" y="6931"/>
                </a:lnTo>
                <a:lnTo>
                  <a:pt x="2048" y="7347"/>
                </a:lnTo>
                <a:lnTo>
                  <a:pt x="2751" y="7645"/>
                </a:lnTo>
                <a:lnTo>
                  <a:pt x="3513" y="7800"/>
                </a:lnTo>
                <a:lnTo>
                  <a:pt x="3906" y="7812"/>
                </a:lnTo>
                <a:lnTo>
                  <a:pt x="9121" y="7812"/>
                </a:lnTo>
                <a:lnTo>
                  <a:pt x="9526" y="7800"/>
                </a:lnTo>
                <a:lnTo>
                  <a:pt x="10288" y="7633"/>
                </a:lnTo>
                <a:lnTo>
                  <a:pt x="10990" y="7347"/>
                </a:lnTo>
                <a:lnTo>
                  <a:pt x="11609" y="6919"/>
                </a:lnTo>
                <a:lnTo>
                  <a:pt x="12133" y="6395"/>
                </a:lnTo>
                <a:lnTo>
                  <a:pt x="12562" y="5764"/>
                </a:lnTo>
                <a:lnTo>
                  <a:pt x="12860" y="5061"/>
                </a:lnTo>
                <a:lnTo>
                  <a:pt x="13014" y="4299"/>
                </a:lnTo>
                <a:lnTo>
                  <a:pt x="13026" y="3906"/>
                </a:lnTo>
                <a:lnTo>
                  <a:pt x="13014" y="3502"/>
                </a:lnTo>
                <a:lnTo>
                  <a:pt x="12860" y="2740"/>
                </a:lnTo>
                <a:lnTo>
                  <a:pt x="12562" y="2037"/>
                </a:lnTo>
                <a:lnTo>
                  <a:pt x="12133" y="1418"/>
                </a:lnTo>
                <a:lnTo>
                  <a:pt x="11609" y="882"/>
                </a:lnTo>
                <a:lnTo>
                  <a:pt x="10990" y="465"/>
                </a:lnTo>
                <a:lnTo>
                  <a:pt x="10288" y="168"/>
                </a:lnTo>
                <a:lnTo>
                  <a:pt x="9526" y="13"/>
                </a:lnTo>
                <a:lnTo>
                  <a:pt x="91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59"/>
          <p:cNvSpPr/>
          <p:nvPr/>
        </p:nvSpPr>
        <p:spPr>
          <a:xfrm>
            <a:off x="10522015" y="8971958"/>
            <a:ext cx="582969" cy="582969"/>
          </a:xfrm>
          <a:custGeom>
            <a:avLst/>
            <a:gdLst/>
            <a:ahLst/>
            <a:cxnLst/>
            <a:rect l="l" t="t" r="r" b="b"/>
            <a:pathLst>
              <a:path w="10419" h="10419" extrusionOk="0">
                <a:moveTo>
                  <a:pt x="5216" y="1465"/>
                </a:moveTo>
                <a:lnTo>
                  <a:pt x="5108" y="1477"/>
                </a:lnTo>
                <a:lnTo>
                  <a:pt x="4942" y="1548"/>
                </a:lnTo>
                <a:lnTo>
                  <a:pt x="4799" y="1679"/>
                </a:lnTo>
                <a:lnTo>
                  <a:pt x="4727" y="1858"/>
                </a:lnTo>
                <a:lnTo>
                  <a:pt x="4727" y="1953"/>
                </a:lnTo>
                <a:lnTo>
                  <a:pt x="4727" y="2060"/>
                </a:lnTo>
                <a:lnTo>
                  <a:pt x="4799" y="2227"/>
                </a:lnTo>
                <a:lnTo>
                  <a:pt x="4942" y="2358"/>
                </a:lnTo>
                <a:lnTo>
                  <a:pt x="5108" y="2441"/>
                </a:lnTo>
                <a:lnTo>
                  <a:pt x="5311" y="2441"/>
                </a:lnTo>
                <a:lnTo>
                  <a:pt x="5490" y="2358"/>
                </a:lnTo>
                <a:lnTo>
                  <a:pt x="5620" y="2227"/>
                </a:lnTo>
                <a:lnTo>
                  <a:pt x="5692" y="2060"/>
                </a:lnTo>
                <a:lnTo>
                  <a:pt x="5704" y="1953"/>
                </a:lnTo>
                <a:lnTo>
                  <a:pt x="5692" y="1858"/>
                </a:lnTo>
                <a:lnTo>
                  <a:pt x="5620" y="1679"/>
                </a:lnTo>
                <a:lnTo>
                  <a:pt x="5490" y="1548"/>
                </a:lnTo>
                <a:lnTo>
                  <a:pt x="5311" y="1477"/>
                </a:lnTo>
                <a:lnTo>
                  <a:pt x="5216" y="1465"/>
                </a:lnTo>
                <a:close/>
                <a:moveTo>
                  <a:pt x="2930" y="2441"/>
                </a:moveTo>
                <a:lnTo>
                  <a:pt x="2834" y="2453"/>
                </a:lnTo>
                <a:lnTo>
                  <a:pt x="2656" y="2524"/>
                </a:lnTo>
                <a:lnTo>
                  <a:pt x="2525" y="2655"/>
                </a:lnTo>
                <a:lnTo>
                  <a:pt x="2453" y="2834"/>
                </a:lnTo>
                <a:lnTo>
                  <a:pt x="2441" y="2929"/>
                </a:lnTo>
                <a:lnTo>
                  <a:pt x="2453" y="3036"/>
                </a:lnTo>
                <a:lnTo>
                  <a:pt x="2525" y="3203"/>
                </a:lnTo>
                <a:lnTo>
                  <a:pt x="2656" y="3334"/>
                </a:lnTo>
                <a:lnTo>
                  <a:pt x="2834" y="3417"/>
                </a:lnTo>
                <a:lnTo>
                  <a:pt x="3037" y="3417"/>
                </a:lnTo>
                <a:lnTo>
                  <a:pt x="3203" y="3334"/>
                </a:lnTo>
                <a:lnTo>
                  <a:pt x="3334" y="3203"/>
                </a:lnTo>
                <a:lnTo>
                  <a:pt x="3418" y="3036"/>
                </a:lnTo>
                <a:lnTo>
                  <a:pt x="3418" y="2929"/>
                </a:lnTo>
                <a:lnTo>
                  <a:pt x="3418" y="2834"/>
                </a:lnTo>
                <a:lnTo>
                  <a:pt x="3334" y="2655"/>
                </a:lnTo>
                <a:lnTo>
                  <a:pt x="3203" y="2524"/>
                </a:lnTo>
                <a:lnTo>
                  <a:pt x="3037" y="2453"/>
                </a:lnTo>
                <a:lnTo>
                  <a:pt x="2930" y="2441"/>
                </a:lnTo>
                <a:close/>
                <a:moveTo>
                  <a:pt x="7490" y="2441"/>
                </a:moveTo>
                <a:lnTo>
                  <a:pt x="7395" y="2453"/>
                </a:lnTo>
                <a:lnTo>
                  <a:pt x="7216" y="2524"/>
                </a:lnTo>
                <a:lnTo>
                  <a:pt x="7085" y="2655"/>
                </a:lnTo>
                <a:lnTo>
                  <a:pt x="7014" y="2834"/>
                </a:lnTo>
                <a:lnTo>
                  <a:pt x="7002" y="2929"/>
                </a:lnTo>
                <a:lnTo>
                  <a:pt x="7014" y="3036"/>
                </a:lnTo>
                <a:lnTo>
                  <a:pt x="7085" y="3203"/>
                </a:lnTo>
                <a:lnTo>
                  <a:pt x="7216" y="3334"/>
                </a:lnTo>
                <a:lnTo>
                  <a:pt x="7395" y="3417"/>
                </a:lnTo>
                <a:lnTo>
                  <a:pt x="7585" y="3417"/>
                </a:lnTo>
                <a:lnTo>
                  <a:pt x="7764" y="3334"/>
                </a:lnTo>
                <a:lnTo>
                  <a:pt x="7895" y="3203"/>
                </a:lnTo>
                <a:lnTo>
                  <a:pt x="7966" y="3036"/>
                </a:lnTo>
                <a:lnTo>
                  <a:pt x="7978" y="2929"/>
                </a:lnTo>
                <a:lnTo>
                  <a:pt x="7966" y="2834"/>
                </a:lnTo>
                <a:lnTo>
                  <a:pt x="7895" y="2655"/>
                </a:lnTo>
                <a:lnTo>
                  <a:pt x="7764" y="2524"/>
                </a:lnTo>
                <a:lnTo>
                  <a:pt x="7585" y="2453"/>
                </a:lnTo>
                <a:lnTo>
                  <a:pt x="7490" y="2441"/>
                </a:lnTo>
                <a:close/>
                <a:moveTo>
                  <a:pt x="8466" y="4715"/>
                </a:moveTo>
                <a:lnTo>
                  <a:pt x="8371" y="4727"/>
                </a:lnTo>
                <a:lnTo>
                  <a:pt x="8192" y="4799"/>
                </a:lnTo>
                <a:lnTo>
                  <a:pt x="8061" y="4930"/>
                </a:lnTo>
                <a:lnTo>
                  <a:pt x="7990" y="5108"/>
                </a:lnTo>
                <a:lnTo>
                  <a:pt x="7978" y="5203"/>
                </a:lnTo>
                <a:lnTo>
                  <a:pt x="7990" y="5311"/>
                </a:lnTo>
                <a:lnTo>
                  <a:pt x="8061" y="5489"/>
                </a:lnTo>
                <a:lnTo>
                  <a:pt x="8192" y="5620"/>
                </a:lnTo>
                <a:lnTo>
                  <a:pt x="8371" y="5692"/>
                </a:lnTo>
                <a:lnTo>
                  <a:pt x="8561" y="5692"/>
                </a:lnTo>
                <a:lnTo>
                  <a:pt x="8740" y="5620"/>
                </a:lnTo>
                <a:lnTo>
                  <a:pt x="8871" y="5489"/>
                </a:lnTo>
                <a:lnTo>
                  <a:pt x="8942" y="5311"/>
                </a:lnTo>
                <a:lnTo>
                  <a:pt x="8954" y="5203"/>
                </a:lnTo>
                <a:lnTo>
                  <a:pt x="8942" y="5108"/>
                </a:lnTo>
                <a:lnTo>
                  <a:pt x="8871" y="4930"/>
                </a:lnTo>
                <a:lnTo>
                  <a:pt x="8740" y="4799"/>
                </a:lnTo>
                <a:lnTo>
                  <a:pt x="8561" y="4727"/>
                </a:lnTo>
                <a:lnTo>
                  <a:pt x="8466" y="4715"/>
                </a:lnTo>
                <a:close/>
                <a:moveTo>
                  <a:pt x="5216" y="6513"/>
                </a:moveTo>
                <a:lnTo>
                  <a:pt x="5347" y="6525"/>
                </a:lnTo>
                <a:lnTo>
                  <a:pt x="5573" y="6620"/>
                </a:lnTo>
                <a:lnTo>
                  <a:pt x="5751" y="6799"/>
                </a:lnTo>
                <a:lnTo>
                  <a:pt x="5859" y="7025"/>
                </a:lnTo>
                <a:lnTo>
                  <a:pt x="5859" y="7168"/>
                </a:lnTo>
                <a:lnTo>
                  <a:pt x="5859" y="7299"/>
                </a:lnTo>
                <a:lnTo>
                  <a:pt x="5751" y="7525"/>
                </a:lnTo>
                <a:lnTo>
                  <a:pt x="5573" y="7704"/>
                </a:lnTo>
                <a:lnTo>
                  <a:pt x="5347" y="7811"/>
                </a:lnTo>
                <a:lnTo>
                  <a:pt x="5073" y="7811"/>
                </a:lnTo>
                <a:lnTo>
                  <a:pt x="4847" y="7704"/>
                </a:lnTo>
                <a:lnTo>
                  <a:pt x="4668" y="7525"/>
                </a:lnTo>
                <a:lnTo>
                  <a:pt x="4573" y="7299"/>
                </a:lnTo>
                <a:lnTo>
                  <a:pt x="4561" y="7168"/>
                </a:lnTo>
                <a:lnTo>
                  <a:pt x="4573" y="7025"/>
                </a:lnTo>
                <a:lnTo>
                  <a:pt x="4668" y="6799"/>
                </a:lnTo>
                <a:lnTo>
                  <a:pt x="4847" y="6620"/>
                </a:lnTo>
                <a:lnTo>
                  <a:pt x="5073" y="6525"/>
                </a:lnTo>
                <a:lnTo>
                  <a:pt x="5216" y="6513"/>
                </a:lnTo>
                <a:close/>
                <a:moveTo>
                  <a:pt x="2001" y="4882"/>
                </a:moveTo>
                <a:lnTo>
                  <a:pt x="1763" y="4942"/>
                </a:lnTo>
                <a:lnTo>
                  <a:pt x="1679" y="5049"/>
                </a:lnTo>
                <a:lnTo>
                  <a:pt x="1620" y="5168"/>
                </a:lnTo>
                <a:lnTo>
                  <a:pt x="1679" y="5406"/>
                </a:lnTo>
                <a:lnTo>
                  <a:pt x="1787" y="5489"/>
                </a:lnTo>
                <a:lnTo>
                  <a:pt x="3965" y="6799"/>
                </a:lnTo>
                <a:lnTo>
                  <a:pt x="3918" y="6978"/>
                </a:lnTo>
                <a:lnTo>
                  <a:pt x="3906" y="7168"/>
                </a:lnTo>
                <a:lnTo>
                  <a:pt x="3930" y="7430"/>
                </a:lnTo>
                <a:lnTo>
                  <a:pt x="4120" y="7894"/>
                </a:lnTo>
                <a:lnTo>
                  <a:pt x="4477" y="8252"/>
                </a:lnTo>
                <a:lnTo>
                  <a:pt x="4942" y="8442"/>
                </a:lnTo>
                <a:lnTo>
                  <a:pt x="5216" y="8466"/>
                </a:lnTo>
                <a:lnTo>
                  <a:pt x="5478" y="8442"/>
                </a:lnTo>
                <a:lnTo>
                  <a:pt x="5942" y="8252"/>
                </a:lnTo>
                <a:lnTo>
                  <a:pt x="6299" y="7894"/>
                </a:lnTo>
                <a:lnTo>
                  <a:pt x="6490" y="7430"/>
                </a:lnTo>
                <a:lnTo>
                  <a:pt x="6513" y="7168"/>
                </a:lnTo>
                <a:lnTo>
                  <a:pt x="6502" y="6894"/>
                </a:lnTo>
                <a:lnTo>
                  <a:pt x="6299" y="6430"/>
                </a:lnTo>
                <a:lnTo>
                  <a:pt x="5942" y="6073"/>
                </a:lnTo>
                <a:lnTo>
                  <a:pt x="5466" y="5882"/>
                </a:lnTo>
                <a:lnTo>
                  <a:pt x="5192" y="5858"/>
                </a:lnTo>
                <a:lnTo>
                  <a:pt x="4942" y="5882"/>
                </a:lnTo>
                <a:lnTo>
                  <a:pt x="4489" y="6073"/>
                </a:lnTo>
                <a:lnTo>
                  <a:pt x="4299" y="6239"/>
                </a:lnTo>
                <a:lnTo>
                  <a:pt x="2120" y="4930"/>
                </a:lnTo>
                <a:lnTo>
                  <a:pt x="2001" y="4882"/>
                </a:lnTo>
                <a:close/>
                <a:moveTo>
                  <a:pt x="5216" y="655"/>
                </a:moveTo>
                <a:lnTo>
                  <a:pt x="5680" y="667"/>
                </a:lnTo>
                <a:lnTo>
                  <a:pt x="6573" y="858"/>
                </a:lnTo>
                <a:lnTo>
                  <a:pt x="7383" y="1203"/>
                </a:lnTo>
                <a:lnTo>
                  <a:pt x="8109" y="1691"/>
                </a:lnTo>
                <a:lnTo>
                  <a:pt x="8728" y="2310"/>
                </a:lnTo>
                <a:lnTo>
                  <a:pt x="9228" y="3036"/>
                </a:lnTo>
                <a:lnTo>
                  <a:pt x="9574" y="3858"/>
                </a:lnTo>
                <a:lnTo>
                  <a:pt x="9752" y="4739"/>
                </a:lnTo>
                <a:lnTo>
                  <a:pt x="9764" y="5215"/>
                </a:lnTo>
                <a:lnTo>
                  <a:pt x="9752" y="5680"/>
                </a:lnTo>
                <a:lnTo>
                  <a:pt x="9574" y="6573"/>
                </a:lnTo>
                <a:lnTo>
                  <a:pt x="9228" y="7382"/>
                </a:lnTo>
                <a:lnTo>
                  <a:pt x="8728" y="8109"/>
                </a:lnTo>
                <a:lnTo>
                  <a:pt x="8109" y="8728"/>
                </a:lnTo>
                <a:lnTo>
                  <a:pt x="7383" y="9228"/>
                </a:lnTo>
                <a:lnTo>
                  <a:pt x="6573" y="9573"/>
                </a:lnTo>
                <a:lnTo>
                  <a:pt x="5680" y="9752"/>
                </a:lnTo>
                <a:lnTo>
                  <a:pt x="5216" y="9764"/>
                </a:lnTo>
                <a:lnTo>
                  <a:pt x="4739" y="9752"/>
                </a:lnTo>
                <a:lnTo>
                  <a:pt x="3858" y="9573"/>
                </a:lnTo>
                <a:lnTo>
                  <a:pt x="3037" y="9228"/>
                </a:lnTo>
                <a:lnTo>
                  <a:pt x="2310" y="8728"/>
                </a:lnTo>
                <a:lnTo>
                  <a:pt x="1691" y="8109"/>
                </a:lnTo>
                <a:lnTo>
                  <a:pt x="1203" y="7382"/>
                </a:lnTo>
                <a:lnTo>
                  <a:pt x="858" y="6573"/>
                </a:lnTo>
                <a:lnTo>
                  <a:pt x="667" y="5680"/>
                </a:lnTo>
                <a:lnTo>
                  <a:pt x="655" y="5215"/>
                </a:lnTo>
                <a:lnTo>
                  <a:pt x="667" y="4739"/>
                </a:lnTo>
                <a:lnTo>
                  <a:pt x="858" y="3858"/>
                </a:lnTo>
                <a:lnTo>
                  <a:pt x="1203" y="3036"/>
                </a:lnTo>
                <a:lnTo>
                  <a:pt x="1691" y="2310"/>
                </a:lnTo>
                <a:lnTo>
                  <a:pt x="2310" y="1691"/>
                </a:lnTo>
                <a:lnTo>
                  <a:pt x="3037" y="1203"/>
                </a:lnTo>
                <a:lnTo>
                  <a:pt x="3858" y="858"/>
                </a:lnTo>
                <a:lnTo>
                  <a:pt x="4739" y="667"/>
                </a:lnTo>
                <a:lnTo>
                  <a:pt x="5216" y="655"/>
                </a:lnTo>
                <a:close/>
                <a:moveTo>
                  <a:pt x="5216" y="0"/>
                </a:moveTo>
                <a:lnTo>
                  <a:pt x="4680" y="24"/>
                </a:lnTo>
                <a:lnTo>
                  <a:pt x="3656" y="226"/>
                </a:lnTo>
                <a:lnTo>
                  <a:pt x="2727" y="619"/>
                </a:lnTo>
                <a:lnTo>
                  <a:pt x="1894" y="1191"/>
                </a:lnTo>
                <a:lnTo>
                  <a:pt x="1191" y="1893"/>
                </a:lnTo>
                <a:lnTo>
                  <a:pt x="620" y="2727"/>
                </a:lnTo>
                <a:lnTo>
                  <a:pt x="227" y="3656"/>
                </a:lnTo>
                <a:lnTo>
                  <a:pt x="24" y="4680"/>
                </a:lnTo>
                <a:lnTo>
                  <a:pt x="0" y="5215"/>
                </a:lnTo>
                <a:lnTo>
                  <a:pt x="24" y="5751"/>
                </a:lnTo>
                <a:lnTo>
                  <a:pt x="227" y="6763"/>
                </a:lnTo>
                <a:lnTo>
                  <a:pt x="620" y="7704"/>
                </a:lnTo>
                <a:lnTo>
                  <a:pt x="1191" y="8525"/>
                </a:lnTo>
                <a:lnTo>
                  <a:pt x="1894" y="9240"/>
                </a:lnTo>
                <a:lnTo>
                  <a:pt x="2727" y="9799"/>
                </a:lnTo>
                <a:lnTo>
                  <a:pt x="3656" y="10192"/>
                </a:lnTo>
                <a:lnTo>
                  <a:pt x="4680" y="10407"/>
                </a:lnTo>
                <a:lnTo>
                  <a:pt x="5216" y="10419"/>
                </a:lnTo>
                <a:lnTo>
                  <a:pt x="5751" y="10407"/>
                </a:lnTo>
                <a:lnTo>
                  <a:pt x="6764" y="10192"/>
                </a:lnTo>
                <a:lnTo>
                  <a:pt x="7704" y="9799"/>
                </a:lnTo>
                <a:lnTo>
                  <a:pt x="8526" y="9240"/>
                </a:lnTo>
                <a:lnTo>
                  <a:pt x="9240" y="8525"/>
                </a:lnTo>
                <a:lnTo>
                  <a:pt x="9800" y="7704"/>
                </a:lnTo>
                <a:lnTo>
                  <a:pt x="10193" y="6763"/>
                </a:lnTo>
                <a:lnTo>
                  <a:pt x="10407" y="5751"/>
                </a:lnTo>
                <a:lnTo>
                  <a:pt x="10419" y="5215"/>
                </a:lnTo>
                <a:lnTo>
                  <a:pt x="10407" y="4680"/>
                </a:lnTo>
                <a:lnTo>
                  <a:pt x="10193" y="3656"/>
                </a:lnTo>
                <a:lnTo>
                  <a:pt x="9800" y="2727"/>
                </a:lnTo>
                <a:lnTo>
                  <a:pt x="9240" y="1893"/>
                </a:lnTo>
                <a:lnTo>
                  <a:pt x="8526" y="1191"/>
                </a:lnTo>
                <a:lnTo>
                  <a:pt x="7704" y="619"/>
                </a:lnTo>
                <a:lnTo>
                  <a:pt x="6764" y="226"/>
                </a:lnTo>
                <a:lnTo>
                  <a:pt x="5751" y="24"/>
                </a:lnTo>
                <a:lnTo>
                  <a:pt x="5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59"/>
          <p:cNvSpPr/>
          <p:nvPr/>
        </p:nvSpPr>
        <p:spPr>
          <a:xfrm>
            <a:off x="11650570" y="8971958"/>
            <a:ext cx="549006" cy="582969"/>
          </a:xfrm>
          <a:custGeom>
            <a:avLst/>
            <a:gdLst/>
            <a:ahLst/>
            <a:cxnLst/>
            <a:rect l="l" t="t" r="r" b="b"/>
            <a:pathLst>
              <a:path w="9812" h="10419" extrusionOk="0">
                <a:moveTo>
                  <a:pt x="4906" y="4049"/>
                </a:moveTo>
                <a:lnTo>
                  <a:pt x="5132" y="4072"/>
                </a:lnTo>
                <a:lnTo>
                  <a:pt x="5549" y="4251"/>
                </a:lnTo>
                <a:lnTo>
                  <a:pt x="5859" y="4561"/>
                </a:lnTo>
                <a:lnTo>
                  <a:pt x="6025" y="4965"/>
                </a:lnTo>
                <a:lnTo>
                  <a:pt x="6049" y="5192"/>
                </a:lnTo>
                <a:lnTo>
                  <a:pt x="6025" y="5430"/>
                </a:lnTo>
                <a:lnTo>
                  <a:pt x="5859" y="5846"/>
                </a:lnTo>
                <a:lnTo>
                  <a:pt x="5549" y="6144"/>
                </a:lnTo>
                <a:lnTo>
                  <a:pt x="5132" y="6323"/>
                </a:lnTo>
                <a:lnTo>
                  <a:pt x="4906" y="6335"/>
                </a:lnTo>
                <a:lnTo>
                  <a:pt x="4668" y="6323"/>
                </a:lnTo>
                <a:lnTo>
                  <a:pt x="4263" y="6144"/>
                </a:lnTo>
                <a:lnTo>
                  <a:pt x="3954" y="5846"/>
                </a:lnTo>
                <a:lnTo>
                  <a:pt x="3775" y="5430"/>
                </a:lnTo>
                <a:lnTo>
                  <a:pt x="3763" y="5192"/>
                </a:lnTo>
                <a:lnTo>
                  <a:pt x="3775" y="4965"/>
                </a:lnTo>
                <a:lnTo>
                  <a:pt x="3954" y="4561"/>
                </a:lnTo>
                <a:lnTo>
                  <a:pt x="4263" y="4251"/>
                </a:lnTo>
                <a:lnTo>
                  <a:pt x="4668" y="4072"/>
                </a:lnTo>
                <a:lnTo>
                  <a:pt x="4906" y="4049"/>
                </a:lnTo>
                <a:close/>
                <a:moveTo>
                  <a:pt x="4716" y="3406"/>
                </a:moveTo>
                <a:lnTo>
                  <a:pt x="4370" y="3477"/>
                </a:lnTo>
                <a:lnTo>
                  <a:pt x="4049" y="3620"/>
                </a:lnTo>
                <a:lnTo>
                  <a:pt x="3763" y="3810"/>
                </a:lnTo>
                <a:lnTo>
                  <a:pt x="3525" y="4060"/>
                </a:lnTo>
                <a:lnTo>
                  <a:pt x="3323" y="4346"/>
                </a:lnTo>
                <a:lnTo>
                  <a:pt x="3192" y="4668"/>
                </a:lnTo>
                <a:lnTo>
                  <a:pt x="3120" y="5013"/>
                </a:lnTo>
                <a:lnTo>
                  <a:pt x="3120" y="5192"/>
                </a:lnTo>
                <a:lnTo>
                  <a:pt x="3120" y="5382"/>
                </a:lnTo>
                <a:lnTo>
                  <a:pt x="3192" y="5739"/>
                </a:lnTo>
                <a:lnTo>
                  <a:pt x="3323" y="6061"/>
                </a:lnTo>
                <a:lnTo>
                  <a:pt x="3525" y="6347"/>
                </a:lnTo>
                <a:lnTo>
                  <a:pt x="3763" y="6597"/>
                </a:lnTo>
                <a:lnTo>
                  <a:pt x="4049" y="6787"/>
                </a:lnTo>
                <a:lnTo>
                  <a:pt x="4370" y="6918"/>
                </a:lnTo>
                <a:lnTo>
                  <a:pt x="4716" y="6990"/>
                </a:lnTo>
                <a:lnTo>
                  <a:pt x="4906" y="7001"/>
                </a:lnTo>
                <a:lnTo>
                  <a:pt x="5085" y="6990"/>
                </a:lnTo>
                <a:lnTo>
                  <a:pt x="5442" y="6918"/>
                </a:lnTo>
                <a:lnTo>
                  <a:pt x="5763" y="6775"/>
                </a:lnTo>
                <a:lnTo>
                  <a:pt x="6049" y="6585"/>
                </a:lnTo>
                <a:lnTo>
                  <a:pt x="6287" y="6335"/>
                </a:lnTo>
                <a:lnTo>
                  <a:pt x="6478" y="6049"/>
                </a:lnTo>
                <a:lnTo>
                  <a:pt x="6621" y="5715"/>
                </a:lnTo>
                <a:lnTo>
                  <a:pt x="6692" y="5370"/>
                </a:lnTo>
                <a:lnTo>
                  <a:pt x="6692" y="5192"/>
                </a:lnTo>
                <a:lnTo>
                  <a:pt x="6692" y="5013"/>
                </a:lnTo>
                <a:lnTo>
                  <a:pt x="6621" y="4668"/>
                </a:lnTo>
                <a:lnTo>
                  <a:pt x="6478" y="4346"/>
                </a:lnTo>
                <a:lnTo>
                  <a:pt x="6287" y="4060"/>
                </a:lnTo>
                <a:lnTo>
                  <a:pt x="6049" y="3810"/>
                </a:lnTo>
                <a:lnTo>
                  <a:pt x="5763" y="3620"/>
                </a:lnTo>
                <a:lnTo>
                  <a:pt x="5442" y="3477"/>
                </a:lnTo>
                <a:lnTo>
                  <a:pt x="5085" y="3406"/>
                </a:lnTo>
                <a:close/>
                <a:moveTo>
                  <a:pt x="5513" y="655"/>
                </a:moveTo>
                <a:lnTo>
                  <a:pt x="5835" y="2072"/>
                </a:lnTo>
                <a:lnTo>
                  <a:pt x="6132" y="2203"/>
                </a:lnTo>
                <a:lnTo>
                  <a:pt x="6335" y="2286"/>
                </a:lnTo>
                <a:lnTo>
                  <a:pt x="6716" y="2501"/>
                </a:lnTo>
                <a:lnTo>
                  <a:pt x="6895" y="2632"/>
                </a:lnTo>
                <a:lnTo>
                  <a:pt x="7156" y="2846"/>
                </a:lnTo>
                <a:lnTo>
                  <a:pt x="8550" y="2405"/>
                </a:lnTo>
                <a:lnTo>
                  <a:pt x="9157" y="3465"/>
                </a:lnTo>
                <a:lnTo>
                  <a:pt x="8085" y="4441"/>
                </a:lnTo>
                <a:lnTo>
                  <a:pt x="8133" y="4775"/>
                </a:lnTo>
                <a:lnTo>
                  <a:pt x="8157" y="4989"/>
                </a:lnTo>
                <a:lnTo>
                  <a:pt x="8157" y="5215"/>
                </a:lnTo>
                <a:lnTo>
                  <a:pt x="8157" y="5430"/>
                </a:lnTo>
                <a:lnTo>
                  <a:pt x="8133" y="5644"/>
                </a:lnTo>
                <a:lnTo>
                  <a:pt x="8085" y="5977"/>
                </a:lnTo>
                <a:lnTo>
                  <a:pt x="9157" y="6954"/>
                </a:lnTo>
                <a:lnTo>
                  <a:pt x="8550" y="8025"/>
                </a:lnTo>
                <a:lnTo>
                  <a:pt x="7156" y="7585"/>
                </a:lnTo>
                <a:lnTo>
                  <a:pt x="6895" y="7787"/>
                </a:lnTo>
                <a:lnTo>
                  <a:pt x="6716" y="7918"/>
                </a:lnTo>
                <a:lnTo>
                  <a:pt x="6335" y="8133"/>
                </a:lnTo>
                <a:lnTo>
                  <a:pt x="6132" y="8204"/>
                </a:lnTo>
                <a:lnTo>
                  <a:pt x="5835" y="8347"/>
                </a:lnTo>
                <a:lnTo>
                  <a:pt x="5513" y="9764"/>
                </a:lnTo>
                <a:lnTo>
                  <a:pt x="4287" y="9764"/>
                </a:lnTo>
                <a:lnTo>
                  <a:pt x="3977" y="8347"/>
                </a:lnTo>
                <a:lnTo>
                  <a:pt x="3668" y="8204"/>
                </a:lnTo>
                <a:lnTo>
                  <a:pt x="3465" y="8133"/>
                </a:lnTo>
                <a:lnTo>
                  <a:pt x="3096" y="7918"/>
                </a:lnTo>
                <a:lnTo>
                  <a:pt x="2918" y="7787"/>
                </a:lnTo>
                <a:lnTo>
                  <a:pt x="2644" y="7585"/>
                </a:lnTo>
                <a:lnTo>
                  <a:pt x="1263" y="8025"/>
                </a:lnTo>
                <a:lnTo>
                  <a:pt x="655" y="6954"/>
                </a:lnTo>
                <a:lnTo>
                  <a:pt x="1727" y="5977"/>
                </a:lnTo>
                <a:lnTo>
                  <a:pt x="1679" y="5644"/>
                </a:lnTo>
                <a:lnTo>
                  <a:pt x="1656" y="5430"/>
                </a:lnTo>
                <a:lnTo>
                  <a:pt x="1656" y="5192"/>
                </a:lnTo>
                <a:lnTo>
                  <a:pt x="1656" y="4989"/>
                </a:lnTo>
                <a:lnTo>
                  <a:pt x="1679" y="4775"/>
                </a:lnTo>
                <a:lnTo>
                  <a:pt x="1727" y="4441"/>
                </a:lnTo>
                <a:lnTo>
                  <a:pt x="655" y="3465"/>
                </a:lnTo>
                <a:lnTo>
                  <a:pt x="1263" y="2405"/>
                </a:lnTo>
                <a:lnTo>
                  <a:pt x="2644" y="2846"/>
                </a:lnTo>
                <a:lnTo>
                  <a:pt x="2918" y="2632"/>
                </a:lnTo>
                <a:lnTo>
                  <a:pt x="3096" y="2501"/>
                </a:lnTo>
                <a:lnTo>
                  <a:pt x="3465" y="2286"/>
                </a:lnTo>
                <a:lnTo>
                  <a:pt x="3668" y="2203"/>
                </a:lnTo>
                <a:lnTo>
                  <a:pt x="3977" y="2072"/>
                </a:lnTo>
                <a:lnTo>
                  <a:pt x="4287" y="655"/>
                </a:lnTo>
                <a:close/>
                <a:moveTo>
                  <a:pt x="4287" y="0"/>
                </a:moveTo>
                <a:lnTo>
                  <a:pt x="4180" y="12"/>
                </a:lnTo>
                <a:lnTo>
                  <a:pt x="3965" y="84"/>
                </a:lnTo>
                <a:lnTo>
                  <a:pt x="3799" y="226"/>
                </a:lnTo>
                <a:lnTo>
                  <a:pt x="3680" y="405"/>
                </a:lnTo>
                <a:lnTo>
                  <a:pt x="3656" y="512"/>
                </a:lnTo>
                <a:lnTo>
                  <a:pt x="3418" y="1596"/>
                </a:lnTo>
                <a:lnTo>
                  <a:pt x="3180" y="1703"/>
                </a:lnTo>
                <a:lnTo>
                  <a:pt x="2727" y="1965"/>
                </a:lnTo>
                <a:lnTo>
                  <a:pt x="2525" y="2120"/>
                </a:lnTo>
                <a:lnTo>
                  <a:pt x="1465" y="1786"/>
                </a:lnTo>
                <a:lnTo>
                  <a:pt x="1358" y="1751"/>
                </a:lnTo>
                <a:lnTo>
                  <a:pt x="1132" y="1762"/>
                </a:lnTo>
                <a:lnTo>
                  <a:pt x="929" y="1834"/>
                </a:lnTo>
                <a:lnTo>
                  <a:pt x="763" y="1977"/>
                </a:lnTo>
                <a:lnTo>
                  <a:pt x="703" y="2072"/>
                </a:lnTo>
                <a:lnTo>
                  <a:pt x="84" y="3144"/>
                </a:lnTo>
                <a:lnTo>
                  <a:pt x="36" y="3239"/>
                </a:lnTo>
                <a:lnTo>
                  <a:pt x="1" y="3453"/>
                </a:lnTo>
                <a:lnTo>
                  <a:pt x="24" y="3668"/>
                </a:lnTo>
                <a:lnTo>
                  <a:pt x="131" y="3870"/>
                </a:lnTo>
                <a:lnTo>
                  <a:pt x="215" y="3941"/>
                </a:lnTo>
                <a:lnTo>
                  <a:pt x="1036" y="4692"/>
                </a:lnTo>
                <a:lnTo>
                  <a:pt x="1001" y="4953"/>
                </a:lnTo>
                <a:lnTo>
                  <a:pt x="1001" y="5192"/>
                </a:lnTo>
                <a:lnTo>
                  <a:pt x="1001" y="5477"/>
                </a:lnTo>
                <a:lnTo>
                  <a:pt x="1036" y="5727"/>
                </a:lnTo>
                <a:lnTo>
                  <a:pt x="215" y="6478"/>
                </a:lnTo>
                <a:lnTo>
                  <a:pt x="131" y="6561"/>
                </a:lnTo>
                <a:lnTo>
                  <a:pt x="24" y="6751"/>
                </a:lnTo>
                <a:lnTo>
                  <a:pt x="1" y="6966"/>
                </a:lnTo>
                <a:lnTo>
                  <a:pt x="36" y="7180"/>
                </a:lnTo>
                <a:lnTo>
                  <a:pt x="84" y="7287"/>
                </a:lnTo>
                <a:lnTo>
                  <a:pt x="703" y="8347"/>
                </a:lnTo>
                <a:lnTo>
                  <a:pt x="763" y="8442"/>
                </a:lnTo>
                <a:lnTo>
                  <a:pt x="929" y="8585"/>
                </a:lnTo>
                <a:lnTo>
                  <a:pt x="1132" y="8668"/>
                </a:lnTo>
                <a:lnTo>
                  <a:pt x="1358" y="8668"/>
                </a:lnTo>
                <a:lnTo>
                  <a:pt x="1465" y="8645"/>
                </a:lnTo>
                <a:lnTo>
                  <a:pt x="2525" y="8311"/>
                </a:lnTo>
                <a:lnTo>
                  <a:pt x="2727" y="8454"/>
                </a:lnTo>
                <a:lnTo>
                  <a:pt x="3180" y="8716"/>
                </a:lnTo>
                <a:lnTo>
                  <a:pt x="3418" y="8823"/>
                </a:lnTo>
                <a:lnTo>
                  <a:pt x="3656" y="9907"/>
                </a:lnTo>
                <a:lnTo>
                  <a:pt x="3680" y="10014"/>
                </a:lnTo>
                <a:lnTo>
                  <a:pt x="3799" y="10204"/>
                </a:lnTo>
                <a:lnTo>
                  <a:pt x="3965" y="10335"/>
                </a:lnTo>
                <a:lnTo>
                  <a:pt x="4180" y="10419"/>
                </a:lnTo>
                <a:lnTo>
                  <a:pt x="5632" y="10419"/>
                </a:lnTo>
                <a:lnTo>
                  <a:pt x="5847" y="10335"/>
                </a:lnTo>
                <a:lnTo>
                  <a:pt x="6013" y="10204"/>
                </a:lnTo>
                <a:lnTo>
                  <a:pt x="6132" y="10014"/>
                </a:lnTo>
                <a:lnTo>
                  <a:pt x="6156" y="9907"/>
                </a:lnTo>
                <a:lnTo>
                  <a:pt x="6394" y="8823"/>
                </a:lnTo>
                <a:lnTo>
                  <a:pt x="6621" y="8716"/>
                </a:lnTo>
                <a:lnTo>
                  <a:pt x="7085" y="8454"/>
                </a:lnTo>
                <a:lnTo>
                  <a:pt x="7287" y="8311"/>
                </a:lnTo>
                <a:lnTo>
                  <a:pt x="8347" y="8645"/>
                </a:lnTo>
                <a:lnTo>
                  <a:pt x="8454" y="8668"/>
                </a:lnTo>
                <a:lnTo>
                  <a:pt x="8681" y="8668"/>
                </a:lnTo>
                <a:lnTo>
                  <a:pt x="8883" y="8585"/>
                </a:lnTo>
                <a:lnTo>
                  <a:pt x="9050" y="8442"/>
                </a:lnTo>
                <a:lnTo>
                  <a:pt x="9109" y="8347"/>
                </a:lnTo>
                <a:lnTo>
                  <a:pt x="9728" y="7287"/>
                </a:lnTo>
                <a:lnTo>
                  <a:pt x="9776" y="7180"/>
                </a:lnTo>
                <a:lnTo>
                  <a:pt x="9812" y="6966"/>
                </a:lnTo>
                <a:lnTo>
                  <a:pt x="9788" y="6751"/>
                </a:lnTo>
                <a:lnTo>
                  <a:pt x="9681" y="6561"/>
                </a:lnTo>
                <a:lnTo>
                  <a:pt x="9597" y="6478"/>
                </a:lnTo>
                <a:lnTo>
                  <a:pt x="8776" y="5727"/>
                </a:lnTo>
                <a:lnTo>
                  <a:pt x="8812" y="5477"/>
                </a:lnTo>
                <a:lnTo>
                  <a:pt x="8812" y="5192"/>
                </a:lnTo>
                <a:lnTo>
                  <a:pt x="8812" y="4953"/>
                </a:lnTo>
                <a:lnTo>
                  <a:pt x="8776" y="4692"/>
                </a:lnTo>
                <a:lnTo>
                  <a:pt x="9597" y="3941"/>
                </a:lnTo>
                <a:lnTo>
                  <a:pt x="9681" y="3870"/>
                </a:lnTo>
                <a:lnTo>
                  <a:pt x="9788" y="3668"/>
                </a:lnTo>
                <a:lnTo>
                  <a:pt x="9812" y="3453"/>
                </a:lnTo>
                <a:lnTo>
                  <a:pt x="9776" y="3239"/>
                </a:lnTo>
                <a:lnTo>
                  <a:pt x="9728" y="3144"/>
                </a:lnTo>
                <a:lnTo>
                  <a:pt x="9109" y="2072"/>
                </a:lnTo>
                <a:lnTo>
                  <a:pt x="9050" y="1977"/>
                </a:lnTo>
                <a:lnTo>
                  <a:pt x="8883" y="1834"/>
                </a:lnTo>
                <a:lnTo>
                  <a:pt x="8681" y="1762"/>
                </a:lnTo>
                <a:lnTo>
                  <a:pt x="8466" y="1751"/>
                </a:lnTo>
                <a:lnTo>
                  <a:pt x="8347" y="1786"/>
                </a:lnTo>
                <a:lnTo>
                  <a:pt x="7287" y="2120"/>
                </a:lnTo>
                <a:lnTo>
                  <a:pt x="7085" y="1965"/>
                </a:lnTo>
                <a:lnTo>
                  <a:pt x="6621" y="1703"/>
                </a:lnTo>
                <a:lnTo>
                  <a:pt x="6394" y="1596"/>
                </a:lnTo>
                <a:lnTo>
                  <a:pt x="6156" y="512"/>
                </a:lnTo>
                <a:lnTo>
                  <a:pt x="6132" y="405"/>
                </a:lnTo>
                <a:lnTo>
                  <a:pt x="6013" y="226"/>
                </a:lnTo>
                <a:lnTo>
                  <a:pt x="5847" y="84"/>
                </a:lnTo>
                <a:lnTo>
                  <a:pt x="5632" y="12"/>
                </a:lnTo>
                <a:lnTo>
                  <a:pt x="55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59"/>
          <p:cNvSpPr/>
          <p:nvPr/>
        </p:nvSpPr>
        <p:spPr>
          <a:xfrm>
            <a:off x="12671865" y="8981246"/>
            <a:ext cx="719549" cy="574352"/>
          </a:xfrm>
          <a:custGeom>
            <a:avLst/>
            <a:gdLst/>
            <a:ahLst/>
            <a:cxnLst/>
            <a:rect l="l" t="t" r="r" b="b"/>
            <a:pathLst>
              <a:path w="12860" h="10265" extrusionOk="0">
                <a:moveTo>
                  <a:pt x="3239" y="2930"/>
                </a:moveTo>
                <a:lnTo>
                  <a:pt x="3346" y="2942"/>
                </a:lnTo>
                <a:lnTo>
                  <a:pt x="3525" y="3013"/>
                </a:lnTo>
                <a:lnTo>
                  <a:pt x="3656" y="3144"/>
                </a:lnTo>
                <a:lnTo>
                  <a:pt x="3727" y="3323"/>
                </a:lnTo>
                <a:lnTo>
                  <a:pt x="3727" y="3418"/>
                </a:lnTo>
                <a:lnTo>
                  <a:pt x="3727" y="3513"/>
                </a:lnTo>
                <a:lnTo>
                  <a:pt x="3656" y="3692"/>
                </a:lnTo>
                <a:lnTo>
                  <a:pt x="3525" y="3823"/>
                </a:lnTo>
                <a:lnTo>
                  <a:pt x="3346" y="3894"/>
                </a:lnTo>
                <a:lnTo>
                  <a:pt x="3239" y="3906"/>
                </a:lnTo>
                <a:lnTo>
                  <a:pt x="3144" y="3894"/>
                </a:lnTo>
                <a:lnTo>
                  <a:pt x="2977" y="3823"/>
                </a:lnTo>
                <a:lnTo>
                  <a:pt x="2834" y="3692"/>
                </a:lnTo>
                <a:lnTo>
                  <a:pt x="2763" y="3513"/>
                </a:lnTo>
                <a:lnTo>
                  <a:pt x="2751" y="3418"/>
                </a:lnTo>
                <a:lnTo>
                  <a:pt x="2763" y="3323"/>
                </a:lnTo>
                <a:lnTo>
                  <a:pt x="2834" y="3144"/>
                </a:lnTo>
                <a:lnTo>
                  <a:pt x="2977" y="3013"/>
                </a:lnTo>
                <a:lnTo>
                  <a:pt x="3144" y="2942"/>
                </a:lnTo>
                <a:lnTo>
                  <a:pt x="3239" y="2930"/>
                </a:lnTo>
                <a:close/>
                <a:moveTo>
                  <a:pt x="3239" y="2275"/>
                </a:moveTo>
                <a:lnTo>
                  <a:pt x="3013" y="2299"/>
                </a:lnTo>
                <a:lnTo>
                  <a:pt x="2608" y="2466"/>
                </a:lnTo>
                <a:lnTo>
                  <a:pt x="2299" y="2775"/>
                </a:lnTo>
                <a:lnTo>
                  <a:pt x="2120" y="3192"/>
                </a:lnTo>
                <a:lnTo>
                  <a:pt x="2108" y="3418"/>
                </a:lnTo>
                <a:lnTo>
                  <a:pt x="2120" y="3656"/>
                </a:lnTo>
                <a:lnTo>
                  <a:pt x="2299" y="4061"/>
                </a:lnTo>
                <a:lnTo>
                  <a:pt x="2608" y="4371"/>
                </a:lnTo>
                <a:lnTo>
                  <a:pt x="3013" y="4537"/>
                </a:lnTo>
                <a:lnTo>
                  <a:pt x="3239" y="4561"/>
                </a:lnTo>
                <a:lnTo>
                  <a:pt x="3477" y="4537"/>
                </a:lnTo>
                <a:lnTo>
                  <a:pt x="3894" y="4371"/>
                </a:lnTo>
                <a:lnTo>
                  <a:pt x="4204" y="4061"/>
                </a:lnTo>
                <a:lnTo>
                  <a:pt x="4370" y="3656"/>
                </a:lnTo>
                <a:lnTo>
                  <a:pt x="4382" y="3418"/>
                </a:lnTo>
                <a:lnTo>
                  <a:pt x="4370" y="3180"/>
                </a:lnTo>
                <a:lnTo>
                  <a:pt x="4204" y="2775"/>
                </a:lnTo>
                <a:lnTo>
                  <a:pt x="3894" y="2466"/>
                </a:lnTo>
                <a:lnTo>
                  <a:pt x="3477" y="2299"/>
                </a:lnTo>
                <a:lnTo>
                  <a:pt x="3239" y="2275"/>
                </a:lnTo>
                <a:close/>
                <a:moveTo>
                  <a:pt x="3442" y="656"/>
                </a:moveTo>
                <a:lnTo>
                  <a:pt x="3632" y="680"/>
                </a:lnTo>
                <a:lnTo>
                  <a:pt x="3799" y="1346"/>
                </a:lnTo>
                <a:lnTo>
                  <a:pt x="4096" y="1477"/>
                </a:lnTo>
                <a:lnTo>
                  <a:pt x="4311" y="1585"/>
                </a:lnTo>
                <a:lnTo>
                  <a:pt x="4513" y="1716"/>
                </a:lnTo>
                <a:lnTo>
                  <a:pt x="4775" y="1906"/>
                </a:lnTo>
                <a:lnTo>
                  <a:pt x="5418" y="1716"/>
                </a:lnTo>
                <a:lnTo>
                  <a:pt x="5644" y="2025"/>
                </a:lnTo>
                <a:lnTo>
                  <a:pt x="5811" y="2382"/>
                </a:lnTo>
                <a:lnTo>
                  <a:pt x="5323" y="2847"/>
                </a:lnTo>
                <a:lnTo>
                  <a:pt x="5359" y="3168"/>
                </a:lnTo>
                <a:lnTo>
                  <a:pt x="5359" y="3299"/>
                </a:lnTo>
                <a:lnTo>
                  <a:pt x="5359" y="3430"/>
                </a:lnTo>
                <a:lnTo>
                  <a:pt x="5359" y="3561"/>
                </a:lnTo>
                <a:lnTo>
                  <a:pt x="5359" y="3680"/>
                </a:lnTo>
                <a:lnTo>
                  <a:pt x="5323" y="4002"/>
                </a:lnTo>
                <a:lnTo>
                  <a:pt x="5811" y="4454"/>
                </a:lnTo>
                <a:lnTo>
                  <a:pt x="5644" y="4811"/>
                </a:lnTo>
                <a:lnTo>
                  <a:pt x="5418" y="5121"/>
                </a:lnTo>
                <a:lnTo>
                  <a:pt x="4799" y="4930"/>
                </a:lnTo>
                <a:lnTo>
                  <a:pt x="4537" y="5133"/>
                </a:lnTo>
                <a:lnTo>
                  <a:pt x="4311" y="5288"/>
                </a:lnTo>
                <a:lnTo>
                  <a:pt x="4085" y="5395"/>
                </a:lnTo>
                <a:lnTo>
                  <a:pt x="3787" y="5526"/>
                </a:lnTo>
                <a:lnTo>
                  <a:pt x="3644" y="6157"/>
                </a:lnTo>
                <a:lnTo>
                  <a:pt x="3454" y="6181"/>
                </a:lnTo>
                <a:lnTo>
                  <a:pt x="3061" y="6181"/>
                </a:lnTo>
                <a:lnTo>
                  <a:pt x="2882" y="6157"/>
                </a:lnTo>
                <a:lnTo>
                  <a:pt x="2727" y="5526"/>
                </a:lnTo>
                <a:lnTo>
                  <a:pt x="2430" y="5395"/>
                </a:lnTo>
                <a:lnTo>
                  <a:pt x="2191" y="5288"/>
                </a:lnTo>
                <a:lnTo>
                  <a:pt x="1989" y="5133"/>
                </a:lnTo>
                <a:lnTo>
                  <a:pt x="1715" y="4930"/>
                </a:lnTo>
                <a:lnTo>
                  <a:pt x="1096" y="5121"/>
                </a:lnTo>
                <a:lnTo>
                  <a:pt x="870" y="4811"/>
                </a:lnTo>
                <a:lnTo>
                  <a:pt x="715" y="4454"/>
                </a:lnTo>
                <a:lnTo>
                  <a:pt x="1191" y="4002"/>
                </a:lnTo>
                <a:lnTo>
                  <a:pt x="1156" y="3680"/>
                </a:lnTo>
                <a:lnTo>
                  <a:pt x="1132" y="3561"/>
                </a:lnTo>
                <a:lnTo>
                  <a:pt x="1132" y="3430"/>
                </a:lnTo>
                <a:lnTo>
                  <a:pt x="1144" y="3299"/>
                </a:lnTo>
                <a:lnTo>
                  <a:pt x="1156" y="3168"/>
                </a:lnTo>
                <a:lnTo>
                  <a:pt x="1203" y="2847"/>
                </a:lnTo>
                <a:lnTo>
                  <a:pt x="1191" y="2847"/>
                </a:lnTo>
                <a:lnTo>
                  <a:pt x="703" y="2382"/>
                </a:lnTo>
                <a:lnTo>
                  <a:pt x="870" y="2025"/>
                </a:lnTo>
                <a:lnTo>
                  <a:pt x="1084" y="1716"/>
                </a:lnTo>
                <a:lnTo>
                  <a:pt x="1739" y="1906"/>
                </a:lnTo>
                <a:lnTo>
                  <a:pt x="2001" y="1716"/>
                </a:lnTo>
                <a:lnTo>
                  <a:pt x="2203" y="1585"/>
                </a:lnTo>
                <a:lnTo>
                  <a:pt x="2418" y="1477"/>
                </a:lnTo>
                <a:lnTo>
                  <a:pt x="2715" y="1346"/>
                </a:lnTo>
                <a:lnTo>
                  <a:pt x="2870" y="680"/>
                </a:lnTo>
                <a:lnTo>
                  <a:pt x="3061" y="656"/>
                </a:lnTo>
                <a:close/>
                <a:moveTo>
                  <a:pt x="3239" y="1"/>
                </a:moveTo>
                <a:lnTo>
                  <a:pt x="2882" y="13"/>
                </a:lnTo>
                <a:lnTo>
                  <a:pt x="2513" y="84"/>
                </a:lnTo>
                <a:lnTo>
                  <a:pt x="2441" y="108"/>
                </a:lnTo>
                <a:lnTo>
                  <a:pt x="2322" y="227"/>
                </a:lnTo>
                <a:lnTo>
                  <a:pt x="2299" y="311"/>
                </a:lnTo>
                <a:lnTo>
                  <a:pt x="2168" y="882"/>
                </a:lnTo>
                <a:lnTo>
                  <a:pt x="1882" y="1013"/>
                </a:lnTo>
                <a:lnTo>
                  <a:pt x="1620" y="1192"/>
                </a:lnTo>
                <a:lnTo>
                  <a:pt x="1072" y="1025"/>
                </a:lnTo>
                <a:lnTo>
                  <a:pt x="989" y="1013"/>
                </a:lnTo>
                <a:lnTo>
                  <a:pt x="822" y="1049"/>
                </a:lnTo>
                <a:lnTo>
                  <a:pt x="751" y="1108"/>
                </a:lnTo>
                <a:lnTo>
                  <a:pt x="513" y="1394"/>
                </a:lnTo>
                <a:lnTo>
                  <a:pt x="143" y="2037"/>
                </a:lnTo>
                <a:lnTo>
                  <a:pt x="24" y="2382"/>
                </a:lnTo>
                <a:lnTo>
                  <a:pt x="1" y="2478"/>
                </a:lnTo>
                <a:lnTo>
                  <a:pt x="48" y="2632"/>
                </a:lnTo>
                <a:lnTo>
                  <a:pt x="108" y="2704"/>
                </a:lnTo>
                <a:lnTo>
                  <a:pt x="513" y="3097"/>
                </a:lnTo>
                <a:lnTo>
                  <a:pt x="501" y="3263"/>
                </a:lnTo>
                <a:lnTo>
                  <a:pt x="501" y="3430"/>
                </a:lnTo>
                <a:lnTo>
                  <a:pt x="501" y="3585"/>
                </a:lnTo>
                <a:lnTo>
                  <a:pt x="513" y="3740"/>
                </a:lnTo>
                <a:lnTo>
                  <a:pt x="108" y="4133"/>
                </a:lnTo>
                <a:lnTo>
                  <a:pt x="48" y="4192"/>
                </a:lnTo>
                <a:lnTo>
                  <a:pt x="1" y="4359"/>
                </a:lnTo>
                <a:lnTo>
                  <a:pt x="24" y="4442"/>
                </a:lnTo>
                <a:lnTo>
                  <a:pt x="143" y="4799"/>
                </a:lnTo>
                <a:lnTo>
                  <a:pt x="513" y="5442"/>
                </a:lnTo>
                <a:lnTo>
                  <a:pt x="751" y="5728"/>
                </a:lnTo>
                <a:lnTo>
                  <a:pt x="822" y="5788"/>
                </a:lnTo>
                <a:lnTo>
                  <a:pt x="989" y="5823"/>
                </a:lnTo>
                <a:lnTo>
                  <a:pt x="1072" y="5811"/>
                </a:lnTo>
                <a:lnTo>
                  <a:pt x="1596" y="5657"/>
                </a:lnTo>
                <a:lnTo>
                  <a:pt x="1870" y="5847"/>
                </a:lnTo>
                <a:lnTo>
                  <a:pt x="2180" y="5990"/>
                </a:lnTo>
                <a:lnTo>
                  <a:pt x="2299" y="6526"/>
                </a:lnTo>
                <a:lnTo>
                  <a:pt x="2322" y="6609"/>
                </a:lnTo>
                <a:lnTo>
                  <a:pt x="2441" y="6728"/>
                </a:lnTo>
                <a:lnTo>
                  <a:pt x="2513" y="6752"/>
                </a:lnTo>
                <a:lnTo>
                  <a:pt x="2894" y="6824"/>
                </a:lnTo>
                <a:lnTo>
                  <a:pt x="3239" y="6835"/>
                </a:lnTo>
                <a:lnTo>
                  <a:pt x="3632" y="6824"/>
                </a:lnTo>
                <a:lnTo>
                  <a:pt x="3989" y="6752"/>
                </a:lnTo>
                <a:lnTo>
                  <a:pt x="4073" y="6728"/>
                </a:lnTo>
                <a:lnTo>
                  <a:pt x="4192" y="6609"/>
                </a:lnTo>
                <a:lnTo>
                  <a:pt x="4227" y="6526"/>
                </a:lnTo>
                <a:lnTo>
                  <a:pt x="4347" y="5990"/>
                </a:lnTo>
                <a:lnTo>
                  <a:pt x="4656" y="5847"/>
                </a:lnTo>
                <a:lnTo>
                  <a:pt x="4930" y="5657"/>
                </a:lnTo>
                <a:lnTo>
                  <a:pt x="5454" y="5811"/>
                </a:lnTo>
                <a:lnTo>
                  <a:pt x="5537" y="5823"/>
                </a:lnTo>
                <a:lnTo>
                  <a:pt x="5704" y="5788"/>
                </a:lnTo>
                <a:lnTo>
                  <a:pt x="5775" y="5728"/>
                </a:lnTo>
                <a:lnTo>
                  <a:pt x="6002" y="5442"/>
                </a:lnTo>
                <a:lnTo>
                  <a:pt x="6371" y="4799"/>
                </a:lnTo>
                <a:lnTo>
                  <a:pt x="6502" y="4442"/>
                </a:lnTo>
                <a:lnTo>
                  <a:pt x="6525" y="4359"/>
                </a:lnTo>
                <a:lnTo>
                  <a:pt x="6478" y="4192"/>
                </a:lnTo>
                <a:lnTo>
                  <a:pt x="6418" y="4133"/>
                </a:lnTo>
                <a:lnTo>
                  <a:pt x="6013" y="3740"/>
                </a:lnTo>
                <a:lnTo>
                  <a:pt x="6013" y="3585"/>
                </a:lnTo>
                <a:lnTo>
                  <a:pt x="6013" y="3430"/>
                </a:lnTo>
                <a:lnTo>
                  <a:pt x="6013" y="3263"/>
                </a:lnTo>
                <a:lnTo>
                  <a:pt x="5990" y="3097"/>
                </a:lnTo>
                <a:lnTo>
                  <a:pt x="6418" y="2704"/>
                </a:lnTo>
                <a:lnTo>
                  <a:pt x="6478" y="2632"/>
                </a:lnTo>
                <a:lnTo>
                  <a:pt x="6525" y="2478"/>
                </a:lnTo>
                <a:lnTo>
                  <a:pt x="6502" y="2382"/>
                </a:lnTo>
                <a:lnTo>
                  <a:pt x="6371" y="2037"/>
                </a:lnTo>
                <a:lnTo>
                  <a:pt x="6002" y="1394"/>
                </a:lnTo>
                <a:lnTo>
                  <a:pt x="5775" y="1108"/>
                </a:lnTo>
                <a:lnTo>
                  <a:pt x="5704" y="1049"/>
                </a:lnTo>
                <a:lnTo>
                  <a:pt x="5537" y="1013"/>
                </a:lnTo>
                <a:lnTo>
                  <a:pt x="5454" y="1025"/>
                </a:lnTo>
                <a:lnTo>
                  <a:pt x="4906" y="1192"/>
                </a:lnTo>
                <a:lnTo>
                  <a:pt x="4644" y="1013"/>
                </a:lnTo>
                <a:lnTo>
                  <a:pt x="4358" y="882"/>
                </a:lnTo>
                <a:lnTo>
                  <a:pt x="4227" y="311"/>
                </a:lnTo>
                <a:lnTo>
                  <a:pt x="4180" y="227"/>
                </a:lnTo>
                <a:lnTo>
                  <a:pt x="4073" y="108"/>
                </a:lnTo>
                <a:lnTo>
                  <a:pt x="3989" y="84"/>
                </a:lnTo>
                <a:lnTo>
                  <a:pt x="3632" y="13"/>
                </a:lnTo>
                <a:lnTo>
                  <a:pt x="3239" y="1"/>
                </a:lnTo>
                <a:close/>
                <a:moveTo>
                  <a:pt x="9550" y="6514"/>
                </a:moveTo>
                <a:lnTo>
                  <a:pt x="9716" y="6597"/>
                </a:lnTo>
                <a:lnTo>
                  <a:pt x="9859" y="6728"/>
                </a:lnTo>
                <a:lnTo>
                  <a:pt x="9931" y="6895"/>
                </a:lnTo>
                <a:lnTo>
                  <a:pt x="9931" y="7002"/>
                </a:lnTo>
                <a:lnTo>
                  <a:pt x="9931" y="7097"/>
                </a:lnTo>
                <a:lnTo>
                  <a:pt x="9859" y="7276"/>
                </a:lnTo>
                <a:lnTo>
                  <a:pt x="9716" y="7407"/>
                </a:lnTo>
                <a:lnTo>
                  <a:pt x="9550" y="7478"/>
                </a:lnTo>
                <a:lnTo>
                  <a:pt x="9443" y="7490"/>
                </a:lnTo>
                <a:lnTo>
                  <a:pt x="9347" y="7478"/>
                </a:lnTo>
                <a:lnTo>
                  <a:pt x="9169" y="7407"/>
                </a:lnTo>
                <a:lnTo>
                  <a:pt x="9038" y="7276"/>
                </a:lnTo>
                <a:lnTo>
                  <a:pt x="8966" y="7097"/>
                </a:lnTo>
                <a:lnTo>
                  <a:pt x="8954" y="7002"/>
                </a:lnTo>
                <a:lnTo>
                  <a:pt x="8966" y="6895"/>
                </a:lnTo>
                <a:lnTo>
                  <a:pt x="9038" y="6728"/>
                </a:lnTo>
                <a:lnTo>
                  <a:pt x="9169" y="6597"/>
                </a:lnTo>
                <a:lnTo>
                  <a:pt x="9347" y="6514"/>
                </a:lnTo>
                <a:close/>
                <a:moveTo>
                  <a:pt x="9443" y="5859"/>
                </a:moveTo>
                <a:lnTo>
                  <a:pt x="9216" y="5871"/>
                </a:lnTo>
                <a:lnTo>
                  <a:pt x="8800" y="6050"/>
                </a:lnTo>
                <a:lnTo>
                  <a:pt x="8502" y="6359"/>
                </a:lnTo>
                <a:lnTo>
                  <a:pt x="8323" y="6764"/>
                </a:lnTo>
                <a:lnTo>
                  <a:pt x="8311" y="7002"/>
                </a:lnTo>
                <a:lnTo>
                  <a:pt x="8323" y="7228"/>
                </a:lnTo>
                <a:lnTo>
                  <a:pt x="8502" y="7645"/>
                </a:lnTo>
                <a:lnTo>
                  <a:pt x="8800" y="7955"/>
                </a:lnTo>
                <a:lnTo>
                  <a:pt x="9216" y="8121"/>
                </a:lnTo>
                <a:lnTo>
                  <a:pt x="9443" y="8145"/>
                </a:lnTo>
                <a:lnTo>
                  <a:pt x="9681" y="8121"/>
                </a:lnTo>
                <a:lnTo>
                  <a:pt x="10086" y="7955"/>
                </a:lnTo>
                <a:lnTo>
                  <a:pt x="10395" y="7645"/>
                </a:lnTo>
                <a:lnTo>
                  <a:pt x="10574" y="7228"/>
                </a:lnTo>
                <a:lnTo>
                  <a:pt x="10586" y="7002"/>
                </a:lnTo>
                <a:lnTo>
                  <a:pt x="10574" y="6764"/>
                </a:lnTo>
                <a:lnTo>
                  <a:pt x="10395" y="6359"/>
                </a:lnTo>
                <a:lnTo>
                  <a:pt x="10086" y="6050"/>
                </a:lnTo>
                <a:lnTo>
                  <a:pt x="9681" y="5871"/>
                </a:lnTo>
                <a:lnTo>
                  <a:pt x="9443" y="5859"/>
                </a:lnTo>
                <a:close/>
                <a:moveTo>
                  <a:pt x="10479" y="4442"/>
                </a:moveTo>
                <a:lnTo>
                  <a:pt x="10836" y="4609"/>
                </a:lnTo>
                <a:lnTo>
                  <a:pt x="11145" y="4835"/>
                </a:lnTo>
                <a:lnTo>
                  <a:pt x="10955" y="5478"/>
                </a:lnTo>
                <a:lnTo>
                  <a:pt x="11145" y="5740"/>
                </a:lnTo>
                <a:lnTo>
                  <a:pt x="11288" y="5942"/>
                </a:lnTo>
                <a:lnTo>
                  <a:pt x="11383" y="6157"/>
                </a:lnTo>
                <a:lnTo>
                  <a:pt x="11514" y="6454"/>
                </a:lnTo>
                <a:lnTo>
                  <a:pt x="12193" y="6621"/>
                </a:lnTo>
                <a:lnTo>
                  <a:pt x="12205" y="6800"/>
                </a:lnTo>
                <a:lnTo>
                  <a:pt x="12217" y="7002"/>
                </a:lnTo>
                <a:lnTo>
                  <a:pt x="12205" y="7193"/>
                </a:lnTo>
                <a:lnTo>
                  <a:pt x="12193" y="7383"/>
                </a:lnTo>
                <a:lnTo>
                  <a:pt x="11514" y="7538"/>
                </a:lnTo>
                <a:lnTo>
                  <a:pt x="11383" y="7836"/>
                </a:lnTo>
                <a:lnTo>
                  <a:pt x="11288" y="8050"/>
                </a:lnTo>
                <a:lnTo>
                  <a:pt x="11145" y="8252"/>
                </a:lnTo>
                <a:lnTo>
                  <a:pt x="10955" y="8514"/>
                </a:lnTo>
                <a:lnTo>
                  <a:pt x="11145" y="9169"/>
                </a:lnTo>
                <a:lnTo>
                  <a:pt x="10836" y="9383"/>
                </a:lnTo>
                <a:lnTo>
                  <a:pt x="10479" y="9550"/>
                </a:lnTo>
                <a:lnTo>
                  <a:pt x="10014" y="9062"/>
                </a:lnTo>
                <a:lnTo>
                  <a:pt x="9693" y="9098"/>
                </a:lnTo>
                <a:lnTo>
                  <a:pt x="9562" y="9110"/>
                </a:lnTo>
                <a:lnTo>
                  <a:pt x="9312" y="9110"/>
                </a:lnTo>
                <a:lnTo>
                  <a:pt x="9193" y="9098"/>
                </a:lnTo>
                <a:lnTo>
                  <a:pt x="8871" y="9062"/>
                </a:lnTo>
                <a:lnTo>
                  <a:pt x="8407" y="9550"/>
                </a:lnTo>
                <a:lnTo>
                  <a:pt x="8061" y="9383"/>
                </a:lnTo>
                <a:lnTo>
                  <a:pt x="7740" y="9169"/>
                </a:lnTo>
                <a:lnTo>
                  <a:pt x="7930" y="8538"/>
                </a:lnTo>
                <a:lnTo>
                  <a:pt x="7728" y="8276"/>
                </a:lnTo>
                <a:lnTo>
                  <a:pt x="7585" y="8050"/>
                </a:lnTo>
                <a:lnTo>
                  <a:pt x="7466" y="7824"/>
                </a:lnTo>
                <a:lnTo>
                  <a:pt x="7347" y="7526"/>
                </a:lnTo>
                <a:lnTo>
                  <a:pt x="6704" y="7383"/>
                </a:lnTo>
                <a:lnTo>
                  <a:pt x="6680" y="7193"/>
                </a:lnTo>
                <a:lnTo>
                  <a:pt x="6680" y="7002"/>
                </a:lnTo>
                <a:lnTo>
                  <a:pt x="6680" y="6800"/>
                </a:lnTo>
                <a:lnTo>
                  <a:pt x="6704" y="6621"/>
                </a:lnTo>
                <a:lnTo>
                  <a:pt x="7347" y="6466"/>
                </a:lnTo>
                <a:lnTo>
                  <a:pt x="7466" y="6169"/>
                </a:lnTo>
                <a:lnTo>
                  <a:pt x="7585" y="5930"/>
                </a:lnTo>
                <a:lnTo>
                  <a:pt x="7728" y="5728"/>
                </a:lnTo>
                <a:lnTo>
                  <a:pt x="7930" y="5466"/>
                </a:lnTo>
                <a:lnTo>
                  <a:pt x="7740" y="4835"/>
                </a:lnTo>
                <a:lnTo>
                  <a:pt x="8061" y="4609"/>
                </a:lnTo>
                <a:lnTo>
                  <a:pt x="8407" y="4454"/>
                </a:lnTo>
                <a:lnTo>
                  <a:pt x="8871" y="4930"/>
                </a:lnTo>
                <a:lnTo>
                  <a:pt x="9193" y="4895"/>
                </a:lnTo>
                <a:lnTo>
                  <a:pt x="9312" y="4883"/>
                </a:lnTo>
                <a:lnTo>
                  <a:pt x="9562" y="4883"/>
                </a:lnTo>
                <a:lnTo>
                  <a:pt x="9693" y="4895"/>
                </a:lnTo>
                <a:lnTo>
                  <a:pt x="10014" y="4942"/>
                </a:lnTo>
                <a:lnTo>
                  <a:pt x="10014" y="4930"/>
                </a:lnTo>
                <a:lnTo>
                  <a:pt x="10479" y="4442"/>
                </a:lnTo>
                <a:close/>
                <a:moveTo>
                  <a:pt x="8502" y="3740"/>
                </a:moveTo>
                <a:lnTo>
                  <a:pt x="8419" y="3763"/>
                </a:lnTo>
                <a:lnTo>
                  <a:pt x="8061" y="3883"/>
                </a:lnTo>
                <a:lnTo>
                  <a:pt x="7418" y="4252"/>
                </a:lnTo>
                <a:lnTo>
                  <a:pt x="7145" y="4490"/>
                </a:lnTo>
                <a:lnTo>
                  <a:pt x="7085" y="4561"/>
                </a:lnTo>
                <a:lnTo>
                  <a:pt x="7037" y="4728"/>
                </a:lnTo>
                <a:lnTo>
                  <a:pt x="7061" y="4811"/>
                </a:lnTo>
                <a:lnTo>
                  <a:pt x="7216" y="5335"/>
                </a:lnTo>
                <a:lnTo>
                  <a:pt x="7014" y="5609"/>
                </a:lnTo>
                <a:lnTo>
                  <a:pt x="6871" y="5919"/>
                </a:lnTo>
                <a:lnTo>
                  <a:pt x="6347" y="6038"/>
                </a:lnTo>
                <a:lnTo>
                  <a:pt x="6252" y="6061"/>
                </a:lnTo>
                <a:lnTo>
                  <a:pt x="6133" y="6181"/>
                </a:lnTo>
                <a:lnTo>
                  <a:pt x="6109" y="6252"/>
                </a:lnTo>
                <a:lnTo>
                  <a:pt x="6037" y="6621"/>
                </a:lnTo>
                <a:lnTo>
                  <a:pt x="6025" y="7002"/>
                </a:lnTo>
                <a:lnTo>
                  <a:pt x="6037" y="7371"/>
                </a:lnTo>
                <a:lnTo>
                  <a:pt x="6109" y="7728"/>
                </a:lnTo>
                <a:lnTo>
                  <a:pt x="6133" y="7812"/>
                </a:lnTo>
                <a:lnTo>
                  <a:pt x="6252" y="7931"/>
                </a:lnTo>
                <a:lnTo>
                  <a:pt x="6347" y="7967"/>
                </a:lnTo>
                <a:lnTo>
                  <a:pt x="6871" y="8086"/>
                </a:lnTo>
                <a:lnTo>
                  <a:pt x="7014" y="8395"/>
                </a:lnTo>
                <a:lnTo>
                  <a:pt x="7216" y="8669"/>
                </a:lnTo>
                <a:lnTo>
                  <a:pt x="7061" y="9193"/>
                </a:lnTo>
                <a:lnTo>
                  <a:pt x="7037" y="9276"/>
                </a:lnTo>
                <a:lnTo>
                  <a:pt x="7085" y="9443"/>
                </a:lnTo>
                <a:lnTo>
                  <a:pt x="7145" y="9514"/>
                </a:lnTo>
                <a:lnTo>
                  <a:pt x="7418" y="9741"/>
                </a:lnTo>
                <a:lnTo>
                  <a:pt x="8061" y="10110"/>
                </a:lnTo>
                <a:lnTo>
                  <a:pt x="8419" y="10241"/>
                </a:lnTo>
                <a:lnTo>
                  <a:pt x="8502" y="10265"/>
                </a:lnTo>
                <a:lnTo>
                  <a:pt x="8669" y="10217"/>
                </a:lnTo>
                <a:lnTo>
                  <a:pt x="8728" y="10157"/>
                </a:lnTo>
                <a:lnTo>
                  <a:pt x="9121" y="9753"/>
                </a:lnTo>
                <a:lnTo>
                  <a:pt x="9276" y="9764"/>
                </a:lnTo>
                <a:lnTo>
                  <a:pt x="9609" y="9764"/>
                </a:lnTo>
                <a:lnTo>
                  <a:pt x="9752" y="9729"/>
                </a:lnTo>
                <a:lnTo>
                  <a:pt x="10157" y="10157"/>
                </a:lnTo>
                <a:lnTo>
                  <a:pt x="10228" y="10217"/>
                </a:lnTo>
                <a:lnTo>
                  <a:pt x="10395" y="10265"/>
                </a:lnTo>
                <a:lnTo>
                  <a:pt x="10479" y="10241"/>
                </a:lnTo>
                <a:lnTo>
                  <a:pt x="10836" y="10110"/>
                </a:lnTo>
                <a:lnTo>
                  <a:pt x="11479" y="9741"/>
                </a:lnTo>
                <a:lnTo>
                  <a:pt x="11753" y="9514"/>
                </a:lnTo>
                <a:lnTo>
                  <a:pt x="11812" y="9443"/>
                </a:lnTo>
                <a:lnTo>
                  <a:pt x="11860" y="9276"/>
                </a:lnTo>
                <a:lnTo>
                  <a:pt x="11836" y="9193"/>
                </a:lnTo>
                <a:lnTo>
                  <a:pt x="11669" y="8645"/>
                </a:lnTo>
                <a:lnTo>
                  <a:pt x="11848" y="8383"/>
                </a:lnTo>
                <a:lnTo>
                  <a:pt x="11991" y="8098"/>
                </a:lnTo>
                <a:lnTo>
                  <a:pt x="12550" y="7967"/>
                </a:lnTo>
                <a:lnTo>
                  <a:pt x="12634" y="7931"/>
                </a:lnTo>
                <a:lnTo>
                  <a:pt x="12753" y="7812"/>
                </a:lnTo>
                <a:lnTo>
                  <a:pt x="12788" y="7728"/>
                </a:lnTo>
                <a:lnTo>
                  <a:pt x="12848" y="7371"/>
                </a:lnTo>
                <a:lnTo>
                  <a:pt x="12860" y="7002"/>
                </a:lnTo>
                <a:lnTo>
                  <a:pt x="12848" y="6633"/>
                </a:lnTo>
                <a:lnTo>
                  <a:pt x="12788" y="6252"/>
                </a:lnTo>
                <a:lnTo>
                  <a:pt x="12753" y="6181"/>
                </a:lnTo>
                <a:lnTo>
                  <a:pt x="12634" y="6061"/>
                </a:lnTo>
                <a:lnTo>
                  <a:pt x="12550" y="6038"/>
                </a:lnTo>
                <a:lnTo>
                  <a:pt x="11991" y="5907"/>
                </a:lnTo>
                <a:lnTo>
                  <a:pt x="11848" y="5621"/>
                </a:lnTo>
                <a:lnTo>
                  <a:pt x="11669" y="5359"/>
                </a:lnTo>
                <a:lnTo>
                  <a:pt x="11836" y="4811"/>
                </a:lnTo>
                <a:lnTo>
                  <a:pt x="11860" y="4728"/>
                </a:lnTo>
                <a:lnTo>
                  <a:pt x="11812" y="4561"/>
                </a:lnTo>
                <a:lnTo>
                  <a:pt x="11753" y="4490"/>
                </a:lnTo>
                <a:lnTo>
                  <a:pt x="11479" y="4252"/>
                </a:lnTo>
                <a:lnTo>
                  <a:pt x="10836" y="3883"/>
                </a:lnTo>
                <a:lnTo>
                  <a:pt x="10479" y="3763"/>
                </a:lnTo>
                <a:lnTo>
                  <a:pt x="10395" y="3740"/>
                </a:lnTo>
                <a:lnTo>
                  <a:pt x="10228" y="3787"/>
                </a:lnTo>
                <a:lnTo>
                  <a:pt x="10157" y="3847"/>
                </a:lnTo>
                <a:lnTo>
                  <a:pt x="9752" y="4252"/>
                </a:lnTo>
                <a:lnTo>
                  <a:pt x="9609" y="4240"/>
                </a:lnTo>
                <a:lnTo>
                  <a:pt x="9276" y="4240"/>
                </a:lnTo>
                <a:lnTo>
                  <a:pt x="9121" y="4252"/>
                </a:lnTo>
                <a:lnTo>
                  <a:pt x="8728" y="3847"/>
                </a:lnTo>
                <a:lnTo>
                  <a:pt x="8669" y="3787"/>
                </a:lnTo>
                <a:lnTo>
                  <a:pt x="8502" y="374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59"/>
          <p:cNvSpPr/>
          <p:nvPr/>
        </p:nvSpPr>
        <p:spPr>
          <a:xfrm>
            <a:off x="13856373" y="9008606"/>
            <a:ext cx="583025" cy="510343"/>
          </a:xfrm>
          <a:custGeom>
            <a:avLst/>
            <a:gdLst/>
            <a:ahLst/>
            <a:cxnLst/>
            <a:rect l="l" t="t" r="r" b="b"/>
            <a:pathLst>
              <a:path w="10420" h="9121" extrusionOk="0">
                <a:moveTo>
                  <a:pt x="7157" y="655"/>
                </a:moveTo>
                <a:lnTo>
                  <a:pt x="5204" y="3203"/>
                </a:lnTo>
                <a:lnTo>
                  <a:pt x="3263" y="655"/>
                </a:lnTo>
                <a:close/>
                <a:moveTo>
                  <a:pt x="2620" y="881"/>
                </a:moveTo>
                <a:lnTo>
                  <a:pt x="4430" y="3251"/>
                </a:lnTo>
                <a:lnTo>
                  <a:pt x="953" y="3251"/>
                </a:lnTo>
                <a:lnTo>
                  <a:pt x="2620" y="881"/>
                </a:lnTo>
                <a:close/>
                <a:moveTo>
                  <a:pt x="7800" y="881"/>
                </a:moveTo>
                <a:lnTo>
                  <a:pt x="9467" y="3251"/>
                </a:lnTo>
                <a:lnTo>
                  <a:pt x="5990" y="3251"/>
                </a:lnTo>
                <a:lnTo>
                  <a:pt x="7800" y="881"/>
                </a:lnTo>
                <a:close/>
                <a:moveTo>
                  <a:pt x="9348" y="3906"/>
                </a:moveTo>
                <a:lnTo>
                  <a:pt x="5216" y="8311"/>
                </a:lnTo>
                <a:lnTo>
                  <a:pt x="1084" y="3906"/>
                </a:lnTo>
                <a:close/>
                <a:moveTo>
                  <a:pt x="2525" y="0"/>
                </a:moveTo>
                <a:lnTo>
                  <a:pt x="2394" y="72"/>
                </a:lnTo>
                <a:lnTo>
                  <a:pt x="2334" y="143"/>
                </a:lnTo>
                <a:lnTo>
                  <a:pt x="60" y="3394"/>
                </a:lnTo>
                <a:lnTo>
                  <a:pt x="1" y="3489"/>
                </a:lnTo>
                <a:lnTo>
                  <a:pt x="25" y="3715"/>
                </a:lnTo>
                <a:lnTo>
                  <a:pt x="84" y="3798"/>
                </a:lnTo>
                <a:lnTo>
                  <a:pt x="4978" y="9014"/>
                </a:lnTo>
                <a:lnTo>
                  <a:pt x="5073" y="9097"/>
                </a:lnTo>
                <a:lnTo>
                  <a:pt x="5216" y="9121"/>
                </a:lnTo>
                <a:lnTo>
                  <a:pt x="5347" y="9097"/>
                </a:lnTo>
                <a:lnTo>
                  <a:pt x="5454" y="9014"/>
                </a:lnTo>
                <a:lnTo>
                  <a:pt x="10336" y="3798"/>
                </a:lnTo>
                <a:lnTo>
                  <a:pt x="10395" y="3715"/>
                </a:lnTo>
                <a:lnTo>
                  <a:pt x="10419" y="3489"/>
                </a:lnTo>
                <a:lnTo>
                  <a:pt x="10360" y="3394"/>
                </a:lnTo>
                <a:lnTo>
                  <a:pt x="8085" y="143"/>
                </a:lnTo>
                <a:lnTo>
                  <a:pt x="8026" y="72"/>
                </a:lnTo>
                <a:lnTo>
                  <a:pt x="789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59"/>
          <p:cNvSpPr/>
          <p:nvPr/>
        </p:nvSpPr>
        <p:spPr>
          <a:xfrm>
            <a:off x="15040880" y="8971958"/>
            <a:ext cx="436430" cy="582969"/>
          </a:xfrm>
          <a:custGeom>
            <a:avLst/>
            <a:gdLst/>
            <a:ahLst/>
            <a:cxnLst/>
            <a:rect l="l" t="t" r="r" b="b"/>
            <a:pathLst>
              <a:path w="7800" h="10419" extrusionOk="0">
                <a:moveTo>
                  <a:pt x="5109" y="3406"/>
                </a:moveTo>
                <a:lnTo>
                  <a:pt x="4930" y="3489"/>
                </a:lnTo>
                <a:lnTo>
                  <a:pt x="4799" y="3620"/>
                </a:lnTo>
                <a:lnTo>
                  <a:pt x="4728" y="3787"/>
                </a:lnTo>
                <a:lnTo>
                  <a:pt x="4716" y="3894"/>
                </a:lnTo>
                <a:lnTo>
                  <a:pt x="4728" y="3989"/>
                </a:lnTo>
                <a:lnTo>
                  <a:pt x="4799" y="4168"/>
                </a:lnTo>
                <a:lnTo>
                  <a:pt x="4930" y="4299"/>
                </a:lnTo>
                <a:lnTo>
                  <a:pt x="5109" y="4370"/>
                </a:lnTo>
                <a:lnTo>
                  <a:pt x="5204" y="4382"/>
                </a:lnTo>
                <a:lnTo>
                  <a:pt x="5311" y="4370"/>
                </a:lnTo>
                <a:lnTo>
                  <a:pt x="5478" y="4299"/>
                </a:lnTo>
                <a:lnTo>
                  <a:pt x="5609" y="4168"/>
                </a:lnTo>
                <a:lnTo>
                  <a:pt x="5692" y="3989"/>
                </a:lnTo>
                <a:lnTo>
                  <a:pt x="5692" y="3894"/>
                </a:lnTo>
                <a:lnTo>
                  <a:pt x="5692" y="3787"/>
                </a:lnTo>
                <a:lnTo>
                  <a:pt x="5609" y="3620"/>
                </a:lnTo>
                <a:lnTo>
                  <a:pt x="5478" y="3489"/>
                </a:lnTo>
                <a:lnTo>
                  <a:pt x="5311" y="3406"/>
                </a:lnTo>
                <a:close/>
                <a:moveTo>
                  <a:pt x="2501" y="3406"/>
                </a:moveTo>
                <a:lnTo>
                  <a:pt x="2323" y="3489"/>
                </a:lnTo>
                <a:lnTo>
                  <a:pt x="2192" y="3632"/>
                </a:lnTo>
                <a:lnTo>
                  <a:pt x="2120" y="3810"/>
                </a:lnTo>
                <a:lnTo>
                  <a:pt x="2108" y="3906"/>
                </a:lnTo>
                <a:lnTo>
                  <a:pt x="2120" y="4013"/>
                </a:lnTo>
                <a:lnTo>
                  <a:pt x="2192" y="4180"/>
                </a:lnTo>
                <a:lnTo>
                  <a:pt x="2323" y="4310"/>
                </a:lnTo>
                <a:lnTo>
                  <a:pt x="2489" y="4394"/>
                </a:lnTo>
                <a:lnTo>
                  <a:pt x="2680" y="4394"/>
                </a:lnTo>
                <a:lnTo>
                  <a:pt x="2859" y="4310"/>
                </a:lnTo>
                <a:lnTo>
                  <a:pt x="2990" y="4180"/>
                </a:lnTo>
                <a:lnTo>
                  <a:pt x="3061" y="4013"/>
                </a:lnTo>
                <a:lnTo>
                  <a:pt x="3073" y="3906"/>
                </a:lnTo>
                <a:lnTo>
                  <a:pt x="3061" y="3810"/>
                </a:lnTo>
                <a:lnTo>
                  <a:pt x="3001" y="3632"/>
                </a:lnTo>
                <a:lnTo>
                  <a:pt x="2870" y="3489"/>
                </a:lnTo>
                <a:lnTo>
                  <a:pt x="2704" y="3406"/>
                </a:lnTo>
                <a:close/>
                <a:moveTo>
                  <a:pt x="3906" y="655"/>
                </a:moveTo>
                <a:lnTo>
                  <a:pt x="4240" y="667"/>
                </a:lnTo>
                <a:lnTo>
                  <a:pt x="4871" y="798"/>
                </a:lnTo>
                <a:lnTo>
                  <a:pt x="5454" y="1036"/>
                </a:lnTo>
                <a:lnTo>
                  <a:pt x="5978" y="1393"/>
                </a:lnTo>
                <a:lnTo>
                  <a:pt x="6419" y="1834"/>
                </a:lnTo>
                <a:lnTo>
                  <a:pt x="6776" y="2358"/>
                </a:lnTo>
                <a:lnTo>
                  <a:pt x="7014" y="2941"/>
                </a:lnTo>
                <a:lnTo>
                  <a:pt x="7145" y="3572"/>
                </a:lnTo>
                <a:lnTo>
                  <a:pt x="7157" y="3906"/>
                </a:lnTo>
                <a:lnTo>
                  <a:pt x="7157" y="8787"/>
                </a:lnTo>
                <a:lnTo>
                  <a:pt x="7133" y="8776"/>
                </a:lnTo>
                <a:lnTo>
                  <a:pt x="7002" y="8692"/>
                </a:lnTo>
                <a:lnTo>
                  <a:pt x="6704" y="8585"/>
                </a:lnTo>
                <a:lnTo>
                  <a:pt x="6550" y="8585"/>
                </a:lnTo>
                <a:lnTo>
                  <a:pt x="6347" y="8597"/>
                </a:lnTo>
                <a:lnTo>
                  <a:pt x="5978" y="8764"/>
                </a:lnTo>
                <a:lnTo>
                  <a:pt x="5823" y="8906"/>
                </a:lnTo>
                <a:lnTo>
                  <a:pt x="5204" y="9609"/>
                </a:lnTo>
                <a:lnTo>
                  <a:pt x="4633" y="8966"/>
                </a:lnTo>
                <a:lnTo>
                  <a:pt x="4490" y="8811"/>
                </a:lnTo>
                <a:lnTo>
                  <a:pt x="4109" y="8645"/>
                </a:lnTo>
                <a:lnTo>
                  <a:pt x="3906" y="8633"/>
                </a:lnTo>
                <a:lnTo>
                  <a:pt x="3692" y="8645"/>
                </a:lnTo>
                <a:lnTo>
                  <a:pt x="3323" y="8811"/>
                </a:lnTo>
                <a:lnTo>
                  <a:pt x="3168" y="8966"/>
                </a:lnTo>
                <a:lnTo>
                  <a:pt x="2597" y="9609"/>
                </a:lnTo>
                <a:lnTo>
                  <a:pt x="1989" y="8906"/>
                </a:lnTo>
                <a:lnTo>
                  <a:pt x="1835" y="8764"/>
                </a:lnTo>
                <a:lnTo>
                  <a:pt x="1465" y="8597"/>
                </a:lnTo>
                <a:lnTo>
                  <a:pt x="1251" y="8585"/>
                </a:lnTo>
                <a:lnTo>
                  <a:pt x="1096" y="8585"/>
                </a:lnTo>
                <a:lnTo>
                  <a:pt x="799" y="8692"/>
                </a:lnTo>
                <a:lnTo>
                  <a:pt x="668" y="8776"/>
                </a:lnTo>
                <a:lnTo>
                  <a:pt x="644" y="8787"/>
                </a:lnTo>
                <a:lnTo>
                  <a:pt x="644" y="4072"/>
                </a:lnTo>
                <a:lnTo>
                  <a:pt x="656" y="3727"/>
                </a:lnTo>
                <a:lnTo>
                  <a:pt x="787" y="3072"/>
                </a:lnTo>
                <a:lnTo>
                  <a:pt x="1025" y="2477"/>
                </a:lnTo>
                <a:lnTo>
                  <a:pt x="1370" y="1929"/>
                </a:lnTo>
                <a:lnTo>
                  <a:pt x="1799" y="1465"/>
                </a:lnTo>
                <a:lnTo>
                  <a:pt x="2299" y="1096"/>
                </a:lnTo>
                <a:lnTo>
                  <a:pt x="2859" y="822"/>
                </a:lnTo>
                <a:lnTo>
                  <a:pt x="3478" y="679"/>
                </a:lnTo>
                <a:lnTo>
                  <a:pt x="3799" y="655"/>
                </a:lnTo>
                <a:close/>
                <a:moveTo>
                  <a:pt x="3787" y="0"/>
                </a:moveTo>
                <a:lnTo>
                  <a:pt x="3394" y="36"/>
                </a:lnTo>
                <a:lnTo>
                  <a:pt x="2644" y="215"/>
                </a:lnTo>
                <a:lnTo>
                  <a:pt x="1954" y="536"/>
                </a:lnTo>
                <a:lnTo>
                  <a:pt x="1358" y="989"/>
                </a:lnTo>
                <a:lnTo>
                  <a:pt x="846" y="1548"/>
                </a:lnTo>
                <a:lnTo>
                  <a:pt x="442" y="2191"/>
                </a:lnTo>
                <a:lnTo>
                  <a:pt x="156" y="2905"/>
                </a:lnTo>
                <a:lnTo>
                  <a:pt x="13" y="3668"/>
                </a:lnTo>
                <a:lnTo>
                  <a:pt x="1" y="4072"/>
                </a:lnTo>
                <a:lnTo>
                  <a:pt x="1" y="9442"/>
                </a:lnTo>
                <a:lnTo>
                  <a:pt x="25" y="9585"/>
                </a:lnTo>
                <a:lnTo>
                  <a:pt x="203" y="9752"/>
                </a:lnTo>
                <a:lnTo>
                  <a:pt x="322" y="9776"/>
                </a:lnTo>
                <a:lnTo>
                  <a:pt x="442" y="9752"/>
                </a:lnTo>
                <a:lnTo>
                  <a:pt x="549" y="9669"/>
                </a:lnTo>
                <a:lnTo>
                  <a:pt x="1061" y="9299"/>
                </a:lnTo>
                <a:lnTo>
                  <a:pt x="1156" y="9240"/>
                </a:lnTo>
                <a:lnTo>
                  <a:pt x="1251" y="9228"/>
                </a:lnTo>
                <a:lnTo>
                  <a:pt x="1323" y="9240"/>
                </a:lnTo>
                <a:lnTo>
                  <a:pt x="1442" y="9288"/>
                </a:lnTo>
                <a:lnTo>
                  <a:pt x="1477" y="9347"/>
                </a:lnTo>
                <a:lnTo>
                  <a:pt x="2358" y="10323"/>
                </a:lnTo>
                <a:lnTo>
                  <a:pt x="2478" y="10407"/>
                </a:lnTo>
                <a:lnTo>
                  <a:pt x="2609" y="10419"/>
                </a:lnTo>
                <a:lnTo>
                  <a:pt x="2728" y="10407"/>
                </a:lnTo>
                <a:lnTo>
                  <a:pt x="2835" y="10323"/>
                </a:lnTo>
                <a:lnTo>
                  <a:pt x="3656" y="9395"/>
                </a:lnTo>
                <a:lnTo>
                  <a:pt x="3716" y="9347"/>
                </a:lnTo>
                <a:lnTo>
                  <a:pt x="3835" y="9288"/>
                </a:lnTo>
                <a:lnTo>
                  <a:pt x="3966" y="9288"/>
                </a:lnTo>
                <a:lnTo>
                  <a:pt x="4085" y="9347"/>
                </a:lnTo>
                <a:lnTo>
                  <a:pt x="4133" y="9395"/>
                </a:lnTo>
                <a:lnTo>
                  <a:pt x="4954" y="10323"/>
                </a:lnTo>
                <a:lnTo>
                  <a:pt x="5085" y="10407"/>
                </a:lnTo>
                <a:lnTo>
                  <a:pt x="5192" y="10419"/>
                </a:lnTo>
                <a:lnTo>
                  <a:pt x="5299" y="10407"/>
                </a:lnTo>
                <a:lnTo>
                  <a:pt x="5419" y="10323"/>
                </a:lnTo>
                <a:lnTo>
                  <a:pt x="6288" y="9347"/>
                </a:lnTo>
                <a:lnTo>
                  <a:pt x="6383" y="9264"/>
                </a:lnTo>
                <a:lnTo>
                  <a:pt x="6621" y="9240"/>
                </a:lnTo>
                <a:lnTo>
                  <a:pt x="6728" y="9299"/>
                </a:lnTo>
                <a:lnTo>
                  <a:pt x="7240" y="9669"/>
                </a:lnTo>
                <a:lnTo>
                  <a:pt x="7347" y="9752"/>
                </a:lnTo>
                <a:lnTo>
                  <a:pt x="7466" y="9776"/>
                </a:lnTo>
                <a:lnTo>
                  <a:pt x="7586" y="9752"/>
                </a:lnTo>
                <a:lnTo>
                  <a:pt x="7776" y="9585"/>
                </a:lnTo>
                <a:lnTo>
                  <a:pt x="7800" y="9442"/>
                </a:lnTo>
                <a:lnTo>
                  <a:pt x="7800" y="3906"/>
                </a:lnTo>
                <a:lnTo>
                  <a:pt x="7788" y="3513"/>
                </a:lnTo>
                <a:lnTo>
                  <a:pt x="7633" y="2751"/>
                </a:lnTo>
                <a:lnTo>
                  <a:pt x="7336" y="2048"/>
                </a:lnTo>
                <a:lnTo>
                  <a:pt x="6919" y="1417"/>
                </a:lnTo>
                <a:lnTo>
                  <a:pt x="6395" y="893"/>
                </a:lnTo>
                <a:lnTo>
                  <a:pt x="5776" y="465"/>
                </a:lnTo>
                <a:lnTo>
                  <a:pt x="5073" y="179"/>
                </a:lnTo>
                <a:lnTo>
                  <a:pt x="4311" y="12"/>
                </a:lnTo>
                <a:lnTo>
                  <a:pt x="39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59"/>
          <p:cNvSpPr/>
          <p:nvPr/>
        </p:nvSpPr>
        <p:spPr>
          <a:xfrm>
            <a:off x="16078849" y="8971958"/>
            <a:ext cx="583641" cy="582969"/>
          </a:xfrm>
          <a:custGeom>
            <a:avLst/>
            <a:gdLst/>
            <a:ahLst/>
            <a:cxnLst/>
            <a:rect l="l" t="t" r="r" b="b"/>
            <a:pathLst>
              <a:path w="10431" h="10419" extrusionOk="0">
                <a:moveTo>
                  <a:pt x="3132" y="655"/>
                </a:moveTo>
                <a:lnTo>
                  <a:pt x="3382" y="727"/>
                </a:lnTo>
                <a:lnTo>
                  <a:pt x="3608" y="846"/>
                </a:lnTo>
                <a:lnTo>
                  <a:pt x="3799" y="1036"/>
                </a:lnTo>
                <a:lnTo>
                  <a:pt x="3870" y="1143"/>
                </a:lnTo>
                <a:lnTo>
                  <a:pt x="4787" y="2608"/>
                </a:lnTo>
                <a:lnTo>
                  <a:pt x="2942" y="2608"/>
                </a:lnTo>
                <a:lnTo>
                  <a:pt x="2739" y="2596"/>
                </a:lnTo>
                <a:lnTo>
                  <a:pt x="2382" y="2441"/>
                </a:lnTo>
                <a:lnTo>
                  <a:pt x="2120" y="2179"/>
                </a:lnTo>
                <a:lnTo>
                  <a:pt x="1977" y="1834"/>
                </a:lnTo>
                <a:lnTo>
                  <a:pt x="1965" y="1631"/>
                </a:lnTo>
                <a:lnTo>
                  <a:pt x="1977" y="1429"/>
                </a:lnTo>
                <a:lnTo>
                  <a:pt x="2120" y="1084"/>
                </a:lnTo>
                <a:lnTo>
                  <a:pt x="2382" y="810"/>
                </a:lnTo>
                <a:lnTo>
                  <a:pt x="2739" y="667"/>
                </a:lnTo>
                <a:lnTo>
                  <a:pt x="2942" y="655"/>
                </a:lnTo>
                <a:close/>
                <a:moveTo>
                  <a:pt x="7490" y="655"/>
                </a:moveTo>
                <a:lnTo>
                  <a:pt x="7692" y="667"/>
                </a:lnTo>
                <a:lnTo>
                  <a:pt x="8050" y="810"/>
                </a:lnTo>
                <a:lnTo>
                  <a:pt x="8312" y="1084"/>
                </a:lnTo>
                <a:lnTo>
                  <a:pt x="8454" y="1429"/>
                </a:lnTo>
                <a:lnTo>
                  <a:pt x="8466" y="1631"/>
                </a:lnTo>
                <a:lnTo>
                  <a:pt x="8454" y="1822"/>
                </a:lnTo>
                <a:lnTo>
                  <a:pt x="8312" y="2179"/>
                </a:lnTo>
                <a:lnTo>
                  <a:pt x="8050" y="2441"/>
                </a:lnTo>
                <a:lnTo>
                  <a:pt x="7692" y="2596"/>
                </a:lnTo>
                <a:lnTo>
                  <a:pt x="7490" y="2608"/>
                </a:lnTo>
                <a:lnTo>
                  <a:pt x="5644" y="2608"/>
                </a:lnTo>
                <a:lnTo>
                  <a:pt x="6561" y="1143"/>
                </a:lnTo>
                <a:lnTo>
                  <a:pt x="6633" y="1024"/>
                </a:lnTo>
                <a:lnTo>
                  <a:pt x="6823" y="846"/>
                </a:lnTo>
                <a:lnTo>
                  <a:pt x="7049" y="727"/>
                </a:lnTo>
                <a:lnTo>
                  <a:pt x="7300" y="655"/>
                </a:lnTo>
                <a:close/>
                <a:moveTo>
                  <a:pt x="4894" y="3263"/>
                </a:moveTo>
                <a:lnTo>
                  <a:pt x="4894" y="5215"/>
                </a:lnTo>
                <a:lnTo>
                  <a:pt x="989" y="5215"/>
                </a:lnTo>
                <a:lnTo>
                  <a:pt x="858" y="5192"/>
                </a:lnTo>
                <a:lnTo>
                  <a:pt x="679" y="5013"/>
                </a:lnTo>
                <a:lnTo>
                  <a:pt x="656" y="4882"/>
                </a:lnTo>
                <a:lnTo>
                  <a:pt x="656" y="3584"/>
                </a:lnTo>
                <a:lnTo>
                  <a:pt x="679" y="3453"/>
                </a:lnTo>
                <a:lnTo>
                  <a:pt x="858" y="3275"/>
                </a:lnTo>
                <a:lnTo>
                  <a:pt x="989" y="3263"/>
                </a:lnTo>
                <a:close/>
                <a:moveTo>
                  <a:pt x="9455" y="3263"/>
                </a:moveTo>
                <a:lnTo>
                  <a:pt x="9574" y="3275"/>
                </a:lnTo>
                <a:lnTo>
                  <a:pt x="9752" y="3453"/>
                </a:lnTo>
                <a:lnTo>
                  <a:pt x="9776" y="3584"/>
                </a:lnTo>
                <a:lnTo>
                  <a:pt x="9776" y="4882"/>
                </a:lnTo>
                <a:lnTo>
                  <a:pt x="9752" y="5013"/>
                </a:lnTo>
                <a:lnTo>
                  <a:pt x="9574" y="5192"/>
                </a:lnTo>
                <a:lnTo>
                  <a:pt x="9455" y="5215"/>
                </a:lnTo>
                <a:lnTo>
                  <a:pt x="5537" y="5215"/>
                </a:lnTo>
                <a:lnTo>
                  <a:pt x="5537" y="3263"/>
                </a:lnTo>
                <a:close/>
                <a:moveTo>
                  <a:pt x="9121" y="5858"/>
                </a:moveTo>
                <a:lnTo>
                  <a:pt x="9121" y="9121"/>
                </a:lnTo>
                <a:lnTo>
                  <a:pt x="9109" y="9252"/>
                </a:lnTo>
                <a:lnTo>
                  <a:pt x="9014" y="9478"/>
                </a:lnTo>
                <a:lnTo>
                  <a:pt x="8835" y="9657"/>
                </a:lnTo>
                <a:lnTo>
                  <a:pt x="8609" y="9764"/>
                </a:lnTo>
                <a:lnTo>
                  <a:pt x="5549" y="9764"/>
                </a:lnTo>
                <a:lnTo>
                  <a:pt x="5549" y="5858"/>
                </a:lnTo>
                <a:close/>
                <a:moveTo>
                  <a:pt x="4894" y="5858"/>
                </a:moveTo>
                <a:lnTo>
                  <a:pt x="4894" y="5870"/>
                </a:lnTo>
                <a:lnTo>
                  <a:pt x="4894" y="9776"/>
                </a:lnTo>
                <a:lnTo>
                  <a:pt x="1965" y="9776"/>
                </a:lnTo>
                <a:lnTo>
                  <a:pt x="1834" y="9764"/>
                </a:lnTo>
                <a:lnTo>
                  <a:pt x="1596" y="9669"/>
                </a:lnTo>
                <a:lnTo>
                  <a:pt x="1418" y="9490"/>
                </a:lnTo>
                <a:lnTo>
                  <a:pt x="1322" y="9252"/>
                </a:lnTo>
                <a:lnTo>
                  <a:pt x="1310" y="9121"/>
                </a:lnTo>
                <a:lnTo>
                  <a:pt x="1310" y="5858"/>
                </a:lnTo>
                <a:close/>
                <a:moveTo>
                  <a:pt x="2930" y="0"/>
                </a:moveTo>
                <a:lnTo>
                  <a:pt x="2763" y="12"/>
                </a:lnTo>
                <a:lnTo>
                  <a:pt x="2453" y="72"/>
                </a:lnTo>
                <a:lnTo>
                  <a:pt x="2156" y="191"/>
                </a:lnTo>
                <a:lnTo>
                  <a:pt x="1894" y="369"/>
                </a:lnTo>
                <a:lnTo>
                  <a:pt x="1680" y="596"/>
                </a:lnTo>
                <a:lnTo>
                  <a:pt x="1501" y="858"/>
                </a:lnTo>
                <a:lnTo>
                  <a:pt x="1382" y="1143"/>
                </a:lnTo>
                <a:lnTo>
                  <a:pt x="1310" y="1465"/>
                </a:lnTo>
                <a:lnTo>
                  <a:pt x="1310" y="1631"/>
                </a:lnTo>
                <a:lnTo>
                  <a:pt x="1322" y="1905"/>
                </a:lnTo>
                <a:lnTo>
                  <a:pt x="1489" y="2394"/>
                </a:lnTo>
                <a:lnTo>
                  <a:pt x="1632" y="2608"/>
                </a:lnTo>
                <a:lnTo>
                  <a:pt x="977" y="2608"/>
                </a:lnTo>
                <a:lnTo>
                  <a:pt x="787" y="2620"/>
                </a:lnTo>
                <a:lnTo>
                  <a:pt x="429" y="2763"/>
                </a:lnTo>
                <a:lnTo>
                  <a:pt x="167" y="3036"/>
                </a:lnTo>
                <a:lnTo>
                  <a:pt x="24" y="3382"/>
                </a:lnTo>
                <a:lnTo>
                  <a:pt x="1" y="3584"/>
                </a:lnTo>
                <a:lnTo>
                  <a:pt x="1" y="4882"/>
                </a:lnTo>
                <a:lnTo>
                  <a:pt x="13" y="5037"/>
                </a:lnTo>
                <a:lnTo>
                  <a:pt x="108" y="5334"/>
                </a:lnTo>
                <a:lnTo>
                  <a:pt x="286" y="5573"/>
                </a:lnTo>
                <a:lnTo>
                  <a:pt x="525" y="5751"/>
                </a:lnTo>
                <a:lnTo>
                  <a:pt x="656" y="5811"/>
                </a:lnTo>
                <a:lnTo>
                  <a:pt x="656" y="9121"/>
                </a:lnTo>
                <a:lnTo>
                  <a:pt x="679" y="9383"/>
                </a:lnTo>
                <a:lnTo>
                  <a:pt x="870" y="9847"/>
                </a:lnTo>
                <a:lnTo>
                  <a:pt x="1227" y="10204"/>
                </a:lnTo>
                <a:lnTo>
                  <a:pt x="1691" y="10395"/>
                </a:lnTo>
                <a:lnTo>
                  <a:pt x="1965" y="10419"/>
                </a:lnTo>
                <a:lnTo>
                  <a:pt x="8478" y="10419"/>
                </a:lnTo>
                <a:lnTo>
                  <a:pt x="8740" y="10395"/>
                </a:lnTo>
                <a:lnTo>
                  <a:pt x="9205" y="10204"/>
                </a:lnTo>
                <a:lnTo>
                  <a:pt x="9562" y="9847"/>
                </a:lnTo>
                <a:lnTo>
                  <a:pt x="9752" y="9383"/>
                </a:lnTo>
                <a:lnTo>
                  <a:pt x="9776" y="9121"/>
                </a:lnTo>
                <a:lnTo>
                  <a:pt x="9776" y="5811"/>
                </a:lnTo>
                <a:lnTo>
                  <a:pt x="9919" y="5751"/>
                </a:lnTo>
                <a:lnTo>
                  <a:pt x="10145" y="5573"/>
                </a:lnTo>
                <a:lnTo>
                  <a:pt x="10324" y="5334"/>
                </a:lnTo>
                <a:lnTo>
                  <a:pt x="10419" y="5037"/>
                </a:lnTo>
                <a:lnTo>
                  <a:pt x="10431" y="4882"/>
                </a:lnTo>
                <a:lnTo>
                  <a:pt x="10431" y="3584"/>
                </a:lnTo>
                <a:lnTo>
                  <a:pt x="10407" y="3382"/>
                </a:lnTo>
                <a:lnTo>
                  <a:pt x="10264" y="3036"/>
                </a:lnTo>
                <a:lnTo>
                  <a:pt x="10002" y="2763"/>
                </a:lnTo>
                <a:lnTo>
                  <a:pt x="9645" y="2620"/>
                </a:lnTo>
                <a:lnTo>
                  <a:pt x="9455" y="2608"/>
                </a:lnTo>
                <a:lnTo>
                  <a:pt x="8800" y="2608"/>
                </a:lnTo>
                <a:lnTo>
                  <a:pt x="8943" y="2394"/>
                </a:lnTo>
                <a:lnTo>
                  <a:pt x="9109" y="1905"/>
                </a:lnTo>
                <a:lnTo>
                  <a:pt x="9121" y="1631"/>
                </a:lnTo>
                <a:lnTo>
                  <a:pt x="9121" y="1465"/>
                </a:lnTo>
                <a:lnTo>
                  <a:pt x="9050" y="1143"/>
                </a:lnTo>
                <a:lnTo>
                  <a:pt x="8931" y="858"/>
                </a:lnTo>
                <a:lnTo>
                  <a:pt x="8752" y="596"/>
                </a:lnTo>
                <a:lnTo>
                  <a:pt x="8538" y="369"/>
                </a:lnTo>
                <a:lnTo>
                  <a:pt x="8276" y="191"/>
                </a:lnTo>
                <a:lnTo>
                  <a:pt x="7978" y="72"/>
                </a:lnTo>
                <a:lnTo>
                  <a:pt x="7669" y="12"/>
                </a:lnTo>
                <a:lnTo>
                  <a:pt x="7502" y="0"/>
                </a:lnTo>
                <a:lnTo>
                  <a:pt x="7442" y="0"/>
                </a:lnTo>
                <a:lnTo>
                  <a:pt x="7216" y="12"/>
                </a:lnTo>
                <a:lnTo>
                  <a:pt x="6811" y="119"/>
                </a:lnTo>
                <a:lnTo>
                  <a:pt x="6442" y="322"/>
                </a:lnTo>
                <a:lnTo>
                  <a:pt x="6133" y="619"/>
                </a:lnTo>
                <a:lnTo>
                  <a:pt x="6002" y="798"/>
                </a:lnTo>
                <a:lnTo>
                  <a:pt x="5216" y="2060"/>
                </a:lnTo>
                <a:lnTo>
                  <a:pt x="4430" y="798"/>
                </a:lnTo>
                <a:lnTo>
                  <a:pt x="4299" y="619"/>
                </a:lnTo>
                <a:lnTo>
                  <a:pt x="3989" y="322"/>
                </a:lnTo>
                <a:lnTo>
                  <a:pt x="3620" y="119"/>
                </a:lnTo>
                <a:lnTo>
                  <a:pt x="3215" y="12"/>
                </a:lnTo>
                <a:lnTo>
                  <a:pt x="29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59"/>
          <p:cNvSpPr/>
          <p:nvPr/>
        </p:nvSpPr>
        <p:spPr>
          <a:xfrm>
            <a:off x="1557525" y="3016691"/>
            <a:ext cx="582969" cy="583025"/>
          </a:xfrm>
          <a:custGeom>
            <a:avLst/>
            <a:gdLst/>
            <a:ahLst/>
            <a:cxnLst/>
            <a:rect l="l" t="t" r="r" b="b"/>
            <a:pathLst>
              <a:path w="10419" h="10420" extrusionOk="0">
                <a:moveTo>
                  <a:pt x="2584" y="3573"/>
                </a:moveTo>
                <a:lnTo>
                  <a:pt x="2358" y="3692"/>
                </a:lnTo>
                <a:lnTo>
                  <a:pt x="2298" y="3799"/>
                </a:lnTo>
                <a:lnTo>
                  <a:pt x="2275" y="3930"/>
                </a:lnTo>
                <a:lnTo>
                  <a:pt x="2394" y="4156"/>
                </a:lnTo>
                <a:lnTo>
                  <a:pt x="2501" y="4216"/>
                </a:lnTo>
                <a:lnTo>
                  <a:pt x="3310" y="4490"/>
                </a:lnTo>
                <a:lnTo>
                  <a:pt x="3227" y="4561"/>
                </a:lnTo>
                <a:lnTo>
                  <a:pt x="3120" y="4764"/>
                </a:lnTo>
                <a:lnTo>
                  <a:pt x="3108" y="4883"/>
                </a:lnTo>
                <a:lnTo>
                  <a:pt x="3108" y="4990"/>
                </a:lnTo>
                <a:lnTo>
                  <a:pt x="3191" y="5157"/>
                </a:lnTo>
                <a:lnTo>
                  <a:pt x="3322" y="5288"/>
                </a:lnTo>
                <a:lnTo>
                  <a:pt x="3489" y="5371"/>
                </a:lnTo>
                <a:lnTo>
                  <a:pt x="3691" y="5371"/>
                </a:lnTo>
                <a:lnTo>
                  <a:pt x="3870" y="5288"/>
                </a:lnTo>
                <a:lnTo>
                  <a:pt x="4001" y="5157"/>
                </a:lnTo>
                <a:lnTo>
                  <a:pt x="4072" y="4990"/>
                </a:lnTo>
                <a:lnTo>
                  <a:pt x="4084" y="4883"/>
                </a:lnTo>
                <a:lnTo>
                  <a:pt x="4072" y="4811"/>
                </a:lnTo>
                <a:lnTo>
                  <a:pt x="4061" y="4740"/>
                </a:lnTo>
                <a:lnTo>
                  <a:pt x="4453" y="4871"/>
                </a:lnTo>
                <a:lnTo>
                  <a:pt x="4584" y="4883"/>
                </a:lnTo>
                <a:lnTo>
                  <a:pt x="4811" y="4776"/>
                </a:lnTo>
                <a:lnTo>
                  <a:pt x="4870" y="4668"/>
                </a:lnTo>
                <a:lnTo>
                  <a:pt x="4882" y="4537"/>
                </a:lnTo>
                <a:lnTo>
                  <a:pt x="4787" y="4311"/>
                </a:lnTo>
                <a:lnTo>
                  <a:pt x="4668" y="4252"/>
                </a:lnTo>
                <a:lnTo>
                  <a:pt x="2715" y="3597"/>
                </a:lnTo>
                <a:lnTo>
                  <a:pt x="2584" y="3573"/>
                </a:lnTo>
                <a:close/>
                <a:moveTo>
                  <a:pt x="7847" y="3573"/>
                </a:moveTo>
                <a:lnTo>
                  <a:pt x="7716" y="3597"/>
                </a:lnTo>
                <a:lnTo>
                  <a:pt x="5763" y="4252"/>
                </a:lnTo>
                <a:lnTo>
                  <a:pt x="5644" y="4311"/>
                </a:lnTo>
                <a:lnTo>
                  <a:pt x="5537" y="4537"/>
                </a:lnTo>
                <a:lnTo>
                  <a:pt x="5561" y="4668"/>
                </a:lnTo>
                <a:lnTo>
                  <a:pt x="5608" y="4776"/>
                </a:lnTo>
                <a:lnTo>
                  <a:pt x="5835" y="4883"/>
                </a:lnTo>
                <a:lnTo>
                  <a:pt x="5966" y="4871"/>
                </a:lnTo>
                <a:lnTo>
                  <a:pt x="6382" y="4728"/>
                </a:lnTo>
                <a:lnTo>
                  <a:pt x="6370" y="4799"/>
                </a:lnTo>
                <a:lnTo>
                  <a:pt x="6359" y="4883"/>
                </a:lnTo>
                <a:lnTo>
                  <a:pt x="6370" y="4990"/>
                </a:lnTo>
                <a:lnTo>
                  <a:pt x="6442" y="5157"/>
                </a:lnTo>
                <a:lnTo>
                  <a:pt x="6573" y="5288"/>
                </a:lnTo>
                <a:lnTo>
                  <a:pt x="6751" y="5371"/>
                </a:lnTo>
                <a:lnTo>
                  <a:pt x="6954" y="5371"/>
                </a:lnTo>
                <a:lnTo>
                  <a:pt x="7121" y="5288"/>
                </a:lnTo>
                <a:lnTo>
                  <a:pt x="7252" y="5157"/>
                </a:lnTo>
                <a:lnTo>
                  <a:pt x="7335" y="4990"/>
                </a:lnTo>
                <a:lnTo>
                  <a:pt x="7335" y="4883"/>
                </a:lnTo>
                <a:lnTo>
                  <a:pt x="7323" y="4764"/>
                </a:lnTo>
                <a:lnTo>
                  <a:pt x="7204" y="4549"/>
                </a:lnTo>
                <a:lnTo>
                  <a:pt x="7109" y="4478"/>
                </a:lnTo>
                <a:lnTo>
                  <a:pt x="7918" y="4216"/>
                </a:lnTo>
                <a:lnTo>
                  <a:pt x="8037" y="4156"/>
                </a:lnTo>
                <a:lnTo>
                  <a:pt x="8145" y="3930"/>
                </a:lnTo>
                <a:lnTo>
                  <a:pt x="8133" y="3799"/>
                </a:lnTo>
                <a:lnTo>
                  <a:pt x="8073" y="3680"/>
                </a:lnTo>
                <a:lnTo>
                  <a:pt x="7847" y="3573"/>
                </a:lnTo>
                <a:close/>
                <a:moveTo>
                  <a:pt x="5215" y="6835"/>
                </a:moveTo>
                <a:lnTo>
                  <a:pt x="4918" y="6847"/>
                </a:lnTo>
                <a:lnTo>
                  <a:pt x="4394" y="6978"/>
                </a:lnTo>
                <a:lnTo>
                  <a:pt x="3977" y="7193"/>
                </a:lnTo>
                <a:lnTo>
                  <a:pt x="3632" y="7455"/>
                </a:lnTo>
                <a:lnTo>
                  <a:pt x="3501" y="7597"/>
                </a:lnTo>
                <a:lnTo>
                  <a:pt x="3429" y="7705"/>
                </a:lnTo>
                <a:lnTo>
                  <a:pt x="3441" y="7943"/>
                </a:lnTo>
                <a:lnTo>
                  <a:pt x="3525" y="8062"/>
                </a:lnTo>
                <a:lnTo>
                  <a:pt x="3632" y="8133"/>
                </a:lnTo>
                <a:lnTo>
                  <a:pt x="3882" y="8121"/>
                </a:lnTo>
                <a:lnTo>
                  <a:pt x="3989" y="8038"/>
                </a:lnTo>
                <a:lnTo>
                  <a:pt x="4084" y="7931"/>
                </a:lnTo>
                <a:lnTo>
                  <a:pt x="4322" y="7740"/>
                </a:lnTo>
                <a:lnTo>
                  <a:pt x="4632" y="7586"/>
                </a:lnTo>
                <a:lnTo>
                  <a:pt x="5001" y="7502"/>
                </a:lnTo>
                <a:lnTo>
                  <a:pt x="5215" y="7490"/>
                </a:lnTo>
                <a:lnTo>
                  <a:pt x="5430" y="7502"/>
                </a:lnTo>
                <a:lnTo>
                  <a:pt x="5799" y="7586"/>
                </a:lnTo>
                <a:lnTo>
                  <a:pt x="6097" y="7740"/>
                </a:lnTo>
                <a:lnTo>
                  <a:pt x="6347" y="7931"/>
                </a:lnTo>
                <a:lnTo>
                  <a:pt x="6442" y="8038"/>
                </a:lnTo>
                <a:lnTo>
                  <a:pt x="6537" y="8121"/>
                </a:lnTo>
                <a:lnTo>
                  <a:pt x="6787" y="8133"/>
                </a:lnTo>
                <a:lnTo>
                  <a:pt x="6894" y="8062"/>
                </a:lnTo>
                <a:lnTo>
                  <a:pt x="6978" y="7943"/>
                </a:lnTo>
                <a:lnTo>
                  <a:pt x="6990" y="7705"/>
                </a:lnTo>
                <a:lnTo>
                  <a:pt x="6918" y="7597"/>
                </a:lnTo>
                <a:lnTo>
                  <a:pt x="6787" y="7455"/>
                </a:lnTo>
                <a:lnTo>
                  <a:pt x="6454" y="7193"/>
                </a:lnTo>
                <a:lnTo>
                  <a:pt x="6025" y="6978"/>
                </a:lnTo>
                <a:lnTo>
                  <a:pt x="5513" y="6847"/>
                </a:lnTo>
                <a:lnTo>
                  <a:pt x="5215" y="6835"/>
                </a:lnTo>
                <a:close/>
                <a:moveTo>
                  <a:pt x="5215" y="656"/>
                </a:moveTo>
                <a:lnTo>
                  <a:pt x="5680" y="668"/>
                </a:lnTo>
                <a:lnTo>
                  <a:pt x="6573" y="846"/>
                </a:lnTo>
                <a:lnTo>
                  <a:pt x="7394" y="1192"/>
                </a:lnTo>
                <a:lnTo>
                  <a:pt x="8121" y="1692"/>
                </a:lnTo>
                <a:lnTo>
                  <a:pt x="8740" y="2311"/>
                </a:lnTo>
                <a:lnTo>
                  <a:pt x="9228" y="3037"/>
                </a:lnTo>
                <a:lnTo>
                  <a:pt x="9573" y="3847"/>
                </a:lnTo>
                <a:lnTo>
                  <a:pt x="9752" y="4740"/>
                </a:lnTo>
                <a:lnTo>
                  <a:pt x="9776" y="5216"/>
                </a:lnTo>
                <a:lnTo>
                  <a:pt x="9752" y="5680"/>
                </a:lnTo>
                <a:lnTo>
                  <a:pt x="9573" y="6573"/>
                </a:lnTo>
                <a:lnTo>
                  <a:pt x="9228" y="7383"/>
                </a:lnTo>
                <a:lnTo>
                  <a:pt x="8740" y="8109"/>
                </a:lnTo>
                <a:lnTo>
                  <a:pt x="8121" y="8729"/>
                </a:lnTo>
                <a:lnTo>
                  <a:pt x="7394" y="9229"/>
                </a:lnTo>
                <a:lnTo>
                  <a:pt x="6573" y="9574"/>
                </a:lnTo>
                <a:lnTo>
                  <a:pt x="5680" y="9753"/>
                </a:lnTo>
                <a:lnTo>
                  <a:pt x="5215" y="9764"/>
                </a:lnTo>
                <a:lnTo>
                  <a:pt x="4739" y="9753"/>
                </a:lnTo>
                <a:lnTo>
                  <a:pt x="3858" y="9574"/>
                </a:lnTo>
                <a:lnTo>
                  <a:pt x="3037" y="9229"/>
                </a:lnTo>
                <a:lnTo>
                  <a:pt x="2310" y="8729"/>
                </a:lnTo>
                <a:lnTo>
                  <a:pt x="1691" y="8109"/>
                </a:lnTo>
                <a:lnTo>
                  <a:pt x="1203" y="7383"/>
                </a:lnTo>
                <a:lnTo>
                  <a:pt x="858" y="6573"/>
                </a:lnTo>
                <a:lnTo>
                  <a:pt x="667" y="5680"/>
                </a:lnTo>
                <a:lnTo>
                  <a:pt x="655" y="5216"/>
                </a:lnTo>
                <a:lnTo>
                  <a:pt x="667" y="4740"/>
                </a:lnTo>
                <a:lnTo>
                  <a:pt x="858" y="3847"/>
                </a:lnTo>
                <a:lnTo>
                  <a:pt x="1203" y="3037"/>
                </a:lnTo>
                <a:lnTo>
                  <a:pt x="1691" y="2311"/>
                </a:lnTo>
                <a:lnTo>
                  <a:pt x="2310" y="1692"/>
                </a:lnTo>
                <a:lnTo>
                  <a:pt x="3037" y="1192"/>
                </a:lnTo>
                <a:lnTo>
                  <a:pt x="3858" y="846"/>
                </a:lnTo>
                <a:lnTo>
                  <a:pt x="4739" y="668"/>
                </a:lnTo>
                <a:lnTo>
                  <a:pt x="5215" y="656"/>
                </a:lnTo>
                <a:close/>
                <a:moveTo>
                  <a:pt x="5215" y="1"/>
                </a:moveTo>
                <a:lnTo>
                  <a:pt x="4680" y="25"/>
                </a:lnTo>
                <a:lnTo>
                  <a:pt x="3656" y="227"/>
                </a:lnTo>
                <a:lnTo>
                  <a:pt x="2727" y="620"/>
                </a:lnTo>
                <a:lnTo>
                  <a:pt x="1893" y="1180"/>
                </a:lnTo>
                <a:lnTo>
                  <a:pt x="1191" y="1894"/>
                </a:lnTo>
                <a:lnTo>
                  <a:pt x="619" y="2728"/>
                </a:lnTo>
                <a:lnTo>
                  <a:pt x="227" y="3656"/>
                </a:lnTo>
                <a:lnTo>
                  <a:pt x="24" y="4680"/>
                </a:lnTo>
                <a:lnTo>
                  <a:pt x="0" y="5216"/>
                </a:lnTo>
                <a:lnTo>
                  <a:pt x="24" y="5740"/>
                </a:lnTo>
                <a:lnTo>
                  <a:pt x="227" y="6764"/>
                </a:lnTo>
                <a:lnTo>
                  <a:pt x="619" y="7693"/>
                </a:lnTo>
                <a:lnTo>
                  <a:pt x="1191" y="8526"/>
                </a:lnTo>
                <a:lnTo>
                  <a:pt x="1893" y="9241"/>
                </a:lnTo>
                <a:lnTo>
                  <a:pt x="2727" y="9800"/>
                </a:lnTo>
                <a:lnTo>
                  <a:pt x="3656" y="10193"/>
                </a:lnTo>
                <a:lnTo>
                  <a:pt x="4680" y="10396"/>
                </a:lnTo>
                <a:lnTo>
                  <a:pt x="5215" y="10419"/>
                </a:lnTo>
                <a:lnTo>
                  <a:pt x="5751" y="10396"/>
                </a:lnTo>
                <a:lnTo>
                  <a:pt x="6763" y="10193"/>
                </a:lnTo>
                <a:lnTo>
                  <a:pt x="7704" y="9800"/>
                </a:lnTo>
                <a:lnTo>
                  <a:pt x="8526" y="9241"/>
                </a:lnTo>
                <a:lnTo>
                  <a:pt x="9240" y="8526"/>
                </a:lnTo>
                <a:lnTo>
                  <a:pt x="9800" y="7693"/>
                </a:lnTo>
                <a:lnTo>
                  <a:pt x="10192" y="6764"/>
                </a:lnTo>
                <a:lnTo>
                  <a:pt x="10407" y="5740"/>
                </a:lnTo>
                <a:lnTo>
                  <a:pt x="10419" y="5216"/>
                </a:lnTo>
                <a:lnTo>
                  <a:pt x="10407" y="4680"/>
                </a:lnTo>
                <a:lnTo>
                  <a:pt x="10192" y="3656"/>
                </a:lnTo>
                <a:lnTo>
                  <a:pt x="9800" y="2728"/>
                </a:lnTo>
                <a:lnTo>
                  <a:pt x="9240" y="1894"/>
                </a:lnTo>
                <a:lnTo>
                  <a:pt x="8526" y="1180"/>
                </a:lnTo>
                <a:lnTo>
                  <a:pt x="7704" y="620"/>
                </a:lnTo>
                <a:lnTo>
                  <a:pt x="6763" y="227"/>
                </a:lnTo>
                <a:lnTo>
                  <a:pt x="5751" y="25"/>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59"/>
          <p:cNvSpPr/>
          <p:nvPr/>
        </p:nvSpPr>
        <p:spPr>
          <a:xfrm>
            <a:off x="13809093" y="3016691"/>
            <a:ext cx="582969" cy="583025"/>
          </a:xfrm>
          <a:custGeom>
            <a:avLst/>
            <a:gdLst/>
            <a:ahLst/>
            <a:cxnLst/>
            <a:rect l="l" t="t" r="r" b="b"/>
            <a:pathLst>
              <a:path w="10419" h="10420" extrusionOk="0">
                <a:moveTo>
                  <a:pt x="3441" y="3097"/>
                </a:moveTo>
                <a:lnTo>
                  <a:pt x="3179" y="3168"/>
                </a:lnTo>
                <a:lnTo>
                  <a:pt x="2858" y="3359"/>
                </a:lnTo>
                <a:lnTo>
                  <a:pt x="2691" y="3537"/>
                </a:lnTo>
                <a:lnTo>
                  <a:pt x="2548" y="3716"/>
                </a:lnTo>
                <a:lnTo>
                  <a:pt x="2346" y="4121"/>
                </a:lnTo>
                <a:lnTo>
                  <a:pt x="2286" y="4323"/>
                </a:lnTo>
                <a:lnTo>
                  <a:pt x="2275" y="4454"/>
                </a:lnTo>
                <a:lnTo>
                  <a:pt x="2406" y="4668"/>
                </a:lnTo>
                <a:lnTo>
                  <a:pt x="2525" y="4716"/>
                </a:lnTo>
                <a:lnTo>
                  <a:pt x="2656" y="4728"/>
                </a:lnTo>
                <a:lnTo>
                  <a:pt x="2870" y="4597"/>
                </a:lnTo>
                <a:lnTo>
                  <a:pt x="2918" y="4478"/>
                </a:lnTo>
                <a:lnTo>
                  <a:pt x="2965" y="4347"/>
                </a:lnTo>
                <a:lnTo>
                  <a:pt x="3096" y="4073"/>
                </a:lnTo>
                <a:lnTo>
                  <a:pt x="3191" y="3966"/>
                </a:lnTo>
                <a:lnTo>
                  <a:pt x="3179" y="3966"/>
                </a:lnTo>
                <a:lnTo>
                  <a:pt x="3275" y="3859"/>
                </a:lnTo>
                <a:lnTo>
                  <a:pt x="3477" y="3752"/>
                </a:lnTo>
                <a:lnTo>
                  <a:pt x="3680" y="3752"/>
                </a:lnTo>
                <a:lnTo>
                  <a:pt x="3882" y="3859"/>
                </a:lnTo>
                <a:lnTo>
                  <a:pt x="3977" y="3966"/>
                </a:lnTo>
                <a:lnTo>
                  <a:pt x="4072" y="4073"/>
                </a:lnTo>
                <a:lnTo>
                  <a:pt x="4203" y="4347"/>
                </a:lnTo>
                <a:lnTo>
                  <a:pt x="4239" y="4478"/>
                </a:lnTo>
                <a:lnTo>
                  <a:pt x="4287" y="4597"/>
                </a:lnTo>
                <a:lnTo>
                  <a:pt x="4501" y="4728"/>
                </a:lnTo>
                <a:lnTo>
                  <a:pt x="4632" y="4716"/>
                </a:lnTo>
                <a:lnTo>
                  <a:pt x="4763" y="4668"/>
                </a:lnTo>
                <a:lnTo>
                  <a:pt x="4882" y="4454"/>
                </a:lnTo>
                <a:lnTo>
                  <a:pt x="4870" y="4323"/>
                </a:lnTo>
                <a:lnTo>
                  <a:pt x="4811" y="4121"/>
                </a:lnTo>
                <a:lnTo>
                  <a:pt x="4608" y="3716"/>
                </a:lnTo>
                <a:lnTo>
                  <a:pt x="4465" y="3537"/>
                </a:lnTo>
                <a:lnTo>
                  <a:pt x="4299" y="3359"/>
                </a:lnTo>
                <a:lnTo>
                  <a:pt x="3977" y="3168"/>
                </a:lnTo>
                <a:lnTo>
                  <a:pt x="3727" y="3097"/>
                </a:lnTo>
                <a:close/>
                <a:moveTo>
                  <a:pt x="6692" y="3097"/>
                </a:moveTo>
                <a:lnTo>
                  <a:pt x="6442" y="3168"/>
                </a:lnTo>
                <a:lnTo>
                  <a:pt x="6109" y="3359"/>
                </a:lnTo>
                <a:lnTo>
                  <a:pt x="5954" y="3537"/>
                </a:lnTo>
                <a:lnTo>
                  <a:pt x="5799" y="3716"/>
                </a:lnTo>
                <a:lnTo>
                  <a:pt x="5597" y="4121"/>
                </a:lnTo>
                <a:lnTo>
                  <a:pt x="5549" y="4323"/>
                </a:lnTo>
                <a:lnTo>
                  <a:pt x="5525" y="4454"/>
                </a:lnTo>
                <a:lnTo>
                  <a:pt x="5656" y="4668"/>
                </a:lnTo>
                <a:lnTo>
                  <a:pt x="5775" y="4716"/>
                </a:lnTo>
                <a:lnTo>
                  <a:pt x="5906" y="4728"/>
                </a:lnTo>
                <a:lnTo>
                  <a:pt x="6120" y="4597"/>
                </a:lnTo>
                <a:lnTo>
                  <a:pt x="6168" y="4478"/>
                </a:lnTo>
                <a:lnTo>
                  <a:pt x="6216" y="4347"/>
                </a:lnTo>
                <a:lnTo>
                  <a:pt x="6347" y="4073"/>
                </a:lnTo>
                <a:lnTo>
                  <a:pt x="6442" y="3966"/>
                </a:lnTo>
                <a:lnTo>
                  <a:pt x="6537" y="3859"/>
                </a:lnTo>
                <a:lnTo>
                  <a:pt x="6728" y="3752"/>
                </a:lnTo>
                <a:lnTo>
                  <a:pt x="6942" y="3752"/>
                </a:lnTo>
                <a:lnTo>
                  <a:pt x="7133" y="3859"/>
                </a:lnTo>
                <a:lnTo>
                  <a:pt x="7228" y="3966"/>
                </a:lnTo>
                <a:lnTo>
                  <a:pt x="7323" y="4073"/>
                </a:lnTo>
                <a:lnTo>
                  <a:pt x="7454" y="4347"/>
                </a:lnTo>
                <a:lnTo>
                  <a:pt x="7502" y="4478"/>
                </a:lnTo>
                <a:lnTo>
                  <a:pt x="7549" y="4597"/>
                </a:lnTo>
                <a:lnTo>
                  <a:pt x="7764" y="4728"/>
                </a:lnTo>
                <a:lnTo>
                  <a:pt x="7895" y="4716"/>
                </a:lnTo>
                <a:lnTo>
                  <a:pt x="8014" y="4668"/>
                </a:lnTo>
                <a:lnTo>
                  <a:pt x="8145" y="4454"/>
                </a:lnTo>
                <a:lnTo>
                  <a:pt x="8133" y="4323"/>
                </a:lnTo>
                <a:lnTo>
                  <a:pt x="8073" y="4121"/>
                </a:lnTo>
                <a:lnTo>
                  <a:pt x="7871" y="3716"/>
                </a:lnTo>
                <a:lnTo>
                  <a:pt x="7728" y="3537"/>
                </a:lnTo>
                <a:lnTo>
                  <a:pt x="7561" y="3359"/>
                </a:lnTo>
                <a:lnTo>
                  <a:pt x="7228" y="3168"/>
                </a:lnTo>
                <a:lnTo>
                  <a:pt x="6978" y="3097"/>
                </a:lnTo>
                <a:close/>
                <a:moveTo>
                  <a:pt x="2989" y="6526"/>
                </a:moveTo>
                <a:lnTo>
                  <a:pt x="2882" y="6597"/>
                </a:lnTo>
                <a:lnTo>
                  <a:pt x="2798" y="6693"/>
                </a:lnTo>
                <a:lnTo>
                  <a:pt x="2775" y="6943"/>
                </a:lnTo>
                <a:lnTo>
                  <a:pt x="2846" y="7050"/>
                </a:lnTo>
                <a:lnTo>
                  <a:pt x="3025" y="7252"/>
                </a:lnTo>
                <a:lnTo>
                  <a:pt x="3489" y="7633"/>
                </a:lnTo>
                <a:lnTo>
                  <a:pt x="4084" y="7943"/>
                </a:lnTo>
                <a:lnTo>
                  <a:pt x="4799" y="8121"/>
                </a:lnTo>
                <a:lnTo>
                  <a:pt x="5216" y="8145"/>
                </a:lnTo>
                <a:lnTo>
                  <a:pt x="5620" y="8121"/>
                </a:lnTo>
                <a:lnTo>
                  <a:pt x="6335" y="7943"/>
                </a:lnTo>
                <a:lnTo>
                  <a:pt x="6930" y="7633"/>
                </a:lnTo>
                <a:lnTo>
                  <a:pt x="7394" y="7252"/>
                </a:lnTo>
                <a:lnTo>
                  <a:pt x="7573" y="7050"/>
                </a:lnTo>
                <a:lnTo>
                  <a:pt x="7645" y="6943"/>
                </a:lnTo>
                <a:lnTo>
                  <a:pt x="7621" y="6693"/>
                </a:lnTo>
                <a:lnTo>
                  <a:pt x="7537" y="6597"/>
                </a:lnTo>
                <a:lnTo>
                  <a:pt x="7430" y="6526"/>
                </a:lnTo>
                <a:lnTo>
                  <a:pt x="7180" y="6538"/>
                </a:lnTo>
                <a:lnTo>
                  <a:pt x="7085" y="6621"/>
                </a:lnTo>
                <a:lnTo>
                  <a:pt x="6930" y="6788"/>
                </a:lnTo>
                <a:lnTo>
                  <a:pt x="6561" y="7085"/>
                </a:lnTo>
                <a:lnTo>
                  <a:pt x="6097" y="7335"/>
                </a:lnTo>
                <a:lnTo>
                  <a:pt x="5537" y="7478"/>
                </a:lnTo>
                <a:lnTo>
                  <a:pt x="5216" y="7490"/>
                </a:lnTo>
                <a:lnTo>
                  <a:pt x="4882" y="7478"/>
                </a:lnTo>
                <a:lnTo>
                  <a:pt x="4323" y="7335"/>
                </a:lnTo>
                <a:lnTo>
                  <a:pt x="3858" y="7085"/>
                </a:lnTo>
                <a:lnTo>
                  <a:pt x="3489" y="6788"/>
                </a:lnTo>
                <a:lnTo>
                  <a:pt x="3346" y="6621"/>
                </a:lnTo>
                <a:lnTo>
                  <a:pt x="3239" y="6538"/>
                </a:lnTo>
                <a:lnTo>
                  <a:pt x="2989" y="6526"/>
                </a:lnTo>
                <a:close/>
                <a:moveTo>
                  <a:pt x="5216" y="656"/>
                </a:moveTo>
                <a:lnTo>
                  <a:pt x="5680" y="668"/>
                </a:lnTo>
                <a:lnTo>
                  <a:pt x="6573" y="846"/>
                </a:lnTo>
                <a:lnTo>
                  <a:pt x="7383" y="1192"/>
                </a:lnTo>
                <a:lnTo>
                  <a:pt x="8109" y="1692"/>
                </a:lnTo>
                <a:lnTo>
                  <a:pt x="8728" y="2311"/>
                </a:lnTo>
                <a:lnTo>
                  <a:pt x="9228" y="3037"/>
                </a:lnTo>
                <a:lnTo>
                  <a:pt x="9573" y="3847"/>
                </a:lnTo>
                <a:lnTo>
                  <a:pt x="9752" y="4740"/>
                </a:lnTo>
                <a:lnTo>
                  <a:pt x="9764" y="5216"/>
                </a:lnTo>
                <a:lnTo>
                  <a:pt x="9752" y="5680"/>
                </a:lnTo>
                <a:lnTo>
                  <a:pt x="9573" y="6573"/>
                </a:lnTo>
                <a:lnTo>
                  <a:pt x="9228" y="7383"/>
                </a:lnTo>
                <a:lnTo>
                  <a:pt x="8728" y="8109"/>
                </a:lnTo>
                <a:lnTo>
                  <a:pt x="8109" y="8729"/>
                </a:lnTo>
                <a:lnTo>
                  <a:pt x="7383" y="9229"/>
                </a:lnTo>
                <a:lnTo>
                  <a:pt x="6573" y="9574"/>
                </a:lnTo>
                <a:lnTo>
                  <a:pt x="5680" y="9753"/>
                </a:lnTo>
                <a:lnTo>
                  <a:pt x="5216" y="9764"/>
                </a:lnTo>
                <a:lnTo>
                  <a:pt x="4739" y="9753"/>
                </a:lnTo>
                <a:lnTo>
                  <a:pt x="3846" y="9574"/>
                </a:lnTo>
                <a:lnTo>
                  <a:pt x="3037" y="9229"/>
                </a:lnTo>
                <a:lnTo>
                  <a:pt x="2310" y="8729"/>
                </a:lnTo>
                <a:lnTo>
                  <a:pt x="1691" y="8109"/>
                </a:lnTo>
                <a:lnTo>
                  <a:pt x="1191" y="7383"/>
                </a:lnTo>
                <a:lnTo>
                  <a:pt x="846" y="6573"/>
                </a:lnTo>
                <a:lnTo>
                  <a:pt x="667" y="5680"/>
                </a:lnTo>
                <a:lnTo>
                  <a:pt x="655" y="5216"/>
                </a:lnTo>
                <a:lnTo>
                  <a:pt x="667" y="4740"/>
                </a:lnTo>
                <a:lnTo>
                  <a:pt x="846" y="3847"/>
                </a:lnTo>
                <a:lnTo>
                  <a:pt x="1191" y="3037"/>
                </a:lnTo>
                <a:lnTo>
                  <a:pt x="1691" y="2311"/>
                </a:lnTo>
                <a:lnTo>
                  <a:pt x="2310" y="1692"/>
                </a:lnTo>
                <a:lnTo>
                  <a:pt x="3037" y="1192"/>
                </a:lnTo>
                <a:lnTo>
                  <a:pt x="3846" y="846"/>
                </a:lnTo>
                <a:lnTo>
                  <a:pt x="4739" y="668"/>
                </a:lnTo>
                <a:lnTo>
                  <a:pt x="5216" y="656"/>
                </a:lnTo>
                <a:close/>
                <a:moveTo>
                  <a:pt x="5216" y="1"/>
                </a:moveTo>
                <a:lnTo>
                  <a:pt x="4680" y="25"/>
                </a:lnTo>
                <a:lnTo>
                  <a:pt x="3656" y="227"/>
                </a:lnTo>
                <a:lnTo>
                  <a:pt x="2727" y="620"/>
                </a:lnTo>
                <a:lnTo>
                  <a:pt x="1894" y="1180"/>
                </a:lnTo>
                <a:lnTo>
                  <a:pt x="1179" y="1894"/>
                </a:lnTo>
                <a:lnTo>
                  <a:pt x="620" y="2728"/>
                </a:lnTo>
                <a:lnTo>
                  <a:pt x="227" y="3656"/>
                </a:lnTo>
                <a:lnTo>
                  <a:pt x="24" y="4680"/>
                </a:lnTo>
                <a:lnTo>
                  <a:pt x="0" y="5216"/>
                </a:lnTo>
                <a:lnTo>
                  <a:pt x="24" y="5740"/>
                </a:lnTo>
                <a:lnTo>
                  <a:pt x="227" y="6764"/>
                </a:lnTo>
                <a:lnTo>
                  <a:pt x="620" y="7693"/>
                </a:lnTo>
                <a:lnTo>
                  <a:pt x="1179" y="8526"/>
                </a:lnTo>
                <a:lnTo>
                  <a:pt x="1894" y="9241"/>
                </a:lnTo>
                <a:lnTo>
                  <a:pt x="2727" y="9800"/>
                </a:lnTo>
                <a:lnTo>
                  <a:pt x="3656" y="10193"/>
                </a:lnTo>
                <a:lnTo>
                  <a:pt x="4680" y="10396"/>
                </a:lnTo>
                <a:lnTo>
                  <a:pt x="5216" y="10419"/>
                </a:lnTo>
                <a:lnTo>
                  <a:pt x="5739" y="10396"/>
                </a:lnTo>
                <a:lnTo>
                  <a:pt x="6763" y="10193"/>
                </a:lnTo>
                <a:lnTo>
                  <a:pt x="7692" y="9800"/>
                </a:lnTo>
                <a:lnTo>
                  <a:pt x="8526" y="9241"/>
                </a:lnTo>
                <a:lnTo>
                  <a:pt x="9240" y="8526"/>
                </a:lnTo>
                <a:lnTo>
                  <a:pt x="9800" y="7693"/>
                </a:lnTo>
                <a:lnTo>
                  <a:pt x="10193" y="6764"/>
                </a:lnTo>
                <a:lnTo>
                  <a:pt x="10395" y="5740"/>
                </a:lnTo>
                <a:lnTo>
                  <a:pt x="10419" y="5216"/>
                </a:lnTo>
                <a:lnTo>
                  <a:pt x="10395" y="4680"/>
                </a:lnTo>
                <a:lnTo>
                  <a:pt x="10193" y="3656"/>
                </a:lnTo>
                <a:lnTo>
                  <a:pt x="9800" y="2728"/>
                </a:lnTo>
                <a:lnTo>
                  <a:pt x="9240" y="1894"/>
                </a:lnTo>
                <a:lnTo>
                  <a:pt x="8526" y="1180"/>
                </a:lnTo>
                <a:lnTo>
                  <a:pt x="7692" y="620"/>
                </a:lnTo>
                <a:lnTo>
                  <a:pt x="6763" y="227"/>
                </a:lnTo>
                <a:lnTo>
                  <a:pt x="5739" y="25"/>
                </a:lnTo>
                <a:lnTo>
                  <a:pt x="5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59"/>
          <p:cNvSpPr/>
          <p:nvPr/>
        </p:nvSpPr>
        <p:spPr>
          <a:xfrm>
            <a:off x="14850363" y="3016691"/>
            <a:ext cx="728222" cy="583025"/>
          </a:xfrm>
          <a:custGeom>
            <a:avLst/>
            <a:gdLst/>
            <a:ahLst/>
            <a:cxnLst/>
            <a:rect l="l" t="t" r="r" b="b"/>
            <a:pathLst>
              <a:path w="13015" h="10420" extrusionOk="0">
                <a:moveTo>
                  <a:pt x="11062" y="1"/>
                </a:moveTo>
                <a:lnTo>
                  <a:pt x="10931" y="25"/>
                </a:lnTo>
                <a:lnTo>
                  <a:pt x="10752" y="191"/>
                </a:lnTo>
                <a:lnTo>
                  <a:pt x="10741" y="322"/>
                </a:lnTo>
                <a:lnTo>
                  <a:pt x="10741" y="1632"/>
                </a:lnTo>
                <a:lnTo>
                  <a:pt x="9431" y="1632"/>
                </a:lnTo>
                <a:lnTo>
                  <a:pt x="9300" y="1644"/>
                </a:lnTo>
                <a:lnTo>
                  <a:pt x="9121" y="1823"/>
                </a:lnTo>
                <a:lnTo>
                  <a:pt x="9109" y="1954"/>
                </a:lnTo>
                <a:lnTo>
                  <a:pt x="9121" y="2085"/>
                </a:lnTo>
                <a:lnTo>
                  <a:pt x="9300" y="2263"/>
                </a:lnTo>
                <a:lnTo>
                  <a:pt x="9431" y="2287"/>
                </a:lnTo>
                <a:lnTo>
                  <a:pt x="10741" y="2287"/>
                </a:lnTo>
                <a:lnTo>
                  <a:pt x="10741" y="3585"/>
                </a:lnTo>
                <a:lnTo>
                  <a:pt x="10752" y="3716"/>
                </a:lnTo>
                <a:lnTo>
                  <a:pt x="10931" y="3894"/>
                </a:lnTo>
                <a:lnTo>
                  <a:pt x="11062" y="3906"/>
                </a:lnTo>
                <a:lnTo>
                  <a:pt x="11193" y="3894"/>
                </a:lnTo>
                <a:lnTo>
                  <a:pt x="11372" y="3716"/>
                </a:lnTo>
                <a:lnTo>
                  <a:pt x="11383" y="3585"/>
                </a:lnTo>
                <a:lnTo>
                  <a:pt x="11383" y="2287"/>
                </a:lnTo>
                <a:lnTo>
                  <a:pt x="12693" y="2287"/>
                </a:lnTo>
                <a:lnTo>
                  <a:pt x="12824" y="2263"/>
                </a:lnTo>
                <a:lnTo>
                  <a:pt x="13003" y="2085"/>
                </a:lnTo>
                <a:lnTo>
                  <a:pt x="13015" y="1954"/>
                </a:lnTo>
                <a:lnTo>
                  <a:pt x="13003" y="1823"/>
                </a:lnTo>
                <a:lnTo>
                  <a:pt x="12824" y="1644"/>
                </a:lnTo>
                <a:lnTo>
                  <a:pt x="12693" y="1632"/>
                </a:lnTo>
                <a:lnTo>
                  <a:pt x="11383" y="1632"/>
                </a:lnTo>
                <a:lnTo>
                  <a:pt x="11383" y="322"/>
                </a:lnTo>
                <a:lnTo>
                  <a:pt x="11372" y="191"/>
                </a:lnTo>
                <a:lnTo>
                  <a:pt x="11193" y="25"/>
                </a:lnTo>
                <a:lnTo>
                  <a:pt x="11062" y="1"/>
                </a:lnTo>
                <a:close/>
                <a:moveTo>
                  <a:pt x="2930" y="4395"/>
                </a:moveTo>
                <a:lnTo>
                  <a:pt x="2834" y="4406"/>
                </a:lnTo>
                <a:lnTo>
                  <a:pt x="2656" y="4478"/>
                </a:lnTo>
                <a:lnTo>
                  <a:pt x="2525" y="4609"/>
                </a:lnTo>
                <a:lnTo>
                  <a:pt x="2453" y="4787"/>
                </a:lnTo>
                <a:lnTo>
                  <a:pt x="2442" y="4883"/>
                </a:lnTo>
                <a:lnTo>
                  <a:pt x="2453" y="4990"/>
                </a:lnTo>
                <a:lnTo>
                  <a:pt x="2525" y="5157"/>
                </a:lnTo>
                <a:lnTo>
                  <a:pt x="2656" y="5288"/>
                </a:lnTo>
                <a:lnTo>
                  <a:pt x="2834" y="5371"/>
                </a:lnTo>
                <a:lnTo>
                  <a:pt x="3025" y="5371"/>
                </a:lnTo>
                <a:lnTo>
                  <a:pt x="3204" y="5288"/>
                </a:lnTo>
                <a:lnTo>
                  <a:pt x="3335" y="5157"/>
                </a:lnTo>
                <a:lnTo>
                  <a:pt x="3418" y="4990"/>
                </a:lnTo>
                <a:lnTo>
                  <a:pt x="3418" y="4883"/>
                </a:lnTo>
                <a:lnTo>
                  <a:pt x="3418" y="4787"/>
                </a:lnTo>
                <a:lnTo>
                  <a:pt x="3335" y="4609"/>
                </a:lnTo>
                <a:lnTo>
                  <a:pt x="3204" y="4478"/>
                </a:lnTo>
                <a:lnTo>
                  <a:pt x="3037" y="4406"/>
                </a:lnTo>
                <a:lnTo>
                  <a:pt x="2930" y="4395"/>
                </a:lnTo>
                <a:close/>
                <a:moveTo>
                  <a:pt x="6192" y="4395"/>
                </a:moveTo>
                <a:lnTo>
                  <a:pt x="6085" y="4406"/>
                </a:lnTo>
                <a:lnTo>
                  <a:pt x="5918" y="4478"/>
                </a:lnTo>
                <a:lnTo>
                  <a:pt x="5775" y="4609"/>
                </a:lnTo>
                <a:lnTo>
                  <a:pt x="5704" y="4787"/>
                </a:lnTo>
                <a:lnTo>
                  <a:pt x="5704" y="4883"/>
                </a:lnTo>
                <a:lnTo>
                  <a:pt x="5704" y="4990"/>
                </a:lnTo>
                <a:lnTo>
                  <a:pt x="5775" y="5157"/>
                </a:lnTo>
                <a:lnTo>
                  <a:pt x="5918" y="5288"/>
                </a:lnTo>
                <a:lnTo>
                  <a:pt x="6085" y="5371"/>
                </a:lnTo>
                <a:lnTo>
                  <a:pt x="6287" y="5371"/>
                </a:lnTo>
                <a:lnTo>
                  <a:pt x="6466" y="5288"/>
                </a:lnTo>
                <a:lnTo>
                  <a:pt x="6597" y="5157"/>
                </a:lnTo>
                <a:lnTo>
                  <a:pt x="6668" y="4990"/>
                </a:lnTo>
                <a:lnTo>
                  <a:pt x="6680" y="4883"/>
                </a:lnTo>
                <a:lnTo>
                  <a:pt x="6668" y="4787"/>
                </a:lnTo>
                <a:lnTo>
                  <a:pt x="6597" y="4609"/>
                </a:lnTo>
                <a:lnTo>
                  <a:pt x="6466" y="4478"/>
                </a:lnTo>
                <a:lnTo>
                  <a:pt x="6287" y="4406"/>
                </a:lnTo>
                <a:lnTo>
                  <a:pt x="6192" y="4395"/>
                </a:lnTo>
                <a:close/>
                <a:moveTo>
                  <a:pt x="2275" y="6502"/>
                </a:moveTo>
                <a:lnTo>
                  <a:pt x="2156" y="6538"/>
                </a:lnTo>
                <a:lnTo>
                  <a:pt x="2037" y="6597"/>
                </a:lnTo>
                <a:lnTo>
                  <a:pt x="1941" y="6835"/>
                </a:lnTo>
                <a:lnTo>
                  <a:pt x="1965" y="6954"/>
                </a:lnTo>
                <a:lnTo>
                  <a:pt x="2084" y="7216"/>
                </a:lnTo>
                <a:lnTo>
                  <a:pt x="2489" y="7812"/>
                </a:lnTo>
                <a:lnTo>
                  <a:pt x="2787" y="8098"/>
                </a:lnTo>
                <a:lnTo>
                  <a:pt x="2953" y="8240"/>
                </a:lnTo>
                <a:lnTo>
                  <a:pt x="3323" y="8490"/>
                </a:lnTo>
                <a:lnTo>
                  <a:pt x="3751" y="8681"/>
                </a:lnTo>
                <a:lnTo>
                  <a:pt x="4251" y="8776"/>
                </a:lnTo>
                <a:lnTo>
                  <a:pt x="4537" y="8788"/>
                </a:lnTo>
                <a:lnTo>
                  <a:pt x="4811" y="8776"/>
                </a:lnTo>
                <a:lnTo>
                  <a:pt x="5323" y="8681"/>
                </a:lnTo>
                <a:lnTo>
                  <a:pt x="5775" y="8490"/>
                </a:lnTo>
                <a:lnTo>
                  <a:pt x="6156" y="8240"/>
                </a:lnTo>
                <a:lnTo>
                  <a:pt x="6311" y="8098"/>
                </a:lnTo>
                <a:lnTo>
                  <a:pt x="6609" y="7812"/>
                </a:lnTo>
                <a:lnTo>
                  <a:pt x="7026" y="7216"/>
                </a:lnTo>
                <a:lnTo>
                  <a:pt x="7133" y="6954"/>
                </a:lnTo>
                <a:lnTo>
                  <a:pt x="7168" y="6835"/>
                </a:lnTo>
                <a:lnTo>
                  <a:pt x="7061" y="6597"/>
                </a:lnTo>
                <a:lnTo>
                  <a:pt x="6954" y="6538"/>
                </a:lnTo>
                <a:lnTo>
                  <a:pt x="6823" y="6502"/>
                </a:lnTo>
                <a:lnTo>
                  <a:pt x="6597" y="6609"/>
                </a:lnTo>
                <a:lnTo>
                  <a:pt x="6526" y="6716"/>
                </a:lnTo>
                <a:lnTo>
                  <a:pt x="6442" y="6907"/>
                </a:lnTo>
                <a:lnTo>
                  <a:pt x="6121" y="7383"/>
                </a:lnTo>
                <a:lnTo>
                  <a:pt x="5883" y="7609"/>
                </a:lnTo>
                <a:lnTo>
                  <a:pt x="5752" y="7728"/>
                </a:lnTo>
                <a:lnTo>
                  <a:pt x="5466" y="7919"/>
                </a:lnTo>
                <a:lnTo>
                  <a:pt x="5132" y="8050"/>
                </a:lnTo>
                <a:lnTo>
                  <a:pt x="4751" y="8133"/>
                </a:lnTo>
                <a:lnTo>
                  <a:pt x="4549" y="8145"/>
                </a:lnTo>
                <a:lnTo>
                  <a:pt x="4347" y="8133"/>
                </a:lnTo>
                <a:lnTo>
                  <a:pt x="3977" y="8050"/>
                </a:lnTo>
                <a:lnTo>
                  <a:pt x="3644" y="7919"/>
                </a:lnTo>
                <a:lnTo>
                  <a:pt x="3346" y="7728"/>
                </a:lnTo>
                <a:lnTo>
                  <a:pt x="3227" y="7609"/>
                </a:lnTo>
                <a:lnTo>
                  <a:pt x="3215" y="7609"/>
                </a:lnTo>
                <a:lnTo>
                  <a:pt x="2977" y="7383"/>
                </a:lnTo>
                <a:lnTo>
                  <a:pt x="2656" y="6907"/>
                </a:lnTo>
                <a:lnTo>
                  <a:pt x="2572" y="6716"/>
                </a:lnTo>
                <a:lnTo>
                  <a:pt x="2513" y="6609"/>
                </a:lnTo>
                <a:lnTo>
                  <a:pt x="2275" y="6502"/>
                </a:lnTo>
                <a:close/>
                <a:moveTo>
                  <a:pt x="4549" y="1954"/>
                </a:moveTo>
                <a:lnTo>
                  <a:pt x="4954" y="1966"/>
                </a:lnTo>
                <a:lnTo>
                  <a:pt x="5716" y="2120"/>
                </a:lnTo>
                <a:lnTo>
                  <a:pt x="6418" y="2418"/>
                </a:lnTo>
                <a:lnTo>
                  <a:pt x="7038" y="2847"/>
                </a:lnTo>
                <a:lnTo>
                  <a:pt x="7573" y="3371"/>
                </a:lnTo>
                <a:lnTo>
                  <a:pt x="7990" y="4002"/>
                </a:lnTo>
                <a:lnTo>
                  <a:pt x="8288" y="4692"/>
                </a:lnTo>
                <a:lnTo>
                  <a:pt x="8443" y="5466"/>
                </a:lnTo>
                <a:lnTo>
                  <a:pt x="8454" y="5859"/>
                </a:lnTo>
                <a:lnTo>
                  <a:pt x="8443" y="6264"/>
                </a:lnTo>
                <a:lnTo>
                  <a:pt x="8288" y="7026"/>
                </a:lnTo>
                <a:lnTo>
                  <a:pt x="8002" y="7728"/>
                </a:lnTo>
                <a:lnTo>
                  <a:pt x="7573" y="8348"/>
                </a:lnTo>
                <a:lnTo>
                  <a:pt x="7049" y="8883"/>
                </a:lnTo>
                <a:lnTo>
                  <a:pt x="6430" y="9300"/>
                </a:lnTo>
                <a:lnTo>
                  <a:pt x="5728" y="9598"/>
                </a:lnTo>
                <a:lnTo>
                  <a:pt x="4954" y="9753"/>
                </a:lnTo>
                <a:lnTo>
                  <a:pt x="4549" y="9764"/>
                </a:lnTo>
                <a:lnTo>
                  <a:pt x="4144" y="9753"/>
                </a:lnTo>
                <a:lnTo>
                  <a:pt x="3382" y="9598"/>
                </a:lnTo>
                <a:lnTo>
                  <a:pt x="2680" y="9312"/>
                </a:lnTo>
                <a:lnTo>
                  <a:pt x="2060" y="8883"/>
                </a:lnTo>
                <a:lnTo>
                  <a:pt x="1525" y="8359"/>
                </a:lnTo>
                <a:lnTo>
                  <a:pt x="1108" y="7740"/>
                </a:lnTo>
                <a:lnTo>
                  <a:pt x="810" y="7038"/>
                </a:lnTo>
                <a:lnTo>
                  <a:pt x="655" y="6264"/>
                </a:lnTo>
                <a:lnTo>
                  <a:pt x="644" y="5859"/>
                </a:lnTo>
                <a:lnTo>
                  <a:pt x="655" y="5454"/>
                </a:lnTo>
                <a:lnTo>
                  <a:pt x="810" y="4692"/>
                </a:lnTo>
                <a:lnTo>
                  <a:pt x="1108" y="3990"/>
                </a:lnTo>
                <a:lnTo>
                  <a:pt x="1525" y="3371"/>
                </a:lnTo>
                <a:lnTo>
                  <a:pt x="2060" y="2835"/>
                </a:lnTo>
                <a:lnTo>
                  <a:pt x="2680" y="2418"/>
                </a:lnTo>
                <a:lnTo>
                  <a:pt x="3382" y="2120"/>
                </a:lnTo>
                <a:lnTo>
                  <a:pt x="4144" y="1966"/>
                </a:lnTo>
                <a:lnTo>
                  <a:pt x="4549" y="1954"/>
                </a:lnTo>
                <a:close/>
                <a:moveTo>
                  <a:pt x="4549" y="1311"/>
                </a:moveTo>
                <a:lnTo>
                  <a:pt x="4085" y="1323"/>
                </a:lnTo>
                <a:lnTo>
                  <a:pt x="3192" y="1501"/>
                </a:lnTo>
                <a:lnTo>
                  <a:pt x="2370" y="1846"/>
                </a:lnTo>
                <a:lnTo>
                  <a:pt x="1644" y="2335"/>
                </a:lnTo>
                <a:lnTo>
                  <a:pt x="1025" y="2954"/>
                </a:lnTo>
                <a:lnTo>
                  <a:pt x="536" y="3680"/>
                </a:lnTo>
                <a:lnTo>
                  <a:pt x="191" y="4502"/>
                </a:lnTo>
                <a:lnTo>
                  <a:pt x="13" y="5395"/>
                </a:lnTo>
                <a:lnTo>
                  <a:pt x="1" y="5859"/>
                </a:lnTo>
                <a:lnTo>
                  <a:pt x="13" y="6335"/>
                </a:lnTo>
                <a:lnTo>
                  <a:pt x="191" y="7216"/>
                </a:lnTo>
                <a:lnTo>
                  <a:pt x="536" y="8038"/>
                </a:lnTo>
                <a:lnTo>
                  <a:pt x="1025" y="8764"/>
                </a:lnTo>
                <a:lnTo>
                  <a:pt x="1644" y="9383"/>
                </a:lnTo>
                <a:lnTo>
                  <a:pt x="2370" y="9872"/>
                </a:lnTo>
                <a:lnTo>
                  <a:pt x="3192" y="10217"/>
                </a:lnTo>
                <a:lnTo>
                  <a:pt x="4085" y="10407"/>
                </a:lnTo>
                <a:lnTo>
                  <a:pt x="4549" y="10419"/>
                </a:lnTo>
                <a:lnTo>
                  <a:pt x="5025" y="10407"/>
                </a:lnTo>
                <a:lnTo>
                  <a:pt x="5906" y="10217"/>
                </a:lnTo>
                <a:lnTo>
                  <a:pt x="6728" y="9872"/>
                </a:lnTo>
                <a:lnTo>
                  <a:pt x="7454" y="9383"/>
                </a:lnTo>
                <a:lnTo>
                  <a:pt x="8073" y="8764"/>
                </a:lnTo>
                <a:lnTo>
                  <a:pt x="8562" y="8038"/>
                </a:lnTo>
                <a:lnTo>
                  <a:pt x="8907" y="7216"/>
                </a:lnTo>
                <a:lnTo>
                  <a:pt x="9097" y="6335"/>
                </a:lnTo>
                <a:lnTo>
                  <a:pt x="9109" y="5859"/>
                </a:lnTo>
                <a:lnTo>
                  <a:pt x="9097" y="5395"/>
                </a:lnTo>
                <a:lnTo>
                  <a:pt x="8907" y="4502"/>
                </a:lnTo>
                <a:lnTo>
                  <a:pt x="8562" y="3680"/>
                </a:lnTo>
                <a:lnTo>
                  <a:pt x="8073" y="2954"/>
                </a:lnTo>
                <a:lnTo>
                  <a:pt x="7454" y="2335"/>
                </a:lnTo>
                <a:lnTo>
                  <a:pt x="6728" y="1846"/>
                </a:lnTo>
                <a:lnTo>
                  <a:pt x="5906" y="1501"/>
                </a:lnTo>
                <a:lnTo>
                  <a:pt x="5025" y="1323"/>
                </a:lnTo>
                <a:lnTo>
                  <a:pt x="4549" y="131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59"/>
          <p:cNvSpPr/>
          <p:nvPr/>
        </p:nvSpPr>
        <p:spPr>
          <a:xfrm>
            <a:off x="16036885" y="3016691"/>
            <a:ext cx="582969" cy="583025"/>
          </a:xfrm>
          <a:custGeom>
            <a:avLst/>
            <a:gdLst/>
            <a:ahLst/>
            <a:cxnLst/>
            <a:rect l="l" t="t" r="r" b="b"/>
            <a:pathLst>
              <a:path w="10419" h="10420" extrusionOk="0">
                <a:moveTo>
                  <a:pt x="3239" y="3204"/>
                </a:moveTo>
                <a:lnTo>
                  <a:pt x="3430" y="3561"/>
                </a:lnTo>
                <a:lnTo>
                  <a:pt x="3465" y="3633"/>
                </a:lnTo>
                <a:lnTo>
                  <a:pt x="3596" y="3728"/>
                </a:lnTo>
                <a:lnTo>
                  <a:pt x="3680" y="3752"/>
                </a:lnTo>
                <a:lnTo>
                  <a:pt x="4085" y="3799"/>
                </a:lnTo>
                <a:lnTo>
                  <a:pt x="3787" y="4085"/>
                </a:lnTo>
                <a:lnTo>
                  <a:pt x="3727" y="4144"/>
                </a:lnTo>
                <a:lnTo>
                  <a:pt x="3680" y="4287"/>
                </a:lnTo>
                <a:lnTo>
                  <a:pt x="3692" y="4371"/>
                </a:lnTo>
                <a:lnTo>
                  <a:pt x="3763" y="4776"/>
                </a:lnTo>
                <a:lnTo>
                  <a:pt x="3406" y="4585"/>
                </a:lnTo>
                <a:lnTo>
                  <a:pt x="3334" y="4549"/>
                </a:lnTo>
                <a:lnTo>
                  <a:pt x="3168" y="4549"/>
                </a:lnTo>
                <a:lnTo>
                  <a:pt x="3096" y="4585"/>
                </a:lnTo>
                <a:lnTo>
                  <a:pt x="2739" y="4776"/>
                </a:lnTo>
                <a:lnTo>
                  <a:pt x="2811" y="4371"/>
                </a:lnTo>
                <a:lnTo>
                  <a:pt x="2822" y="4287"/>
                </a:lnTo>
                <a:lnTo>
                  <a:pt x="2775" y="4144"/>
                </a:lnTo>
                <a:lnTo>
                  <a:pt x="2715" y="4085"/>
                </a:lnTo>
                <a:lnTo>
                  <a:pt x="2418" y="3799"/>
                </a:lnTo>
                <a:lnTo>
                  <a:pt x="2822" y="3752"/>
                </a:lnTo>
                <a:lnTo>
                  <a:pt x="2906" y="3728"/>
                </a:lnTo>
                <a:lnTo>
                  <a:pt x="3037" y="3633"/>
                </a:lnTo>
                <a:lnTo>
                  <a:pt x="3072" y="3561"/>
                </a:lnTo>
                <a:lnTo>
                  <a:pt x="3239" y="3204"/>
                </a:lnTo>
                <a:close/>
                <a:moveTo>
                  <a:pt x="7157" y="3204"/>
                </a:moveTo>
                <a:lnTo>
                  <a:pt x="7335" y="3561"/>
                </a:lnTo>
                <a:lnTo>
                  <a:pt x="7371" y="3633"/>
                </a:lnTo>
                <a:lnTo>
                  <a:pt x="7502" y="3728"/>
                </a:lnTo>
                <a:lnTo>
                  <a:pt x="7573" y="3752"/>
                </a:lnTo>
                <a:lnTo>
                  <a:pt x="7990" y="3799"/>
                </a:lnTo>
                <a:lnTo>
                  <a:pt x="7692" y="4085"/>
                </a:lnTo>
                <a:lnTo>
                  <a:pt x="7633" y="4144"/>
                </a:lnTo>
                <a:lnTo>
                  <a:pt x="7585" y="4287"/>
                </a:lnTo>
                <a:lnTo>
                  <a:pt x="7597" y="4371"/>
                </a:lnTo>
                <a:lnTo>
                  <a:pt x="7668" y="4776"/>
                </a:lnTo>
                <a:lnTo>
                  <a:pt x="7311" y="4585"/>
                </a:lnTo>
                <a:lnTo>
                  <a:pt x="7240" y="4549"/>
                </a:lnTo>
                <a:lnTo>
                  <a:pt x="7073" y="4549"/>
                </a:lnTo>
                <a:lnTo>
                  <a:pt x="7002" y="4585"/>
                </a:lnTo>
                <a:lnTo>
                  <a:pt x="6645" y="4776"/>
                </a:lnTo>
                <a:lnTo>
                  <a:pt x="6716" y="4371"/>
                </a:lnTo>
                <a:lnTo>
                  <a:pt x="6728" y="4287"/>
                </a:lnTo>
                <a:lnTo>
                  <a:pt x="6680" y="4144"/>
                </a:lnTo>
                <a:lnTo>
                  <a:pt x="6621" y="4085"/>
                </a:lnTo>
                <a:lnTo>
                  <a:pt x="6335" y="3799"/>
                </a:lnTo>
                <a:lnTo>
                  <a:pt x="6728" y="3752"/>
                </a:lnTo>
                <a:lnTo>
                  <a:pt x="6811" y="3728"/>
                </a:lnTo>
                <a:lnTo>
                  <a:pt x="6942" y="3633"/>
                </a:lnTo>
                <a:lnTo>
                  <a:pt x="6978" y="3561"/>
                </a:lnTo>
                <a:lnTo>
                  <a:pt x="7157" y="3204"/>
                </a:lnTo>
                <a:close/>
                <a:moveTo>
                  <a:pt x="3156" y="2120"/>
                </a:moveTo>
                <a:lnTo>
                  <a:pt x="3013" y="2216"/>
                </a:lnTo>
                <a:lnTo>
                  <a:pt x="2965" y="2299"/>
                </a:lnTo>
                <a:lnTo>
                  <a:pt x="2572" y="3121"/>
                </a:lnTo>
                <a:lnTo>
                  <a:pt x="1667" y="3240"/>
                </a:lnTo>
                <a:lnTo>
                  <a:pt x="1572" y="3263"/>
                </a:lnTo>
                <a:lnTo>
                  <a:pt x="1429" y="3382"/>
                </a:lnTo>
                <a:lnTo>
                  <a:pt x="1394" y="3466"/>
                </a:lnTo>
                <a:lnTo>
                  <a:pt x="1382" y="3561"/>
                </a:lnTo>
                <a:lnTo>
                  <a:pt x="1417" y="3728"/>
                </a:lnTo>
                <a:lnTo>
                  <a:pt x="1477" y="3799"/>
                </a:lnTo>
                <a:lnTo>
                  <a:pt x="2144" y="4430"/>
                </a:lnTo>
                <a:lnTo>
                  <a:pt x="1977" y="5323"/>
                </a:lnTo>
                <a:lnTo>
                  <a:pt x="1965" y="5419"/>
                </a:lnTo>
                <a:lnTo>
                  <a:pt x="2037" y="5585"/>
                </a:lnTo>
                <a:lnTo>
                  <a:pt x="2108" y="5645"/>
                </a:lnTo>
                <a:lnTo>
                  <a:pt x="2179" y="5692"/>
                </a:lnTo>
                <a:lnTo>
                  <a:pt x="2370" y="5704"/>
                </a:lnTo>
                <a:lnTo>
                  <a:pt x="2453" y="5669"/>
                </a:lnTo>
                <a:lnTo>
                  <a:pt x="3227" y="5240"/>
                </a:lnTo>
                <a:lnTo>
                  <a:pt x="4049" y="5669"/>
                </a:lnTo>
                <a:lnTo>
                  <a:pt x="4144" y="5704"/>
                </a:lnTo>
                <a:lnTo>
                  <a:pt x="4323" y="5692"/>
                </a:lnTo>
                <a:lnTo>
                  <a:pt x="4394" y="5645"/>
                </a:lnTo>
                <a:lnTo>
                  <a:pt x="4466" y="5585"/>
                </a:lnTo>
                <a:lnTo>
                  <a:pt x="4537" y="5419"/>
                </a:lnTo>
                <a:lnTo>
                  <a:pt x="4525" y="5323"/>
                </a:lnTo>
                <a:lnTo>
                  <a:pt x="4358" y="4430"/>
                </a:lnTo>
                <a:lnTo>
                  <a:pt x="5025" y="3799"/>
                </a:lnTo>
                <a:lnTo>
                  <a:pt x="5085" y="3728"/>
                </a:lnTo>
                <a:lnTo>
                  <a:pt x="5132" y="3561"/>
                </a:lnTo>
                <a:lnTo>
                  <a:pt x="5109" y="3466"/>
                </a:lnTo>
                <a:lnTo>
                  <a:pt x="5073" y="3382"/>
                </a:lnTo>
                <a:lnTo>
                  <a:pt x="4930" y="3263"/>
                </a:lnTo>
                <a:lnTo>
                  <a:pt x="4847" y="3240"/>
                </a:lnTo>
                <a:lnTo>
                  <a:pt x="3942" y="3121"/>
                </a:lnTo>
                <a:lnTo>
                  <a:pt x="3549" y="2299"/>
                </a:lnTo>
                <a:lnTo>
                  <a:pt x="3501" y="2216"/>
                </a:lnTo>
                <a:lnTo>
                  <a:pt x="3334" y="2120"/>
                </a:lnTo>
                <a:close/>
                <a:moveTo>
                  <a:pt x="7061" y="2120"/>
                </a:moveTo>
                <a:lnTo>
                  <a:pt x="6906" y="2216"/>
                </a:lnTo>
                <a:lnTo>
                  <a:pt x="6859" y="2299"/>
                </a:lnTo>
                <a:lnTo>
                  <a:pt x="6466" y="3121"/>
                </a:lnTo>
                <a:lnTo>
                  <a:pt x="5561" y="3240"/>
                </a:lnTo>
                <a:lnTo>
                  <a:pt x="5478" y="3263"/>
                </a:lnTo>
                <a:lnTo>
                  <a:pt x="5335" y="3382"/>
                </a:lnTo>
                <a:lnTo>
                  <a:pt x="5299" y="3466"/>
                </a:lnTo>
                <a:lnTo>
                  <a:pt x="5275" y="3561"/>
                </a:lnTo>
                <a:lnTo>
                  <a:pt x="5323" y="3728"/>
                </a:lnTo>
                <a:lnTo>
                  <a:pt x="5382" y="3799"/>
                </a:lnTo>
                <a:lnTo>
                  <a:pt x="6049" y="4430"/>
                </a:lnTo>
                <a:lnTo>
                  <a:pt x="5882" y="5323"/>
                </a:lnTo>
                <a:lnTo>
                  <a:pt x="5871" y="5419"/>
                </a:lnTo>
                <a:lnTo>
                  <a:pt x="5942" y="5585"/>
                </a:lnTo>
                <a:lnTo>
                  <a:pt x="6013" y="5645"/>
                </a:lnTo>
                <a:lnTo>
                  <a:pt x="6085" y="5692"/>
                </a:lnTo>
                <a:lnTo>
                  <a:pt x="6275" y="5704"/>
                </a:lnTo>
                <a:lnTo>
                  <a:pt x="6359" y="5669"/>
                </a:lnTo>
                <a:lnTo>
                  <a:pt x="7157" y="5240"/>
                </a:lnTo>
                <a:lnTo>
                  <a:pt x="7966" y="5669"/>
                </a:lnTo>
                <a:lnTo>
                  <a:pt x="8050" y="5704"/>
                </a:lnTo>
                <a:lnTo>
                  <a:pt x="8228" y="5692"/>
                </a:lnTo>
                <a:lnTo>
                  <a:pt x="8311" y="5645"/>
                </a:lnTo>
                <a:lnTo>
                  <a:pt x="8371" y="5585"/>
                </a:lnTo>
                <a:lnTo>
                  <a:pt x="8442" y="5419"/>
                </a:lnTo>
                <a:lnTo>
                  <a:pt x="8442" y="5323"/>
                </a:lnTo>
                <a:lnTo>
                  <a:pt x="8276" y="4430"/>
                </a:lnTo>
                <a:lnTo>
                  <a:pt x="8931" y="3799"/>
                </a:lnTo>
                <a:lnTo>
                  <a:pt x="8990" y="3728"/>
                </a:lnTo>
                <a:lnTo>
                  <a:pt x="9038" y="3561"/>
                </a:lnTo>
                <a:lnTo>
                  <a:pt x="9014" y="3466"/>
                </a:lnTo>
                <a:lnTo>
                  <a:pt x="8978" y="3382"/>
                </a:lnTo>
                <a:lnTo>
                  <a:pt x="8835" y="3263"/>
                </a:lnTo>
                <a:lnTo>
                  <a:pt x="8752" y="3240"/>
                </a:lnTo>
                <a:lnTo>
                  <a:pt x="7847" y="3121"/>
                </a:lnTo>
                <a:lnTo>
                  <a:pt x="7454" y="2299"/>
                </a:lnTo>
                <a:lnTo>
                  <a:pt x="7407" y="2216"/>
                </a:lnTo>
                <a:lnTo>
                  <a:pt x="7252" y="2120"/>
                </a:lnTo>
                <a:close/>
                <a:moveTo>
                  <a:pt x="7014" y="7038"/>
                </a:moveTo>
                <a:lnTo>
                  <a:pt x="6847" y="7216"/>
                </a:lnTo>
                <a:lnTo>
                  <a:pt x="6442" y="7502"/>
                </a:lnTo>
                <a:lnTo>
                  <a:pt x="5978" y="7705"/>
                </a:lnTo>
                <a:lnTo>
                  <a:pt x="5478" y="7812"/>
                </a:lnTo>
                <a:lnTo>
                  <a:pt x="4942" y="7812"/>
                </a:lnTo>
                <a:lnTo>
                  <a:pt x="4430" y="7705"/>
                </a:lnTo>
                <a:lnTo>
                  <a:pt x="3965" y="7502"/>
                </a:lnTo>
                <a:lnTo>
                  <a:pt x="3549" y="7216"/>
                </a:lnTo>
                <a:lnTo>
                  <a:pt x="3382" y="7038"/>
                </a:lnTo>
                <a:lnTo>
                  <a:pt x="3811" y="7109"/>
                </a:lnTo>
                <a:lnTo>
                  <a:pt x="4728" y="7193"/>
                </a:lnTo>
                <a:lnTo>
                  <a:pt x="5204" y="7205"/>
                </a:lnTo>
                <a:lnTo>
                  <a:pt x="5680" y="7193"/>
                </a:lnTo>
                <a:lnTo>
                  <a:pt x="6585" y="7109"/>
                </a:lnTo>
                <a:lnTo>
                  <a:pt x="7014" y="7038"/>
                </a:lnTo>
                <a:close/>
                <a:moveTo>
                  <a:pt x="2596" y="6181"/>
                </a:moveTo>
                <a:lnTo>
                  <a:pt x="2430" y="6228"/>
                </a:lnTo>
                <a:lnTo>
                  <a:pt x="2310" y="6335"/>
                </a:lnTo>
                <a:lnTo>
                  <a:pt x="2275" y="6490"/>
                </a:lnTo>
                <a:lnTo>
                  <a:pt x="2299" y="6585"/>
                </a:lnTo>
                <a:lnTo>
                  <a:pt x="2394" y="6788"/>
                </a:lnTo>
                <a:lnTo>
                  <a:pt x="2632" y="7169"/>
                </a:lnTo>
                <a:lnTo>
                  <a:pt x="2930" y="7514"/>
                </a:lnTo>
                <a:lnTo>
                  <a:pt x="3263" y="7812"/>
                </a:lnTo>
                <a:lnTo>
                  <a:pt x="3644" y="8062"/>
                </a:lnTo>
                <a:lnTo>
                  <a:pt x="4049" y="8252"/>
                </a:lnTo>
                <a:lnTo>
                  <a:pt x="4489" y="8395"/>
                </a:lnTo>
                <a:lnTo>
                  <a:pt x="4966" y="8455"/>
                </a:lnTo>
                <a:lnTo>
                  <a:pt x="5204" y="8467"/>
                </a:lnTo>
                <a:lnTo>
                  <a:pt x="5442" y="8455"/>
                </a:lnTo>
                <a:lnTo>
                  <a:pt x="5918" y="8395"/>
                </a:lnTo>
                <a:lnTo>
                  <a:pt x="6359" y="8252"/>
                </a:lnTo>
                <a:lnTo>
                  <a:pt x="6775" y="8062"/>
                </a:lnTo>
                <a:lnTo>
                  <a:pt x="7145" y="7812"/>
                </a:lnTo>
                <a:lnTo>
                  <a:pt x="7490" y="7514"/>
                </a:lnTo>
                <a:lnTo>
                  <a:pt x="7776" y="7169"/>
                </a:lnTo>
                <a:lnTo>
                  <a:pt x="8014" y="6788"/>
                </a:lnTo>
                <a:lnTo>
                  <a:pt x="8109" y="6585"/>
                </a:lnTo>
                <a:lnTo>
                  <a:pt x="8145" y="6490"/>
                </a:lnTo>
                <a:lnTo>
                  <a:pt x="8109" y="6335"/>
                </a:lnTo>
                <a:lnTo>
                  <a:pt x="7990" y="6228"/>
                </a:lnTo>
                <a:lnTo>
                  <a:pt x="7811" y="6181"/>
                </a:lnTo>
                <a:lnTo>
                  <a:pt x="7728" y="6204"/>
                </a:lnTo>
                <a:lnTo>
                  <a:pt x="7145" y="6359"/>
                </a:lnTo>
                <a:lnTo>
                  <a:pt x="5871" y="6538"/>
                </a:lnTo>
                <a:lnTo>
                  <a:pt x="5204" y="6550"/>
                </a:lnTo>
                <a:lnTo>
                  <a:pt x="4537" y="6538"/>
                </a:lnTo>
                <a:lnTo>
                  <a:pt x="3263" y="6359"/>
                </a:lnTo>
                <a:lnTo>
                  <a:pt x="2691" y="6204"/>
                </a:lnTo>
                <a:lnTo>
                  <a:pt x="2596" y="6181"/>
                </a:lnTo>
                <a:close/>
                <a:moveTo>
                  <a:pt x="5204" y="656"/>
                </a:moveTo>
                <a:lnTo>
                  <a:pt x="5668" y="668"/>
                </a:lnTo>
                <a:lnTo>
                  <a:pt x="6561" y="846"/>
                </a:lnTo>
                <a:lnTo>
                  <a:pt x="7383" y="1192"/>
                </a:lnTo>
                <a:lnTo>
                  <a:pt x="8109" y="1692"/>
                </a:lnTo>
                <a:lnTo>
                  <a:pt x="8728" y="2311"/>
                </a:lnTo>
                <a:lnTo>
                  <a:pt x="9216" y="3037"/>
                </a:lnTo>
                <a:lnTo>
                  <a:pt x="9562" y="3847"/>
                </a:lnTo>
                <a:lnTo>
                  <a:pt x="9752" y="4740"/>
                </a:lnTo>
                <a:lnTo>
                  <a:pt x="9764" y="5216"/>
                </a:lnTo>
                <a:lnTo>
                  <a:pt x="9752" y="5680"/>
                </a:lnTo>
                <a:lnTo>
                  <a:pt x="9562" y="6573"/>
                </a:lnTo>
                <a:lnTo>
                  <a:pt x="9216" y="7383"/>
                </a:lnTo>
                <a:lnTo>
                  <a:pt x="8728" y="8109"/>
                </a:lnTo>
                <a:lnTo>
                  <a:pt x="8109" y="8729"/>
                </a:lnTo>
                <a:lnTo>
                  <a:pt x="7383" y="9229"/>
                </a:lnTo>
                <a:lnTo>
                  <a:pt x="6561" y="9574"/>
                </a:lnTo>
                <a:lnTo>
                  <a:pt x="5668" y="9753"/>
                </a:lnTo>
                <a:lnTo>
                  <a:pt x="5204" y="9764"/>
                </a:lnTo>
                <a:lnTo>
                  <a:pt x="4739" y="9753"/>
                </a:lnTo>
                <a:lnTo>
                  <a:pt x="3846" y="9574"/>
                </a:lnTo>
                <a:lnTo>
                  <a:pt x="3025" y="9229"/>
                </a:lnTo>
                <a:lnTo>
                  <a:pt x="2299" y="8729"/>
                </a:lnTo>
                <a:lnTo>
                  <a:pt x="1679" y="8109"/>
                </a:lnTo>
                <a:lnTo>
                  <a:pt x="1191" y="7383"/>
                </a:lnTo>
                <a:lnTo>
                  <a:pt x="846" y="6573"/>
                </a:lnTo>
                <a:lnTo>
                  <a:pt x="667" y="5680"/>
                </a:lnTo>
                <a:lnTo>
                  <a:pt x="644" y="5216"/>
                </a:lnTo>
                <a:lnTo>
                  <a:pt x="667" y="4740"/>
                </a:lnTo>
                <a:lnTo>
                  <a:pt x="846" y="3847"/>
                </a:lnTo>
                <a:lnTo>
                  <a:pt x="1191" y="3037"/>
                </a:lnTo>
                <a:lnTo>
                  <a:pt x="1679" y="2311"/>
                </a:lnTo>
                <a:lnTo>
                  <a:pt x="2299" y="1692"/>
                </a:lnTo>
                <a:lnTo>
                  <a:pt x="3025" y="1192"/>
                </a:lnTo>
                <a:lnTo>
                  <a:pt x="3846" y="846"/>
                </a:lnTo>
                <a:lnTo>
                  <a:pt x="4739" y="668"/>
                </a:lnTo>
                <a:lnTo>
                  <a:pt x="5204" y="656"/>
                </a:lnTo>
                <a:close/>
                <a:moveTo>
                  <a:pt x="5204" y="1"/>
                </a:moveTo>
                <a:lnTo>
                  <a:pt x="4668" y="25"/>
                </a:lnTo>
                <a:lnTo>
                  <a:pt x="3656" y="227"/>
                </a:lnTo>
                <a:lnTo>
                  <a:pt x="2715" y="620"/>
                </a:lnTo>
                <a:lnTo>
                  <a:pt x="1882" y="1180"/>
                </a:lnTo>
                <a:lnTo>
                  <a:pt x="1179" y="1894"/>
                </a:lnTo>
                <a:lnTo>
                  <a:pt x="620" y="2728"/>
                </a:lnTo>
                <a:lnTo>
                  <a:pt x="227" y="3656"/>
                </a:lnTo>
                <a:lnTo>
                  <a:pt x="12" y="4680"/>
                </a:lnTo>
                <a:lnTo>
                  <a:pt x="1" y="5216"/>
                </a:lnTo>
                <a:lnTo>
                  <a:pt x="12" y="5740"/>
                </a:lnTo>
                <a:lnTo>
                  <a:pt x="227" y="6764"/>
                </a:lnTo>
                <a:lnTo>
                  <a:pt x="620" y="7693"/>
                </a:lnTo>
                <a:lnTo>
                  <a:pt x="1179" y="8526"/>
                </a:lnTo>
                <a:lnTo>
                  <a:pt x="1882" y="9241"/>
                </a:lnTo>
                <a:lnTo>
                  <a:pt x="2715" y="9800"/>
                </a:lnTo>
                <a:lnTo>
                  <a:pt x="3656" y="10193"/>
                </a:lnTo>
                <a:lnTo>
                  <a:pt x="4668" y="10396"/>
                </a:lnTo>
                <a:lnTo>
                  <a:pt x="5204" y="10419"/>
                </a:lnTo>
                <a:lnTo>
                  <a:pt x="5740" y="10396"/>
                </a:lnTo>
                <a:lnTo>
                  <a:pt x="6764" y="10193"/>
                </a:lnTo>
                <a:lnTo>
                  <a:pt x="7692" y="9800"/>
                </a:lnTo>
                <a:lnTo>
                  <a:pt x="8526" y="9241"/>
                </a:lnTo>
                <a:lnTo>
                  <a:pt x="9228" y="8526"/>
                </a:lnTo>
                <a:lnTo>
                  <a:pt x="9788" y="7693"/>
                </a:lnTo>
                <a:lnTo>
                  <a:pt x="10193" y="6764"/>
                </a:lnTo>
                <a:lnTo>
                  <a:pt x="10395" y="5740"/>
                </a:lnTo>
                <a:lnTo>
                  <a:pt x="10419" y="5216"/>
                </a:lnTo>
                <a:lnTo>
                  <a:pt x="10395" y="4680"/>
                </a:lnTo>
                <a:lnTo>
                  <a:pt x="10193" y="3656"/>
                </a:lnTo>
                <a:lnTo>
                  <a:pt x="9788" y="2728"/>
                </a:lnTo>
                <a:lnTo>
                  <a:pt x="9228" y="1894"/>
                </a:lnTo>
                <a:lnTo>
                  <a:pt x="8526" y="1180"/>
                </a:lnTo>
                <a:lnTo>
                  <a:pt x="7692" y="620"/>
                </a:lnTo>
                <a:lnTo>
                  <a:pt x="6764" y="227"/>
                </a:lnTo>
                <a:lnTo>
                  <a:pt x="5740" y="25"/>
                </a:lnTo>
                <a:lnTo>
                  <a:pt x="5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59"/>
          <p:cNvSpPr/>
          <p:nvPr/>
        </p:nvSpPr>
        <p:spPr>
          <a:xfrm>
            <a:off x="2671421" y="3016691"/>
            <a:ext cx="582969" cy="583025"/>
          </a:xfrm>
          <a:custGeom>
            <a:avLst/>
            <a:gdLst/>
            <a:ahLst/>
            <a:cxnLst/>
            <a:rect l="l" t="t" r="r" b="b"/>
            <a:pathLst>
              <a:path w="10419" h="10420" extrusionOk="0">
                <a:moveTo>
                  <a:pt x="3727" y="1954"/>
                </a:moveTo>
                <a:lnTo>
                  <a:pt x="3561" y="1977"/>
                </a:lnTo>
                <a:lnTo>
                  <a:pt x="3346" y="2013"/>
                </a:lnTo>
                <a:lnTo>
                  <a:pt x="2941" y="2132"/>
                </a:lnTo>
                <a:lnTo>
                  <a:pt x="2560" y="2311"/>
                </a:lnTo>
                <a:lnTo>
                  <a:pt x="2215" y="2549"/>
                </a:lnTo>
                <a:lnTo>
                  <a:pt x="2060" y="2692"/>
                </a:lnTo>
                <a:lnTo>
                  <a:pt x="1977" y="2799"/>
                </a:lnTo>
                <a:lnTo>
                  <a:pt x="1965" y="3049"/>
                </a:lnTo>
                <a:lnTo>
                  <a:pt x="2036" y="3156"/>
                </a:lnTo>
                <a:lnTo>
                  <a:pt x="2144" y="3240"/>
                </a:lnTo>
                <a:lnTo>
                  <a:pt x="2394" y="3240"/>
                </a:lnTo>
                <a:lnTo>
                  <a:pt x="2501" y="3168"/>
                </a:lnTo>
                <a:lnTo>
                  <a:pt x="2751" y="2966"/>
                </a:lnTo>
                <a:lnTo>
                  <a:pt x="3322" y="2680"/>
                </a:lnTo>
                <a:lnTo>
                  <a:pt x="3620" y="2620"/>
                </a:lnTo>
                <a:lnTo>
                  <a:pt x="3775" y="2609"/>
                </a:lnTo>
                <a:lnTo>
                  <a:pt x="3906" y="2609"/>
                </a:lnTo>
                <a:lnTo>
                  <a:pt x="4037" y="2585"/>
                </a:lnTo>
                <a:lnTo>
                  <a:pt x="4215" y="2406"/>
                </a:lnTo>
                <a:lnTo>
                  <a:pt x="4227" y="2275"/>
                </a:lnTo>
                <a:lnTo>
                  <a:pt x="4215" y="2144"/>
                </a:lnTo>
                <a:lnTo>
                  <a:pt x="4037" y="1977"/>
                </a:lnTo>
                <a:lnTo>
                  <a:pt x="3906" y="1954"/>
                </a:lnTo>
                <a:close/>
                <a:moveTo>
                  <a:pt x="6513" y="1954"/>
                </a:moveTo>
                <a:lnTo>
                  <a:pt x="6382" y="1977"/>
                </a:lnTo>
                <a:lnTo>
                  <a:pt x="6204" y="2156"/>
                </a:lnTo>
                <a:lnTo>
                  <a:pt x="6180" y="2287"/>
                </a:lnTo>
                <a:lnTo>
                  <a:pt x="6204" y="2406"/>
                </a:lnTo>
                <a:lnTo>
                  <a:pt x="6382" y="2585"/>
                </a:lnTo>
                <a:lnTo>
                  <a:pt x="6513" y="2609"/>
                </a:lnTo>
                <a:lnTo>
                  <a:pt x="6644" y="2609"/>
                </a:lnTo>
                <a:lnTo>
                  <a:pt x="6775" y="2620"/>
                </a:lnTo>
                <a:lnTo>
                  <a:pt x="7097" y="2680"/>
                </a:lnTo>
                <a:lnTo>
                  <a:pt x="7668" y="2966"/>
                </a:lnTo>
                <a:lnTo>
                  <a:pt x="7918" y="3168"/>
                </a:lnTo>
                <a:lnTo>
                  <a:pt x="8026" y="3240"/>
                </a:lnTo>
                <a:lnTo>
                  <a:pt x="8276" y="3240"/>
                </a:lnTo>
                <a:lnTo>
                  <a:pt x="8383" y="3156"/>
                </a:lnTo>
                <a:lnTo>
                  <a:pt x="8454" y="3049"/>
                </a:lnTo>
                <a:lnTo>
                  <a:pt x="8442" y="2799"/>
                </a:lnTo>
                <a:lnTo>
                  <a:pt x="8359" y="2692"/>
                </a:lnTo>
                <a:lnTo>
                  <a:pt x="8204" y="2549"/>
                </a:lnTo>
                <a:lnTo>
                  <a:pt x="7859" y="2323"/>
                </a:lnTo>
                <a:lnTo>
                  <a:pt x="7478" y="2132"/>
                </a:lnTo>
                <a:lnTo>
                  <a:pt x="7073" y="2013"/>
                </a:lnTo>
                <a:lnTo>
                  <a:pt x="6859" y="1977"/>
                </a:lnTo>
                <a:lnTo>
                  <a:pt x="6692" y="1954"/>
                </a:lnTo>
                <a:close/>
                <a:moveTo>
                  <a:pt x="3489" y="4073"/>
                </a:moveTo>
                <a:lnTo>
                  <a:pt x="3310" y="4156"/>
                </a:lnTo>
                <a:lnTo>
                  <a:pt x="3179" y="4287"/>
                </a:lnTo>
                <a:lnTo>
                  <a:pt x="3108" y="4454"/>
                </a:lnTo>
                <a:lnTo>
                  <a:pt x="3096" y="4561"/>
                </a:lnTo>
                <a:lnTo>
                  <a:pt x="3108" y="4656"/>
                </a:lnTo>
                <a:lnTo>
                  <a:pt x="3179" y="4835"/>
                </a:lnTo>
                <a:lnTo>
                  <a:pt x="3310" y="4966"/>
                </a:lnTo>
                <a:lnTo>
                  <a:pt x="3489" y="5038"/>
                </a:lnTo>
                <a:lnTo>
                  <a:pt x="3596" y="5049"/>
                </a:lnTo>
                <a:lnTo>
                  <a:pt x="3691" y="5038"/>
                </a:lnTo>
                <a:lnTo>
                  <a:pt x="3870" y="4966"/>
                </a:lnTo>
                <a:lnTo>
                  <a:pt x="4001" y="4835"/>
                </a:lnTo>
                <a:lnTo>
                  <a:pt x="4073" y="4656"/>
                </a:lnTo>
                <a:lnTo>
                  <a:pt x="4084" y="4561"/>
                </a:lnTo>
                <a:lnTo>
                  <a:pt x="4073" y="4454"/>
                </a:lnTo>
                <a:lnTo>
                  <a:pt x="4001" y="4287"/>
                </a:lnTo>
                <a:lnTo>
                  <a:pt x="3870" y="4156"/>
                </a:lnTo>
                <a:lnTo>
                  <a:pt x="3691" y="4073"/>
                </a:lnTo>
                <a:close/>
                <a:moveTo>
                  <a:pt x="6740" y="4073"/>
                </a:moveTo>
                <a:lnTo>
                  <a:pt x="6573" y="4156"/>
                </a:lnTo>
                <a:lnTo>
                  <a:pt x="6442" y="4287"/>
                </a:lnTo>
                <a:lnTo>
                  <a:pt x="6359" y="4454"/>
                </a:lnTo>
                <a:lnTo>
                  <a:pt x="6359" y="4561"/>
                </a:lnTo>
                <a:lnTo>
                  <a:pt x="6359" y="4656"/>
                </a:lnTo>
                <a:lnTo>
                  <a:pt x="6442" y="4835"/>
                </a:lnTo>
                <a:lnTo>
                  <a:pt x="6573" y="4966"/>
                </a:lnTo>
                <a:lnTo>
                  <a:pt x="6752" y="5038"/>
                </a:lnTo>
                <a:lnTo>
                  <a:pt x="6847" y="5049"/>
                </a:lnTo>
                <a:lnTo>
                  <a:pt x="6942" y="5038"/>
                </a:lnTo>
                <a:lnTo>
                  <a:pt x="7121" y="4966"/>
                </a:lnTo>
                <a:lnTo>
                  <a:pt x="7252" y="4835"/>
                </a:lnTo>
                <a:lnTo>
                  <a:pt x="7323" y="4656"/>
                </a:lnTo>
                <a:lnTo>
                  <a:pt x="7335" y="4561"/>
                </a:lnTo>
                <a:lnTo>
                  <a:pt x="7323" y="4454"/>
                </a:lnTo>
                <a:lnTo>
                  <a:pt x="7252" y="4287"/>
                </a:lnTo>
                <a:lnTo>
                  <a:pt x="7121" y="4156"/>
                </a:lnTo>
                <a:lnTo>
                  <a:pt x="6942" y="4073"/>
                </a:lnTo>
                <a:close/>
                <a:moveTo>
                  <a:pt x="5299" y="6835"/>
                </a:moveTo>
                <a:lnTo>
                  <a:pt x="5513" y="6847"/>
                </a:lnTo>
                <a:lnTo>
                  <a:pt x="5906" y="6990"/>
                </a:lnTo>
                <a:lnTo>
                  <a:pt x="6228" y="7252"/>
                </a:lnTo>
                <a:lnTo>
                  <a:pt x="6430" y="7609"/>
                </a:lnTo>
                <a:lnTo>
                  <a:pt x="6490" y="7812"/>
                </a:lnTo>
                <a:lnTo>
                  <a:pt x="3930" y="7812"/>
                </a:lnTo>
                <a:lnTo>
                  <a:pt x="3989" y="7609"/>
                </a:lnTo>
                <a:lnTo>
                  <a:pt x="4203" y="7252"/>
                </a:lnTo>
                <a:lnTo>
                  <a:pt x="4513" y="6990"/>
                </a:lnTo>
                <a:lnTo>
                  <a:pt x="4906" y="6847"/>
                </a:lnTo>
                <a:lnTo>
                  <a:pt x="5120" y="6835"/>
                </a:lnTo>
                <a:close/>
                <a:moveTo>
                  <a:pt x="4930" y="6192"/>
                </a:moveTo>
                <a:lnTo>
                  <a:pt x="4573" y="6264"/>
                </a:lnTo>
                <a:lnTo>
                  <a:pt x="4227" y="6407"/>
                </a:lnTo>
                <a:lnTo>
                  <a:pt x="3930" y="6609"/>
                </a:lnTo>
                <a:lnTo>
                  <a:pt x="3680" y="6859"/>
                </a:lnTo>
                <a:lnTo>
                  <a:pt x="3477" y="7157"/>
                </a:lnTo>
                <a:lnTo>
                  <a:pt x="3334" y="7502"/>
                </a:lnTo>
                <a:lnTo>
                  <a:pt x="3263" y="7859"/>
                </a:lnTo>
                <a:lnTo>
                  <a:pt x="3263" y="8050"/>
                </a:lnTo>
                <a:lnTo>
                  <a:pt x="3263" y="8133"/>
                </a:lnTo>
                <a:lnTo>
                  <a:pt x="3322" y="8276"/>
                </a:lnTo>
                <a:lnTo>
                  <a:pt x="3441" y="8395"/>
                </a:lnTo>
                <a:lnTo>
                  <a:pt x="3584" y="8455"/>
                </a:lnTo>
                <a:lnTo>
                  <a:pt x="3668" y="8467"/>
                </a:lnTo>
                <a:lnTo>
                  <a:pt x="6752" y="8467"/>
                </a:lnTo>
                <a:lnTo>
                  <a:pt x="6835" y="8455"/>
                </a:lnTo>
                <a:lnTo>
                  <a:pt x="6978" y="8395"/>
                </a:lnTo>
                <a:lnTo>
                  <a:pt x="7097" y="8276"/>
                </a:lnTo>
                <a:lnTo>
                  <a:pt x="7156" y="8133"/>
                </a:lnTo>
                <a:lnTo>
                  <a:pt x="7168" y="8050"/>
                </a:lnTo>
                <a:lnTo>
                  <a:pt x="7156" y="7859"/>
                </a:lnTo>
                <a:lnTo>
                  <a:pt x="7085" y="7502"/>
                </a:lnTo>
                <a:lnTo>
                  <a:pt x="6942" y="7157"/>
                </a:lnTo>
                <a:lnTo>
                  <a:pt x="6740" y="6859"/>
                </a:lnTo>
                <a:lnTo>
                  <a:pt x="6490" y="6609"/>
                </a:lnTo>
                <a:lnTo>
                  <a:pt x="6192" y="6407"/>
                </a:lnTo>
                <a:lnTo>
                  <a:pt x="5847" y="6264"/>
                </a:lnTo>
                <a:lnTo>
                  <a:pt x="5489" y="6192"/>
                </a:lnTo>
                <a:close/>
                <a:moveTo>
                  <a:pt x="5204" y="656"/>
                </a:moveTo>
                <a:lnTo>
                  <a:pt x="5680" y="668"/>
                </a:lnTo>
                <a:lnTo>
                  <a:pt x="6573" y="846"/>
                </a:lnTo>
                <a:lnTo>
                  <a:pt x="7383" y="1192"/>
                </a:lnTo>
                <a:lnTo>
                  <a:pt x="8109" y="1692"/>
                </a:lnTo>
                <a:lnTo>
                  <a:pt x="8728" y="2311"/>
                </a:lnTo>
                <a:lnTo>
                  <a:pt x="9228" y="3037"/>
                </a:lnTo>
                <a:lnTo>
                  <a:pt x="9573" y="3847"/>
                </a:lnTo>
                <a:lnTo>
                  <a:pt x="9752" y="4740"/>
                </a:lnTo>
                <a:lnTo>
                  <a:pt x="9764" y="5216"/>
                </a:lnTo>
                <a:lnTo>
                  <a:pt x="9752" y="5680"/>
                </a:lnTo>
                <a:lnTo>
                  <a:pt x="9573" y="6573"/>
                </a:lnTo>
                <a:lnTo>
                  <a:pt x="9228" y="7383"/>
                </a:lnTo>
                <a:lnTo>
                  <a:pt x="8728" y="8109"/>
                </a:lnTo>
                <a:lnTo>
                  <a:pt x="8109" y="8729"/>
                </a:lnTo>
                <a:lnTo>
                  <a:pt x="7383" y="9229"/>
                </a:lnTo>
                <a:lnTo>
                  <a:pt x="6573" y="9574"/>
                </a:lnTo>
                <a:lnTo>
                  <a:pt x="5680" y="9753"/>
                </a:lnTo>
                <a:lnTo>
                  <a:pt x="5204" y="9764"/>
                </a:lnTo>
                <a:lnTo>
                  <a:pt x="4739" y="9753"/>
                </a:lnTo>
                <a:lnTo>
                  <a:pt x="3846" y="9574"/>
                </a:lnTo>
                <a:lnTo>
                  <a:pt x="3037" y="9229"/>
                </a:lnTo>
                <a:lnTo>
                  <a:pt x="2310" y="8729"/>
                </a:lnTo>
                <a:lnTo>
                  <a:pt x="1691" y="8109"/>
                </a:lnTo>
                <a:lnTo>
                  <a:pt x="1191" y="7383"/>
                </a:lnTo>
                <a:lnTo>
                  <a:pt x="846" y="6573"/>
                </a:lnTo>
                <a:lnTo>
                  <a:pt x="667" y="5680"/>
                </a:lnTo>
                <a:lnTo>
                  <a:pt x="655" y="5216"/>
                </a:lnTo>
                <a:lnTo>
                  <a:pt x="667" y="4740"/>
                </a:lnTo>
                <a:lnTo>
                  <a:pt x="846" y="3847"/>
                </a:lnTo>
                <a:lnTo>
                  <a:pt x="1191" y="3037"/>
                </a:lnTo>
                <a:lnTo>
                  <a:pt x="1691" y="2311"/>
                </a:lnTo>
                <a:lnTo>
                  <a:pt x="2310" y="1692"/>
                </a:lnTo>
                <a:lnTo>
                  <a:pt x="3037" y="1192"/>
                </a:lnTo>
                <a:lnTo>
                  <a:pt x="3846" y="846"/>
                </a:lnTo>
                <a:lnTo>
                  <a:pt x="4739" y="668"/>
                </a:lnTo>
                <a:lnTo>
                  <a:pt x="5204" y="656"/>
                </a:lnTo>
                <a:close/>
                <a:moveTo>
                  <a:pt x="5204" y="1"/>
                </a:moveTo>
                <a:lnTo>
                  <a:pt x="4680" y="25"/>
                </a:lnTo>
                <a:lnTo>
                  <a:pt x="3656" y="227"/>
                </a:lnTo>
                <a:lnTo>
                  <a:pt x="2727" y="620"/>
                </a:lnTo>
                <a:lnTo>
                  <a:pt x="1894" y="1180"/>
                </a:lnTo>
                <a:lnTo>
                  <a:pt x="1179" y="1894"/>
                </a:lnTo>
                <a:lnTo>
                  <a:pt x="620" y="2728"/>
                </a:lnTo>
                <a:lnTo>
                  <a:pt x="227" y="3656"/>
                </a:lnTo>
                <a:lnTo>
                  <a:pt x="24" y="4680"/>
                </a:lnTo>
                <a:lnTo>
                  <a:pt x="0" y="5216"/>
                </a:lnTo>
                <a:lnTo>
                  <a:pt x="24" y="5740"/>
                </a:lnTo>
                <a:lnTo>
                  <a:pt x="227" y="6764"/>
                </a:lnTo>
                <a:lnTo>
                  <a:pt x="620" y="7693"/>
                </a:lnTo>
                <a:lnTo>
                  <a:pt x="1179" y="8526"/>
                </a:lnTo>
                <a:lnTo>
                  <a:pt x="1894" y="9241"/>
                </a:lnTo>
                <a:lnTo>
                  <a:pt x="2727" y="9800"/>
                </a:lnTo>
                <a:lnTo>
                  <a:pt x="3656" y="10193"/>
                </a:lnTo>
                <a:lnTo>
                  <a:pt x="4680" y="10396"/>
                </a:lnTo>
                <a:lnTo>
                  <a:pt x="5204" y="10419"/>
                </a:lnTo>
                <a:lnTo>
                  <a:pt x="5739" y="10396"/>
                </a:lnTo>
                <a:lnTo>
                  <a:pt x="6763" y="10193"/>
                </a:lnTo>
                <a:lnTo>
                  <a:pt x="7692" y="9800"/>
                </a:lnTo>
                <a:lnTo>
                  <a:pt x="8526" y="9241"/>
                </a:lnTo>
                <a:lnTo>
                  <a:pt x="9240" y="8526"/>
                </a:lnTo>
                <a:lnTo>
                  <a:pt x="9800" y="7693"/>
                </a:lnTo>
                <a:lnTo>
                  <a:pt x="10193" y="6764"/>
                </a:lnTo>
                <a:lnTo>
                  <a:pt x="10395" y="5740"/>
                </a:lnTo>
                <a:lnTo>
                  <a:pt x="10419" y="5216"/>
                </a:lnTo>
                <a:lnTo>
                  <a:pt x="10395" y="4680"/>
                </a:lnTo>
                <a:lnTo>
                  <a:pt x="10193" y="3656"/>
                </a:lnTo>
                <a:lnTo>
                  <a:pt x="9800" y="2728"/>
                </a:lnTo>
                <a:lnTo>
                  <a:pt x="9240" y="1894"/>
                </a:lnTo>
                <a:lnTo>
                  <a:pt x="8526" y="1180"/>
                </a:lnTo>
                <a:lnTo>
                  <a:pt x="7692" y="620"/>
                </a:lnTo>
                <a:lnTo>
                  <a:pt x="6763" y="227"/>
                </a:lnTo>
                <a:lnTo>
                  <a:pt x="5739" y="25"/>
                </a:lnTo>
                <a:lnTo>
                  <a:pt x="5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59"/>
          <p:cNvSpPr/>
          <p:nvPr/>
        </p:nvSpPr>
        <p:spPr>
          <a:xfrm>
            <a:off x="3748668" y="3016691"/>
            <a:ext cx="619618" cy="583025"/>
          </a:xfrm>
          <a:custGeom>
            <a:avLst/>
            <a:gdLst/>
            <a:ahLst/>
            <a:cxnLst/>
            <a:rect l="l" t="t" r="r" b="b"/>
            <a:pathLst>
              <a:path w="11074" h="10420" extrusionOk="0">
                <a:moveTo>
                  <a:pt x="3942" y="2954"/>
                </a:moveTo>
                <a:lnTo>
                  <a:pt x="3846" y="3025"/>
                </a:lnTo>
                <a:lnTo>
                  <a:pt x="3692" y="3180"/>
                </a:lnTo>
                <a:lnTo>
                  <a:pt x="3549" y="3323"/>
                </a:lnTo>
                <a:lnTo>
                  <a:pt x="3215" y="3561"/>
                </a:lnTo>
                <a:lnTo>
                  <a:pt x="2858" y="3740"/>
                </a:lnTo>
                <a:lnTo>
                  <a:pt x="2477" y="3871"/>
                </a:lnTo>
                <a:lnTo>
                  <a:pt x="2275" y="3906"/>
                </a:lnTo>
                <a:lnTo>
                  <a:pt x="2227" y="3918"/>
                </a:lnTo>
                <a:lnTo>
                  <a:pt x="2108" y="3954"/>
                </a:lnTo>
                <a:lnTo>
                  <a:pt x="1953" y="4156"/>
                </a:lnTo>
                <a:lnTo>
                  <a:pt x="1965" y="4287"/>
                </a:lnTo>
                <a:lnTo>
                  <a:pt x="2001" y="4406"/>
                </a:lnTo>
                <a:lnTo>
                  <a:pt x="2203" y="4561"/>
                </a:lnTo>
                <a:lnTo>
                  <a:pt x="2334" y="4561"/>
                </a:lnTo>
                <a:lnTo>
                  <a:pt x="2382" y="4549"/>
                </a:lnTo>
                <a:lnTo>
                  <a:pt x="2632" y="4502"/>
                </a:lnTo>
                <a:lnTo>
                  <a:pt x="3108" y="4335"/>
                </a:lnTo>
                <a:lnTo>
                  <a:pt x="3561" y="4109"/>
                </a:lnTo>
                <a:lnTo>
                  <a:pt x="3966" y="3811"/>
                </a:lnTo>
                <a:lnTo>
                  <a:pt x="4156" y="3644"/>
                </a:lnTo>
                <a:lnTo>
                  <a:pt x="4299" y="3490"/>
                </a:lnTo>
                <a:lnTo>
                  <a:pt x="4382" y="3382"/>
                </a:lnTo>
                <a:lnTo>
                  <a:pt x="4382" y="3132"/>
                </a:lnTo>
                <a:lnTo>
                  <a:pt x="4299" y="3025"/>
                </a:lnTo>
                <a:lnTo>
                  <a:pt x="4192" y="2954"/>
                </a:lnTo>
                <a:close/>
                <a:moveTo>
                  <a:pt x="7526" y="2954"/>
                </a:moveTo>
                <a:lnTo>
                  <a:pt x="7419" y="3025"/>
                </a:lnTo>
                <a:lnTo>
                  <a:pt x="7347" y="3132"/>
                </a:lnTo>
                <a:lnTo>
                  <a:pt x="7347" y="3382"/>
                </a:lnTo>
                <a:lnTo>
                  <a:pt x="7419" y="3490"/>
                </a:lnTo>
                <a:lnTo>
                  <a:pt x="7573" y="3644"/>
                </a:lnTo>
                <a:lnTo>
                  <a:pt x="7752" y="3811"/>
                </a:lnTo>
                <a:lnTo>
                  <a:pt x="8157" y="4109"/>
                </a:lnTo>
                <a:lnTo>
                  <a:pt x="8609" y="4335"/>
                </a:lnTo>
                <a:lnTo>
                  <a:pt x="9085" y="4502"/>
                </a:lnTo>
                <a:lnTo>
                  <a:pt x="9335" y="4549"/>
                </a:lnTo>
                <a:lnTo>
                  <a:pt x="9395" y="4561"/>
                </a:lnTo>
                <a:lnTo>
                  <a:pt x="9526" y="4561"/>
                </a:lnTo>
                <a:lnTo>
                  <a:pt x="9728" y="4418"/>
                </a:lnTo>
                <a:lnTo>
                  <a:pt x="9764" y="4287"/>
                </a:lnTo>
                <a:lnTo>
                  <a:pt x="9764" y="4156"/>
                </a:lnTo>
                <a:lnTo>
                  <a:pt x="9621" y="3954"/>
                </a:lnTo>
                <a:lnTo>
                  <a:pt x="9502" y="3918"/>
                </a:lnTo>
                <a:lnTo>
                  <a:pt x="9443" y="3906"/>
                </a:lnTo>
                <a:lnTo>
                  <a:pt x="9252" y="3871"/>
                </a:lnTo>
                <a:lnTo>
                  <a:pt x="8859" y="3740"/>
                </a:lnTo>
                <a:lnTo>
                  <a:pt x="8502" y="3561"/>
                </a:lnTo>
                <a:lnTo>
                  <a:pt x="8181" y="3323"/>
                </a:lnTo>
                <a:lnTo>
                  <a:pt x="8038" y="3180"/>
                </a:lnTo>
                <a:lnTo>
                  <a:pt x="7883" y="3025"/>
                </a:lnTo>
                <a:lnTo>
                  <a:pt x="7776" y="2954"/>
                </a:lnTo>
                <a:close/>
                <a:moveTo>
                  <a:pt x="4132" y="5049"/>
                </a:moveTo>
                <a:lnTo>
                  <a:pt x="3954" y="5133"/>
                </a:lnTo>
                <a:lnTo>
                  <a:pt x="3823" y="5264"/>
                </a:lnTo>
                <a:lnTo>
                  <a:pt x="3751" y="5430"/>
                </a:lnTo>
                <a:lnTo>
                  <a:pt x="3739" y="5538"/>
                </a:lnTo>
                <a:lnTo>
                  <a:pt x="3751" y="5633"/>
                </a:lnTo>
                <a:lnTo>
                  <a:pt x="3823" y="5811"/>
                </a:lnTo>
                <a:lnTo>
                  <a:pt x="3954" y="5942"/>
                </a:lnTo>
                <a:lnTo>
                  <a:pt x="4132" y="6014"/>
                </a:lnTo>
                <a:lnTo>
                  <a:pt x="4227" y="6026"/>
                </a:lnTo>
                <a:lnTo>
                  <a:pt x="4323" y="6014"/>
                </a:lnTo>
                <a:lnTo>
                  <a:pt x="4501" y="5942"/>
                </a:lnTo>
                <a:lnTo>
                  <a:pt x="4632" y="5811"/>
                </a:lnTo>
                <a:lnTo>
                  <a:pt x="4704" y="5633"/>
                </a:lnTo>
                <a:lnTo>
                  <a:pt x="4716" y="5538"/>
                </a:lnTo>
                <a:lnTo>
                  <a:pt x="4704" y="5430"/>
                </a:lnTo>
                <a:lnTo>
                  <a:pt x="4632" y="5264"/>
                </a:lnTo>
                <a:lnTo>
                  <a:pt x="4501" y="5133"/>
                </a:lnTo>
                <a:lnTo>
                  <a:pt x="4323" y="5049"/>
                </a:lnTo>
                <a:close/>
                <a:moveTo>
                  <a:pt x="7490" y="5049"/>
                </a:moveTo>
                <a:lnTo>
                  <a:pt x="7383" y="5061"/>
                </a:lnTo>
                <a:lnTo>
                  <a:pt x="7204" y="5133"/>
                </a:lnTo>
                <a:lnTo>
                  <a:pt x="7073" y="5264"/>
                </a:lnTo>
                <a:lnTo>
                  <a:pt x="7002" y="5442"/>
                </a:lnTo>
                <a:lnTo>
                  <a:pt x="7002" y="5538"/>
                </a:lnTo>
                <a:lnTo>
                  <a:pt x="7002" y="5633"/>
                </a:lnTo>
                <a:lnTo>
                  <a:pt x="7073" y="5811"/>
                </a:lnTo>
                <a:lnTo>
                  <a:pt x="7204" y="5942"/>
                </a:lnTo>
                <a:lnTo>
                  <a:pt x="7383" y="6014"/>
                </a:lnTo>
                <a:lnTo>
                  <a:pt x="7490" y="6026"/>
                </a:lnTo>
                <a:lnTo>
                  <a:pt x="7585" y="6014"/>
                </a:lnTo>
                <a:lnTo>
                  <a:pt x="7764" y="5942"/>
                </a:lnTo>
                <a:lnTo>
                  <a:pt x="7895" y="5811"/>
                </a:lnTo>
                <a:lnTo>
                  <a:pt x="7966" y="5633"/>
                </a:lnTo>
                <a:lnTo>
                  <a:pt x="7966" y="5538"/>
                </a:lnTo>
                <a:lnTo>
                  <a:pt x="7966" y="5442"/>
                </a:lnTo>
                <a:lnTo>
                  <a:pt x="7895" y="5264"/>
                </a:lnTo>
                <a:lnTo>
                  <a:pt x="7764" y="5133"/>
                </a:lnTo>
                <a:lnTo>
                  <a:pt x="7585" y="5061"/>
                </a:lnTo>
                <a:lnTo>
                  <a:pt x="7490" y="5049"/>
                </a:lnTo>
                <a:close/>
                <a:moveTo>
                  <a:pt x="5954" y="6835"/>
                </a:moveTo>
                <a:lnTo>
                  <a:pt x="6168" y="6847"/>
                </a:lnTo>
                <a:lnTo>
                  <a:pt x="6561" y="7002"/>
                </a:lnTo>
                <a:lnTo>
                  <a:pt x="6871" y="7264"/>
                </a:lnTo>
                <a:lnTo>
                  <a:pt x="7085" y="7609"/>
                </a:lnTo>
                <a:lnTo>
                  <a:pt x="7145" y="7812"/>
                </a:lnTo>
                <a:lnTo>
                  <a:pt x="4585" y="7812"/>
                </a:lnTo>
                <a:lnTo>
                  <a:pt x="4644" y="7609"/>
                </a:lnTo>
                <a:lnTo>
                  <a:pt x="4847" y="7264"/>
                </a:lnTo>
                <a:lnTo>
                  <a:pt x="5168" y="7002"/>
                </a:lnTo>
                <a:lnTo>
                  <a:pt x="5561" y="6847"/>
                </a:lnTo>
                <a:lnTo>
                  <a:pt x="5775" y="6835"/>
                </a:lnTo>
                <a:close/>
                <a:moveTo>
                  <a:pt x="1310" y="6466"/>
                </a:moveTo>
                <a:lnTo>
                  <a:pt x="1477" y="6693"/>
                </a:lnTo>
                <a:lnTo>
                  <a:pt x="1632" y="6931"/>
                </a:lnTo>
                <a:lnTo>
                  <a:pt x="1787" y="7181"/>
                </a:lnTo>
                <a:lnTo>
                  <a:pt x="1894" y="7407"/>
                </a:lnTo>
                <a:lnTo>
                  <a:pt x="1953" y="7550"/>
                </a:lnTo>
                <a:lnTo>
                  <a:pt x="1965" y="7597"/>
                </a:lnTo>
                <a:lnTo>
                  <a:pt x="1953" y="7693"/>
                </a:lnTo>
                <a:lnTo>
                  <a:pt x="1870" y="7883"/>
                </a:lnTo>
                <a:lnTo>
                  <a:pt x="1703" y="8038"/>
                </a:lnTo>
                <a:lnTo>
                  <a:pt x="1453" y="8133"/>
                </a:lnTo>
                <a:lnTo>
                  <a:pt x="1310" y="8145"/>
                </a:lnTo>
                <a:lnTo>
                  <a:pt x="1156" y="8133"/>
                </a:lnTo>
                <a:lnTo>
                  <a:pt x="917" y="8038"/>
                </a:lnTo>
                <a:lnTo>
                  <a:pt x="751" y="7883"/>
                </a:lnTo>
                <a:lnTo>
                  <a:pt x="667" y="7693"/>
                </a:lnTo>
                <a:lnTo>
                  <a:pt x="655" y="7597"/>
                </a:lnTo>
                <a:lnTo>
                  <a:pt x="667" y="7550"/>
                </a:lnTo>
                <a:lnTo>
                  <a:pt x="727" y="7407"/>
                </a:lnTo>
                <a:lnTo>
                  <a:pt x="834" y="7181"/>
                </a:lnTo>
                <a:lnTo>
                  <a:pt x="989" y="6931"/>
                </a:lnTo>
                <a:lnTo>
                  <a:pt x="1144" y="6693"/>
                </a:lnTo>
                <a:lnTo>
                  <a:pt x="1310" y="6466"/>
                </a:lnTo>
                <a:close/>
                <a:moveTo>
                  <a:pt x="5585" y="6192"/>
                </a:moveTo>
                <a:lnTo>
                  <a:pt x="5228" y="6264"/>
                </a:lnTo>
                <a:lnTo>
                  <a:pt x="4882" y="6407"/>
                </a:lnTo>
                <a:lnTo>
                  <a:pt x="4585" y="6609"/>
                </a:lnTo>
                <a:lnTo>
                  <a:pt x="4335" y="6871"/>
                </a:lnTo>
                <a:lnTo>
                  <a:pt x="4132" y="7169"/>
                </a:lnTo>
                <a:lnTo>
                  <a:pt x="3989" y="7502"/>
                </a:lnTo>
                <a:lnTo>
                  <a:pt x="3918" y="7859"/>
                </a:lnTo>
                <a:lnTo>
                  <a:pt x="3906" y="8062"/>
                </a:lnTo>
                <a:lnTo>
                  <a:pt x="3918" y="8133"/>
                </a:lnTo>
                <a:lnTo>
                  <a:pt x="3977" y="8276"/>
                </a:lnTo>
                <a:lnTo>
                  <a:pt x="4085" y="8395"/>
                </a:lnTo>
                <a:lnTo>
                  <a:pt x="4239" y="8455"/>
                </a:lnTo>
                <a:lnTo>
                  <a:pt x="4323" y="8467"/>
                </a:lnTo>
                <a:lnTo>
                  <a:pt x="7407" y="8467"/>
                </a:lnTo>
                <a:lnTo>
                  <a:pt x="7490" y="8455"/>
                </a:lnTo>
                <a:lnTo>
                  <a:pt x="7633" y="8395"/>
                </a:lnTo>
                <a:lnTo>
                  <a:pt x="7740" y="8276"/>
                </a:lnTo>
                <a:lnTo>
                  <a:pt x="7811" y="8133"/>
                </a:lnTo>
                <a:lnTo>
                  <a:pt x="7823" y="8062"/>
                </a:lnTo>
                <a:lnTo>
                  <a:pt x="7811" y="7859"/>
                </a:lnTo>
                <a:lnTo>
                  <a:pt x="7740" y="7502"/>
                </a:lnTo>
                <a:lnTo>
                  <a:pt x="7597" y="7169"/>
                </a:lnTo>
                <a:lnTo>
                  <a:pt x="7395" y="6871"/>
                </a:lnTo>
                <a:lnTo>
                  <a:pt x="7145" y="6609"/>
                </a:lnTo>
                <a:lnTo>
                  <a:pt x="6847" y="6407"/>
                </a:lnTo>
                <a:lnTo>
                  <a:pt x="6502" y="6264"/>
                </a:lnTo>
                <a:lnTo>
                  <a:pt x="6144" y="6192"/>
                </a:lnTo>
                <a:close/>
                <a:moveTo>
                  <a:pt x="1203" y="5549"/>
                </a:moveTo>
                <a:lnTo>
                  <a:pt x="1132" y="5621"/>
                </a:lnTo>
                <a:lnTo>
                  <a:pt x="810" y="6026"/>
                </a:lnTo>
                <a:lnTo>
                  <a:pt x="263" y="6871"/>
                </a:lnTo>
                <a:lnTo>
                  <a:pt x="24" y="7395"/>
                </a:lnTo>
                <a:lnTo>
                  <a:pt x="1" y="7597"/>
                </a:lnTo>
                <a:lnTo>
                  <a:pt x="24" y="7847"/>
                </a:lnTo>
                <a:lnTo>
                  <a:pt x="215" y="8276"/>
                </a:lnTo>
                <a:lnTo>
                  <a:pt x="572" y="8598"/>
                </a:lnTo>
                <a:lnTo>
                  <a:pt x="1036" y="8776"/>
                </a:lnTo>
                <a:lnTo>
                  <a:pt x="1310" y="8788"/>
                </a:lnTo>
                <a:lnTo>
                  <a:pt x="1572" y="8776"/>
                </a:lnTo>
                <a:lnTo>
                  <a:pt x="2037" y="8598"/>
                </a:lnTo>
                <a:lnTo>
                  <a:pt x="2394" y="8276"/>
                </a:lnTo>
                <a:lnTo>
                  <a:pt x="2584" y="7836"/>
                </a:lnTo>
                <a:lnTo>
                  <a:pt x="2608" y="7597"/>
                </a:lnTo>
                <a:lnTo>
                  <a:pt x="2584" y="7395"/>
                </a:lnTo>
                <a:lnTo>
                  <a:pt x="2346" y="6871"/>
                </a:lnTo>
                <a:lnTo>
                  <a:pt x="1799" y="6026"/>
                </a:lnTo>
                <a:lnTo>
                  <a:pt x="1477" y="5621"/>
                </a:lnTo>
                <a:lnTo>
                  <a:pt x="1406" y="5549"/>
                </a:lnTo>
                <a:close/>
                <a:moveTo>
                  <a:pt x="5859" y="1"/>
                </a:moveTo>
                <a:lnTo>
                  <a:pt x="5371" y="13"/>
                </a:lnTo>
                <a:lnTo>
                  <a:pt x="4430" y="191"/>
                </a:lnTo>
                <a:lnTo>
                  <a:pt x="3561" y="525"/>
                </a:lnTo>
                <a:lnTo>
                  <a:pt x="2775" y="1013"/>
                </a:lnTo>
                <a:lnTo>
                  <a:pt x="2084" y="1620"/>
                </a:lnTo>
                <a:lnTo>
                  <a:pt x="1513" y="2335"/>
                </a:lnTo>
                <a:lnTo>
                  <a:pt x="1072" y="3156"/>
                </a:lnTo>
                <a:lnTo>
                  <a:pt x="775" y="4049"/>
                </a:lnTo>
                <a:lnTo>
                  <a:pt x="703" y="4514"/>
                </a:lnTo>
                <a:lnTo>
                  <a:pt x="703" y="4645"/>
                </a:lnTo>
                <a:lnTo>
                  <a:pt x="858" y="4847"/>
                </a:lnTo>
                <a:lnTo>
                  <a:pt x="977" y="4883"/>
                </a:lnTo>
                <a:lnTo>
                  <a:pt x="1108" y="4883"/>
                </a:lnTo>
                <a:lnTo>
                  <a:pt x="1310" y="4728"/>
                </a:lnTo>
                <a:lnTo>
                  <a:pt x="1346" y="4609"/>
                </a:lnTo>
                <a:lnTo>
                  <a:pt x="1418" y="4192"/>
                </a:lnTo>
                <a:lnTo>
                  <a:pt x="1668" y="3406"/>
                </a:lnTo>
                <a:lnTo>
                  <a:pt x="2060" y="2692"/>
                </a:lnTo>
                <a:lnTo>
                  <a:pt x="2561" y="2061"/>
                </a:lnTo>
                <a:lnTo>
                  <a:pt x="3156" y="1537"/>
                </a:lnTo>
                <a:lnTo>
                  <a:pt x="3846" y="1120"/>
                </a:lnTo>
                <a:lnTo>
                  <a:pt x="4609" y="823"/>
                </a:lnTo>
                <a:lnTo>
                  <a:pt x="5430" y="668"/>
                </a:lnTo>
                <a:lnTo>
                  <a:pt x="5859" y="656"/>
                </a:lnTo>
                <a:lnTo>
                  <a:pt x="6335" y="668"/>
                </a:lnTo>
                <a:lnTo>
                  <a:pt x="7216" y="858"/>
                </a:lnTo>
                <a:lnTo>
                  <a:pt x="8038" y="1204"/>
                </a:lnTo>
                <a:lnTo>
                  <a:pt x="8764" y="1692"/>
                </a:lnTo>
                <a:lnTo>
                  <a:pt x="9383" y="2311"/>
                </a:lnTo>
                <a:lnTo>
                  <a:pt x="9871" y="3037"/>
                </a:lnTo>
                <a:lnTo>
                  <a:pt x="10217" y="3859"/>
                </a:lnTo>
                <a:lnTo>
                  <a:pt x="10407" y="4740"/>
                </a:lnTo>
                <a:lnTo>
                  <a:pt x="10419" y="5216"/>
                </a:lnTo>
                <a:lnTo>
                  <a:pt x="10407" y="5680"/>
                </a:lnTo>
                <a:lnTo>
                  <a:pt x="10217" y="6573"/>
                </a:lnTo>
                <a:lnTo>
                  <a:pt x="9871" y="7383"/>
                </a:lnTo>
                <a:lnTo>
                  <a:pt x="9383" y="8109"/>
                </a:lnTo>
                <a:lnTo>
                  <a:pt x="8764" y="8729"/>
                </a:lnTo>
                <a:lnTo>
                  <a:pt x="8038" y="9229"/>
                </a:lnTo>
                <a:lnTo>
                  <a:pt x="7216" y="9574"/>
                </a:lnTo>
                <a:lnTo>
                  <a:pt x="6335" y="9753"/>
                </a:lnTo>
                <a:lnTo>
                  <a:pt x="5859" y="9764"/>
                </a:lnTo>
                <a:lnTo>
                  <a:pt x="5478" y="9753"/>
                </a:lnTo>
                <a:lnTo>
                  <a:pt x="4739" y="9633"/>
                </a:lnTo>
                <a:lnTo>
                  <a:pt x="4049" y="9407"/>
                </a:lnTo>
                <a:lnTo>
                  <a:pt x="3418" y="9062"/>
                </a:lnTo>
                <a:lnTo>
                  <a:pt x="3132" y="8860"/>
                </a:lnTo>
                <a:lnTo>
                  <a:pt x="3013" y="8800"/>
                </a:lnTo>
                <a:lnTo>
                  <a:pt x="2763" y="8836"/>
                </a:lnTo>
                <a:lnTo>
                  <a:pt x="2668" y="8919"/>
                </a:lnTo>
                <a:lnTo>
                  <a:pt x="2608" y="9038"/>
                </a:lnTo>
                <a:lnTo>
                  <a:pt x="2644" y="9288"/>
                </a:lnTo>
                <a:lnTo>
                  <a:pt x="2739" y="9383"/>
                </a:lnTo>
                <a:lnTo>
                  <a:pt x="3073" y="9622"/>
                </a:lnTo>
                <a:lnTo>
                  <a:pt x="3799" y="10003"/>
                </a:lnTo>
                <a:lnTo>
                  <a:pt x="4585" y="10265"/>
                </a:lnTo>
                <a:lnTo>
                  <a:pt x="5430" y="10407"/>
                </a:lnTo>
                <a:lnTo>
                  <a:pt x="5859" y="10419"/>
                </a:lnTo>
                <a:lnTo>
                  <a:pt x="6395" y="10407"/>
                </a:lnTo>
                <a:lnTo>
                  <a:pt x="7419" y="10193"/>
                </a:lnTo>
                <a:lnTo>
                  <a:pt x="8347" y="9800"/>
                </a:lnTo>
                <a:lnTo>
                  <a:pt x="9181" y="9241"/>
                </a:lnTo>
                <a:lnTo>
                  <a:pt x="9883" y="8526"/>
                </a:lnTo>
                <a:lnTo>
                  <a:pt x="10455" y="7705"/>
                </a:lnTo>
                <a:lnTo>
                  <a:pt x="10848" y="6764"/>
                </a:lnTo>
                <a:lnTo>
                  <a:pt x="11050" y="5752"/>
                </a:lnTo>
                <a:lnTo>
                  <a:pt x="11074" y="5216"/>
                </a:lnTo>
                <a:lnTo>
                  <a:pt x="11050" y="4680"/>
                </a:lnTo>
                <a:lnTo>
                  <a:pt x="10848" y="3656"/>
                </a:lnTo>
                <a:lnTo>
                  <a:pt x="10455" y="2728"/>
                </a:lnTo>
                <a:lnTo>
                  <a:pt x="9883" y="1894"/>
                </a:lnTo>
                <a:lnTo>
                  <a:pt x="9181" y="1192"/>
                </a:lnTo>
                <a:lnTo>
                  <a:pt x="8347" y="620"/>
                </a:lnTo>
                <a:lnTo>
                  <a:pt x="7419" y="227"/>
                </a:lnTo>
                <a:lnTo>
                  <a:pt x="6395" y="25"/>
                </a:lnTo>
                <a:lnTo>
                  <a:pt x="58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59"/>
          <p:cNvSpPr/>
          <p:nvPr/>
        </p:nvSpPr>
        <p:spPr>
          <a:xfrm>
            <a:off x="4825915" y="3016691"/>
            <a:ext cx="728893" cy="583025"/>
          </a:xfrm>
          <a:custGeom>
            <a:avLst/>
            <a:gdLst/>
            <a:ahLst/>
            <a:cxnLst/>
            <a:rect l="l" t="t" r="r" b="b"/>
            <a:pathLst>
              <a:path w="13027" h="10420" extrusionOk="0">
                <a:moveTo>
                  <a:pt x="2775" y="656"/>
                </a:moveTo>
                <a:lnTo>
                  <a:pt x="2989" y="668"/>
                </a:lnTo>
                <a:lnTo>
                  <a:pt x="3335" y="870"/>
                </a:lnTo>
                <a:lnTo>
                  <a:pt x="3442" y="1037"/>
                </a:lnTo>
                <a:lnTo>
                  <a:pt x="3632" y="1335"/>
                </a:lnTo>
                <a:lnTo>
                  <a:pt x="3930" y="1132"/>
                </a:lnTo>
                <a:lnTo>
                  <a:pt x="4025" y="1061"/>
                </a:lnTo>
                <a:lnTo>
                  <a:pt x="4263" y="989"/>
                </a:lnTo>
                <a:lnTo>
                  <a:pt x="4394" y="977"/>
                </a:lnTo>
                <a:lnTo>
                  <a:pt x="4561" y="989"/>
                </a:lnTo>
                <a:lnTo>
                  <a:pt x="4859" y="1108"/>
                </a:lnTo>
                <a:lnTo>
                  <a:pt x="5073" y="1335"/>
                </a:lnTo>
                <a:lnTo>
                  <a:pt x="5204" y="1632"/>
                </a:lnTo>
                <a:lnTo>
                  <a:pt x="5216" y="1799"/>
                </a:lnTo>
                <a:lnTo>
                  <a:pt x="5204" y="1954"/>
                </a:lnTo>
                <a:lnTo>
                  <a:pt x="5073" y="2251"/>
                </a:lnTo>
                <a:lnTo>
                  <a:pt x="4859" y="2478"/>
                </a:lnTo>
                <a:lnTo>
                  <a:pt x="4561" y="2597"/>
                </a:lnTo>
                <a:lnTo>
                  <a:pt x="4394" y="2609"/>
                </a:lnTo>
                <a:lnTo>
                  <a:pt x="1311" y="2609"/>
                </a:lnTo>
                <a:lnTo>
                  <a:pt x="1168" y="2597"/>
                </a:lnTo>
                <a:lnTo>
                  <a:pt x="941" y="2501"/>
                </a:lnTo>
                <a:lnTo>
                  <a:pt x="763" y="2323"/>
                </a:lnTo>
                <a:lnTo>
                  <a:pt x="668" y="2085"/>
                </a:lnTo>
                <a:lnTo>
                  <a:pt x="656" y="1954"/>
                </a:lnTo>
                <a:lnTo>
                  <a:pt x="668" y="1823"/>
                </a:lnTo>
                <a:lnTo>
                  <a:pt x="763" y="1585"/>
                </a:lnTo>
                <a:lnTo>
                  <a:pt x="941" y="1406"/>
                </a:lnTo>
                <a:lnTo>
                  <a:pt x="1168" y="1311"/>
                </a:lnTo>
                <a:lnTo>
                  <a:pt x="1311" y="1299"/>
                </a:lnTo>
                <a:lnTo>
                  <a:pt x="1954" y="1299"/>
                </a:lnTo>
                <a:lnTo>
                  <a:pt x="2037" y="1120"/>
                </a:lnTo>
                <a:lnTo>
                  <a:pt x="2084" y="1013"/>
                </a:lnTo>
                <a:lnTo>
                  <a:pt x="2239" y="846"/>
                </a:lnTo>
                <a:lnTo>
                  <a:pt x="2430" y="727"/>
                </a:lnTo>
                <a:lnTo>
                  <a:pt x="2656" y="656"/>
                </a:lnTo>
                <a:close/>
                <a:moveTo>
                  <a:pt x="2775" y="1"/>
                </a:moveTo>
                <a:lnTo>
                  <a:pt x="2585" y="13"/>
                </a:lnTo>
                <a:lnTo>
                  <a:pt x="2227" y="96"/>
                </a:lnTo>
                <a:lnTo>
                  <a:pt x="1918" y="275"/>
                </a:lnTo>
                <a:lnTo>
                  <a:pt x="1656" y="513"/>
                </a:lnTo>
                <a:lnTo>
                  <a:pt x="1549" y="656"/>
                </a:lnTo>
                <a:lnTo>
                  <a:pt x="1311" y="656"/>
                </a:lnTo>
                <a:lnTo>
                  <a:pt x="1037" y="668"/>
                </a:lnTo>
                <a:lnTo>
                  <a:pt x="572" y="870"/>
                </a:lnTo>
                <a:lnTo>
                  <a:pt x="215" y="1215"/>
                </a:lnTo>
                <a:lnTo>
                  <a:pt x="25" y="1692"/>
                </a:lnTo>
                <a:lnTo>
                  <a:pt x="1" y="1954"/>
                </a:lnTo>
                <a:lnTo>
                  <a:pt x="25" y="2216"/>
                </a:lnTo>
                <a:lnTo>
                  <a:pt x="215" y="2692"/>
                </a:lnTo>
                <a:lnTo>
                  <a:pt x="572" y="3037"/>
                </a:lnTo>
                <a:lnTo>
                  <a:pt x="1037" y="3240"/>
                </a:lnTo>
                <a:lnTo>
                  <a:pt x="1311" y="3251"/>
                </a:lnTo>
                <a:lnTo>
                  <a:pt x="4549" y="3251"/>
                </a:lnTo>
                <a:lnTo>
                  <a:pt x="4835" y="3192"/>
                </a:lnTo>
                <a:lnTo>
                  <a:pt x="5228" y="3013"/>
                </a:lnTo>
                <a:lnTo>
                  <a:pt x="5621" y="2620"/>
                </a:lnTo>
                <a:lnTo>
                  <a:pt x="5799" y="2228"/>
                </a:lnTo>
                <a:lnTo>
                  <a:pt x="5859" y="1942"/>
                </a:lnTo>
                <a:lnTo>
                  <a:pt x="5859" y="1787"/>
                </a:lnTo>
                <a:lnTo>
                  <a:pt x="5859" y="1644"/>
                </a:lnTo>
                <a:lnTo>
                  <a:pt x="5799" y="1358"/>
                </a:lnTo>
                <a:lnTo>
                  <a:pt x="5621" y="965"/>
                </a:lnTo>
                <a:lnTo>
                  <a:pt x="5228" y="572"/>
                </a:lnTo>
                <a:lnTo>
                  <a:pt x="4835" y="394"/>
                </a:lnTo>
                <a:lnTo>
                  <a:pt x="4549" y="334"/>
                </a:lnTo>
                <a:lnTo>
                  <a:pt x="4394" y="322"/>
                </a:lnTo>
                <a:lnTo>
                  <a:pt x="4252" y="334"/>
                </a:lnTo>
                <a:lnTo>
                  <a:pt x="3954" y="394"/>
                </a:lnTo>
                <a:lnTo>
                  <a:pt x="3823" y="442"/>
                </a:lnTo>
                <a:lnTo>
                  <a:pt x="3716" y="346"/>
                </a:lnTo>
                <a:lnTo>
                  <a:pt x="3489" y="180"/>
                </a:lnTo>
                <a:lnTo>
                  <a:pt x="3216" y="60"/>
                </a:lnTo>
                <a:lnTo>
                  <a:pt x="2930" y="1"/>
                </a:lnTo>
                <a:close/>
                <a:moveTo>
                  <a:pt x="4799" y="3752"/>
                </a:moveTo>
                <a:lnTo>
                  <a:pt x="4621" y="3823"/>
                </a:lnTo>
                <a:lnTo>
                  <a:pt x="4490" y="3954"/>
                </a:lnTo>
                <a:lnTo>
                  <a:pt x="4418" y="4133"/>
                </a:lnTo>
                <a:lnTo>
                  <a:pt x="4406" y="4240"/>
                </a:lnTo>
                <a:lnTo>
                  <a:pt x="4418" y="4335"/>
                </a:lnTo>
                <a:lnTo>
                  <a:pt x="4490" y="4514"/>
                </a:lnTo>
                <a:lnTo>
                  <a:pt x="4621" y="4645"/>
                </a:lnTo>
                <a:lnTo>
                  <a:pt x="4799" y="4716"/>
                </a:lnTo>
                <a:lnTo>
                  <a:pt x="4894" y="4728"/>
                </a:lnTo>
                <a:lnTo>
                  <a:pt x="4990" y="4716"/>
                </a:lnTo>
                <a:lnTo>
                  <a:pt x="5168" y="4645"/>
                </a:lnTo>
                <a:lnTo>
                  <a:pt x="5299" y="4514"/>
                </a:lnTo>
                <a:lnTo>
                  <a:pt x="5383" y="4335"/>
                </a:lnTo>
                <a:lnTo>
                  <a:pt x="5383" y="4240"/>
                </a:lnTo>
                <a:lnTo>
                  <a:pt x="5383" y="4133"/>
                </a:lnTo>
                <a:lnTo>
                  <a:pt x="5299" y="3954"/>
                </a:lnTo>
                <a:lnTo>
                  <a:pt x="5168" y="3823"/>
                </a:lnTo>
                <a:lnTo>
                  <a:pt x="5002" y="3752"/>
                </a:lnTo>
                <a:close/>
                <a:moveTo>
                  <a:pt x="8050" y="3752"/>
                </a:moveTo>
                <a:lnTo>
                  <a:pt x="7871" y="3823"/>
                </a:lnTo>
                <a:lnTo>
                  <a:pt x="7740" y="3966"/>
                </a:lnTo>
                <a:lnTo>
                  <a:pt x="7669" y="4133"/>
                </a:lnTo>
                <a:lnTo>
                  <a:pt x="7669" y="4240"/>
                </a:lnTo>
                <a:lnTo>
                  <a:pt x="7669" y="4335"/>
                </a:lnTo>
                <a:lnTo>
                  <a:pt x="7740" y="4514"/>
                </a:lnTo>
                <a:lnTo>
                  <a:pt x="7871" y="4645"/>
                </a:lnTo>
                <a:lnTo>
                  <a:pt x="8050" y="4716"/>
                </a:lnTo>
                <a:lnTo>
                  <a:pt x="8157" y="4728"/>
                </a:lnTo>
                <a:lnTo>
                  <a:pt x="8252" y="4716"/>
                </a:lnTo>
                <a:lnTo>
                  <a:pt x="8431" y="4645"/>
                </a:lnTo>
                <a:lnTo>
                  <a:pt x="8562" y="4514"/>
                </a:lnTo>
                <a:lnTo>
                  <a:pt x="8633" y="4335"/>
                </a:lnTo>
                <a:lnTo>
                  <a:pt x="8645" y="4240"/>
                </a:lnTo>
                <a:lnTo>
                  <a:pt x="8633" y="4133"/>
                </a:lnTo>
                <a:lnTo>
                  <a:pt x="8562" y="3966"/>
                </a:lnTo>
                <a:lnTo>
                  <a:pt x="8431" y="3823"/>
                </a:lnTo>
                <a:lnTo>
                  <a:pt x="8252" y="3752"/>
                </a:lnTo>
                <a:close/>
                <a:moveTo>
                  <a:pt x="6502" y="1"/>
                </a:moveTo>
                <a:lnTo>
                  <a:pt x="6192" y="13"/>
                </a:lnTo>
                <a:lnTo>
                  <a:pt x="5871" y="49"/>
                </a:lnTo>
                <a:lnTo>
                  <a:pt x="6002" y="180"/>
                </a:lnTo>
                <a:lnTo>
                  <a:pt x="6216" y="489"/>
                </a:lnTo>
                <a:lnTo>
                  <a:pt x="6299" y="656"/>
                </a:lnTo>
                <a:lnTo>
                  <a:pt x="6502" y="656"/>
                </a:lnTo>
                <a:lnTo>
                  <a:pt x="6966" y="668"/>
                </a:lnTo>
                <a:lnTo>
                  <a:pt x="7859" y="858"/>
                </a:lnTo>
                <a:lnTo>
                  <a:pt x="8681" y="1204"/>
                </a:lnTo>
                <a:lnTo>
                  <a:pt x="9419" y="1692"/>
                </a:lnTo>
                <a:lnTo>
                  <a:pt x="10038" y="2311"/>
                </a:lnTo>
                <a:lnTo>
                  <a:pt x="10526" y="3037"/>
                </a:lnTo>
                <a:lnTo>
                  <a:pt x="10872" y="3859"/>
                </a:lnTo>
                <a:lnTo>
                  <a:pt x="11062" y="4740"/>
                </a:lnTo>
                <a:lnTo>
                  <a:pt x="11074" y="5216"/>
                </a:lnTo>
                <a:lnTo>
                  <a:pt x="11074" y="5311"/>
                </a:lnTo>
                <a:lnTo>
                  <a:pt x="11074" y="5407"/>
                </a:lnTo>
                <a:lnTo>
                  <a:pt x="11241" y="5442"/>
                </a:lnTo>
                <a:lnTo>
                  <a:pt x="11562" y="5561"/>
                </a:lnTo>
                <a:lnTo>
                  <a:pt x="11705" y="5657"/>
                </a:lnTo>
                <a:lnTo>
                  <a:pt x="11717" y="5430"/>
                </a:lnTo>
                <a:lnTo>
                  <a:pt x="11729" y="5216"/>
                </a:lnTo>
                <a:lnTo>
                  <a:pt x="11705" y="4680"/>
                </a:lnTo>
                <a:lnTo>
                  <a:pt x="11503" y="3656"/>
                </a:lnTo>
                <a:lnTo>
                  <a:pt x="11098" y="2728"/>
                </a:lnTo>
                <a:lnTo>
                  <a:pt x="10538" y="1894"/>
                </a:lnTo>
                <a:lnTo>
                  <a:pt x="9836" y="1192"/>
                </a:lnTo>
                <a:lnTo>
                  <a:pt x="9002" y="620"/>
                </a:lnTo>
                <a:lnTo>
                  <a:pt x="8074" y="227"/>
                </a:lnTo>
                <a:lnTo>
                  <a:pt x="7050" y="25"/>
                </a:lnTo>
                <a:lnTo>
                  <a:pt x="6514" y="1"/>
                </a:lnTo>
                <a:close/>
                <a:moveTo>
                  <a:pt x="8467" y="6181"/>
                </a:moveTo>
                <a:lnTo>
                  <a:pt x="8645" y="6192"/>
                </a:lnTo>
                <a:lnTo>
                  <a:pt x="8967" y="6288"/>
                </a:lnTo>
                <a:lnTo>
                  <a:pt x="9264" y="6454"/>
                </a:lnTo>
                <a:lnTo>
                  <a:pt x="9490" y="6681"/>
                </a:lnTo>
                <a:lnTo>
                  <a:pt x="9586" y="6824"/>
                </a:lnTo>
                <a:lnTo>
                  <a:pt x="9812" y="7205"/>
                </a:lnTo>
                <a:lnTo>
                  <a:pt x="10110" y="6883"/>
                </a:lnTo>
                <a:lnTo>
                  <a:pt x="10205" y="6788"/>
                </a:lnTo>
                <a:lnTo>
                  <a:pt x="10443" y="6681"/>
                </a:lnTo>
                <a:lnTo>
                  <a:pt x="10717" y="6681"/>
                </a:lnTo>
                <a:lnTo>
                  <a:pt x="10955" y="6788"/>
                </a:lnTo>
                <a:lnTo>
                  <a:pt x="11122" y="6954"/>
                </a:lnTo>
                <a:lnTo>
                  <a:pt x="11229" y="7193"/>
                </a:lnTo>
                <a:lnTo>
                  <a:pt x="11241" y="7324"/>
                </a:lnTo>
                <a:lnTo>
                  <a:pt x="11229" y="7383"/>
                </a:lnTo>
                <a:lnTo>
                  <a:pt x="11229" y="7443"/>
                </a:lnTo>
                <a:lnTo>
                  <a:pt x="11169" y="7788"/>
                </a:lnTo>
                <a:lnTo>
                  <a:pt x="11515" y="7824"/>
                </a:lnTo>
                <a:lnTo>
                  <a:pt x="11693" y="7859"/>
                </a:lnTo>
                <a:lnTo>
                  <a:pt x="12003" y="8014"/>
                </a:lnTo>
                <a:lnTo>
                  <a:pt x="12229" y="8276"/>
                </a:lnTo>
                <a:lnTo>
                  <a:pt x="12360" y="8610"/>
                </a:lnTo>
                <a:lnTo>
                  <a:pt x="12372" y="8788"/>
                </a:lnTo>
                <a:lnTo>
                  <a:pt x="12360" y="8991"/>
                </a:lnTo>
                <a:lnTo>
                  <a:pt x="12217" y="9348"/>
                </a:lnTo>
                <a:lnTo>
                  <a:pt x="11943" y="9610"/>
                </a:lnTo>
                <a:lnTo>
                  <a:pt x="11598" y="9753"/>
                </a:lnTo>
                <a:lnTo>
                  <a:pt x="11396" y="9764"/>
                </a:lnTo>
                <a:lnTo>
                  <a:pt x="6835" y="9764"/>
                </a:lnTo>
                <a:lnTo>
                  <a:pt x="6645" y="9753"/>
                </a:lnTo>
                <a:lnTo>
                  <a:pt x="6288" y="9610"/>
                </a:lnTo>
                <a:lnTo>
                  <a:pt x="6026" y="9348"/>
                </a:lnTo>
                <a:lnTo>
                  <a:pt x="5883" y="8991"/>
                </a:lnTo>
                <a:lnTo>
                  <a:pt x="5859" y="8788"/>
                </a:lnTo>
                <a:lnTo>
                  <a:pt x="5883" y="8598"/>
                </a:lnTo>
                <a:lnTo>
                  <a:pt x="6026" y="8240"/>
                </a:lnTo>
                <a:lnTo>
                  <a:pt x="6288" y="7978"/>
                </a:lnTo>
                <a:lnTo>
                  <a:pt x="6645" y="7836"/>
                </a:lnTo>
                <a:lnTo>
                  <a:pt x="6835" y="7812"/>
                </a:lnTo>
                <a:lnTo>
                  <a:pt x="7169" y="7812"/>
                </a:lnTo>
                <a:lnTo>
                  <a:pt x="7169" y="7490"/>
                </a:lnTo>
                <a:lnTo>
                  <a:pt x="7181" y="7228"/>
                </a:lnTo>
                <a:lnTo>
                  <a:pt x="7383" y="6752"/>
                </a:lnTo>
                <a:lnTo>
                  <a:pt x="7740" y="6407"/>
                </a:lnTo>
                <a:lnTo>
                  <a:pt x="8205" y="6204"/>
                </a:lnTo>
                <a:lnTo>
                  <a:pt x="8467" y="6192"/>
                </a:lnTo>
                <a:lnTo>
                  <a:pt x="8467" y="6181"/>
                </a:lnTo>
                <a:close/>
                <a:moveTo>
                  <a:pt x="1477" y="3906"/>
                </a:moveTo>
                <a:lnTo>
                  <a:pt x="1394" y="4216"/>
                </a:lnTo>
                <a:lnTo>
                  <a:pt x="1311" y="4871"/>
                </a:lnTo>
                <a:lnTo>
                  <a:pt x="1311" y="5204"/>
                </a:lnTo>
                <a:lnTo>
                  <a:pt x="1322" y="5645"/>
                </a:lnTo>
                <a:lnTo>
                  <a:pt x="1465" y="6502"/>
                </a:lnTo>
                <a:lnTo>
                  <a:pt x="1739" y="7300"/>
                </a:lnTo>
                <a:lnTo>
                  <a:pt x="2132" y="8026"/>
                </a:lnTo>
                <a:lnTo>
                  <a:pt x="2632" y="8681"/>
                </a:lnTo>
                <a:lnTo>
                  <a:pt x="3228" y="9252"/>
                </a:lnTo>
                <a:lnTo>
                  <a:pt x="3906" y="9729"/>
                </a:lnTo>
                <a:lnTo>
                  <a:pt x="4656" y="10086"/>
                </a:lnTo>
                <a:lnTo>
                  <a:pt x="5061" y="10217"/>
                </a:lnTo>
                <a:lnTo>
                  <a:pt x="4918" y="10026"/>
                </a:lnTo>
                <a:lnTo>
                  <a:pt x="4704" y="9598"/>
                </a:lnTo>
                <a:lnTo>
                  <a:pt x="4633" y="9360"/>
                </a:lnTo>
                <a:lnTo>
                  <a:pt x="4335" y="9217"/>
                </a:lnTo>
                <a:lnTo>
                  <a:pt x="3787" y="8871"/>
                </a:lnTo>
                <a:lnTo>
                  <a:pt x="3299" y="8455"/>
                </a:lnTo>
                <a:lnTo>
                  <a:pt x="2882" y="7978"/>
                </a:lnTo>
                <a:lnTo>
                  <a:pt x="2525" y="7431"/>
                </a:lnTo>
                <a:lnTo>
                  <a:pt x="2251" y="6847"/>
                </a:lnTo>
                <a:lnTo>
                  <a:pt x="2061" y="6216"/>
                </a:lnTo>
                <a:lnTo>
                  <a:pt x="1965" y="5549"/>
                </a:lnTo>
                <a:lnTo>
                  <a:pt x="1954" y="5216"/>
                </a:lnTo>
                <a:lnTo>
                  <a:pt x="1954" y="5204"/>
                </a:lnTo>
                <a:lnTo>
                  <a:pt x="1942" y="5204"/>
                </a:lnTo>
                <a:lnTo>
                  <a:pt x="1954" y="4871"/>
                </a:lnTo>
                <a:lnTo>
                  <a:pt x="2061" y="4216"/>
                </a:lnTo>
                <a:lnTo>
                  <a:pt x="2144" y="3906"/>
                </a:lnTo>
                <a:close/>
                <a:moveTo>
                  <a:pt x="8288" y="5538"/>
                </a:moveTo>
                <a:lnTo>
                  <a:pt x="7943" y="5609"/>
                </a:lnTo>
                <a:lnTo>
                  <a:pt x="7609" y="5728"/>
                </a:lnTo>
                <a:lnTo>
                  <a:pt x="7323" y="5907"/>
                </a:lnTo>
                <a:lnTo>
                  <a:pt x="7062" y="6133"/>
                </a:lnTo>
                <a:lnTo>
                  <a:pt x="6847" y="6395"/>
                </a:lnTo>
                <a:lnTo>
                  <a:pt x="6680" y="6693"/>
                </a:lnTo>
                <a:lnTo>
                  <a:pt x="6573" y="7014"/>
                </a:lnTo>
                <a:lnTo>
                  <a:pt x="6538" y="7193"/>
                </a:lnTo>
                <a:lnTo>
                  <a:pt x="6264" y="7264"/>
                </a:lnTo>
                <a:lnTo>
                  <a:pt x="5787" y="7550"/>
                </a:lnTo>
                <a:lnTo>
                  <a:pt x="5430" y="7967"/>
                </a:lnTo>
                <a:lnTo>
                  <a:pt x="5228" y="8502"/>
                </a:lnTo>
                <a:lnTo>
                  <a:pt x="5216" y="8788"/>
                </a:lnTo>
                <a:lnTo>
                  <a:pt x="5216" y="8955"/>
                </a:lnTo>
                <a:lnTo>
                  <a:pt x="5287" y="9276"/>
                </a:lnTo>
                <a:lnTo>
                  <a:pt x="5406" y="9574"/>
                </a:lnTo>
                <a:lnTo>
                  <a:pt x="5585" y="9836"/>
                </a:lnTo>
                <a:lnTo>
                  <a:pt x="5799" y="10050"/>
                </a:lnTo>
                <a:lnTo>
                  <a:pt x="6061" y="10229"/>
                </a:lnTo>
                <a:lnTo>
                  <a:pt x="6359" y="10348"/>
                </a:lnTo>
                <a:lnTo>
                  <a:pt x="6669" y="10419"/>
                </a:lnTo>
                <a:lnTo>
                  <a:pt x="11562" y="10419"/>
                </a:lnTo>
                <a:lnTo>
                  <a:pt x="11884" y="10348"/>
                </a:lnTo>
                <a:lnTo>
                  <a:pt x="12181" y="10229"/>
                </a:lnTo>
                <a:lnTo>
                  <a:pt x="12431" y="10050"/>
                </a:lnTo>
                <a:lnTo>
                  <a:pt x="12658" y="9824"/>
                </a:lnTo>
                <a:lnTo>
                  <a:pt x="12836" y="9574"/>
                </a:lnTo>
                <a:lnTo>
                  <a:pt x="12955" y="9276"/>
                </a:lnTo>
                <a:lnTo>
                  <a:pt x="13027" y="8955"/>
                </a:lnTo>
                <a:lnTo>
                  <a:pt x="13027" y="8788"/>
                </a:lnTo>
                <a:lnTo>
                  <a:pt x="13015" y="8526"/>
                </a:lnTo>
                <a:lnTo>
                  <a:pt x="12848" y="8026"/>
                </a:lnTo>
                <a:lnTo>
                  <a:pt x="12539" y="7621"/>
                </a:lnTo>
                <a:lnTo>
                  <a:pt x="12122" y="7324"/>
                </a:lnTo>
                <a:lnTo>
                  <a:pt x="11884" y="7240"/>
                </a:lnTo>
                <a:lnTo>
                  <a:pt x="11848" y="6990"/>
                </a:lnTo>
                <a:lnTo>
                  <a:pt x="11646" y="6550"/>
                </a:lnTo>
                <a:lnTo>
                  <a:pt x="11288" y="6228"/>
                </a:lnTo>
                <a:lnTo>
                  <a:pt x="10836" y="6038"/>
                </a:lnTo>
                <a:lnTo>
                  <a:pt x="10586" y="6026"/>
                </a:lnTo>
                <a:lnTo>
                  <a:pt x="10407" y="6038"/>
                </a:lnTo>
                <a:lnTo>
                  <a:pt x="10086" y="6121"/>
                </a:lnTo>
                <a:lnTo>
                  <a:pt x="9931" y="6192"/>
                </a:lnTo>
                <a:lnTo>
                  <a:pt x="9788" y="6050"/>
                </a:lnTo>
                <a:lnTo>
                  <a:pt x="9467" y="5811"/>
                </a:lnTo>
                <a:lnTo>
                  <a:pt x="9098" y="5633"/>
                </a:lnTo>
                <a:lnTo>
                  <a:pt x="8681" y="5549"/>
                </a:lnTo>
                <a:lnTo>
                  <a:pt x="8467" y="553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59"/>
          <p:cNvSpPr/>
          <p:nvPr/>
        </p:nvSpPr>
        <p:spPr>
          <a:xfrm>
            <a:off x="6012437" y="3016691"/>
            <a:ext cx="583025" cy="583025"/>
          </a:xfrm>
          <a:custGeom>
            <a:avLst/>
            <a:gdLst/>
            <a:ahLst/>
            <a:cxnLst/>
            <a:rect l="l" t="t" r="r" b="b"/>
            <a:pathLst>
              <a:path w="10420" h="10420" extrusionOk="0">
                <a:moveTo>
                  <a:pt x="7478" y="4228"/>
                </a:moveTo>
                <a:lnTo>
                  <a:pt x="7359" y="4264"/>
                </a:lnTo>
                <a:lnTo>
                  <a:pt x="6049" y="4918"/>
                </a:lnTo>
                <a:lnTo>
                  <a:pt x="5978" y="4966"/>
                </a:lnTo>
                <a:lnTo>
                  <a:pt x="5883" y="5121"/>
                </a:lnTo>
                <a:lnTo>
                  <a:pt x="5871" y="5216"/>
                </a:lnTo>
                <a:lnTo>
                  <a:pt x="5883" y="5299"/>
                </a:lnTo>
                <a:lnTo>
                  <a:pt x="5978" y="5454"/>
                </a:lnTo>
                <a:lnTo>
                  <a:pt x="6049" y="5502"/>
                </a:lnTo>
                <a:lnTo>
                  <a:pt x="7359" y="6157"/>
                </a:lnTo>
                <a:lnTo>
                  <a:pt x="7478" y="6192"/>
                </a:lnTo>
                <a:lnTo>
                  <a:pt x="7716" y="6121"/>
                </a:lnTo>
                <a:lnTo>
                  <a:pt x="7788" y="6014"/>
                </a:lnTo>
                <a:lnTo>
                  <a:pt x="7835" y="5883"/>
                </a:lnTo>
                <a:lnTo>
                  <a:pt x="7752" y="5645"/>
                </a:lnTo>
                <a:lnTo>
                  <a:pt x="7645" y="5573"/>
                </a:lnTo>
                <a:lnTo>
                  <a:pt x="6930" y="5216"/>
                </a:lnTo>
                <a:lnTo>
                  <a:pt x="6930" y="5204"/>
                </a:lnTo>
                <a:lnTo>
                  <a:pt x="7645" y="4847"/>
                </a:lnTo>
                <a:lnTo>
                  <a:pt x="7752" y="4776"/>
                </a:lnTo>
                <a:lnTo>
                  <a:pt x="7835" y="4537"/>
                </a:lnTo>
                <a:lnTo>
                  <a:pt x="7788" y="4406"/>
                </a:lnTo>
                <a:lnTo>
                  <a:pt x="7716" y="4299"/>
                </a:lnTo>
                <a:lnTo>
                  <a:pt x="7478" y="4228"/>
                </a:lnTo>
                <a:close/>
                <a:moveTo>
                  <a:pt x="2954" y="4228"/>
                </a:moveTo>
                <a:lnTo>
                  <a:pt x="2715" y="4311"/>
                </a:lnTo>
                <a:lnTo>
                  <a:pt x="2632" y="4418"/>
                </a:lnTo>
                <a:lnTo>
                  <a:pt x="2596" y="4537"/>
                </a:lnTo>
                <a:lnTo>
                  <a:pt x="2668" y="4776"/>
                </a:lnTo>
                <a:lnTo>
                  <a:pt x="2787" y="4859"/>
                </a:lnTo>
                <a:lnTo>
                  <a:pt x="3501" y="5192"/>
                </a:lnTo>
                <a:lnTo>
                  <a:pt x="2787" y="5573"/>
                </a:lnTo>
                <a:lnTo>
                  <a:pt x="2680" y="5645"/>
                </a:lnTo>
                <a:lnTo>
                  <a:pt x="2596" y="5883"/>
                </a:lnTo>
                <a:lnTo>
                  <a:pt x="2632" y="6014"/>
                </a:lnTo>
                <a:lnTo>
                  <a:pt x="2715" y="6121"/>
                </a:lnTo>
                <a:lnTo>
                  <a:pt x="2954" y="6204"/>
                </a:lnTo>
                <a:lnTo>
                  <a:pt x="3073" y="6157"/>
                </a:lnTo>
                <a:lnTo>
                  <a:pt x="4382" y="5502"/>
                </a:lnTo>
                <a:lnTo>
                  <a:pt x="4454" y="5454"/>
                </a:lnTo>
                <a:lnTo>
                  <a:pt x="4549" y="5299"/>
                </a:lnTo>
                <a:lnTo>
                  <a:pt x="4561" y="5216"/>
                </a:lnTo>
                <a:lnTo>
                  <a:pt x="4549" y="5121"/>
                </a:lnTo>
                <a:lnTo>
                  <a:pt x="4454" y="4966"/>
                </a:lnTo>
                <a:lnTo>
                  <a:pt x="4382" y="4918"/>
                </a:lnTo>
                <a:lnTo>
                  <a:pt x="3073" y="4275"/>
                </a:lnTo>
                <a:lnTo>
                  <a:pt x="2954" y="4228"/>
                </a:lnTo>
                <a:close/>
                <a:moveTo>
                  <a:pt x="4144" y="7169"/>
                </a:moveTo>
                <a:lnTo>
                  <a:pt x="4061" y="7216"/>
                </a:lnTo>
                <a:lnTo>
                  <a:pt x="3239" y="7764"/>
                </a:lnTo>
                <a:lnTo>
                  <a:pt x="2751" y="7526"/>
                </a:lnTo>
                <a:lnTo>
                  <a:pt x="2632" y="7478"/>
                </a:lnTo>
                <a:lnTo>
                  <a:pt x="2394" y="7562"/>
                </a:lnTo>
                <a:lnTo>
                  <a:pt x="2323" y="7669"/>
                </a:lnTo>
                <a:lnTo>
                  <a:pt x="2275" y="7800"/>
                </a:lnTo>
                <a:lnTo>
                  <a:pt x="2358" y="8038"/>
                </a:lnTo>
                <a:lnTo>
                  <a:pt x="2465" y="8109"/>
                </a:lnTo>
                <a:lnTo>
                  <a:pt x="3108" y="8431"/>
                </a:lnTo>
                <a:lnTo>
                  <a:pt x="3192" y="8467"/>
                </a:lnTo>
                <a:lnTo>
                  <a:pt x="3358" y="8455"/>
                </a:lnTo>
                <a:lnTo>
                  <a:pt x="3442" y="8407"/>
                </a:lnTo>
                <a:lnTo>
                  <a:pt x="4216" y="7883"/>
                </a:lnTo>
                <a:lnTo>
                  <a:pt x="5037" y="8407"/>
                </a:lnTo>
                <a:lnTo>
                  <a:pt x="5121" y="8455"/>
                </a:lnTo>
                <a:lnTo>
                  <a:pt x="5311" y="8455"/>
                </a:lnTo>
                <a:lnTo>
                  <a:pt x="5394" y="8407"/>
                </a:lnTo>
                <a:lnTo>
                  <a:pt x="6192" y="7883"/>
                </a:lnTo>
                <a:lnTo>
                  <a:pt x="6990" y="8407"/>
                </a:lnTo>
                <a:lnTo>
                  <a:pt x="7061" y="8455"/>
                </a:lnTo>
                <a:lnTo>
                  <a:pt x="7228" y="8467"/>
                </a:lnTo>
                <a:lnTo>
                  <a:pt x="7311" y="8431"/>
                </a:lnTo>
                <a:lnTo>
                  <a:pt x="7966" y="8109"/>
                </a:lnTo>
                <a:lnTo>
                  <a:pt x="8074" y="8038"/>
                </a:lnTo>
                <a:lnTo>
                  <a:pt x="8157" y="7800"/>
                </a:lnTo>
                <a:lnTo>
                  <a:pt x="8109" y="7669"/>
                </a:lnTo>
                <a:lnTo>
                  <a:pt x="8038" y="7562"/>
                </a:lnTo>
                <a:lnTo>
                  <a:pt x="7800" y="7478"/>
                </a:lnTo>
                <a:lnTo>
                  <a:pt x="7669" y="7526"/>
                </a:lnTo>
                <a:lnTo>
                  <a:pt x="7192" y="7764"/>
                </a:lnTo>
                <a:lnTo>
                  <a:pt x="6371" y="7216"/>
                </a:lnTo>
                <a:lnTo>
                  <a:pt x="6287" y="7169"/>
                </a:lnTo>
                <a:lnTo>
                  <a:pt x="6097" y="7169"/>
                </a:lnTo>
                <a:lnTo>
                  <a:pt x="6014" y="7216"/>
                </a:lnTo>
                <a:lnTo>
                  <a:pt x="5216" y="7752"/>
                </a:lnTo>
                <a:lnTo>
                  <a:pt x="4418" y="7216"/>
                </a:lnTo>
                <a:lnTo>
                  <a:pt x="4335" y="7169"/>
                </a:lnTo>
                <a:close/>
                <a:moveTo>
                  <a:pt x="5216" y="656"/>
                </a:moveTo>
                <a:lnTo>
                  <a:pt x="5680" y="668"/>
                </a:lnTo>
                <a:lnTo>
                  <a:pt x="6573" y="846"/>
                </a:lnTo>
                <a:lnTo>
                  <a:pt x="7395" y="1192"/>
                </a:lnTo>
                <a:lnTo>
                  <a:pt x="8121" y="1692"/>
                </a:lnTo>
                <a:lnTo>
                  <a:pt x="8740" y="2311"/>
                </a:lnTo>
                <a:lnTo>
                  <a:pt x="9228" y="3037"/>
                </a:lnTo>
                <a:lnTo>
                  <a:pt x="9574" y="3847"/>
                </a:lnTo>
                <a:lnTo>
                  <a:pt x="9752" y="4740"/>
                </a:lnTo>
                <a:lnTo>
                  <a:pt x="9776" y="5216"/>
                </a:lnTo>
                <a:lnTo>
                  <a:pt x="9752" y="5680"/>
                </a:lnTo>
                <a:lnTo>
                  <a:pt x="9574" y="6573"/>
                </a:lnTo>
                <a:lnTo>
                  <a:pt x="9228" y="7383"/>
                </a:lnTo>
                <a:lnTo>
                  <a:pt x="8740" y="8109"/>
                </a:lnTo>
                <a:lnTo>
                  <a:pt x="8121" y="8729"/>
                </a:lnTo>
                <a:lnTo>
                  <a:pt x="7395" y="9229"/>
                </a:lnTo>
                <a:lnTo>
                  <a:pt x="6573" y="9574"/>
                </a:lnTo>
                <a:lnTo>
                  <a:pt x="5680" y="9753"/>
                </a:lnTo>
                <a:lnTo>
                  <a:pt x="5216" y="9764"/>
                </a:lnTo>
                <a:lnTo>
                  <a:pt x="4752" y="9753"/>
                </a:lnTo>
                <a:lnTo>
                  <a:pt x="3859" y="9574"/>
                </a:lnTo>
                <a:lnTo>
                  <a:pt x="3037" y="9229"/>
                </a:lnTo>
                <a:lnTo>
                  <a:pt x="2311" y="8729"/>
                </a:lnTo>
                <a:lnTo>
                  <a:pt x="1691" y="8109"/>
                </a:lnTo>
                <a:lnTo>
                  <a:pt x="1203" y="7383"/>
                </a:lnTo>
                <a:lnTo>
                  <a:pt x="858" y="6573"/>
                </a:lnTo>
                <a:lnTo>
                  <a:pt x="668" y="5680"/>
                </a:lnTo>
                <a:lnTo>
                  <a:pt x="656" y="5216"/>
                </a:lnTo>
                <a:lnTo>
                  <a:pt x="668" y="4740"/>
                </a:lnTo>
                <a:lnTo>
                  <a:pt x="858" y="3847"/>
                </a:lnTo>
                <a:lnTo>
                  <a:pt x="1203" y="3037"/>
                </a:lnTo>
                <a:lnTo>
                  <a:pt x="1691" y="2311"/>
                </a:lnTo>
                <a:lnTo>
                  <a:pt x="2311" y="1692"/>
                </a:lnTo>
                <a:lnTo>
                  <a:pt x="3037" y="1192"/>
                </a:lnTo>
                <a:lnTo>
                  <a:pt x="3859" y="846"/>
                </a:lnTo>
                <a:lnTo>
                  <a:pt x="4752" y="668"/>
                </a:lnTo>
                <a:lnTo>
                  <a:pt x="5216" y="656"/>
                </a:lnTo>
                <a:close/>
                <a:moveTo>
                  <a:pt x="5216" y="1"/>
                </a:moveTo>
                <a:lnTo>
                  <a:pt x="4680" y="25"/>
                </a:lnTo>
                <a:lnTo>
                  <a:pt x="3656" y="227"/>
                </a:lnTo>
                <a:lnTo>
                  <a:pt x="2727" y="620"/>
                </a:lnTo>
                <a:lnTo>
                  <a:pt x="1894" y="1180"/>
                </a:lnTo>
                <a:lnTo>
                  <a:pt x="1191" y="1894"/>
                </a:lnTo>
                <a:lnTo>
                  <a:pt x="632" y="2728"/>
                </a:lnTo>
                <a:lnTo>
                  <a:pt x="227" y="3656"/>
                </a:lnTo>
                <a:lnTo>
                  <a:pt x="25" y="4680"/>
                </a:lnTo>
                <a:lnTo>
                  <a:pt x="1" y="5216"/>
                </a:lnTo>
                <a:lnTo>
                  <a:pt x="25" y="5740"/>
                </a:lnTo>
                <a:lnTo>
                  <a:pt x="227" y="6764"/>
                </a:lnTo>
                <a:lnTo>
                  <a:pt x="632" y="7693"/>
                </a:lnTo>
                <a:lnTo>
                  <a:pt x="1191" y="8526"/>
                </a:lnTo>
                <a:lnTo>
                  <a:pt x="1894" y="9241"/>
                </a:lnTo>
                <a:lnTo>
                  <a:pt x="2727" y="9800"/>
                </a:lnTo>
                <a:lnTo>
                  <a:pt x="3656" y="10193"/>
                </a:lnTo>
                <a:lnTo>
                  <a:pt x="4680" y="10396"/>
                </a:lnTo>
                <a:lnTo>
                  <a:pt x="5216" y="10419"/>
                </a:lnTo>
                <a:lnTo>
                  <a:pt x="5752" y="10396"/>
                </a:lnTo>
                <a:lnTo>
                  <a:pt x="6764" y="10193"/>
                </a:lnTo>
                <a:lnTo>
                  <a:pt x="7704" y="9800"/>
                </a:lnTo>
                <a:lnTo>
                  <a:pt x="8538" y="9241"/>
                </a:lnTo>
                <a:lnTo>
                  <a:pt x="9240" y="8526"/>
                </a:lnTo>
                <a:lnTo>
                  <a:pt x="9800" y="7693"/>
                </a:lnTo>
                <a:lnTo>
                  <a:pt x="10193" y="6764"/>
                </a:lnTo>
                <a:lnTo>
                  <a:pt x="10407" y="5740"/>
                </a:lnTo>
                <a:lnTo>
                  <a:pt x="10419" y="5216"/>
                </a:lnTo>
                <a:lnTo>
                  <a:pt x="10407" y="4680"/>
                </a:lnTo>
                <a:lnTo>
                  <a:pt x="10193" y="3656"/>
                </a:lnTo>
                <a:lnTo>
                  <a:pt x="9800" y="2728"/>
                </a:lnTo>
                <a:lnTo>
                  <a:pt x="9240" y="1894"/>
                </a:lnTo>
                <a:lnTo>
                  <a:pt x="8538" y="1180"/>
                </a:lnTo>
                <a:lnTo>
                  <a:pt x="7704" y="620"/>
                </a:lnTo>
                <a:lnTo>
                  <a:pt x="6764" y="227"/>
                </a:lnTo>
                <a:lnTo>
                  <a:pt x="5752" y="25"/>
                </a:lnTo>
                <a:lnTo>
                  <a:pt x="5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59"/>
          <p:cNvSpPr/>
          <p:nvPr/>
        </p:nvSpPr>
        <p:spPr>
          <a:xfrm>
            <a:off x="11581301" y="3016691"/>
            <a:ext cx="582969" cy="583025"/>
          </a:xfrm>
          <a:custGeom>
            <a:avLst/>
            <a:gdLst/>
            <a:ahLst/>
            <a:cxnLst/>
            <a:rect l="l" t="t" r="r" b="b"/>
            <a:pathLst>
              <a:path w="10419" h="10420" extrusionOk="0">
                <a:moveTo>
                  <a:pt x="3489" y="3752"/>
                </a:moveTo>
                <a:lnTo>
                  <a:pt x="3322" y="3823"/>
                </a:lnTo>
                <a:lnTo>
                  <a:pt x="3191" y="3966"/>
                </a:lnTo>
                <a:lnTo>
                  <a:pt x="3108" y="4133"/>
                </a:lnTo>
                <a:lnTo>
                  <a:pt x="3108" y="4240"/>
                </a:lnTo>
                <a:lnTo>
                  <a:pt x="3108" y="4335"/>
                </a:lnTo>
                <a:lnTo>
                  <a:pt x="3191" y="4514"/>
                </a:lnTo>
                <a:lnTo>
                  <a:pt x="3322" y="4645"/>
                </a:lnTo>
                <a:lnTo>
                  <a:pt x="3489" y="4716"/>
                </a:lnTo>
                <a:lnTo>
                  <a:pt x="3596" y="4728"/>
                </a:lnTo>
                <a:lnTo>
                  <a:pt x="3691" y="4716"/>
                </a:lnTo>
                <a:lnTo>
                  <a:pt x="3870" y="4645"/>
                </a:lnTo>
                <a:lnTo>
                  <a:pt x="4001" y="4514"/>
                </a:lnTo>
                <a:lnTo>
                  <a:pt x="4072" y="4335"/>
                </a:lnTo>
                <a:lnTo>
                  <a:pt x="4084" y="4240"/>
                </a:lnTo>
                <a:lnTo>
                  <a:pt x="4072" y="4133"/>
                </a:lnTo>
                <a:lnTo>
                  <a:pt x="4001" y="3966"/>
                </a:lnTo>
                <a:lnTo>
                  <a:pt x="3870" y="3823"/>
                </a:lnTo>
                <a:lnTo>
                  <a:pt x="3691" y="3752"/>
                </a:lnTo>
                <a:close/>
                <a:moveTo>
                  <a:pt x="6751" y="3752"/>
                </a:moveTo>
                <a:lnTo>
                  <a:pt x="6573" y="3823"/>
                </a:lnTo>
                <a:lnTo>
                  <a:pt x="6442" y="3966"/>
                </a:lnTo>
                <a:lnTo>
                  <a:pt x="6370" y="4133"/>
                </a:lnTo>
                <a:lnTo>
                  <a:pt x="6358" y="4240"/>
                </a:lnTo>
                <a:lnTo>
                  <a:pt x="6370" y="4335"/>
                </a:lnTo>
                <a:lnTo>
                  <a:pt x="6442" y="4514"/>
                </a:lnTo>
                <a:lnTo>
                  <a:pt x="6573" y="4645"/>
                </a:lnTo>
                <a:lnTo>
                  <a:pt x="6751" y="4716"/>
                </a:lnTo>
                <a:lnTo>
                  <a:pt x="6847" y="4728"/>
                </a:lnTo>
                <a:lnTo>
                  <a:pt x="6942" y="4716"/>
                </a:lnTo>
                <a:lnTo>
                  <a:pt x="7120" y="4645"/>
                </a:lnTo>
                <a:lnTo>
                  <a:pt x="7251" y="4514"/>
                </a:lnTo>
                <a:lnTo>
                  <a:pt x="7335" y="4335"/>
                </a:lnTo>
                <a:lnTo>
                  <a:pt x="7335" y="4240"/>
                </a:lnTo>
                <a:lnTo>
                  <a:pt x="7335" y="4133"/>
                </a:lnTo>
                <a:lnTo>
                  <a:pt x="7251" y="3966"/>
                </a:lnTo>
                <a:lnTo>
                  <a:pt x="7120" y="3823"/>
                </a:lnTo>
                <a:lnTo>
                  <a:pt x="6954" y="3752"/>
                </a:lnTo>
                <a:close/>
                <a:moveTo>
                  <a:pt x="5215" y="5859"/>
                </a:moveTo>
                <a:lnTo>
                  <a:pt x="4989" y="5871"/>
                </a:lnTo>
                <a:lnTo>
                  <a:pt x="4549" y="5942"/>
                </a:lnTo>
                <a:lnTo>
                  <a:pt x="4144" y="6073"/>
                </a:lnTo>
                <a:lnTo>
                  <a:pt x="3763" y="6264"/>
                </a:lnTo>
                <a:lnTo>
                  <a:pt x="3417" y="6514"/>
                </a:lnTo>
                <a:lnTo>
                  <a:pt x="3120" y="6812"/>
                </a:lnTo>
                <a:lnTo>
                  <a:pt x="2882" y="7145"/>
                </a:lnTo>
                <a:lnTo>
                  <a:pt x="2691" y="7526"/>
                </a:lnTo>
                <a:lnTo>
                  <a:pt x="2620" y="7717"/>
                </a:lnTo>
                <a:lnTo>
                  <a:pt x="2608" y="7847"/>
                </a:lnTo>
                <a:lnTo>
                  <a:pt x="2715" y="8074"/>
                </a:lnTo>
                <a:lnTo>
                  <a:pt x="2834" y="8133"/>
                </a:lnTo>
                <a:lnTo>
                  <a:pt x="2965" y="8145"/>
                </a:lnTo>
                <a:lnTo>
                  <a:pt x="3191" y="8026"/>
                </a:lnTo>
                <a:lnTo>
                  <a:pt x="3239" y="7907"/>
                </a:lnTo>
                <a:lnTo>
                  <a:pt x="3358" y="7621"/>
                </a:lnTo>
                <a:lnTo>
                  <a:pt x="3727" y="7109"/>
                </a:lnTo>
                <a:lnTo>
                  <a:pt x="4239" y="6740"/>
                </a:lnTo>
                <a:lnTo>
                  <a:pt x="4870" y="6538"/>
                </a:lnTo>
                <a:lnTo>
                  <a:pt x="5215" y="6514"/>
                </a:lnTo>
                <a:lnTo>
                  <a:pt x="5561" y="6538"/>
                </a:lnTo>
                <a:lnTo>
                  <a:pt x="6192" y="6740"/>
                </a:lnTo>
                <a:lnTo>
                  <a:pt x="6704" y="7109"/>
                </a:lnTo>
                <a:lnTo>
                  <a:pt x="7073" y="7621"/>
                </a:lnTo>
                <a:lnTo>
                  <a:pt x="7180" y="7907"/>
                </a:lnTo>
                <a:lnTo>
                  <a:pt x="7240" y="8026"/>
                </a:lnTo>
                <a:lnTo>
                  <a:pt x="7454" y="8145"/>
                </a:lnTo>
                <a:lnTo>
                  <a:pt x="7585" y="8133"/>
                </a:lnTo>
                <a:lnTo>
                  <a:pt x="7704" y="8074"/>
                </a:lnTo>
                <a:lnTo>
                  <a:pt x="7823" y="7847"/>
                </a:lnTo>
                <a:lnTo>
                  <a:pt x="7799" y="7717"/>
                </a:lnTo>
                <a:lnTo>
                  <a:pt x="7740" y="7526"/>
                </a:lnTo>
                <a:lnTo>
                  <a:pt x="7549" y="7145"/>
                </a:lnTo>
                <a:lnTo>
                  <a:pt x="7299" y="6812"/>
                </a:lnTo>
                <a:lnTo>
                  <a:pt x="7001" y="6514"/>
                </a:lnTo>
                <a:lnTo>
                  <a:pt x="6668" y="6264"/>
                </a:lnTo>
                <a:lnTo>
                  <a:pt x="6287" y="6073"/>
                </a:lnTo>
                <a:lnTo>
                  <a:pt x="5870" y="5942"/>
                </a:lnTo>
                <a:lnTo>
                  <a:pt x="5442" y="5871"/>
                </a:lnTo>
                <a:lnTo>
                  <a:pt x="5215" y="5859"/>
                </a:lnTo>
                <a:close/>
                <a:moveTo>
                  <a:pt x="5215" y="656"/>
                </a:moveTo>
                <a:lnTo>
                  <a:pt x="5680" y="668"/>
                </a:lnTo>
                <a:lnTo>
                  <a:pt x="6573" y="846"/>
                </a:lnTo>
                <a:lnTo>
                  <a:pt x="7394" y="1192"/>
                </a:lnTo>
                <a:lnTo>
                  <a:pt x="8121" y="1692"/>
                </a:lnTo>
                <a:lnTo>
                  <a:pt x="8740" y="2311"/>
                </a:lnTo>
                <a:lnTo>
                  <a:pt x="9228" y="3037"/>
                </a:lnTo>
                <a:lnTo>
                  <a:pt x="9573" y="3847"/>
                </a:lnTo>
                <a:lnTo>
                  <a:pt x="9752" y="4740"/>
                </a:lnTo>
                <a:lnTo>
                  <a:pt x="9776" y="5216"/>
                </a:lnTo>
                <a:lnTo>
                  <a:pt x="9752" y="5680"/>
                </a:lnTo>
                <a:lnTo>
                  <a:pt x="9573" y="6573"/>
                </a:lnTo>
                <a:lnTo>
                  <a:pt x="9228" y="7383"/>
                </a:lnTo>
                <a:lnTo>
                  <a:pt x="8740" y="8109"/>
                </a:lnTo>
                <a:lnTo>
                  <a:pt x="8121" y="8729"/>
                </a:lnTo>
                <a:lnTo>
                  <a:pt x="7394" y="9229"/>
                </a:lnTo>
                <a:lnTo>
                  <a:pt x="6573" y="9574"/>
                </a:lnTo>
                <a:lnTo>
                  <a:pt x="5680" y="9753"/>
                </a:lnTo>
                <a:lnTo>
                  <a:pt x="5215" y="9764"/>
                </a:lnTo>
                <a:lnTo>
                  <a:pt x="4751" y="9753"/>
                </a:lnTo>
                <a:lnTo>
                  <a:pt x="3858" y="9574"/>
                </a:lnTo>
                <a:lnTo>
                  <a:pt x="3036" y="9229"/>
                </a:lnTo>
                <a:lnTo>
                  <a:pt x="2310" y="8729"/>
                </a:lnTo>
                <a:lnTo>
                  <a:pt x="1691" y="8109"/>
                </a:lnTo>
                <a:lnTo>
                  <a:pt x="1203" y="7383"/>
                </a:lnTo>
                <a:lnTo>
                  <a:pt x="858" y="6573"/>
                </a:lnTo>
                <a:lnTo>
                  <a:pt x="667" y="5680"/>
                </a:lnTo>
                <a:lnTo>
                  <a:pt x="655" y="5216"/>
                </a:lnTo>
                <a:lnTo>
                  <a:pt x="667" y="4740"/>
                </a:lnTo>
                <a:lnTo>
                  <a:pt x="858" y="3847"/>
                </a:lnTo>
                <a:lnTo>
                  <a:pt x="1203" y="3037"/>
                </a:lnTo>
                <a:lnTo>
                  <a:pt x="1691" y="2311"/>
                </a:lnTo>
                <a:lnTo>
                  <a:pt x="2310" y="1692"/>
                </a:lnTo>
                <a:lnTo>
                  <a:pt x="3036" y="1192"/>
                </a:lnTo>
                <a:lnTo>
                  <a:pt x="3858" y="846"/>
                </a:lnTo>
                <a:lnTo>
                  <a:pt x="4751" y="668"/>
                </a:lnTo>
                <a:lnTo>
                  <a:pt x="5215" y="656"/>
                </a:lnTo>
                <a:close/>
                <a:moveTo>
                  <a:pt x="5215" y="1"/>
                </a:moveTo>
                <a:lnTo>
                  <a:pt x="4680" y="25"/>
                </a:lnTo>
                <a:lnTo>
                  <a:pt x="3656" y="227"/>
                </a:lnTo>
                <a:lnTo>
                  <a:pt x="2727" y="620"/>
                </a:lnTo>
                <a:lnTo>
                  <a:pt x="1893" y="1180"/>
                </a:lnTo>
                <a:lnTo>
                  <a:pt x="1191" y="1894"/>
                </a:lnTo>
                <a:lnTo>
                  <a:pt x="631" y="2728"/>
                </a:lnTo>
                <a:lnTo>
                  <a:pt x="226" y="3656"/>
                </a:lnTo>
                <a:lnTo>
                  <a:pt x="24" y="4680"/>
                </a:lnTo>
                <a:lnTo>
                  <a:pt x="0" y="5216"/>
                </a:lnTo>
                <a:lnTo>
                  <a:pt x="24" y="5740"/>
                </a:lnTo>
                <a:lnTo>
                  <a:pt x="226" y="6764"/>
                </a:lnTo>
                <a:lnTo>
                  <a:pt x="631" y="7693"/>
                </a:lnTo>
                <a:lnTo>
                  <a:pt x="1191" y="8526"/>
                </a:lnTo>
                <a:lnTo>
                  <a:pt x="1893" y="9241"/>
                </a:lnTo>
                <a:lnTo>
                  <a:pt x="2727" y="9800"/>
                </a:lnTo>
                <a:lnTo>
                  <a:pt x="3656" y="10193"/>
                </a:lnTo>
                <a:lnTo>
                  <a:pt x="4680" y="10396"/>
                </a:lnTo>
                <a:lnTo>
                  <a:pt x="5215" y="10419"/>
                </a:lnTo>
                <a:lnTo>
                  <a:pt x="5751" y="10396"/>
                </a:lnTo>
                <a:lnTo>
                  <a:pt x="6763" y="10193"/>
                </a:lnTo>
                <a:lnTo>
                  <a:pt x="7704" y="9800"/>
                </a:lnTo>
                <a:lnTo>
                  <a:pt x="8537" y="9241"/>
                </a:lnTo>
                <a:lnTo>
                  <a:pt x="9240" y="8526"/>
                </a:lnTo>
                <a:lnTo>
                  <a:pt x="9799" y="7693"/>
                </a:lnTo>
                <a:lnTo>
                  <a:pt x="10192" y="6764"/>
                </a:lnTo>
                <a:lnTo>
                  <a:pt x="10407" y="5740"/>
                </a:lnTo>
                <a:lnTo>
                  <a:pt x="10419" y="5216"/>
                </a:lnTo>
                <a:lnTo>
                  <a:pt x="10407" y="4680"/>
                </a:lnTo>
                <a:lnTo>
                  <a:pt x="10192" y="3656"/>
                </a:lnTo>
                <a:lnTo>
                  <a:pt x="9799" y="2728"/>
                </a:lnTo>
                <a:lnTo>
                  <a:pt x="9240" y="1894"/>
                </a:lnTo>
                <a:lnTo>
                  <a:pt x="8537" y="1180"/>
                </a:lnTo>
                <a:lnTo>
                  <a:pt x="7704" y="620"/>
                </a:lnTo>
                <a:lnTo>
                  <a:pt x="6763" y="227"/>
                </a:lnTo>
                <a:lnTo>
                  <a:pt x="5751" y="25"/>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59"/>
          <p:cNvSpPr/>
          <p:nvPr/>
        </p:nvSpPr>
        <p:spPr>
          <a:xfrm>
            <a:off x="12695197" y="3016691"/>
            <a:ext cx="582969" cy="583025"/>
          </a:xfrm>
          <a:custGeom>
            <a:avLst/>
            <a:gdLst/>
            <a:ahLst/>
            <a:cxnLst/>
            <a:rect l="l" t="t" r="r" b="b"/>
            <a:pathLst>
              <a:path w="10419" h="10420" extrusionOk="0">
                <a:moveTo>
                  <a:pt x="5549" y="656"/>
                </a:moveTo>
                <a:lnTo>
                  <a:pt x="6204" y="763"/>
                </a:lnTo>
                <a:lnTo>
                  <a:pt x="6823" y="942"/>
                </a:lnTo>
                <a:lnTo>
                  <a:pt x="7406" y="1215"/>
                </a:lnTo>
                <a:lnTo>
                  <a:pt x="7942" y="1561"/>
                </a:lnTo>
                <a:lnTo>
                  <a:pt x="8418" y="1966"/>
                </a:lnTo>
                <a:lnTo>
                  <a:pt x="8835" y="2442"/>
                </a:lnTo>
                <a:lnTo>
                  <a:pt x="9180" y="2978"/>
                </a:lnTo>
                <a:lnTo>
                  <a:pt x="9323" y="3263"/>
                </a:lnTo>
                <a:lnTo>
                  <a:pt x="9097" y="3263"/>
                </a:lnTo>
                <a:lnTo>
                  <a:pt x="8942" y="3121"/>
                </a:lnTo>
                <a:lnTo>
                  <a:pt x="8537" y="2942"/>
                </a:lnTo>
                <a:lnTo>
                  <a:pt x="8299" y="2930"/>
                </a:lnTo>
                <a:lnTo>
                  <a:pt x="6680" y="2930"/>
                </a:lnTo>
                <a:lnTo>
                  <a:pt x="6442" y="2954"/>
                </a:lnTo>
                <a:lnTo>
                  <a:pt x="6025" y="3121"/>
                </a:lnTo>
                <a:lnTo>
                  <a:pt x="5858" y="3275"/>
                </a:lnTo>
                <a:lnTo>
                  <a:pt x="5858" y="3263"/>
                </a:lnTo>
                <a:lnTo>
                  <a:pt x="4561" y="3263"/>
                </a:lnTo>
                <a:lnTo>
                  <a:pt x="4561" y="3275"/>
                </a:lnTo>
                <a:lnTo>
                  <a:pt x="4394" y="3121"/>
                </a:lnTo>
                <a:lnTo>
                  <a:pt x="3977" y="2954"/>
                </a:lnTo>
                <a:lnTo>
                  <a:pt x="3751" y="2930"/>
                </a:lnTo>
                <a:lnTo>
                  <a:pt x="2120" y="2930"/>
                </a:lnTo>
                <a:lnTo>
                  <a:pt x="1893" y="2942"/>
                </a:lnTo>
                <a:lnTo>
                  <a:pt x="1489" y="3121"/>
                </a:lnTo>
                <a:lnTo>
                  <a:pt x="1322" y="3263"/>
                </a:lnTo>
                <a:lnTo>
                  <a:pt x="1096" y="3263"/>
                </a:lnTo>
                <a:lnTo>
                  <a:pt x="1239" y="2978"/>
                </a:lnTo>
                <a:lnTo>
                  <a:pt x="1584" y="2442"/>
                </a:lnTo>
                <a:lnTo>
                  <a:pt x="2001" y="1966"/>
                </a:lnTo>
                <a:lnTo>
                  <a:pt x="2477" y="1561"/>
                </a:lnTo>
                <a:lnTo>
                  <a:pt x="3013" y="1215"/>
                </a:lnTo>
                <a:lnTo>
                  <a:pt x="3596" y="942"/>
                </a:lnTo>
                <a:lnTo>
                  <a:pt x="4215" y="763"/>
                </a:lnTo>
                <a:lnTo>
                  <a:pt x="4870" y="656"/>
                </a:lnTo>
                <a:close/>
                <a:moveTo>
                  <a:pt x="3322" y="4073"/>
                </a:moveTo>
                <a:lnTo>
                  <a:pt x="3156" y="4156"/>
                </a:lnTo>
                <a:lnTo>
                  <a:pt x="3025" y="4287"/>
                </a:lnTo>
                <a:lnTo>
                  <a:pt x="2941" y="4454"/>
                </a:lnTo>
                <a:lnTo>
                  <a:pt x="2941" y="4561"/>
                </a:lnTo>
                <a:lnTo>
                  <a:pt x="2941" y="4656"/>
                </a:lnTo>
                <a:lnTo>
                  <a:pt x="3025" y="4835"/>
                </a:lnTo>
                <a:lnTo>
                  <a:pt x="3156" y="4966"/>
                </a:lnTo>
                <a:lnTo>
                  <a:pt x="3334" y="5038"/>
                </a:lnTo>
                <a:lnTo>
                  <a:pt x="3429" y="5049"/>
                </a:lnTo>
                <a:lnTo>
                  <a:pt x="3525" y="5038"/>
                </a:lnTo>
                <a:lnTo>
                  <a:pt x="3703" y="4966"/>
                </a:lnTo>
                <a:lnTo>
                  <a:pt x="3834" y="4835"/>
                </a:lnTo>
                <a:lnTo>
                  <a:pt x="3906" y="4656"/>
                </a:lnTo>
                <a:lnTo>
                  <a:pt x="3918" y="4561"/>
                </a:lnTo>
                <a:lnTo>
                  <a:pt x="3906" y="4454"/>
                </a:lnTo>
                <a:lnTo>
                  <a:pt x="3834" y="4287"/>
                </a:lnTo>
                <a:lnTo>
                  <a:pt x="3703" y="4156"/>
                </a:lnTo>
                <a:lnTo>
                  <a:pt x="3525" y="4073"/>
                </a:lnTo>
                <a:close/>
                <a:moveTo>
                  <a:pt x="6906" y="4073"/>
                </a:moveTo>
                <a:lnTo>
                  <a:pt x="6740" y="4156"/>
                </a:lnTo>
                <a:lnTo>
                  <a:pt x="6597" y="4287"/>
                </a:lnTo>
                <a:lnTo>
                  <a:pt x="6525" y="4454"/>
                </a:lnTo>
                <a:lnTo>
                  <a:pt x="6525" y="4561"/>
                </a:lnTo>
                <a:lnTo>
                  <a:pt x="6525" y="4656"/>
                </a:lnTo>
                <a:lnTo>
                  <a:pt x="6597" y="4835"/>
                </a:lnTo>
                <a:lnTo>
                  <a:pt x="6740" y="4966"/>
                </a:lnTo>
                <a:lnTo>
                  <a:pt x="6906" y="5038"/>
                </a:lnTo>
                <a:lnTo>
                  <a:pt x="7013" y="5049"/>
                </a:lnTo>
                <a:lnTo>
                  <a:pt x="7109" y="5038"/>
                </a:lnTo>
                <a:lnTo>
                  <a:pt x="7287" y="4966"/>
                </a:lnTo>
                <a:lnTo>
                  <a:pt x="7418" y="4835"/>
                </a:lnTo>
                <a:lnTo>
                  <a:pt x="7490" y="4656"/>
                </a:lnTo>
                <a:lnTo>
                  <a:pt x="7502" y="4561"/>
                </a:lnTo>
                <a:lnTo>
                  <a:pt x="7490" y="4454"/>
                </a:lnTo>
                <a:lnTo>
                  <a:pt x="7418" y="4287"/>
                </a:lnTo>
                <a:lnTo>
                  <a:pt x="7287" y="4156"/>
                </a:lnTo>
                <a:lnTo>
                  <a:pt x="7109" y="4073"/>
                </a:lnTo>
                <a:close/>
                <a:moveTo>
                  <a:pt x="3846" y="3585"/>
                </a:moveTo>
                <a:lnTo>
                  <a:pt x="4025" y="3668"/>
                </a:lnTo>
                <a:lnTo>
                  <a:pt x="4156" y="3799"/>
                </a:lnTo>
                <a:lnTo>
                  <a:pt x="4227" y="3966"/>
                </a:lnTo>
                <a:lnTo>
                  <a:pt x="4227" y="4073"/>
                </a:lnTo>
                <a:lnTo>
                  <a:pt x="4227" y="5049"/>
                </a:lnTo>
                <a:lnTo>
                  <a:pt x="4227" y="5145"/>
                </a:lnTo>
                <a:lnTo>
                  <a:pt x="4156" y="5323"/>
                </a:lnTo>
                <a:lnTo>
                  <a:pt x="4025" y="5454"/>
                </a:lnTo>
                <a:lnTo>
                  <a:pt x="3846" y="5526"/>
                </a:lnTo>
                <a:lnTo>
                  <a:pt x="3739" y="5538"/>
                </a:lnTo>
                <a:lnTo>
                  <a:pt x="2120" y="5538"/>
                </a:lnTo>
                <a:lnTo>
                  <a:pt x="2013" y="5526"/>
                </a:lnTo>
                <a:lnTo>
                  <a:pt x="1846" y="5454"/>
                </a:lnTo>
                <a:lnTo>
                  <a:pt x="1715" y="5323"/>
                </a:lnTo>
                <a:lnTo>
                  <a:pt x="1632" y="5145"/>
                </a:lnTo>
                <a:lnTo>
                  <a:pt x="1632" y="5049"/>
                </a:lnTo>
                <a:lnTo>
                  <a:pt x="1632" y="4073"/>
                </a:lnTo>
                <a:lnTo>
                  <a:pt x="1632" y="3966"/>
                </a:lnTo>
                <a:lnTo>
                  <a:pt x="1715" y="3799"/>
                </a:lnTo>
                <a:lnTo>
                  <a:pt x="1846" y="3668"/>
                </a:lnTo>
                <a:lnTo>
                  <a:pt x="2013" y="3585"/>
                </a:lnTo>
                <a:close/>
                <a:moveTo>
                  <a:pt x="8406" y="3585"/>
                </a:moveTo>
                <a:lnTo>
                  <a:pt x="8573" y="3668"/>
                </a:lnTo>
                <a:lnTo>
                  <a:pt x="8716" y="3799"/>
                </a:lnTo>
                <a:lnTo>
                  <a:pt x="8787" y="3966"/>
                </a:lnTo>
                <a:lnTo>
                  <a:pt x="8787" y="4073"/>
                </a:lnTo>
                <a:lnTo>
                  <a:pt x="8787" y="5049"/>
                </a:lnTo>
                <a:lnTo>
                  <a:pt x="8787" y="5145"/>
                </a:lnTo>
                <a:lnTo>
                  <a:pt x="8716" y="5323"/>
                </a:lnTo>
                <a:lnTo>
                  <a:pt x="8573" y="5454"/>
                </a:lnTo>
                <a:lnTo>
                  <a:pt x="8406" y="5526"/>
                </a:lnTo>
                <a:lnTo>
                  <a:pt x="8299" y="5538"/>
                </a:lnTo>
                <a:lnTo>
                  <a:pt x="6680" y="5538"/>
                </a:lnTo>
                <a:lnTo>
                  <a:pt x="6573" y="5526"/>
                </a:lnTo>
                <a:lnTo>
                  <a:pt x="6406" y="5454"/>
                </a:lnTo>
                <a:lnTo>
                  <a:pt x="6263" y="5323"/>
                </a:lnTo>
                <a:lnTo>
                  <a:pt x="6192" y="5145"/>
                </a:lnTo>
                <a:lnTo>
                  <a:pt x="6192" y="5049"/>
                </a:lnTo>
                <a:lnTo>
                  <a:pt x="6192" y="4073"/>
                </a:lnTo>
                <a:lnTo>
                  <a:pt x="6192" y="3966"/>
                </a:lnTo>
                <a:lnTo>
                  <a:pt x="6263" y="3799"/>
                </a:lnTo>
                <a:lnTo>
                  <a:pt x="6406" y="3668"/>
                </a:lnTo>
                <a:lnTo>
                  <a:pt x="6573" y="3585"/>
                </a:lnTo>
                <a:close/>
                <a:moveTo>
                  <a:pt x="2989" y="6847"/>
                </a:moveTo>
                <a:lnTo>
                  <a:pt x="2882" y="6919"/>
                </a:lnTo>
                <a:lnTo>
                  <a:pt x="2798" y="7014"/>
                </a:lnTo>
                <a:lnTo>
                  <a:pt x="2775" y="7264"/>
                </a:lnTo>
                <a:lnTo>
                  <a:pt x="2846" y="7383"/>
                </a:lnTo>
                <a:lnTo>
                  <a:pt x="3025" y="7574"/>
                </a:lnTo>
                <a:lnTo>
                  <a:pt x="3489" y="7955"/>
                </a:lnTo>
                <a:lnTo>
                  <a:pt x="4084" y="8264"/>
                </a:lnTo>
                <a:lnTo>
                  <a:pt x="4799" y="8455"/>
                </a:lnTo>
                <a:lnTo>
                  <a:pt x="5204" y="8467"/>
                </a:lnTo>
                <a:lnTo>
                  <a:pt x="5620" y="8455"/>
                </a:lnTo>
                <a:lnTo>
                  <a:pt x="6335" y="8264"/>
                </a:lnTo>
                <a:lnTo>
                  <a:pt x="6930" y="7955"/>
                </a:lnTo>
                <a:lnTo>
                  <a:pt x="7394" y="7574"/>
                </a:lnTo>
                <a:lnTo>
                  <a:pt x="7573" y="7383"/>
                </a:lnTo>
                <a:lnTo>
                  <a:pt x="7644" y="7264"/>
                </a:lnTo>
                <a:lnTo>
                  <a:pt x="7621" y="7014"/>
                </a:lnTo>
                <a:lnTo>
                  <a:pt x="7537" y="6919"/>
                </a:lnTo>
                <a:lnTo>
                  <a:pt x="7430" y="6847"/>
                </a:lnTo>
                <a:lnTo>
                  <a:pt x="7180" y="6859"/>
                </a:lnTo>
                <a:lnTo>
                  <a:pt x="7073" y="6954"/>
                </a:lnTo>
                <a:lnTo>
                  <a:pt x="6930" y="7109"/>
                </a:lnTo>
                <a:lnTo>
                  <a:pt x="6561" y="7407"/>
                </a:lnTo>
                <a:lnTo>
                  <a:pt x="6097" y="7657"/>
                </a:lnTo>
                <a:lnTo>
                  <a:pt x="5537" y="7800"/>
                </a:lnTo>
                <a:lnTo>
                  <a:pt x="5204" y="7812"/>
                </a:lnTo>
                <a:lnTo>
                  <a:pt x="4882" y="7800"/>
                </a:lnTo>
                <a:lnTo>
                  <a:pt x="4322" y="7657"/>
                </a:lnTo>
                <a:lnTo>
                  <a:pt x="3858" y="7407"/>
                </a:lnTo>
                <a:lnTo>
                  <a:pt x="3489" y="7109"/>
                </a:lnTo>
                <a:lnTo>
                  <a:pt x="3334" y="6954"/>
                </a:lnTo>
                <a:lnTo>
                  <a:pt x="3239" y="6859"/>
                </a:lnTo>
                <a:lnTo>
                  <a:pt x="2989" y="6847"/>
                </a:lnTo>
                <a:close/>
                <a:moveTo>
                  <a:pt x="9573" y="3906"/>
                </a:moveTo>
                <a:lnTo>
                  <a:pt x="9669" y="4228"/>
                </a:lnTo>
                <a:lnTo>
                  <a:pt x="9764" y="4871"/>
                </a:lnTo>
                <a:lnTo>
                  <a:pt x="9764" y="5216"/>
                </a:lnTo>
                <a:lnTo>
                  <a:pt x="9752" y="5680"/>
                </a:lnTo>
                <a:lnTo>
                  <a:pt x="9573" y="6573"/>
                </a:lnTo>
                <a:lnTo>
                  <a:pt x="9228" y="7383"/>
                </a:lnTo>
                <a:lnTo>
                  <a:pt x="8728" y="8109"/>
                </a:lnTo>
                <a:lnTo>
                  <a:pt x="8109" y="8729"/>
                </a:lnTo>
                <a:lnTo>
                  <a:pt x="7382" y="9229"/>
                </a:lnTo>
                <a:lnTo>
                  <a:pt x="6573" y="9574"/>
                </a:lnTo>
                <a:lnTo>
                  <a:pt x="5680" y="9753"/>
                </a:lnTo>
                <a:lnTo>
                  <a:pt x="5215" y="9764"/>
                </a:lnTo>
                <a:lnTo>
                  <a:pt x="5204" y="9764"/>
                </a:lnTo>
                <a:lnTo>
                  <a:pt x="4739" y="9753"/>
                </a:lnTo>
                <a:lnTo>
                  <a:pt x="3846" y="9574"/>
                </a:lnTo>
                <a:lnTo>
                  <a:pt x="3025" y="9229"/>
                </a:lnTo>
                <a:lnTo>
                  <a:pt x="2298" y="8729"/>
                </a:lnTo>
                <a:lnTo>
                  <a:pt x="1679" y="8109"/>
                </a:lnTo>
                <a:lnTo>
                  <a:pt x="1191" y="7383"/>
                </a:lnTo>
                <a:lnTo>
                  <a:pt x="846" y="6573"/>
                </a:lnTo>
                <a:lnTo>
                  <a:pt x="667" y="5680"/>
                </a:lnTo>
                <a:lnTo>
                  <a:pt x="643" y="5216"/>
                </a:lnTo>
                <a:lnTo>
                  <a:pt x="655" y="4871"/>
                </a:lnTo>
                <a:lnTo>
                  <a:pt x="750" y="4228"/>
                </a:lnTo>
                <a:lnTo>
                  <a:pt x="834" y="3906"/>
                </a:lnTo>
                <a:lnTo>
                  <a:pt x="989" y="3906"/>
                </a:lnTo>
                <a:lnTo>
                  <a:pt x="977" y="3990"/>
                </a:lnTo>
                <a:lnTo>
                  <a:pt x="977" y="4073"/>
                </a:lnTo>
                <a:lnTo>
                  <a:pt x="977" y="5049"/>
                </a:lnTo>
                <a:lnTo>
                  <a:pt x="989" y="5276"/>
                </a:lnTo>
                <a:lnTo>
                  <a:pt x="1167" y="5692"/>
                </a:lnTo>
                <a:lnTo>
                  <a:pt x="1477" y="6002"/>
                </a:lnTo>
                <a:lnTo>
                  <a:pt x="1882" y="6169"/>
                </a:lnTo>
                <a:lnTo>
                  <a:pt x="2108" y="6192"/>
                </a:lnTo>
                <a:lnTo>
                  <a:pt x="3739" y="6192"/>
                </a:lnTo>
                <a:lnTo>
                  <a:pt x="3977" y="6169"/>
                </a:lnTo>
                <a:lnTo>
                  <a:pt x="4382" y="6002"/>
                </a:lnTo>
                <a:lnTo>
                  <a:pt x="4692" y="5692"/>
                </a:lnTo>
                <a:lnTo>
                  <a:pt x="4870" y="5276"/>
                </a:lnTo>
                <a:lnTo>
                  <a:pt x="4882" y="5049"/>
                </a:lnTo>
                <a:lnTo>
                  <a:pt x="4882" y="4073"/>
                </a:lnTo>
                <a:lnTo>
                  <a:pt x="4882" y="3990"/>
                </a:lnTo>
                <a:lnTo>
                  <a:pt x="4870" y="3906"/>
                </a:lnTo>
                <a:lnTo>
                  <a:pt x="5549" y="3906"/>
                </a:lnTo>
                <a:lnTo>
                  <a:pt x="5537" y="3990"/>
                </a:lnTo>
                <a:lnTo>
                  <a:pt x="5537" y="4073"/>
                </a:lnTo>
                <a:lnTo>
                  <a:pt x="5537" y="5049"/>
                </a:lnTo>
                <a:lnTo>
                  <a:pt x="5549" y="5276"/>
                </a:lnTo>
                <a:lnTo>
                  <a:pt x="5727" y="5692"/>
                </a:lnTo>
                <a:lnTo>
                  <a:pt x="6037" y="6002"/>
                </a:lnTo>
                <a:lnTo>
                  <a:pt x="6442" y="6169"/>
                </a:lnTo>
                <a:lnTo>
                  <a:pt x="6668" y="6192"/>
                </a:lnTo>
                <a:lnTo>
                  <a:pt x="8299" y="6192"/>
                </a:lnTo>
                <a:lnTo>
                  <a:pt x="8537" y="6169"/>
                </a:lnTo>
                <a:lnTo>
                  <a:pt x="8942" y="6002"/>
                </a:lnTo>
                <a:lnTo>
                  <a:pt x="9252" y="5692"/>
                </a:lnTo>
                <a:lnTo>
                  <a:pt x="9430" y="5276"/>
                </a:lnTo>
                <a:lnTo>
                  <a:pt x="9442" y="5049"/>
                </a:lnTo>
                <a:lnTo>
                  <a:pt x="9442" y="4073"/>
                </a:lnTo>
                <a:lnTo>
                  <a:pt x="9442" y="3990"/>
                </a:lnTo>
                <a:lnTo>
                  <a:pt x="9430" y="3906"/>
                </a:lnTo>
                <a:close/>
                <a:moveTo>
                  <a:pt x="5215" y="1"/>
                </a:moveTo>
                <a:lnTo>
                  <a:pt x="4811" y="13"/>
                </a:lnTo>
                <a:lnTo>
                  <a:pt x="4025" y="132"/>
                </a:lnTo>
                <a:lnTo>
                  <a:pt x="3275" y="370"/>
                </a:lnTo>
                <a:lnTo>
                  <a:pt x="2584" y="703"/>
                </a:lnTo>
                <a:lnTo>
                  <a:pt x="1965" y="1132"/>
                </a:lnTo>
                <a:lnTo>
                  <a:pt x="1405" y="1656"/>
                </a:lnTo>
                <a:lnTo>
                  <a:pt x="929" y="2239"/>
                </a:lnTo>
                <a:lnTo>
                  <a:pt x="536" y="2906"/>
                </a:lnTo>
                <a:lnTo>
                  <a:pt x="381" y="3263"/>
                </a:lnTo>
                <a:lnTo>
                  <a:pt x="334" y="3263"/>
                </a:lnTo>
                <a:lnTo>
                  <a:pt x="203" y="3275"/>
                </a:lnTo>
                <a:lnTo>
                  <a:pt x="24" y="3454"/>
                </a:lnTo>
                <a:lnTo>
                  <a:pt x="0" y="3585"/>
                </a:lnTo>
                <a:lnTo>
                  <a:pt x="12" y="3680"/>
                </a:lnTo>
                <a:lnTo>
                  <a:pt x="107" y="3823"/>
                </a:lnTo>
                <a:lnTo>
                  <a:pt x="179" y="3871"/>
                </a:lnTo>
                <a:lnTo>
                  <a:pt x="96" y="4192"/>
                </a:lnTo>
                <a:lnTo>
                  <a:pt x="12" y="4871"/>
                </a:lnTo>
                <a:lnTo>
                  <a:pt x="0" y="5216"/>
                </a:lnTo>
                <a:lnTo>
                  <a:pt x="24" y="5752"/>
                </a:lnTo>
                <a:lnTo>
                  <a:pt x="227" y="6764"/>
                </a:lnTo>
                <a:lnTo>
                  <a:pt x="619" y="7705"/>
                </a:lnTo>
                <a:lnTo>
                  <a:pt x="1191" y="8526"/>
                </a:lnTo>
                <a:lnTo>
                  <a:pt x="1893" y="9241"/>
                </a:lnTo>
                <a:lnTo>
                  <a:pt x="2727" y="9800"/>
                </a:lnTo>
                <a:lnTo>
                  <a:pt x="3656" y="10193"/>
                </a:lnTo>
                <a:lnTo>
                  <a:pt x="4680" y="10407"/>
                </a:lnTo>
                <a:lnTo>
                  <a:pt x="5215" y="10419"/>
                </a:lnTo>
                <a:lnTo>
                  <a:pt x="5751" y="10407"/>
                </a:lnTo>
                <a:lnTo>
                  <a:pt x="6763" y="10193"/>
                </a:lnTo>
                <a:lnTo>
                  <a:pt x="7704" y="9800"/>
                </a:lnTo>
                <a:lnTo>
                  <a:pt x="8526" y="9241"/>
                </a:lnTo>
                <a:lnTo>
                  <a:pt x="9240" y="8526"/>
                </a:lnTo>
                <a:lnTo>
                  <a:pt x="9800" y="7705"/>
                </a:lnTo>
                <a:lnTo>
                  <a:pt x="10192" y="6764"/>
                </a:lnTo>
                <a:lnTo>
                  <a:pt x="10407" y="5752"/>
                </a:lnTo>
                <a:lnTo>
                  <a:pt x="10419" y="5216"/>
                </a:lnTo>
                <a:lnTo>
                  <a:pt x="10419" y="4871"/>
                </a:lnTo>
                <a:lnTo>
                  <a:pt x="10323" y="4192"/>
                </a:lnTo>
                <a:lnTo>
                  <a:pt x="10252" y="3871"/>
                </a:lnTo>
                <a:lnTo>
                  <a:pt x="10323" y="3823"/>
                </a:lnTo>
                <a:lnTo>
                  <a:pt x="10419" y="3680"/>
                </a:lnTo>
                <a:lnTo>
                  <a:pt x="10419" y="3585"/>
                </a:lnTo>
                <a:lnTo>
                  <a:pt x="10407" y="3454"/>
                </a:lnTo>
                <a:lnTo>
                  <a:pt x="10228" y="3275"/>
                </a:lnTo>
                <a:lnTo>
                  <a:pt x="10097" y="3263"/>
                </a:lnTo>
                <a:lnTo>
                  <a:pt x="10050" y="3263"/>
                </a:lnTo>
                <a:lnTo>
                  <a:pt x="9895" y="2906"/>
                </a:lnTo>
                <a:lnTo>
                  <a:pt x="9502" y="2239"/>
                </a:lnTo>
                <a:lnTo>
                  <a:pt x="9026" y="1656"/>
                </a:lnTo>
                <a:lnTo>
                  <a:pt x="8466" y="1132"/>
                </a:lnTo>
                <a:lnTo>
                  <a:pt x="7835" y="703"/>
                </a:lnTo>
                <a:lnTo>
                  <a:pt x="7144" y="370"/>
                </a:lnTo>
                <a:lnTo>
                  <a:pt x="6406" y="132"/>
                </a:lnTo>
                <a:lnTo>
                  <a:pt x="5620" y="13"/>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59"/>
          <p:cNvSpPr/>
          <p:nvPr/>
        </p:nvSpPr>
        <p:spPr>
          <a:xfrm>
            <a:off x="8240229" y="3016691"/>
            <a:ext cx="583025" cy="583025"/>
          </a:xfrm>
          <a:custGeom>
            <a:avLst/>
            <a:gdLst/>
            <a:ahLst/>
            <a:cxnLst/>
            <a:rect l="l" t="t" r="r" b="b"/>
            <a:pathLst>
              <a:path w="10420" h="10420" extrusionOk="0">
                <a:moveTo>
                  <a:pt x="3942" y="4907"/>
                </a:moveTo>
                <a:lnTo>
                  <a:pt x="3847" y="4978"/>
                </a:lnTo>
                <a:lnTo>
                  <a:pt x="3692" y="5133"/>
                </a:lnTo>
                <a:lnTo>
                  <a:pt x="3549" y="5276"/>
                </a:lnTo>
                <a:lnTo>
                  <a:pt x="3216" y="5514"/>
                </a:lnTo>
                <a:lnTo>
                  <a:pt x="2859" y="5692"/>
                </a:lnTo>
                <a:lnTo>
                  <a:pt x="2477" y="5823"/>
                </a:lnTo>
                <a:lnTo>
                  <a:pt x="2275" y="5859"/>
                </a:lnTo>
                <a:lnTo>
                  <a:pt x="2227" y="5871"/>
                </a:lnTo>
                <a:lnTo>
                  <a:pt x="2096" y="5907"/>
                </a:lnTo>
                <a:lnTo>
                  <a:pt x="1954" y="6109"/>
                </a:lnTo>
                <a:lnTo>
                  <a:pt x="1966" y="6240"/>
                </a:lnTo>
                <a:lnTo>
                  <a:pt x="2001" y="6359"/>
                </a:lnTo>
                <a:lnTo>
                  <a:pt x="2204" y="6514"/>
                </a:lnTo>
                <a:lnTo>
                  <a:pt x="2335" y="6514"/>
                </a:lnTo>
                <a:lnTo>
                  <a:pt x="2382" y="6502"/>
                </a:lnTo>
                <a:lnTo>
                  <a:pt x="2632" y="6454"/>
                </a:lnTo>
                <a:lnTo>
                  <a:pt x="3109" y="6288"/>
                </a:lnTo>
                <a:lnTo>
                  <a:pt x="3561" y="6061"/>
                </a:lnTo>
                <a:lnTo>
                  <a:pt x="3966" y="5764"/>
                </a:lnTo>
                <a:lnTo>
                  <a:pt x="4156" y="5597"/>
                </a:lnTo>
                <a:lnTo>
                  <a:pt x="4299" y="5442"/>
                </a:lnTo>
                <a:lnTo>
                  <a:pt x="4383" y="5335"/>
                </a:lnTo>
                <a:lnTo>
                  <a:pt x="4383" y="5085"/>
                </a:lnTo>
                <a:lnTo>
                  <a:pt x="4299" y="4978"/>
                </a:lnTo>
                <a:lnTo>
                  <a:pt x="4192" y="4907"/>
                </a:lnTo>
                <a:close/>
                <a:moveTo>
                  <a:pt x="6228" y="4907"/>
                </a:moveTo>
                <a:lnTo>
                  <a:pt x="6121" y="4978"/>
                </a:lnTo>
                <a:lnTo>
                  <a:pt x="6038" y="5085"/>
                </a:lnTo>
                <a:lnTo>
                  <a:pt x="6038" y="5335"/>
                </a:lnTo>
                <a:lnTo>
                  <a:pt x="6121" y="5442"/>
                </a:lnTo>
                <a:lnTo>
                  <a:pt x="6264" y="5597"/>
                </a:lnTo>
                <a:lnTo>
                  <a:pt x="6454" y="5764"/>
                </a:lnTo>
                <a:lnTo>
                  <a:pt x="6859" y="6061"/>
                </a:lnTo>
                <a:lnTo>
                  <a:pt x="7300" y="6288"/>
                </a:lnTo>
                <a:lnTo>
                  <a:pt x="7776" y="6454"/>
                </a:lnTo>
                <a:lnTo>
                  <a:pt x="8038" y="6502"/>
                </a:lnTo>
                <a:lnTo>
                  <a:pt x="8086" y="6514"/>
                </a:lnTo>
                <a:lnTo>
                  <a:pt x="8217" y="6514"/>
                </a:lnTo>
                <a:lnTo>
                  <a:pt x="8419" y="6371"/>
                </a:lnTo>
                <a:lnTo>
                  <a:pt x="8467" y="6240"/>
                </a:lnTo>
                <a:lnTo>
                  <a:pt x="8467" y="6109"/>
                </a:lnTo>
                <a:lnTo>
                  <a:pt x="8324" y="5907"/>
                </a:lnTo>
                <a:lnTo>
                  <a:pt x="8193" y="5871"/>
                </a:lnTo>
                <a:lnTo>
                  <a:pt x="8145" y="5859"/>
                </a:lnTo>
                <a:lnTo>
                  <a:pt x="7943" y="5823"/>
                </a:lnTo>
                <a:lnTo>
                  <a:pt x="7562" y="5692"/>
                </a:lnTo>
                <a:lnTo>
                  <a:pt x="7204" y="5514"/>
                </a:lnTo>
                <a:lnTo>
                  <a:pt x="6871" y="5276"/>
                </a:lnTo>
                <a:lnTo>
                  <a:pt x="6728" y="5133"/>
                </a:lnTo>
                <a:lnTo>
                  <a:pt x="6585" y="4978"/>
                </a:lnTo>
                <a:lnTo>
                  <a:pt x="6478" y="4907"/>
                </a:lnTo>
                <a:close/>
                <a:moveTo>
                  <a:pt x="5216" y="7169"/>
                </a:moveTo>
                <a:lnTo>
                  <a:pt x="4918" y="7181"/>
                </a:lnTo>
                <a:lnTo>
                  <a:pt x="4394" y="7300"/>
                </a:lnTo>
                <a:lnTo>
                  <a:pt x="3966" y="7526"/>
                </a:lnTo>
                <a:lnTo>
                  <a:pt x="3632" y="7788"/>
                </a:lnTo>
                <a:lnTo>
                  <a:pt x="3501" y="7919"/>
                </a:lnTo>
                <a:lnTo>
                  <a:pt x="3430" y="8026"/>
                </a:lnTo>
                <a:lnTo>
                  <a:pt x="3442" y="8276"/>
                </a:lnTo>
                <a:lnTo>
                  <a:pt x="3525" y="8383"/>
                </a:lnTo>
                <a:lnTo>
                  <a:pt x="3632" y="8455"/>
                </a:lnTo>
                <a:lnTo>
                  <a:pt x="3882" y="8443"/>
                </a:lnTo>
                <a:lnTo>
                  <a:pt x="3990" y="8359"/>
                </a:lnTo>
                <a:lnTo>
                  <a:pt x="4085" y="8264"/>
                </a:lnTo>
                <a:lnTo>
                  <a:pt x="4323" y="8074"/>
                </a:lnTo>
                <a:lnTo>
                  <a:pt x="4633" y="7919"/>
                </a:lnTo>
                <a:lnTo>
                  <a:pt x="5002" y="7824"/>
                </a:lnTo>
                <a:lnTo>
                  <a:pt x="5216" y="7812"/>
                </a:lnTo>
                <a:lnTo>
                  <a:pt x="5418" y="7824"/>
                </a:lnTo>
                <a:lnTo>
                  <a:pt x="5788" y="7919"/>
                </a:lnTo>
                <a:lnTo>
                  <a:pt x="6097" y="8074"/>
                </a:lnTo>
                <a:lnTo>
                  <a:pt x="6335" y="8264"/>
                </a:lnTo>
                <a:lnTo>
                  <a:pt x="6431" y="8359"/>
                </a:lnTo>
                <a:lnTo>
                  <a:pt x="6538" y="8443"/>
                </a:lnTo>
                <a:lnTo>
                  <a:pt x="6788" y="8455"/>
                </a:lnTo>
                <a:lnTo>
                  <a:pt x="6895" y="8383"/>
                </a:lnTo>
                <a:lnTo>
                  <a:pt x="6978" y="8276"/>
                </a:lnTo>
                <a:lnTo>
                  <a:pt x="6990" y="8026"/>
                </a:lnTo>
                <a:lnTo>
                  <a:pt x="6919" y="7919"/>
                </a:lnTo>
                <a:lnTo>
                  <a:pt x="6788" y="7788"/>
                </a:lnTo>
                <a:lnTo>
                  <a:pt x="6454" y="7526"/>
                </a:lnTo>
                <a:lnTo>
                  <a:pt x="6026" y="7300"/>
                </a:lnTo>
                <a:lnTo>
                  <a:pt x="5502" y="7181"/>
                </a:lnTo>
                <a:lnTo>
                  <a:pt x="5216" y="7169"/>
                </a:lnTo>
                <a:close/>
                <a:moveTo>
                  <a:pt x="5216" y="656"/>
                </a:moveTo>
                <a:lnTo>
                  <a:pt x="5680" y="668"/>
                </a:lnTo>
                <a:lnTo>
                  <a:pt x="6573" y="846"/>
                </a:lnTo>
                <a:lnTo>
                  <a:pt x="7383" y="1192"/>
                </a:lnTo>
                <a:lnTo>
                  <a:pt x="8109" y="1692"/>
                </a:lnTo>
                <a:lnTo>
                  <a:pt x="8729" y="2311"/>
                </a:lnTo>
                <a:lnTo>
                  <a:pt x="9229" y="3037"/>
                </a:lnTo>
                <a:lnTo>
                  <a:pt x="9574" y="3847"/>
                </a:lnTo>
                <a:lnTo>
                  <a:pt x="9753" y="4740"/>
                </a:lnTo>
                <a:lnTo>
                  <a:pt x="9764" y="5216"/>
                </a:lnTo>
                <a:lnTo>
                  <a:pt x="9753" y="5680"/>
                </a:lnTo>
                <a:lnTo>
                  <a:pt x="9574" y="6573"/>
                </a:lnTo>
                <a:lnTo>
                  <a:pt x="9229" y="7383"/>
                </a:lnTo>
                <a:lnTo>
                  <a:pt x="8729" y="8109"/>
                </a:lnTo>
                <a:lnTo>
                  <a:pt x="8109" y="8729"/>
                </a:lnTo>
                <a:lnTo>
                  <a:pt x="7383" y="9229"/>
                </a:lnTo>
                <a:lnTo>
                  <a:pt x="6573" y="9574"/>
                </a:lnTo>
                <a:lnTo>
                  <a:pt x="5680" y="9753"/>
                </a:lnTo>
                <a:lnTo>
                  <a:pt x="5216" y="9764"/>
                </a:lnTo>
                <a:lnTo>
                  <a:pt x="4740" y="9753"/>
                </a:lnTo>
                <a:lnTo>
                  <a:pt x="3847" y="9574"/>
                </a:lnTo>
                <a:lnTo>
                  <a:pt x="3037" y="9229"/>
                </a:lnTo>
                <a:lnTo>
                  <a:pt x="2311" y="8729"/>
                </a:lnTo>
                <a:lnTo>
                  <a:pt x="1692" y="8109"/>
                </a:lnTo>
                <a:lnTo>
                  <a:pt x="1192" y="7383"/>
                </a:lnTo>
                <a:lnTo>
                  <a:pt x="846" y="6573"/>
                </a:lnTo>
                <a:lnTo>
                  <a:pt x="668" y="5680"/>
                </a:lnTo>
                <a:lnTo>
                  <a:pt x="656" y="5216"/>
                </a:lnTo>
                <a:lnTo>
                  <a:pt x="668" y="4740"/>
                </a:lnTo>
                <a:lnTo>
                  <a:pt x="846" y="3847"/>
                </a:lnTo>
                <a:lnTo>
                  <a:pt x="1192" y="3037"/>
                </a:lnTo>
                <a:lnTo>
                  <a:pt x="1692" y="2311"/>
                </a:lnTo>
                <a:lnTo>
                  <a:pt x="2311" y="1692"/>
                </a:lnTo>
                <a:lnTo>
                  <a:pt x="3037" y="1192"/>
                </a:lnTo>
                <a:lnTo>
                  <a:pt x="3847" y="846"/>
                </a:lnTo>
                <a:lnTo>
                  <a:pt x="4740" y="668"/>
                </a:lnTo>
                <a:lnTo>
                  <a:pt x="5216" y="656"/>
                </a:lnTo>
                <a:close/>
                <a:moveTo>
                  <a:pt x="5216" y="1"/>
                </a:moveTo>
                <a:lnTo>
                  <a:pt x="4680" y="25"/>
                </a:lnTo>
                <a:lnTo>
                  <a:pt x="3656" y="227"/>
                </a:lnTo>
                <a:lnTo>
                  <a:pt x="2728" y="620"/>
                </a:lnTo>
                <a:lnTo>
                  <a:pt x="1894" y="1180"/>
                </a:lnTo>
                <a:lnTo>
                  <a:pt x="1180" y="1894"/>
                </a:lnTo>
                <a:lnTo>
                  <a:pt x="620" y="2728"/>
                </a:lnTo>
                <a:lnTo>
                  <a:pt x="227" y="3656"/>
                </a:lnTo>
                <a:lnTo>
                  <a:pt x="25" y="4680"/>
                </a:lnTo>
                <a:lnTo>
                  <a:pt x="1" y="5216"/>
                </a:lnTo>
                <a:lnTo>
                  <a:pt x="25" y="5740"/>
                </a:lnTo>
                <a:lnTo>
                  <a:pt x="227" y="6764"/>
                </a:lnTo>
                <a:lnTo>
                  <a:pt x="620" y="7693"/>
                </a:lnTo>
                <a:lnTo>
                  <a:pt x="1180" y="8526"/>
                </a:lnTo>
                <a:lnTo>
                  <a:pt x="1894" y="9241"/>
                </a:lnTo>
                <a:lnTo>
                  <a:pt x="2728" y="9800"/>
                </a:lnTo>
                <a:lnTo>
                  <a:pt x="3656" y="10193"/>
                </a:lnTo>
                <a:lnTo>
                  <a:pt x="4680" y="10396"/>
                </a:lnTo>
                <a:lnTo>
                  <a:pt x="5216" y="10419"/>
                </a:lnTo>
                <a:lnTo>
                  <a:pt x="5740" y="10396"/>
                </a:lnTo>
                <a:lnTo>
                  <a:pt x="6764" y="10193"/>
                </a:lnTo>
                <a:lnTo>
                  <a:pt x="7693" y="9800"/>
                </a:lnTo>
                <a:lnTo>
                  <a:pt x="8526" y="9241"/>
                </a:lnTo>
                <a:lnTo>
                  <a:pt x="9241" y="8526"/>
                </a:lnTo>
                <a:lnTo>
                  <a:pt x="9800" y="7693"/>
                </a:lnTo>
                <a:lnTo>
                  <a:pt x="10193" y="6764"/>
                </a:lnTo>
                <a:lnTo>
                  <a:pt x="10395" y="5740"/>
                </a:lnTo>
                <a:lnTo>
                  <a:pt x="10419" y="5216"/>
                </a:lnTo>
                <a:lnTo>
                  <a:pt x="10395" y="4680"/>
                </a:lnTo>
                <a:lnTo>
                  <a:pt x="10193" y="3656"/>
                </a:lnTo>
                <a:lnTo>
                  <a:pt x="9800" y="2728"/>
                </a:lnTo>
                <a:lnTo>
                  <a:pt x="9241" y="1894"/>
                </a:lnTo>
                <a:lnTo>
                  <a:pt x="8526" y="1180"/>
                </a:lnTo>
                <a:lnTo>
                  <a:pt x="7693" y="620"/>
                </a:lnTo>
                <a:lnTo>
                  <a:pt x="6764" y="227"/>
                </a:lnTo>
                <a:lnTo>
                  <a:pt x="5740" y="25"/>
                </a:lnTo>
                <a:lnTo>
                  <a:pt x="5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59"/>
          <p:cNvSpPr/>
          <p:nvPr/>
        </p:nvSpPr>
        <p:spPr>
          <a:xfrm>
            <a:off x="9354125" y="3016691"/>
            <a:ext cx="583025" cy="583025"/>
          </a:xfrm>
          <a:custGeom>
            <a:avLst/>
            <a:gdLst/>
            <a:ahLst/>
            <a:cxnLst/>
            <a:rect l="l" t="t" r="r" b="b"/>
            <a:pathLst>
              <a:path w="10420" h="10420" extrusionOk="0">
                <a:moveTo>
                  <a:pt x="2156" y="2620"/>
                </a:moveTo>
                <a:lnTo>
                  <a:pt x="2049" y="2704"/>
                </a:lnTo>
                <a:lnTo>
                  <a:pt x="1966" y="2811"/>
                </a:lnTo>
                <a:lnTo>
                  <a:pt x="1966" y="3061"/>
                </a:lnTo>
                <a:lnTo>
                  <a:pt x="2049" y="3168"/>
                </a:lnTo>
                <a:lnTo>
                  <a:pt x="2799" y="3906"/>
                </a:lnTo>
                <a:lnTo>
                  <a:pt x="2049" y="4656"/>
                </a:lnTo>
                <a:lnTo>
                  <a:pt x="1966" y="4764"/>
                </a:lnTo>
                <a:lnTo>
                  <a:pt x="1966" y="5014"/>
                </a:lnTo>
                <a:lnTo>
                  <a:pt x="2049" y="5121"/>
                </a:lnTo>
                <a:lnTo>
                  <a:pt x="2156" y="5192"/>
                </a:lnTo>
                <a:lnTo>
                  <a:pt x="2406" y="5192"/>
                </a:lnTo>
                <a:lnTo>
                  <a:pt x="2513" y="5121"/>
                </a:lnTo>
                <a:lnTo>
                  <a:pt x="3252" y="4371"/>
                </a:lnTo>
                <a:lnTo>
                  <a:pt x="4002" y="5121"/>
                </a:lnTo>
                <a:lnTo>
                  <a:pt x="4109" y="5192"/>
                </a:lnTo>
                <a:lnTo>
                  <a:pt x="4359" y="5192"/>
                </a:lnTo>
                <a:lnTo>
                  <a:pt x="4466" y="5121"/>
                </a:lnTo>
                <a:lnTo>
                  <a:pt x="4537" y="5014"/>
                </a:lnTo>
                <a:lnTo>
                  <a:pt x="4537" y="4764"/>
                </a:lnTo>
                <a:lnTo>
                  <a:pt x="4466" y="4656"/>
                </a:lnTo>
                <a:lnTo>
                  <a:pt x="3716" y="3906"/>
                </a:lnTo>
                <a:lnTo>
                  <a:pt x="4466" y="3168"/>
                </a:lnTo>
                <a:lnTo>
                  <a:pt x="4537" y="3061"/>
                </a:lnTo>
                <a:lnTo>
                  <a:pt x="4537" y="2811"/>
                </a:lnTo>
                <a:lnTo>
                  <a:pt x="4466" y="2704"/>
                </a:lnTo>
                <a:lnTo>
                  <a:pt x="4359" y="2620"/>
                </a:lnTo>
                <a:lnTo>
                  <a:pt x="4109" y="2620"/>
                </a:lnTo>
                <a:lnTo>
                  <a:pt x="4002" y="2704"/>
                </a:lnTo>
                <a:lnTo>
                  <a:pt x="3252" y="3454"/>
                </a:lnTo>
                <a:lnTo>
                  <a:pt x="2513" y="2704"/>
                </a:lnTo>
                <a:lnTo>
                  <a:pt x="2406" y="2620"/>
                </a:lnTo>
                <a:close/>
                <a:moveTo>
                  <a:pt x="6062" y="2620"/>
                </a:moveTo>
                <a:lnTo>
                  <a:pt x="5954" y="2704"/>
                </a:lnTo>
                <a:lnTo>
                  <a:pt x="5871" y="2811"/>
                </a:lnTo>
                <a:lnTo>
                  <a:pt x="5871" y="3061"/>
                </a:lnTo>
                <a:lnTo>
                  <a:pt x="5954" y="3168"/>
                </a:lnTo>
                <a:lnTo>
                  <a:pt x="6704" y="3906"/>
                </a:lnTo>
                <a:lnTo>
                  <a:pt x="5954" y="4656"/>
                </a:lnTo>
                <a:lnTo>
                  <a:pt x="5871" y="4764"/>
                </a:lnTo>
                <a:lnTo>
                  <a:pt x="5871" y="5014"/>
                </a:lnTo>
                <a:lnTo>
                  <a:pt x="5954" y="5121"/>
                </a:lnTo>
                <a:lnTo>
                  <a:pt x="6062" y="5192"/>
                </a:lnTo>
                <a:lnTo>
                  <a:pt x="6312" y="5192"/>
                </a:lnTo>
                <a:lnTo>
                  <a:pt x="6419" y="5121"/>
                </a:lnTo>
                <a:lnTo>
                  <a:pt x="7157" y="4371"/>
                </a:lnTo>
                <a:lnTo>
                  <a:pt x="7907" y="5121"/>
                </a:lnTo>
                <a:lnTo>
                  <a:pt x="8014" y="5192"/>
                </a:lnTo>
                <a:lnTo>
                  <a:pt x="8264" y="5192"/>
                </a:lnTo>
                <a:lnTo>
                  <a:pt x="8371" y="5121"/>
                </a:lnTo>
                <a:lnTo>
                  <a:pt x="8455" y="5014"/>
                </a:lnTo>
                <a:lnTo>
                  <a:pt x="8455" y="4764"/>
                </a:lnTo>
                <a:lnTo>
                  <a:pt x="8371" y="4656"/>
                </a:lnTo>
                <a:lnTo>
                  <a:pt x="7621" y="3906"/>
                </a:lnTo>
                <a:lnTo>
                  <a:pt x="8371" y="3168"/>
                </a:lnTo>
                <a:lnTo>
                  <a:pt x="8455" y="3061"/>
                </a:lnTo>
                <a:lnTo>
                  <a:pt x="8455" y="2811"/>
                </a:lnTo>
                <a:lnTo>
                  <a:pt x="8371" y="2704"/>
                </a:lnTo>
                <a:lnTo>
                  <a:pt x="8264" y="2620"/>
                </a:lnTo>
                <a:lnTo>
                  <a:pt x="8014" y="2620"/>
                </a:lnTo>
                <a:lnTo>
                  <a:pt x="7907" y="2704"/>
                </a:lnTo>
                <a:lnTo>
                  <a:pt x="7157" y="3454"/>
                </a:lnTo>
                <a:lnTo>
                  <a:pt x="6419" y="2704"/>
                </a:lnTo>
                <a:lnTo>
                  <a:pt x="6312" y="2620"/>
                </a:lnTo>
                <a:close/>
                <a:moveTo>
                  <a:pt x="5204" y="6192"/>
                </a:moveTo>
                <a:lnTo>
                  <a:pt x="5407" y="6204"/>
                </a:lnTo>
                <a:lnTo>
                  <a:pt x="5764" y="6347"/>
                </a:lnTo>
                <a:lnTo>
                  <a:pt x="6026" y="6609"/>
                </a:lnTo>
                <a:lnTo>
                  <a:pt x="6169" y="6966"/>
                </a:lnTo>
                <a:lnTo>
                  <a:pt x="6181" y="7169"/>
                </a:lnTo>
                <a:lnTo>
                  <a:pt x="6169" y="7359"/>
                </a:lnTo>
                <a:lnTo>
                  <a:pt x="6026" y="7717"/>
                </a:lnTo>
                <a:lnTo>
                  <a:pt x="5764" y="7978"/>
                </a:lnTo>
                <a:lnTo>
                  <a:pt x="5407" y="8121"/>
                </a:lnTo>
                <a:lnTo>
                  <a:pt x="5204" y="8145"/>
                </a:lnTo>
                <a:lnTo>
                  <a:pt x="5014" y="8121"/>
                </a:lnTo>
                <a:lnTo>
                  <a:pt x="4657" y="7978"/>
                </a:lnTo>
                <a:lnTo>
                  <a:pt x="4395" y="7717"/>
                </a:lnTo>
                <a:lnTo>
                  <a:pt x="4252" y="7359"/>
                </a:lnTo>
                <a:lnTo>
                  <a:pt x="4228" y="7169"/>
                </a:lnTo>
                <a:lnTo>
                  <a:pt x="4252" y="6966"/>
                </a:lnTo>
                <a:lnTo>
                  <a:pt x="4395" y="6609"/>
                </a:lnTo>
                <a:lnTo>
                  <a:pt x="4657" y="6347"/>
                </a:lnTo>
                <a:lnTo>
                  <a:pt x="5014" y="6204"/>
                </a:lnTo>
                <a:lnTo>
                  <a:pt x="5204" y="6192"/>
                </a:lnTo>
                <a:close/>
                <a:moveTo>
                  <a:pt x="5038" y="5538"/>
                </a:moveTo>
                <a:lnTo>
                  <a:pt x="4728" y="5609"/>
                </a:lnTo>
                <a:lnTo>
                  <a:pt x="4430" y="5728"/>
                </a:lnTo>
                <a:lnTo>
                  <a:pt x="4168" y="5907"/>
                </a:lnTo>
                <a:lnTo>
                  <a:pt x="3954" y="6121"/>
                </a:lnTo>
                <a:lnTo>
                  <a:pt x="3775" y="6383"/>
                </a:lnTo>
                <a:lnTo>
                  <a:pt x="3656" y="6681"/>
                </a:lnTo>
                <a:lnTo>
                  <a:pt x="3585" y="7002"/>
                </a:lnTo>
                <a:lnTo>
                  <a:pt x="3585" y="7169"/>
                </a:lnTo>
                <a:lnTo>
                  <a:pt x="3585" y="7335"/>
                </a:lnTo>
                <a:lnTo>
                  <a:pt x="3656" y="7645"/>
                </a:lnTo>
                <a:lnTo>
                  <a:pt x="3775" y="7943"/>
                </a:lnTo>
                <a:lnTo>
                  <a:pt x="3954" y="8205"/>
                </a:lnTo>
                <a:lnTo>
                  <a:pt x="4168" y="8419"/>
                </a:lnTo>
                <a:lnTo>
                  <a:pt x="4430" y="8598"/>
                </a:lnTo>
                <a:lnTo>
                  <a:pt x="4728" y="8717"/>
                </a:lnTo>
                <a:lnTo>
                  <a:pt x="5038" y="8788"/>
                </a:lnTo>
                <a:lnTo>
                  <a:pt x="5371" y="8788"/>
                </a:lnTo>
                <a:lnTo>
                  <a:pt x="5692" y="8717"/>
                </a:lnTo>
                <a:lnTo>
                  <a:pt x="5990" y="8598"/>
                </a:lnTo>
                <a:lnTo>
                  <a:pt x="6252" y="8419"/>
                </a:lnTo>
                <a:lnTo>
                  <a:pt x="6466" y="8205"/>
                </a:lnTo>
                <a:lnTo>
                  <a:pt x="6645" y="7943"/>
                </a:lnTo>
                <a:lnTo>
                  <a:pt x="6764" y="7645"/>
                </a:lnTo>
                <a:lnTo>
                  <a:pt x="6835" y="7335"/>
                </a:lnTo>
                <a:lnTo>
                  <a:pt x="6835" y="7169"/>
                </a:lnTo>
                <a:lnTo>
                  <a:pt x="6835" y="7002"/>
                </a:lnTo>
                <a:lnTo>
                  <a:pt x="6764" y="6681"/>
                </a:lnTo>
                <a:lnTo>
                  <a:pt x="6645" y="6383"/>
                </a:lnTo>
                <a:lnTo>
                  <a:pt x="6466" y="6121"/>
                </a:lnTo>
                <a:lnTo>
                  <a:pt x="6252" y="5907"/>
                </a:lnTo>
                <a:lnTo>
                  <a:pt x="5990" y="5728"/>
                </a:lnTo>
                <a:lnTo>
                  <a:pt x="5692" y="5609"/>
                </a:lnTo>
                <a:lnTo>
                  <a:pt x="5371" y="5538"/>
                </a:lnTo>
                <a:close/>
                <a:moveTo>
                  <a:pt x="5204" y="656"/>
                </a:moveTo>
                <a:lnTo>
                  <a:pt x="5680" y="668"/>
                </a:lnTo>
                <a:lnTo>
                  <a:pt x="6562" y="846"/>
                </a:lnTo>
                <a:lnTo>
                  <a:pt x="7383" y="1192"/>
                </a:lnTo>
                <a:lnTo>
                  <a:pt x="8109" y="1692"/>
                </a:lnTo>
                <a:lnTo>
                  <a:pt x="8729" y="2311"/>
                </a:lnTo>
                <a:lnTo>
                  <a:pt x="9217" y="3037"/>
                </a:lnTo>
                <a:lnTo>
                  <a:pt x="9562" y="3847"/>
                </a:lnTo>
                <a:lnTo>
                  <a:pt x="9753" y="4740"/>
                </a:lnTo>
                <a:lnTo>
                  <a:pt x="9765" y="5216"/>
                </a:lnTo>
                <a:lnTo>
                  <a:pt x="9753" y="5680"/>
                </a:lnTo>
                <a:lnTo>
                  <a:pt x="9562" y="6573"/>
                </a:lnTo>
                <a:lnTo>
                  <a:pt x="9217" y="7383"/>
                </a:lnTo>
                <a:lnTo>
                  <a:pt x="8729" y="8109"/>
                </a:lnTo>
                <a:lnTo>
                  <a:pt x="8109" y="8729"/>
                </a:lnTo>
                <a:lnTo>
                  <a:pt x="7383" y="9229"/>
                </a:lnTo>
                <a:lnTo>
                  <a:pt x="6562" y="9574"/>
                </a:lnTo>
                <a:lnTo>
                  <a:pt x="5680" y="9753"/>
                </a:lnTo>
                <a:lnTo>
                  <a:pt x="5204" y="9764"/>
                </a:lnTo>
                <a:lnTo>
                  <a:pt x="4740" y="9753"/>
                </a:lnTo>
                <a:lnTo>
                  <a:pt x="3847" y="9574"/>
                </a:lnTo>
                <a:lnTo>
                  <a:pt x="3037" y="9229"/>
                </a:lnTo>
                <a:lnTo>
                  <a:pt x="2311" y="8729"/>
                </a:lnTo>
                <a:lnTo>
                  <a:pt x="1692" y="8109"/>
                </a:lnTo>
                <a:lnTo>
                  <a:pt x="1192" y="7383"/>
                </a:lnTo>
                <a:lnTo>
                  <a:pt x="846" y="6573"/>
                </a:lnTo>
                <a:lnTo>
                  <a:pt x="668" y="5680"/>
                </a:lnTo>
                <a:lnTo>
                  <a:pt x="656" y="5216"/>
                </a:lnTo>
                <a:lnTo>
                  <a:pt x="668" y="4740"/>
                </a:lnTo>
                <a:lnTo>
                  <a:pt x="846" y="3847"/>
                </a:lnTo>
                <a:lnTo>
                  <a:pt x="1192" y="3037"/>
                </a:lnTo>
                <a:lnTo>
                  <a:pt x="1692" y="2311"/>
                </a:lnTo>
                <a:lnTo>
                  <a:pt x="2311" y="1692"/>
                </a:lnTo>
                <a:lnTo>
                  <a:pt x="3037" y="1192"/>
                </a:lnTo>
                <a:lnTo>
                  <a:pt x="3847" y="846"/>
                </a:lnTo>
                <a:lnTo>
                  <a:pt x="4740" y="668"/>
                </a:lnTo>
                <a:lnTo>
                  <a:pt x="5204" y="656"/>
                </a:lnTo>
                <a:close/>
                <a:moveTo>
                  <a:pt x="5204" y="1"/>
                </a:moveTo>
                <a:lnTo>
                  <a:pt x="4668" y="25"/>
                </a:lnTo>
                <a:lnTo>
                  <a:pt x="3656" y="227"/>
                </a:lnTo>
                <a:lnTo>
                  <a:pt x="2716" y="620"/>
                </a:lnTo>
                <a:lnTo>
                  <a:pt x="1894" y="1180"/>
                </a:lnTo>
                <a:lnTo>
                  <a:pt x="1180" y="1894"/>
                </a:lnTo>
                <a:lnTo>
                  <a:pt x="620" y="2728"/>
                </a:lnTo>
                <a:lnTo>
                  <a:pt x="227" y="3656"/>
                </a:lnTo>
                <a:lnTo>
                  <a:pt x="13" y="4680"/>
                </a:lnTo>
                <a:lnTo>
                  <a:pt x="1" y="5216"/>
                </a:lnTo>
                <a:lnTo>
                  <a:pt x="13" y="5740"/>
                </a:lnTo>
                <a:lnTo>
                  <a:pt x="227" y="6764"/>
                </a:lnTo>
                <a:lnTo>
                  <a:pt x="620" y="7693"/>
                </a:lnTo>
                <a:lnTo>
                  <a:pt x="1180" y="8526"/>
                </a:lnTo>
                <a:lnTo>
                  <a:pt x="1894" y="9241"/>
                </a:lnTo>
                <a:lnTo>
                  <a:pt x="2716" y="9800"/>
                </a:lnTo>
                <a:lnTo>
                  <a:pt x="3656" y="10193"/>
                </a:lnTo>
                <a:lnTo>
                  <a:pt x="4668" y="10396"/>
                </a:lnTo>
                <a:lnTo>
                  <a:pt x="5204" y="10419"/>
                </a:lnTo>
                <a:lnTo>
                  <a:pt x="5740" y="10396"/>
                </a:lnTo>
                <a:lnTo>
                  <a:pt x="6764" y="10193"/>
                </a:lnTo>
                <a:lnTo>
                  <a:pt x="7693" y="9800"/>
                </a:lnTo>
                <a:lnTo>
                  <a:pt x="8526" y="9241"/>
                </a:lnTo>
                <a:lnTo>
                  <a:pt x="9229" y="8526"/>
                </a:lnTo>
                <a:lnTo>
                  <a:pt x="9800" y="7693"/>
                </a:lnTo>
                <a:lnTo>
                  <a:pt x="10193" y="6764"/>
                </a:lnTo>
                <a:lnTo>
                  <a:pt x="10396" y="5740"/>
                </a:lnTo>
                <a:lnTo>
                  <a:pt x="10419" y="5216"/>
                </a:lnTo>
                <a:lnTo>
                  <a:pt x="10396" y="4680"/>
                </a:lnTo>
                <a:lnTo>
                  <a:pt x="10193" y="3656"/>
                </a:lnTo>
                <a:lnTo>
                  <a:pt x="9800" y="2728"/>
                </a:lnTo>
                <a:lnTo>
                  <a:pt x="9229" y="1894"/>
                </a:lnTo>
                <a:lnTo>
                  <a:pt x="8526" y="1180"/>
                </a:lnTo>
                <a:lnTo>
                  <a:pt x="7693" y="620"/>
                </a:lnTo>
                <a:lnTo>
                  <a:pt x="6764" y="227"/>
                </a:lnTo>
                <a:lnTo>
                  <a:pt x="5740" y="25"/>
                </a:lnTo>
                <a:lnTo>
                  <a:pt x="52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59"/>
          <p:cNvSpPr/>
          <p:nvPr/>
        </p:nvSpPr>
        <p:spPr>
          <a:xfrm>
            <a:off x="10468077" y="3016691"/>
            <a:ext cx="582969" cy="583025"/>
          </a:xfrm>
          <a:custGeom>
            <a:avLst/>
            <a:gdLst/>
            <a:ahLst/>
            <a:cxnLst/>
            <a:rect l="l" t="t" r="r" b="b"/>
            <a:pathLst>
              <a:path w="10419" h="10420" extrusionOk="0">
                <a:moveTo>
                  <a:pt x="4394" y="1"/>
                </a:moveTo>
                <a:lnTo>
                  <a:pt x="4144" y="25"/>
                </a:lnTo>
                <a:lnTo>
                  <a:pt x="3703" y="168"/>
                </a:lnTo>
                <a:lnTo>
                  <a:pt x="3334" y="442"/>
                </a:lnTo>
                <a:lnTo>
                  <a:pt x="3072" y="823"/>
                </a:lnTo>
                <a:lnTo>
                  <a:pt x="2989" y="1037"/>
                </a:lnTo>
                <a:lnTo>
                  <a:pt x="2798" y="989"/>
                </a:lnTo>
                <a:lnTo>
                  <a:pt x="2596" y="977"/>
                </a:lnTo>
                <a:lnTo>
                  <a:pt x="2334" y="1001"/>
                </a:lnTo>
                <a:lnTo>
                  <a:pt x="1869" y="1204"/>
                </a:lnTo>
                <a:lnTo>
                  <a:pt x="1512" y="1549"/>
                </a:lnTo>
                <a:lnTo>
                  <a:pt x="1310" y="2013"/>
                </a:lnTo>
                <a:lnTo>
                  <a:pt x="1298" y="2287"/>
                </a:lnTo>
                <a:lnTo>
                  <a:pt x="1310" y="2549"/>
                </a:lnTo>
                <a:lnTo>
                  <a:pt x="1512" y="3013"/>
                </a:lnTo>
                <a:lnTo>
                  <a:pt x="1869" y="3371"/>
                </a:lnTo>
                <a:lnTo>
                  <a:pt x="2334" y="3573"/>
                </a:lnTo>
                <a:lnTo>
                  <a:pt x="2596" y="3585"/>
                </a:lnTo>
                <a:lnTo>
                  <a:pt x="3572" y="3585"/>
                </a:lnTo>
                <a:lnTo>
                  <a:pt x="3703" y="3609"/>
                </a:lnTo>
                <a:lnTo>
                  <a:pt x="3882" y="3787"/>
                </a:lnTo>
                <a:lnTo>
                  <a:pt x="3905" y="3906"/>
                </a:lnTo>
                <a:lnTo>
                  <a:pt x="3905" y="4240"/>
                </a:lnTo>
                <a:lnTo>
                  <a:pt x="3917" y="4371"/>
                </a:lnTo>
                <a:lnTo>
                  <a:pt x="4096" y="4549"/>
                </a:lnTo>
                <a:lnTo>
                  <a:pt x="4227" y="4561"/>
                </a:lnTo>
                <a:lnTo>
                  <a:pt x="4358" y="4549"/>
                </a:lnTo>
                <a:lnTo>
                  <a:pt x="4537" y="4371"/>
                </a:lnTo>
                <a:lnTo>
                  <a:pt x="4548" y="4240"/>
                </a:lnTo>
                <a:lnTo>
                  <a:pt x="4548" y="3906"/>
                </a:lnTo>
                <a:lnTo>
                  <a:pt x="4537" y="3740"/>
                </a:lnTo>
                <a:lnTo>
                  <a:pt x="4501" y="3585"/>
                </a:lnTo>
                <a:lnTo>
                  <a:pt x="4882" y="3585"/>
                </a:lnTo>
                <a:lnTo>
                  <a:pt x="5013" y="3573"/>
                </a:lnTo>
                <a:lnTo>
                  <a:pt x="5191" y="3394"/>
                </a:lnTo>
                <a:lnTo>
                  <a:pt x="5203" y="3263"/>
                </a:lnTo>
                <a:lnTo>
                  <a:pt x="5191" y="3132"/>
                </a:lnTo>
                <a:lnTo>
                  <a:pt x="5013" y="2954"/>
                </a:lnTo>
                <a:lnTo>
                  <a:pt x="4882" y="2930"/>
                </a:lnTo>
                <a:lnTo>
                  <a:pt x="2465" y="2930"/>
                </a:lnTo>
                <a:lnTo>
                  <a:pt x="2239" y="2823"/>
                </a:lnTo>
                <a:lnTo>
                  <a:pt x="2060" y="2644"/>
                </a:lnTo>
                <a:lnTo>
                  <a:pt x="1953" y="2418"/>
                </a:lnTo>
                <a:lnTo>
                  <a:pt x="1953" y="2287"/>
                </a:lnTo>
                <a:lnTo>
                  <a:pt x="1953" y="2144"/>
                </a:lnTo>
                <a:lnTo>
                  <a:pt x="2060" y="1918"/>
                </a:lnTo>
                <a:lnTo>
                  <a:pt x="2239" y="1739"/>
                </a:lnTo>
                <a:lnTo>
                  <a:pt x="2465" y="1644"/>
                </a:lnTo>
                <a:lnTo>
                  <a:pt x="2596" y="1632"/>
                </a:lnTo>
                <a:lnTo>
                  <a:pt x="2727" y="1644"/>
                </a:lnTo>
                <a:lnTo>
                  <a:pt x="2941" y="1727"/>
                </a:lnTo>
                <a:lnTo>
                  <a:pt x="3036" y="1799"/>
                </a:lnTo>
                <a:lnTo>
                  <a:pt x="3108" y="1858"/>
                </a:lnTo>
                <a:lnTo>
                  <a:pt x="3298" y="1882"/>
                </a:lnTo>
                <a:lnTo>
                  <a:pt x="3382" y="1846"/>
                </a:lnTo>
                <a:lnTo>
                  <a:pt x="3465" y="1799"/>
                </a:lnTo>
                <a:lnTo>
                  <a:pt x="3572" y="1644"/>
                </a:lnTo>
                <a:lnTo>
                  <a:pt x="3572" y="1549"/>
                </a:lnTo>
                <a:lnTo>
                  <a:pt x="3572" y="1454"/>
                </a:lnTo>
                <a:lnTo>
                  <a:pt x="3584" y="1287"/>
                </a:lnTo>
                <a:lnTo>
                  <a:pt x="3715" y="1001"/>
                </a:lnTo>
                <a:lnTo>
                  <a:pt x="3929" y="775"/>
                </a:lnTo>
                <a:lnTo>
                  <a:pt x="4227" y="644"/>
                </a:lnTo>
                <a:lnTo>
                  <a:pt x="4394" y="632"/>
                </a:lnTo>
                <a:lnTo>
                  <a:pt x="4560" y="644"/>
                </a:lnTo>
                <a:lnTo>
                  <a:pt x="4858" y="787"/>
                </a:lnTo>
                <a:lnTo>
                  <a:pt x="4977" y="894"/>
                </a:lnTo>
                <a:lnTo>
                  <a:pt x="5072" y="977"/>
                </a:lnTo>
                <a:lnTo>
                  <a:pt x="5203" y="1001"/>
                </a:lnTo>
                <a:lnTo>
                  <a:pt x="5334" y="977"/>
                </a:lnTo>
                <a:lnTo>
                  <a:pt x="5441" y="894"/>
                </a:lnTo>
                <a:lnTo>
                  <a:pt x="5430" y="894"/>
                </a:lnTo>
                <a:lnTo>
                  <a:pt x="5549" y="787"/>
                </a:lnTo>
                <a:lnTo>
                  <a:pt x="5846" y="656"/>
                </a:lnTo>
                <a:lnTo>
                  <a:pt x="6013" y="632"/>
                </a:lnTo>
                <a:lnTo>
                  <a:pt x="6180" y="644"/>
                </a:lnTo>
                <a:lnTo>
                  <a:pt x="6477" y="775"/>
                </a:lnTo>
                <a:lnTo>
                  <a:pt x="6692" y="1001"/>
                </a:lnTo>
                <a:lnTo>
                  <a:pt x="6823" y="1287"/>
                </a:lnTo>
                <a:lnTo>
                  <a:pt x="6835" y="1454"/>
                </a:lnTo>
                <a:lnTo>
                  <a:pt x="6835" y="1561"/>
                </a:lnTo>
                <a:lnTo>
                  <a:pt x="6835" y="1656"/>
                </a:lnTo>
                <a:lnTo>
                  <a:pt x="6942" y="1811"/>
                </a:lnTo>
                <a:lnTo>
                  <a:pt x="7025" y="1858"/>
                </a:lnTo>
                <a:lnTo>
                  <a:pt x="7108" y="1882"/>
                </a:lnTo>
                <a:lnTo>
                  <a:pt x="7287" y="1858"/>
                </a:lnTo>
                <a:lnTo>
                  <a:pt x="7370" y="1799"/>
                </a:lnTo>
                <a:lnTo>
                  <a:pt x="7466" y="1727"/>
                </a:lnTo>
                <a:lnTo>
                  <a:pt x="7680" y="1644"/>
                </a:lnTo>
                <a:lnTo>
                  <a:pt x="7811" y="1632"/>
                </a:lnTo>
                <a:lnTo>
                  <a:pt x="7942" y="1644"/>
                </a:lnTo>
                <a:lnTo>
                  <a:pt x="8168" y="1739"/>
                </a:lnTo>
                <a:lnTo>
                  <a:pt x="8347" y="1918"/>
                </a:lnTo>
                <a:lnTo>
                  <a:pt x="8454" y="2156"/>
                </a:lnTo>
                <a:lnTo>
                  <a:pt x="8454" y="2287"/>
                </a:lnTo>
                <a:lnTo>
                  <a:pt x="8454" y="2418"/>
                </a:lnTo>
                <a:lnTo>
                  <a:pt x="8347" y="2656"/>
                </a:lnTo>
                <a:lnTo>
                  <a:pt x="8168" y="2823"/>
                </a:lnTo>
                <a:lnTo>
                  <a:pt x="7942" y="2930"/>
                </a:lnTo>
                <a:lnTo>
                  <a:pt x="6835" y="2930"/>
                </a:lnTo>
                <a:lnTo>
                  <a:pt x="6632" y="2954"/>
                </a:lnTo>
                <a:lnTo>
                  <a:pt x="6275" y="3097"/>
                </a:lnTo>
                <a:lnTo>
                  <a:pt x="6013" y="3359"/>
                </a:lnTo>
                <a:lnTo>
                  <a:pt x="5870" y="3716"/>
                </a:lnTo>
                <a:lnTo>
                  <a:pt x="5858" y="3906"/>
                </a:lnTo>
                <a:lnTo>
                  <a:pt x="5858" y="4240"/>
                </a:lnTo>
                <a:lnTo>
                  <a:pt x="5870" y="4371"/>
                </a:lnTo>
                <a:lnTo>
                  <a:pt x="6049" y="4549"/>
                </a:lnTo>
                <a:lnTo>
                  <a:pt x="6180" y="4561"/>
                </a:lnTo>
                <a:lnTo>
                  <a:pt x="6311" y="4549"/>
                </a:lnTo>
                <a:lnTo>
                  <a:pt x="6489" y="4371"/>
                </a:lnTo>
                <a:lnTo>
                  <a:pt x="6501" y="4240"/>
                </a:lnTo>
                <a:lnTo>
                  <a:pt x="6501" y="3906"/>
                </a:lnTo>
                <a:lnTo>
                  <a:pt x="6525" y="3787"/>
                </a:lnTo>
                <a:lnTo>
                  <a:pt x="6704" y="3609"/>
                </a:lnTo>
                <a:lnTo>
                  <a:pt x="6835" y="3585"/>
                </a:lnTo>
                <a:lnTo>
                  <a:pt x="7811" y="3585"/>
                </a:lnTo>
                <a:lnTo>
                  <a:pt x="8073" y="3573"/>
                </a:lnTo>
                <a:lnTo>
                  <a:pt x="8537" y="3371"/>
                </a:lnTo>
                <a:lnTo>
                  <a:pt x="8894" y="3013"/>
                </a:lnTo>
                <a:lnTo>
                  <a:pt x="9097" y="2549"/>
                </a:lnTo>
                <a:lnTo>
                  <a:pt x="9109" y="2287"/>
                </a:lnTo>
                <a:lnTo>
                  <a:pt x="9097" y="2013"/>
                </a:lnTo>
                <a:lnTo>
                  <a:pt x="8894" y="1549"/>
                </a:lnTo>
                <a:lnTo>
                  <a:pt x="8537" y="1204"/>
                </a:lnTo>
                <a:lnTo>
                  <a:pt x="8073" y="1001"/>
                </a:lnTo>
                <a:lnTo>
                  <a:pt x="7811" y="977"/>
                </a:lnTo>
                <a:lnTo>
                  <a:pt x="7608" y="989"/>
                </a:lnTo>
                <a:lnTo>
                  <a:pt x="7418" y="1037"/>
                </a:lnTo>
                <a:lnTo>
                  <a:pt x="7335" y="823"/>
                </a:lnTo>
                <a:lnTo>
                  <a:pt x="7073" y="442"/>
                </a:lnTo>
                <a:lnTo>
                  <a:pt x="6704" y="168"/>
                </a:lnTo>
                <a:lnTo>
                  <a:pt x="6263" y="25"/>
                </a:lnTo>
                <a:lnTo>
                  <a:pt x="6013" y="1"/>
                </a:lnTo>
                <a:lnTo>
                  <a:pt x="5799" y="13"/>
                </a:lnTo>
                <a:lnTo>
                  <a:pt x="5382" y="144"/>
                </a:lnTo>
                <a:lnTo>
                  <a:pt x="5203" y="251"/>
                </a:lnTo>
                <a:lnTo>
                  <a:pt x="5025" y="144"/>
                </a:lnTo>
                <a:lnTo>
                  <a:pt x="4608" y="13"/>
                </a:lnTo>
                <a:lnTo>
                  <a:pt x="4394" y="1"/>
                </a:lnTo>
                <a:close/>
                <a:moveTo>
                  <a:pt x="3489" y="6335"/>
                </a:moveTo>
                <a:lnTo>
                  <a:pt x="3310" y="6419"/>
                </a:lnTo>
                <a:lnTo>
                  <a:pt x="3179" y="6562"/>
                </a:lnTo>
                <a:lnTo>
                  <a:pt x="3108" y="6740"/>
                </a:lnTo>
                <a:lnTo>
                  <a:pt x="3096" y="6835"/>
                </a:lnTo>
                <a:lnTo>
                  <a:pt x="3108" y="6943"/>
                </a:lnTo>
                <a:lnTo>
                  <a:pt x="3179" y="7109"/>
                </a:lnTo>
                <a:lnTo>
                  <a:pt x="3310" y="7240"/>
                </a:lnTo>
                <a:lnTo>
                  <a:pt x="3489" y="7324"/>
                </a:lnTo>
                <a:lnTo>
                  <a:pt x="3679" y="7324"/>
                </a:lnTo>
                <a:lnTo>
                  <a:pt x="3858" y="7240"/>
                </a:lnTo>
                <a:lnTo>
                  <a:pt x="3989" y="7109"/>
                </a:lnTo>
                <a:lnTo>
                  <a:pt x="4072" y="6943"/>
                </a:lnTo>
                <a:lnTo>
                  <a:pt x="4072" y="6835"/>
                </a:lnTo>
                <a:lnTo>
                  <a:pt x="4072" y="6740"/>
                </a:lnTo>
                <a:lnTo>
                  <a:pt x="3989" y="6562"/>
                </a:lnTo>
                <a:lnTo>
                  <a:pt x="3858" y="6419"/>
                </a:lnTo>
                <a:lnTo>
                  <a:pt x="3691" y="6335"/>
                </a:lnTo>
                <a:close/>
                <a:moveTo>
                  <a:pt x="6739" y="6335"/>
                </a:moveTo>
                <a:lnTo>
                  <a:pt x="6561" y="6419"/>
                </a:lnTo>
                <a:lnTo>
                  <a:pt x="6430" y="6562"/>
                </a:lnTo>
                <a:lnTo>
                  <a:pt x="6358" y="6740"/>
                </a:lnTo>
                <a:lnTo>
                  <a:pt x="6358" y="6835"/>
                </a:lnTo>
                <a:lnTo>
                  <a:pt x="6358" y="6943"/>
                </a:lnTo>
                <a:lnTo>
                  <a:pt x="6430" y="7109"/>
                </a:lnTo>
                <a:lnTo>
                  <a:pt x="6561" y="7240"/>
                </a:lnTo>
                <a:lnTo>
                  <a:pt x="6739" y="7324"/>
                </a:lnTo>
                <a:lnTo>
                  <a:pt x="6942" y="7324"/>
                </a:lnTo>
                <a:lnTo>
                  <a:pt x="7120" y="7240"/>
                </a:lnTo>
                <a:lnTo>
                  <a:pt x="7251" y="7109"/>
                </a:lnTo>
                <a:lnTo>
                  <a:pt x="7323" y="6943"/>
                </a:lnTo>
                <a:lnTo>
                  <a:pt x="7323" y="6835"/>
                </a:lnTo>
                <a:lnTo>
                  <a:pt x="7323" y="6740"/>
                </a:lnTo>
                <a:lnTo>
                  <a:pt x="7251" y="6562"/>
                </a:lnTo>
                <a:lnTo>
                  <a:pt x="7120" y="6419"/>
                </a:lnTo>
                <a:lnTo>
                  <a:pt x="6942" y="6335"/>
                </a:lnTo>
                <a:close/>
                <a:moveTo>
                  <a:pt x="5203" y="7812"/>
                </a:moveTo>
                <a:lnTo>
                  <a:pt x="5334" y="7824"/>
                </a:lnTo>
                <a:lnTo>
                  <a:pt x="5572" y="7919"/>
                </a:lnTo>
                <a:lnTo>
                  <a:pt x="5751" y="8098"/>
                </a:lnTo>
                <a:lnTo>
                  <a:pt x="5846" y="8336"/>
                </a:lnTo>
                <a:lnTo>
                  <a:pt x="5858" y="8467"/>
                </a:lnTo>
                <a:lnTo>
                  <a:pt x="4548" y="8467"/>
                </a:lnTo>
                <a:lnTo>
                  <a:pt x="4560" y="8336"/>
                </a:lnTo>
                <a:lnTo>
                  <a:pt x="4656" y="8098"/>
                </a:lnTo>
                <a:lnTo>
                  <a:pt x="4834" y="7919"/>
                </a:lnTo>
                <a:lnTo>
                  <a:pt x="5072" y="7824"/>
                </a:lnTo>
                <a:lnTo>
                  <a:pt x="5203" y="7812"/>
                </a:lnTo>
                <a:close/>
                <a:moveTo>
                  <a:pt x="5203" y="7169"/>
                </a:moveTo>
                <a:lnTo>
                  <a:pt x="4941" y="7181"/>
                </a:lnTo>
                <a:lnTo>
                  <a:pt x="4477" y="7383"/>
                </a:lnTo>
                <a:lnTo>
                  <a:pt x="4120" y="7728"/>
                </a:lnTo>
                <a:lnTo>
                  <a:pt x="3917" y="8205"/>
                </a:lnTo>
                <a:lnTo>
                  <a:pt x="3905" y="8467"/>
                </a:lnTo>
                <a:lnTo>
                  <a:pt x="3905" y="8574"/>
                </a:lnTo>
                <a:lnTo>
                  <a:pt x="3905" y="8681"/>
                </a:lnTo>
                <a:lnTo>
                  <a:pt x="3989" y="8883"/>
                </a:lnTo>
                <a:lnTo>
                  <a:pt x="4144" y="9026"/>
                </a:lnTo>
                <a:lnTo>
                  <a:pt x="4334" y="9110"/>
                </a:lnTo>
                <a:lnTo>
                  <a:pt x="4441" y="9122"/>
                </a:lnTo>
                <a:lnTo>
                  <a:pt x="5965" y="9122"/>
                </a:lnTo>
                <a:lnTo>
                  <a:pt x="6072" y="9110"/>
                </a:lnTo>
                <a:lnTo>
                  <a:pt x="6275" y="9026"/>
                </a:lnTo>
                <a:lnTo>
                  <a:pt x="6418" y="8883"/>
                </a:lnTo>
                <a:lnTo>
                  <a:pt x="6501" y="8681"/>
                </a:lnTo>
                <a:lnTo>
                  <a:pt x="6501" y="8574"/>
                </a:lnTo>
                <a:lnTo>
                  <a:pt x="6501" y="8467"/>
                </a:lnTo>
                <a:lnTo>
                  <a:pt x="6489" y="8205"/>
                </a:lnTo>
                <a:lnTo>
                  <a:pt x="6287" y="7728"/>
                </a:lnTo>
                <a:lnTo>
                  <a:pt x="5942" y="7383"/>
                </a:lnTo>
                <a:lnTo>
                  <a:pt x="5465" y="7181"/>
                </a:lnTo>
                <a:lnTo>
                  <a:pt x="5203" y="7169"/>
                </a:lnTo>
                <a:close/>
                <a:moveTo>
                  <a:pt x="8680" y="5466"/>
                </a:moveTo>
                <a:lnTo>
                  <a:pt x="9263" y="5800"/>
                </a:lnTo>
                <a:lnTo>
                  <a:pt x="9478" y="5907"/>
                </a:lnTo>
                <a:lnTo>
                  <a:pt x="9704" y="5954"/>
                </a:lnTo>
                <a:lnTo>
                  <a:pt x="9621" y="6347"/>
                </a:lnTo>
                <a:lnTo>
                  <a:pt x="9359" y="7109"/>
                </a:lnTo>
                <a:lnTo>
                  <a:pt x="8966" y="7800"/>
                </a:lnTo>
                <a:lnTo>
                  <a:pt x="8466" y="8407"/>
                </a:lnTo>
                <a:lnTo>
                  <a:pt x="7859" y="8919"/>
                </a:lnTo>
                <a:lnTo>
                  <a:pt x="7180" y="9324"/>
                </a:lnTo>
                <a:lnTo>
                  <a:pt x="6430" y="9610"/>
                </a:lnTo>
                <a:lnTo>
                  <a:pt x="5632" y="9753"/>
                </a:lnTo>
                <a:lnTo>
                  <a:pt x="5203" y="9764"/>
                </a:lnTo>
                <a:lnTo>
                  <a:pt x="4787" y="9753"/>
                </a:lnTo>
                <a:lnTo>
                  <a:pt x="3977" y="9610"/>
                </a:lnTo>
                <a:lnTo>
                  <a:pt x="3227" y="9324"/>
                </a:lnTo>
                <a:lnTo>
                  <a:pt x="2548" y="8919"/>
                </a:lnTo>
                <a:lnTo>
                  <a:pt x="1953" y="8407"/>
                </a:lnTo>
                <a:lnTo>
                  <a:pt x="1441" y="7800"/>
                </a:lnTo>
                <a:lnTo>
                  <a:pt x="1060" y="7109"/>
                </a:lnTo>
                <a:lnTo>
                  <a:pt x="786" y="6347"/>
                </a:lnTo>
                <a:lnTo>
                  <a:pt x="703" y="5954"/>
                </a:lnTo>
                <a:lnTo>
                  <a:pt x="941" y="5907"/>
                </a:lnTo>
                <a:lnTo>
                  <a:pt x="1143" y="5800"/>
                </a:lnTo>
                <a:lnTo>
                  <a:pt x="1727" y="5466"/>
                </a:lnTo>
                <a:lnTo>
                  <a:pt x="2250" y="5764"/>
                </a:lnTo>
                <a:lnTo>
                  <a:pt x="2393" y="5835"/>
                </a:lnTo>
                <a:lnTo>
                  <a:pt x="2715" y="5919"/>
                </a:lnTo>
                <a:lnTo>
                  <a:pt x="3048" y="5919"/>
                </a:lnTo>
                <a:lnTo>
                  <a:pt x="3370" y="5835"/>
                </a:lnTo>
                <a:lnTo>
                  <a:pt x="3524" y="5764"/>
                </a:lnTo>
                <a:lnTo>
                  <a:pt x="4048" y="5466"/>
                </a:lnTo>
                <a:lnTo>
                  <a:pt x="4560" y="5764"/>
                </a:lnTo>
                <a:lnTo>
                  <a:pt x="4715" y="5835"/>
                </a:lnTo>
                <a:lnTo>
                  <a:pt x="5037" y="5919"/>
                </a:lnTo>
                <a:lnTo>
                  <a:pt x="5370" y="5919"/>
                </a:lnTo>
                <a:lnTo>
                  <a:pt x="5691" y="5835"/>
                </a:lnTo>
                <a:lnTo>
                  <a:pt x="5846" y="5764"/>
                </a:lnTo>
                <a:lnTo>
                  <a:pt x="6358" y="5466"/>
                </a:lnTo>
                <a:lnTo>
                  <a:pt x="6882" y="5764"/>
                </a:lnTo>
                <a:lnTo>
                  <a:pt x="7037" y="5835"/>
                </a:lnTo>
                <a:lnTo>
                  <a:pt x="7358" y="5919"/>
                </a:lnTo>
                <a:lnTo>
                  <a:pt x="7680" y="5919"/>
                </a:lnTo>
                <a:lnTo>
                  <a:pt x="8013" y="5835"/>
                </a:lnTo>
                <a:lnTo>
                  <a:pt x="8156" y="5764"/>
                </a:lnTo>
                <a:lnTo>
                  <a:pt x="8680" y="5466"/>
                </a:lnTo>
                <a:close/>
                <a:moveTo>
                  <a:pt x="1572" y="4835"/>
                </a:moveTo>
                <a:lnTo>
                  <a:pt x="1417" y="4907"/>
                </a:lnTo>
                <a:lnTo>
                  <a:pt x="834" y="5228"/>
                </a:lnTo>
                <a:lnTo>
                  <a:pt x="738" y="5276"/>
                </a:lnTo>
                <a:lnTo>
                  <a:pt x="643" y="5299"/>
                </a:lnTo>
                <a:lnTo>
                  <a:pt x="476" y="5323"/>
                </a:lnTo>
                <a:lnTo>
                  <a:pt x="298" y="5276"/>
                </a:lnTo>
                <a:lnTo>
                  <a:pt x="0" y="5168"/>
                </a:lnTo>
                <a:lnTo>
                  <a:pt x="0" y="5192"/>
                </a:lnTo>
                <a:lnTo>
                  <a:pt x="0" y="5549"/>
                </a:lnTo>
                <a:lnTo>
                  <a:pt x="36" y="5871"/>
                </a:lnTo>
                <a:lnTo>
                  <a:pt x="119" y="6347"/>
                </a:lnTo>
                <a:lnTo>
                  <a:pt x="405" y="7252"/>
                </a:lnTo>
                <a:lnTo>
                  <a:pt x="845" y="8074"/>
                </a:lnTo>
                <a:lnTo>
                  <a:pt x="1417" y="8788"/>
                </a:lnTo>
                <a:lnTo>
                  <a:pt x="2108" y="9407"/>
                </a:lnTo>
                <a:lnTo>
                  <a:pt x="2893" y="9884"/>
                </a:lnTo>
                <a:lnTo>
                  <a:pt x="3774" y="10229"/>
                </a:lnTo>
                <a:lnTo>
                  <a:pt x="4715" y="10407"/>
                </a:lnTo>
                <a:lnTo>
                  <a:pt x="5203" y="10419"/>
                </a:lnTo>
                <a:lnTo>
                  <a:pt x="5703" y="10407"/>
                </a:lnTo>
                <a:lnTo>
                  <a:pt x="6644" y="10229"/>
                </a:lnTo>
                <a:lnTo>
                  <a:pt x="7513" y="9884"/>
                </a:lnTo>
                <a:lnTo>
                  <a:pt x="8311" y="9407"/>
                </a:lnTo>
                <a:lnTo>
                  <a:pt x="8990" y="8788"/>
                </a:lnTo>
                <a:lnTo>
                  <a:pt x="9573" y="8074"/>
                </a:lnTo>
                <a:lnTo>
                  <a:pt x="10002" y="7252"/>
                </a:lnTo>
                <a:lnTo>
                  <a:pt x="10299" y="6347"/>
                </a:lnTo>
                <a:lnTo>
                  <a:pt x="10371" y="5871"/>
                </a:lnTo>
                <a:lnTo>
                  <a:pt x="10407" y="5549"/>
                </a:lnTo>
                <a:lnTo>
                  <a:pt x="10418" y="5192"/>
                </a:lnTo>
                <a:lnTo>
                  <a:pt x="10395" y="5168"/>
                </a:lnTo>
                <a:lnTo>
                  <a:pt x="10109" y="5276"/>
                </a:lnTo>
                <a:lnTo>
                  <a:pt x="9942" y="5323"/>
                </a:lnTo>
                <a:lnTo>
                  <a:pt x="9740" y="5299"/>
                </a:lnTo>
                <a:lnTo>
                  <a:pt x="9668" y="5276"/>
                </a:lnTo>
                <a:lnTo>
                  <a:pt x="9585" y="5228"/>
                </a:lnTo>
                <a:lnTo>
                  <a:pt x="9002" y="4907"/>
                </a:lnTo>
                <a:lnTo>
                  <a:pt x="8847" y="4835"/>
                </a:lnTo>
                <a:lnTo>
                  <a:pt x="8501" y="4835"/>
                </a:lnTo>
                <a:lnTo>
                  <a:pt x="8335" y="4907"/>
                </a:lnTo>
                <a:lnTo>
                  <a:pt x="7847" y="5192"/>
                </a:lnTo>
                <a:lnTo>
                  <a:pt x="7692" y="5264"/>
                </a:lnTo>
                <a:lnTo>
                  <a:pt x="7358" y="5264"/>
                </a:lnTo>
                <a:lnTo>
                  <a:pt x="7204" y="5192"/>
                </a:lnTo>
                <a:lnTo>
                  <a:pt x="6680" y="4907"/>
                </a:lnTo>
                <a:lnTo>
                  <a:pt x="6525" y="4835"/>
                </a:lnTo>
                <a:lnTo>
                  <a:pt x="6203" y="4835"/>
                </a:lnTo>
                <a:lnTo>
                  <a:pt x="6049" y="4907"/>
                </a:lnTo>
                <a:lnTo>
                  <a:pt x="5525" y="5192"/>
                </a:lnTo>
                <a:lnTo>
                  <a:pt x="5370" y="5264"/>
                </a:lnTo>
                <a:lnTo>
                  <a:pt x="5037" y="5264"/>
                </a:lnTo>
                <a:lnTo>
                  <a:pt x="4882" y="5192"/>
                </a:lnTo>
                <a:lnTo>
                  <a:pt x="4370" y="4907"/>
                </a:lnTo>
                <a:lnTo>
                  <a:pt x="4215" y="4835"/>
                </a:lnTo>
                <a:lnTo>
                  <a:pt x="3882" y="4835"/>
                </a:lnTo>
                <a:lnTo>
                  <a:pt x="3727" y="4907"/>
                </a:lnTo>
                <a:lnTo>
                  <a:pt x="3215" y="5192"/>
                </a:lnTo>
                <a:lnTo>
                  <a:pt x="3060" y="5264"/>
                </a:lnTo>
                <a:lnTo>
                  <a:pt x="2727" y="5264"/>
                </a:lnTo>
                <a:lnTo>
                  <a:pt x="2572" y="5192"/>
                </a:lnTo>
                <a:lnTo>
                  <a:pt x="2048" y="4907"/>
                </a:lnTo>
                <a:lnTo>
                  <a:pt x="1893" y="48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59"/>
          <p:cNvSpPr/>
          <p:nvPr/>
        </p:nvSpPr>
        <p:spPr>
          <a:xfrm>
            <a:off x="7126333" y="3016691"/>
            <a:ext cx="583025" cy="583025"/>
          </a:xfrm>
          <a:custGeom>
            <a:avLst/>
            <a:gdLst/>
            <a:ahLst/>
            <a:cxnLst/>
            <a:rect l="l" t="t" r="r" b="b"/>
            <a:pathLst>
              <a:path w="10420" h="10420" extrusionOk="0">
                <a:moveTo>
                  <a:pt x="3489" y="3752"/>
                </a:moveTo>
                <a:lnTo>
                  <a:pt x="3323" y="3823"/>
                </a:lnTo>
                <a:lnTo>
                  <a:pt x="3192" y="3954"/>
                </a:lnTo>
                <a:lnTo>
                  <a:pt x="3108" y="4133"/>
                </a:lnTo>
                <a:lnTo>
                  <a:pt x="3108" y="4240"/>
                </a:lnTo>
                <a:lnTo>
                  <a:pt x="3108" y="4335"/>
                </a:lnTo>
                <a:lnTo>
                  <a:pt x="3192" y="4514"/>
                </a:lnTo>
                <a:lnTo>
                  <a:pt x="3323" y="4645"/>
                </a:lnTo>
                <a:lnTo>
                  <a:pt x="3489" y="4716"/>
                </a:lnTo>
                <a:lnTo>
                  <a:pt x="3597" y="4728"/>
                </a:lnTo>
                <a:lnTo>
                  <a:pt x="3692" y="4716"/>
                </a:lnTo>
                <a:lnTo>
                  <a:pt x="3871" y="4645"/>
                </a:lnTo>
                <a:lnTo>
                  <a:pt x="4001" y="4514"/>
                </a:lnTo>
                <a:lnTo>
                  <a:pt x="4073" y="4335"/>
                </a:lnTo>
                <a:lnTo>
                  <a:pt x="4085" y="4240"/>
                </a:lnTo>
                <a:lnTo>
                  <a:pt x="4073" y="4133"/>
                </a:lnTo>
                <a:lnTo>
                  <a:pt x="4001" y="3954"/>
                </a:lnTo>
                <a:lnTo>
                  <a:pt x="3871" y="3823"/>
                </a:lnTo>
                <a:lnTo>
                  <a:pt x="3692" y="3752"/>
                </a:lnTo>
                <a:close/>
                <a:moveTo>
                  <a:pt x="6752" y="3752"/>
                </a:moveTo>
                <a:lnTo>
                  <a:pt x="6573" y="3823"/>
                </a:lnTo>
                <a:lnTo>
                  <a:pt x="6442" y="3954"/>
                </a:lnTo>
                <a:lnTo>
                  <a:pt x="6371" y="4133"/>
                </a:lnTo>
                <a:lnTo>
                  <a:pt x="6359" y="4240"/>
                </a:lnTo>
                <a:lnTo>
                  <a:pt x="6371" y="4335"/>
                </a:lnTo>
                <a:lnTo>
                  <a:pt x="6442" y="4514"/>
                </a:lnTo>
                <a:lnTo>
                  <a:pt x="6573" y="4645"/>
                </a:lnTo>
                <a:lnTo>
                  <a:pt x="6752" y="4716"/>
                </a:lnTo>
                <a:lnTo>
                  <a:pt x="6847" y="4728"/>
                </a:lnTo>
                <a:lnTo>
                  <a:pt x="6942" y="4716"/>
                </a:lnTo>
                <a:lnTo>
                  <a:pt x="7121" y="4645"/>
                </a:lnTo>
                <a:lnTo>
                  <a:pt x="7252" y="4514"/>
                </a:lnTo>
                <a:lnTo>
                  <a:pt x="7335" y="4335"/>
                </a:lnTo>
                <a:lnTo>
                  <a:pt x="7335" y="4240"/>
                </a:lnTo>
                <a:lnTo>
                  <a:pt x="7335" y="4133"/>
                </a:lnTo>
                <a:lnTo>
                  <a:pt x="7252" y="3954"/>
                </a:lnTo>
                <a:lnTo>
                  <a:pt x="7121" y="3823"/>
                </a:lnTo>
                <a:lnTo>
                  <a:pt x="6954" y="3752"/>
                </a:lnTo>
                <a:close/>
                <a:moveTo>
                  <a:pt x="6942" y="6169"/>
                </a:moveTo>
                <a:lnTo>
                  <a:pt x="6407" y="6181"/>
                </a:lnTo>
                <a:lnTo>
                  <a:pt x="5383" y="6371"/>
                </a:lnTo>
                <a:lnTo>
                  <a:pt x="4406" y="6716"/>
                </a:lnTo>
                <a:lnTo>
                  <a:pt x="3501" y="7228"/>
                </a:lnTo>
                <a:lnTo>
                  <a:pt x="3085" y="7550"/>
                </a:lnTo>
                <a:lnTo>
                  <a:pt x="3061" y="7562"/>
                </a:lnTo>
                <a:lnTo>
                  <a:pt x="2966" y="7657"/>
                </a:lnTo>
                <a:lnTo>
                  <a:pt x="2930" y="7836"/>
                </a:lnTo>
                <a:lnTo>
                  <a:pt x="2966" y="7955"/>
                </a:lnTo>
                <a:lnTo>
                  <a:pt x="3001" y="8002"/>
                </a:lnTo>
                <a:lnTo>
                  <a:pt x="3097" y="8098"/>
                </a:lnTo>
                <a:lnTo>
                  <a:pt x="3347" y="8133"/>
                </a:lnTo>
                <a:lnTo>
                  <a:pt x="3442" y="8074"/>
                </a:lnTo>
                <a:lnTo>
                  <a:pt x="3489" y="8050"/>
                </a:lnTo>
                <a:lnTo>
                  <a:pt x="3859" y="7764"/>
                </a:lnTo>
                <a:lnTo>
                  <a:pt x="4680" y="7324"/>
                </a:lnTo>
                <a:lnTo>
                  <a:pt x="5549" y="7014"/>
                </a:lnTo>
                <a:lnTo>
                  <a:pt x="6478" y="6847"/>
                </a:lnTo>
                <a:lnTo>
                  <a:pt x="6942" y="6835"/>
                </a:lnTo>
                <a:lnTo>
                  <a:pt x="7169" y="6835"/>
                </a:lnTo>
                <a:lnTo>
                  <a:pt x="7300" y="6824"/>
                </a:lnTo>
                <a:lnTo>
                  <a:pt x="7478" y="6633"/>
                </a:lnTo>
                <a:lnTo>
                  <a:pt x="7490" y="6502"/>
                </a:lnTo>
                <a:lnTo>
                  <a:pt x="7478" y="6371"/>
                </a:lnTo>
                <a:lnTo>
                  <a:pt x="7300" y="6192"/>
                </a:lnTo>
                <a:lnTo>
                  <a:pt x="7169" y="6169"/>
                </a:lnTo>
                <a:close/>
                <a:moveTo>
                  <a:pt x="5216" y="656"/>
                </a:moveTo>
                <a:lnTo>
                  <a:pt x="5680" y="668"/>
                </a:lnTo>
                <a:lnTo>
                  <a:pt x="6573" y="846"/>
                </a:lnTo>
                <a:lnTo>
                  <a:pt x="7395" y="1192"/>
                </a:lnTo>
                <a:lnTo>
                  <a:pt x="8121" y="1692"/>
                </a:lnTo>
                <a:lnTo>
                  <a:pt x="8740" y="2311"/>
                </a:lnTo>
                <a:lnTo>
                  <a:pt x="9229" y="3037"/>
                </a:lnTo>
                <a:lnTo>
                  <a:pt x="9574" y="3847"/>
                </a:lnTo>
                <a:lnTo>
                  <a:pt x="9752" y="4740"/>
                </a:lnTo>
                <a:lnTo>
                  <a:pt x="9776" y="5216"/>
                </a:lnTo>
                <a:lnTo>
                  <a:pt x="9752" y="5680"/>
                </a:lnTo>
                <a:lnTo>
                  <a:pt x="9574" y="6573"/>
                </a:lnTo>
                <a:lnTo>
                  <a:pt x="9229" y="7383"/>
                </a:lnTo>
                <a:lnTo>
                  <a:pt x="8740" y="8109"/>
                </a:lnTo>
                <a:lnTo>
                  <a:pt x="8121" y="8729"/>
                </a:lnTo>
                <a:lnTo>
                  <a:pt x="7395" y="9229"/>
                </a:lnTo>
                <a:lnTo>
                  <a:pt x="6573" y="9574"/>
                </a:lnTo>
                <a:lnTo>
                  <a:pt x="5680" y="9753"/>
                </a:lnTo>
                <a:lnTo>
                  <a:pt x="5216" y="9764"/>
                </a:lnTo>
                <a:lnTo>
                  <a:pt x="4740" y="9753"/>
                </a:lnTo>
                <a:lnTo>
                  <a:pt x="3859" y="9574"/>
                </a:lnTo>
                <a:lnTo>
                  <a:pt x="3037" y="9229"/>
                </a:lnTo>
                <a:lnTo>
                  <a:pt x="2311" y="8729"/>
                </a:lnTo>
                <a:lnTo>
                  <a:pt x="1692" y="8109"/>
                </a:lnTo>
                <a:lnTo>
                  <a:pt x="1203" y="7383"/>
                </a:lnTo>
                <a:lnTo>
                  <a:pt x="858" y="6573"/>
                </a:lnTo>
                <a:lnTo>
                  <a:pt x="668" y="5680"/>
                </a:lnTo>
                <a:lnTo>
                  <a:pt x="656" y="5216"/>
                </a:lnTo>
                <a:lnTo>
                  <a:pt x="668" y="4740"/>
                </a:lnTo>
                <a:lnTo>
                  <a:pt x="858" y="3847"/>
                </a:lnTo>
                <a:lnTo>
                  <a:pt x="1203" y="3037"/>
                </a:lnTo>
                <a:lnTo>
                  <a:pt x="1692" y="2311"/>
                </a:lnTo>
                <a:lnTo>
                  <a:pt x="2311" y="1692"/>
                </a:lnTo>
                <a:lnTo>
                  <a:pt x="3037" y="1192"/>
                </a:lnTo>
                <a:lnTo>
                  <a:pt x="3859" y="846"/>
                </a:lnTo>
                <a:lnTo>
                  <a:pt x="4740" y="668"/>
                </a:lnTo>
                <a:lnTo>
                  <a:pt x="5216" y="656"/>
                </a:lnTo>
                <a:close/>
                <a:moveTo>
                  <a:pt x="5216" y="1"/>
                </a:moveTo>
                <a:lnTo>
                  <a:pt x="4680" y="25"/>
                </a:lnTo>
                <a:lnTo>
                  <a:pt x="3656" y="227"/>
                </a:lnTo>
                <a:lnTo>
                  <a:pt x="2727" y="620"/>
                </a:lnTo>
                <a:lnTo>
                  <a:pt x="1894" y="1180"/>
                </a:lnTo>
                <a:lnTo>
                  <a:pt x="1191" y="1894"/>
                </a:lnTo>
                <a:lnTo>
                  <a:pt x="620" y="2728"/>
                </a:lnTo>
                <a:lnTo>
                  <a:pt x="227" y="3656"/>
                </a:lnTo>
                <a:lnTo>
                  <a:pt x="25" y="4680"/>
                </a:lnTo>
                <a:lnTo>
                  <a:pt x="1" y="5216"/>
                </a:lnTo>
                <a:lnTo>
                  <a:pt x="25" y="5740"/>
                </a:lnTo>
                <a:lnTo>
                  <a:pt x="227" y="6764"/>
                </a:lnTo>
                <a:lnTo>
                  <a:pt x="620" y="7693"/>
                </a:lnTo>
                <a:lnTo>
                  <a:pt x="1191" y="8526"/>
                </a:lnTo>
                <a:lnTo>
                  <a:pt x="1894" y="9241"/>
                </a:lnTo>
                <a:lnTo>
                  <a:pt x="2727" y="9800"/>
                </a:lnTo>
                <a:lnTo>
                  <a:pt x="3656" y="10193"/>
                </a:lnTo>
                <a:lnTo>
                  <a:pt x="4680" y="10396"/>
                </a:lnTo>
                <a:lnTo>
                  <a:pt x="5216" y="10419"/>
                </a:lnTo>
                <a:lnTo>
                  <a:pt x="5752" y="10396"/>
                </a:lnTo>
                <a:lnTo>
                  <a:pt x="6764" y="10193"/>
                </a:lnTo>
                <a:lnTo>
                  <a:pt x="7704" y="9800"/>
                </a:lnTo>
                <a:lnTo>
                  <a:pt x="8526" y="9241"/>
                </a:lnTo>
                <a:lnTo>
                  <a:pt x="9240" y="8526"/>
                </a:lnTo>
                <a:lnTo>
                  <a:pt x="9800" y="7693"/>
                </a:lnTo>
                <a:lnTo>
                  <a:pt x="10193" y="6764"/>
                </a:lnTo>
                <a:lnTo>
                  <a:pt x="10407" y="5740"/>
                </a:lnTo>
                <a:lnTo>
                  <a:pt x="10419" y="5216"/>
                </a:lnTo>
                <a:lnTo>
                  <a:pt x="10407" y="4680"/>
                </a:lnTo>
                <a:lnTo>
                  <a:pt x="10193" y="3656"/>
                </a:lnTo>
                <a:lnTo>
                  <a:pt x="9800" y="2728"/>
                </a:lnTo>
                <a:lnTo>
                  <a:pt x="9240" y="1894"/>
                </a:lnTo>
                <a:lnTo>
                  <a:pt x="8526" y="1180"/>
                </a:lnTo>
                <a:lnTo>
                  <a:pt x="7704" y="620"/>
                </a:lnTo>
                <a:lnTo>
                  <a:pt x="6764" y="227"/>
                </a:lnTo>
                <a:lnTo>
                  <a:pt x="5752" y="25"/>
                </a:lnTo>
                <a:lnTo>
                  <a:pt x="5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59"/>
          <p:cNvSpPr/>
          <p:nvPr/>
        </p:nvSpPr>
        <p:spPr>
          <a:xfrm>
            <a:off x="9343494" y="1825526"/>
            <a:ext cx="582969" cy="583025"/>
          </a:xfrm>
          <a:custGeom>
            <a:avLst/>
            <a:gdLst/>
            <a:ahLst/>
            <a:cxnLst/>
            <a:rect l="l" t="t" r="r" b="b"/>
            <a:pathLst>
              <a:path w="10419" h="10420" extrusionOk="0">
                <a:moveTo>
                  <a:pt x="5192" y="1632"/>
                </a:moveTo>
                <a:lnTo>
                  <a:pt x="5061" y="1644"/>
                </a:lnTo>
                <a:lnTo>
                  <a:pt x="4882" y="1822"/>
                </a:lnTo>
                <a:lnTo>
                  <a:pt x="4870" y="1953"/>
                </a:lnTo>
                <a:lnTo>
                  <a:pt x="4870" y="2287"/>
                </a:lnTo>
                <a:lnTo>
                  <a:pt x="4870" y="2299"/>
                </a:lnTo>
                <a:lnTo>
                  <a:pt x="4870" y="2311"/>
                </a:lnTo>
                <a:lnTo>
                  <a:pt x="4704" y="2346"/>
                </a:lnTo>
                <a:lnTo>
                  <a:pt x="4430" y="2465"/>
                </a:lnTo>
                <a:lnTo>
                  <a:pt x="4204" y="2656"/>
                </a:lnTo>
                <a:lnTo>
                  <a:pt x="4061" y="2918"/>
                </a:lnTo>
                <a:lnTo>
                  <a:pt x="4025" y="3061"/>
                </a:lnTo>
                <a:lnTo>
                  <a:pt x="4013" y="3204"/>
                </a:lnTo>
                <a:lnTo>
                  <a:pt x="4037" y="3454"/>
                </a:lnTo>
                <a:lnTo>
                  <a:pt x="4180" y="3751"/>
                </a:lnTo>
                <a:lnTo>
                  <a:pt x="4513" y="4001"/>
                </a:lnTo>
                <a:lnTo>
                  <a:pt x="4858" y="4144"/>
                </a:lnTo>
                <a:lnTo>
                  <a:pt x="5001" y="4192"/>
                </a:lnTo>
                <a:lnTo>
                  <a:pt x="5120" y="4228"/>
                </a:lnTo>
                <a:lnTo>
                  <a:pt x="5489" y="4335"/>
                </a:lnTo>
                <a:lnTo>
                  <a:pt x="5716" y="4478"/>
                </a:lnTo>
                <a:lnTo>
                  <a:pt x="5751" y="4585"/>
                </a:lnTo>
                <a:lnTo>
                  <a:pt x="5740" y="4644"/>
                </a:lnTo>
                <a:lnTo>
                  <a:pt x="5716" y="4728"/>
                </a:lnTo>
                <a:lnTo>
                  <a:pt x="5597" y="4823"/>
                </a:lnTo>
                <a:lnTo>
                  <a:pt x="5275" y="4894"/>
                </a:lnTo>
                <a:lnTo>
                  <a:pt x="5037" y="4871"/>
                </a:lnTo>
                <a:lnTo>
                  <a:pt x="4799" y="4799"/>
                </a:lnTo>
                <a:lnTo>
                  <a:pt x="4537" y="4716"/>
                </a:lnTo>
                <a:lnTo>
                  <a:pt x="4454" y="4692"/>
                </a:lnTo>
                <a:lnTo>
                  <a:pt x="4323" y="4656"/>
                </a:lnTo>
                <a:lnTo>
                  <a:pt x="4096" y="4763"/>
                </a:lnTo>
                <a:lnTo>
                  <a:pt x="4037" y="4882"/>
                </a:lnTo>
                <a:lnTo>
                  <a:pt x="4013" y="5013"/>
                </a:lnTo>
                <a:lnTo>
                  <a:pt x="4108" y="5240"/>
                </a:lnTo>
                <a:lnTo>
                  <a:pt x="4215" y="5299"/>
                </a:lnTo>
                <a:lnTo>
                  <a:pt x="4299" y="5335"/>
                </a:lnTo>
                <a:lnTo>
                  <a:pt x="4573" y="5430"/>
                </a:lnTo>
                <a:lnTo>
                  <a:pt x="4870" y="5502"/>
                </a:lnTo>
                <a:lnTo>
                  <a:pt x="4882" y="5525"/>
                </a:lnTo>
                <a:lnTo>
                  <a:pt x="4870" y="5537"/>
                </a:lnTo>
                <a:lnTo>
                  <a:pt x="4870" y="5859"/>
                </a:lnTo>
                <a:lnTo>
                  <a:pt x="4882" y="5990"/>
                </a:lnTo>
                <a:lnTo>
                  <a:pt x="5061" y="6168"/>
                </a:lnTo>
                <a:lnTo>
                  <a:pt x="5192" y="6192"/>
                </a:lnTo>
                <a:lnTo>
                  <a:pt x="5323" y="6168"/>
                </a:lnTo>
                <a:lnTo>
                  <a:pt x="5501" y="5990"/>
                </a:lnTo>
                <a:lnTo>
                  <a:pt x="5525" y="5859"/>
                </a:lnTo>
                <a:lnTo>
                  <a:pt x="5525" y="5537"/>
                </a:lnTo>
                <a:lnTo>
                  <a:pt x="5513" y="5525"/>
                </a:lnTo>
                <a:lnTo>
                  <a:pt x="5513" y="5502"/>
                </a:lnTo>
                <a:lnTo>
                  <a:pt x="5680" y="5466"/>
                </a:lnTo>
                <a:lnTo>
                  <a:pt x="5966" y="5347"/>
                </a:lnTo>
                <a:lnTo>
                  <a:pt x="6192" y="5156"/>
                </a:lnTo>
                <a:lnTo>
                  <a:pt x="6335" y="4906"/>
                </a:lnTo>
                <a:lnTo>
                  <a:pt x="6371" y="4751"/>
                </a:lnTo>
                <a:lnTo>
                  <a:pt x="6394" y="4609"/>
                </a:lnTo>
                <a:lnTo>
                  <a:pt x="6371" y="4359"/>
                </a:lnTo>
                <a:lnTo>
                  <a:pt x="6275" y="4156"/>
                </a:lnTo>
                <a:lnTo>
                  <a:pt x="6132" y="3989"/>
                </a:lnTo>
                <a:lnTo>
                  <a:pt x="5870" y="3799"/>
                </a:lnTo>
                <a:lnTo>
                  <a:pt x="5466" y="3644"/>
                </a:lnTo>
                <a:lnTo>
                  <a:pt x="5287" y="3597"/>
                </a:lnTo>
                <a:lnTo>
                  <a:pt x="5192" y="3561"/>
                </a:lnTo>
                <a:lnTo>
                  <a:pt x="4847" y="3454"/>
                </a:lnTo>
                <a:lnTo>
                  <a:pt x="4656" y="3263"/>
                </a:lnTo>
                <a:lnTo>
                  <a:pt x="4680" y="3168"/>
                </a:lnTo>
                <a:lnTo>
                  <a:pt x="4704" y="3096"/>
                </a:lnTo>
                <a:lnTo>
                  <a:pt x="4835" y="2989"/>
                </a:lnTo>
                <a:lnTo>
                  <a:pt x="5144" y="2930"/>
                </a:lnTo>
                <a:lnTo>
                  <a:pt x="5382" y="2954"/>
                </a:lnTo>
                <a:lnTo>
                  <a:pt x="5573" y="2989"/>
                </a:lnTo>
                <a:lnTo>
                  <a:pt x="5751" y="3049"/>
                </a:lnTo>
                <a:lnTo>
                  <a:pt x="5882" y="3085"/>
                </a:lnTo>
                <a:lnTo>
                  <a:pt x="6109" y="2965"/>
                </a:lnTo>
                <a:lnTo>
                  <a:pt x="6168" y="2858"/>
                </a:lnTo>
                <a:lnTo>
                  <a:pt x="6192" y="2727"/>
                </a:lnTo>
                <a:lnTo>
                  <a:pt x="6085" y="2501"/>
                </a:lnTo>
                <a:lnTo>
                  <a:pt x="5966" y="2442"/>
                </a:lnTo>
                <a:lnTo>
                  <a:pt x="5728" y="2358"/>
                </a:lnTo>
                <a:lnTo>
                  <a:pt x="5525" y="2323"/>
                </a:lnTo>
                <a:lnTo>
                  <a:pt x="5525" y="2299"/>
                </a:lnTo>
                <a:lnTo>
                  <a:pt x="5513" y="2287"/>
                </a:lnTo>
                <a:lnTo>
                  <a:pt x="5513" y="1953"/>
                </a:lnTo>
                <a:lnTo>
                  <a:pt x="5501" y="1822"/>
                </a:lnTo>
                <a:lnTo>
                  <a:pt x="5323" y="1644"/>
                </a:lnTo>
                <a:lnTo>
                  <a:pt x="5192" y="1632"/>
                </a:lnTo>
                <a:close/>
                <a:moveTo>
                  <a:pt x="8133" y="656"/>
                </a:moveTo>
                <a:lnTo>
                  <a:pt x="8264" y="667"/>
                </a:lnTo>
                <a:lnTo>
                  <a:pt x="8442" y="846"/>
                </a:lnTo>
                <a:lnTo>
                  <a:pt x="8466" y="977"/>
                </a:lnTo>
                <a:lnTo>
                  <a:pt x="8466" y="5371"/>
                </a:lnTo>
                <a:lnTo>
                  <a:pt x="5894" y="7264"/>
                </a:lnTo>
                <a:lnTo>
                  <a:pt x="5740" y="7371"/>
                </a:lnTo>
                <a:lnTo>
                  <a:pt x="5394" y="7478"/>
                </a:lnTo>
                <a:lnTo>
                  <a:pt x="5025" y="7478"/>
                </a:lnTo>
                <a:lnTo>
                  <a:pt x="4680" y="7371"/>
                </a:lnTo>
                <a:lnTo>
                  <a:pt x="4525" y="7264"/>
                </a:lnTo>
                <a:lnTo>
                  <a:pt x="1953" y="5371"/>
                </a:lnTo>
                <a:lnTo>
                  <a:pt x="1953" y="977"/>
                </a:lnTo>
                <a:lnTo>
                  <a:pt x="1965" y="846"/>
                </a:lnTo>
                <a:lnTo>
                  <a:pt x="2144" y="667"/>
                </a:lnTo>
                <a:lnTo>
                  <a:pt x="2275" y="656"/>
                </a:lnTo>
                <a:close/>
                <a:moveTo>
                  <a:pt x="2275" y="1"/>
                </a:moveTo>
                <a:lnTo>
                  <a:pt x="2084" y="13"/>
                </a:lnTo>
                <a:lnTo>
                  <a:pt x="1727" y="167"/>
                </a:lnTo>
                <a:lnTo>
                  <a:pt x="1465" y="429"/>
                </a:lnTo>
                <a:lnTo>
                  <a:pt x="1310" y="787"/>
                </a:lnTo>
                <a:lnTo>
                  <a:pt x="1298" y="977"/>
                </a:lnTo>
                <a:lnTo>
                  <a:pt x="1298" y="5537"/>
                </a:lnTo>
                <a:lnTo>
                  <a:pt x="1298" y="5549"/>
                </a:lnTo>
                <a:lnTo>
                  <a:pt x="1310" y="5561"/>
                </a:lnTo>
                <a:lnTo>
                  <a:pt x="1298" y="5561"/>
                </a:lnTo>
                <a:lnTo>
                  <a:pt x="1310" y="5597"/>
                </a:lnTo>
                <a:lnTo>
                  <a:pt x="1322" y="5633"/>
                </a:lnTo>
                <a:lnTo>
                  <a:pt x="1322" y="5656"/>
                </a:lnTo>
                <a:lnTo>
                  <a:pt x="1334" y="5692"/>
                </a:lnTo>
                <a:lnTo>
                  <a:pt x="1358" y="5716"/>
                </a:lnTo>
                <a:lnTo>
                  <a:pt x="1370" y="5740"/>
                </a:lnTo>
                <a:lnTo>
                  <a:pt x="1394" y="5764"/>
                </a:lnTo>
                <a:lnTo>
                  <a:pt x="1417" y="5787"/>
                </a:lnTo>
                <a:lnTo>
                  <a:pt x="1429" y="5799"/>
                </a:lnTo>
                <a:lnTo>
                  <a:pt x="4132" y="7788"/>
                </a:lnTo>
                <a:lnTo>
                  <a:pt x="4382" y="7943"/>
                </a:lnTo>
                <a:lnTo>
                  <a:pt x="4918" y="8109"/>
                </a:lnTo>
                <a:lnTo>
                  <a:pt x="5204" y="8121"/>
                </a:lnTo>
                <a:lnTo>
                  <a:pt x="5501" y="8109"/>
                </a:lnTo>
                <a:lnTo>
                  <a:pt x="6037" y="7931"/>
                </a:lnTo>
                <a:lnTo>
                  <a:pt x="6275" y="7776"/>
                </a:lnTo>
                <a:lnTo>
                  <a:pt x="8978" y="5787"/>
                </a:lnTo>
                <a:lnTo>
                  <a:pt x="8990" y="5775"/>
                </a:lnTo>
                <a:lnTo>
                  <a:pt x="9002" y="5764"/>
                </a:lnTo>
                <a:lnTo>
                  <a:pt x="9026" y="5740"/>
                </a:lnTo>
                <a:lnTo>
                  <a:pt x="9038" y="5716"/>
                </a:lnTo>
                <a:lnTo>
                  <a:pt x="9061" y="5692"/>
                </a:lnTo>
                <a:lnTo>
                  <a:pt x="9073" y="5668"/>
                </a:lnTo>
                <a:lnTo>
                  <a:pt x="9085" y="5633"/>
                </a:lnTo>
                <a:lnTo>
                  <a:pt x="9097" y="5609"/>
                </a:lnTo>
                <a:lnTo>
                  <a:pt x="9109" y="5573"/>
                </a:lnTo>
                <a:lnTo>
                  <a:pt x="9109" y="5549"/>
                </a:lnTo>
                <a:lnTo>
                  <a:pt x="9109" y="5537"/>
                </a:lnTo>
                <a:lnTo>
                  <a:pt x="9109" y="977"/>
                </a:lnTo>
                <a:lnTo>
                  <a:pt x="9097" y="787"/>
                </a:lnTo>
                <a:lnTo>
                  <a:pt x="8954" y="429"/>
                </a:lnTo>
                <a:lnTo>
                  <a:pt x="8692" y="167"/>
                </a:lnTo>
                <a:lnTo>
                  <a:pt x="8335" y="13"/>
                </a:lnTo>
                <a:lnTo>
                  <a:pt x="8145" y="1"/>
                </a:lnTo>
                <a:close/>
                <a:moveTo>
                  <a:pt x="322" y="3906"/>
                </a:moveTo>
                <a:lnTo>
                  <a:pt x="191" y="3930"/>
                </a:lnTo>
                <a:lnTo>
                  <a:pt x="12" y="4109"/>
                </a:lnTo>
                <a:lnTo>
                  <a:pt x="0" y="4240"/>
                </a:lnTo>
                <a:lnTo>
                  <a:pt x="0" y="9443"/>
                </a:lnTo>
                <a:lnTo>
                  <a:pt x="12" y="9645"/>
                </a:lnTo>
                <a:lnTo>
                  <a:pt x="155" y="9990"/>
                </a:lnTo>
                <a:lnTo>
                  <a:pt x="429" y="10264"/>
                </a:lnTo>
                <a:lnTo>
                  <a:pt x="774" y="10407"/>
                </a:lnTo>
                <a:lnTo>
                  <a:pt x="977" y="10419"/>
                </a:lnTo>
                <a:lnTo>
                  <a:pt x="9443" y="10419"/>
                </a:lnTo>
                <a:lnTo>
                  <a:pt x="9645" y="10407"/>
                </a:lnTo>
                <a:lnTo>
                  <a:pt x="9990" y="10264"/>
                </a:lnTo>
                <a:lnTo>
                  <a:pt x="10252" y="9990"/>
                </a:lnTo>
                <a:lnTo>
                  <a:pt x="10407" y="9645"/>
                </a:lnTo>
                <a:lnTo>
                  <a:pt x="10419" y="9443"/>
                </a:lnTo>
                <a:lnTo>
                  <a:pt x="10419" y="4240"/>
                </a:lnTo>
                <a:lnTo>
                  <a:pt x="10407" y="4109"/>
                </a:lnTo>
                <a:lnTo>
                  <a:pt x="10228" y="3930"/>
                </a:lnTo>
                <a:lnTo>
                  <a:pt x="10097" y="3906"/>
                </a:lnTo>
                <a:lnTo>
                  <a:pt x="9966" y="3930"/>
                </a:lnTo>
                <a:lnTo>
                  <a:pt x="9788" y="4109"/>
                </a:lnTo>
                <a:lnTo>
                  <a:pt x="9764" y="4240"/>
                </a:lnTo>
                <a:lnTo>
                  <a:pt x="9764" y="9443"/>
                </a:lnTo>
                <a:lnTo>
                  <a:pt x="9752" y="9574"/>
                </a:lnTo>
                <a:lnTo>
                  <a:pt x="9573" y="9752"/>
                </a:lnTo>
                <a:lnTo>
                  <a:pt x="9443" y="9764"/>
                </a:lnTo>
                <a:lnTo>
                  <a:pt x="977" y="9764"/>
                </a:lnTo>
                <a:lnTo>
                  <a:pt x="846" y="9752"/>
                </a:lnTo>
                <a:lnTo>
                  <a:pt x="667" y="9574"/>
                </a:lnTo>
                <a:lnTo>
                  <a:pt x="655" y="9443"/>
                </a:lnTo>
                <a:lnTo>
                  <a:pt x="655" y="4240"/>
                </a:lnTo>
                <a:lnTo>
                  <a:pt x="632" y="4109"/>
                </a:lnTo>
                <a:lnTo>
                  <a:pt x="453" y="3930"/>
                </a:lnTo>
                <a:lnTo>
                  <a:pt x="322" y="390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59"/>
          <p:cNvSpPr/>
          <p:nvPr/>
        </p:nvSpPr>
        <p:spPr>
          <a:xfrm>
            <a:off x="4852605" y="1825526"/>
            <a:ext cx="582969" cy="583025"/>
          </a:xfrm>
          <a:custGeom>
            <a:avLst/>
            <a:gdLst/>
            <a:ahLst/>
            <a:cxnLst/>
            <a:rect l="l" t="t" r="r" b="b"/>
            <a:pathLst>
              <a:path w="10419" h="10420" extrusionOk="0">
                <a:moveTo>
                  <a:pt x="3763" y="894"/>
                </a:moveTo>
                <a:lnTo>
                  <a:pt x="3596" y="1120"/>
                </a:lnTo>
                <a:lnTo>
                  <a:pt x="3322" y="1632"/>
                </a:lnTo>
                <a:lnTo>
                  <a:pt x="3072" y="2239"/>
                </a:lnTo>
                <a:lnTo>
                  <a:pt x="2882" y="2906"/>
                </a:lnTo>
                <a:lnTo>
                  <a:pt x="2798" y="3263"/>
                </a:lnTo>
                <a:lnTo>
                  <a:pt x="1096" y="3263"/>
                </a:lnTo>
                <a:lnTo>
                  <a:pt x="1310" y="2846"/>
                </a:lnTo>
                <a:lnTo>
                  <a:pt x="1858" y="2120"/>
                </a:lnTo>
                <a:lnTo>
                  <a:pt x="2536" y="1513"/>
                </a:lnTo>
                <a:lnTo>
                  <a:pt x="3322" y="1060"/>
                </a:lnTo>
                <a:lnTo>
                  <a:pt x="3763" y="894"/>
                </a:lnTo>
                <a:close/>
                <a:moveTo>
                  <a:pt x="5215" y="656"/>
                </a:moveTo>
                <a:lnTo>
                  <a:pt x="5346" y="667"/>
                </a:lnTo>
                <a:lnTo>
                  <a:pt x="5644" y="787"/>
                </a:lnTo>
                <a:lnTo>
                  <a:pt x="5965" y="1060"/>
                </a:lnTo>
                <a:lnTo>
                  <a:pt x="6311" y="1513"/>
                </a:lnTo>
                <a:lnTo>
                  <a:pt x="6477" y="1822"/>
                </a:lnTo>
                <a:lnTo>
                  <a:pt x="6620" y="2132"/>
                </a:lnTo>
                <a:lnTo>
                  <a:pt x="6858" y="2858"/>
                </a:lnTo>
                <a:lnTo>
                  <a:pt x="6942" y="3263"/>
                </a:lnTo>
                <a:lnTo>
                  <a:pt x="3465" y="3263"/>
                </a:lnTo>
                <a:lnTo>
                  <a:pt x="3560" y="2858"/>
                </a:lnTo>
                <a:lnTo>
                  <a:pt x="3810" y="2132"/>
                </a:lnTo>
                <a:lnTo>
                  <a:pt x="3953" y="1822"/>
                </a:lnTo>
                <a:lnTo>
                  <a:pt x="4120" y="1513"/>
                </a:lnTo>
                <a:lnTo>
                  <a:pt x="4453" y="1060"/>
                </a:lnTo>
                <a:lnTo>
                  <a:pt x="4787" y="787"/>
                </a:lnTo>
                <a:lnTo>
                  <a:pt x="5084" y="667"/>
                </a:lnTo>
                <a:lnTo>
                  <a:pt x="5215" y="656"/>
                </a:lnTo>
                <a:close/>
                <a:moveTo>
                  <a:pt x="6668" y="894"/>
                </a:moveTo>
                <a:lnTo>
                  <a:pt x="7108" y="1049"/>
                </a:lnTo>
                <a:lnTo>
                  <a:pt x="7894" y="1513"/>
                </a:lnTo>
                <a:lnTo>
                  <a:pt x="8573" y="2120"/>
                </a:lnTo>
                <a:lnTo>
                  <a:pt x="9121" y="2846"/>
                </a:lnTo>
                <a:lnTo>
                  <a:pt x="9335" y="3263"/>
                </a:lnTo>
                <a:lnTo>
                  <a:pt x="7632" y="3263"/>
                </a:lnTo>
                <a:lnTo>
                  <a:pt x="7549" y="2894"/>
                </a:lnTo>
                <a:lnTo>
                  <a:pt x="7358" y="2227"/>
                </a:lnTo>
                <a:lnTo>
                  <a:pt x="7108" y="1632"/>
                </a:lnTo>
                <a:lnTo>
                  <a:pt x="6823" y="1120"/>
                </a:lnTo>
                <a:lnTo>
                  <a:pt x="6668" y="894"/>
                </a:lnTo>
                <a:close/>
                <a:moveTo>
                  <a:pt x="2691" y="3906"/>
                </a:moveTo>
                <a:lnTo>
                  <a:pt x="2620" y="4549"/>
                </a:lnTo>
                <a:lnTo>
                  <a:pt x="2608" y="5216"/>
                </a:lnTo>
                <a:lnTo>
                  <a:pt x="2620" y="5883"/>
                </a:lnTo>
                <a:lnTo>
                  <a:pt x="2691" y="6514"/>
                </a:lnTo>
                <a:lnTo>
                  <a:pt x="845" y="6514"/>
                </a:lnTo>
                <a:lnTo>
                  <a:pt x="762" y="6204"/>
                </a:lnTo>
                <a:lnTo>
                  <a:pt x="667" y="5549"/>
                </a:lnTo>
                <a:lnTo>
                  <a:pt x="655" y="5216"/>
                </a:lnTo>
                <a:lnTo>
                  <a:pt x="667" y="4871"/>
                </a:lnTo>
                <a:lnTo>
                  <a:pt x="762" y="4228"/>
                </a:lnTo>
                <a:lnTo>
                  <a:pt x="845" y="3906"/>
                </a:lnTo>
                <a:close/>
                <a:moveTo>
                  <a:pt x="7085" y="3906"/>
                </a:moveTo>
                <a:lnTo>
                  <a:pt x="7156" y="4537"/>
                </a:lnTo>
                <a:lnTo>
                  <a:pt x="7168" y="5216"/>
                </a:lnTo>
                <a:lnTo>
                  <a:pt x="7156" y="5883"/>
                </a:lnTo>
                <a:lnTo>
                  <a:pt x="7085" y="6514"/>
                </a:lnTo>
                <a:lnTo>
                  <a:pt x="3346" y="6514"/>
                </a:lnTo>
                <a:lnTo>
                  <a:pt x="3274" y="5883"/>
                </a:lnTo>
                <a:lnTo>
                  <a:pt x="3263" y="5216"/>
                </a:lnTo>
                <a:lnTo>
                  <a:pt x="3274" y="4537"/>
                </a:lnTo>
                <a:lnTo>
                  <a:pt x="3346" y="3906"/>
                </a:lnTo>
                <a:close/>
                <a:moveTo>
                  <a:pt x="9585" y="3906"/>
                </a:moveTo>
                <a:lnTo>
                  <a:pt x="9668" y="4228"/>
                </a:lnTo>
                <a:lnTo>
                  <a:pt x="9764" y="4871"/>
                </a:lnTo>
                <a:lnTo>
                  <a:pt x="9776" y="5216"/>
                </a:lnTo>
                <a:lnTo>
                  <a:pt x="9764" y="5549"/>
                </a:lnTo>
                <a:lnTo>
                  <a:pt x="9668" y="6204"/>
                </a:lnTo>
                <a:lnTo>
                  <a:pt x="9585" y="6514"/>
                </a:lnTo>
                <a:lnTo>
                  <a:pt x="7716" y="6514"/>
                </a:lnTo>
                <a:lnTo>
                  <a:pt x="7811" y="5883"/>
                </a:lnTo>
                <a:lnTo>
                  <a:pt x="7823" y="5216"/>
                </a:lnTo>
                <a:lnTo>
                  <a:pt x="7811" y="4549"/>
                </a:lnTo>
                <a:lnTo>
                  <a:pt x="7716" y="3906"/>
                </a:lnTo>
                <a:close/>
                <a:moveTo>
                  <a:pt x="9335" y="7169"/>
                </a:moveTo>
                <a:lnTo>
                  <a:pt x="9121" y="7573"/>
                </a:lnTo>
                <a:lnTo>
                  <a:pt x="8573" y="8300"/>
                </a:lnTo>
                <a:lnTo>
                  <a:pt x="7894" y="8907"/>
                </a:lnTo>
                <a:lnTo>
                  <a:pt x="7108" y="9371"/>
                </a:lnTo>
                <a:lnTo>
                  <a:pt x="6668" y="9538"/>
                </a:lnTo>
                <a:lnTo>
                  <a:pt x="6668" y="9538"/>
                </a:lnTo>
                <a:lnTo>
                  <a:pt x="6823" y="9312"/>
                </a:lnTo>
                <a:lnTo>
                  <a:pt x="7108" y="8788"/>
                </a:lnTo>
                <a:lnTo>
                  <a:pt x="7358" y="8193"/>
                </a:lnTo>
                <a:lnTo>
                  <a:pt x="7549" y="7526"/>
                </a:lnTo>
                <a:lnTo>
                  <a:pt x="7632" y="7169"/>
                </a:lnTo>
                <a:close/>
                <a:moveTo>
                  <a:pt x="2798" y="7169"/>
                </a:moveTo>
                <a:lnTo>
                  <a:pt x="2882" y="7526"/>
                </a:lnTo>
                <a:lnTo>
                  <a:pt x="3072" y="8193"/>
                </a:lnTo>
                <a:lnTo>
                  <a:pt x="3322" y="8788"/>
                </a:lnTo>
                <a:lnTo>
                  <a:pt x="3596" y="9312"/>
                </a:lnTo>
                <a:lnTo>
                  <a:pt x="3763" y="9538"/>
                </a:lnTo>
                <a:lnTo>
                  <a:pt x="3322" y="9371"/>
                </a:lnTo>
                <a:lnTo>
                  <a:pt x="2536" y="8907"/>
                </a:lnTo>
                <a:lnTo>
                  <a:pt x="1858" y="8300"/>
                </a:lnTo>
                <a:lnTo>
                  <a:pt x="1310" y="7573"/>
                </a:lnTo>
                <a:lnTo>
                  <a:pt x="1096" y="7169"/>
                </a:lnTo>
                <a:close/>
                <a:moveTo>
                  <a:pt x="6942" y="7169"/>
                </a:moveTo>
                <a:lnTo>
                  <a:pt x="6858" y="7561"/>
                </a:lnTo>
                <a:lnTo>
                  <a:pt x="6620" y="8288"/>
                </a:lnTo>
                <a:lnTo>
                  <a:pt x="6477" y="8609"/>
                </a:lnTo>
                <a:lnTo>
                  <a:pt x="6311" y="8919"/>
                </a:lnTo>
                <a:lnTo>
                  <a:pt x="5965" y="9359"/>
                </a:lnTo>
                <a:lnTo>
                  <a:pt x="5644" y="9633"/>
                </a:lnTo>
                <a:lnTo>
                  <a:pt x="5346" y="9764"/>
                </a:lnTo>
                <a:lnTo>
                  <a:pt x="5215" y="9776"/>
                </a:lnTo>
                <a:lnTo>
                  <a:pt x="5084" y="9764"/>
                </a:lnTo>
                <a:lnTo>
                  <a:pt x="4787" y="9633"/>
                </a:lnTo>
                <a:lnTo>
                  <a:pt x="4453" y="9359"/>
                </a:lnTo>
                <a:lnTo>
                  <a:pt x="4120" y="8919"/>
                </a:lnTo>
                <a:lnTo>
                  <a:pt x="3953" y="8609"/>
                </a:lnTo>
                <a:lnTo>
                  <a:pt x="3810" y="8288"/>
                </a:lnTo>
                <a:lnTo>
                  <a:pt x="3560" y="7561"/>
                </a:lnTo>
                <a:lnTo>
                  <a:pt x="3465" y="7169"/>
                </a:lnTo>
                <a:close/>
                <a:moveTo>
                  <a:pt x="5215" y="1"/>
                </a:moveTo>
                <a:lnTo>
                  <a:pt x="4679" y="25"/>
                </a:lnTo>
                <a:lnTo>
                  <a:pt x="3655" y="227"/>
                </a:lnTo>
                <a:lnTo>
                  <a:pt x="2727" y="620"/>
                </a:lnTo>
                <a:lnTo>
                  <a:pt x="1893" y="1191"/>
                </a:lnTo>
                <a:lnTo>
                  <a:pt x="1191" y="1894"/>
                </a:lnTo>
                <a:lnTo>
                  <a:pt x="619" y="2727"/>
                </a:lnTo>
                <a:lnTo>
                  <a:pt x="226" y="3656"/>
                </a:lnTo>
                <a:lnTo>
                  <a:pt x="24" y="4680"/>
                </a:lnTo>
                <a:lnTo>
                  <a:pt x="0" y="5216"/>
                </a:lnTo>
                <a:lnTo>
                  <a:pt x="24" y="5752"/>
                </a:lnTo>
                <a:lnTo>
                  <a:pt x="226" y="6764"/>
                </a:lnTo>
                <a:lnTo>
                  <a:pt x="619" y="7704"/>
                </a:lnTo>
                <a:lnTo>
                  <a:pt x="1191" y="8526"/>
                </a:lnTo>
                <a:lnTo>
                  <a:pt x="1893" y="9240"/>
                </a:lnTo>
                <a:lnTo>
                  <a:pt x="2727" y="9800"/>
                </a:lnTo>
                <a:lnTo>
                  <a:pt x="3655" y="10193"/>
                </a:lnTo>
                <a:lnTo>
                  <a:pt x="4679" y="10407"/>
                </a:lnTo>
                <a:lnTo>
                  <a:pt x="5215" y="10419"/>
                </a:lnTo>
                <a:lnTo>
                  <a:pt x="5751" y="10407"/>
                </a:lnTo>
                <a:lnTo>
                  <a:pt x="6763" y="10193"/>
                </a:lnTo>
                <a:lnTo>
                  <a:pt x="7704" y="9800"/>
                </a:lnTo>
                <a:lnTo>
                  <a:pt x="8525" y="9240"/>
                </a:lnTo>
                <a:lnTo>
                  <a:pt x="9240" y="8526"/>
                </a:lnTo>
                <a:lnTo>
                  <a:pt x="9799" y="7704"/>
                </a:lnTo>
                <a:lnTo>
                  <a:pt x="10192" y="6764"/>
                </a:lnTo>
                <a:lnTo>
                  <a:pt x="10407" y="5752"/>
                </a:lnTo>
                <a:lnTo>
                  <a:pt x="10418" y="5216"/>
                </a:lnTo>
                <a:lnTo>
                  <a:pt x="10407" y="4680"/>
                </a:lnTo>
                <a:lnTo>
                  <a:pt x="10192" y="3656"/>
                </a:lnTo>
                <a:lnTo>
                  <a:pt x="9799" y="2727"/>
                </a:lnTo>
                <a:lnTo>
                  <a:pt x="9240" y="1894"/>
                </a:lnTo>
                <a:lnTo>
                  <a:pt x="8525" y="1191"/>
                </a:lnTo>
                <a:lnTo>
                  <a:pt x="7704" y="620"/>
                </a:lnTo>
                <a:lnTo>
                  <a:pt x="6763" y="227"/>
                </a:lnTo>
                <a:lnTo>
                  <a:pt x="5751" y="25"/>
                </a:lnTo>
                <a:lnTo>
                  <a:pt x="52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59"/>
          <p:cNvSpPr/>
          <p:nvPr/>
        </p:nvSpPr>
        <p:spPr>
          <a:xfrm>
            <a:off x="5975117" y="1898823"/>
            <a:ext cx="583025" cy="437101"/>
          </a:xfrm>
          <a:custGeom>
            <a:avLst/>
            <a:gdLst/>
            <a:ahLst/>
            <a:cxnLst/>
            <a:rect l="l" t="t" r="r" b="b"/>
            <a:pathLst>
              <a:path w="10420" h="7812" extrusionOk="0">
                <a:moveTo>
                  <a:pt x="9122" y="643"/>
                </a:moveTo>
                <a:lnTo>
                  <a:pt x="9252" y="655"/>
                </a:lnTo>
                <a:lnTo>
                  <a:pt x="9491" y="751"/>
                </a:lnTo>
                <a:lnTo>
                  <a:pt x="9669" y="929"/>
                </a:lnTo>
                <a:lnTo>
                  <a:pt x="9764" y="1167"/>
                </a:lnTo>
                <a:lnTo>
                  <a:pt x="9776" y="1298"/>
                </a:lnTo>
                <a:lnTo>
                  <a:pt x="9776" y="2108"/>
                </a:lnTo>
                <a:lnTo>
                  <a:pt x="5800" y="5025"/>
                </a:lnTo>
                <a:lnTo>
                  <a:pt x="5657" y="5120"/>
                </a:lnTo>
                <a:lnTo>
                  <a:pt x="5371" y="5216"/>
                </a:lnTo>
                <a:lnTo>
                  <a:pt x="5061" y="5216"/>
                </a:lnTo>
                <a:lnTo>
                  <a:pt x="4776" y="5120"/>
                </a:lnTo>
                <a:lnTo>
                  <a:pt x="4633" y="5025"/>
                </a:lnTo>
                <a:lnTo>
                  <a:pt x="656" y="2108"/>
                </a:lnTo>
                <a:lnTo>
                  <a:pt x="656" y="1298"/>
                </a:lnTo>
                <a:lnTo>
                  <a:pt x="644" y="1298"/>
                </a:lnTo>
                <a:lnTo>
                  <a:pt x="644" y="1167"/>
                </a:lnTo>
                <a:lnTo>
                  <a:pt x="751" y="929"/>
                </a:lnTo>
                <a:lnTo>
                  <a:pt x="930" y="751"/>
                </a:lnTo>
                <a:lnTo>
                  <a:pt x="1168" y="655"/>
                </a:lnTo>
                <a:lnTo>
                  <a:pt x="1287" y="643"/>
                </a:lnTo>
                <a:close/>
                <a:moveTo>
                  <a:pt x="9776" y="2918"/>
                </a:moveTo>
                <a:lnTo>
                  <a:pt x="9776" y="6513"/>
                </a:lnTo>
                <a:lnTo>
                  <a:pt x="9764" y="6644"/>
                </a:lnTo>
                <a:lnTo>
                  <a:pt x="9669" y="6871"/>
                </a:lnTo>
                <a:lnTo>
                  <a:pt x="9491" y="7049"/>
                </a:lnTo>
                <a:lnTo>
                  <a:pt x="9252" y="7144"/>
                </a:lnTo>
                <a:lnTo>
                  <a:pt x="9122" y="7156"/>
                </a:lnTo>
                <a:lnTo>
                  <a:pt x="1311" y="7156"/>
                </a:lnTo>
                <a:lnTo>
                  <a:pt x="1180" y="7144"/>
                </a:lnTo>
                <a:lnTo>
                  <a:pt x="942" y="7049"/>
                </a:lnTo>
                <a:lnTo>
                  <a:pt x="763" y="6871"/>
                </a:lnTo>
                <a:lnTo>
                  <a:pt x="668" y="6644"/>
                </a:lnTo>
                <a:lnTo>
                  <a:pt x="656" y="6513"/>
                </a:lnTo>
                <a:lnTo>
                  <a:pt x="656" y="2918"/>
                </a:lnTo>
                <a:lnTo>
                  <a:pt x="4252" y="5549"/>
                </a:lnTo>
                <a:lnTo>
                  <a:pt x="4478" y="5704"/>
                </a:lnTo>
                <a:lnTo>
                  <a:pt x="4966" y="5859"/>
                </a:lnTo>
                <a:lnTo>
                  <a:pt x="5466" y="5859"/>
                </a:lnTo>
                <a:lnTo>
                  <a:pt x="5954" y="5704"/>
                </a:lnTo>
                <a:lnTo>
                  <a:pt x="6181" y="5549"/>
                </a:lnTo>
                <a:lnTo>
                  <a:pt x="9776" y="2918"/>
                </a:lnTo>
                <a:close/>
                <a:moveTo>
                  <a:pt x="1311" y="0"/>
                </a:moveTo>
                <a:lnTo>
                  <a:pt x="1037" y="12"/>
                </a:lnTo>
                <a:lnTo>
                  <a:pt x="572" y="215"/>
                </a:lnTo>
                <a:lnTo>
                  <a:pt x="227" y="560"/>
                </a:lnTo>
                <a:lnTo>
                  <a:pt x="25" y="1036"/>
                </a:lnTo>
                <a:lnTo>
                  <a:pt x="1" y="1298"/>
                </a:lnTo>
                <a:lnTo>
                  <a:pt x="1" y="6513"/>
                </a:lnTo>
                <a:lnTo>
                  <a:pt x="25" y="6775"/>
                </a:lnTo>
                <a:lnTo>
                  <a:pt x="227" y="7240"/>
                </a:lnTo>
                <a:lnTo>
                  <a:pt x="572" y="7597"/>
                </a:lnTo>
                <a:lnTo>
                  <a:pt x="1037" y="7787"/>
                </a:lnTo>
                <a:lnTo>
                  <a:pt x="1311" y="7811"/>
                </a:lnTo>
                <a:lnTo>
                  <a:pt x="9122" y="7811"/>
                </a:lnTo>
                <a:lnTo>
                  <a:pt x="9383" y="7787"/>
                </a:lnTo>
                <a:lnTo>
                  <a:pt x="9860" y="7597"/>
                </a:lnTo>
                <a:lnTo>
                  <a:pt x="10205" y="7240"/>
                </a:lnTo>
                <a:lnTo>
                  <a:pt x="10407" y="6775"/>
                </a:lnTo>
                <a:lnTo>
                  <a:pt x="10419" y="6513"/>
                </a:lnTo>
                <a:lnTo>
                  <a:pt x="10419" y="1298"/>
                </a:lnTo>
                <a:lnTo>
                  <a:pt x="10407" y="1036"/>
                </a:lnTo>
                <a:lnTo>
                  <a:pt x="10205" y="560"/>
                </a:lnTo>
                <a:lnTo>
                  <a:pt x="9860" y="215"/>
                </a:lnTo>
                <a:lnTo>
                  <a:pt x="9383" y="12"/>
                </a:lnTo>
                <a:lnTo>
                  <a:pt x="91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59"/>
          <p:cNvSpPr/>
          <p:nvPr/>
        </p:nvSpPr>
        <p:spPr>
          <a:xfrm>
            <a:off x="1576157" y="1832855"/>
            <a:ext cx="400452" cy="557679"/>
          </a:xfrm>
          <a:custGeom>
            <a:avLst/>
            <a:gdLst/>
            <a:ahLst/>
            <a:cxnLst/>
            <a:rect l="l" t="t" r="r" b="b"/>
            <a:pathLst>
              <a:path w="7157" h="9967" extrusionOk="0">
                <a:moveTo>
                  <a:pt x="1620" y="6037"/>
                </a:moveTo>
                <a:lnTo>
                  <a:pt x="1489" y="6061"/>
                </a:lnTo>
                <a:lnTo>
                  <a:pt x="1310" y="6240"/>
                </a:lnTo>
                <a:lnTo>
                  <a:pt x="1299" y="6359"/>
                </a:lnTo>
                <a:lnTo>
                  <a:pt x="1310" y="6597"/>
                </a:lnTo>
                <a:lnTo>
                  <a:pt x="1394" y="7049"/>
                </a:lnTo>
                <a:lnTo>
                  <a:pt x="1572" y="7466"/>
                </a:lnTo>
                <a:lnTo>
                  <a:pt x="1811" y="7835"/>
                </a:lnTo>
                <a:lnTo>
                  <a:pt x="2120" y="8145"/>
                </a:lnTo>
                <a:lnTo>
                  <a:pt x="2489" y="8395"/>
                </a:lnTo>
                <a:lnTo>
                  <a:pt x="2894" y="8562"/>
                </a:lnTo>
                <a:lnTo>
                  <a:pt x="3346" y="8657"/>
                </a:lnTo>
                <a:lnTo>
                  <a:pt x="3573" y="8657"/>
                </a:lnTo>
                <a:lnTo>
                  <a:pt x="3704" y="8645"/>
                </a:lnTo>
                <a:lnTo>
                  <a:pt x="3882" y="8466"/>
                </a:lnTo>
                <a:lnTo>
                  <a:pt x="3906" y="8335"/>
                </a:lnTo>
                <a:lnTo>
                  <a:pt x="3882" y="8204"/>
                </a:lnTo>
                <a:lnTo>
                  <a:pt x="3704" y="8026"/>
                </a:lnTo>
                <a:lnTo>
                  <a:pt x="3573" y="8014"/>
                </a:lnTo>
                <a:lnTo>
                  <a:pt x="3406" y="8002"/>
                </a:lnTo>
                <a:lnTo>
                  <a:pt x="3096" y="7942"/>
                </a:lnTo>
                <a:lnTo>
                  <a:pt x="2799" y="7812"/>
                </a:lnTo>
                <a:lnTo>
                  <a:pt x="2537" y="7645"/>
                </a:lnTo>
                <a:lnTo>
                  <a:pt x="2323" y="7419"/>
                </a:lnTo>
                <a:lnTo>
                  <a:pt x="2144" y="7157"/>
                </a:lnTo>
                <a:lnTo>
                  <a:pt x="2025" y="6859"/>
                </a:lnTo>
                <a:lnTo>
                  <a:pt x="1953" y="6537"/>
                </a:lnTo>
                <a:lnTo>
                  <a:pt x="1953" y="6359"/>
                </a:lnTo>
                <a:lnTo>
                  <a:pt x="1930" y="6240"/>
                </a:lnTo>
                <a:lnTo>
                  <a:pt x="1751" y="6061"/>
                </a:lnTo>
                <a:lnTo>
                  <a:pt x="1620" y="6037"/>
                </a:lnTo>
                <a:close/>
                <a:moveTo>
                  <a:pt x="3573" y="667"/>
                </a:moveTo>
                <a:lnTo>
                  <a:pt x="3978" y="1251"/>
                </a:lnTo>
                <a:lnTo>
                  <a:pt x="4942" y="2775"/>
                </a:lnTo>
                <a:lnTo>
                  <a:pt x="5430" y="3608"/>
                </a:lnTo>
                <a:lnTo>
                  <a:pt x="5871" y="4454"/>
                </a:lnTo>
                <a:lnTo>
                  <a:pt x="6216" y="5228"/>
                </a:lnTo>
                <a:lnTo>
                  <a:pt x="6347" y="5597"/>
                </a:lnTo>
                <a:lnTo>
                  <a:pt x="6502" y="6168"/>
                </a:lnTo>
                <a:lnTo>
                  <a:pt x="6514" y="6359"/>
                </a:lnTo>
                <a:lnTo>
                  <a:pt x="6502" y="6668"/>
                </a:lnTo>
                <a:lnTo>
                  <a:pt x="6383" y="7252"/>
                </a:lnTo>
                <a:lnTo>
                  <a:pt x="6156" y="7776"/>
                </a:lnTo>
                <a:lnTo>
                  <a:pt x="5847" y="8252"/>
                </a:lnTo>
                <a:lnTo>
                  <a:pt x="5442" y="8645"/>
                </a:lnTo>
                <a:lnTo>
                  <a:pt x="4978" y="8966"/>
                </a:lnTo>
                <a:lnTo>
                  <a:pt x="4454" y="9181"/>
                </a:lnTo>
                <a:lnTo>
                  <a:pt x="3882" y="9300"/>
                </a:lnTo>
                <a:lnTo>
                  <a:pt x="3573" y="9312"/>
                </a:lnTo>
                <a:lnTo>
                  <a:pt x="3275" y="9300"/>
                </a:lnTo>
                <a:lnTo>
                  <a:pt x="2704" y="9181"/>
                </a:lnTo>
                <a:lnTo>
                  <a:pt x="2180" y="8966"/>
                </a:lnTo>
                <a:lnTo>
                  <a:pt x="1715" y="8645"/>
                </a:lnTo>
                <a:lnTo>
                  <a:pt x="1310" y="8252"/>
                </a:lnTo>
                <a:lnTo>
                  <a:pt x="1001" y="7776"/>
                </a:lnTo>
                <a:lnTo>
                  <a:pt x="775" y="7252"/>
                </a:lnTo>
                <a:lnTo>
                  <a:pt x="656" y="6668"/>
                </a:lnTo>
                <a:lnTo>
                  <a:pt x="644" y="6371"/>
                </a:lnTo>
                <a:lnTo>
                  <a:pt x="656" y="6168"/>
                </a:lnTo>
                <a:lnTo>
                  <a:pt x="810" y="5597"/>
                </a:lnTo>
                <a:lnTo>
                  <a:pt x="941" y="5228"/>
                </a:lnTo>
                <a:lnTo>
                  <a:pt x="1096" y="4847"/>
                </a:lnTo>
                <a:lnTo>
                  <a:pt x="1501" y="4037"/>
                </a:lnTo>
                <a:lnTo>
                  <a:pt x="1727" y="3608"/>
                </a:lnTo>
                <a:lnTo>
                  <a:pt x="2203" y="2775"/>
                </a:lnTo>
                <a:lnTo>
                  <a:pt x="3180" y="1251"/>
                </a:lnTo>
                <a:lnTo>
                  <a:pt x="3573" y="667"/>
                </a:lnTo>
                <a:close/>
                <a:moveTo>
                  <a:pt x="3430" y="1"/>
                </a:moveTo>
                <a:lnTo>
                  <a:pt x="3168" y="144"/>
                </a:lnTo>
                <a:lnTo>
                  <a:pt x="3061" y="263"/>
                </a:lnTo>
                <a:lnTo>
                  <a:pt x="2668" y="858"/>
                </a:lnTo>
                <a:lnTo>
                  <a:pt x="1656" y="2418"/>
                </a:lnTo>
                <a:lnTo>
                  <a:pt x="918" y="3727"/>
                </a:lnTo>
                <a:lnTo>
                  <a:pt x="501" y="4585"/>
                </a:lnTo>
                <a:lnTo>
                  <a:pt x="191" y="5371"/>
                </a:lnTo>
                <a:lnTo>
                  <a:pt x="13" y="6073"/>
                </a:lnTo>
                <a:lnTo>
                  <a:pt x="1" y="6371"/>
                </a:lnTo>
                <a:lnTo>
                  <a:pt x="13" y="6740"/>
                </a:lnTo>
                <a:lnTo>
                  <a:pt x="155" y="7442"/>
                </a:lnTo>
                <a:lnTo>
                  <a:pt x="429" y="8085"/>
                </a:lnTo>
                <a:lnTo>
                  <a:pt x="810" y="8657"/>
                </a:lnTo>
                <a:lnTo>
                  <a:pt x="1299" y="9145"/>
                </a:lnTo>
                <a:lnTo>
                  <a:pt x="1870" y="9538"/>
                </a:lnTo>
                <a:lnTo>
                  <a:pt x="2513" y="9812"/>
                </a:lnTo>
                <a:lnTo>
                  <a:pt x="3204" y="9955"/>
                </a:lnTo>
                <a:lnTo>
                  <a:pt x="3573" y="9967"/>
                </a:lnTo>
                <a:lnTo>
                  <a:pt x="3942" y="9955"/>
                </a:lnTo>
                <a:lnTo>
                  <a:pt x="4644" y="9812"/>
                </a:lnTo>
                <a:lnTo>
                  <a:pt x="5287" y="9538"/>
                </a:lnTo>
                <a:lnTo>
                  <a:pt x="5859" y="9145"/>
                </a:lnTo>
                <a:lnTo>
                  <a:pt x="6347" y="8657"/>
                </a:lnTo>
                <a:lnTo>
                  <a:pt x="6728" y="8085"/>
                </a:lnTo>
                <a:lnTo>
                  <a:pt x="7002" y="7442"/>
                </a:lnTo>
                <a:lnTo>
                  <a:pt x="7145" y="6740"/>
                </a:lnTo>
                <a:lnTo>
                  <a:pt x="7157" y="6371"/>
                </a:lnTo>
                <a:lnTo>
                  <a:pt x="7145" y="6073"/>
                </a:lnTo>
                <a:lnTo>
                  <a:pt x="6966" y="5371"/>
                </a:lnTo>
                <a:lnTo>
                  <a:pt x="6645" y="4585"/>
                </a:lnTo>
                <a:lnTo>
                  <a:pt x="6228" y="3727"/>
                </a:lnTo>
                <a:lnTo>
                  <a:pt x="5490" y="2418"/>
                </a:lnTo>
                <a:lnTo>
                  <a:pt x="4490" y="858"/>
                </a:lnTo>
                <a:lnTo>
                  <a:pt x="4085" y="263"/>
                </a:lnTo>
                <a:lnTo>
                  <a:pt x="3989" y="144"/>
                </a:lnTo>
                <a:lnTo>
                  <a:pt x="372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59"/>
          <p:cNvSpPr/>
          <p:nvPr/>
        </p:nvSpPr>
        <p:spPr>
          <a:xfrm>
            <a:off x="2716742" y="1862174"/>
            <a:ext cx="364475" cy="509727"/>
          </a:xfrm>
          <a:custGeom>
            <a:avLst/>
            <a:gdLst/>
            <a:ahLst/>
            <a:cxnLst/>
            <a:rect l="l" t="t" r="r" b="b"/>
            <a:pathLst>
              <a:path w="6514" h="9110" extrusionOk="0">
                <a:moveTo>
                  <a:pt x="2119" y="4227"/>
                </a:moveTo>
                <a:lnTo>
                  <a:pt x="2012" y="4239"/>
                </a:lnTo>
                <a:lnTo>
                  <a:pt x="1846" y="4311"/>
                </a:lnTo>
                <a:lnTo>
                  <a:pt x="1715" y="4442"/>
                </a:lnTo>
                <a:lnTo>
                  <a:pt x="1631" y="4620"/>
                </a:lnTo>
                <a:lnTo>
                  <a:pt x="1631" y="4716"/>
                </a:lnTo>
                <a:lnTo>
                  <a:pt x="1631" y="4823"/>
                </a:lnTo>
                <a:lnTo>
                  <a:pt x="1715" y="4990"/>
                </a:lnTo>
                <a:lnTo>
                  <a:pt x="1846" y="5120"/>
                </a:lnTo>
                <a:lnTo>
                  <a:pt x="2012" y="5180"/>
                </a:lnTo>
                <a:lnTo>
                  <a:pt x="2119" y="5192"/>
                </a:lnTo>
                <a:lnTo>
                  <a:pt x="2215" y="5180"/>
                </a:lnTo>
                <a:lnTo>
                  <a:pt x="2393" y="5120"/>
                </a:lnTo>
                <a:lnTo>
                  <a:pt x="2524" y="4990"/>
                </a:lnTo>
                <a:lnTo>
                  <a:pt x="2596" y="4823"/>
                </a:lnTo>
                <a:lnTo>
                  <a:pt x="2608" y="4716"/>
                </a:lnTo>
                <a:lnTo>
                  <a:pt x="2596" y="4620"/>
                </a:lnTo>
                <a:lnTo>
                  <a:pt x="2524" y="4442"/>
                </a:lnTo>
                <a:lnTo>
                  <a:pt x="2393" y="4311"/>
                </a:lnTo>
                <a:lnTo>
                  <a:pt x="2215" y="4239"/>
                </a:lnTo>
                <a:lnTo>
                  <a:pt x="2119" y="4227"/>
                </a:lnTo>
                <a:close/>
                <a:moveTo>
                  <a:pt x="4108" y="4573"/>
                </a:moveTo>
                <a:lnTo>
                  <a:pt x="4001" y="4656"/>
                </a:lnTo>
                <a:lnTo>
                  <a:pt x="2048" y="6585"/>
                </a:lnTo>
                <a:lnTo>
                  <a:pt x="1965" y="6692"/>
                </a:lnTo>
                <a:lnTo>
                  <a:pt x="1965" y="6942"/>
                </a:lnTo>
                <a:lnTo>
                  <a:pt x="2048" y="7049"/>
                </a:lnTo>
                <a:lnTo>
                  <a:pt x="2096" y="7097"/>
                </a:lnTo>
                <a:lnTo>
                  <a:pt x="2215" y="7145"/>
                </a:lnTo>
                <a:lnTo>
                  <a:pt x="2286" y="7145"/>
                </a:lnTo>
                <a:lnTo>
                  <a:pt x="2405" y="7133"/>
                </a:lnTo>
                <a:lnTo>
                  <a:pt x="2512" y="7049"/>
                </a:lnTo>
                <a:lnTo>
                  <a:pt x="4465" y="5109"/>
                </a:lnTo>
                <a:lnTo>
                  <a:pt x="4537" y="5013"/>
                </a:lnTo>
                <a:lnTo>
                  <a:pt x="4537" y="4763"/>
                </a:lnTo>
                <a:lnTo>
                  <a:pt x="4465" y="4656"/>
                </a:lnTo>
                <a:lnTo>
                  <a:pt x="4358" y="4573"/>
                </a:lnTo>
                <a:close/>
                <a:moveTo>
                  <a:pt x="4394" y="6490"/>
                </a:moveTo>
                <a:lnTo>
                  <a:pt x="4298" y="6502"/>
                </a:lnTo>
                <a:lnTo>
                  <a:pt x="4120" y="6573"/>
                </a:lnTo>
                <a:lnTo>
                  <a:pt x="3989" y="6704"/>
                </a:lnTo>
                <a:lnTo>
                  <a:pt x="3917" y="6871"/>
                </a:lnTo>
                <a:lnTo>
                  <a:pt x="3905" y="6966"/>
                </a:lnTo>
                <a:lnTo>
                  <a:pt x="3917" y="7061"/>
                </a:lnTo>
                <a:lnTo>
                  <a:pt x="3989" y="7228"/>
                </a:lnTo>
                <a:lnTo>
                  <a:pt x="4120" y="7359"/>
                </a:lnTo>
                <a:lnTo>
                  <a:pt x="4298" y="7430"/>
                </a:lnTo>
                <a:lnTo>
                  <a:pt x="4501" y="7430"/>
                </a:lnTo>
                <a:lnTo>
                  <a:pt x="4667" y="7359"/>
                </a:lnTo>
                <a:lnTo>
                  <a:pt x="4798" y="7228"/>
                </a:lnTo>
                <a:lnTo>
                  <a:pt x="4882" y="7061"/>
                </a:lnTo>
                <a:lnTo>
                  <a:pt x="4882" y="6966"/>
                </a:lnTo>
                <a:lnTo>
                  <a:pt x="4882" y="6871"/>
                </a:lnTo>
                <a:lnTo>
                  <a:pt x="4798" y="6704"/>
                </a:lnTo>
                <a:lnTo>
                  <a:pt x="4667" y="6573"/>
                </a:lnTo>
                <a:lnTo>
                  <a:pt x="4501" y="6502"/>
                </a:lnTo>
                <a:lnTo>
                  <a:pt x="4394" y="6490"/>
                </a:lnTo>
                <a:close/>
                <a:moveTo>
                  <a:pt x="3239" y="834"/>
                </a:moveTo>
                <a:lnTo>
                  <a:pt x="3405" y="1310"/>
                </a:lnTo>
                <a:lnTo>
                  <a:pt x="3798" y="2144"/>
                </a:lnTo>
                <a:lnTo>
                  <a:pt x="4441" y="3180"/>
                </a:lnTo>
                <a:lnTo>
                  <a:pt x="4846" y="3751"/>
                </a:lnTo>
                <a:lnTo>
                  <a:pt x="5275" y="4311"/>
                </a:lnTo>
                <a:lnTo>
                  <a:pt x="5703" y="5085"/>
                </a:lnTo>
                <a:lnTo>
                  <a:pt x="5846" y="5644"/>
                </a:lnTo>
                <a:lnTo>
                  <a:pt x="5858" y="5942"/>
                </a:lnTo>
                <a:lnTo>
                  <a:pt x="5846" y="6204"/>
                </a:lnTo>
                <a:lnTo>
                  <a:pt x="5751" y="6692"/>
                </a:lnTo>
                <a:lnTo>
                  <a:pt x="5549" y="7145"/>
                </a:lnTo>
                <a:lnTo>
                  <a:pt x="5263" y="7549"/>
                </a:lnTo>
                <a:lnTo>
                  <a:pt x="4918" y="7895"/>
                </a:lnTo>
                <a:lnTo>
                  <a:pt x="4501" y="8169"/>
                </a:lnTo>
                <a:lnTo>
                  <a:pt x="4036" y="8359"/>
                </a:lnTo>
                <a:lnTo>
                  <a:pt x="3524" y="8454"/>
                </a:lnTo>
                <a:lnTo>
                  <a:pt x="3263" y="8466"/>
                </a:lnTo>
                <a:lnTo>
                  <a:pt x="2989" y="8454"/>
                </a:lnTo>
                <a:lnTo>
                  <a:pt x="2477" y="8359"/>
                </a:lnTo>
                <a:lnTo>
                  <a:pt x="2012" y="8169"/>
                </a:lnTo>
                <a:lnTo>
                  <a:pt x="1596" y="7895"/>
                </a:lnTo>
                <a:lnTo>
                  <a:pt x="1250" y="7549"/>
                </a:lnTo>
                <a:lnTo>
                  <a:pt x="965" y="7145"/>
                </a:lnTo>
                <a:lnTo>
                  <a:pt x="762" y="6692"/>
                </a:lnTo>
                <a:lnTo>
                  <a:pt x="667" y="6204"/>
                </a:lnTo>
                <a:lnTo>
                  <a:pt x="655" y="5942"/>
                </a:lnTo>
                <a:lnTo>
                  <a:pt x="667" y="5644"/>
                </a:lnTo>
                <a:lnTo>
                  <a:pt x="810" y="5097"/>
                </a:lnTo>
                <a:lnTo>
                  <a:pt x="1238" y="4311"/>
                </a:lnTo>
                <a:lnTo>
                  <a:pt x="1655" y="3739"/>
                </a:lnTo>
                <a:lnTo>
                  <a:pt x="2060" y="3180"/>
                </a:lnTo>
                <a:lnTo>
                  <a:pt x="2691" y="2144"/>
                </a:lnTo>
                <a:lnTo>
                  <a:pt x="3072" y="1310"/>
                </a:lnTo>
                <a:lnTo>
                  <a:pt x="3239" y="834"/>
                </a:lnTo>
                <a:close/>
                <a:moveTo>
                  <a:pt x="3263" y="1"/>
                </a:moveTo>
                <a:lnTo>
                  <a:pt x="3084" y="12"/>
                </a:lnTo>
                <a:lnTo>
                  <a:pt x="2858" y="155"/>
                </a:lnTo>
                <a:lnTo>
                  <a:pt x="2751" y="298"/>
                </a:lnTo>
                <a:lnTo>
                  <a:pt x="2715" y="394"/>
                </a:lnTo>
                <a:lnTo>
                  <a:pt x="2548" y="905"/>
                </a:lnTo>
                <a:lnTo>
                  <a:pt x="2143" y="1787"/>
                </a:lnTo>
                <a:lnTo>
                  <a:pt x="1476" y="2870"/>
                </a:lnTo>
                <a:lnTo>
                  <a:pt x="822" y="3775"/>
                </a:lnTo>
                <a:lnTo>
                  <a:pt x="453" y="4347"/>
                </a:lnTo>
                <a:lnTo>
                  <a:pt x="167" y="4930"/>
                </a:lnTo>
                <a:lnTo>
                  <a:pt x="12" y="5585"/>
                </a:lnTo>
                <a:lnTo>
                  <a:pt x="0" y="5942"/>
                </a:lnTo>
                <a:lnTo>
                  <a:pt x="12" y="6264"/>
                </a:lnTo>
                <a:lnTo>
                  <a:pt x="143" y="6883"/>
                </a:lnTo>
                <a:lnTo>
                  <a:pt x="393" y="7454"/>
                </a:lnTo>
                <a:lnTo>
                  <a:pt x="738" y="7966"/>
                </a:lnTo>
                <a:lnTo>
                  <a:pt x="1179" y="8395"/>
                </a:lnTo>
                <a:lnTo>
                  <a:pt x="1703" y="8740"/>
                </a:lnTo>
                <a:lnTo>
                  <a:pt x="2286" y="8978"/>
                </a:lnTo>
                <a:lnTo>
                  <a:pt x="2917" y="9109"/>
                </a:lnTo>
                <a:lnTo>
                  <a:pt x="3596" y="9109"/>
                </a:lnTo>
                <a:lnTo>
                  <a:pt x="4227" y="8978"/>
                </a:lnTo>
                <a:lnTo>
                  <a:pt x="4810" y="8740"/>
                </a:lnTo>
                <a:lnTo>
                  <a:pt x="5334" y="8395"/>
                </a:lnTo>
                <a:lnTo>
                  <a:pt x="5775" y="7966"/>
                </a:lnTo>
                <a:lnTo>
                  <a:pt x="6120" y="7454"/>
                </a:lnTo>
                <a:lnTo>
                  <a:pt x="6370" y="6895"/>
                </a:lnTo>
                <a:lnTo>
                  <a:pt x="6501" y="6264"/>
                </a:lnTo>
                <a:lnTo>
                  <a:pt x="6513" y="5942"/>
                </a:lnTo>
                <a:lnTo>
                  <a:pt x="6501" y="5585"/>
                </a:lnTo>
                <a:lnTo>
                  <a:pt x="6346" y="4930"/>
                </a:lnTo>
                <a:lnTo>
                  <a:pt x="6061" y="4347"/>
                </a:lnTo>
                <a:lnTo>
                  <a:pt x="5691" y="3775"/>
                </a:lnTo>
                <a:lnTo>
                  <a:pt x="5037" y="2882"/>
                </a:lnTo>
                <a:lnTo>
                  <a:pt x="4370" y="1787"/>
                </a:lnTo>
                <a:lnTo>
                  <a:pt x="3965" y="905"/>
                </a:lnTo>
                <a:lnTo>
                  <a:pt x="3798" y="394"/>
                </a:lnTo>
                <a:lnTo>
                  <a:pt x="3763" y="298"/>
                </a:lnTo>
                <a:lnTo>
                  <a:pt x="3655" y="155"/>
                </a:lnTo>
                <a:lnTo>
                  <a:pt x="3429" y="12"/>
                </a:lnTo>
                <a:lnTo>
                  <a:pt x="32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59"/>
          <p:cNvSpPr/>
          <p:nvPr/>
        </p:nvSpPr>
        <p:spPr>
          <a:xfrm>
            <a:off x="7025060" y="1898823"/>
            <a:ext cx="728893" cy="473750"/>
          </a:xfrm>
          <a:custGeom>
            <a:avLst/>
            <a:gdLst/>
            <a:ahLst/>
            <a:cxnLst/>
            <a:rect l="l" t="t" r="r" b="b"/>
            <a:pathLst>
              <a:path w="13027" h="8467" extrusionOk="0">
                <a:moveTo>
                  <a:pt x="11110" y="4573"/>
                </a:moveTo>
                <a:lnTo>
                  <a:pt x="11003" y="4644"/>
                </a:lnTo>
                <a:lnTo>
                  <a:pt x="9776" y="5882"/>
                </a:lnTo>
                <a:lnTo>
                  <a:pt x="9193" y="5299"/>
                </a:lnTo>
                <a:lnTo>
                  <a:pt x="9086" y="5216"/>
                </a:lnTo>
                <a:lnTo>
                  <a:pt x="8836" y="5216"/>
                </a:lnTo>
                <a:lnTo>
                  <a:pt x="8729" y="5299"/>
                </a:lnTo>
                <a:lnTo>
                  <a:pt x="8645" y="5406"/>
                </a:lnTo>
                <a:lnTo>
                  <a:pt x="8645" y="5656"/>
                </a:lnTo>
                <a:lnTo>
                  <a:pt x="8729" y="5763"/>
                </a:lnTo>
                <a:lnTo>
                  <a:pt x="9538" y="6573"/>
                </a:lnTo>
                <a:lnTo>
                  <a:pt x="9645" y="6656"/>
                </a:lnTo>
                <a:lnTo>
                  <a:pt x="9895" y="6656"/>
                </a:lnTo>
                <a:lnTo>
                  <a:pt x="10003" y="6573"/>
                </a:lnTo>
                <a:lnTo>
                  <a:pt x="11467" y="5108"/>
                </a:lnTo>
                <a:lnTo>
                  <a:pt x="11551" y="5001"/>
                </a:lnTo>
                <a:lnTo>
                  <a:pt x="11551" y="4751"/>
                </a:lnTo>
                <a:lnTo>
                  <a:pt x="11467" y="4656"/>
                </a:lnTo>
                <a:lnTo>
                  <a:pt x="11467" y="4644"/>
                </a:lnTo>
                <a:lnTo>
                  <a:pt x="11360" y="4573"/>
                </a:lnTo>
                <a:close/>
                <a:moveTo>
                  <a:pt x="1311" y="0"/>
                </a:moveTo>
                <a:lnTo>
                  <a:pt x="1037" y="12"/>
                </a:lnTo>
                <a:lnTo>
                  <a:pt x="573" y="215"/>
                </a:lnTo>
                <a:lnTo>
                  <a:pt x="215" y="572"/>
                </a:lnTo>
                <a:lnTo>
                  <a:pt x="25" y="1036"/>
                </a:lnTo>
                <a:lnTo>
                  <a:pt x="1" y="1298"/>
                </a:lnTo>
                <a:lnTo>
                  <a:pt x="1" y="6513"/>
                </a:lnTo>
                <a:lnTo>
                  <a:pt x="25" y="6775"/>
                </a:lnTo>
                <a:lnTo>
                  <a:pt x="215" y="7240"/>
                </a:lnTo>
                <a:lnTo>
                  <a:pt x="573" y="7597"/>
                </a:lnTo>
                <a:lnTo>
                  <a:pt x="1037" y="7799"/>
                </a:lnTo>
                <a:lnTo>
                  <a:pt x="1311" y="7811"/>
                </a:lnTo>
                <a:lnTo>
                  <a:pt x="7336" y="7811"/>
                </a:lnTo>
                <a:lnTo>
                  <a:pt x="7097" y="7502"/>
                </a:lnTo>
                <a:lnTo>
                  <a:pt x="6907" y="7156"/>
                </a:lnTo>
                <a:lnTo>
                  <a:pt x="1168" y="7156"/>
                </a:lnTo>
                <a:lnTo>
                  <a:pt x="942" y="7049"/>
                </a:lnTo>
                <a:lnTo>
                  <a:pt x="763" y="6871"/>
                </a:lnTo>
                <a:lnTo>
                  <a:pt x="668" y="6644"/>
                </a:lnTo>
                <a:lnTo>
                  <a:pt x="656" y="6513"/>
                </a:lnTo>
                <a:lnTo>
                  <a:pt x="656" y="2918"/>
                </a:lnTo>
                <a:lnTo>
                  <a:pt x="4252" y="5549"/>
                </a:lnTo>
                <a:lnTo>
                  <a:pt x="4466" y="5704"/>
                </a:lnTo>
                <a:lnTo>
                  <a:pt x="4954" y="5859"/>
                </a:lnTo>
                <a:lnTo>
                  <a:pt x="5466" y="5859"/>
                </a:lnTo>
                <a:lnTo>
                  <a:pt x="5954" y="5704"/>
                </a:lnTo>
                <a:lnTo>
                  <a:pt x="6181" y="5549"/>
                </a:lnTo>
                <a:lnTo>
                  <a:pt x="6526" y="5299"/>
                </a:lnTo>
                <a:lnTo>
                  <a:pt x="6550" y="5049"/>
                </a:lnTo>
                <a:lnTo>
                  <a:pt x="6645" y="4585"/>
                </a:lnTo>
                <a:lnTo>
                  <a:pt x="6716" y="4358"/>
                </a:lnTo>
                <a:lnTo>
                  <a:pt x="6716" y="4358"/>
                </a:lnTo>
                <a:lnTo>
                  <a:pt x="5788" y="5025"/>
                </a:lnTo>
                <a:lnTo>
                  <a:pt x="5657" y="5120"/>
                </a:lnTo>
                <a:lnTo>
                  <a:pt x="5359" y="5216"/>
                </a:lnTo>
                <a:lnTo>
                  <a:pt x="5061" y="5216"/>
                </a:lnTo>
                <a:lnTo>
                  <a:pt x="4764" y="5120"/>
                </a:lnTo>
                <a:lnTo>
                  <a:pt x="4633" y="5025"/>
                </a:lnTo>
                <a:lnTo>
                  <a:pt x="656" y="2108"/>
                </a:lnTo>
                <a:lnTo>
                  <a:pt x="656" y="1298"/>
                </a:lnTo>
                <a:lnTo>
                  <a:pt x="656" y="1167"/>
                </a:lnTo>
                <a:lnTo>
                  <a:pt x="763" y="929"/>
                </a:lnTo>
                <a:lnTo>
                  <a:pt x="942" y="762"/>
                </a:lnTo>
                <a:lnTo>
                  <a:pt x="1168" y="655"/>
                </a:lnTo>
                <a:lnTo>
                  <a:pt x="9253" y="655"/>
                </a:lnTo>
                <a:lnTo>
                  <a:pt x="9479" y="762"/>
                </a:lnTo>
                <a:lnTo>
                  <a:pt x="9657" y="929"/>
                </a:lnTo>
                <a:lnTo>
                  <a:pt x="9765" y="1167"/>
                </a:lnTo>
                <a:lnTo>
                  <a:pt x="9765" y="1298"/>
                </a:lnTo>
                <a:lnTo>
                  <a:pt x="9765" y="1965"/>
                </a:lnTo>
                <a:lnTo>
                  <a:pt x="9931" y="1953"/>
                </a:lnTo>
                <a:lnTo>
                  <a:pt x="10265" y="1953"/>
                </a:lnTo>
                <a:lnTo>
                  <a:pt x="10419" y="1965"/>
                </a:lnTo>
                <a:lnTo>
                  <a:pt x="10419" y="1298"/>
                </a:lnTo>
                <a:lnTo>
                  <a:pt x="10407" y="1036"/>
                </a:lnTo>
                <a:lnTo>
                  <a:pt x="10205" y="572"/>
                </a:lnTo>
                <a:lnTo>
                  <a:pt x="9848" y="215"/>
                </a:lnTo>
                <a:lnTo>
                  <a:pt x="9383" y="12"/>
                </a:lnTo>
                <a:lnTo>
                  <a:pt x="9122" y="0"/>
                </a:lnTo>
                <a:close/>
                <a:moveTo>
                  <a:pt x="10098" y="3251"/>
                </a:moveTo>
                <a:lnTo>
                  <a:pt x="10336" y="3263"/>
                </a:lnTo>
                <a:lnTo>
                  <a:pt x="10777" y="3346"/>
                </a:lnTo>
                <a:lnTo>
                  <a:pt x="11181" y="3525"/>
                </a:lnTo>
                <a:lnTo>
                  <a:pt x="11551" y="3775"/>
                </a:lnTo>
                <a:lnTo>
                  <a:pt x="11860" y="4084"/>
                </a:lnTo>
                <a:lnTo>
                  <a:pt x="12098" y="4442"/>
                </a:lnTo>
                <a:lnTo>
                  <a:pt x="12277" y="4846"/>
                </a:lnTo>
                <a:lnTo>
                  <a:pt x="12372" y="5299"/>
                </a:lnTo>
                <a:lnTo>
                  <a:pt x="12372" y="5537"/>
                </a:lnTo>
                <a:lnTo>
                  <a:pt x="12372" y="5763"/>
                </a:lnTo>
                <a:lnTo>
                  <a:pt x="12277" y="6216"/>
                </a:lnTo>
                <a:lnTo>
                  <a:pt x="12098" y="6621"/>
                </a:lnTo>
                <a:lnTo>
                  <a:pt x="11860" y="6978"/>
                </a:lnTo>
                <a:lnTo>
                  <a:pt x="11551" y="7287"/>
                </a:lnTo>
                <a:lnTo>
                  <a:pt x="11181" y="7537"/>
                </a:lnTo>
                <a:lnTo>
                  <a:pt x="10777" y="7716"/>
                </a:lnTo>
                <a:lnTo>
                  <a:pt x="10336" y="7799"/>
                </a:lnTo>
                <a:lnTo>
                  <a:pt x="10098" y="7811"/>
                </a:lnTo>
                <a:lnTo>
                  <a:pt x="9860" y="7799"/>
                </a:lnTo>
                <a:lnTo>
                  <a:pt x="9419" y="7716"/>
                </a:lnTo>
                <a:lnTo>
                  <a:pt x="9002" y="7537"/>
                </a:lnTo>
                <a:lnTo>
                  <a:pt x="8645" y="7287"/>
                </a:lnTo>
                <a:lnTo>
                  <a:pt x="8336" y="6978"/>
                </a:lnTo>
                <a:lnTo>
                  <a:pt x="8086" y="6621"/>
                </a:lnTo>
                <a:lnTo>
                  <a:pt x="7919" y="6216"/>
                </a:lnTo>
                <a:lnTo>
                  <a:pt x="7824" y="5763"/>
                </a:lnTo>
                <a:lnTo>
                  <a:pt x="7824" y="5537"/>
                </a:lnTo>
                <a:lnTo>
                  <a:pt x="7824" y="5299"/>
                </a:lnTo>
                <a:lnTo>
                  <a:pt x="7919" y="4846"/>
                </a:lnTo>
                <a:lnTo>
                  <a:pt x="8086" y="4442"/>
                </a:lnTo>
                <a:lnTo>
                  <a:pt x="8336" y="4084"/>
                </a:lnTo>
                <a:lnTo>
                  <a:pt x="8645" y="3775"/>
                </a:lnTo>
                <a:lnTo>
                  <a:pt x="9002" y="3525"/>
                </a:lnTo>
                <a:lnTo>
                  <a:pt x="9419" y="3346"/>
                </a:lnTo>
                <a:lnTo>
                  <a:pt x="9860" y="3263"/>
                </a:lnTo>
                <a:lnTo>
                  <a:pt x="10098" y="3251"/>
                </a:lnTo>
                <a:close/>
                <a:moveTo>
                  <a:pt x="10098" y="2596"/>
                </a:moveTo>
                <a:lnTo>
                  <a:pt x="9800" y="2608"/>
                </a:lnTo>
                <a:lnTo>
                  <a:pt x="9229" y="2727"/>
                </a:lnTo>
                <a:lnTo>
                  <a:pt x="8693" y="2953"/>
                </a:lnTo>
                <a:lnTo>
                  <a:pt x="8229" y="3263"/>
                </a:lnTo>
                <a:lnTo>
                  <a:pt x="7836" y="3668"/>
                </a:lnTo>
                <a:lnTo>
                  <a:pt x="7514" y="4132"/>
                </a:lnTo>
                <a:lnTo>
                  <a:pt x="7288" y="4656"/>
                </a:lnTo>
                <a:lnTo>
                  <a:pt x="7181" y="5228"/>
                </a:lnTo>
                <a:lnTo>
                  <a:pt x="7169" y="5537"/>
                </a:lnTo>
                <a:lnTo>
                  <a:pt x="7181" y="5835"/>
                </a:lnTo>
                <a:lnTo>
                  <a:pt x="7288" y="6406"/>
                </a:lnTo>
                <a:lnTo>
                  <a:pt x="7514" y="6930"/>
                </a:lnTo>
                <a:lnTo>
                  <a:pt x="7836" y="7395"/>
                </a:lnTo>
                <a:lnTo>
                  <a:pt x="8229" y="7799"/>
                </a:lnTo>
                <a:lnTo>
                  <a:pt x="8693" y="8109"/>
                </a:lnTo>
                <a:lnTo>
                  <a:pt x="9229" y="8335"/>
                </a:lnTo>
                <a:lnTo>
                  <a:pt x="9800" y="8454"/>
                </a:lnTo>
                <a:lnTo>
                  <a:pt x="10098" y="8466"/>
                </a:lnTo>
                <a:lnTo>
                  <a:pt x="10396" y="8454"/>
                </a:lnTo>
                <a:lnTo>
                  <a:pt x="10967" y="8335"/>
                </a:lnTo>
                <a:lnTo>
                  <a:pt x="11491" y="8109"/>
                </a:lnTo>
                <a:lnTo>
                  <a:pt x="11967" y="7799"/>
                </a:lnTo>
                <a:lnTo>
                  <a:pt x="12360" y="7395"/>
                </a:lnTo>
                <a:lnTo>
                  <a:pt x="12682" y="6930"/>
                </a:lnTo>
                <a:lnTo>
                  <a:pt x="12896" y="6406"/>
                </a:lnTo>
                <a:lnTo>
                  <a:pt x="13015" y="5835"/>
                </a:lnTo>
                <a:lnTo>
                  <a:pt x="13027" y="5537"/>
                </a:lnTo>
                <a:lnTo>
                  <a:pt x="13015" y="5228"/>
                </a:lnTo>
                <a:lnTo>
                  <a:pt x="12896" y="4656"/>
                </a:lnTo>
                <a:lnTo>
                  <a:pt x="12682" y="4132"/>
                </a:lnTo>
                <a:lnTo>
                  <a:pt x="12360" y="3668"/>
                </a:lnTo>
                <a:lnTo>
                  <a:pt x="11967" y="3263"/>
                </a:lnTo>
                <a:lnTo>
                  <a:pt x="11491" y="2953"/>
                </a:lnTo>
                <a:lnTo>
                  <a:pt x="10967" y="2727"/>
                </a:lnTo>
                <a:lnTo>
                  <a:pt x="10396" y="2608"/>
                </a:lnTo>
                <a:lnTo>
                  <a:pt x="10098" y="259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59"/>
          <p:cNvSpPr/>
          <p:nvPr/>
        </p:nvSpPr>
        <p:spPr>
          <a:xfrm>
            <a:off x="8220926" y="1825526"/>
            <a:ext cx="582969" cy="583025"/>
          </a:xfrm>
          <a:custGeom>
            <a:avLst/>
            <a:gdLst/>
            <a:ahLst/>
            <a:cxnLst/>
            <a:rect l="l" t="t" r="r" b="b"/>
            <a:pathLst>
              <a:path w="10419" h="10420" extrusionOk="0">
                <a:moveTo>
                  <a:pt x="1703" y="5216"/>
                </a:moveTo>
                <a:lnTo>
                  <a:pt x="1453" y="5252"/>
                </a:lnTo>
                <a:lnTo>
                  <a:pt x="1358" y="5347"/>
                </a:lnTo>
                <a:lnTo>
                  <a:pt x="1298" y="5466"/>
                </a:lnTo>
                <a:lnTo>
                  <a:pt x="1334" y="5704"/>
                </a:lnTo>
                <a:lnTo>
                  <a:pt x="1429" y="5799"/>
                </a:lnTo>
                <a:lnTo>
                  <a:pt x="4132" y="7788"/>
                </a:lnTo>
                <a:lnTo>
                  <a:pt x="4370" y="7943"/>
                </a:lnTo>
                <a:lnTo>
                  <a:pt x="4918" y="8109"/>
                </a:lnTo>
                <a:lnTo>
                  <a:pt x="5204" y="8121"/>
                </a:lnTo>
                <a:lnTo>
                  <a:pt x="5490" y="8109"/>
                </a:lnTo>
                <a:lnTo>
                  <a:pt x="6037" y="7931"/>
                </a:lnTo>
                <a:lnTo>
                  <a:pt x="6275" y="7764"/>
                </a:lnTo>
                <a:lnTo>
                  <a:pt x="8978" y="5775"/>
                </a:lnTo>
                <a:lnTo>
                  <a:pt x="9074" y="5692"/>
                </a:lnTo>
                <a:lnTo>
                  <a:pt x="9109" y="5442"/>
                </a:lnTo>
                <a:lnTo>
                  <a:pt x="9050" y="5323"/>
                </a:lnTo>
                <a:lnTo>
                  <a:pt x="9050" y="5335"/>
                </a:lnTo>
                <a:lnTo>
                  <a:pt x="8954" y="5240"/>
                </a:lnTo>
                <a:lnTo>
                  <a:pt x="8704" y="5216"/>
                </a:lnTo>
                <a:lnTo>
                  <a:pt x="8585" y="5275"/>
                </a:lnTo>
                <a:lnTo>
                  <a:pt x="5883" y="7264"/>
                </a:lnTo>
                <a:lnTo>
                  <a:pt x="5728" y="7371"/>
                </a:lnTo>
                <a:lnTo>
                  <a:pt x="5382" y="7478"/>
                </a:lnTo>
                <a:lnTo>
                  <a:pt x="5025" y="7478"/>
                </a:lnTo>
                <a:lnTo>
                  <a:pt x="4668" y="7371"/>
                </a:lnTo>
                <a:lnTo>
                  <a:pt x="4513" y="7264"/>
                </a:lnTo>
                <a:lnTo>
                  <a:pt x="1810" y="5275"/>
                </a:lnTo>
                <a:lnTo>
                  <a:pt x="1703" y="5216"/>
                </a:lnTo>
                <a:close/>
                <a:moveTo>
                  <a:pt x="5216" y="656"/>
                </a:moveTo>
                <a:lnTo>
                  <a:pt x="5394" y="715"/>
                </a:lnTo>
                <a:lnTo>
                  <a:pt x="5918" y="1072"/>
                </a:lnTo>
                <a:lnTo>
                  <a:pt x="6109" y="1215"/>
                </a:lnTo>
                <a:lnTo>
                  <a:pt x="6216" y="1299"/>
                </a:lnTo>
                <a:lnTo>
                  <a:pt x="6311" y="1370"/>
                </a:lnTo>
                <a:lnTo>
                  <a:pt x="8966" y="3311"/>
                </a:lnTo>
                <a:lnTo>
                  <a:pt x="9645" y="3835"/>
                </a:lnTo>
                <a:lnTo>
                  <a:pt x="9693" y="3882"/>
                </a:lnTo>
                <a:lnTo>
                  <a:pt x="9752" y="4013"/>
                </a:lnTo>
                <a:lnTo>
                  <a:pt x="9764" y="4085"/>
                </a:lnTo>
                <a:lnTo>
                  <a:pt x="9764" y="4097"/>
                </a:lnTo>
                <a:lnTo>
                  <a:pt x="9764" y="9443"/>
                </a:lnTo>
                <a:lnTo>
                  <a:pt x="9740" y="9574"/>
                </a:lnTo>
                <a:lnTo>
                  <a:pt x="9562" y="9752"/>
                </a:lnTo>
                <a:lnTo>
                  <a:pt x="9443" y="9776"/>
                </a:lnTo>
                <a:lnTo>
                  <a:pt x="977" y="9776"/>
                </a:lnTo>
                <a:lnTo>
                  <a:pt x="846" y="9752"/>
                </a:lnTo>
                <a:lnTo>
                  <a:pt x="667" y="9574"/>
                </a:lnTo>
                <a:lnTo>
                  <a:pt x="644" y="9443"/>
                </a:lnTo>
                <a:lnTo>
                  <a:pt x="644" y="4097"/>
                </a:lnTo>
                <a:lnTo>
                  <a:pt x="655" y="4013"/>
                </a:lnTo>
                <a:lnTo>
                  <a:pt x="715" y="3882"/>
                </a:lnTo>
                <a:lnTo>
                  <a:pt x="775" y="3835"/>
                </a:lnTo>
                <a:lnTo>
                  <a:pt x="1441" y="3299"/>
                </a:lnTo>
                <a:lnTo>
                  <a:pt x="4097" y="1370"/>
                </a:lnTo>
                <a:lnTo>
                  <a:pt x="4192" y="1299"/>
                </a:lnTo>
                <a:lnTo>
                  <a:pt x="4311" y="1215"/>
                </a:lnTo>
                <a:lnTo>
                  <a:pt x="4489" y="1072"/>
                </a:lnTo>
                <a:lnTo>
                  <a:pt x="5013" y="715"/>
                </a:lnTo>
                <a:lnTo>
                  <a:pt x="5216" y="656"/>
                </a:lnTo>
                <a:close/>
                <a:moveTo>
                  <a:pt x="5192" y="1"/>
                </a:moveTo>
                <a:lnTo>
                  <a:pt x="5013" y="25"/>
                </a:lnTo>
                <a:lnTo>
                  <a:pt x="4609" y="203"/>
                </a:lnTo>
                <a:lnTo>
                  <a:pt x="4001" y="620"/>
                </a:lnTo>
                <a:lnTo>
                  <a:pt x="3716" y="846"/>
                </a:lnTo>
                <a:lnTo>
                  <a:pt x="1084" y="2763"/>
                </a:lnTo>
                <a:lnTo>
                  <a:pt x="370" y="3323"/>
                </a:lnTo>
                <a:lnTo>
                  <a:pt x="203" y="3466"/>
                </a:lnTo>
                <a:lnTo>
                  <a:pt x="13" y="3870"/>
                </a:lnTo>
                <a:lnTo>
                  <a:pt x="1" y="4085"/>
                </a:lnTo>
                <a:lnTo>
                  <a:pt x="1" y="9443"/>
                </a:lnTo>
                <a:lnTo>
                  <a:pt x="13" y="9645"/>
                </a:lnTo>
                <a:lnTo>
                  <a:pt x="155" y="9990"/>
                </a:lnTo>
                <a:lnTo>
                  <a:pt x="417" y="10264"/>
                </a:lnTo>
                <a:lnTo>
                  <a:pt x="775" y="10407"/>
                </a:lnTo>
                <a:lnTo>
                  <a:pt x="977" y="10419"/>
                </a:lnTo>
                <a:lnTo>
                  <a:pt x="9443" y="10419"/>
                </a:lnTo>
                <a:lnTo>
                  <a:pt x="9633" y="10407"/>
                </a:lnTo>
                <a:lnTo>
                  <a:pt x="9990" y="10264"/>
                </a:lnTo>
                <a:lnTo>
                  <a:pt x="10252" y="10002"/>
                </a:lnTo>
                <a:lnTo>
                  <a:pt x="10395" y="9657"/>
                </a:lnTo>
                <a:lnTo>
                  <a:pt x="10419" y="9467"/>
                </a:lnTo>
                <a:lnTo>
                  <a:pt x="10419" y="4085"/>
                </a:lnTo>
                <a:lnTo>
                  <a:pt x="10395" y="3870"/>
                </a:lnTo>
                <a:lnTo>
                  <a:pt x="10205" y="3466"/>
                </a:lnTo>
                <a:lnTo>
                  <a:pt x="10038" y="3323"/>
                </a:lnTo>
                <a:lnTo>
                  <a:pt x="9324" y="2763"/>
                </a:lnTo>
                <a:lnTo>
                  <a:pt x="6692" y="846"/>
                </a:lnTo>
                <a:lnTo>
                  <a:pt x="6406" y="620"/>
                </a:lnTo>
                <a:lnTo>
                  <a:pt x="5799" y="203"/>
                </a:lnTo>
                <a:lnTo>
                  <a:pt x="5394" y="25"/>
                </a:lnTo>
                <a:lnTo>
                  <a:pt x="5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59"/>
          <p:cNvSpPr/>
          <p:nvPr/>
        </p:nvSpPr>
        <p:spPr>
          <a:xfrm>
            <a:off x="3657410" y="1880191"/>
            <a:ext cx="728893" cy="473694"/>
          </a:xfrm>
          <a:custGeom>
            <a:avLst/>
            <a:gdLst/>
            <a:ahLst/>
            <a:cxnLst/>
            <a:rect l="l" t="t" r="r" b="b"/>
            <a:pathLst>
              <a:path w="13027" h="8466" extrusionOk="0">
                <a:moveTo>
                  <a:pt x="2275" y="1953"/>
                </a:moveTo>
                <a:lnTo>
                  <a:pt x="2406" y="1977"/>
                </a:lnTo>
                <a:lnTo>
                  <a:pt x="2584" y="2155"/>
                </a:lnTo>
                <a:lnTo>
                  <a:pt x="2608" y="2286"/>
                </a:lnTo>
                <a:lnTo>
                  <a:pt x="2608" y="6192"/>
                </a:lnTo>
                <a:lnTo>
                  <a:pt x="2584" y="6323"/>
                </a:lnTo>
                <a:lnTo>
                  <a:pt x="2406" y="6501"/>
                </a:lnTo>
                <a:lnTo>
                  <a:pt x="2275" y="6513"/>
                </a:lnTo>
                <a:lnTo>
                  <a:pt x="1620" y="6513"/>
                </a:lnTo>
                <a:lnTo>
                  <a:pt x="1489" y="6501"/>
                </a:lnTo>
                <a:lnTo>
                  <a:pt x="1322" y="6323"/>
                </a:lnTo>
                <a:lnTo>
                  <a:pt x="1298" y="6192"/>
                </a:lnTo>
                <a:lnTo>
                  <a:pt x="1298" y="2286"/>
                </a:lnTo>
                <a:lnTo>
                  <a:pt x="1322" y="2155"/>
                </a:lnTo>
                <a:lnTo>
                  <a:pt x="1489" y="1977"/>
                </a:lnTo>
                <a:lnTo>
                  <a:pt x="1620" y="1953"/>
                </a:lnTo>
                <a:close/>
                <a:moveTo>
                  <a:pt x="11395" y="1953"/>
                </a:moveTo>
                <a:lnTo>
                  <a:pt x="11526" y="1977"/>
                </a:lnTo>
                <a:lnTo>
                  <a:pt x="11693" y="2155"/>
                </a:lnTo>
                <a:lnTo>
                  <a:pt x="11717" y="2286"/>
                </a:lnTo>
                <a:lnTo>
                  <a:pt x="11717" y="6192"/>
                </a:lnTo>
                <a:lnTo>
                  <a:pt x="11693" y="6323"/>
                </a:lnTo>
                <a:lnTo>
                  <a:pt x="11526" y="6501"/>
                </a:lnTo>
                <a:lnTo>
                  <a:pt x="11395" y="6513"/>
                </a:lnTo>
                <a:lnTo>
                  <a:pt x="10740" y="6513"/>
                </a:lnTo>
                <a:lnTo>
                  <a:pt x="10609" y="6501"/>
                </a:lnTo>
                <a:lnTo>
                  <a:pt x="10431" y="6323"/>
                </a:lnTo>
                <a:lnTo>
                  <a:pt x="10419" y="6192"/>
                </a:lnTo>
                <a:lnTo>
                  <a:pt x="10419" y="2286"/>
                </a:lnTo>
                <a:lnTo>
                  <a:pt x="10431" y="2155"/>
                </a:lnTo>
                <a:lnTo>
                  <a:pt x="10609" y="1977"/>
                </a:lnTo>
                <a:lnTo>
                  <a:pt x="10740" y="1953"/>
                </a:lnTo>
                <a:close/>
                <a:moveTo>
                  <a:pt x="4227" y="655"/>
                </a:moveTo>
                <a:lnTo>
                  <a:pt x="4358" y="679"/>
                </a:lnTo>
                <a:lnTo>
                  <a:pt x="4537" y="845"/>
                </a:lnTo>
                <a:lnTo>
                  <a:pt x="4561" y="976"/>
                </a:lnTo>
                <a:lnTo>
                  <a:pt x="4561" y="7489"/>
                </a:lnTo>
                <a:lnTo>
                  <a:pt x="4537" y="7620"/>
                </a:lnTo>
                <a:lnTo>
                  <a:pt x="4358" y="7799"/>
                </a:lnTo>
                <a:lnTo>
                  <a:pt x="4227" y="7823"/>
                </a:lnTo>
                <a:lnTo>
                  <a:pt x="3572" y="7823"/>
                </a:lnTo>
                <a:lnTo>
                  <a:pt x="3453" y="7799"/>
                </a:lnTo>
                <a:lnTo>
                  <a:pt x="3275" y="7620"/>
                </a:lnTo>
                <a:lnTo>
                  <a:pt x="3251" y="7489"/>
                </a:lnTo>
                <a:lnTo>
                  <a:pt x="3251" y="976"/>
                </a:lnTo>
                <a:lnTo>
                  <a:pt x="3275" y="845"/>
                </a:lnTo>
                <a:lnTo>
                  <a:pt x="3441" y="679"/>
                </a:lnTo>
                <a:lnTo>
                  <a:pt x="3572" y="655"/>
                </a:lnTo>
                <a:close/>
                <a:moveTo>
                  <a:pt x="9442" y="655"/>
                </a:moveTo>
                <a:lnTo>
                  <a:pt x="9573" y="679"/>
                </a:lnTo>
                <a:lnTo>
                  <a:pt x="9740" y="845"/>
                </a:lnTo>
                <a:lnTo>
                  <a:pt x="9764" y="976"/>
                </a:lnTo>
                <a:lnTo>
                  <a:pt x="9764" y="7489"/>
                </a:lnTo>
                <a:lnTo>
                  <a:pt x="9740" y="7620"/>
                </a:lnTo>
                <a:lnTo>
                  <a:pt x="9573" y="7799"/>
                </a:lnTo>
                <a:lnTo>
                  <a:pt x="9442" y="7823"/>
                </a:lnTo>
                <a:lnTo>
                  <a:pt x="8788" y="7823"/>
                </a:lnTo>
                <a:lnTo>
                  <a:pt x="8657" y="7799"/>
                </a:lnTo>
                <a:lnTo>
                  <a:pt x="8478" y="7620"/>
                </a:lnTo>
                <a:lnTo>
                  <a:pt x="8466" y="7489"/>
                </a:lnTo>
                <a:lnTo>
                  <a:pt x="8466" y="976"/>
                </a:lnTo>
                <a:lnTo>
                  <a:pt x="8478" y="845"/>
                </a:lnTo>
                <a:lnTo>
                  <a:pt x="8657" y="679"/>
                </a:lnTo>
                <a:lnTo>
                  <a:pt x="8788" y="655"/>
                </a:lnTo>
                <a:close/>
                <a:moveTo>
                  <a:pt x="3572" y="0"/>
                </a:moveTo>
                <a:lnTo>
                  <a:pt x="3382" y="12"/>
                </a:lnTo>
                <a:lnTo>
                  <a:pt x="3025" y="167"/>
                </a:lnTo>
                <a:lnTo>
                  <a:pt x="2763" y="429"/>
                </a:lnTo>
                <a:lnTo>
                  <a:pt x="2620" y="786"/>
                </a:lnTo>
                <a:lnTo>
                  <a:pt x="2596" y="976"/>
                </a:lnTo>
                <a:lnTo>
                  <a:pt x="2596" y="1369"/>
                </a:lnTo>
                <a:lnTo>
                  <a:pt x="2441" y="1322"/>
                </a:lnTo>
                <a:lnTo>
                  <a:pt x="2275" y="1310"/>
                </a:lnTo>
                <a:lnTo>
                  <a:pt x="1620" y="1310"/>
                </a:lnTo>
                <a:lnTo>
                  <a:pt x="1429" y="1322"/>
                </a:lnTo>
                <a:lnTo>
                  <a:pt x="1072" y="1465"/>
                </a:lnTo>
                <a:lnTo>
                  <a:pt x="810" y="1727"/>
                </a:lnTo>
                <a:lnTo>
                  <a:pt x="655" y="2084"/>
                </a:lnTo>
                <a:lnTo>
                  <a:pt x="643" y="2286"/>
                </a:lnTo>
                <a:lnTo>
                  <a:pt x="643" y="3905"/>
                </a:lnTo>
                <a:lnTo>
                  <a:pt x="322" y="3905"/>
                </a:lnTo>
                <a:lnTo>
                  <a:pt x="191" y="3929"/>
                </a:lnTo>
                <a:lnTo>
                  <a:pt x="12" y="4108"/>
                </a:lnTo>
                <a:lnTo>
                  <a:pt x="0" y="4239"/>
                </a:lnTo>
                <a:lnTo>
                  <a:pt x="12" y="4370"/>
                </a:lnTo>
                <a:lnTo>
                  <a:pt x="191" y="4548"/>
                </a:lnTo>
                <a:lnTo>
                  <a:pt x="322" y="4560"/>
                </a:lnTo>
                <a:lnTo>
                  <a:pt x="643" y="4560"/>
                </a:lnTo>
                <a:lnTo>
                  <a:pt x="643" y="6192"/>
                </a:lnTo>
                <a:lnTo>
                  <a:pt x="655" y="6394"/>
                </a:lnTo>
                <a:lnTo>
                  <a:pt x="810" y="6739"/>
                </a:lnTo>
                <a:lnTo>
                  <a:pt x="1072" y="7001"/>
                </a:lnTo>
                <a:lnTo>
                  <a:pt x="1429" y="7156"/>
                </a:lnTo>
                <a:lnTo>
                  <a:pt x="1620" y="7168"/>
                </a:lnTo>
                <a:lnTo>
                  <a:pt x="2275" y="7168"/>
                </a:lnTo>
                <a:lnTo>
                  <a:pt x="2441" y="7156"/>
                </a:lnTo>
                <a:lnTo>
                  <a:pt x="2596" y="7108"/>
                </a:lnTo>
                <a:lnTo>
                  <a:pt x="2596" y="7489"/>
                </a:lnTo>
                <a:lnTo>
                  <a:pt x="2620" y="7692"/>
                </a:lnTo>
                <a:lnTo>
                  <a:pt x="2763" y="8037"/>
                </a:lnTo>
                <a:lnTo>
                  <a:pt x="3025" y="8311"/>
                </a:lnTo>
                <a:lnTo>
                  <a:pt x="3382" y="8454"/>
                </a:lnTo>
                <a:lnTo>
                  <a:pt x="3572" y="8466"/>
                </a:lnTo>
                <a:lnTo>
                  <a:pt x="4227" y="8466"/>
                </a:lnTo>
                <a:lnTo>
                  <a:pt x="4430" y="8454"/>
                </a:lnTo>
                <a:lnTo>
                  <a:pt x="4775" y="8311"/>
                </a:lnTo>
                <a:lnTo>
                  <a:pt x="5049" y="8037"/>
                </a:lnTo>
                <a:lnTo>
                  <a:pt x="5192" y="7692"/>
                </a:lnTo>
                <a:lnTo>
                  <a:pt x="5204" y="7489"/>
                </a:lnTo>
                <a:lnTo>
                  <a:pt x="5204" y="4560"/>
                </a:lnTo>
                <a:lnTo>
                  <a:pt x="7811" y="4560"/>
                </a:lnTo>
                <a:lnTo>
                  <a:pt x="7811" y="7489"/>
                </a:lnTo>
                <a:lnTo>
                  <a:pt x="7823" y="7692"/>
                </a:lnTo>
                <a:lnTo>
                  <a:pt x="7966" y="8037"/>
                </a:lnTo>
                <a:lnTo>
                  <a:pt x="8240" y="8311"/>
                </a:lnTo>
                <a:lnTo>
                  <a:pt x="8585" y="8454"/>
                </a:lnTo>
                <a:lnTo>
                  <a:pt x="8788" y="8466"/>
                </a:lnTo>
                <a:lnTo>
                  <a:pt x="9442" y="8466"/>
                </a:lnTo>
                <a:lnTo>
                  <a:pt x="9633" y="8454"/>
                </a:lnTo>
                <a:lnTo>
                  <a:pt x="9990" y="8311"/>
                </a:lnTo>
                <a:lnTo>
                  <a:pt x="10252" y="8037"/>
                </a:lnTo>
                <a:lnTo>
                  <a:pt x="10395" y="7692"/>
                </a:lnTo>
                <a:lnTo>
                  <a:pt x="10419" y="7489"/>
                </a:lnTo>
                <a:lnTo>
                  <a:pt x="10419" y="7108"/>
                </a:lnTo>
                <a:lnTo>
                  <a:pt x="10574" y="7156"/>
                </a:lnTo>
                <a:lnTo>
                  <a:pt x="10740" y="7168"/>
                </a:lnTo>
                <a:lnTo>
                  <a:pt x="11395" y="7168"/>
                </a:lnTo>
                <a:lnTo>
                  <a:pt x="11586" y="7156"/>
                </a:lnTo>
                <a:lnTo>
                  <a:pt x="11943" y="7001"/>
                </a:lnTo>
                <a:lnTo>
                  <a:pt x="12205" y="6739"/>
                </a:lnTo>
                <a:lnTo>
                  <a:pt x="12360" y="6394"/>
                </a:lnTo>
                <a:lnTo>
                  <a:pt x="12371" y="6192"/>
                </a:lnTo>
                <a:lnTo>
                  <a:pt x="12371" y="4560"/>
                </a:lnTo>
                <a:lnTo>
                  <a:pt x="12693" y="4560"/>
                </a:lnTo>
                <a:lnTo>
                  <a:pt x="12824" y="4548"/>
                </a:lnTo>
                <a:lnTo>
                  <a:pt x="13003" y="4370"/>
                </a:lnTo>
                <a:lnTo>
                  <a:pt x="13026" y="4239"/>
                </a:lnTo>
                <a:lnTo>
                  <a:pt x="13003" y="4108"/>
                </a:lnTo>
                <a:lnTo>
                  <a:pt x="12824" y="3929"/>
                </a:lnTo>
                <a:lnTo>
                  <a:pt x="12693" y="3905"/>
                </a:lnTo>
                <a:lnTo>
                  <a:pt x="12371" y="3905"/>
                </a:lnTo>
                <a:lnTo>
                  <a:pt x="12371" y="2286"/>
                </a:lnTo>
                <a:lnTo>
                  <a:pt x="12360" y="2084"/>
                </a:lnTo>
                <a:lnTo>
                  <a:pt x="12205" y="1727"/>
                </a:lnTo>
                <a:lnTo>
                  <a:pt x="11943" y="1465"/>
                </a:lnTo>
                <a:lnTo>
                  <a:pt x="11586" y="1322"/>
                </a:lnTo>
                <a:lnTo>
                  <a:pt x="11395" y="1310"/>
                </a:lnTo>
                <a:lnTo>
                  <a:pt x="10740" y="1310"/>
                </a:lnTo>
                <a:lnTo>
                  <a:pt x="10574" y="1322"/>
                </a:lnTo>
                <a:lnTo>
                  <a:pt x="10419" y="1369"/>
                </a:lnTo>
                <a:lnTo>
                  <a:pt x="10419" y="976"/>
                </a:lnTo>
                <a:lnTo>
                  <a:pt x="10395" y="786"/>
                </a:lnTo>
                <a:lnTo>
                  <a:pt x="10252" y="429"/>
                </a:lnTo>
                <a:lnTo>
                  <a:pt x="9990" y="167"/>
                </a:lnTo>
                <a:lnTo>
                  <a:pt x="9633" y="12"/>
                </a:lnTo>
                <a:lnTo>
                  <a:pt x="9442" y="0"/>
                </a:lnTo>
                <a:lnTo>
                  <a:pt x="8788" y="0"/>
                </a:lnTo>
                <a:lnTo>
                  <a:pt x="8585" y="12"/>
                </a:lnTo>
                <a:lnTo>
                  <a:pt x="8240" y="167"/>
                </a:lnTo>
                <a:lnTo>
                  <a:pt x="7966" y="429"/>
                </a:lnTo>
                <a:lnTo>
                  <a:pt x="7823" y="786"/>
                </a:lnTo>
                <a:lnTo>
                  <a:pt x="7811" y="976"/>
                </a:lnTo>
                <a:lnTo>
                  <a:pt x="7811" y="3905"/>
                </a:lnTo>
                <a:lnTo>
                  <a:pt x="5204" y="3905"/>
                </a:lnTo>
                <a:lnTo>
                  <a:pt x="5204" y="976"/>
                </a:lnTo>
                <a:lnTo>
                  <a:pt x="5192" y="786"/>
                </a:lnTo>
                <a:lnTo>
                  <a:pt x="5049" y="429"/>
                </a:lnTo>
                <a:lnTo>
                  <a:pt x="4775" y="167"/>
                </a:lnTo>
                <a:lnTo>
                  <a:pt x="4430" y="12"/>
                </a:lnTo>
                <a:lnTo>
                  <a:pt x="4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59"/>
          <p:cNvSpPr/>
          <p:nvPr/>
        </p:nvSpPr>
        <p:spPr>
          <a:xfrm>
            <a:off x="10393437" y="1825526"/>
            <a:ext cx="728222" cy="583025"/>
          </a:xfrm>
          <a:custGeom>
            <a:avLst/>
            <a:gdLst/>
            <a:ahLst/>
            <a:cxnLst/>
            <a:rect l="l" t="t" r="r" b="b"/>
            <a:pathLst>
              <a:path w="13015" h="10420" extrusionOk="0">
                <a:moveTo>
                  <a:pt x="4978" y="656"/>
                </a:moveTo>
                <a:lnTo>
                  <a:pt x="5156" y="739"/>
                </a:lnTo>
                <a:lnTo>
                  <a:pt x="5287" y="870"/>
                </a:lnTo>
                <a:lnTo>
                  <a:pt x="5359" y="1049"/>
                </a:lnTo>
                <a:lnTo>
                  <a:pt x="5370" y="1144"/>
                </a:lnTo>
                <a:lnTo>
                  <a:pt x="5359" y="1239"/>
                </a:lnTo>
                <a:lnTo>
                  <a:pt x="5287" y="1418"/>
                </a:lnTo>
                <a:lnTo>
                  <a:pt x="5156" y="1549"/>
                </a:lnTo>
                <a:lnTo>
                  <a:pt x="4978" y="1620"/>
                </a:lnTo>
                <a:lnTo>
                  <a:pt x="4882" y="1632"/>
                </a:lnTo>
                <a:lnTo>
                  <a:pt x="4787" y="1620"/>
                </a:lnTo>
                <a:lnTo>
                  <a:pt x="4608" y="1549"/>
                </a:lnTo>
                <a:lnTo>
                  <a:pt x="4477" y="1418"/>
                </a:lnTo>
                <a:lnTo>
                  <a:pt x="4394" y="1239"/>
                </a:lnTo>
                <a:lnTo>
                  <a:pt x="4394" y="1144"/>
                </a:lnTo>
                <a:lnTo>
                  <a:pt x="4394" y="1049"/>
                </a:lnTo>
                <a:lnTo>
                  <a:pt x="4477" y="870"/>
                </a:lnTo>
                <a:lnTo>
                  <a:pt x="4608" y="739"/>
                </a:lnTo>
                <a:lnTo>
                  <a:pt x="4775" y="667"/>
                </a:lnTo>
                <a:lnTo>
                  <a:pt x="4882" y="656"/>
                </a:lnTo>
                <a:close/>
                <a:moveTo>
                  <a:pt x="4882" y="1"/>
                </a:moveTo>
                <a:lnTo>
                  <a:pt x="4644" y="25"/>
                </a:lnTo>
                <a:lnTo>
                  <a:pt x="4239" y="191"/>
                </a:lnTo>
                <a:lnTo>
                  <a:pt x="3930" y="501"/>
                </a:lnTo>
                <a:lnTo>
                  <a:pt x="3751" y="906"/>
                </a:lnTo>
                <a:lnTo>
                  <a:pt x="3739" y="1144"/>
                </a:lnTo>
                <a:lnTo>
                  <a:pt x="3751" y="1370"/>
                </a:lnTo>
                <a:lnTo>
                  <a:pt x="3930" y="1787"/>
                </a:lnTo>
                <a:lnTo>
                  <a:pt x="4239" y="2096"/>
                </a:lnTo>
                <a:lnTo>
                  <a:pt x="4644" y="2263"/>
                </a:lnTo>
                <a:lnTo>
                  <a:pt x="4882" y="2287"/>
                </a:lnTo>
                <a:lnTo>
                  <a:pt x="5108" y="2263"/>
                </a:lnTo>
                <a:lnTo>
                  <a:pt x="5525" y="2096"/>
                </a:lnTo>
                <a:lnTo>
                  <a:pt x="5835" y="1787"/>
                </a:lnTo>
                <a:lnTo>
                  <a:pt x="6001" y="1370"/>
                </a:lnTo>
                <a:lnTo>
                  <a:pt x="6025" y="1144"/>
                </a:lnTo>
                <a:lnTo>
                  <a:pt x="6001" y="906"/>
                </a:lnTo>
                <a:lnTo>
                  <a:pt x="5835" y="501"/>
                </a:lnTo>
                <a:lnTo>
                  <a:pt x="5525" y="191"/>
                </a:lnTo>
                <a:lnTo>
                  <a:pt x="5108" y="25"/>
                </a:lnTo>
                <a:lnTo>
                  <a:pt x="4882" y="1"/>
                </a:lnTo>
                <a:close/>
                <a:moveTo>
                  <a:pt x="4930" y="2930"/>
                </a:moveTo>
                <a:lnTo>
                  <a:pt x="4739" y="2942"/>
                </a:lnTo>
                <a:lnTo>
                  <a:pt x="4573" y="2954"/>
                </a:lnTo>
                <a:lnTo>
                  <a:pt x="4287" y="3049"/>
                </a:lnTo>
                <a:lnTo>
                  <a:pt x="3882" y="3263"/>
                </a:lnTo>
                <a:lnTo>
                  <a:pt x="3489" y="3716"/>
                </a:lnTo>
                <a:lnTo>
                  <a:pt x="3311" y="4144"/>
                </a:lnTo>
                <a:lnTo>
                  <a:pt x="3251" y="4454"/>
                </a:lnTo>
                <a:lnTo>
                  <a:pt x="3251" y="4609"/>
                </a:lnTo>
                <a:lnTo>
                  <a:pt x="3251" y="5621"/>
                </a:lnTo>
                <a:lnTo>
                  <a:pt x="3263" y="5716"/>
                </a:lnTo>
                <a:lnTo>
                  <a:pt x="3370" y="5871"/>
                </a:lnTo>
                <a:lnTo>
                  <a:pt x="3525" y="5942"/>
                </a:lnTo>
                <a:lnTo>
                  <a:pt x="3703" y="5918"/>
                </a:lnTo>
                <a:lnTo>
                  <a:pt x="3787" y="5859"/>
                </a:lnTo>
                <a:lnTo>
                  <a:pt x="3882" y="5752"/>
                </a:lnTo>
                <a:lnTo>
                  <a:pt x="3906" y="5621"/>
                </a:lnTo>
                <a:lnTo>
                  <a:pt x="3906" y="4597"/>
                </a:lnTo>
                <a:lnTo>
                  <a:pt x="3918" y="4406"/>
                </a:lnTo>
                <a:lnTo>
                  <a:pt x="4049" y="4049"/>
                </a:lnTo>
                <a:lnTo>
                  <a:pt x="4299" y="3775"/>
                </a:lnTo>
                <a:lnTo>
                  <a:pt x="4620" y="3608"/>
                </a:lnTo>
                <a:lnTo>
                  <a:pt x="4811" y="3585"/>
                </a:lnTo>
                <a:lnTo>
                  <a:pt x="5037" y="3585"/>
                </a:lnTo>
                <a:lnTo>
                  <a:pt x="5430" y="3751"/>
                </a:lnTo>
                <a:lnTo>
                  <a:pt x="5585" y="3894"/>
                </a:lnTo>
                <a:lnTo>
                  <a:pt x="5680" y="3966"/>
                </a:lnTo>
                <a:lnTo>
                  <a:pt x="5918" y="3978"/>
                </a:lnTo>
                <a:lnTo>
                  <a:pt x="6025" y="3906"/>
                </a:lnTo>
                <a:lnTo>
                  <a:pt x="6121" y="3799"/>
                </a:lnTo>
                <a:lnTo>
                  <a:pt x="6132" y="3549"/>
                </a:lnTo>
                <a:lnTo>
                  <a:pt x="6049" y="3442"/>
                </a:lnTo>
                <a:lnTo>
                  <a:pt x="5930" y="3311"/>
                </a:lnTo>
                <a:lnTo>
                  <a:pt x="5632" y="3120"/>
                </a:lnTo>
                <a:lnTo>
                  <a:pt x="5299" y="2989"/>
                </a:lnTo>
                <a:lnTo>
                  <a:pt x="4930" y="2930"/>
                </a:lnTo>
                <a:close/>
                <a:moveTo>
                  <a:pt x="11395" y="3263"/>
                </a:moveTo>
                <a:lnTo>
                  <a:pt x="11586" y="3275"/>
                </a:lnTo>
                <a:lnTo>
                  <a:pt x="11943" y="3418"/>
                </a:lnTo>
                <a:lnTo>
                  <a:pt x="12205" y="3680"/>
                </a:lnTo>
                <a:lnTo>
                  <a:pt x="12348" y="4037"/>
                </a:lnTo>
                <a:lnTo>
                  <a:pt x="12372" y="4240"/>
                </a:lnTo>
                <a:lnTo>
                  <a:pt x="12348" y="4430"/>
                </a:lnTo>
                <a:lnTo>
                  <a:pt x="12205" y="4787"/>
                </a:lnTo>
                <a:lnTo>
                  <a:pt x="11943" y="5049"/>
                </a:lnTo>
                <a:lnTo>
                  <a:pt x="11586" y="5192"/>
                </a:lnTo>
                <a:lnTo>
                  <a:pt x="11395" y="5216"/>
                </a:lnTo>
                <a:lnTo>
                  <a:pt x="9478" y="5216"/>
                </a:lnTo>
                <a:lnTo>
                  <a:pt x="4549" y="9526"/>
                </a:lnTo>
                <a:lnTo>
                  <a:pt x="4406" y="9633"/>
                </a:lnTo>
                <a:lnTo>
                  <a:pt x="4073" y="9764"/>
                </a:lnTo>
                <a:lnTo>
                  <a:pt x="1620" y="9764"/>
                </a:lnTo>
                <a:lnTo>
                  <a:pt x="1429" y="9752"/>
                </a:lnTo>
                <a:lnTo>
                  <a:pt x="1072" y="9609"/>
                </a:lnTo>
                <a:lnTo>
                  <a:pt x="810" y="9347"/>
                </a:lnTo>
                <a:lnTo>
                  <a:pt x="655" y="8990"/>
                </a:lnTo>
                <a:lnTo>
                  <a:pt x="643" y="8788"/>
                </a:lnTo>
                <a:lnTo>
                  <a:pt x="655" y="8597"/>
                </a:lnTo>
                <a:lnTo>
                  <a:pt x="810" y="8240"/>
                </a:lnTo>
                <a:lnTo>
                  <a:pt x="1072" y="7978"/>
                </a:lnTo>
                <a:lnTo>
                  <a:pt x="1429" y="7835"/>
                </a:lnTo>
                <a:lnTo>
                  <a:pt x="1620" y="7812"/>
                </a:lnTo>
                <a:lnTo>
                  <a:pt x="3537" y="7812"/>
                </a:lnTo>
                <a:lnTo>
                  <a:pt x="8466" y="3501"/>
                </a:lnTo>
                <a:lnTo>
                  <a:pt x="8609" y="3394"/>
                </a:lnTo>
                <a:lnTo>
                  <a:pt x="8931" y="3275"/>
                </a:lnTo>
                <a:lnTo>
                  <a:pt x="9109" y="3263"/>
                </a:lnTo>
                <a:close/>
                <a:moveTo>
                  <a:pt x="9109" y="2608"/>
                </a:moveTo>
                <a:lnTo>
                  <a:pt x="8823" y="2620"/>
                </a:lnTo>
                <a:lnTo>
                  <a:pt x="8276" y="2835"/>
                </a:lnTo>
                <a:lnTo>
                  <a:pt x="8038" y="3013"/>
                </a:lnTo>
                <a:lnTo>
                  <a:pt x="3287" y="7169"/>
                </a:lnTo>
                <a:lnTo>
                  <a:pt x="1453" y="7169"/>
                </a:lnTo>
                <a:lnTo>
                  <a:pt x="1144" y="7240"/>
                </a:lnTo>
                <a:lnTo>
                  <a:pt x="846" y="7359"/>
                </a:lnTo>
                <a:lnTo>
                  <a:pt x="584" y="7538"/>
                </a:lnTo>
                <a:lnTo>
                  <a:pt x="370" y="7752"/>
                </a:lnTo>
                <a:lnTo>
                  <a:pt x="191" y="8014"/>
                </a:lnTo>
                <a:lnTo>
                  <a:pt x="72" y="8312"/>
                </a:lnTo>
                <a:lnTo>
                  <a:pt x="0" y="8621"/>
                </a:lnTo>
                <a:lnTo>
                  <a:pt x="0" y="8800"/>
                </a:lnTo>
                <a:lnTo>
                  <a:pt x="0" y="8966"/>
                </a:lnTo>
                <a:lnTo>
                  <a:pt x="72" y="9276"/>
                </a:lnTo>
                <a:lnTo>
                  <a:pt x="191" y="9574"/>
                </a:lnTo>
                <a:lnTo>
                  <a:pt x="370" y="9836"/>
                </a:lnTo>
                <a:lnTo>
                  <a:pt x="584" y="10050"/>
                </a:lnTo>
                <a:lnTo>
                  <a:pt x="846" y="10229"/>
                </a:lnTo>
                <a:lnTo>
                  <a:pt x="1144" y="10348"/>
                </a:lnTo>
                <a:lnTo>
                  <a:pt x="1453" y="10419"/>
                </a:lnTo>
                <a:lnTo>
                  <a:pt x="3906" y="10419"/>
                </a:lnTo>
                <a:lnTo>
                  <a:pt x="4192" y="10407"/>
                </a:lnTo>
                <a:lnTo>
                  <a:pt x="4739" y="10205"/>
                </a:lnTo>
                <a:lnTo>
                  <a:pt x="4978" y="10014"/>
                </a:lnTo>
                <a:lnTo>
                  <a:pt x="9728" y="5859"/>
                </a:lnTo>
                <a:lnTo>
                  <a:pt x="11562" y="5859"/>
                </a:lnTo>
                <a:lnTo>
                  <a:pt x="11872" y="5787"/>
                </a:lnTo>
                <a:lnTo>
                  <a:pt x="12169" y="5668"/>
                </a:lnTo>
                <a:lnTo>
                  <a:pt x="12431" y="5490"/>
                </a:lnTo>
                <a:lnTo>
                  <a:pt x="12645" y="5275"/>
                </a:lnTo>
                <a:lnTo>
                  <a:pt x="12824" y="5013"/>
                </a:lnTo>
                <a:lnTo>
                  <a:pt x="12943" y="4716"/>
                </a:lnTo>
                <a:lnTo>
                  <a:pt x="13015" y="4406"/>
                </a:lnTo>
                <a:lnTo>
                  <a:pt x="13015" y="4240"/>
                </a:lnTo>
                <a:lnTo>
                  <a:pt x="13015" y="4073"/>
                </a:lnTo>
                <a:lnTo>
                  <a:pt x="12943" y="3751"/>
                </a:lnTo>
                <a:lnTo>
                  <a:pt x="12824" y="3454"/>
                </a:lnTo>
                <a:lnTo>
                  <a:pt x="12645" y="3192"/>
                </a:lnTo>
                <a:lnTo>
                  <a:pt x="12431" y="2977"/>
                </a:lnTo>
                <a:lnTo>
                  <a:pt x="12169" y="2799"/>
                </a:lnTo>
                <a:lnTo>
                  <a:pt x="11872" y="2680"/>
                </a:lnTo>
                <a:lnTo>
                  <a:pt x="11562" y="260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59"/>
          <p:cNvSpPr/>
          <p:nvPr/>
        </p:nvSpPr>
        <p:spPr>
          <a:xfrm>
            <a:off x="11697850" y="1862174"/>
            <a:ext cx="364475" cy="510399"/>
          </a:xfrm>
          <a:custGeom>
            <a:avLst/>
            <a:gdLst/>
            <a:ahLst/>
            <a:cxnLst/>
            <a:rect l="l" t="t" r="r" b="b"/>
            <a:pathLst>
              <a:path w="6514" h="9122" extrusionOk="0">
                <a:moveTo>
                  <a:pt x="5216" y="1"/>
                </a:moveTo>
                <a:lnTo>
                  <a:pt x="4823" y="12"/>
                </a:lnTo>
                <a:lnTo>
                  <a:pt x="4085" y="132"/>
                </a:lnTo>
                <a:lnTo>
                  <a:pt x="3394" y="370"/>
                </a:lnTo>
                <a:lnTo>
                  <a:pt x="2751" y="715"/>
                </a:lnTo>
                <a:lnTo>
                  <a:pt x="2180" y="1144"/>
                </a:lnTo>
                <a:lnTo>
                  <a:pt x="1680" y="1656"/>
                </a:lnTo>
                <a:lnTo>
                  <a:pt x="1275" y="2251"/>
                </a:lnTo>
                <a:lnTo>
                  <a:pt x="953" y="2906"/>
                </a:lnTo>
                <a:lnTo>
                  <a:pt x="846" y="3251"/>
                </a:lnTo>
                <a:lnTo>
                  <a:pt x="334" y="3251"/>
                </a:lnTo>
                <a:lnTo>
                  <a:pt x="203" y="3275"/>
                </a:lnTo>
                <a:lnTo>
                  <a:pt x="25" y="3454"/>
                </a:lnTo>
                <a:lnTo>
                  <a:pt x="1" y="3585"/>
                </a:lnTo>
                <a:lnTo>
                  <a:pt x="25" y="3715"/>
                </a:lnTo>
                <a:lnTo>
                  <a:pt x="203" y="3882"/>
                </a:lnTo>
                <a:lnTo>
                  <a:pt x="334" y="3906"/>
                </a:lnTo>
                <a:lnTo>
                  <a:pt x="703" y="3906"/>
                </a:lnTo>
                <a:lnTo>
                  <a:pt x="668" y="4227"/>
                </a:lnTo>
                <a:lnTo>
                  <a:pt x="656" y="4561"/>
                </a:lnTo>
                <a:lnTo>
                  <a:pt x="668" y="4882"/>
                </a:lnTo>
                <a:lnTo>
                  <a:pt x="703" y="5204"/>
                </a:lnTo>
                <a:lnTo>
                  <a:pt x="334" y="5204"/>
                </a:lnTo>
                <a:lnTo>
                  <a:pt x="203" y="5228"/>
                </a:lnTo>
                <a:lnTo>
                  <a:pt x="25" y="5406"/>
                </a:lnTo>
                <a:lnTo>
                  <a:pt x="1" y="5537"/>
                </a:lnTo>
                <a:lnTo>
                  <a:pt x="25" y="5668"/>
                </a:lnTo>
                <a:lnTo>
                  <a:pt x="203" y="5847"/>
                </a:lnTo>
                <a:lnTo>
                  <a:pt x="334" y="5859"/>
                </a:lnTo>
                <a:lnTo>
                  <a:pt x="846" y="5859"/>
                </a:lnTo>
                <a:lnTo>
                  <a:pt x="953" y="6216"/>
                </a:lnTo>
                <a:lnTo>
                  <a:pt x="1275" y="6859"/>
                </a:lnTo>
                <a:lnTo>
                  <a:pt x="1692" y="7454"/>
                </a:lnTo>
                <a:lnTo>
                  <a:pt x="2180" y="7966"/>
                </a:lnTo>
                <a:lnTo>
                  <a:pt x="2751" y="8407"/>
                </a:lnTo>
                <a:lnTo>
                  <a:pt x="3394" y="8752"/>
                </a:lnTo>
                <a:lnTo>
                  <a:pt x="4085" y="8978"/>
                </a:lnTo>
                <a:lnTo>
                  <a:pt x="4823" y="9109"/>
                </a:lnTo>
                <a:lnTo>
                  <a:pt x="5216" y="9121"/>
                </a:lnTo>
                <a:lnTo>
                  <a:pt x="6192" y="9121"/>
                </a:lnTo>
                <a:lnTo>
                  <a:pt x="6335" y="9097"/>
                </a:lnTo>
                <a:lnTo>
                  <a:pt x="6502" y="8919"/>
                </a:lnTo>
                <a:lnTo>
                  <a:pt x="6514" y="8788"/>
                </a:lnTo>
                <a:lnTo>
                  <a:pt x="6502" y="8657"/>
                </a:lnTo>
                <a:lnTo>
                  <a:pt x="6335" y="8490"/>
                </a:lnTo>
                <a:lnTo>
                  <a:pt x="6192" y="8466"/>
                </a:lnTo>
                <a:lnTo>
                  <a:pt x="5216" y="8466"/>
                </a:lnTo>
                <a:lnTo>
                  <a:pt x="4895" y="8454"/>
                </a:lnTo>
                <a:lnTo>
                  <a:pt x="4287" y="8359"/>
                </a:lnTo>
                <a:lnTo>
                  <a:pt x="3716" y="8169"/>
                </a:lnTo>
                <a:lnTo>
                  <a:pt x="3180" y="7895"/>
                </a:lnTo>
                <a:lnTo>
                  <a:pt x="2704" y="7549"/>
                </a:lnTo>
                <a:lnTo>
                  <a:pt x="2275" y="7145"/>
                </a:lnTo>
                <a:lnTo>
                  <a:pt x="1918" y="6668"/>
                </a:lnTo>
                <a:lnTo>
                  <a:pt x="1632" y="6144"/>
                </a:lnTo>
                <a:lnTo>
                  <a:pt x="1525" y="5859"/>
                </a:lnTo>
                <a:lnTo>
                  <a:pt x="5538" y="5859"/>
                </a:lnTo>
                <a:lnTo>
                  <a:pt x="5669" y="5847"/>
                </a:lnTo>
                <a:lnTo>
                  <a:pt x="5847" y="5668"/>
                </a:lnTo>
                <a:lnTo>
                  <a:pt x="5871" y="5537"/>
                </a:lnTo>
                <a:lnTo>
                  <a:pt x="5847" y="5406"/>
                </a:lnTo>
                <a:lnTo>
                  <a:pt x="5669" y="5228"/>
                </a:lnTo>
                <a:lnTo>
                  <a:pt x="5538" y="5204"/>
                </a:lnTo>
                <a:lnTo>
                  <a:pt x="1358" y="5204"/>
                </a:lnTo>
                <a:lnTo>
                  <a:pt x="1311" y="4894"/>
                </a:lnTo>
                <a:lnTo>
                  <a:pt x="1311" y="4561"/>
                </a:lnTo>
                <a:lnTo>
                  <a:pt x="1311" y="4227"/>
                </a:lnTo>
                <a:lnTo>
                  <a:pt x="1358" y="3906"/>
                </a:lnTo>
                <a:lnTo>
                  <a:pt x="5538" y="3906"/>
                </a:lnTo>
                <a:lnTo>
                  <a:pt x="5669" y="3882"/>
                </a:lnTo>
                <a:lnTo>
                  <a:pt x="5847" y="3715"/>
                </a:lnTo>
                <a:lnTo>
                  <a:pt x="5871" y="3585"/>
                </a:lnTo>
                <a:lnTo>
                  <a:pt x="5847" y="3454"/>
                </a:lnTo>
                <a:lnTo>
                  <a:pt x="5669" y="3275"/>
                </a:lnTo>
                <a:lnTo>
                  <a:pt x="5538" y="3251"/>
                </a:lnTo>
                <a:lnTo>
                  <a:pt x="1525" y="3251"/>
                </a:lnTo>
                <a:lnTo>
                  <a:pt x="1632" y="2977"/>
                </a:lnTo>
                <a:lnTo>
                  <a:pt x="1918" y="2453"/>
                </a:lnTo>
                <a:lnTo>
                  <a:pt x="2275" y="1977"/>
                </a:lnTo>
                <a:lnTo>
                  <a:pt x="2704" y="1560"/>
                </a:lnTo>
                <a:lnTo>
                  <a:pt x="3180" y="1215"/>
                </a:lnTo>
                <a:lnTo>
                  <a:pt x="3716" y="941"/>
                </a:lnTo>
                <a:lnTo>
                  <a:pt x="4287" y="751"/>
                </a:lnTo>
                <a:lnTo>
                  <a:pt x="4895" y="655"/>
                </a:lnTo>
                <a:lnTo>
                  <a:pt x="6192" y="655"/>
                </a:lnTo>
                <a:lnTo>
                  <a:pt x="6335" y="632"/>
                </a:lnTo>
                <a:lnTo>
                  <a:pt x="6502" y="453"/>
                </a:lnTo>
                <a:lnTo>
                  <a:pt x="6514" y="322"/>
                </a:lnTo>
                <a:lnTo>
                  <a:pt x="6502" y="191"/>
                </a:lnTo>
                <a:lnTo>
                  <a:pt x="6335" y="12"/>
                </a:lnTo>
                <a:lnTo>
                  <a:pt x="61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59"/>
          <p:cNvSpPr/>
          <p:nvPr/>
        </p:nvSpPr>
        <p:spPr>
          <a:xfrm>
            <a:off x="12675222" y="1825526"/>
            <a:ext cx="655595" cy="583025"/>
          </a:xfrm>
          <a:custGeom>
            <a:avLst/>
            <a:gdLst/>
            <a:ahLst/>
            <a:cxnLst/>
            <a:rect l="l" t="t" r="r" b="b"/>
            <a:pathLst>
              <a:path w="11717" h="10420" extrusionOk="0">
                <a:moveTo>
                  <a:pt x="5858" y="1"/>
                </a:moveTo>
                <a:lnTo>
                  <a:pt x="5727" y="25"/>
                </a:lnTo>
                <a:lnTo>
                  <a:pt x="5549" y="203"/>
                </a:lnTo>
                <a:lnTo>
                  <a:pt x="5525" y="334"/>
                </a:lnTo>
                <a:lnTo>
                  <a:pt x="5525" y="1632"/>
                </a:lnTo>
                <a:lnTo>
                  <a:pt x="5549" y="1763"/>
                </a:lnTo>
                <a:lnTo>
                  <a:pt x="5727" y="1942"/>
                </a:lnTo>
                <a:lnTo>
                  <a:pt x="5858" y="1953"/>
                </a:lnTo>
                <a:lnTo>
                  <a:pt x="5989" y="1942"/>
                </a:lnTo>
                <a:lnTo>
                  <a:pt x="6156" y="1763"/>
                </a:lnTo>
                <a:lnTo>
                  <a:pt x="6180" y="1632"/>
                </a:lnTo>
                <a:lnTo>
                  <a:pt x="6180" y="334"/>
                </a:lnTo>
                <a:lnTo>
                  <a:pt x="6156" y="203"/>
                </a:lnTo>
                <a:lnTo>
                  <a:pt x="5989" y="25"/>
                </a:lnTo>
                <a:lnTo>
                  <a:pt x="5858" y="1"/>
                </a:lnTo>
                <a:close/>
                <a:moveTo>
                  <a:pt x="10752" y="1"/>
                </a:moveTo>
                <a:lnTo>
                  <a:pt x="10526" y="72"/>
                </a:lnTo>
                <a:lnTo>
                  <a:pt x="10454" y="167"/>
                </a:lnTo>
                <a:lnTo>
                  <a:pt x="6954" y="6002"/>
                </a:lnTo>
                <a:lnTo>
                  <a:pt x="6168" y="2858"/>
                </a:lnTo>
                <a:lnTo>
                  <a:pt x="6132" y="2751"/>
                </a:lnTo>
                <a:lnTo>
                  <a:pt x="5953" y="2620"/>
                </a:lnTo>
                <a:lnTo>
                  <a:pt x="5834" y="2608"/>
                </a:lnTo>
                <a:lnTo>
                  <a:pt x="5739" y="2620"/>
                </a:lnTo>
                <a:lnTo>
                  <a:pt x="5572" y="2751"/>
                </a:lnTo>
                <a:lnTo>
                  <a:pt x="5537" y="2858"/>
                </a:lnTo>
                <a:lnTo>
                  <a:pt x="4703" y="6204"/>
                </a:lnTo>
                <a:lnTo>
                  <a:pt x="2501" y="4013"/>
                </a:lnTo>
                <a:lnTo>
                  <a:pt x="2417" y="3942"/>
                </a:lnTo>
                <a:lnTo>
                  <a:pt x="2203" y="3918"/>
                </a:lnTo>
                <a:lnTo>
                  <a:pt x="2096" y="3966"/>
                </a:lnTo>
                <a:lnTo>
                  <a:pt x="2012" y="4037"/>
                </a:lnTo>
                <a:lnTo>
                  <a:pt x="1941" y="4240"/>
                </a:lnTo>
                <a:lnTo>
                  <a:pt x="1965" y="4347"/>
                </a:lnTo>
                <a:lnTo>
                  <a:pt x="2774" y="6776"/>
                </a:lnTo>
                <a:lnTo>
                  <a:pt x="988" y="6526"/>
                </a:lnTo>
                <a:lnTo>
                  <a:pt x="893" y="6514"/>
                </a:lnTo>
                <a:lnTo>
                  <a:pt x="715" y="6609"/>
                </a:lnTo>
                <a:lnTo>
                  <a:pt x="643" y="6692"/>
                </a:lnTo>
                <a:lnTo>
                  <a:pt x="619" y="6776"/>
                </a:lnTo>
                <a:lnTo>
                  <a:pt x="643" y="6966"/>
                </a:lnTo>
                <a:lnTo>
                  <a:pt x="703" y="7049"/>
                </a:lnTo>
                <a:lnTo>
                  <a:pt x="2346" y="9002"/>
                </a:lnTo>
                <a:lnTo>
                  <a:pt x="2453" y="9097"/>
                </a:lnTo>
                <a:lnTo>
                  <a:pt x="2691" y="9121"/>
                </a:lnTo>
                <a:lnTo>
                  <a:pt x="2810" y="9050"/>
                </a:lnTo>
                <a:lnTo>
                  <a:pt x="2893" y="8943"/>
                </a:lnTo>
                <a:lnTo>
                  <a:pt x="2917" y="8693"/>
                </a:lnTo>
                <a:lnTo>
                  <a:pt x="2846" y="8585"/>
                </a:lnTo>
                <a:lnTo>
                  <a:pt x="1750" y="7288"/>
                </a:lnTo>
                <a:lnTo>
                  <a:pt x="3203" y="7490"/>
                </a:lnTo>
                <a:lnTo>
                  <a:pt x="3286" y="7490"/>
                </a:lnTo>
                <a:lnTo>
                  <a:pt x="3441" y="7431"/>
                </a:lnTo>
                <a:lnTo>
                  <a:pt x="3501" y="7371"/>
                </a:lnTo>
                <a:lnTo>
                  <a:pt x="3548" y="7300"/>
                </a:lnTo>
                <a:lnTo>
                  <a:pt x="3572" y="7145"/>
                </a:lnTo>
                <a:lnTo>
                  <a:pt x="3560" y="7061"/>
                </a:lnTo>
                <a:lnTo>
                  <a:pt x="3013" y="5442"/>
                </a:lnTo>
                <a:lnTo>
                  <a:pt x="4644" y="7073"/>
                </a:lnTo>
                <a:lnTo>
                  <a:pt x="4715" y="7121"/>
                </a:lnTo>
                <a:lnTo>
                  <a:pt x="4882" y="7169"/>
                </a:lnTo>
                <a:lnTo>
                  <a:pt x="4965" y="7157"/>
                </a:lnTo>
                <a:lnTo>
                  <a:pt x="5049" y="7121"/>
                </a:lnTo>
                <a:lnTo>
                  <a:pt x="5168" y="7002"/>
                </a:lnTo>
                <a:lnTo>
                  <a:pt x="5191" y="6919"/>
                </a:lnTo>
                <a:lnTo>
                  <a:pt x="5834" y="4263"/>
                </a:lnTo>
                <a:lnTo>
                  <a:pt x="6513" y="6919"/>
                </a:lnTo>
                <a:lnTo>
                  <a:pt x="6549" y="7014"/>
                </a:lnTo>
                <a:lnTo>
                  <a:pt x="6692" y="7145"/>
                </a:lnTo>
                <a:lnTo>
                  <a:pt x="6787" y="7169"/>
                </a:lnTo>
                <a:lnTo>
                  <a:pt x="6882" y="7169"/>
                </a:lnTo>
                <a:lnTo>
                  <a:pt x="7049" y="7085"/>
                </a:lnTo>
                <a:lnTo>
                  <a:pt x="7108" y="7014"/>
                </a:lnTo>
                <a:lnTo>
                  <a:pt x="9752" y="2620"/>
                </a:lnTo>
                <a:lnTo>
                  <a:pt x="8466" y="7073"/>
                </a:lnTo>
                <a:lnTo>
                  <a:pt x="8454" y="7157"/>
                </a:lnTo>
                <a:lnTo>
                  <a:pt x="8490" y="7323"/>
                </a:lnTo>
                <a:lnTo>
                  <a:pt x="8537" y="7383"/>
                </a:lnTo>
                <a:lnTo>
                  <a:pt x="8597" y="7442"/>
                </a:lnTo>
                <a:lnTo>
                  <a:pt x="8752" y="7490"/>
                </a:lnTo>
                <a:lnTo>
                  <a:pt x="8835" y="7490"/>
                </a:lnTo>
                <a:lnTo>
                  <a:pt x="9930" y="7311"/>
                </a:lnTo>
                <a:lnTo>
                  <a:pt x="8859" y="8585"/>
                </a:lnTo>
                <a:lnTo>
                  <a:pt x="8787" y="8693"/>
                </a:lnTo>
                <a:lnTo>
                  <a:pt x="8787" y="8883"/>
                </a:lnTo>
                <a:lnTo>
                  <a:pt x="8847" y="9002"/>
                </a:lnTo>
                <a:lnTo>
                  <a:pt x="8906" y="9050"/>
                </a:lnTo>
                <a:lnTo>
                  <a:pt x="9014" y="9109"/>
                </a:lnTo>
                <a:lnTo>
                  <a:pt x="9264" y="9086"/>
                </a:lnTo>
                <a:lnTo>
                  <a:pt x="9359" y="9002"/>
                </a:lnTo>
                <a:lnTo>
                  <a:pt x="10990" y="7049"/>
                </a:lnTo>
                <a:lnTo>
                  <a:pt x="11050" y="6966"/>
                </a:lnTo>
                <a:lnTo>
                  <a:pt x="11061" y="6776"/>
                </a:lnTo>
                <a:lnTo>
                  <a:pt x="11026" y="6680"/>
                </a:lnTo>
                <a:lnTo>
                  <a:pt x="10954" y="6597"/>
                </a:lnTo>
                <a:lnTo>
                  <a:pt x="10776" y="6514"/>
                </a:lnTo>
                <a:lnTo>
                  <a:pt x="10680" y="6526"/>
                </a:lnTo>
                <a:lnTo>
                  <a:pt x="9240" y="6764"/>
                </a:lnTo>
                <a:lnTo>
                  <a:pt x="11050" y="417"/>
                </a:lnTo>
                <a:lnTo>
                  <a:pt x="11073" y="298"/>
                </a:lnTo>
                <a:lnTo>
                  <a:pt x="10966" y="96"/>
                </a:lnTo>
                <a:lnTo>
                  <a:pt x="10871" y="36"/>
                </a:lnTo>
                <a:lnTo>
                  <a:pt x="10752" y="1"/>
                </a:lnTo>
                <a:close/>
                <a:moveTo>
                  <a:pt x="5858" y="8800"/>
                </a:moveTo>
                <a:lnTo>
                  <a:pt x="6084" y="8812"/>
                </a:lnTo>
                <a:lnTo>
                  <a:pt x="6489" y="8955"/>
                </a:lnTo>
                <a:lnTo>
                  <a:pt x="6811" y="9217"/>
                </a:lnTo>
                <a:lnTo>
                  <a:pt x="7037" y="9562"/>
                </a:lnTo>
                <a:lnTo>
                  <a:pt x="7097" y="9776"/>
                </a:lnTo>
                <a:lnTo>
                  <a:pt x="4596" y="9776"/>
                </a:lnTo>
                <a:lnTo>
                  <a:pt x="4656" y="9562"/>
                </a:lnTo>
                <a:lnTo>
                  <a:pt x="4894" y="9217"/>
                </a:lnTo>
                <a:lnTo>
                  <a:pt x="5227" y="8955"/>
                </a:lnTo>
                <a:lnTo>
                  <a:pt x="5632" y="8812"/>
                </a:lnTo>
                <a:lnTo>
                  <a:pt x="5858" y="8800"/>
                </a:lnTo>
                <a:close/>
                <a:moveTo>
                  <a:pt x="5680" y="8145"/>
                </a:moveTo>
                <a:lnTo>
                  <a:pt x="5334" y="8216"/>
                </a:lnTo>
                <a:lnTo>
                  <a:pt x="5013" y="8335"/>
                </a:lnTo>
                <a:lnTo>
                  <a:pt x="4715" y="8502"/>
                </a:lnTo>
                <a:lnTo>
                  <a:pt x="4465" y="8728"/>
                </a:lnTo>
                <a:lnTo>
                  <a:pt x="4251" y="8978"/>
                </a:lnTo>
                <a:lnTo>
                  <a:pt x="4072" y="9276"/>
                </a:lnTo>
                <a:lnTo>
                  <a:pt x="3965" y="9598"/>
                </a:lnTo>
                <a:lnTo>
                  <a:pt x="3929" y="9776"/>
                </a:lnTo>
                <a:lnTo>
                  <a:pt x="322" y="9776"/>
                </a:lnTo>
                <a:lnTo>
                  <a:pt x="191" y="9788"/>
                </a:lnTo>
                <a:lnTo>
                  <a:pt x="12" y="9967"/>
                </a:lnTo>
                <a:lnTo>
                  <a:pt x="0" y="10098"/>
                </a:lnTo>
                <a:lnTo>
                  <a:pt x="12" y="10229"/>
                </a:lnTo>
                <a:lnTo>
                  <a:pt x="191" y="10407"/>
                </a:lnTo>
                <a:lnTo>
                  <a:pt x="322" y="10419"/>
                </a:lnTo>
                <a:lnTo>
                  <a:pt x="11395" y="10419"/>
                </a:lnTo>
                <a:lnTo>
                  <a:pt x="11526" y="10407"/>
                </a:lnTo>
                <a:lnTo>
                  <a:pt x="11693" y="10229"/>
                </a:lnTo>
                <a:lnTo>
                  <a:pt x="11716" y="10098"/>
                </a:lnTo>
                <a:lnTo>
                  <a:pt x="11693" y="9967"/>
                </a:lnTo>
                <a:lnTo>
                  <a:pt x="11526" y="9788"/>
                </a:lnTo>
                <a:lnTo>
                  <a:pt x="11395" y="9776"/>
                </a:lnTo>
                <a:lnTo>
                  <a:pt x="7787" y="9776"/>
                </a:lnTo>
                <a:lnTo>
                  <a:pt x="7751" y="9598"/>
                </a:lnTo>
                <a:lnTo>
                  <a:pt x="7632" y="9276"/>
                </a:lnTo>
                <a:lnTo>
                  <a:pt x="7466" y="8978"/>
                </a:lnTo>
                <a:lnTo>
                  <a:pt x="7251" y="8728"/>
                </a:lnTo>
                <a:lnTo>
                  <a:pt x="6989" y="8502"/>
                </a:lnTo>
                <a:lnTo>
                  <a:pt x="6704" y="8335"/>
                </a:lnTo>
                <a:lnTo>
                  <a:pt x="6382" y="8216"/>
                </a:lnTo>
                <a:lnTo>
                  <a:pt x="6037" y="814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59"/>
          <p:cNvSpPr/>
          <p:nvPr/>
        </p:nvSpPr>
        <p:spPr>
          <a:xfrm>
            <a:off x="13797735" y="1862174"/>
            <a:ext cx="654980" cy="509727"/>
          </a:xfrm>
          <a:custGeom>
            <a:avLst/>
            <a:gdLst/>
            <a:ahLst/>
            <a:cxnLst/>
            <a:rect l="l" t="t" r="r" b="b"/>
            <a:pathLst>
              <a:path w="11706" h="9110" extrusionOk="0">
                <a:moveTo>
                  <a:pt x="6062" y="2608"/>
                </a:moveTo>
                <a:lnTo>
                  <a:pt x="6443" y="2692"/>
                </a:lnTo>
                <a:lnTo>
                  <a:pt x="6788" y="2834"/>
                </a:lnTo>
                <a:lnTo>
                  <a:pt x="7097" y="3049"/>
                </a:lnTo>
                <a:lnTo>
                  <a:pt x="7371" y="3311"/>
                </a:lnTo>
                <a:lnTo>
                  <a:pt x="7574" y="3620"/>
                </a:lnTo>
                <a:lnTo>
                  <a:pt x="7728" y="3977"/>
                </a:lnTo>
                <a:lnTo>
                  <a:pt x="7800" y="4358"/>
                </a:lnTo>
                <a:lnTo>
                  <a:pt x="7812" y="4561"/>
                </a:lnTo>
                <a:lnTo>
                  <a:pt x="7800" y="4763"/>
                </a:lnTo>
                <a:lnTo>
                  <a:pt x="7728" y="5144"/>
                </a:lnTo>
                <a:lnTo>
                  <a:pt x="7586" y="5490"/>
                </a:lnTo>
                <a:lnTo>
                  <a:pt x="7371" y="5799"/>
                </a:lnTo>
                <a:lnTo>
                  <a:pt x="7109" y="6061"/>
                </a:lnTo>
                <a:lnTo>
                  <a:pt x="6800" y="6275"/>
                </a:lnTo>
                <a:lnTo>
                  <a:pt x="6443" y="6430"/>
                </a:lnTo>
                <a:lnTo>
                  <a:pt x="6062" y="6502"/>
                </a:lnTo>
                <a:lnTo>
                  <a:pt x="5859" y="6514"/>
                </a:lnTo>
                <a:lnTo>
                  <a:pt x="5657" y="6502"/>
                </a:lnTo>
                <a:lnTo>
                  <a:pt x="5264" y="6430"/>
                </a:lnTo>
                <a:lnTo>
                  <a:pt x="4918" y="6275"/>
                </a:lnTo>
                <a:lnTo>
                  <a:pt x="4609" y="6073"/>
                </a:lnTo>
                <a:lnTo>
                  <a:pt x="4347" y="5811"/>
                </a:lnTo>
                <a:lnTo>
                  <a:pt x="4133" y="5501"/>
                </a:lnTo>
                <a:lnTo>
                  <a:pt x="3990" y="5144"/>
                </a:lnTo>
                <a:lnTo>
                  <a:pt x="3906" y="4763"/>
                </a:lnTo>
                <a:lnTo>
                  <a:pt x="3906" y="4561"/>
                </a:lnTo>
                <a:lnTo>
                  <a:pt x="3906" y="4358"/>
                </a:lnTo>
                <a:lnTo>
                  <a:pt x="3990" y="3966"/>
                </a:lnTo>
                <a:lnTo>
                  <a:pt x="4133" y="3620"/>
                </a:lnTo>
                <a:lnTo>
                  <a:pt x="4347" y="3311"/>
                </a:lnTo>
                <a:lnTo>
                  <a:pt x="4609" y="3049"/>
                </a:lnTo>
                <a:lnTo>
                  <a:pt x="4918" y="2834"/>
                </a:lnTo>
                <a:lnTo>
                  <a:pt x="5264" y="2692"/>
                </a:lnTo>
                <a:lnTo>
                  <a:pt x="5657" y="2608"/>
                </a:lnTo>
                <a:close/>
                <a:moveTo>
                  <a:pt x="5859" y="1953"/>
                </a:moveTo>
                <a:lnTo>
                  <a:pt x="5585" y="1965"/>
                </a:lnTo>
                <a:lnTo>
                  <a:pt x="5085" y="2072"/>
                </a:lnTo>
                <a:lnTo>
                  <a:pt x="4609" y="2263"/>
                </a:lnTo>
                <a:lnTo>
                  <a:pt x="4192" y="2549"/>
                </a:lnTo>
                <a:lnTo>
                  <a:pt x="3847" y="2894"/>
                </a:lnTo>
                <a:lnTo>
                  <a:pt x="3561" y="3311"/>
                </a:lnTo>
                <a:lnTo>
                  <a:pt x="3371" y="3787"/>
                </a:lnTo>
                <a:lnTo>
                  <a:pt x="3263" y="4287"/>
                </a:lnTo>
                <a:lnTo>
                  <a:pt x="3252" y="4561"/>
                </a:lnTo>
                <a:lnTo>
                  <a:pt x="3263" y="4823"/>
                </a:lnTo>
                <a:lnTo>
                  <a:pt x="3371" y="5335"/>
                </a:lnTo>
                <a:lnTo>
                  <a:pt x="3561" y="5799"/>
                </a:lnTo>
                <a:lnTo>
                  <a:pt x="3847" y="6216"/>
                </a:lnTo>
                <a:lnTo>
                  <a:pt x="4192" y="6573"/>
                </a:lnTo>
                <a:lnTo>
                  <a:pt x="4609" y="6847"/>
                </a:lnTo>
                <a:lnTo>
                  <a:pt x="5085" y="7049"/>
                </a:lnTo>
                <a:lnTo>
                  <a:pt x="5585" y="7157"/>
                </a:lnTo>
                <a:lnTo>
                  <a:pt x="5859" y="7168"/>
                </a:lnTo>
                <a:lnTo>
                  <a:pt x="6121" y="7157"/>
                </a:lnTo>
                <a:lnTo>
                  <a:pt x="6633" y="7049"/>
                </a:lnTo>
                <a:lnTo>
                  <a:pt x="7097" y="6847"/>
                </a:lnTo>
                <a:lnTo>
                  <a:pt x="7514" y="6573"/>
                </a:lnTo>
                <a:lnTo>
                  <a:pt x="7871" y="6216"/>
                </a:lnTo>
                <a:lnTo>
                  <a:pt x="8157" y="5799"/>
                </a:lnTo>
                <a:lnTo>
                  <a:pt x="8348" y="5335"/>
                </a:lnTo>
                <a:lnTo>
                  <a:pt x="8455" y="4823"/>
                </a:lnTo>
                <a:lnTo>
                  <a:pt x="8467" y="4561"/>
                </a:lnTo>
                <a:lnTo>
                  <a:pt x="8455" y="4287"/>
                </a:lnTo>
                <a:lnTo>
                  <a:pt x="8348" y="3787"/>
                </a:lnTo>
                <a:lnTo>
                  <a:pt x="8157" y="3311"/>
                </a:lnTo>
                <a:lnTo>
                  <a:pt x="7871" y="2894"/>
                </a:lnTo>
                <a:lnTo>
                  <a:pt x="7514" y="2549"/>
                </a:lnTo>
                <a:lnTo>
                  <a:pt x="7097" y="2263"/>
                </a:lnTo>
                <a:lnTo>
                  <a:pt x="6633" y="2072"/>
                </a:lnTo>
                <a:lnTo>
                  <a:pt x="6121" y="1965"/>
                </a:lnTo>
                <a:lnTo>
                  <a:pt x="5859" y="1953"/>
                </a:lnTo>
                <a:close/>
                <a:moveTo>
                  <a:pt x="6121" y="655"/>
                </a:moveTo>
                <a:lnTo>
                  <a:pt x="6633" y="715"/>
                </a:lnTo>
                <a:lnTo>
                  <a:pt x="7359" y="894"/>
                </a:lnTo>
                <a:lnTo>
                  <a:pt x="8229" y="1287"/>
                </a:lnTo>
                <a:lnTo>
                  <a:pt x="8991" y="1810"/>
                </a:lnTo>
                <a:lnTo>
                  <a:pt x="9336" y="2120"/>
                </a:lnTo>
                <a:lnTo>
                  <a:pt x="9657" y="2418"/>
                </a:lnTo>
                <a:lnTo>
                  <a:pt x="10205" y="3061"/>
                </a:lnTo>
                <a:lnTo>
                  <a:pt x="10634" y="3704"/>
                </a:lnTo>
                <a:lnTo>
                  <a:pt x="10955" y="4299"/>
                </a:lnTo>
                <a:lnTo>
                  <a:pt x="11062" y="4561"/>
                </a:lnTo>
                <a:lnTo>
                  <a:pt x="10955" y="4811"/>
                </a:lnTo>
                <a:lnTo>
                  <a:pt x="10634" y="5406"/>
                </a:lnTo>
                <a:lnTo>
                  <a:pt x="10205" y="6037"/>
                </a:lnTo>
                <a:lnTo>
                  <a:pt x="9657" y="6692"/>
                </a:lnTo>
                <a:lnTo>
                  <a:pt x="9336" y="7002"/>
                </a:lnTo>
                <a:lnTo>
                  <a:pt x="8991" y="7299"/>
                </a:lnTo>
                <a:lnTo>
                  <a:pt x="8229" y="7823"/>
                </a:lnTo>
                <a:lnTo>
                  <a:pt x="7359" y="8228"/>
                </a:lnTo>
                <a:lnTo>
                  <a:pt x="6633" y="8407"/>
                </a:lnTo>
                <a:lnTo>
                  <a:pt x="6121" y="8454"/>
                </a:lnTo>
                <a:lnTo>
                  <a:pt x="5859" y="8466"/>
                </a:lnTo>
                <a:lnTo>
                  <a:pt x="5597" y="8454"/>
                </a:lnTo>
                <a:lnTo>
                  <a:pt x="5085" y="8407"/>
                </a:lnTo>
                <a:lnTo>
                  <a:pt x="4359" y="8228"/>
                </a:lnTo>
                <a:lnTo>
                  <a:pt x="3490" y="7823"/>
                </a:lnTo>
                <a:lnTo>
                  <a:pt x="2716" y="7299"/>
                </a:lnTo>
                <a:lnTo>
                  <a:pt x="2382" y="7002"/>
                </a:lnTo>
                <a:lnTo>
                  <a:pt x="2061" y="6692"/>
                </a:lnTo>
                <a:lnTo>
                  <a:pt x="1513" y="6037"/>
                </a:lnTo>
                <a:lnTo>
                  <a:pt x="1084" y="5394"/>
                </a:lnTo>
                <a:lnTo>
                  <a:pt x="763" y="4811"/>
                </a:lnTo>
                <a:lnTo>
                  <a:pt x="644" y="4561"/>
                </a:lnTo>
                <a:lnTo>
                  <a:pt x="763" y="4299"/>
                </a:lnTo>
                <a:lnTo>
                  <a:pt x="1084" y="3704"/>
                </a:lnTo>
                <a:lnTo>
                  <a:pt x="1513" y="3061"/>
                </a:lnTo>
                <a:lnTo>
                  <a:pt x="2061" y="2418"/>
                </a:lnTo>
                <a:lnTo>
                  <a:pt x="2382" y="2120"/>
                </a:lnTo>
                <a:lnTo>
                  <a:pt x="2716" y="1810"/>
                </a:lnTo>
                <a:lnTo>
                  <a:pt x="3490" y="1287"/>
                </a:lnTo>
                <a:lnTo>
                  <a:pt x="4359" y="894"/>
                </a:lnTo>
                <a:lnTo>
                  <a:pt x="5085" y="715"/>
                </a:lnTo>
                <a:lnTo>
                  <a:pt x="5597" y="655"/>
                </a:lnTo>
                <a:close/>
                <a:moveTo>
                  <a:pt x="5550" y="1"/>
                </a:moveTo>
                <a:lnTo>
                  <a:pt x="4966" y="72"/>
                </a:lnTo>
                <a:lnTo>
                  <a:pt x="4406" y="203"/>
                </a:lnTo>
                <a:lnTo>
                  <a:pt x="3894" y="382"/>
                </a:lnTo>
                <a:lnTo>
                  <a:pt x="3156" y="727"/>
                </a:lnTo>
                <a:lnTo>
                  <a:pt x="2311" y="1310"/>
                </a:lnTo>
                <a:lnTo>
                  <a:pt x="1942" y="1644"/>
                </a:lnTo>
                <a:lnTo>
                  <a:pt x="1596" y="1977"/>
                </a:lnTo>
                <a:lnTo>
                  <a:pt x="1001" y="2680"/>
                </a:lnTo>
                <a:lnTo>
                  <a:pt x="525" y="3370"/>
                </a:lnTo>
                <a:lnTo>
                  <a:pt x="168" y="4013"/>
                </a:lnTo>
                <a:lnTo>
                  <a:pt x="49" y="4311"/>
                </a:lnTo>
                <a:lnTo>
                  <a:pt x="1" y="4430"/>
                </a:lnTo>
                <a:lnTo>
                  <a:pt x="1" y="4680"/>
                </a:lnTo>
                <a:lnTo>
                  <a:pt x="49" y="4811"/>
                </a:lnTo>
                <a:lnTo>
                  <a:pt x="168" y="5085"/>
                </a:lnTo>
                <a:lnTo>
                  <a:pt x="525" y="5728"/>
                </a:lnTo>
                <a:lnTo>
                  <a:pt x="1001" y="6430"/>
                </a:lnTo>
                <a:lnTo>
                  <a:pt x="1596" y="7133"/>
                </a:lnTo>
                <a:lnTo>
                  <a:pt x="1942" y="7478"/>
                </a:lnTo>
                <a:lnTo>
                  <a:pt x="2311" y="7799"/>
                </a:lnTo>
                <a:lnTo>
                  <a:pt x="3156" y="8395"/>
                </a:lnTo>
                <a:lnTo>
                  <a:pt x="3894" y="8740"/>
                </a:lnTo>
                <a:lnTo>
                  <a:pt x="4406" y="8919"/>
                </a:lnTo>
                <a:lnTo>
                  <a:pt x="4966" y="9038"/>
                </a:lnTo>
                <a:lnTo>
                  <a:pt x="5550" y="9109"/>
                </a:lnTo>
                <a:lnTo>
                  <a:pt x="6169" y="9109"/>
                </a:lnTo>
                <a:lnTo>
                  <a:pt x="6752" y="9038"/>
                </a:lnTo>
                <a:lnTo>
                  <a:pt x="7300" y="8919"/>
                </a:lnTo>
                <a:lnTo>
                  <a:pt x="7824" y="8740"/>
                </a:lnTo>
                <a:lnTo>
                  <a:pt x="8550" y="8395"/>
                </a:lnTo>
                <a:lnTo>
                  <a:pt x="9407" y="7799"/>
                </a:lnTo>
                <a:lnTo>
                  <a:pt x="9776" y="7478"/>
                </a:lnTo>
                <a:lnTo>
                  <a:pt x="10122" y="7133"/>
                </a:lnTo>
                <a:lnTo>
                  <a:pt x="10717" y="6430"/>
                </a:lnTo>
                <a:lnTo>
                  <a:pt x="11193" y="5728"/>
                </a:lnTo>
                <a:lnTo>
                  <a:pt x="11539" y="5085"/>
                </a:lnTo>
                <a:lnTo>
                  <a:pt x="11670" y="4811"/>
                </a:lnTo>
                <a:lnTo>
                  <a:pt x="11705" y="4680"/>
                </a:lnTo>
                <a:lnTo>
                  <a:pt x="11705" y="4430"/>
                </a:lnTo>
                <a:lnTo>
                  <a:pt x="11670" y="4311"/>
                </a:lnTo>
                <a:lnTo>
                  <a:pt x="11539" y="4013"/>
                </a:lnTo>
                <a:lnTo>
                  <a:pt x="11193" y="3370"/>
                </a:lnTo>
                <a:lnTo>
                  <a:pt x="10717" y="2680"/>
                </a:lnTo>
                <a:lnTo>
                  <a:pt x="10122" y="1977"/>
                </a:lnTo>
                <a:lnTo>
                  <a:pt x="9776" y="1644"/>
                </a:lnTo>
                <a:lnTo>
                  <a:pt x="9407" y="1310"/>
                </a:lnTo>
                <a:lnTo>
                  <a:pt x="8550" y="727"/>
                </a:lnTo>
                <a:lnTo>
                  <a:pt x="7824" y="382"/>
                </a:lnTo>
                <a:lnTo>
                  <a:pt x="7300" y="203"/>
                </a:lnTo>
                <a:lnTo>
                  <a:pt x="6752" y="72"/>
                </a:lnTo>
                <a:lnTo>
                  <a:pt x="61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59"/>
          <p:cNvSpPr/>
          <p:nvPr/>
        </p:nvSpPr>
        <p:spPr>
          <a:xfrm>
            <a:off x="16079521" y="1826197"/>
            <a:ext cx="582354" cy="582354"/>
          </a:xfrm>
          <a:custGeom>
            <a:avLst/>
            <a:gdLst/>
            <a:ahLst/>
            <a:cxnLst/>
            <a:rect l="l" t="t" r="r" b="b"/>
            <a:pathLst>
              <a:path w="10408" h="10408" extrusionOk="0">
                <a:moveTo>
                  <a:pt x="8645" y="655"/>
                </a:moveTo>
                <a:lnTo>
                  <a:pt x="9145" y="858"/>
                </a:lnTo>
                <a:lnTo>
                  <a:pt x="9359" y="1048"/>
                </a:lnTo>
                <a:lnTo>
                  <a:pt x="9550" y="1263"/>
                </a:lnTo>
                <a:lnTo>
                  <a:pt x="9752" y="1751"/>
                </a:lnTo>
                <a:lnTo>
                  <a:pt x="9752" y="2287"/>
                </a:lnTo>
                <a:lnTo>
                  <a:pt x="9550" y="2787"/>
                </a:lnTo>
                <a:lnTo>
                  <a:pt x="9359" y="3001"/>
                </a:lnTo>
                <a:lnTo>
                  <a:pt x="6906" y="5454"/>
                </a:lnTo>
                <a:lnTo>
                  <a:pt x="4954" y="3501"/>
                </a:lnTo>
                <a:lnTo>
                  <a:pt x="7407" y="1048"/>
                </a:lnTo>
                <a:lnTo>
                  <a:pt x="7621" y="858"/>
                </a:lnTo>
                <a:lnTo>
                  <a:pt x="8121" y="655"/>
                </a:lnTo>
                <a:close/>
                <a:moveTo>
                  <a:pt x="8192" y="1"/>
                </a:moveTo>
                <a:lnTo>
                  <a:pt x="7799" y="72"/>
                </a:lnTo>
                <a:lnTo>
                  <a:pt x="7442" y="215"/>
                </a:lnTo>
                <a:lnTo>
                  <a:pt x="7097" y="441"/>
                </a:lnTo>
                <a:lnTo>
                  <a:pt x="6954" y="584"/>
                </a:lnTo>
                <a:lnTo>
                  <a:pt x="4489" y="3049"/>
                </a:lnTo>
                <a:lnTo>
                  <a:pt x="4132" y="2692"/>
                </a:lnTo>
                <a:lnTo>
                  <a:pt x="4025" y="2608"/>
                </a:lnTo>
                <a:lnTo>
                  <a:pt x="3775" y="2608"/>
                </a:lnTo>
                <a:lnTo>
                  <a:pt x="3680" y="2692"/>
                </a:lnTo>
                <a:lnTo>
                  <a:pt x="3596" y="2799"/>
                </a:lnTo>
                <a:lnTo>
                  <a:pt x="3596" y="3049"/>
                </a:lnTo>
                <a:lnTo>
                  <a:pt x="3680" y="3156"/>
                </a:lnTo>
                <a:lnTo>
                  <a:pt x="7252" y="6728"/>
                </a:lnTo>
                <a:lnTo>
                  <a:pt x="7359" y="6811"/>
                </a:lnTo>
                <a:lnTo>
                  <a:pt x="7609" y="6811"/>
                </a:lnTo>
                <a:lnTo>
                  <a:pt x="7716" y="6728"/>
                </a:lnTo>
                <a:lnTo>
                  <a:pt x="7799" y="6633"/>
                </a:lnTo>
                <a:lnTo>
                  <a:pt x="7799" y="6383"/>
                </a:lnTo>
                <a:lnTo>
                  <a:pt x="7716" y="6275"/>
                </a:lnTo>
                <a:lnTo>
                  <a:pt x="7359" y="5918"/>
                </a:lnTo>
                <a:lnTo>
                  <a:pt x="9824" y="3454"/>
                </a:lnTo>
                <a:lnTo>
                  <a:pt x="9967" y="3311"/>
                </a:lnTo>
                <a:lnTo>
                  <a:pt x="10181" y="2965"/>
                </a:lnTo>
                <a:lnTo>
                  <a:pt x="10336" y="2596"/>
                </a:lnTo>
                <a:lnTo>
                  <a:pt x="10407" y="2215"/>
                </a:lnTo>
                <a:lnTo>
                  <a:pt x="10407" y="1822"/>
                </a:lnTo>
                <a:lnTo>
                  <a:pt x="10336" y="1441"/>
                </a:lnTo>
                <a:lnTo>
                  <a:pt x="10181" y="1072"/>
                </a:lnTo>
                <a:lnTo>
                  <a:pt x="9967" y="739"/>
                </a:lnTo>
                <a:lnTo>
                  <a:pt x="9824" y="584"/>
                </a:lnTo>
                <a:lnTo>
                  <a:pt x="9669" y="441"/>
                </a:lnTo>
                <a:lnTo>
                  <a:pt x="9335" y="215"/>
                </a:lnTo>
                <a:lnTo>
                  <a:pt x="8966" y="72"/>
                </a:lnTo>
                <a:lnTo>
                  <a:pt x="8573" y="1"/>
                </a:lnTo>
                <a:close/>
                <a:moveTo>
                  <a:pt x="5073" y="7157"/>
                </a:moveTo>
                <a:lnTo>
                  <a:pt x="3406" y="8824"/>
                </a:lnTo>
                <a:lnTo>
                  <a:pt x="3251" y="8943"/>
                </a:lnTo>
                <a:lnTo>
                  <a:pt x="2906" y="9097"/>
                </a:lnTo>
                <a:lnTo>
                  <a:pt x="2715" y="9109"/>
                </a:lnTo>
                <a:lnTo>
                  <a:pt x="1703" y="9109"/>
                </a:lnTo>
                <a:lnTo>
                  <a:pt x="763" y="9645"/>
                </a:lnTo>
                <a:lnTo>
                  <a:pt x="1298" y="8704"/>
                </a:lnTo>
                <a:lnTo>
                  <a:pt x="1275" y="7692"/>
                </a:lnTo>
                <a:lnTo>
                  <a:pt x="1287" y="7549"/>
                </a:lnTo>
                <a:lnTo>
                  <a:pt x="1382" y="7276"/>
                </a:lnTo>
                <a:lnTo>
                  <a:pt x="1465" y="7157"/>
                </a:lnTo>
                <a:close/>
                <a:moveTo>
                  <a:pt x="3454" y="4239"/>
                </a:moveTo>
                <a:lnTo>
                  <a:pt x="3346" y="4323"/>
                </a:lnTo>
                <a:lnTo>
                  <a:pt x="1120" y="6537"/>
                </a:lnTo>
                <a:lnTo>
                  <a:pt x="1013" y="6656"/>
                </a:lnTo>
                <a:lnTo>
                  <a:pt x="834" y="6918"/>
                </a:lnTo>
                <a:lnTo>
                  <a:pt x="715" y="7216"/>
                </a:lnTo>
                <a:lnTo>
                  <a:pt x="655" y="7526"/>
                </a:lnTo>
                <a:lnTo>
                  <a:pt x="644" y="7692"/>
                </a:lnTo>
                <a:lnTo>
                  <a:pt x="644" y="8538"/>
                </a:lnTo>
                <a:lnTo>
                  <a:pt x="72" y="9538"/>
                </a:lnTo>
                <a:lnTo>
                  <a:pt x="12" y="9681"/>
                </a:lnTo>
                <a:lnTo>
                  <a:pt x="1" y="9824"/>
                </a:lnTo>
                <a:lnTo>
                  <a:pt x="1" y="9943"/>
                </a:lnTo>
                <a:lnTo>
                  <a:pt x="96" y="10157"/>
                </a:lnTo>
                <a:lnTo>
                  <a:pt x="251" y="10312"/>
                </a:lnTo>
                <a:lnTo>
                  <a:pt x="465" y="10407"/>
                </a:lnTo>
                <a:lnTo>
                  <a:pt x="584" y="10407"/>
                </a:lnTo>
                <a:lnTo>
                  <a:pt x="727" y="10395"/>
                </a:lnTo>
                <a:lnTo>
                  <a:pt x="870" y="10336"/>
                </a:lnTo>
                <a:lnTo>
                  <a:pt x="1870" y="9752"/>
                </a:lnTo>
                <a:lnTo>
                  <a:pt x="2870" y="9752"/>
                </a:lnTo>
                <a:lnTo>
                  <a:pt x="3192" y="9693"/>
                </a:lnTo>
                <a:lnTo>
                  <a:pt x="3477" y="9574"/>
                </a:lnTo>
                <a:lnTo>
                  <a:pt x="3751" y="9395"/>
                </a:lnTo>
                <a:lnTo>
                  <a:pt x="3858" y="9288"/>
                </a:lnTo>
                <a:lnTo>
                  <a:pt x="6085" y="7061"/>
                </a:lnTo>
                <a:lnTo>
                  <a:pt x="6144" y="6978"/>
                </a:lnTo>
                <a:lnTo>
                  <a:pt x="6180" y="6799"/>
                </a:lnTo>
                <a:lnTo>
                  <a:pt x="6156" y="6704"/>
                </a:lnTo>
                <a:lnTo>
                  <a:pt x="6109" y="6621"/>
                </a:lnTo>
                <a:lnTo>
                  <a:pt x="5954" y="6514"/>
                </a:lnTo>
                <a:lnTo>
                  <a:pt x="5859" y="6502"/>
                </a:lnTo>
                <a:lnTo>
                  <a:pt x="2084" y="6502"/>
                </a:lnTo>
                <a:lnTo>
                  <a:pt x="3811" y="4775"/>
                </a:lnTo>
                <a:lnTo>
                  <a:pt x="3882" y="4668"/>
                </a:lnTo>
                <a:lnTo>
                  <a:pt x="3882" y="4418"/>
                </a:lnTo>
                <a:lnTo>
                  <a:pt x="3811" y="4323"/>
                </a:lnTo>
                <a:lnTo>
                  <a:pt x="3704" y="423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59"/>
          <p:cNvSpPr/>
          <p:nvPr/>
        </p:nvSpPr>
        <p:spPr>
          <a:xfrm>
            <a:off x="14883655" y="1826197"/>
            <a:ext cx="728893" cy="582354"/>
          </a:xfrm>
          <a:custGeom>
            <a:avLst/>
            <a:gdLst/>
            <a:ahLst/>
            <a:cxnLst/>
            <a:rect l="l" t="t" r="r" b="b"/>
            <a:pathLst>
              <a:path w="13027" h="10408" extrusionOk="0">
                <a:moveTo>
                  <a:pt x="6502" y="2572"/>
                </a:moveTo>
                <a:lnTo>
                  <a:pt x="6252" y="2584"/>
                </a:lnTo>
                <a:lnTo>
                  <a:pt x="5776" y="2692"/>
                </a:lnTo>
                <a:lnTo>
                  <a:pt x="5550" y="2787"/>
                </a:lnTo>
                <a:lnTo>
                  <a:pt x="6181" y="3275"/>
                </a:lnTo>
                <a:lnTo>
                  <a:pt x="6347" y="3239"/>
                </a:lnTo>
                <a:lnTo>
                  <a:pt x="6490" y="3227"/>
                </a:lnTo>
                <a:lnTo>
                  <a:pt x="6693" y="3239"/>
                </a:lnTo>
                <a:lnTo>
                  <a:pt x="7062" y="3311"/>
                </a:lnTo>
                <a:lnTo>
                  <a:pt x="7407" y="3454"/>
                </a:lnTo>
                <a:lnTo>
                  <a:pt x="7717" y="3644"/>
                </a:lnTo>
                <a:lnTo>
                  <a:pt x="7978" y="3906"/>
                </a:lnTo>
                <a:lnTo>
                  <a:pt x="8193" y="4192"/>
                </a:lnTo>
                <a:lnTo>
                  <a:pt x="8348" y="4525"/>
                </a:lnTo>
                <a:lnTo>
                  <a:pt x="8443" y="4894"/>
                </a:lnTo>
                <a:lnTo>
                  <a:pt x="8467" y="5085"/>
                </a:lnTo>
                <a:lnTo>
                  <a:pt x="9086" y="5573"/>
                </a:lnTo>
                <a:lnTo>
                  <a:pt x="9110" y="5394"/>
                </a:lnTo>
                <a:lnTo>
                  <a:pt x="9122" y="5180"/>
                </a:lnTo>
                <a:lnTo>
                  <a:pt x="9110" y="4918"/>
                </a:lnTo>
                <a:lnTo>
                  <a:pt x="9002" y="4418"/>
                </a:lnTo>
                <a:lnTo>
                  <a:pt x="8812" y="3942"/>
                </a:lnTo>
                <a:lnTo>
                  <a:pt x="8526" y="3525"/>
                </a:lnTo>
                <a:lnTo>
                  <a:pt x="8169" y="3180"/>
                </a:lnTo>
                <a:lnTo>
                  <a:pt x="7752" y="2894"/>
                </a:lnTo>
                <a:lnTo>
                  <a:pt x="7288" y="2692"/>
                </a:lnTo>
                <a:lnTo>
                  <a:pt x="6764" y="2584"/>
                </a:lnTo>
                <a:lnTo>
                  <a:pt x="6502" y="2572"/>
                </a:lnTo>
                <a:close/>
                <a:moveTo>
                  <a:pt x="6133" y="632"/>
                </a:moveTo>
                <a:lnTo>
                  <a:pt x="5395" y="751"/>
                </a:lnTo>
                <a:lnTo>
                  <a:pt x="4716" y="953"/>
                </a:lnTo>
                <a:lnTo>
                  <a:pt x="4085" y="1227"/>
                </a:lnTo>
                <a:lnTo>
                  <a:pt x="3787" y="1394"/>
                </a:lnTo>
                <a:lnTo>
                  <a:pt x="4347" y="1834"/>
                </a:lnTo>
                <a:lnTo>
                  <a:pt x="4585" y="1715"/>
                </a:lnTo>
                <a:lnTo>
                  <a:pt x="5097" y="1513"/>
                </a:lnTo>
                <a:lnTo>
                  <a:pt x="5645" y="1370"/>
                </a:lnTo>
                <a:lnTo>
                  <a:pt x="6216" y="1298"/>
                </a:lnTo>
                <a:lnTo>
                  <a:pt x="6776" y="1298"/>
                </a:lnTo>
                <a:lnTo>
                  <a:pt x="7288" y="1358"/>
                </a:lnTo>
                <a:lnTo>
                  <a:pt x="8014" y="1537"/>
                </a:lnTo>
                <a:lnTo>
                  <a:pt x="8883" y="1930"/>
                </a:lnTo>
                <a:lnTo>
                  <a:pt x="9657" y="2453"/>
                </a:lnTo>
                <a:lnTo>
                  <a:pt x="9991" y="2763"/>
                </a:lnTo>
                <a:lnTo>
                  <a:pt x="10312" y="3061"/>
                </a:lnTo>
                <a:lnTo>
                  <a:pt x="10860" y="3704"/>
                </a:lnTo>
                <a:lnTo>
                  <a:pt x="11289" y="4347"/>
                </a:lnTo>
                <a:lnTo>
                  <a:pt x="11610" y="4942"/>
                </a:lnTo>
                <a:lnTo>
                  <a:pt x="11729" y="5204"/>
                </a:lnTo>
                <a:lnTo>
                  <a:pt x="11562" y="5561"/>
                </a:lnTo>
                <a:lnTo>
                  <a:pt x="11062" y="6395"/>
                </a:lnTo>
                <a:lnTo>
                  <a:pt x="10717" y="6859"/>
                </a:lnTo>
                <a:lnTo>
                  <a:pt x="11229" y="7264"/>
                </a:lnTo>
                <a:lnTo>
                  <a:pt x="11598" y="6776"/>
                </a:lnTo>
                <a:lnTo>
                  <a:pt x="12146" y="5847"/>
                </a:lnTo>
                <a:lnTo>
                  <a:pt x="12324" y="5454"/>
                </a:lnTo>
                <a:lnTo>
                  <a:pt x="12372" y="5323"/>
                </a:lnTo>
                <a:lnTo>
                  <a:pt x="12372" y="5073"/>
                </a:lnTo>
                <a:lnTo>
                  <a:pt x="12324" y="4954"/>
                </a:lnTo>
                <a:lnTo>
                  <a:pt x="12205" y="4668"/>
                </a:lnTo>
                <a:lnTo>
                  <a:pt x="11848" y="4013"/>
                </a:lnTo>
                <a:lnTo>
                  <a:pt x="11384" y="3323"/>
                </a:lnTo>
                <a:lnTo>
                  <a:pt x="10788" y="2620"/>
                </a:lnTo>
                <a:lnTo>
                  <a:pt x="10431" y="2287"/>
                </a:lnTo>
                <a:lnTo>
                  <a:pt x="10062" y="1953"/>
                </a:lnTo>
                <a:lnTo>
                  <a:pt x="9217" y="1358"/>
                </a:lnTo>
                <a:lnTo>
                  <a:pt x="8490" y="1013"/>
                </a:lnTo>
                <a:lnTo>
                  <a:pt x="7967" y="834"/>
                </a:lnTo>
                <a:lnTo>
                  <a:pt x="7407" y="703"/>
                </a:lnTo>
                <a:lnTo>
                  <a:pt x="6824" y="632"/>
                </a:lnTo>
                <a:close/>
                <a:moveTo>
                  <a:pt x="3942" y="4823"/>
                </a:moveTo>
                <a:lnTo>
                  <a:pt x="3906" y="5013"/>
                </a:lnTo>
                <a:lnTo>
                  <a:pt x="3894" y="5180"/>
                </a:lnTo>
                <a:lnTo>
                  <a:pt x="3894" y="5454"/>
                </a:lnTo>
                <a:lnTo>
                  <a:pt x="4002" y="5966"/>
                </a:lnTo>
                <a:lnTo>
                  <a:pt x="4204" y="6442"/>
                </a:lnTo>
                <a:lnTo>
                  <a:pt x="4490" y="6859"/>
                </a:lnTo>
                <a:lnTo>
                  <a:pt x="4847" y="7216"/>
                </a:lnTo>
                <a:lnTo>
                  <a:pt x="5264" y="7490"/>
                </a:lnTo>
                <a:lnTo>
                  <a:pt x="5728" y="7692"/>
                </a:lnTo>
                <a:lnTo>
                  <a:pt x="6228" y="7800"/>
                </a:lnTo>
                <a:lnTo>
                  <a:pt x="6490" y="7811"/>
                </a:lnTo>
                <a:lnTo>
                  <a:pt x="6764" y="7800"/>
                </a:lnTo>
                <a:lnTo>
                  <a:pt x="7252" y="7704"/>
                </a:lnTo>
                <a:lnTo>
                  <a:pt x="7478" y="7621"/>
                </a:lnTo>
                <a:lnTo>
                  <a:pt x="6847" y="7133"/>
                </a:lnTo>
                <a:lnTo>
                  <a:pt x="6681" y="7145"/>
                </a:lnTo>
                <a:lnTo>
                  <a:pt x="6490" y="7157"/>
                </a:lnTo>
                <a:lnTo>
                  <a:pt x="6300" y="7145"/>
                </a:lnTo>
                <a:lnTo>
                  <a:pt x="5931" y="7073"/>
                </a:lnTo>
                <a:lnTo>
                  <a:pt x="5597" y="6942"/>
                </a:lnTo>
                <a:lnTo>
                  <a:pt x="5299" y="6740"/>
                </a:lnTo>
                <a:lnTo>
                  <a:pt x="5038" y="6490"/>
                </a:lnTo>
                <a:lnTo>
                  <a:pt x="4823" y="6204"/>
                </a:lnTo>
                <a:lnTo>
                  <a:pt x="4668" y="5871"/>
                </a:lnTo>
                <a:lnTo>
                  <a:pt x="4585" y="5513"/>
                </a:lnTo>
                <a:lnTo>
                  <a:pt x="4561" y="5323"/>
                </a:lnTo>
                <a:lnTo>
                  <a:pt x="3942" y="4823"/>
                </a:lnTo>
                <a:close/>
                <a:moveTo>
                  <a:pt x="1799" y="3144"/>
                </a:moveTo>
                <a:lnTo>
                  <a:pt x="1430" y="3632"/>
                </a:lnTo>
                <a:lnTo>
                  <a:pt x="882" y="4561"/>
                </a:lnTo>
                <a:lnTo>
                  <a:pt x="703" y="4954"/>
                </a:lnTo>
                <a:lnTo>
                  <a:pt x="656" y="5073"/>
                </a:lnTo>
                <a:lnTo>
                  <a:pt x="656" y="5323"/>
                </a:lnTo>
                <a:lnTo>
                  <a:pt x="703" y="5454"/>
                </a:lnTo>
                <a:lnTo>
                  <a:pt x="823" y="5728"/>
                </a:lnTo>
                <a:lnTo>
                  <a:pt x="1180" y="6371"/>
                </a:lnTo>
                <a:lnTo>
                  <a:pt x="1656" y="7073"/>
                </a:lnTo>
                <a:lnTo>
                  <a:pt x="2251" y="7776"/>
                </a:lnTo>
                <a:lnTo>
                  <a:pt x="2597" y="8121"/>
                </a:lnTo>
                <a:lnTo>
                  <a:pt x="2966" y="8442"/>
                </a:lnTo>
                <a:lnTo>
                  <a:pt x="3811" y="9038"/>
                </a:lnTo>
                <a:lnTo>
                  <a:pt x="4537" y="9383"/>
                </a:lnTo>
                <a:lnTo>
                  <a:pt x="5061" y="9562"/>
                </a:lnTo>
                <a:lnTo>
                  <a:pt x="5609" y="9681"/>
                </a:lnTo>
                <a:lnTo>
                  <a:pt x="6192" y="9752"/>
                </a:lnTo>
                <a:lnTo>
                  <a:pt x="6502" y="9764"/>
                </a:lnTo>
                <a:lnTo>
                  <a:pt x="6883" y="9752"/>
                </a:lnTo>
                <a:lnTo>
                  <a:pt x="7621" y="9645"/>
                </a:lnTo>
                <a:lnTo>
                  <a:pt x="8312" y="9443"/>
                </a:lnTo>
                <a:lnTo>
                  <a:pt x="8943" y="9169"/>
                </a:lnTo>
                <a:lnTo>
                  <a:pt x="9241" y="9014"/>
                </a:lnTo>
                <a:lnTo>
                  <a:pt x="8681" y="8573"/>
                </a:lnTo>
                <a:lnTo>
                  <a:pt x="8443" y="8693"/>
                </a:lnTo>
                <a:lnTo>
                  <a:pt x="7931" y="8883"/>
                </a:lnTo>
                <a:lnTo>
                  <a:pt x="7383" y="9026"/>
                </a:lnTo>
                <a:lnTo>
                  <a:pt x="6800" y="9097"/>
                </a:lnTo>
                <a:lnTo>
                  <a:pt x="6502" y="9109"/>
                </a:lnTo>
                <a:lnTo>
                  <a:pt x="6228" y="9097"/>
                </a:lnTo>
                <a:lnTo>
                  <a:pt x="5728" y="9050"/>
                </a:lnTo>
                <a:lnTo>
                  <a:pt x="5014" y="8871"/>
                </a:lnTo>
                <a:lnTo>
                  <a:pt x="4145" y="8466"/>
                </a:lnTo>
                <a:lnTo>
                  <a:pt x="3371" y="7942"/>
                </a:lnTo>
                <a:lnTo>
                  <a:pt x="3037" y="7645"/>
                </a:lnTo>
                <a:lnTo>
                  <a:pt x="2716" y="7335"/>
                </a:lnTo>
                <a:lnTo>
                  <a:pt x="2168" y="6680"/>
                </a:lnTo>
                <a:lnTo>
                  <a:pt x="1727" y="6037"/>
                </a:lnTo>
                <a:lnTo>
                  <a:pt x="1406" y="5442"/>
                </a:lnTo>
                <a:lnTo>
                  <a:pt x="1287" y="5180"/>
                </a:lnTo>
                <a:lnTo>
                  <a:pt x="1454" y="4835"/>
                </a:lnTo>
                <a:lnTo>
                  <a:pt x="1966" y="3989"/>
                </a:lnTo>
                <a:lnTo>
                  <a:pt x="2311" y="3549"/>
                </a:lnTo>
                <a:lnTo>
                  <a:pt x="1799" y="3144"/>
                </a:lnTo>
                <a:close/>
                <a:moveTo>
                  <a:pt x="418" y="1"/>
                </a:moveTo>
                <a:lnTo>
                  <a:pt x="168" y="24"/>
                </a:lnTo>
                <a:lnTo>
                  <a:pt x="72" y="120"/>
                </a:lnTo>
                <a:lnTo>
                  <a:pt x="1" y="227"/>
                </a:lnTo>
                <a:lnTo>
                  <a:pt x="37" y="477"/>
                </a:lnTo>
                <a:lnTo>
                  <a:pt x="120" y="572"/>
                </a:lnTo>
                <a:lnTo>
                  <a:pt x="12503" y="10348"/>
                </a:lnTo>
                <a:lnTo>
                  <a:pt x="12610" y="10407"/>
                </a:lnTo>
                <a:lnTo>
                  <a:pt x="12860" y="10383"/>
                </a:lnTo>
                <a:lnTo>
                  <a:pt x="12956" y="10288"/>
                </a:lnTo>
                <a:lnTo>
                  <a:pt x="13027" y="10169"/>
                </a:lnTo>
                <a:lnTo>
                  <a:pt x="12991" y="9919"/>
                </a:lnTo>
                <a:lnTo>
                  <a:pt x="12908" y="9824"/>
                </a:lnTo>
                <a:lnTo>
                  <a:pt x="12896" y="9836"/>
                </a:lnTo>
                <a:lnTo>
                  <a:pt x="525" y="60"/>
                </a:lnTo>
                <a:lnTo>
                  <a:pt x="4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3"/>
        <p:cNvGrpSpPr/>
        <p:nvPr/>
      </p:nvGrpSpPr>
      <p:grpSpPr>
        <a:xfrm>
          <a:off x="0" y="0"/>
          <a:ext cx="0" cy="0"/>
          <a:chOff x="0" y="0"/>
          <a:chExt cx="0" cy="0"/>
        </a:xfrm>
      </p:grpSpPr>
      <p:sp>
        <p:nvSpPr>
          <p:cNvPr id="1534" name="Google Shape;1534;p97"/>
          <p:cNvSpPr txBox="1"/>
          <p:nvPr/>
        </p:nvSpPr>
        <p:spPr>
          <a:xfrm>
            <a:off x="738000" y="731400"/>
            <a:ext cx="16230600" cy="787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4500">
                <a:solidFill>
                  <a:schemeClr val="dk2"/>
                </a:solidFill>
                <a:latin typeface="Libre Franklin Light"/>
                <a:ea typeface="Libre Franklin Light"/>
                <a:cs typeface="Libre Franklin Light"/>
                <a:sym typeface="Libre Franklin Light"/>
              </a:rPr>
              <a:t>Types of slides and how to use them - </a:t>
            </a:r>
            <a:r>
              <a:rPr lang="en" sz="4500" b="1">
                <a:solidFill>
                  <a:schemeClr val="dk2"/>
                </a:solidFill>
                <a:latin typeface="Libre Franklin"/>
                <a:ea typeface="Libre Franklin"/>
                <a:cs typeface="Libre Franklin"/>
                <a:sym typeface="Libre Franklin"/>
              </a:rPr>
              <a:t>Agenda</a:t>
            </a:r>
            <a:endParaRPr sz="4500" b="1">
              <a:solidFill>
                <a:schemeClr val="dk2"/>
              </a:solidFill>
              <a:latin typeface="Libre Franklin"/>
              <a:ea typeface="Libre Franklin"/>
              <a:cs typeface="Libre Franklin"/>
              <a:sym typeface="Libre Franklin"/>
            </a:endParaRPr>
          </a:p>
        </p:txBody>
      </p:sp>
      <p:sp>
        <p:nvSpPr>
          <p:cNvPr id="1535" name="Google Shape;1535;p97"/>
          <p:cNvSpPr txBox="1"/>
          <p:nvPr/>
        </p:nvSpPr>
        <p:spPr>
          <a:xfrm>
            <a:off x="738000" y="1591113"/>
            <a:ext cx="16816200" cy="558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400">
                <a:solidFill>
                  <a:schemeClr val="dk1"/>
                </a:solidFill>
                <a:latin typeface="Libre Franklin Light"/>
                <a:ea typeface="Libre Franklin Light"/>
                <a:cs typeface="Libre Franklin Light"/>
                <a:sym typeface="Libre Franklin Light"/>
              </a:rPr>
              <a:t>This template has two types of Agenda slides, standard topic list and a timeline agenda for events/workshops</a:t>
            </a:r>
            <a:endParaRPr sz="2400">
              <a:solidFill>
                <a:schemeClr val="dk1"/>
              </a:solidFill>
              <a:latin typeface="Libre Franklin Light"/>
              <a:ea typeface="Libre Franklin Light"/>
              <a:cs typeface="Libre Franklin Light"/>
              <a:sym typeface="Libre Franklin Light"/>
            </a:endParaRPr>
          </a:p>
        </p:txBody>
      </p:sp>
      <p:sp>
        <p:nvSpPr>
          <p:cNvPr id="1536" name="Google Shape;1536;p97"/>
          <p:cNvSpPr txBox="1"/>
          <p:nvPr/>
        </p:nvSpPr>
        <p:spPr>
          <a:xfrm>
            <a:off x="738000" y="2428100"/>
            <a:ext cx="4522200" cy="22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Standard Topic List Agenda</a:t>
            </a:r>
            <a:endParaRPr sz="1600" b="1">
              <a:solidFill>
                <a:schemeClr val="dk2"/>
              </a:solidFill>
              <a:latin typeface="Libre Franklin"/>
              <a:ea typeface="Libre Franklin"/>
              <a:cs typeface="Libre Franklin"/>
              <a:sym typeface="Libre Franklin"/>
            </a:endParaRPr>
          </a:p>
          <a:p>
            <a:pPr marL="0" lvl="0" indent="0" algn="l" rtl="0">
              <a:lnSpc>
                <a:spcPct val="100000"/>
              </a:lnSpc>
              <a:spcBef>
                <a:spcPts val="0"/>
              </a:spcBef>
              <a:spcAft>
                <a:spcPts val="0"/>
              </a:spcAft>
              <a:buNone/>
            </a:pPr>
            <a:r>
              <a:rPr lang="en" sz="1600">
                <a:solidFill>
                  <a:schemeClr val="dk1"/>
                </a:solidFill>
                <a:latin typeface="Libre Franklin Light"/>
                <a:ea typeface="Libre Franklin Light"/>
                <a:cs typeface="Libre Franklin Light"/>
                <a:sym typeface="Libre Franklin Light"/>
              </a:rPr>
              <a:t>Nothing much here to say, just keep the styling and formatting as the example.</a:t>
            </a:r>
            <a:endParaRPr sz="1600">
              <a:solidFill>
                <a:schemeClr val="dk1"/>
              </a:solidFill>
              <a:latin typeface="Libre Franklin Light"/>
              <a:ea typeface="Libre Franklin Light"/>
              <a:cs typeface="Libre Franklin Light"/>
              <a:sym typeface="Libre Franklin Light"/>
            </a:endParaRPr>
          </a:p>
        </p:txBody>
      </p:sp>
      <p:sp>
        <p:nvSpPr>
          <p:cNvPr id="1537" name="Google Shape;1537;p97"/>
          <p:cNvSpPr txBox="1"/>
          <p:nvPr/>
        </p:nvSpPr>
        <p:spPr>
          <a:xfrm>
            <a:off x="738000" y="4910563"/>
            <a:ext cx="4522200" cy="17487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Timeline Agenda</a:t>
            </a:r>
            <a:endParaRPr sz="1600" b="1">
              <a:solidFill>
                <a:schemeClr val="dk2"/>
              </a:solidFill>
              <a:latin typeface="Libre Franklin"/>
              <a:ea typeface="Libre Franklin"/>
              <a:cs typeface="Libre Franklin"/>
              <a:sym typeface="Libre Franklin"/>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This option is ideal for events when  you have a predefined time slots for an event. </a:t>
            </a:r>
            <a:endParaRPr sz="1600">
              <a:solidFill>
                <a:schemeClr val="dk1"/>
              </a:solidFill>
              <a:latin typeface="Libre Franklin Light"/>
              <a:ea typeface="Libre Franklin Light"/>
              <a:cs typeface="Libre Franklin Light"/>
              <a:sym typeface="Libre Franklin Light"/>
            </a:endParaRPr>
          </a:p>
        </p:txBody>
      </p:sp>
      <p:sp>
        <p:nvSpPr>
          <p:cNvPr id="1538" name="Google Shape;1538;p97"/>
          <p:cNvSpPr txBox="1"/>
          <p:nvPr/>
        </p:nvSpPr>
        <p:spPr>
          <a:xfrm>
            <a:off x="10001400" y="2644750"/>
            <a:ext cx="3742800" cy="17487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ACTION TIP</a:t>
            </a:r>
            <a:endParaRPr sz="1600" b="1">
              <a:solidFill>
                <a:schemeClr val="dk2"/>
              </a:solidFill>
              <a:latin typeface="Libre Franklin"/>
              <a:ea typeface="Libre Franklin"/>
              <a:cs typeface="Libre Franklin"/>
              <a:sym typeface="Libre Franklin"/>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Don’t forget to change the colour of each topic number!</a:t>
            </a:r>
            <a:endParaRPr sz="1600">
              <a:solidFill>
                <a:schemeClr val="dk1"/>
              </a:solidFill>
              <a:latin typeface="Libre Franklin Light"/>
              <a:ea typeface="Libre Franklin Light"/>
              <a:cs typeface="Libre Franklin Light"/>
              <a:sym typeface="Libre Franklin Light"/>
            </a:endParaRPr>
          </a:p>
        </p:txBody>
      </p:sp>
      <p:pic>
        <p:nvPicPr>
          <p:cNvPr id="1539" name="Google Shape;1539;p97"/>
          <p:cNvPicPr preferRelativeResize="0"/>
          <p:nvPr/>
        </p:nvPicPr>
        <p:blipFill>
          <a:blip r:embed="rId3">
            <a:alphaModFix/>
          </a:blip>
          <a:stretch>
            <a:fillRect/>
          </a:stretch>
        </p:blipFill>
        <p:spPr>
          <a:xfrm>
            <a:off x="5614875" y="2428125"/>
            <a:ext cx="3834173" cy="2181975"/>
          </a:xfrm>
          <a:prstGeom prst="rect">
            <a:avLst/>
          </a:prstGeom>
          <a:noFill/>
          <a:ln>
            <a:noFill/>
          </a:ln>
        </p:spPr>
      </p:pic>
      <p:pic>
        <p:nvPicPr>
          <p:cNvPr id="1540" name="Google Shape;1540;p97"/>
          <p:cNvPicPr preferRelativeResize="0"/>
          <p:nvPr/>
        </p:nvPicPr>
        <p:blipFill>
          <a:blip r:embed="rId4">
            <a:alphaModFix/>
          </a:blip>
          <a:stretch>
            <a:fillRect/>
          </a:stretch>
        </p:blipFill>
        <p:spPr>
          <a:xfrm>
            <a:off x="5607703" y="4889096"/>
            <a:ext cx="3834177" cy="2176350"/>
          </a:xfrm>
          <a:prstGeom prst="rect">
            <a:avLst/>
          </a:prstGeom>
          <a:noFill/>
          <a:ln>
            <a:noFill/>
          </a:ln>
        </p:spPr>
      </p:pic>
      <p:pic>
        <p:nvPicPr>
          <p:cNvPr id="1541" name="Google Shape;1541;p97"/>
          <p:cNvPicPr preferRelativeResize="0"/>
          <p:nvPr/>
        </p:nvPicPr>
        <p:blipFill>
          <a:blip r:embed="rId5">
            <a:alphaModFix/>
          </a:blip>
          <a:stretch>
            <a:fillRect/>
          </a:stretch>
        </p:blipFill>
        <p:spPr>
          <a:xfrm>
            <a:off x="9677650" y="4889100"/>
            <a:ext cx="3834177" cy="2180284"/>
          </a:xfrm>
          <a:prstGeom prst="rect">
            <a:avLst/>
          </a:prstGeom>
          <a:noFill/>
          <a:ln>
            <a:noFill/>
          </a:ln>
        </p:spPr>
      </p:pic>
      <p:sp>
        <p:nvSpPr>
          <p:cNvPr id="1542" name="Google Shape;1542;p97"/>
          <p:cNvSpPr txBox="1"/>
          <p:nvPr/>
        </p:nvSpPr>
        <p:spPr>
          <a:xfrm>
            <a:off x="5614863" y="7344450"/>
            <a:ext cx="7894800" cy="1748700"/>
          </a:xfrm>
          <a:prstGeom prst="rect">
            <a:avLst/>
          </a:prstGeom>
          <a:solidFill>
            <a:srgbClr val="F5FAFF"/>
          </a:solidFill>
          <a:ln>
            <a:noFill/>
          </a:ln>
        </p:spPr>
        <p:txBody>
          <a:bodyPr spcFirstLastPara="1" wrap="square" lIns="182875" tIns="182875" rIns="182875" bIns="182875"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POWER TIP - TIMELINE AGENDA</a:t>
            </a:r>
            <a:endParaRPr sz="1600" b="1">
              <a:solidFill>
                <a:schemeClr val="dk2"/>
              </a:solidFill>
              <a:latin typeface="Libre Franklin"/>
              <a:ea typeface="Libre Franklin"/>
              <a:cs typeface="Libre Franklin"/>
              <a:sym typeface="Libre Franklin"/>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This option has a nifty transition between slides, if you have two slides for this option, it will glide from the right on click, which will look like the blue line is moving like a timeline. Try it out!</a:t>
            </a:r>
            <a:endParaRPr sz="1600">
              <a:solidFill>
                <a:schemeClr val="dk1"/>
              </a:solidFill>
              <a:latin typeface="Libre Franklin Light"/>
              <a:ea typeface="Libre Franklin Light"/>
              <a:cs typeface="Libre Franklin Light"/>
              <a:sym typeface="Libre Franklin 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73"/>
        <p:cNvGrpSpPr/>
        <p:nvPr/>
      </p:nvGrpSpPr>
      <p:grpSpPr>
        <a:xfrm>
          <a:off x="0" y="0"/>
          <a:ext cx="0" cy="0"/>
          <a:chOff x="0" y="0"/>
          <a:chExt cx="0" cy="0"/>
        </a:xfrm>
      </p:grpSpPr>
      <p:sp>
        <p:nvSpPr>
          <p:cNvPr id="2974" name="Google Shape;2974;p160"/>
          <p:cNvSpPr txBox="1"/>
          <p:nvPr/>
        </p:nvSpPr>
        <p:spPr>
          <a:xfrm>
            <a:off x="507200" y="627525"/>
            <a:ext cx="6454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accent1"/>
                </a:solidFill>
                <a:latin typeface="Libre Franklin"/>
                <a:ea typeface="Libre Franklin"/>
                <a:cs typeface="Libre Franklin"/>
                <a:sym typeface="Libre Franklin"/>
              </a:rPr>
              <a:t>ICONS</a:t>
            </a:r>
            <a:endParaRPr sz="3200" b="1">
              <a:solidFill>
                <a:schemeClr val="accent1"/>
              </a:solidFill>
              <a:latin typeface="Libre Franklin"/>
              <a:ea typeface="Libre Franklin"/>
              <a:cs typeface="Libre Franklin"/>
              <a:sym typeface="Libre Franklin"/>
            </a:endParaRPr>
          </a:p>
        </p:txBody>
      </p:sp>
      <p:sp>
        <p:nvSpPr>
          <p:cNvPr id="2975" name="Google Shape;2975;p160"/>
          <p:cNvSpPr/>
          <p:nvPr/>
        </p:nvSpPr>
        <p:spPr>
          <a:xfrm>
            <a:off x="9417393" y="5294314"/>
            <a:ext cx="582083" cy="508953"/>
          </a:xfrm>
          <a:custGeom>
            <a:avLst/>
            <a:gdLst/>
            <a:ahLst/>
            <a:cxnLst/>
            <a:rect l="l" t="t" r="r" b="b"/>
            <a:pathLst>
              <a:path w="10419" h="9110" extrusionOk="0">
                <a:moveTo>
                  <a:pt x="7644" y="1"/>
                </a:moveTo>
                <a:lnTo>
                  <a:pt x="7513" y="13"/>
                </a:lnTo>
                <a:lnTo>
                  <a:pt x="7347" y="191"/>
                </a:lnTo>
                <a:lnTo>
                  <a:pt x="7323" y="322"/>
                </a:lnTo>
                <a:lnTo>
                  <a:pt x="7347" y="453"/>
                </a:lnTo>
                <a:lnTo>
                  <a:pt x="7513" y="632"/>
                </a:lnTo>
                <a:lnTo>
                  <a:pt x="7644" y="644"/>
                </a:lnTo>
                <a:lnTo>
                  <a:pt x="9930" y="644"/>
                </a:lnTo>
                <a:lnTo>
                  <a:pt x="10061" y="632"/>
                </a:lnTo>
                <a:lnTo>
                  <a:pt x="10240" y="453"/>
                </a:lnTo>
                <a:lnTo>
                  <a:pt x="10252" y="322"/>
                </a:lnTo>
                <a:lnTo>
                  <a:pt x="10240" y="191"/>
                </a:lnTo>
                <a:lnTo>
                  <a:pt x="10061" y="13"/>
                </a:lnTo>
                <a:lnTo>
                  <a:pt x="9930" y="1"/>
                </a:lnTo>
                <a:close/>
                <a:moveTo>
                  <a:pt x="5299" y="1953"/>
                </a:moveTo>
                <a:lnTo>
                  <a:pt x="5382" y="1989"/>
                </a:lnTo>
                <a:lnTo>
                  <a:pt x="9656" y="3906"/>
                </a:lnTo>
                <a:lnTo>
                  <a:pt x="5382" y="5823"/>
                </a:lnTo>
                <a:lnTo>
                  <a:pt x="5299" y="5847"/>
                </a:lnTo>
                <a:lnTo>
                  <a:pt x="5203" y="5859"/>
                </a:lnTo>
                <a:lnTo>
                  <a:pt x="5096" y="5847"/>
                </a:lnTo>
                <a:lnTo>
                  <a:pt x="5025" y="5823"/>
                </a:lnTo>
                <a:lnTo>
                  <a:pt x="762" y="3906"/>
                </a:lnTo>
                <a:lnTo>
                  <a:pt x="5025" y="1989"/>
                </a:lnTo>
                <a:lnTo>
                  <a:pt x="5096" y="1953"/>
                </a:lnTo>
                <a:close/>
                <a:moveTo>
                  <a:pt x="5203" y="1298"/>
                </a:moveTo>
                <a:lnTo>
                  <a:pt x="4977" y="1310"/>
                </a:lnTo>
                <a:lnTo>
                  <a:pt x="4763" y="1394"/>
                </a:lnTo>
                <a:lnTo>
                  <a:pt x="333" y="3382"/>
                </a:lnTo>
                <a:lnTo>
                  <a:pt x="191" y="3465"/>
                </a:lnTo>
                <a:lnTo>
                  <a:pt x="12" y="3739"/>
                </a:lnTo>
                <a:lnTo>
                  <a:pt x="0" y="3906"/>
                </a:lnTo>
                <a:lnTo>
                  <a:pt x="12" y="4073"/>
                </a:lnTo>
                <a:lnTo>
                  <a:pt x="191" y="4347"/>
                </a:lnTo>
                <a:lnTo>
                  <a:pt x="333" y="4430"/>
                </a:lnTo>
                <a:lnTo>
                  <a:pt x="4763" y="6418"/>
                </a:lnTo>
                <a:lnTo>
                  <a:pt x="4977" y="6490"/>
                </a:lnTo>
                <a:lnTo>
                  <a:pt x="5203" y="6514"/>
                </a:lnTo>
                <a:lnTo>
                  <a:pt x="5430" y="6490"/>
                </a:lnTo>
                <a:lnTo>
                  <a:pt x="5656" y="6418"/>
                </a:lnTo>
                <a:lnTo>
                  <a:pt x="10073" y="4430"/>
                </a:lnTo>
                <a:lnTo>
                  <a:pt x="10216" y="4347"/>
                </a:lnTo>
                <a:lnTo>
                  <a:pt x="10395" y="4073"/>
                </a:lnTo>
                <a:lnTo>
                  <a:pt x="10418" y="3906"/>
                </a:lnTo>
                <a:lnTo>
                  <a:pt x="10395" y="3739"/>
                </a:lnTo>
                <a:lnTo>
                  <a:pt x="10216" y="3465"/>
                </a:lnTo>
                <a:lnTo>
                  <a:pt x="10073" y="3382"/>
                </a:lnTo>
                <a:lnTo>
                  <a:pt x="5656" y="1394"/>
                </a:lnTo>
                <a:lnTo>
                  <a:pt x="5430" y="1310"/>
                </a:lnTo>
                <a:lnTo>
                  <a:pt x="5203" y="1298"/>
                </a:lnTo>
                <a:close/>
                <a:moveTo>
                  <a:pt x="1286" y="5573"/>
                </a:moveTo>
                <a:lnTo>
                  <a:pt x="1167" y="5609"/>
                </a:lnTo>
                <a:lnTo>
                  <a:pt x="333" y="5978"/>
                </a:lnTo>
                <a:lnTo>
                  <a:pt x="191" y="6061"/>
                </a:lnTo>
                <a:lnTo>
                  <a:pt x="12" y="6335"/>
                </a:lnTo>
                <a:lnTo>
                  <a:pt x="0" y="6502"/>
                </a:lnTo>
                <a:lnTo>
                  <a:pt x="12" y="6680"/>
                </a:lnTo>
                <a:lnTo>
                  <a:pt x="191" y="6954"/>
                </a:lnTo>
                <a:lnTo>
                  <a:pt x="333" y="7037"/>
                </a:lnTo>
                <a:lnTo>
                  <a:pt x="4763" y="9014"/>
                </a:lnTo>
                <a:lnTo>
                  <a:pt x="4977" y="9097"/>
                </a:lnTo>
                <a:lnTo>
                  <a:pt x="5203" y="9109"/>
                </a:lnTo>
                <a:lnTo>
                  <a:pt x="5430" y="9097"/>
                </a:lnTo>
                <a:lnTo>
                  <a:pt x="5644" y="9014"/>
                </a:lnTo>
                <a:lnTo>
                  <a:pt x="10073" y="7037"/>
                </a:lnTo>
                <a:lnTo>
                  <a:pt x="10216" y="6954"/>
                </a:lnTo>
                <a:lnTo>
                  <a:pt x="10395" y="6680"/>
                </a:lnTo>
                <a:lnTo>
                  <a:pt x="10418" y="6502"/>
                </a:lnTo>
                <a:lnTo>
                  <a:pt x="10395" y="6335"/>
                </a:lnTo>
                <a:lnTo>
                  <a:pt x="10216" y="6061"/>
                </a:lnTo>
                <a:lnTo>
                  <a:pt x="10073" y="5978"/>
                </a:lnTo>
                <a:lnTo>
                  <a:pt x="9240" y="5609"/>
                </a:lnTo>
                <a:lnTo>
                  <a:pt x="9121" y="5573"/>
                </a:lnTo>
                <a:lnTo>
                  <a:pt x="8882" y="5656"/>
                </a:lnTo>
                <a:lnTo>
                  <a:pt x="8811" y="5775"/>
                </a:lnTo>
                <a:lnTo>
                  <a:pt x="8775" y="5894"/>
                </a:lnTo>
                <a:lnTo>
                  <a:pt x="8871" y="6133"/>
                </a:lnTo>
                <a:lnTo>
                  <a:pt x="8978" y="6204"/>
                </a:lnTo>
                <a:lnTo>
                  <a:pt x="9656" y="6502"/>
                </a:lnTo>
                <a:lnTo>
                  <a:pt x="5382" y="8419"/>
                </a:lnTo>
                <a:lnTo>
                  <a:pt x="5299" y="8454"/>
                </a:lnTo>
                <a:lnTo>
                  <a:pt x="5203" y="8466"/>
                </a:lnTo>
                <a:lnTo>
                  <a:pt x="5096" y="8454"/>
                </a:lnTo>
                <a:lnTo>
                  <a:pt x="5025" y="8419"/>
                </a:lnTo>
                <a:lnTo>
                  <a:pt x="762" y="6502"/>
                </a:lnTo>
                <a:lnTo>
                  <a:pt x="1429" y="6204"/>
                </a:lnTo>
                <a:lnTo>
                  <a:pt x="1548" y="6133"/>
                </a:lnTo>
                <a:lnTo>
                  <a:pt x="1631" y="5894"/>
                </a:lnTo>
                <a:lnTo>
                  <a:pt x="1596" y="5775"/>
                </a:lnTo>
                <a:lnTo>
                  <a:pt x="1524" y="5656"/>
                </a:lnTo>
                <a:lnTo>
                  <a:pt x="1286" y="557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60"/>
          <p:cNvSpPr/>
          <p:nvPr/>
        </p:nvSpPr>
        <p:spPr>
          <a:xfrm>
            <a:off x="2722250" y="5294314"/>
            <a:ext cx="655270" cy="436437"/>
          </a:xfrm>
          <a:custGeom>
            <a:avLst/>
            <a:gdLst/>
            <a:ahLst/>
            <a:cxnLst/>
            <a:rect l="l" t="t" r="r" b="b"/>
            <a:pathLst>
              <a:path w="11729" h="7812" extrusionOk="0">
                <a:moveTo>
                  <a:pt x="3668" y="1453"/>
                </a:moveTo>
                <a:lnTo>
                  <a:pt x="3573" y="1477"/>
                </a:lnTo>
                <a:lnTo>
                  <a:pt x="3430" y="1608"/>
                </a:lnTo>
                <a:lnTo>
                  <a:pt x="3418" y="1703"/>
                </a:lnTo>
                <a:lnTo>
                  <a:pt x="3418" y="2191"/>
                </a:lnTo>
                <a:lnTo>
                  <a:pt x="3430" y="2287"/>
                </a:lnTo>
                <a:lnTo>
                  <a:pt x="3573" y="2418"/>
                </a:lnTo>
                <a:lnTo>
                  <a:pt x="3668" y="2430"/>
                </a:lnTo>
                <a:lnTo>
                  <a:pt x="4156" y="2430"/>
                </a:lnTo>
                <a:lnTo>
                  <a:pt x="4251" y="2418"/>
                </a:lnTo>
                <a:lnTo>
                  <a:pt x="4382" y="2287"/>
                </a:lnTo>
                <a:lnTo>
                  <a:pt x="4394" y="2191"/>
                </a:lnTo>
                <a:lnTo>
                  <a:pt x="4394" y="1703"/>
                </a:lnTo>
                <a:lnTo>
                  <a:pt x="4382" y="1608"/>
                </a:lnTo>
                <a:lnTo>
                  <a:pt x="4251" y="1477"/>
                </a:lnTo>
                <a:lnTo>
                  <a:pt x="4156" y="1453"/>
                </a:lnTo>
                <a:close/>
                <a:moveTo>
                  <a:pt x="5621" y="1453"/>
                </a:moveTo>
                <a:lnTo>
                  <a:pt x="5525" y="1477"/>
                </a:lnTo>
                <a:lnTo>
                  <a:pt x="5382" y="1608"/>
                </a:lnTo>
                <a:lnTo>
                  <a:pt x="5371" y="1703"/>
                </a:lnTo>
                <a:lnTo>
                  <a:pt x="5371" y="2191"/>
                </a:lnTo>
                <a:lnTo>
                  <a:pt x="5382" y="2287"/>
                </a:lnTo>
                <a:lnTo>
                  <a:pt x="5525" y="2418"/>
                </a:lnTo>
                <a:lnTo>
                  <a:pt x="5621" y="2430"/>
                </a:lnTo>
                <a:lnTo>
                  <a:pt x="6109" y="2430"/>
                </a:lnTo>
                <a:lnTo>
                  <a:pt x="6204" y="2418"/>
                </a:lnTo>
                <a:lnTo>
                  <a:pt x="6335" y="2287"/>
                </a:lnTo>
                <a:lnTo>
                  <a:pt x="6347" y="2191"/>
                </a:lnTo>
                <a:lnTo>
                  <a:pt x="6347" y="1703"/>
                </a:lnTo>
                <a:lnTo>
                  <a:pt x="6335" y="1608"/>
                </a:lnTo>
                <a:lnTo>
                  <a:pt x="6204" y="1477"/>
                </a:lnTo>
                <a:lnTo>
                  <a:pt x="6109" y="1453"/>
                </a:lnTo>
                <a:close/>
                <a:moveTo>
                  <a:pt x="7573" y="1453"/>
                </a:moveTo>
                <a:lnTo>
                  <a:pt x="7478" y="1477"/>
                </a:lnTo>
                <a:lnTo>
                  <a:pt x="7335" y="1608"/>
                </a:lnTo>
                <a:lnTo>
                  <a:pt x="7323" y="1703"/>
                </a:lnTo>
                <a:lnTo>
                  <a:pt x="7323" y="2191"/>
                </a:lnTo>
                <a:lnTo>
                  <a:pt x="7335" y="2287"/>
                </a:lnTo>
                <a:lnTo>
                  <a:pt x="7478" y="2418"/>
                </a:lnTo>
                <a:lnTo>
                  <a:pt x="7573" y="2430"/>
                </a:lnTo>
                <a:lnTo>
                  <a:pt x="8062" y="2430"/>
                </a:lnTo>
                <a:lnTo>
                  <a:pt x="8157" y="2418"/>
                </a:lnTo>
                <a:lnTo>
                  <a:pt x="8288" y="2287"/>
                </a:lnTo>
                <a:lnTo>
                  <a:pt x="8300" y="2191"/>
                </a:lnTo>
                <a:lnTo>
                  <a:pt x="8300" y="1703"/>
                </a:lnTo>
                <a:lnTo>
                  <a:pt x="8288" y="1608"/>
                </a:lnTo>
                <a:lnTo>
                  <a:pt x="8157" y="1477"/>
                </a:lnTo>
                <a:lnTo>
                  <a:pt x="8062" y="1453"/>
                </a:lnTo>
                <a:close/>
                <a:moveTo>
                  <a:pt x="9526" y="1453"/>
                </a:moveTo>
                <a:lnTo>
                  <a:pt x="9431" y="1465"/>
                </a:lnTo>
                <a:lnTo>
                  <a:pt x="9300" y="1608"/>
                </a:lnTo>
                <a:lnTo>
                  <a:pt x="9276" y="1703"/>
                </a:lnTo>
                <a:lnTo>
                  <a:pt x="9276" y="2191"/>
                </a:lnTo>
                <a:lnTo>
                  <a:pt x="9300" y="2287"/>
                </a:lnTo>
                <a:lnTo>
                  <a:pt x="9431" y="2418"/>
                </a:lnTo>
                <a:lnTo>
                  <a:pt x="9526" y="2430"/>
                </a:lnTo>
                <a:lnTo>
                  <a:pt x="10014" y="2430"/>
                </a:lnTo>
                <a:lnTo>
                  <a:pt x="10109" y="2418"/>
                </a:lnTo>
                <a:lnTo>
                  <a:pt x="10240" y="2287"/>
                </a:lnTo>
                <a:lnTo>
                  <a:pt x="10252" y="2191"/>
                </a:lnTo>
                <a:lnTo>
                  <a:pt x="10252" y="1703"/>
                </a:lnTo>
                <a:lnTo>
                  <a:pt x="10240" y="1608"/>
                </a:lnTo>
                <a:lnTo>
                  <a:pt x="10109" y="1465"/>
                </a:lnTo>
                <a:lnTo>
                  <a:pt x="10014" y="1453"/>
                </a:lnTo>
                <a:close/>
                <a:moveTo>
                  <a:pt x="1715" y="1465"/>
                </a:moveTo>
                <a:lnTo>
                  <a:pt x="1620" y="1477"/>
                </a:lnTo>
                <a:lnTo>
                  <a:pt x="1477" y="1608"/>
                </a:lnTo>
                <a:lnTo>
                  <a:pt x="1465" y="1703"/>
                </a:lnTo>
                <a:lnTo>
                  <a:pt x="1465" y="2191"/>
                </a:lnTo>
                <a:lnTo>
                  <a:pt x="1477" y="2287"/>
                </a:lnTo>
                <a:lnTo>
                  <a:pt x="1620" y="2418"/>
                </a:lnTo>
                <a:lnTo>
                  <a:pt x="1715" y="2441"/>
                </a:lnTo>
                <a:lnTo>
                  <a:pt x="2203" y="2441"/>
                </a:lnTo>
                <a:lnTo>
                  <a:pt x="2299" y="2418"/>
                </a:lnTo>
                <a:lnTo>
                  <a:pt x="2430" y="2287"/>
                </a:lnTo>
                <a:lnTo>
                  <a:pt x="2442" y="2191"/>
                </a:lnTo>
                <a:lnTo>
                  <a:pt x="2442" y="1703"/>
                </a:lnTo>
                <a:lnTo>
                  <a:pt x="2430" y="1608"/>
                </a:lnTo>
                <a:lnTo>
                  <a:pt x="2299" y="1477"/>
                </a:lnTo>
                <a:lnTo>
                  <a:pt x="2203" y="1465"/>
                </a:lnTo>
                <a:close/>
                <a:moveTo>
                  <a:pt x="3668" y="3406"/>
                </a:moveTo>
                <a:lnTo>
                  <a:pt x="3573" y="3430"/>
                </a:lnTo>
                <a:lnTo>
                  <a:pt x="3430" y="3561"/>
                </a:lnTo>
                <a:lnTo>
                  <a:pt x="3418" y="3656"/>
                </a:lnTo>
                <a:lnTo>
                  <a:pt x="3418" y="4144"/>
                </a:lnTo>
                <a:lnTo>
                  <a:pt x="3430" y="4239"/>
                </a:lnTo>
                <a:lnTo>
                  <a:pt x="3573" y="4370"/>
                </a:lnTo>
                <a:lnTo>
                  <a:pt x="3668" y="4382"/>
                </a:lnTo>
                <a:lnTo>
                  <a:pt x="4156" y="4382"/>
                </a:lnTo>
                <a:lnTo>
                  <a:pt x="4251" y="4370"/>
                </a:lnTo>
                <a:lnTo>
                  <a:pt x="4382" y="4239"/>
                </a:lnTo>
                <a:lnTo>
                  <a:pt x="4394" y="4144"/>
                </a:lnTo>
                <a:lnTo>
                  <a:pt x="4394" y="3656"/>
                </a:lnTo>
                <a:lnTo>
                  <a:pt x="4382" y="3561"/>
                </a:lnTo>
                <a:lnTo>
                  <a:pt x="4251" y="3430"/>
                </a:lnTo>
                <a:lnTo>
                  <a:pt x="4156" y="3406"/>
                </a:lnTo>
                <a:close/>
                <a:moveTo>
                  <a:pt x="5621" y="3406"/>
                </a:moveTo>
                <a:lnTo>
                  <a:pt x="5525" y="3430"/>
                </a:lnTo>
                <a:lnTo>
                  <a:pt x="5382" y="3561"/>
                </a:lnTo>
                <a:lnTo>
                  <a:pt x="5371" y="3656"/>
                </a:lnTo>
                <a:lnTo>
                  <a:pt x="5371" y="4144"/>
                </a:lnTo>
                <a:lnTo>
                  <a:pt x="5382" y="4239"/>
                </a:lnTo>
                <a:lnTo>
                  <a:pt x="5525" y="4370"/>
                </a:lnTo>
                <a:lnTo>
                  <a:pt x="5621" y="4382"/>
                </a:lnTo>
                <a:lnTo>
                  <a:pt x="6109" y="4382"/>
                </a:lnTo>
                <a:lnTo>
                  <a:pt x="6204" y="4370"/>
                </a:lnTo>
                <a:lnTo>
                  <a:pt x="6335" y="4239"/>
                </a:lnTo>
                <a:lnTo>
                  <a:pt x="6347" y="4144"/>
                </a:lnTo>
                <a:lnTo>
                  <a:pt x="6347" y="3656"/>
                </a:lnTo>
                <a:lnTo>
                  <a:pt x="6335" y="3561"/>
                </a:lnTo>
                <a:lnTo>
                  <a:pt x="6204" y="3430"/>
                </a:lnTo>
                <a:lnTo>
                  <a:pt x="6109" y="3406"/>
                </a:lnTo>
                <a:close/>
                <a:moveTo>
                  <a:pt x="7573" y="3406"/>
                </a:moveTo>
                <a:lnTo>
                  <a:pt x="7478" y="3430"/>
                </a:lnTo>
                <a:lnTo>
                  <a:pt x="7335" y="3561"/>
                </a:lnTo>
                <a:lnTo>
                  <a:pt x="7323" y="3656"/>
                </a:lnTo>
                <a:lnTo>
                  <a:pt x="7323" y="4144"/>
                </a:lnTo>
                <a:lnTo>
                  <a:pt x="7335" y="4239"/>
                </a:lnTo>
                <a:lnTo>
                  <a:pt x="7478" y="4370"/>
                </a:lnTo>
                <a:lnTo>
                  <a:pt x="7573" y="4382"/>
                </a:lnTo>
                <a:lnTo>
                  <a:pt x="8062" y="4382"/>
                </a:lnTo>
                <a:lnTo>
                  <a:pt x="8157" y="4370"/>
                </a:lnTo>
                <a:lnTo>
                  <a:pt x="8288" y="4239"/>
                </a:lnTo>
                <a:lnTo>
                  <a:pt x="8300" y="4144"/>
                </a:lnTo>
                <a:lnTo>
                  <a:pt x="8300" y="3656"/>
                </a:lnTo>
                <a:lnTo>
                  <a:pt x="8288" y="3561"/>
                </a:lnTo>
                <a:lnTo>
                  <a:pt x="8157" y="3430"/>
                </a:lnTo>
                <a:lnTo>
                  <a:pt x="8062" y="3406"/>
                </a:lnTo>
                <a:close/>
                <a:moveTo>
                  <a:pt x="9526" y="3406"/>
                </a:moveTo>
                <a:lnTo>
                  <a:pt x="9431" y="3418"/>
                </a:lnTo>
                <a:lnTo>
                  <a:pt x="9300" y="3561"/>
                </a:lnTo>
                <a:lnTo>
                  <a:pt x="9276" y="3656"/>
                </a:lnTo>
                <a:lnTo>
                  <a:pt x="9276" y="4144"/>
                </a:lnTo>
                <a:lnTo>
                  <a:pt x="9300" y="4239"/>
                </a:lnTo>
                <a:lnTo>
                  <a:pt x="9431" y="4370"/>
                </a:lnTo>
                <a:lnTo>
                  <a:pt x="9526" y="4382"/>
                </a:lnTo>
                <a:lnTo>
                  <a:pt x="10014" y="4382"/>
                </a:lnTo>
                <a:lnTo>
                  <a:pt x="10109" y="4370"/>
                </a:lnTo>
                <a:lnTo>
                  <a:pt x="10240" y="4239"/>
                </a:lnTo>
                <a:lnTo>
                  <a:pt x="10252" y="4144"/>
                </a:lnTo>
                <a:lnTo>
                  <a:pt x="10252" y="3656"/>
                </a:lnTo>
                <a:lnTo>
                  <a:pt x="10240" y="3561"/>
                </a:lnTo>
                <a:lnTo>
                  <a:pt x="10109" y="3418"/>
                </a:lnTo>
                <a:lnTo>
                  <a:pt x="10014" y="3406"/>
                </a:lnTo>
                <a:close/>
                <a:moveTo>
                  <a:pt x="1715" y="3418"/>
                </a:moveTo>
                <a:lnTo>
                  <a:pt x="1620" y="3430"/>
                </a:lnTo>
                <a:lnTo>
                  <a:pt x="1477" y="3561"/>
                </a:lnTo>
                <a:lnTo>
                  <a:pt x="1465" y="3656"/>
                </a:lnTo>
                <a:lnTo>
                  <a:pt x="1465" y="4144"/>
                </a:lnTo>
                <a:lnTo>
                  <a:pt x="1477" y="4239"/>
                </a:lnTo>
                <a:lnTo>
                  <a:pt x="1620" y="4370"/>
                </a:lnTo>
                <a:lnTo>
                  <a:pt x="1715" y="4394"/>
                </a:lnTo>
                <a:lnTo>
                  <a:pt x="2203" y="4394"/>
                </a:lnTo>
                <a:lnTo>
                  <a:pt x="2299" y="4370"/>
                </a:lnTo>
                <a:lnTo>
                  <a:pt x="2430" y="4239"/>
                </a:lnTo>
                <a:lnTo>
                  <a:pt x="2442" y="4144"/>
                </a:lnTo>
                <a:lnTo>
                  <a:pt x="2442" y="3656"/>
                </a:lnTo>
                <a:lnTo>
                  <a:pt x="2430" y="3561"/>
                </a:lnTo>
                <a:lnTo>
                  <a:pt x="2299" y="3430"/>
                </a:lnTo>
                <a:lnTo>
                  <a:pt x="2203" y="3418"/>
                </a:lnTo>
                <a:close/>
                <a:moveTo>
                  <a:pt x="3585" y="5525"/>
                </a:moveTo>
                <a:lnTo>
                  <a:pt x="3454" y="5549"/>
                </a:lnTo>
                <a:lnTo>
                  <a:pt x="3275" y="5728"/>
                </a:lnTo>
                <a:lnTo>
                  <a:pt x="3263" y="5859"/>
                </a:lnTo>
                <a:lnTo>
                  <a:pt x="3275" y="5978"/>
                </a:lnTo>
                <a:lnTo>
                  <a:pt x="3454" y="6156"/>
                </a:lnTo>
                <a:lnTo>
                  <a:pt x="3585" y="6180"/>
                </a:lnTo>
                <a:lnTo>
                  <a:pt x="8145" y="6180"/>
                </a:lnTo>
                <a:lnTo>
                  <a:pt x="8276" y="6156"/>
                </a:lnTo>
                <a:lnTo>
                  <a:pt x="8454" y="5978"/>
                </a:lnTo>
                <a:lnTo>
                  <a:pt x="8466" y="5859"/>
                </a:lnTo>
                <a:lnTo>
                  <a:pt x="8454" y="5728"/>
                </a:lnTo>
                <a:lnTo>
                  <a:pt x="8276" y="5549"/>
                </a:lnTo>
                <a:lnTo>
                  <a:pt x="8145" y="5525"/>
                </a:lnTo>
                <a:close/>
                <a:moveTo>
                  <a:pt x="9526" y="5359"/>
                </a:moveTo>
                <a:lnTo>
                  <a:pt x="9431" y="5371"/>
                </a:lnTo>
                <a:lnTo>
                  <a:pt x="9300" y="5513"/>
                </a:lnTo>
                <a:lnTo>
                  <a:pt x="9276" y="5609"/>
                </a:lnTo>
                <a:lnTo>
                  <a:pt x="9276" y="6097"/>
                </a:lnTo>
                <a:lnTo>
                  <a:pt x="9300" y="6192"/>
                </a:lnTo>
                <a:lnTo>
                  <a:pt x="9431" y="6323"/>
                </a:lnTo>
                <a:lnTo>
                  <a:pt x="9526" y="6335"/>
                </a:lnTo>
                <a:lnTo>
                  <a:pt x="10014" y="6335"/>
                </a:lnTo>
                <a:lnTo>
                  <a:pt x="10109" y="6323"/>
                </a:lnTo>
                <a:lnTo>
                  <a:pt x="10240" y="6192"/>
                </a:lnTo>
                <a:lnTo>
                  <a:pt x="10252" y="6097"/>
                </a:lnTo>
                <a:lnTo>
                  <a:pt x="10252" y="5609"/>
                </a:lnTo>
                <a:lnTo>
                  <a:pt x="10240" y="5513"/>
                </a:lnTo>
                <a:lnTo>
                  <a:pt x="10109" y="5371"/>
                </a:lnTo>
                <a:lnTo>
                  <a:pt x="10014" y="5359"/>
                </a:lnTo>
                <a:close/>
                <a:moveTo>
                  <a:pt x="1715" y="5371"/>
                </a:moveTo>
                <a:lnTo>
                  <a:pt x="1620" y="5382"/>
                </a:lnTo>
                <a:lnTo>
                  <a:pt x="1477" y="5513"/>
                </a:lnTo>
                <a:lnTo>
                  <a:pt x="1465" y="5609"/>
                </a:lnTo>
                <a:lnTo>
                  <a:pt x="1465" y="6097"/>
                </a:lnTo>
                <a:lnTo>
                  <a:pt x="1477" y="6192"/>
                </a:lnTo>
                <a:lnTo>
                  <a:pt x="1620" y="6323"/>
                </a:lnTo>
                <a:lnTo>
                  <a:pt x="1715" y="6347"/>
                </a:lnTo>
                <a:lnTo>
                  <a:pt x="2203" y="6347"/>
                </a:lnTo>
                <a:lnTo>
                  <a:pt x="2299" y="6323"/>
                </a:lnTo>
                <a:lnTo>
                  <a:pt x="2430" y="6192"/>
                </a:lnTo>
                <a:lnTo>
                  <a:pt x="2442" y="6097"/>
                </a:lnTo>
                <a:lnTo>
                  <a:pt x="2442" y="5609"/>
                </a:lnTo>
                <a:lnTo>
                  <a:pt x="2430" y="5513"/>
                </a:lnTo>
                <a:lnTo>
                  <a:pt x="2299" y="5382"/>
                </a:lnTo>
                <a:lnTo>
                  <a:pt x="2203" y="5371"/>
                </a:lnTo>
                <a:close/>
                <a:moveTo>
                  <a:pt x="10419" y="644"/>
                </a:moveTo>
                <a:lnTo>
                  <a:pt x="10550" y="655"/>
                </a:lnTo>
                <a:lnTo>
                  <a:pt x="10788" y="751"/>
                </a:lnTo>
                <a:lnTo>
                  <a:pt x="10967" y="929"/>
                </a:lnTo>
                <a:lnTo>
                  <a:pt x="11062" y="1167"/>
                </a:lnTo>
                <a:lnTo>
                  <a:pt x="11074" y="1298"/>
                </a:lnTo>
                <a:lnTo>
                  <a:pt x="11074" y="6502"/>
                </a:lnTo>
                <a:lnTo>
                  <a:pt x="11062" y="6645"/>
                </a:lnTo>
                <a:lnTo>
                  <a:pt x="10967" y="6871"/>
                </a:lnTo>
                <a:lnTo>
                  <a:pt x="10788" y="7049"/>
                </a:lnTo>
                <a:lnTo>
                  <a:pt x="10550" y="7145"/>
                </a:lnTo>
                <a:lnTo>
                  <a:pt x="10419" y="7157"/>
                </a:lnTo>
                <a:lnTo>
                  <a:pt x="1310" y="7157"/>
                </a:lnTo>
                <a:lnTo>
                  <a:pt x="1168" y="7145"/>
                </a:lnTo>
                <a:lnTo>
                  <a:pt x="941" y="7049"/>
                </a:lnTo>
                <a:lnTo>
                  <a:pt x="763" y="6871"/>
                </a:lnTo>
                <a:lnTo>
                  <a:pt x="667" y="6645"/>
                </a:lnTo>
                <a:lnTo>
                  <a:pt x="656" y="6502"/>
                </a:lnTo>
                <a:lnTo>
                  <a:pt x="656" y="1298"/>
                </a:lnTo>
                <a:lnTo>
                  <a:pt x="667" y="1167"/>
                </a:lnTo>
                <a:lnTo>
                  <a:pt x="763" y="929"/>
                </a:lnTo>
                <a:lnTo>
                  <a:pt x="941" y="751"/>
                </a:lnTo>
                <a:lnTo>
                  <a:pt x="1168" y="655"/>
                </a:lnTo>
                <a:lnTo>
                  <a:pt x="1310" y="644"/>
                </a:lnTo>
                <a:close/>
                <a:moveTo>
                  <a:pt x="1310" y="1"/>
                </a:moveTo>
                <a:lnTo>
                  <a:pt x="1037" y="13"/>
                </a:lnTo>
                <a:lnTo>
                  <a:pt x="572" y="215"/>
                </a:lnTo>
                <a:lnTo>
                  <a:pt x="215" y="560"/>
                </a:lnTo>
                <a:lnTo>
                  <a:pt x="24" y="1036"/>
                </a:lnTo>
                <a:lnTo>
                  <a:pt x="1" y="1298"/>
                </a:lnTo>
                <a:lnTo>
                  <a:pt x="1" y="6502"/>
                </a:lnTo>
                <a:lnTo>
                  <a:pt x="24" y="6776"/>
                </a:lnTo>
                <a:lnTo>
                  <a:pt x="215" y="7240"/>
                </a:lnTo>
                <a:lnTo>
                  <a:pt x="572" y="7597"/>
                </a:lnTo>
                <a:lnTo>
                  <a:pt x="1037" y="7788"/>
                </a:lnTo>
                <a:lnTo>
                  <a:pt x="1310" y="7811"/>
                </a:lnTo>
                <a:lnTo>
                  <a:pt x="10419" y="7811"/>
                </a:lnTo>
                <a:lnTo>
                  <a:pt x="10693" y="7788"/>
                </a:lnTo>
                <a:lnTo>
                  <a:pt x="11157" y="7597"/>
                </a:lnTo>
                <a:lnTo>
                  <a:pt x="11503" y="7240"/>
                </a:lnTo>
                <a:lnTo>
                  <a:pt x="11705" y="6776"/>
                </a:lnTo>
                <a:lnTo>
                  <a:pt x="11729" y="6502"/>
                </a:lnTo>
                <a:lnTo>
                  <a:pt x="11729" y="1298"/>
                </a:lnTo>
                <a:lnTo>
                  <a:pt x="11705" y="1036"/>
                </a:lnTo>
                <a:lnTo>
                  <a:pt x="11503" y="560"/>
                </a:lnTo>
                <a:lnTo>
                  <a:pt x="11157" y="215"/>
                </a:lnTo>
                <a:lnTo>
                  <a:pt x="10693" y="13"/>
                </a:lnTo>
                <a:lnTo>
                  <a:pt x="10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60"/>
          <p:cNvSpPr/>
          <p:nvPr/>
        </p:nvSpPr>
        <p:spPr>
          <a:xfrm>
            <a:off x="3868349" y="5221129"/>
            <a:ext cx="582139" cy="582139"/>
          </a:xfrm>
          <a:custGeom>
            <a:avLst/>
            <a:gdLst/>
            <a:ahLst/>
            <a:cxnLst/>
            <a:rect l="l" t="t" r="r" b="b"/>
            <a:pathLst>
              <a:path w="10420" h="10420" extrusionOk="0">
                <a:moveTo>
                  <a:pt x="6192" y="656"/>
                </a:moveTo>
                <a:lnTo>
                  <a:pt x="6323" y="668"/>
                </a:lnTo>
                <a:lnTo>
                  <a:pt x="6502" y="834"/>
                </a:lnTo>
                <a:lnTo>
                  <a:pt x="6514" y="953"/>
                </a:lnTo>
                <a:lnTo>
                  <a:pt x="6502" y="1084"/>
                </a:lnTo>
                <a:lnTo>
                  <a:pt x="6323" y="1275"/>
                </a:lnTo>
                <a:lnTo>
                  <a:pt x="6192" y="1299"/>
                </a:lnTo>
                <a:lnTo>
                  <a:pt x="4883" y="1299"/>
                </a:lnTo>
                <a:lnTo>
                  <a:pt x="4752" y="1287"/>
                </a:lnTo>
                <a:lnTo>
                  <a:pt x="4585" y="1096"/>
                </a:lnTo>
                <a:lnTo>
                  <a:pt x="4561" y="953"/>
                </a:lnTo>
                <a:lnTo>
                  <a:pt x="4585" y="822"/>
                </a:lnTo>
                <a:lnTo>
                  <a:pt x="4752" y="668"/>
                </a:lnTo>
                <a:lnTo>
                  <a:pt x="4883" y="656"/>
                </a:lnTo>
                <a:close/>
                <a:moveTo>
                  <a:pt x="8717" y="3906"/>
                </a:moveTo>
                <a:lnTo>
                  <a:pt x="9693" y="5859"/>
                </a:lnTo>
                <a:lnTo>
                  <a:pt x="727" y="5859"/>
                </a:lnTo>
                <a:lnTo>
                  <a:pt x="1704" y="3906"/>
                </a:lnTo>
                <a:close/>
                <a:moveTo>
                  <a:pt x="9776" y="6514"/>
                </a:moveTo>
                <a:lnTo>
                  <a:pt x="9776" y="7169"/>
                </a:lnTo>
                <a:lnTo>
                  <a:pt x="656" y="7169"/>
                </a:lnTo>
                <a:lnTo>
                  <a:pt x="656" y="6514"/>
                </a:lnTo>
                <a:close/>
                <a:moveTo>
                  <a:pt x="4883" y="1"/>
                </a:moveTo>
                <a:lnTo>
                  <a:pt x="4716" y="13"/>
                </a:lnTo>
                <a:lnTo>
                  <a:pt x="4430" y="108"/>
                </a:lnTo>
                <a:lnTo>
                  <a:pt x="4192" y="299"/>
                </a:lnTo>
                <a:lnTo>
                  <a:pt x="4014" y="537"/>
                </a:lnTo>
                <a:lnTo>
                  <a:pt x="3954" y="680"/>
                </a:lnTo>
                <a:lnTo>
                  <a:pt x="3752" y="715"/>
                </a:lnTo>
                <a:lnTo>
                  <a:pt x="3347" y="834"/>
                </a:lnTo>
                <a:lnTo>
                  <a:pt x="2990" y="1025"/>
                </a:lnTo>
                <a:lnTo>
                  <a:pt x="2668" y="1275"/>
                </a:lnTo>
                <a:lnTo>
                  <a:pt x="2406" y="1584"/>
                </a:lnTo>
                <a:lnTo>
                  <a:pt x="2192" y="1918"/>
                </a:lnTo>
                <a:lnTo>
                  <a:pt x="2037" y="2311"/>
                </a:lnTo>
                <a:lnTo>
                  <a:pt x="1954" y="2716"/>
                </a:lnTo>
                <a:lnTo>
                  <a:pt x="1954" y="2930"/>
                </a:lnTo>
                <a:lnTo>
                  <a:pt x="1954" y="3263"/>
                </a:lnTo>
                <a:lnTo>
                  <a:pt x="1704" y="3263"/>
                </a:lnTo>
                <a:lnTo>
                  <a:pt x="1525" y="3275"/>
                </a:lnTo>
                <a:lnTo>
                  <a:pt x="1215" y="3466"/>
                </a:lnTo>
                <a:lnTo>
                  <a:pt x="1120" y="3621"/>
                </a:lnTo>
                <a:lnTo>
                  <a:pt x="144" y="5585"/>
                </a:lnTo>
                <a:lnTo>
                  <a:pt x="72" y="5728"/>
                </a:lnTo>
                <a:lnTo>
                  <a:pt x="1" y="6014"/>
                </a:lnTo>
                <a:lnTo>
                  <a:pt x="1" y="6169"/>
                </a:lnTo>
                <a:lnTo>
                  <a:pt x="1" y="7169"/>
                </a:lnTo>
                <a:lnTo>
                  <a:pt x="13" y="7300"/>
                </a:lnTo>
                <a:lnTo>
                  <a:pt x="108" y="7538"/>
                </a:lnTo>
                <a:lnTo>
                  <a:pt x="287" y="7716"/>
                </a:lnTo>
                <a:lnTo>
                  <a:pt x="525" y="7812"/>
                </a:lnTo>
                <a:lnTo>
                  <a:pt x="656" y="7824"/>
                </a:lnTo>
                <a:lnTo>
                  <a:pt x="4883" y="7824"/>
                </a:lnTo>
                <a:lnTo>
                  <a:pt x="4883" y="9776"/>
                </a:lnTo>
                <a:lnTo>
                  <a:pt x="2930" y="9776"/>
                </a:lnTo>
                <a:lnTo>
                  <a:pt x="2799" y="9788"/>
                </a:lnTo>
                <a:lnTo>
                  <a:pt x="2620" y="9955"/>
                </a:lnTo>
                <a:lnTo>
                  <a:pt x="2609" y="10074"/>
                </a:lnTo>
                <a:lnTo>
                  <a:pt x="2620" y="10217"/>
                </a:lnTo>
                <a:lnTo>
                  <a:pt x="2799" y="10407"/>
                </a:lnTo>
                <a:lnTo>
                  <a:pt x="2930" y="10419"/>
                </a:lnTo>
                <a:lnTo>
                  <a:pt x="7490" y="10419"/>
                </a:lnTo>
                <a:lnTo>
                  <a:pt x="7621" y="10407"/>
                </a:lnTo>
                <a:lnTo>
                  <a:pt x="7800" y="10229"/>
                </a:lnTo>
                <a:lnTo>
                  <a:pt x="7812" y="10098"/>
                </a:lnTo>
                <a:lnTo>
                  <a:pt x="7800" y="9967"/>
                </a:lnTo>
                <a:lnTo>
                  <a:pt x="7621" y="9788"/>
                </a:lnTo>
                <a:lnTo>
                  <a:pt x="7490" y="9776"/>
                </a:lnTo>
                <a:lnTo>
                  <a:pt x="5538" y="9776"/>
                </a:lnTo>
                <a:lnTo>
                  <a:pt x="5538" y="7824"/>
                </a:lnTo>
                <a:lnTo>
                  <a:pt x="9776" y="7824"/>
                </a:lnTo>
                <a:lnTo>
                  <a:pt x="9907" y="7812"/>
                </a:lnTo>
                <a:lnTo>
                  <a:pt x="10134" y="7705"/>
                </a:lnTo>
                <a:lnTo>
                  <a:pt x="10312" y="7538"/>
                </a:lnTo>
                <a:lnTo>
                  <a:pt x="10407" y="7300"/>
                </a:lnTo>
                <a:lnTo>
                  <a:pt x="10419" y="7169"/>
                </a:lnTo>
                <a:lnTo>
                  <a:pt x="10419" y="6180"/>
                </a:lnTo>
                <a:lnTo>
                  <a:pt x="10407" y="6026"/>
                </a:lnTo>
                <a:lnTo>
                  <a:pt x="10348" y="5728"/>
                </a:lnTo>
                <a:lnTo>
                  <a:pt x="10276" y="5597"/>
                </a:lnTo>
                <a:lnTo>
                  <a:pt x="9300" y="3621"/>
                </a:lnTo>
                <a:lnTo>
                  <a:pt x="9193" y="3466"/>
                </a:lnTo>
                <a:lnTo>
                  <a:pt x="8895" y="3275"/>
                </a:lnTo>
                <a:lnTo>
                  <a:pt x="8717" y="3263"/>
                </a:lnTo>
                <a:lnTo>
                  <a:pt x="2609" y="3263"/>
                </a:lnTo>
                <a:lnTo>
                  <a:pt x="2609" y="2942"/>
                </a:lnTo>
                <a:lnTo>
                  <a:pt x="2620" y="2632"/>
                </a:lnTo>
                <a:lnTo>
                  <a:pt x="2823" y="2096"/>
                </a:lnTo>
                <a:lnTo>
                  <a:pt x="3192" y="1680"/>
                </a:lnTo>
                <a:lnTo>
                  <a:pt x="3692" y="1394"/>
                </a:lnTo>
                <a:lnTo>
                  <a:pt x="3978" y="1334"/>
                </a:lnTo>
                <a:lnTo>
                  <a:pt x="4037" y="1465"/>
                </a:lnTo>
                <a:lnTo>
                  <a:pt x="4216" y="1692"/>
                </a:lnTo>
                <a:lnTo>
                  <a:pt x="4454" y="1858"/>
                </a:lnTo>
                <a:lnTo>
                  <a:pt x="4728" y="1954"/>
                </a:lnTo>
                <a:lnTo>
                  <a:pt x="6181" y="1954"/>
                </a:lnTo>
                <a:lnTo>
                  <a:pt x="6383" y="1942"/>
                </a:lnTo>
                <a:lnTo>
                  <a:pt x="6740" y="1799"/>
                </a:lnTo>
                <a:lnTo>
                  <a:pt x="7002" y="1537"/>
                </a:lnTo>
                <a:lnTo>
                  <a:pt x="7145" y="1180"/>
                </a:lnTo>
                <a:lnTo>
                  <a:pt x="7157" y="977"/>
                </a:lnTo>
                <a:lnTo>
                  <a:pt x="7145" y="787"/>
                </a:lnTo>
                <a:lnTo>
                  <a:pt x="7002" y="429"/>
                </a:lnTo>
                <a:lnTo>
                  <a:pt x="6740" y="168"/>
                </a:lnTo>
                <a:lnTo>
                  <a:pt x="6383" y="25"/>
                </a:lnTo>
                <a:lnTo>
                  <a:pt x="61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60"/>
          <p:cNvSpPr/>
          <p:nvPr/>
        </p:nvSpPr>
        <p:spPr>
          <a:xfrm>
            <a:off x="4978583" y="5221129"/>
            <a:ext cx="582083" cy="582139"/>
          </a:xfrm>
          <a:custGeom>
            <a:avLst/>
            <a:gdLst/>
            <a:ahLst/>
            <a:cxnLst/>
            <a:rect l="l" t="t" r="r" b="b"/>
            <a:pathLst>
              <a:path w="10419" h="10420" extrusionOk="0">
                <a:moveTo>
                  <a:pt x="8621" y="3597"/>
                </a:moveTo>
                <a:lnTo>
                  <a:pt x="8692" y="3704"/>
                </a:lnTo>
                <a:lnTo>
                  <a:pt x="8776" y="3942"/>
                </a:lnTo>
                <a:lnTo>
                  <a:pt x="8788" y="4073"/>
                </a:lnTo>
                <a:lnTo>
                  <a:pt x="8776" y="4240"/>
                </a:lnTo>
                <a:lnTo>
                  <a:pt x="8657" y="4525"/>
                </a:lnTo>
                <a:lnTo>
                  <a:pt x="8430" y="4752"/>
                </a:lnTo>
                <a:lnTo>
                  <a:pt x="8133" y="4871"/>
                </a:lnTo>
                <a:lnTo>
                  <a:pt x="7978" y="4883"/>
                </a:lnTo>
                <a:lnTo>
                  <a:pt x="7847" y="4883"/>
                </a:lnTo>
                <a:lnTo>
                  <a:pt x="7597" y="4799"/>
                </a:lnTo>
                <a:lnTo>
                  <a:pt x="7490" y="4728"/>
                </a:lnTo>
                <a:lnTo>
                  <a:pt x="8621" y="3597"/>
                </a:lnTo>
                <a:close/>
                <a:moveTo>
                  <a:pt x="5537" y="656"/>
                </a:moveTo>
                <a:lnTo>
                  <a:pt x="5727" y="668"/>
                </a:lnTo>
                <a:lnTo>
                  <a:pt x="6073" y="811"/>
                </a:lnTo>
                <a:lnTo>
                  <a:pt x="6228" y="941"/>
                </a:lnTo>
                <a:lnTo>
                  <a:pt x="7240" y="1954"/>
                </a:lnTo>
                <a:lnTo>
                  <a:pt x="9347" y="1954"/>
                </a:lnTo>
                <a:lnTo>
                  <a:pt x="5858" y="5442"/>
                </a:lnTo>
                <a:lnTo>
                  <a:pt x="5858" y="3335"/>
                </a:lnTo>
                <a:lnTo>
                  <a:pt x="4834" y="2323"/>
                </a:lnTo>
                <a:lnTo>
                  <a:pt x="4715" y="2168"/>
                </a:lnTo>
                <a:lnTo>
                  <a:pt x="4573" y="1823"/>
                </a:lnTo>
                <a:lnTo>
                  <a:pt x="4561" y="1632"/>
                </a:lnTo>
                <a:lnTo>
                  <a:pt x="4573" y="1442"/>
                </a:lnTo>
                <a:lnTo>
                  <a:pt x="4715" y="1096"/>
                </a:lnTo>
                <a:lnTo>
                  <a:pt x="4977" y="822"/>
                </a:lnTo>
                <a:lnTo>
                  <a:pt x="5335" y="668"/>
                </a:lnTo>
                <a:lnTo>
                  <a:pt x="5537" y="656"/>
                </a:lnTo>
                <a:close/>
                <a:moveTo>
                  <a:pt x="5370" y="1"/>
                </a:moveTo>
                <a:lnTo>
                  <a:pt x="5061" y="60"/>
                </a:lnTo>
                <a:lnTo>
                  <a:pt x="4775" y="191"/>
                </a:lnTo>
                <a:lnTo>
                  <a:pt x="4513" y="358"/>
                </a:lnTo>
                <a:lnTo>
                  <a:pt x="4287" y="572"/>
                </a:lnTo>
                <a:lnTo>
                  <a:pt x="4108" y="834"/>
                </a:lnTo>
                <a:lnTo>
                  <a:pt x="3977" y="1132"/>
                </a:lnTo>
                <a:lnTo>
                  <a:pt x="3918" y="1453"/>
                </a:lnTo>
                <a:lnTo>
                  <a:pt x="3906" y="1632"/>
                </a:lnTo>
                <a:lnTo>
                  <a:pt x="3918" y="1787"/>
                </a:lnTo>
                <a:lnTo>
                  <a:pt x="3977" y="2096"/>
                </a:lnTo>
                <a:lnTo>
                  <a:pt x="4096" y="2382"/>
                </a:lnTo>
                <a:lnTo>
                  <a:pt x="4275" y="2656"/>
                </a:lnTo>
                <a:lnTo>
                  <a:pt x="4382" y="2775"/>
                </a:lnTo>
                <a:lnTo>
                  <a:pt x="4477" y="2870"/>
                </a:lnTo>
                <a:lnTo>
                  <a:pt x="2370" y="4978"/>
                </a:lnTo>
                <a:lnTo>
                  <a:pt x="2286" y="5085"/>
                </a:lnTo>
                <a:lnTo>
                  <a:pt x="2263" y="5216"/>
                </a:lnTo>
                <a:lnTo>
                  <a:pt x="2263" y="5252"/>
                </a:lnTo>
                <a:lnTo>
                  <a:pt x="2275" y="5299"/>
                </a:lnTo>
                <a:lnTo>
                  <a:pt x="3572" y="9764"/>
                </a:lnTo>
                <a:lnTo>
                  <a:pt x="322" y="9764"/>
                </a:lnTo>
                <a:lnTo>
                  <a:pt x="191" y="9788"/>
                </a:lnTo>
                <a:lnTo>
                  <a:pt x="12" y="9967"/>
                </a:lnTo>
                <a:lnTo>
                  <a:pt x="0" y="10098"/>
                </a:lnTo>
                <a:lnTo>
                  <a:pt x="12" y="10229"/>
                </a:lnTo>
                <a:lnTo>
                  <a:pt x="191" y="10395"/>
                </a:lnTo>
                <a:lnTo>
                  <a:pt x="334" y="10419"/>
                </a:lnTo>
                <a:lnTo>
                  <a:pt x="7490" y="10419"/>
                </a:lnTo>
                <a:lnTo>
                  <a:pt x="7621" y="10395"/>
                </a:lnTo>
                <a:lnTo>
                  <a:pt x="7799" y="10229"/>
                </a:lnTo>
                <a:lnTo>
                  <a:pt x="7811" y="10098"/>
                </a:lnTo>
                <a:lnTo>
                  <a:pt x="7799" y="9967"/>
                </a:lnTo>
                <a:lnTo>
                  <a:pt x="7621" y="9788"/>
                </a:lnTo>
                <a:lnTo>
                  <a:pt x="7490" y="9764"/>
                </a:lnTo>
                <a:lnTo>
                  <a:pt x="4227" y="9764"/>
                </a:lnTo>
                <a:lnTo>
                  <a:pt x="4227" y="9741"/>
                </a:lnTo>
                <a:lnTo>
                  <a:pt x="4227" y="9717"/>
                </a:lnTo>
                <a:lnTo>
                  <a:pt x="4215" y="9681"/>
                </a:lnTo>
                <a:lnTo>
                  <a:pt x="2953" y="5311"/>
                </a:lnTo>
                <a:lnTo>
                  <a:pt x="4930" y="3335"/>
                </a:lnTo>
                <a:lnTo>
                  <a:pt x="5204" y="3609"/>
                </a:lnTo>
                <a:lnTo>
                  <a:pt x="5192" y="6157"/>
                </a:lnTo>
                <a:lnTo>
                  <a:pt x="5204" y="6300"/>
                </a:lnTo>
                <a:lnTo>
                  <a:pt x="5406" y="6490"/>
                </a:lnTo>
                <a:lnTo>
                  <a:pt x="5549" y="6514"/>
                </a:lnTo>
                <a:lnTo>
                  <a:pt x="5692" y="6490"/>
                </a:lnTo>
                <a:lnTo>
                  <a:pt x="5799" y="6407"/>
                </a:lnTo>
                <a:lnTo>
                  <a:pt x="7025" y="5180"/>
                </a:lnTo>
                <a:lnTo>
                  <a:pt x="7228" y="5335"/>
                </a:lnTo>
                <a:lnTo>
                  <a:pt x="7704" y="5514"/>
                </a:lnTo>
                <a:lnTo>
                  <a:pt x="7978" y="5537"/>
                </a:lnTo>
                <a:lnTo>
                  <a:pt x="8121" y="5526"/>
                </a:lnTo>
                <a:lnTo>
                  <a:pt x="8406" y="5478"/>
                </a:lnTo>
                <a:lnTo>
                  <a:pt x="8799" y="5287"/>
                </a:lnTo>
                <a:lnTo>
                  <a:pt x="9192" y="4895"/>
                </a:lnTo>
                <a:lnTo>
                  <a:pt x="9371" y="4514"/>
                </a:lnTo>
                <a:lnTo>
                  <a:pt x="9430" y="4228"/>
                </a:lnTo>
                <a:lnTo>
                  <a:pt x="9442" y="4073"/>
                </a:lnTo>
                <a:lnTo>
                  <a:pt x="9419" y="3811"/>
                </a:lnTo>
                <a:lnTo>
                  <a:pt x="9240" y="3335"/>
                </a:lnTo>
                <a:lnTo>
                  <a:pt x="9085" y="3132"/>
                </a:lnTo>
                <a:lnTo>
                  <a:pt x="10312" y="1918"/>
                </a:lnTo>
                <a:lnTo>
                  <a:pt x="10323" y="1918"/>
                </a:lnTo>
                <a:lnTo>
                  <a:pt x="10407" y="1799"/>
                </a:lnTo>
                <a:lnTo>
                  <a:pt x="10419" y="1668"/>
                </a:lnTo>
                <a:lnTo>
                  <a:pt x="10407" y="1525"/>
                </a:lnTo>
                <a:lnTo>
                  <a:pt x="10264" y="1370"/>
                </a:lnTo>
                <a:lnTo>
                  <a:pt x="10133" y="1311"/>
                </a:lnTo>
                <a:lnTo>
                  <a:pt x="10062" y="1299"/>
                </a:lnTo>
                <a:lnTo>
                  <a:pt x="7513" y="1299"/>
                </a:lnTo>
                <a:lnTo>
                  <a:pt x="6692" y="477"/>
                </a:lnTo>
                <a:lnTo>
                  <a:pt x="6573" y="358"/>
                </a:lnTo>
                <a:lnTo>
                  <a:pt x="6299" y="179"/>
                </a:lnTo>
                <a:lnTo>
                  <a:pt x="6001" y="60"/>
                </a:lnTo>
                <a:lnTo>
                  <a:pt x="56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60"/>
          <p:cNvSpPr/>
          <p:nvPr/>
        </p:nvSpPr>
        <p:spPr>
          <a:xfrm>
            <a:off x="6088090" y="5221799"/>
            <a:ext cx="582139" cy="581469"/>
          </a:xfrm>
          <a:custGeom>
            <a:avLst/>
            <a:gdLst/>
            <a:ahLst/>
            <a:cxnLst/>
            <a:rect l="l" t="t" r="r" b="b"/>
            <a:pathLst>
              <a:path w="10420" h="10408" extrusionOk="0">
                <a:moveTo>
                  <a:pt x="5204" y="691"/>
                </a:moveTo>
                <a:lnTo>
                  <a:pt x="9717" y="3239"/>
                </a:lnTo>
                <a:lnTo>
                  <a:pt x="691" y="3239"/>
                </a:lnTo>
                <a:lnTo>
                  <a:pt x="5204" y="691"/>
                </a:lnTo>
                <a:close/>
                <a:moveTo>
                  <a:pt x="5121" y="1"/>
                </a:moveTo>
                <a:lnTo>
                  <a:pt x="5049" y="36"/>
                </a:lnTo>
                <a:lnTo>
                  <a:pt x="322" y="2715"/>
                </a:lnTo>
                <a:lnTo>
                  <a:pt x="179" y="2811"/>
                </a:lnTo>
                <a:lnTo>
                  <a:pt x="13" y="3097"/>
                </a:lnTo>
                <a:lnTo>
                  <a:pt x="1" y="3263"/>
                </a:lnTo>
                <a:lnTo>
                  <a:pt x="13" y="3394"/>
                </a:lnTo>
                <a:lnTo>
                  <a:pt x="108" y="3620"/>
                </a:lnTo>
                <a:lnTo>
                  <a:pt x="275" y="3799"/>
                </a:lnTo>
                <a:lnTo>
                  <a:pt x="501" y="3894"/>
                </a:lnTo>
                <a:lnTo>
                  <a:pt x="9907" y="3894"/>
                </a:lnTo>
                <a:lnTo>
                  <a:pt x="10145" y="3787"/>
                </a:lnTo>
                <a:lnTo>
                  <a:pt x="10312" y="3620"/>
                </a:lnTo>
                <a:lnTo>
                  <a:pt x="10407" y="3394"/>
                </a:lnTo>
                <a:lnTo>
                  <a:pt x="10419" y="3263"/>
                </a:lnTo>
                <a:lnTo>
                  <a:pt x="10395" y="3097"/>
                </a:lnTo>
                <a:lnTo>
                  <a:pt x="10229" y="2811"/>
                </a:lnTo>
                <a:lnTo>
                  <a:pt x="10098" y="2715"/>
                </a:lnTo>
                <a:lnTo>
                  <a:pt x="5371" y="36"/>
                </a:lnTo>
                <a:lnTo>
                  <a:pt x="5287" y="1"/>
                </a:lnTo>
                <a:close/>
                <a:moveTo>
                  <a:pt x="1299" y="4549"/>
                </a:moveTo>
                <a:lnTo>
                  <a:pt x="1299" y="7157"/>
                </a:lnTo>
                <a:lnTo>
                  <a:pt x="1311" y="7157"/>
                </a:lnTo>
                <a:lnTo>
                  <a:pt x="1180" y="7169"/>
                </a:lnTo>
                <a:lnTo>
                  <a:pt x="1001" y="7347"/>
                </a:lnTo>
                <a:lnTo>
                  <a:pt x="977" y="7478"/>
                </a:lnTo>
                <a:lnTo>
                  <a:pt x="1001" y="7609"/>
                </a:lnTo>
                <a:lnTo>
                  <a:pt x="1180" y="7788"/>
                </a:lnTo>
                <a:lnTo>
                  <a:pt x="1311" y="7800"/>
                </a:lnTo>
                <a:lnTo>
                  <a:pt x="9121" y="7800"/>
                </a:lnTo>
                <a:lnTo>
                  <a:pt x="9252" y="7788"/>
                </a:lnTo>
                <a:lnTo>
                  <a:pt x="9431" y="7609"/>
                </a:lnTo>
                <a:lnTo>
                  <a:pt x="9443" y="7478"/>
                </a:lnTo>
                <a:lnTo>
                  <a:pt x="9431" y="7347"/>
                </a:lnTo>
                <a:lnTo>
                  <a:pt x="9252" y="7169"/>
                </a:lnTo>
                <a:lnTo>
                  <a:pt x="9121" y="7157"/>
                </a:lnTo>
                <a:lnTo>
                  <a:pt x="9121" y="4549"/>
                </a:lnTo>
                <a:lnTo>
                  <a:pt x="8466" y="4549"/>
                </a:lnTo>
                <a:lnTo>
                  <a:pt x="8466" y="7157"/>
                </a:lnTo>
                <a:lnTo>
                  <a:pt x="6835" y="7157"/>
                </a:lnTo>
                <a:lnTo>
                  <a:pt x="6835" y="4549"/>
                </a:lnTo>
                <a:lnTo>
                  <a:pt x="6180" y="4549"/>
                </a:lnTo>
                <a:lnTo>
                  <a:pt x="6180" y="7157"/>
                </a:lnTo>
                <a:lnTo>
                  <a:pt x="4228" y="7157"/>
                </a:lnTo>
                <a:lnTo>
                  <a:pt x="4228" y="4549"/>
                </a:lnTo>
                <a:lnTo>
                  <a:pt x="3585" y="4549"/>
                </a:lnTo>
                <a:lnTo>
                  <a:pt x="3585" y="7157"/>
                </a:lnTo>
                <a:lnTo>
                  <a:pt x="1953" y="7157"/>
                </a:lnTo>
                <a:lnTo>
                  <a:pt x="1953" y="4549"/>
                </a:lnTo>
                <a:close/>
                <a:moveTo>
                  <a:pt x="810" y="8455"/>
                </a:moveTo>
                <a:lnTo>
                  <a:pt x="679" y="8478"/>
                </a:lnTo>
                <a:lnTo>
                  <a:pt x="501" y="8645"/>
                </a:lnTo>
                <a:lnTo>
                  <a:pt x="489" y="8776"/>
                </a:lnTo>
                <a:lnTo>
                  <a:pt x="501" y="8907"/>
                </a:lnTo>
                <a:lnTo>
                  <a:pt x="679" y="9086"/>
                </a:lnTo>
                <a:lnTo>
                  <a:pt x="810" y="9109"/>
                </a:lnTo>
                <a:lnTo>
                  <a:pt x="9610" y="9109"/>
                </a:lnTo>
                <a:lnTo>
                  <a:pt x="9729" y="9086"/>
                </a:lnTo>
                <a:lnTo>
                  <a:pt x="9907" y="8907"/>
                </a:lnTo>
                <a:lnTo>
                  <a:pt x="9931" y="8776"/>
                </a:lnTo>
                <a:lnTo>
                  <a:pt x="9907" y="8645"/>
                </a:lnTo>
                <a:lnTo>
                  <a:pt x="9729" y="8478"/>
                </a:lnTo>
                <a:lnTo>
                  <a:pt x="9610" y="8455"/>
                </a:lnTo>
                <a:close/>
                <a:moveTo>
                  <a:pt x="322" y="9752"/>
                </a:moveTo>
                <a:lnTo>
                  <a:pt x="191" y="9776"/>
                </a:lnTo>
                <a:lnTo>
                  <a:pt x="13" y="9955"/>
                </a:lnTo>
                <a:lnTo>
                  <a:pt x="1" y="10086"/>
                </a:lnTo>
                <a:lnTo>
                  <a:pt x="13" y="10217"/>
                </a:lnTo>
                <a:lnTo>
                  <a:pt x="191" y="10395"/>
                </a:lnTo>
                <a:lnTo>
                  <a:pt x="322" y="10407"/>
                </a:lnTo>
                <a:lnTo>
                  <a:pt x="10098" y="10407"/>
                </a:lnTo>
                <a:lnTo>
                  <a:pt x="10217" y="10395"/>
                </a:lnTo>
                <a:lnTo>
                  <a:pt x="10395" y="10217"/>
                </a:lnTo>
                <a:lnTo>
                  <a:pt x="10419" y="10086"/>
                </a:lnTo>
                <a:lnTo>
                  <a:pt x="10395" y="9955"/>
                </a:lnTo>
                <a:lnTo>
                  <a:pt x="10217" y="9776"/>
                </a:lnTo>
                <a:lnTo>
                  <a:pt x="10098" y="975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60"/>
          <p:cNvSpPr/>
          <p:nvPr/>
        </p:nvSpPr>
        <p:spPr>
          <a:xfrm>
            <a:off x="7197653" y="5221129"/>
            <a:ext cx="582083" cy="582139"/>
          </a:xfrm>
          <a:custGeom>
            <a:avLst/>
            <a:gdLst/>
            <a:ahLst/>
            <a:cxnLst/>
            <a:rect l="l" t="t" r="r" b="b"/>
            <a:pathLst>
              <a:path w="10419" h="10420" extrusionOk="0">
                <a:moveTo>
                  <a:pt x="5215" y="656"/>
                </a:moveTo>
                <a:lnTo>
                  <a:pt x="5299" y="668"/>
                </a:lnTo>
                <a:lnTo>
                  <a:pt x="5394" y="691"/>
                </a:lnTo>
                <a:lnTo>
                  <a:pt x="9657" y="2608"/>
                </a:lnTo>
                <a:lnTo>
                  <a:pt x="5394" y="4525"/>
                </a:lnTo>
                <a:lnTo>
                  <a:pt x="5299" y="4561"/>
                </a:lnTo>
                <a:lnTo>
                  <a:pt x="5096" y="4561"/>
                </a:lnTo>
                <a:lnTo>
                  <a:pt x="5037" y="4525"/>
                </a:lnTo>
                <a:lnTo>
                  <a:pt x="762" y="2608"/>
                </a:lnTo>
                <a:lnTo>
                  <a:pt x="5037" y="691"/>
                </a:lnTo>
                <a:lnTo>
                  <a:pt x="5096" y="668"/>
                </a:lnTo>
                <a:lnTo>
                  <a:pt x="5215" y="656"/>
                </a:lnTo>
                <a:close/>
                <a:moveTo>
                  <a:pt x="5215" y="1"/>
                </a:moveTo>
                <a:lnTo>
                  <a:pt x="4977" y="25"/>
                </a:lnTo>
                <a:lnTo>
                  <a:pt x="4763" y="96"/>
                </a:lnTo>
                <a:lnTo>
                  <a:pt x="346" y="2085"/>
                </a:lnTo>
                <a:lnTo>
                  <a:pt x="191" y="2168"/>
                </a:lnTo>
                <a:lnTo>
                  <a:pt x="24" y="2442"/>
                </a:lnTo>
                <a:lnTo>
                  <a:pt x="0" y="2608"/>
                </a:lnTo>
                <a:lnTo>
                  <a:pt x="24" y="2775"/>
                </a:lnTo>
                <a:lnTo>
                  <a:pt x="191" y="3049"/>
                </a:lnTo>
                <a:lnTo>
                  <a:pt x="346" y="3132"/>
                </a:lnTo>
                <a:lnTo>
                  <a:pt x="4763" y="5121"/>
                </a:lnTo>
                <a:lnTo>
                  <a:pt x="4977" y="5192"/>
                </a:lnTo>
                <a:lnTo>
                  <a:pt x="5215" y="5216"/>
                </a:lnTo>
                <a:lnTo>
                  <a:pt x="5430" y="5192"/>
                </a:lnTo>
                <a:lnTo>
                  <a:pt x="5656" y="5121"/>
                </a:lnTo>
                <a:lnTo>
                  <a:pt x="10073" y="3132"/>
                </a:lnTo>
                <a:lnTo>
                  <a:pt x="10228" y="3049"/>
                </a:lnTo>
                <a:lnTo>
                  <a:pt x="10407" y="2775"/>
                </a:lnTo>
                <a:lnTo>
                  <a:pt x="10419" y="2608"/>
                </a:lnTo>
                <a:lnTo>
                  <a:pt x="10407" y="2442"/>
                </a:lnTo>
                <a:lnTo>
                  <a:pt x="10228" y="2168"/>
                </a:lnTo>
                <a:lnTo>
                  <a:pt x="10073" y="2085"/>
                </a:lnTo>
                <a:lnTo>
                  <a:pt x="5656" y="96"/>
                </a:lnTo>
                <a:lnTo>
                  <a:pt x="5430" y="25"/>
                </a:lnTo>
                <a:lnTo>
                  <a:pt x="5215" y="1"/>
                </a:lnTo>
                <a:close/>
                <a:moveTo>
                  <a:pt x="1298" y="4275"/>
                </a:moveTo>
                <a:lnTo>
                  <a:pt x="1167" y="4311"/>
                </a:lnTo>
                <a:lnTo>
                  <a:pt x="346" y="4680"/>
                </a:lnTo>
                <a:lnTo>
                  <a:pt x="191" y="4775"/>
                </a:lnTo>
                <a:lnTo>
                  <a:pt x="12" y="5049"/>
                </a:lnTo>
                <a:lnTo>
                  <a:pt x="0" y="5216"/>
                </a:lnTo>
                <a:lnTo>
                  <a:pt x="12" y="5383"/>
                </a:lnTo>
                <a:lnTo>
                  <a:pt x="191" y="5657"/>
                </a:lnTo>
                <a:lnTo>
                  <a:pt x="346" y="5740"/>
                </a:lnTo>
                <a:lnTo>
                  <a:pt x="4763" y="7716"/>
                </a:lnTo>
                <a:lnTo>
                  <a:pt x="4977" y="7800"/>
                </a:lnTo>
                <a:lnTo>
                  <a:pt x="5215" y="7812"/>
                </a:lnTo>
                <a:lnTo>
                  <a:pt x="5430" y="7800"/>
                </a:lnTo>
                <a:lnTo>
                  <a:pt x="5656" y="7716"/>
                </a:lnTo>
                <a:lnTo>
                  <a:pt x="10073" y="5740"/>
                </a:lnTo>
                <a:lnTo>
                  <a:pt x="10228" y="5657"/>
                </a:lnTo>
                <a:lnTo>
                  <a:pt x="10407" y="5383"/>
                </a:lnTo>
                <a:lnTo>
                  <a:pt x="10419" y="5216"/>
                </a:lnTo>
                <a:lnTo>
                  <a:pt x="10407" y="5049"/>
                </a:lnTo>
                <a:lnTo>
                  <a:pt x="10228" y="4775"/>
                </a:lnTo>
                <a:lnTo>
                  <a:pt x="10073" y="4680"/>
                </a:lnTo>
                <a:lnTo>
                  <a:pt x="9252" y="4311"/>
                </a:lnTo>
                <a:lnTo>
                  <a:pt x="9121" y="4275"/>
                </a:lnTo>
                <a:lnTo>
                  <a:pt x="8895" y="4371"/>
                </a:lnTo>
                <a:lnTo>
                  <a:pt x="8823" y="4478"/>
                </a:lnTo>
                <a:lnTo>
                  <a:pt x="8787" y="4609"/>
                </a:lnTo>
                <a:lnTo>
                  <a:pt x="8871" y="4835"/>
                </a:lnTo>
                <a:lnTo>
                  <a:pt x="8990" y="4906"/>
                </a:lnTo>
                <a:lnTo>
                  <a:pt x="9657" y="5216"/>
                </a:lnTo>
                <a:lnTo>
                  <a:pt x="5394" y="7133"/>
                </a:lnTo>
                <a:lnTo>
                  <a:pt x="5299" y="7157"/>
                </a:lnTo>
                <a:lnTo>
                  <a:pt x="5215" y="7169"/>
                </a:lnTo>
                <a:lnTo>
                  <a:pt x="5096" y="7157"/>
                </a:lnTo>
                <a:lnTo>
                  <a:pt x="5037" y="7133"/>
                </a:lnTo>
                <a:lnTo>
                  <a:pt x="762" y="5216"/>
                </a:lnTo>
                <a:lnTo>
                  <a:pt x="1441" y="4906"/>
                </a:lnTo>
                <a:lnTo>
                  <a:pt x="1548" y="4835"/>
                </a:lnTo>
                <a:lnTo>
                  <a:pt x="1643" y="4609"/>
                </a:lnTo>
                <a:lnTo>
                  <a:pt x="1608" y="4478"/>
                </a:lnTo>
                <a:lnTo>
                  <a:pt x="1596" y="4478"/>
                </a:lnTo>
                <a:lnTo>
                  <a:pt x="1524" y="4371"/>
                </a:lnTo>
                <a:lnTo>
                  <a:pt x="1298" y="4275"/>
                </a:lnTo>
                <a:close/>
                <a:moveTo>
                  <a:pt x="1298" y="6883"/>
                </a:moveTo>
                <a:lnTo>
                  <a:pt x="1167" y="6919"/>
                </a:lnTo>
                <a:lnTo>
                  <a:pt x="346" y="7288"/>
                </a:lnTo>
                <a:lnTo>
                  <a:pt x="191" y="7371"/>
                </a:lnTo>
                <a:lnTo>
                  <a:pt x="12" y="7645"/>
                </a:lnTo>
                <a:lnTo>
                  <a:pt x="0" y="7824"/>
                </a:lnTo>
                <a:lnTo>
                  <a:pt x="12" y="7990"/>
                </a:lnTo>
                <a:lnTo>
                  <a:pt x="191" y="8264"/>
                </a:lnTo>
                <a:lnTo>
                  <a:pt x="346" y="8347"/>
                </a:lnTo>
                <a:lnTo>
                  <a:pt x="4763" y="10324"/>
                </a:lnTo>
                <a:lnTo>
                  <a:pt x="4977" y="10407"/>
                </a:lnTo>
                <a:lnTo>
                  <a:pt x="5215" y="10419"/>
                </a:lnTo>
                <a:lnTo>
                  <a:pt x="5430" y="10407"/>
                </a:lnTo>
                <a:lnTo>
                  <a:pt x="5656" y="10324"/>
                </a:lnTo>
                <a:lnTo>
                  <a:pt x="10073" y="8347"/>
                </a:lnTo>
                <a:lnTo>
                  <a:pt x="10228" y="8264"/>
                </a:lnTo>
                <a:lnTo>
                  <a:pt x="10407" y="7990"/>
                </a:lnTo>
                <a:lnTo>
                  <a:pt x="10419" y="7824"/>
                </a:lnTo>
                <a:lnTo>
                  <a:pt x="10407" y="7645"/>
                </a:lnTo>
                <a:lnTo>
                  <a:pt x="10228" y="7371"/>
                </a:lnTo>
                <a:lnTo>
                  <a:pt x="10073" y="7288"/>
                </a:lnTo>
                <a:lnTo>
                  <a:pt x="9252" y="6919"/>
                </a:lnTo>
                <a:lnTo>
                  <a:pt x="9121" y="6883"/>
                </a:lnTo>
                <a:lnTo>
                  <a:pt x="8895" y="6966"/>
                </a:lnTo>
                <a:lnTo>
                  <a:pt x="8823" y="7085"/>
                </a:lnTo>
                <a:lnTo>
                  <a:pt x="8787" y="7204"/>
                </a:lnTo>
                <a:lnTo>
                  <a:pt x="8871" y="7443"/>
                </a:lnTo>
                <a:lnTo>
                  <a:pt x="8990" y="7514"/>
                </a:lnTo>
                <a:lnTo>
                  <a:pt x="9657" y="7824"/>
                </a:lnTo>
                <a:lnTo>
                  <a:pt x="5394" y="9729"/>
                </a:lnTo>
                <a:lnTo>
                  <a:pt x="5299" y="9764"/>
                </a:lnTo>
                <a:lnTo>
                  <a:pt x="5215" y="9776"/>
                </a:lnTo>
                <a:lnTo>
                  <a:pt x="5096" y="9764"/>
                </a:lnTo>
                <a:lnTo>
                  <a:pt x="5037" y="9729"/>
                </a:lnTo>
                <a:lnTo>
                  <a:pt x="762" y="7824"/>
                </a:lnTo>
                <a:lnTo>
                  <a:pt x="1441" y="7514"/>
                </a:lnTo>
                <a:lnTo>
                  <a:pt x="1548" y="7443"/>
                </a:lnTo>
                <a:lnTo>
                  <a:pt x="1631" y="7204"/>
                </a:lnTo>
                <a:lnTo>
                  <a:pt x="1596" y="7085"/>
                </a:lnTo>
                <a:lnTo>
                  <a:pt x="1524" y="6966"/>
                </a:lnTo>
                <a:lnTo>
                  <a:pt x="1298" y="688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60"/>
          <p:cNvSpPr/>
          <p:nvPr/>
        </p:nvSpPr>
        <p:spPr>
          <a:xfrm>
            <a:off x="8307160" y="5230458"/>
            <a:ext cx="582754" cy="572809"/>
          </a:xfrm>
          <a:custGeom>
            <a:avLst/>
            <a:gdLst/>
            <a:ahLst/>
            <a:cxnLst/>
            <a:rect l="l" t="t" r="r" b="b"/>
            <a:pathLst>
              <a:path w="10431" h="10253" extrusionOk="0">
                <a:moveTo>
                  <a:pt x="8800" y="1"/>
                </a:moveTo>
                <a:lnTo>
                  <a:pt x="8669" y="12"/>
                </a:lnTo>
                <a:lnTo>
                  <a:pt x="8490" y="191"/>
                </a:lnTo>
                <a:lnTo>
                  <a:pt x="8466" y="322"/>
                </a:lnTo>
                <a:lnTo>
                  <a:pt x="8466" y="1144"/>
                </a:lnTo>
                <a:lnTo>
                  <a:pt x="7657" y="1144"/>
                </a:lnTo>
                <a:lnTo>
                  <a:pt x="7526" y="1156"/>
                </a:lnTo>
                <a:lnTo>
                  <a:pt x="7347" y="1334"/>
                </a:lnTo>
                <a:lnTo>
                  <a:pt x="7335" y="1465"/>
                </a:lnTo>
                <a:lnTo>
                  <a:pt x="7347" y="1596"/>
                </a:lnTo>
                <a:lnTo>
                  <a:pt x="7526" y="1775"/>
                </a:lnTo>
                <a:lnTo>
                  <a:pt x="7657" y="1787"/>
                </a:lnTo>
                <a:lnTo>
                  <a:pt x="8466" y="1787"/>
                </a:lnTo>
                <a:lnTo>
                  <a:pt x="8466" y="2608"/>
                </a:lnTo>
                <a:lnTo>
                  <a:pt x="8490" y="2739"/>
                </a:lnTo>
                <a:lnTo>
                  <a:pt x="8669" y="2918"/>
                </a:lnTo>
                <a:lnTo>
                  <a:pt x="8800" y="2930"/>
                </a:lnTo>
                <a:lnTo>
                  <a:pt x="8931" y="2918"/>
                </a:lnTo>
                <a:lnTo>
                  <a:pt x="9109" y="2739"/>
                </a:lnTo>
                <a:lnTo>
                  <a:pt x="9121" y="2608"/>
                </a:lnTo>
                <a:lnTo>
                  <a:pt x="9121" y="1787"/>
                </a:lnTo>
                <a:lnTo>
                  <a:pt x="9943" y="1787"/>
                </a:lnTo>
                <a:lnTo>
                  <a:pt x="10062" y="1775"/>
                </a:lnTo>
                <a:lnTo>
                  <a:pt x="10240" y="1596"/>
                </a:lnTo>
                <a:lnTo>
                  <a:pt x="10264" y="1465"/>
                </a:lnTo>
                <a:lnTo>
                  <a:pt x="10240" y="1334"/>
                </a:lnTo>
                <a:lnTo>
                  <a:pt x="10062" y="1156"/>
                </a:lnTo>
                <a:lnTo>
                  <a:pt x="9943" y="1144"/>
                </a:lnTo>
                <a:lnTo>
                  <a:pt x="9121" y="1144"/>
                </a:lnTo>
                <a:lnTo>
                  <a:pt x="9121" y="322"/>
                </a:lnTo>
                <a:lnTo>
                  <a:pt x="9109" y="191"/>
                </a:lnTo>
                <a:lnTo>
                  <a:pt x="8931" y="12"/>
                </a:lnTo>
                <a:lnTo>
                  <a:pt x="8800" y="1"/>
                </a:lnTo>
                <a:close/>
                <a:moveTo>
                  <a:pt x="5311" y="3096"/>
                </a:moveTo>
                <a:lnTo>
                  <a:pt x="5394" y="3132"/>
                </a:lnTo>
                <a:lnTo>
                  <a:pt x="9669" y="5049"/>
                </a:lnTo>
                <a:lnTo>
                  <a:pt x="5394" y="6966"/>
                </a:lnTo>
                <a:lnTo>
                  <a:pt x="5311" y="6990"/>
                </a:lnTo>
                <a:lnTo>
                  <a:pt x="5216" y="7002"/>
                </a:lnTo>
                <a:lnTo>
                  <a:pt x="5109" y="6990"/>
                </a:lnTo>
                <a:lnTo>
                  <a:pt x="5037" y="6966"/>
                </a:lnTo>
                <a:lnTo>
                  <a:pt x="763" y="5049"/>
                </a:lnTo>
                <a:lnTo>
                  <a:pt x="5037" y="3132"/>
                </a:lnTo>
                <a:lnTo>
                  <a:pt x="5109" y="3096"/>
                </a:lnTo>
                <a:close/>
                <a:moveTo>
                  <a:pt x="5216" y="2441"/>
                </a:moveTo>
                <a:lnTo>
                  <a:pt x="4990" y="2453"/>
                </a:lnTo>
                <a:lnTo>
                  <a:pt x="4775" y="2537"/>
                </a:lnTo>
                <a:lnTo>
                  <a:pt x="346" y="4525"/>
                </a:lnTo>
                <a:lnTo>
                  <a:pt x="203" y="4608"/>
                </a:lnTo>
                <a:lnTo>
                  <a:pt x="24" y="4882"/>
                </a:lnTo>
                <a:lnTo>
                  <a:pt x="13" y="5049"/>
                </a:lnTo>
                <a:lnTo>
                  <a:pt x="24" y="5216"/>
                </a:lnTo>
                <a:lnTo>
                  <a:pt x="203" y="5490"/>
                </a:lnTo>
                <a:lnTo>
                  <a:pt x="346" y="5573"/>
                </a:lnTo>
                <a:lnTo>
                  <a:pt x="4775" y="7561"/>
                </a:lnTo>
                <a:lnTo>
                  <a:pt x="4990" y="7633"/>
                </a:lnTo>
                <a:lnTo>
                  <a:pt x="5216" y="7657"/>
                </a:lnTo>
                <a:lnTo>
                  <a:pt x="5430" y="7633"/>
                </a:lnTo>
                <a:lnTo>
                  <a:pt x="5656" y="7561"/>
                </a:lnTo>
                <a:lnTo>
                  <a:pt x="10086" y="5573"/>
                </a:lnTo>
                <a:lnTo>
                  <a:pt x="10229" y="5490"/>
                </a:lnTo>
                <a:lnTo>
                  <a:pt x="10407" y="5216"/>
                </a:lnTo>
                <a:lnTo>
                  <a:pt x="10431" y="5049"/>
                </a:lnTo>
                <a:lnTo>
                  <a:pt x="10407" y="4882"/>
                </a:lnTo>
                <a:lnTo>
                  <a:pt x="10229" y="4608"/>
                </a:lnTo>
                <a:lnTo>
                  <a:pt x="10086" y="4525"/>
                </a:lnTo>
                <a:lnTo>
                  <a:pt x="5656" y="2537"/>
                </a:lnTo>
                <a:lnTo>
                  <a:pt x="5430" y="2453"/>
                </a:lnTo>
                <a:lnTo>
                  <a:pt x="5216" y="2441"/>
                </a:lnTo>
                <a:close/>
                <a:moveTo>
                  <a:pt x="1299" y="6716"/>
                </a:moveTo>
                <a:lnTo>
                  <a:pt x="1179" y="6752"/>
                </a:lnTo>
                <a:lnTo>
                  <a:pt x="346" y="7121"/>
                </a:lnTo>
                <a:lnTo>
                  <a:pt x="203" y="7204"/>
                </a:lnTo>
                <a:lnTo>
                  <a:pt x="24" y="7478"/>
                </a:lnTo>
                <a:lnTo>
                  <a:pt x="1" y="7657"/>
                </a:lnTo>
                <a:lnTo>
                  <a:pt x="24" y="7823"/>
                </a:lnTo>
                <a:lnTo>
                  <a:pt x="203" y="8097"/>
                </a:lnTo>
                <a:lnTo>
                  <a:pt x="346" y="8180"/>
                </a:lnTo>
                <a:lnTo>
                  <a:pt x="4775" y="10157"/>
                </a:lnTo>
                <a:lnTo>
                  <a:pt x="4990" y="10240"/>
                </a:lnTo>
                <a:lnTo>
                  <a:pt x="5216" y="10252"/>
                </a:lnTo>
                <a:lnTo>
                  <a:pt x="5430" y="10240"/>
                </a:lnTo>
                <a:lnTo>
                  <a:pt x="5656" y="10157"/>
                </a:lnTo>
                <a:lnTo>
                  <a:pt x="10086" y="8180"/>
                </a:lnTo>
                <a:lnTo>
                  <a:pt x="10229" y="8097"/>
                </a:lnTo>
                <a:lnTo>
                  <a:pt x="10407" y="7823"/>
                </a:lnTo>
                <a:lnTo>
                  <a:pt x="10419" y="7657"/>
                </a:lnTo>
                <a:lnTo>
                  <a:pt x="10407" y="7478"/>
                </a:lnTo>
                <a:lnTo>
                  <a:pt x="10229" y="7204"/>
                </a:lnTo>
                <a:lnTo>
                  <a:pt x="10086" y="7121"/>
                </a:lnTo>
                <a:lnTo>
                  <a:pt x="9252" y="6752"/>
                </a:lnTo>
                <a:lnTo>
                  <a:pt x="9133" y="6716"/>
                </a:lnTo>
                <a:lnTo>
                  <a:pt x="8895" y="6799"/>
                </a:lnTo>
                <a:lnTo>
                  <a:pt x="8824" y="6918"/>
                </a:lnTo>
                <a:lnTo>
                  <a:pt x="8788" y="7037"/>
                </a:lnTo>
                <a:lnTo>
                  <a:pt x="8883" y="7276"/>
                </a:lnTo>
                <a:lnTo>
                  <a:pt x="8990" y="7347"/>
                </a:lnTo>
                <a:lnTo>
                  <a:pt x="9669" y="7657"/>
                </a:lnTo>
                <a:lnTo>
                  <a:pt x="5394" y="9562"/>
                </a:lnTo>
                <a:lnTo>
                  <a:pt x="5311" y="9597"/>
                </a:lnTo>
                <a:lnTo>
                  <a:pt x="5216" y="9609"/>
                </a:lnTo>
                <a:lnTo>
                  <a:pt x="5109" y="9597"/>
                </a:lnTo>
                <a:lnTo>
                  <a:pt x="5037" y="9562"/>
                </a:lnTo>
                <a:lnTo>
                  <a:pt x="763" y="7657"/>
                </a:lnTo>
                <a:lnTo>
                  <a:pt x="1441" y="7347"/>
                </a:lnTo>
                <a:lnTo>
                  <a:pt x="1549" y="7276"/>
                </a:lnTo>
                <a:lnTo>
                  <a:pt x="1644" y="7037"/>
                </a:lnTo>
                <a:lnTo>
                  <a:pt x="1608" y="6918"/>
                </a:lnTo>
                <a:lnTo>
                  <a:pt x="1537" y="6799"/>
                </a:lnTo>
                <a:lnTo>
                  <a:pt x="1299" y="671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60"/>
          <p:cNvSpPr/>
          <p:nvPr/>
        </p:nvSpPr>
        <p:spPr>
          <a:xfrm>
            <a:off x="1576150" y="5221129"/>
            <a:ext cx="727116" cy="582139"/>
          </a:xfrm>
          <a:custGeom>
            <a:avLst/>
            <a:gdLst/>
            <a:ahLst/>
            <a:cxnLst/>
            <a:rect l="l" t="t" r="r" b="b"/>
            <a:pathLst>
              <a:path w="13015" h="10420" extrusionOk="0">
                <a:moveTo>
                  <a:pt x="10609" y="656"/>
                </a:moveTo>
                <a:lnTo>
                  <a:pt x="10990" y="739"/>
                </a:lnTo>
                <a:lnTo>
                  <a:pt x="11347" y="882"/>
                </a:lnTo>
                <a:lnTo>
                  <a:pt x="11657" y="1096"/>
                </a:lnTo>
                <a:lnTo>
                  <a:pt x="11919" y="1358"/>
                </a:lnTo>
                <a:lnTo>
                  <a:pt x="12121" y="1680"/>
                </a:lnTo>
                <a:lnTo>
                  <a:pt x="12276" y="2025"/>
                </a:lnTo>
                <a:lnTo>
                  <a:pt x="12348" y="2406"/>
                </a:lnTo>
                <a:lnTo>
                  <a:pt x="12360" y="2608"/>
                </a:lnTo>
                <a:lnTo>
                  <a:pt x="12348" y="2811"/>
                </a:lnTo>
                <a:lnTo>
                  <a:pt x="12276" y="3192"/>
                </a:lnTo>
                <a:lnTo>
                  <a:pt x="12121" y="3537"/>
                </a:lnTo>
                <a:lnTo>
                  <a:pt x="11907" y="3847"/>
                </a:lnTo>
                <a:lnTo>
                  <a:pt x="11645" y="4121"/>
                </a:lnTo>
                <a:lnTo>
                  <a:pt x="11336" y="4323"/>
                </a:lnTo>
                <a:lnTo>
                  <a:pt x="10990" y="4478"/>
                </a:lnTo>
                <a:lnTo>
                  <a:pt x="10609" y="4549"/>
                </a:lnTo>
                <a:lnTo>
                  <a:pt x="10407" y="4561"/>
                </a:lnTo>
                <a:lnTo>
                  <a:pt x="10204" y="4549"/>
                </a:lnTo>
                <a:lnTo>
                  <a:pt x="9823" y="4478"/>
                </a:lnTo>
                <a:lnTo>
                  <a:pt x="9466" y="4323"/>
                </a:lnTo>
                <a:lnTo>
                  <a:pt x="9157" y="4121"/>
                </a:lnTo>
                <a:lnTo>
                  <a:pt x="8895" y="3847"/>
                </a:lnTo>
                <a:lnTo>
                  <a:pt x="8680" y="3537"/>
                </a:lnTo>
                <a:lnTo>
                  <a:pt x="8537" y="3192"/>
                </a:lnTo>
                <a:lnTo>
                  <a:pt x="8454" y="2811"/>
                </a:lnTo>
                <a:lnTo>
                  <a:pt x="8454" y="2608"/>
                </a:lnTo>
                <a:lnTo>
                  <a:pt x="8454" y="2406"/>
                </a:lnTo>
                <a:lnTo>
                  <a:pt x="8537" y="2025"/>
                </a:lnTo>
                <a:lnTo>
                  <a:pt x="8680" y="1680"/>
                </a:lnTo>
                <a:lnTo>
                  <a:pt x="8895" y="1358"/>
                </a:lnTo>
                <a:lnTo>
                  <a:pt x="9157" y="1096"/>
                </a:lnTo>
                <a:lnTo>
                  <a:pt x="9466" y="882"/>
                </a:lnTo>
                <a:lnTo>
                  <a:pt x="9823" y="739"/>
                </a:lnTo>
                <a:lnTo>
                  <a:pt x="10204" y="656"/>
                </a:lnTo>
                <a:close/>
                <a:moveTo>
                  <a:pt x="10407" y="1"/>
                </a:moveTo>
                <a:lnTo>
                  <a:pt x="10181" y="13"/>
                </a:lnTo>
                <a:lnTo>
                  <a:pt x="9752" y="84"/>
                </a:lnTo>
                <a:lnTo>
                  <a:pt x="9347" y="227"/>
                </a:lnTo>
                <a:lnTo>
                  <a:pt x="8978" y="429"/>
                </a:lnTo>
                <a:lnTo>
                  <a:pt x="8645" y="691"/>
                </a:lnTo>
                <a:lnTo>
                  <a:pt x="8371" y="1001"/>
                </a:lnTo>
                <a:lnTo>
                  <a:pt x="8133" y="1346"/>
                </a:lnTo>
                <a:lnTo>
                  <a:pt x="7954" y="1727"/>
                </a:lnTo>
                <a:lnTo>
                  <a:pt x="7894" y="1942"/>
                </a:lnTo>
                <a:lnTo>
                  <a:pt x="3572" y="1942"/>
                </a:lnTo>
                <a:lnTo>
                  <a:pt x="3441" y="1954"/>
                </a:lnTo>
                <a:lnTo>
                  <a:pt x="3263" y="2144"/>
                </a:lnTo>
                <a:lnTo>
                  <a:pt x="3239" y="2263"/>
                </a:lnTo>
                <a:lnTo>
                  <a:pt x="3239" y="3894"/>
                </a:lnTo>
                <a:lnTo>
                  <a:pt x="3263" y="4025"/>
                </a:lnTo>
                <a:lnTo>
                  <a:pt x="3441" y="4204"/>
                </a:lnTo>
                <a:lnTo>
                  <a:pt x="3572" y="4240"/>
                </a:lnTo>
                <a:lnTo>
                  <a:pt x="3703" y="4216"/>
                </a:lnTo>
                <a:lnTo>
                  <a:pt x="3882" y="4037"/>
                </a:lnTo>
                <a:lnTo>
                  <a:pt x="3894" y="3906"/>
                </a:lnTo>
                <a:lnTo>
                  <a:pt x="3894" y="2608"/>
                </a:lnTo>
                <a:lnTo>
                  <a:pt x="5192" y="2608"/>
                </a:lnTo>
                <a:lnTo>
                  <a:pt x="5192" y="3906"/>
                </a:lnTo>
                <a:lnTo>
                  <a:pt x="5215" y="4037"/>
                </a:lnTo>
                <a:lnTo>
                  <a:pt x="5394" y="4216"/>
                </a:lnTo>
                <a:lnTo>
                  <a:pt x="5525" y="4240"/>
                </a:lnTo>
                <a:lnTo>
                  <a:pt x="5656" y="4216"/>
                </a:lnTo>
                <a:lnTo>
                  <a:pt x="5835" y="4037"/>
                </a:lnTo>
                <a:lnTo>
                  <a:pt x="5847" y="3906"/>
                </a:lnTo>
                <a:lnTo>
                  <a:pt x="5847" y="2608"/>
                </a:lnTo>
                <a:lnTo>
                  <a:pt x="7799" y="2608"/>
                </a:lnTo>
                <a:lnTo>
                  <a:pt x="7811" y="2870"/>
                </a:lnTo>
                <a:lnTo>
                  <a:pt x="7906" y="3382"/>
                </a:lnTo>
                <a:lnTo>
                  <a:pt x="8109" y="3847"/>
                </a:lnTo>
                <a:lnTo>
                  <a:pt x="8383" y="4263"/>
                </a:lnTo>
                <a:lnTo>
                  <a:pt x="8740" y="4621"/>
                </a:lnTo>
                <a:lnTo>
                  <a:pt x="9157" y="4906"/>
                </a:lnTo>
                <a:lnTo>
                  <a:pt x="9621" y="5097"/>
                </a:lnTo>
                <a:lnTo>
                  <a:pt x="10133" y="5204"/>
                </a:lnTo>
                <a:lnTo>
                  <a:pt x="10407" y="5216"/>
                </a:lnTo>
                <a:lnTo>
                  <a:pt x="10669" y="5204"/>
                </a:lnTo>
                <a:lnTo>
                  <a:pt x="11193" y="5097"/>
                </a:lnTo>
                <a:lnTo>
                  <a:pt x="11657" y="4906"/>
                </a:lnTo>
                <a:lnTo>
                  <a:pt x="12074" y="4621"/>
                </a:lnTo>
                <a:lnTo>
                  <a:pt x="12419" y="4263"/>
                </a:lnTo>
                <a:lnTo>
                  <a:pt x="12705" y="3847"/>
                </a:lnTo>
                <a:lnTo>
                  <a:pt x="12895" y="3382"/>
                </a:lnTo>
                <a:lnTo>
                  <a:pt x="13002" y="2870"/>
                </a:lnTo>
                <a:lnTo>
                  <a:pt x="13014" y="2608"/>
                </a:lnTo>
                <a:lnTo>
                  <a:pt x="13002" y="2335"/>
                </a:lnTo>
                <a:lnTo>
                  <a:pt x="12895" y="1834"/>
                </a:lnTo>
                <a:lnTo>
                  <a:pt x="12705" y="1358"/>
                </a:lnTo>
                <a:lnTo>
                  <a:pt x="12419" y="953"/>
                </a:lnTo>
                <a:lnTo>
                  <a:pt x="12074" y="596"/>
                </a:lnTo>
                <a:lnTo>
                  <a:pt x="11657" y="310"/>
                </a:lnTo>
                <a:lnTo>
                  <a:pt x="11193" y="120"/>
                </a:lnTo>
                <a:lnTo>
                  <a:pt x="10669" y="13"/>
                </a:lnTo>
                <a:lnTo>
                  <a:pt x="10407" y="1"/>
                </a:lnTo>
                <a:close/>
                <a:moveTo>
                  <a:pt x="2608" y="5859"/>
                </a:moveTo>
                <a:lnTo>
                  <a:pt x="2810" y="5871"/>
                </a:lnTo>
                <a:lnTo>
                  <a:pt x="3191" y="5954"/>
                </a:lnTo>
                <a:lnTo>
                  <a:pt x="3537" y="6097"/>
                </a:lnTo>
                <a:lnTo>
                  <a:pt x="3846" y="6311"/>
                </a:lnTo>
                <a:lnTo>
                  <a:pt x="4120" y="6573"/>
                </a:lnTo>
                <a:lnTo>
                  <a:pt x="4322" y="6883"/>
                </a:lnTo>
                <a:lnTo>
                  <a:pt x="4477" y="7240"/>
                </a:lnTo>
                <a:lnTo>
                  <a:pt x="4549" y="7621"/>
                </a:lnTo>
                <a:lnTo>
                  <a:pt x="4561" y="7812"/>
                </a:lnTo>
                <a:lnTo>
                  <a:pt x="4549" y="8014"/>
                </a:lnTo>
                <a:lnTo>
                  <a:pt x="4477" y="8395"/>
                </a:lnTo>
                <a:lnTo>
                  <a:pt x="4322" y="8752"/>
                </a:lnTo>
                <a:lnTo>
                  <a:pt x="4120" y="9062"/>
                </a:lnTo>
                <a:lnTo>
                  <a:pt x="3858" y="9324"/>
                </a:lnTo>
                <a:lnTo>
                  <a:pt x="3537" y="9538"/>
                </a:lnTo>
                <a:lnTo>
                  <a:pt x="3191" y="9681"/>
                </a:lnTo>
                <a:lnTo>
                  <a:pt x="2810" y="9764"/>
                </a:lnTo>
                <a:lnTo>
                  <a:pt x="2405" y="9764"/>
                </a:lnTo>
                <a:lnTo>
                  <a:pt x="2024" y="9681"/>
                </a:lnTo>
                <a:lnTo>
                  <a:pt x="1679" y="9538"/>
                </a:lnTo>
                <a:lnTo>
                  <a:pt x="1370" y="9336"/>
                </a:lnTo>
                <a:lnTo>
                  <a:pt x="1096" y="9062"/>
                </a:lnTo>
                <a:lnTo>
                  <a:pt x="893" y="8752"/>
                </a:lnTo>
                <a:lnTo>
                  <a:pt x="739" y="8407"/>
                </a:lnTo>
                <a:lnTo>
                  <a:pt x="667" y="8014"/>
                </a:lnTo>
                <a:lnTo>
                  <a:pt x="655" y="7812"/>
                </a:lnTo>
                <a:lnTo>
                  <a:pt x="667" y="7609"/>
                </a:lnTo>
                <a:lnTo>
                  <a:pt x="739" y="7228"/>
                </a:lnTo>
                <a:lnTo>
                  <a:pt x="893" y="6871"/>
                </a:lnTo>
                <a:lnTo>
                  <a:pt x="1096" y="6561"/>
                </a:lnTo>
                <a:lnTo>
                  <a:pt x="1370" y="6300"/>
                </a:lnTo>
                <a:lnTo>
                  <a:pt x="1679" y="6097"/>
                </a:lnTo>
                <a:lnTo>
                  <a:pt x="2024" y="5942"/>
                </a:lnTo>
                <a:lnTo>
                  <a:pt x="2405" y="5871"/>
                </a:lnTo>
                <a:lnTo>
                  <a:pt x="2608" y="5859"/>
                </a:lnTo>
                <a:close/>
                <a:moveTo>
                  <a:pt x="2346" y="5216"/>
                </a:moveTo>
                <a:lnTo>
                  <a:pt x="1834" y="5323"/>
                </a:lnTo>
                <a:lnTo>
                  <a:pt x="1370" y="5526"/>
                </a:lnTo>
                <a:lnTo>
                  <a:pt x="953" y="5799"/>
                </a:lnTo>
                <a:lnTo>
                  <a:pt x="596" y="6157"/>
                </a:lnTo>
                <a:lnTo>
                  <a:pt x="310" y="6573"/>
                </a:lnTo>
                <a:lnTo>
                  <a:pt x="119" y="7038"/>
                </a:lnTo>
                <a:lnTo>
                  <a:pt x="12" y="7550"/>
                </a:lnTo>
                <a:lnTo>
                  <a:pt x="0" y="7812"/>
                </a:lnTo>
                <a:lnTo>
                  <a:pt x="12" y="8086"/>
                </a:lnTo>
                <a:lnTo>
                  <a:pt x="119" y="8598"/>
                </a:lnTo>
                <a:lnTo>
                  <a:pt x="310" y="9062"/>
                </a:lnTo>
                <a:lnTo>
                  <a:pt x="596" y="9479"/>
                </a:lnTo>
                <a:lnTo>
                  <a:pt x="953" y="9824"/>
                </a:lnTo>
                <a:lnTo>
                  <a:pt x="1370" y="10110"/>
                </a:lnTo>
                <a:lnTo>
                  <a:pt x="1834" y="10312"/>
                </a:lnTo>
                <a:lnTo>
                  <a:pt x="2346" y="10407"/>
                </a:lnTo>
                <a:lnTo>
                  <a:pt x="2608" y="10419"/>
                </a:lnTo>
                <a:lnTo>
                  <a:pt x="2834" y="10419"/>
                </a:lnTo>
                <a:lnTo>
                  <a:pt x="3263" y="10336"/>
                </a:lnTo>
                <a:lnTo>
                  <a:pt x="3668" y="10193"/>
                </a:lnTo>
                <a:lnTo>
                  <a:pt x="4049" y="9991"/>
                </a:lnTo>
                <a:lnTo>
                  <a:pt x="4370" y="9729"/>
                </a:lnTo>
                <a:lnTo>
                  <a:pt x="4656" y="9419"/>
                </a:lnTo>
                <a:lnTo>
                  <a:pt x="4882" y="9062"/>
                </a:lnTo>
                <a:lnTo>
                  <a:pt x="5061" y="8681"/>
                </a:lnTo>
                <a:lnTo>
                  <a:pt x="5108" y="8467"/>
                </a:lnTo>
                <a:lnTo>
                  <a:pt x="9430" y="8467"/>
                </a:lnTo>
                <a:lnTo>
                  <a:pt x="9561" y="8455"/>
                </a:lnTo>
                <a:lnTo>
                  <a:pt x="9740" y="8276"/>
                </a:lnTo>
                <a:lnTo>
                  <a:pt x="9752" y="8145"/>
                </a:lnTo>
                <a:lnTo>
                  <a:pt x="9752" y="6514"/>
                </a:lnTo>
                <a:lnTo>
                  <a:pt x="9740" y="6383"/>
                </a:lnTo>
                <a:lnTo>
                  <a:pt x="9573" y="6204"/>
                </a:lnTo>
                <a:lnTo>
                  <a:pt x="9442" y="6192"/>
                </a:lnTo>
                <a:lnTo>
                  <a:pt x="9311" y="6204"/>
                </a:lnTo>
                <a:lnTo>
                  <a:pt x="9121" y="6383"/>
                </a:lnTo>
                <a:lnTo>
                  <a:pt x="9097" y="6514"/>
                </a:lnTo>
                <a:lnTo>
                  <a:pt x="9097" y="7812"/>
                </a:lnTo>
                <a:lnTo>
                  <a:pt x="7799" y="7812"/>
                </a:lnTo>
                <a:lnTo>
                  <a:pt x="7799" y="6514"/>
                </a:lnTo>
                <a:lnTo>
                  <a:pt x="7787" y="6383"/>
                </a:lnTo>
                <a:lnTo>
                  <a:pt x="7609" y="6204"/>
                </a:lnTo>
                <a:lnTo>
                  <a:pt x="7478" y="6192"/>
                </a:lnTo>
                <a:lnTo>
                  <a:pt x="7347" y="6204"/>
                </a:lnTo>
                <a:lnTo>
                  <a:pt x="7168" y="6383"/>
                </a:lnTo>
                <a:lnTo>
                  <a:pt x="7144" y="6514"/>
                </a:lnTo>
                <a:lnTo>
                  <a:pt x="7144" y="7812"/>
                </a:lnTo>
                <a:lnTo>
                  <a:pt x="5215" y="7812"/>
                </a:lnTo>
                <a:lnTo>
                  <a:pt x="5204" y="7550"/>
                </a:lnTo>
                <a:lnTo>
                  <a:pt x="5096" y="7038"/>
                </a:lnTo>
                <a:lnTo>
                  <a:pt x="4906" y="6573"/>
                </a:lnTo>
                <a:lnTo>
                  <a:pt x="4620" y="6157"/>
                </a:lnTo>
                <a:lnTo>
                  <a:pt x="4263" y="5799"/>
                </a:lnTo>
                <a:lnTo>
                  <a:pt x="3846" y="5526"/>
                </a:lnTo>
                <a:lnTo>
                  <a:pt x="3382" y="5323"/>
                </a:lnTo>
                <a:lnTo>
                  <a:pt x="2870" y="521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60"/>
          <p:cNvSpPr/>
          <p:nvPr/>
        </p:nvSpPr>
        <p:spPr>
          <a:xfrm>
            <a:off x="10526900" y="5221129"/>
            <a:ext cx="582083" cy="582139"/>
          </a:xfrm>
          <a:custGeom>
            <a:avLst/>
            <a:gdLst/>
            <a:ahLst/>
            <a:cxnLst/>
            <a:rect l="l" t="t" r="r" b="b"/>
            <a:pathLst>
              <a:path w="10419" h="10420" extrusionOk="0">
                <a:moveTo>
                  <a:pt x="5216" y="656"/>
                </a:moveTo>
                <a:lnTo>
                  <a:pt x="5632" y="668"/>
                </a:lnTo>
                <a:lnTo>
                  <a:pt x="6454" y="822"/>
                </a:lnTo>
                <a:lnTo>
                  <a:pt x="7204" y="1108"/>
                </a:lnTo>
                <a:lnTo>
                  <a:pt x="7895" y="1513"/>
                </a:lnTo>
                <a:lnTo>
                  <a:pt x="8192" y="1763"/>
                </a:lnTo>
                <a:lnTo>
                  <a:pt x="6347" y="3621"/>
                </a:lnTo>
                <a:lnTo>
                  <a:pt x="6097" y="3454"/>
                </a:lnTo>
                <a:lnTo>
                  <a:pt x="5525" y="3263"/>
                </a:lnTo>
                <a:lnTo>
                  <a:pt x="5216" y="3239"/>
                </a:lnTo>
                <a:lnTo>
                  <a:pt x="4894" y="3263"/>
                </a:lnTo>
                <a:lnTo>
                  <a:pt x="4335" y="3454"/>
                </a:lnTo>
                <a:lnTo>
                  <a:pt x="4085" y="3621"/>
                </a:lnTo>
                <a:lnTo>
                  <a:pt x="2227" y="1763"/>
                </a:lnTo>
                <a:lnTo>
                  <a:pt x="2537" y="1513"/>
                </a:lnTo>
                <a:lnTo>
                  <a:pt x="3215" y="1108"/>
                </a:lnTo>
                <a:lnTo>
                  <a:pt x="3977" y="822"/>
                </a:lnTo>
                <a:lnTo>
                  <a:pt x="4787" y="668"/>
                </a:lnTo>
                <a:lnTo>
                  <a:pt x="5216" y="656"/>
                </a:lnTo>
                <a:close/>
                <a:moveTo>
                  <a:pt x="5216" y="3906"/>
                </a:moveTo>
                <a:lnTo>
                  <a:pt x="5478" y="3930"/>
                </a:lnTo>
                <a:lnTo>
                  <a:pt x="5942" y="4121"/>
                </a:lnTo>
                <a:lnTo>
                  <a:pt x="6299" y="4478"/>
                </a:lnTo>
                <a:lnTo>
                  <a:pt x="6490" y="4942"/>
                </a:lnTo>
                <a:lnTo>
                  <a:pt x="6513" y="5216"/>
                </a:lnTo>
                <a:lnTo>
                  <a:pt x="6490" y="5478"/>
                </a:lnTo>
                <a:lnTo>
                  <a:pt x="6299" y="5942"/>
                </a:lnTo>
                <a:lnTo>
                  <a:pt x="5942" y="6300"/>
                </a:lnTo>
                <a:lnTo>
                  <a:pt x="5478" y="6490"/>
                </a:lnTo>
                <a:lnTo>
                  <a:pt x="5216" y="6514"/>
                </a:lnTo>
                <a:lnTo>
                  <a:pt x="4942" y="6490"/>
                </a:lnTo>
                <a:lnTo>
                  <a:pt x="4477" y="6300"/>
                </a:lnTo>
                <a:lnTo>
                  <a:pt x="4120" y="5942"/>
                </a:lnTo>
                <a:lnTo>
                  <a:pt x="3930" y="5478"/>
                </a:lnTo>
                <a:lnTo>
                  <a:pt x="3906" y="5216"/>
                </a:lnTo>
                <a:lnTo>
                  <a:pt x="3930" y="4942"/>
                </a:lnTo>
                <a:lnTo>
                  <a:pt x="4120" y="4478"/>
                </a:lnTo>
                <a:lnTo>
                  <a:pt x="4477" y="4121"/>
                </a:lnTo>
                <a:lnTo>
                  <a:pt x="4942" y="3930"/>
                </a:lnTo>
                <a:lnTo>
                  <a:pt x="5216" y="3906"/>
                </a:lnTo>
                <a:close/>
                <a:moveTo>
                  <a:pt x="1763" y="2227"/>
                </a:moveTo>
                <a:lnTo>
                  <a:pt x="3620" y="4085"/>
                </a:lnTo>
                <a:lnTo>
                  <a:pt x="3453" y="4335"/>
                </a:lnTo>
                <a:lnTo>
                  <a:pt x="3275" y="4906"/>
                </a:lnTo>
                <a:lnTo>
                  <a:pt x="3263" y="5216"/>
                </a:lnTo>
                <a:lnTo>
                  <a:pt x="3275" y="5526"/>
                </a:lnTo>
                <a:lnTo>
                  <a:pt x="3453" y="6097"/>
                </a:lnTo>
                <a:lnTo>
                  <a:pt x="3620" y="6347"/>
                </a:lnTo>
                <a:lnTo>
                  <a:pt x="1763" y="8193"/>
                </a:lnTo>
                <a:lnTo>
                  <a:pt x="1513" y="7895"/>
                </a:lnTo>
                <a:lnTo>
                  <a:pt x="1108" y="7204"/>
                </a:lnTo>
                <a:lnTo>
                  <a:pt x="810" y="6454"/>
                </a:lnTo>
                <a:lnTo>
                  <a:pt x="667" y="5633"/>
                </a:lnTo>
                <a:lnTo>
                  <a:pt x="655" y="5216"/>
                </a:lnTo>
                <a:lnTo>
                  <a:pt x="667" y="4787"/>
                </a:lnTo>
                <a:lnTo>
                  <a:pt x="810" y="3978"/>
                </a:lnTo>
                <a:lnTo>
                  <a:pt x="1108" y="3216"/>
                </a:lnTo>
                <a:lnTo>
                  <a:pt x="1513" y="2537"/>
                </a:lnTo>
                <a:lnTo>
                  <a:pt x="1763" y="2227"/>
                </a:lnTo>
                <a:close/>
                <a:moveTo>
                  <a:pt x="8657" y="2227"/>
                </a:moveTo>
                <a:lnTo>
                  <a:pt x="8907" y="2537"/>
                </a:lnTo>
                <a:lnTo>
                  <a:pt x="9312" y="3216"/>
                </a:lnTo>
                <a:lnTo>
                  <a:pt x="9609" y="3978"/>
                </a:lnTo>
                <a:lnTo>
                  <a:pt x="9752" y="4787"/>
                </a:lnTo>
                <a:lnTo>
                  <a:pt x="9764" y="5216"/>
                </a:lnTo>
                <a:lnTo>
                  <a:pt x="9752" y="5633"/>
                </a:lnTo>
                <a:lnTo>
                  <a:pt x="9609" y="6454"/>
                </a:lnTo>
                <a:lnTo>
                  <a:pt x="9312" y="7204"/>
                </a:lnTo>
                <a:lnTo>
                  <a:pt x="8907" y="7895"/>
                </a:lnTo>
                <a:lnTo>
                  <a:pt x="8657" y="8193"/>
                </a:lnTo>
                <a:lnTo>
                  <a:pt x="6799" y="6347"/>
                </a:lnTo>
                <a:lnTo>
                  <a:pt x="6966" y="6097"/>
                </a:lnTo>
                <a:lnTo>
                  <a:pt x="7145" y="5526"/>
                </a:lnTo>
                <a:lnTo>
                  <a:pt x="7168" y="5216"/>
                </a:lnTo>
                <a:lnTo>
                  <a:pt x="7145" y="4895"/>
                </a:lnTo>
                <a:lnTo>
                  <a:pt x="6966" y="4335"/>
                </a:lnTo>
                <a:lnTo>
                  <a:pt x="6799" y="4085"/>
                </a:lnTo>
                <a:lnTo>
                  <a:pt x="8657" y="2227"/>
                </a:lnTo>
                <a:close/>
                <a:moveTo>
                  <a:pt x="6347" y="6812"/>
                </a:moveTo>
                <a:lnTo>
                  <a:pt x="8192" y="8657"/>
                </a:lnTo>
                <a:lnTo>
                  <a:pt x="7895" y="8907"/>
                </a:lnTo>
                <a:lnTo>
                  <a:pt x="7204" y="9324"/>
                </a:lnTo>
                <a:lnTo>
                  <a:pt x="6454" y="9610"/>
                </a:lnTo>
                <a:lnTo>
                  <a:pt x="5632" y="9752"/>
                </a:lnTo>
                <a:lnTo>
                  <a:pt x="5216" y="9776"/>
                </a:lnTo>
                <a:lnTo>
                  <a:pt x="4787" y="9752"/>
                </a:lnTo>
                <a:lnTo>
                  <a:pt x="3977" y="9610"/>
                </a:lnTo>
                <a:lnTo>
                  <a:pt x="3215" y="9324"/>
                </a:lnTo>
                <a:lnTo>
                  <a:pt x="2537" y="8907"/>
                </a:lnTo>
                <a:lnTo>
                  <a:pt x="2227" y="8657"/>
                </a:lnTo>
                <a:lnTo>
                  <a:pt x="4085" y="6812"/>
                </a:lnTo>
                <a:lnTo>
                  <a:pt x="4323" y="6966"/>
                </a:lnTo>
                <a:lnTo>
                  <a:pt x="4894" y="7145"/>
                </a:lnTo>
                <a:lnTo>
                  <a:pt x="5216" y="7169"/>
                </a:lnTo>
                <a:lnTo>
                  <a:pt x="5525" y="7145"/>
                </a:lnTo>
                <a:lnTo>
                  <a:pt x="6097" y="6966"/>
                </a:lnTo>
                <a:lnTo>
                  <a:pt x="6347" y="6812"/>
                </a:lnTo>
                <a:close/>
                <a:moveTo>
                  <a:pt x="5216" y="1"/>
                </a:moveTo>
                <a:lnTo>
                  <a:pt x="4716" y="25"/>
                </a:lnTo>
                <a:lnTo>
                  <a:pt x="3775" y="191"/>
                </a:lnTo>
                <a:lnTo>
                  <a:pt x="2906" y="537"/>
                </a:lnTo>
                <a:lnTo>
                  <a:pt x="2120" y="1013"/>
                </a:lnTo>
                <a:lnTo>
                  <a:pt x="1763" y="1311"/>
                </a:lnTo>
                <a:lnTo>
                  <a:pt x="1536" y="1072"/>
                </a:lnTo>
                <a:lnTo>
                  <a:pt x="1429" y="1001"/>
                </a:lnTo>
                <a:lnTo>
                  <a:pt x="1179" y="1001"/>
                </a:lnTo>
                <a:lnTo>
                  <a:pt x="1072" y="1072"/>
                </a:lnTo>
                <a:lnTo>
                  <a:pt x="1001" y="1180"/>
                </a:lnTo>
                <a:lnTo>
                  <a:pt x="1001" y="1430"/>
                </a:lnTo>
                <a:lnTo>
                  <a:pt x="1072" y="1537"/>
                </a:lnTo>
                <a:lnTo>
                  <a:pt x="1310" y="1763"/>
                </a:lnTo>
                <a:lnTo>
                  <a:pt x="1013" y="2120"/>
                </a:lnTo>
                <a:lnTo>
                  <a:pt x="536" y="2906"/>
                </a:lnTo>
                <a:lnTo>
                  <a:pt x="191" y="3787"/>
                </a:lnTo>
                <a:lnTo>
                  <a:pt x="24" y="4716"/>
                </a:lnTo>
                <a:lnTo>
                  <a:pt x="0" y="5216"/>
                </a:lnTo>
                <a:lnTo>
                  <a:pt x="24" y="5704"/>
                </a:lnTo>
                <a:lnTo>
                  <a:pt x="191" y="6645"/>
                </a:lnTo>
                <a:lnTo>
                  <a:pt x="536" y="7514"/>
                </a:lnTo>
                <a:lnTo>
                  <a:pt x="1013" y="8312"/>
                </a:lnTo>
                <a:lnTo>
                  <a:pt x="1310" y="8657"/>
                </a:lnTo>
                <a:lnTo>
                  <a:pt x="1072" y="8895"/>
                </a:lnTo>
                <a:lnTo>
                  <a:pt x="1001" y="8990"/>
                </a:lnTo>
                <a:lnTo>
                  <a:pt x="1001" y="9240"/>
                </a:lnTo>
                <a:lnTo>
                  <a:pt x="1072" y="9348"/>
                </a:lnTo>
                <a:lnTo>
                  <a:pt x="1179" y="9431"/>
                </a:lnTo>
                <a:lnTo>
                  <a:pt x="1429" y="9431"/>
                </a:lnTo>
                <a:lnTo>
                  <a:pt x="1536" y="9348"/>
                </a:lnTo>
                <a:lnTo>
                  <a:pt x="1763" y="9098"/>
                </a:lnTo>
                <a:lnTo>
                  <a:pt x="2120" y="9395"/>
                </a:lnTo>
                <a:lnTo>
                  <a:pt x="2906" y="9883"/>
                </a:lnTo>
                <a:lnTo>
                  <a:pt x="3775" y="10229"/>
                </a:lnTo>
                <a:lnTo>
                  <a:pt x="4716" y="10407"/>
                </a:lnTo>
                <a:lnTo>
                  <a:pt x="5216" y="10419"/>
                </a:lnTo>
                <a:lnTo>
                  <a:pt x="5704" y="10407"/>
                </a:lnTo>
                <a:lnTo>
                  <a:pt x="6644" y="10229"/>
                </a:lnTo>
                <a:lnTo>
                  <a:pt x="7514" y="9883"/>
                </a:lnTo>
                <a:lnTo>
                  <a:pt x="8299" y="9395"/>
                </a:lnTo>
                <a:lnTo>
                  <a:pt x="8657" y="9098"/>
                </a:lnTo>
                <a:lnTo>
                  <a:pt x="8883" y="9348"/>
                </a:lnTo>
                <a:lnTo>
                  <a:pt x="8990" y="9431"/>
                </a:lnTo>
                <a:lnTo>
                  <a:pt x="9240" y="9431"/>
                </a:lnTo>
                <a:lnTo>
                  <a:pt x="9347" y="9348"/>
                </a:lnTo>
                <a:lnTo>
                  <a:pt x="9431" y="9240"/>
                </a:lnTo>
                <a:lnTo>
                  <a:pt x="9431" y="8990"/>
                </a:lnTo>
                <a:lnTo>
                  <a:pt x="9347" y="8895"/>
                </a:lnTo>
                <a:lnTo>
                  <a:pt x="9097" y="8657"/>
                </a:lnTo>
                <a:lnTo>
                  <a:pt x="9395" y="8312"/>
                </a:lnTo>
                <a:lnTo>
                  <a:pt x="9883" y="7514"/>
                </a:lnTo>
                <a:lnTo>
                  <a:pt x="10228" y="6645"/>
                </a:lnTo>
                <a:lnTo>
                  <a:pt x="10407" y="5704"/>
                </a:lnTo>
                <a:lnTo>
                  <a:pt x="10419" y="5216"/>
                </a:lnTo>
                <a:lnTo>
                  <a:pt x="10407" y="4716"/>
                </a:lnTo>
                <a:lnTo>
                  <a:pt x="10228" y="3787"/>
                </a:lnTo>
                <a:lnTo>
                  <a:pt x="9883" y="2906"/>
                </a:lnTo>
                <a:lnTo>
                  <a:pt x="9395" y="2120"/>
                </a:lnTo>
                <a:lnTo>
                  <a:pt x="9097" y="1763"/>
                </a:lnTo>
                <a:lnTo>
                  <a:pt x="9347" y="1537"/>
                </a:lnTo>
                <a:lnTo>
                  <a:pt x="9431" y="1430"/>
                </a:lnTo>
                <a:lnTo>
                  <a:pt x="9431" y="1180"/>
                </a:lnTo>
                <a:lnTo>
                  <a:pt x="9347" y="1072"/>
                </a:lnTo>
                <a:lnTo>
                  <a:pt x="9240" y="1001"/>
                </a:lnTo>
                <a:lnTo>
                  <a:pt x="8990" y="1001"/>
                </a:lnTo>
                <a:lnTo>
                  <a:pt x="8883" y="1072"/>
                </a:lnTo>
                <a:lnTo>
                  <a:pt x="8657" y="1311"/>
                </a:lnTo>
                <a:lnTo>
                  <a:pt x="8299" y="1013"/>
                </a:lnTo>
                <a:lnTo>
                  <a:pt x="7514" y="537"/>
                </a:lnTo>
                <a:lnTo>
                  <a:pt x="6644" y="191"/>
                </a:lnTo>
                <a:lnTo>
                  <a:pt x="5704" y="25"/>
                </a:lnTo>
                <a:lnTo>
                  <a:pt x="5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60"/>
          <p:cNvSpPr/>
          <p:nvPr/>
        </p:nvSpPr>
        <p:spPr>
          <a:xfrm>
            <a:off x="11673000" y="5257721"/>
            <a:ext cx="509623" cy="508953"/>
          </a:xfrm>
          <a:custGeom>
            <a:avLst/>
            <a:gdLst/>
            <a:ahLst/>
            <a:cxnLst/>
            <a:rect l="l" t="t" r="r" b="b"/>
            <a:pathLst>
              <a:path w="9122" h="9110" extrusionOk="0">
                <a:moveTo>
                  <a:pt x="4240" y="1299"/>
                </a:moveTo>
                <a:lnTo>
                  <a:pt x="4073" y="1310"/>
                </a:lnTo>
                <a:lnTo>
                  <a:pt x="3751" y="1370"/>
                </a:lnTo>
                <a:lnTo>
                  <a:pt x="3454" y="1501"/>
                </a:lnTo>
                <a:lnTo>
                  <a:pt x="3192" y="1668"/>
                </a:lnTo>
                <a:lnTo>
                  <a:pt x="2978" y="1894"/>
                </a:lnTo>
                <a:lnTo>
                  <a:pt x="2799" y="2156"/>
                </a:lnTo>
                <a:lnTo>
                  <a:pt x="2680" y="2442"/>
                </a:lnTo>
                <a:lnTo>
                  <a:pt x="2608" y="2763"/>
                </a:lnTo>
                <a:lnTo>
                  <a:pt x="2608" y="2930"/>
                </a:lnTo>
                <a:lnTo>
                  <a:pt x="2620" y="3061"/>
                </a:lnTo>
                <a:lnTo>
                  <a:pt x="2799" y="3239"/>
                </a:lnTo>
                <a:lnTo>
                  <a:pt x="2930" y="3251"/>
                </a:lnTo>
                <a:lnTo>
                  <a:pt x="3061" y="3239"/>
                </a:lnTo>
                <a:lnTo>
                  <a:pt x="3239" y="3061"/>
                </a:lnTo>
                <a:lnTo>
                  <a:pt x="3263" y="2930"/>
                </a:lnTo>
                <a:lnTo>
                  <a:pt x="3275" y="2727"/>
                </a:lnTo>
                <a:lnTo>
                  <a:pt x="3418" y="2382"/>
                </a:lnTo>
                <a:lnTo>
                  <a:pt x="3680" y="2120"/>
                </a:lnTo>
                <a:lnTo>
                  <a:pt x="4037" y="1965"/>
                </a:lnTo>
                <a:lnTo>
                  <a:pt x="4240" y="1953"/>
                </a:lnTo>
                <a:lnTo>
                  <a:pt x="4359" y="1930"/>
                </a:lnTo>
                <a:lnTo>
                  <a:pt x="4537" y="1763"/>
                </a:lnTo>
                <a:lnTo>
                  <a:pt x="4561" y="1632"/>
                </a:lnTo>
                <a:lnTo>
                  <a:pt x="4537" y="1501"/>
                </a:lnTo>
                <a:lnTo>
                  <a:pt x="4359" y="1322"/>
                </a:lnTo>
                <a:lnTo>
                  <a:pt x="4240" y="1299"/>
                </a:lnTo>
                <a:close/>
                <a:moveTo>
                  <a:pt x="4561" y="1"/>
                </a:moveTo>
                <a:lnTo>
                  <a:pt x="4228" y="13"/>
                </a:lnTo>
                <a:lnTo>
                  <a:pt x="3597" y="144"/>
                </a:lnTo>
                <a:lnTo>
                  <a:pt x="3001" y="394"/>
                </a:lnTo>
                <a:lnTo>
                  <a:pt x="2489" y="739"/>
                </a:lnTo>
                <a:lnTo>
                  <a:pt x="2049" y="1179"/>
                </a:lnTo>
                <a:lnTo>
                  <a:pt x="1692" y="1703"/>
                </a:lnTo>
                <a:lnTo>
                  <a:pt x="1442" y="2287"/>
                </a:lnTo>
                <a:lnTo>
                  <a:pt x="1311" y="2918"/>
                </a:lnTo>
                <a:lnTo>
                  <a:pt x="1311" y="3251"/>
                </a:lnTo>
                <a:lnTo>
                  <a:pt x="1311" y="5537"/>
                </a:lnTo>
                <a:lnTo>
                  <a:pt x="1322" y="5668"/>
                </a:lnTo>
                <a:lnTo>
                  <a:pt x="1501" y="5847"/>
                </a:lnTo>
                <a:lnTo>
                  <a:pt x="1632" y="5859"/>
                </a:lnTo>
                <a:lnTo>
                  <a:pt x="1763" y="5847"/>
                </a:lnTo>
                <a:lnTo>
                  <a:pt x="1942" y="5668"/>
                </a:lnTo>
                <a:lnTo>
                  <a:pt x="1954" y="5537"/>
                </a:lnTo>
                <a:lnTo>
                  <a:pt x="1954" y="3251"/>
                </a:lnTo>
                <a:lnTo>
                  <a:pt x="1965" y="2989"/>
                </a:lnTo>
                <a:lnTo>
                  <a:pt x="2073" y="2477"/>
                </a:lnTo>
                <a:lnTo>
                  <a:pt x="2263" y="2013"/>
                </a:lnTo>
                <a:lnTo>
                  <a:pt x="2549" y="1596"/>
                </a:lnTo>
                <a:lnTo>
                  <a:pt x="2906" y="1239"/>
                </a:lnTo>
                <a:lnTo>
                  <a:pt x="3323" y="965"/>
                </a:lnTo>
                <a:lnTo>
                  <a:pt x="3787" y="763"/>
                </a:lnTo>
                <a:lnTo>
                  <a:pt x="4299" y="656"/>
                </a:lnTo>
                <a:lnTo>
                  <a:pt x="4823" y="656"/>
                </a:lnTo>
                <a:lnTo>
                  <a:pt x="5335" y="763"/>
                </a:lnTo>
                <a:lnTo>
                  <a:pt x="5799" y="965"/>
                </a:lnTo>
                <a:lnTo>
                  <a:pt x="6216" y="1239"/>
                </a:lnTo>
                <a:lnTo>
                  <a:pt x="6573" y="1596"/>
                </a:lnTo>
                <a:lnTo>
                  <a:pt x="6859" y="2013"/>
                </a:lnTo>
                <a:lnTo>
                  <a:pt x="7050" y="2477"/>
                </a:lnTo>
                <a:lnTo>
                  <a:pt x="7157" y="2989"/>
                </a:lnTo>
                <a:lnTo>
                  <a:pt x="7169" y="3251"/>
                </a:lnTo>
                <a:lnTo>
                  <a:pt x="7169" y="5537"/>
                </a:lnTo>
                <a:lnTo>
                  <a:pt x="7181" y="5668"/>
                </a:lnTo>
                <a:lnTo>
                  <a:pt x="7359" y="5847"/>
                </a:lnTo>
                <a:lnTo>
                  <a:pt x="7490" y="5859"/>
                </a:lnTo>
                <a:lnTo>
                  <a:pt x="7621" y="5847"/>
                </a:lnTo>
                <a:lnTo>
                  <a:pt x="7800" y="5668"/>
                </a:lnTo>
                <a:lnTo>
                  <a:pt x="7824" y="5537"/>
                </a:lnTo>
                <a:lnTo>
                  <a:pt x="7824" y="3251"/>
                </a:lnTo>
                <a:lnTo>
                  <a:pt x="7812" y="2918"/>
                </a:lnTo>
                <a:lnTo>
                  <a:pt x="7681" y="2287"/>
                </a:lnTo>
                <a:lnTo>
                  <a:pt x="7431" y="1703"/>
                </a:lnTo>
                <a:lnTo>
                  <a:pt x="7073" y="1179"/>
                </a:lnTo>
                <a:lnTo>
                  <a:pt x="6633" y="739"/>
                </a:lnTo>
                <a:lnTo>
                  <a:pt x="6121" y="394"/>
                </a:lnTo>
                <a:lnTo>
                  <a:pt x="5526" y="144"/>
                </a:lnTo>
                <a:lnTo>
                  <a:pt x="4894" y="13"/>
                </a:lnTo>
                <a:lnTo>
                  <a:pt x="4561" y="1"/>
                </a:lnTo>
                <a:close/>
                <a:moveTo>
                  <a:pt x="8145" y="7157"/>
                </a:moveTo>
                <a:lnTo>
                  <a:pt x="8276" y="7180"/>
                </a:lnTo>
                <a:lnTo>
                  <a:pt x="8443" y="7359"/>
                </a:lnTo>
                <a:lnTo>
                  <a:pt x="8467" y="7490"/>
                </a:lnTo>
                <a:lnTo>
                  <a:pt x="8467" y="8133"/>
                </a:lnTo>
                <a:lnTo>
                  <a:pt x="8443" y="8264"/>
                </a:lnTo>
                <a:lnTo>
                  <a:pt x="8276" y="8443"/>
                </a:lnTo>
                <a:lnTo>
                  <a:pt x="8145" y="8466"/>
                </a:lnTo>
                <a:lnTo>
                  <a:pt x="977" y="8466"/>
                </a:lnTo>
                <a:lnTo>
                  <a:pt x="846" y="8443"/>
                </a:lnTo>
                <a:lnTo>
                  <a:pt x="668" y="8264"/>
                </a:lnTo>
                <a:lnTo>
                  <a:pt x="656" y="8133"/>
                </a:lnTo>
                <a:lnTo>
                  <a:pt x="656" y="7490"/>
                </a:lnTo>
                <a:lnTo>
                  <a:pt x="668" y="7359"/>
                </a:lnTo>
                <a:lnTo>
                  <a:pt x="846" y="7180"/>
                </a:lnTo>
                <a:lnTo>
                  <a:pt x="977" y="7157"/>
                </a:lnTo>
                <a:close/>
                <a:moveTo>
                  <a:pt x="977" y="6514"/>
                </a:moveTo>
                <a:lnTo>
                  <a:pt x="787" y="6526"/>
                </a:lnTo>
                <a:lnTo>
                  <a:pt x="429" y="6668"/>
                </a:lnTo>
                <a:lnTo>
                  <a:pt x="168" y="6942"/>
                </a:lnTo>
                <a:lnTo>
                  <a:pt x="13" y="7288"/>
                </a:lnTo>
                <a:lnTo>
                  <a:pt x="1" y="7490"/>
                </a:lnTo>
                <a:lnTo>
                  <a:pt x="1" y="8133"/>
                </a:lnTo>
                <a:lnTo>
                  <a:pt x="13" y="8335"/>
                </a:lnTo>
                <a:lnTo>
                  <a:pt x="168" y="8693"/>
                </a:lnTo>
                <a:lnTo>
                  <a:pt x="429" y="8955"/>
                </a:lnTo>
                <a:lnTo>
                  <a:pt x="787" y="9097"/>
                </a:lnTo>
                <a:lnTo>
                  <a:pt x="977" y="9109"/>
                </a:lnTo>
                <a:lnTo>
                  <a:pt x="8145" y="9109"/>
                </a:lnTo>
                <a:lnTo>
                  <a:pt x="8336" y="9097"/>
                </a:lnTo>
                <a:lnTo>
                  <a:pt x="8693" y="8955"/>
                </a:lnTo>
                <a:lnTo>
                  <a:pt x="8955" y="8693"/>
                </a:lnTo>
                <a:lnTo>
                  <a:pt x="9109" y="8335"/>
                </a:lnTo>
                <a:lnTo>
                  <a:pt x="9121" y="8133"/>
                </a:lnTo>
                <a:lnTo>
                  <a:pt x="9121" y="7490"/>
                </a:lnTo>
                <a:lnTo>
                  <a:pt x="9109" y="7288"/>
                </a:lnTo>
                <a:lnTo>
                  <a:pt x="8955" y="6942"/>
                </a:lnTo>
                <a:lnTo>
                  <a:pt x="8693" y="6668"/>
                </a:lnTo>
                <a:lnTo>
                  <a:pt x="8347" y="6526"/>
                </a:lnTo>
                <a:lnTo>
                  <a:pt x="8145" y="651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60"/>
          <p:cNvSpPr/>
          <p:nvPr/>
        </p:nvSpPr>
        <p:spPr>
          <a:xfrm>
            <a:off x="12673456" y="5257051"/>
            <a:ext cx="727786" cy="509623"/>
          </a:xfrm>
          <a:custGeom>
            <a:avLst/>
            <a:gdLst/>
            <a:ahLst/>
            <a:cxnLst/>
            <a:rect l="l" t="t" r="r" b="b"/>
            <a:pathLst>
              <a:path w="13027" h="9122" extrusionOk="0">
                <a:moveTo>
                  <a:pt x="1001" y="1"/>
                </a:moveTo>
                <a:lnTo>
                  <a:pt x="763" y="84"/>
                </a:lnTo>
                <a:lnTo>
                  <a:pt x="691" y="191"/>
                </a:lnTo>
                <a:lnTo>
                  <a:pt x="644" y="310"/>
                </a:lnTo>
                <a:lnTo>
                  <a:pt x="727" y="549"/>
                </a:lnTo>
                <a:lnTo>
                  <a:pt x="834" y="632"/>
                </a:lnTo>
                <a:lnTo>
                  <a:pt x="2120" y="1275"/>
                </a:lnTo>
                <a:lnTo>
                  <a:pt x="2251" y="1322"/>
                </a:lnTo>
                <a:lnTo>
                  <a:pt x="2501" y="1239"/>
                </a:lnTo>
                <a:lnTo>
                  <a:pt x="2572" y="1132"/>
                </a:lnTo>
                <a:lnTo>
                  <a:pt x="2620" y="1013"/>
                </a:lnTo>
                <a:lnTo>
                  <a:pt x="2537" y="775"/>
                </a:lnTo>
                <a:lnTo>
                  <a:pt x="2430" y="691"/>
                </a:lnTo>
                <a:lnTo>
                  <a:pt x="1120" y="48"/>
                </a:lnTo>
                <a:lnTo>
                  <a:pt x="1001" y="1"/>
                </a:lnTo>
                <a:close/>
                <a:moveTo>
                  <a:pt x="12026" y="1"/>
                </a:moveTo>
                <a:lnTo>
                  <a:pt x="11895" y="48"/>
                </a:lnTo>
                <a:lnTo>
                  <a:pt x="10586" y="691"/>
                </a:lnTo>
                <a:lnTo>
                  <a:pt x="10479" y="775"/>
                </a:lnTo>
                <a:lnTo>
                  <a:pt x="10419" y="1013"/>
                </a:lnTo>
                <a:lnTo>
                  <a:pt x="10455" y="1132"/>
                </a:lnTo>
                <a:lnTo>
                  <a:pt x="10538" y="1239"/>
                </a:lnTo>
                <a:lnTo>
                  <a:pt x="10776" y="1322"/>
                </a:lnTo>
                <a:lnTo>
                  <a:pt x="10895" y="1275"/>
                </a:lnTo>
                <a:lnTo>
                  <a:pt x="12193" y="632"/>
                </a:lnTo>
                <a:lnTo>
                  <a:pt x="12300" y="549"/>
                </a:lnTo>
                <a:lnTo>
                  <a:pt x="12384" y="310"/>
                </a:lnTo>
                <a:lnTo>
                  <a:pt x="12348" y="191"/>
                </a:lnTo>
                <a:lnTo>
                  <a:pt x="12265" y="84"/>
                </a:lnTo>
                <a:lnTo>
                  <a:pt x="12026" y="1"/>
                </a:lnTo>
                <a:close/>
                <a:moveTo>
                  <a:pt x="6192" y="1311"/>
                </a:moveTo>
                <a:lnTo>
                  <a:pt x="6025" y="1322"/>
                </a:lnTo>
                <a:lnTo>
                  <a:pt x="5704" y="1382"/>
                </a:lnTo>
                <a:lnTo>
                  <a:pt x="5418" y="1513"/>
                </a:lnTo>
                <a:lnTo>
                  <a:pt x="5156" y="1680"/>
                </a:lnTo>
                <a:lnTo>
                  <a:pt x="4930" y="1906"/>
                </a:lnTo>
                <a:lnTo>
                  <a:pt x="4751" y="2168"/>
                </a:lnTo>
                <a:lnTo>
                  <a:pt x="4632" y="2454"/>
                </a:lnTo>
                <a:lnTo>
                  <a:pt x="4573" y="2775"/>
                </a:lnTo>
                <a:lnTo>
                  <a:pt x="4561" y="2942"/>
                </a:lnTo>
                <a:lnTo>
                  <a:pt x="4585" y="3073"/>
                </a:lnTo>
                <a:lnTo>
                  <a:pt x="4751" y="3251"/>
                </a:lnTo>
                <a:lnTo>
                  <a:pt x="4894" y="3263"/>
                </a:lnTo>
                <a:lnTo>
                  <a:pt x="5013" y="3251"/>
                </a:lnTo>
                <a:lnTo>
                  <a:pt x="5192" y="3073"/>
                </a:lnTo>
                <a:lnTo>
                  <a:pt x="5216" y="2942"/>
                </a:lnTo>
                <a:lnTo>
                  <a:pt x="5228" y="2739"/>
                </a:lnTo>
                <a:lnTo>
                  <a:pt x="5371" y="2394"/>
                </a:lnTo>
                <a:lnTo>
                  <a:pt x="5644" y="2132"/>
                </a:lnTo>
                <a:lnTo>
                  <a:pt x="5990" y="1977"/>
                </a:lnTo>
                <a:lnTo>
                  <a:pt x="6192" y="1965"/>
                </a:lnTo>
                <a:lnTo>
                  <a:pt x="6311" y="1942"/>
                </a:lnTo>
                <a:lnTo>
                  <a:pt x="6502" y="1775"/>
                </a:lnTo>
                <a:lnTo>
                  <a:pt x="6514" y="1644"/>
                </a:lnTo>
                <a:lnTo>
                  <a:pt x="6502" y="1513"/>
                </a:lnTo>
                <a:lnTo>
                  <a:pt x="6311" y="1334"/>
                </a:lnTo>
                <a:lnTo>
                  <a:pt x="6192" y="1311"/>
                </a:lnTo>
                <a:close/>
                <a:moveTo>
                  <a:pt x="334" y="3263"/>
                </a:moveTo>
                <a:lnTo>
                  <a:pt x="203" y="3287"/>
                </a:lnTo>
                <a:lnTo>
                  <a:pt x="24" y="3466"/>
                </a:lnTo>
                <a:lnTo>
                  <a:pt x="1" y="3597"/>
                </a:lnTo>
                <a:lnTo>
                  <a:pt x="24" y="3728"/>
                </a:lnTo>
                <a:lnTo>
                  <a:pt x="203" y="3894"/>
                </a:lnTo>
                <a:lnTo>
                  <a:pt x="334" y="3918"/>
                </a:lnTo>
                <a:lnTo>
                  <a:pt x="1632" y="3918"/>
                </a:lnTo>
                <a:lnTo>
                  <a:pt x="1763" y="3894"/>
                </a:lnTo>
                <a:lnTo>
                  <a:pt x="1941" y="3728"/>
                </a:lnTo>
                <a:lnTo>
                  <a:pt x="1953" y="3597"/>
                </a:lnTo>
                <a:lnTo>
                  <a:pt x="1941" y="3466"/>
                </a:lnTo>
                <a:lnTo>
                  <a:pt x="1763" y="3287"/>
                </a:lnTo>
                <a:lnTo>
                  <a:pt x="1632" y="3263"/>
                </a:lnTo>
                <a:close/>
                <a:moveTo>
                  <a:pt x="11395" y="3263"/>
                </a:moveTo>
                <a:lnTo>
                  <a:pt x="11264" y="3287"/>
                </a:lnTo>
                <a:lnTo>
                  <a:pt x="11098" y="3466"/>
                </a:lnTo>
                <a:lnTo>
                  <a:pt x="11074" y="3597"/>
                </a:lnTo>
                <a:lnTo>
                  <a:pt x="11098" y="3728"/>
                </a:lnTo>
                <a:lnTo>
                  <a:pt x="11264" y="3894"/>
                </a:lnTo>
                <a:lnTo>
                  <a:pt x="11395" y="3918"/>
                </a:lnTo>
                <a:lnTo>
                  <a:pt x="12705" y="3918"/>
                </a:lnTo>
                <a:lnTo>
                  <a:pt x="12824" y="3894"/>
                </a:lnTo>
                <a:lnTo>
                  <a:pt x="13003" y="3728"/>
                </a:lnTo>
                <a:lnTo>
                  <a:pt x="13027" y="3597"/>
                </a:lnTo>
                <a:lnTo>
                  <a:pt x="13003" y="3466"/>
                </a:lnTo>
                <a:lnTo>
                  <a:pt x="12824" y="3287"/>
                </a:lnTo>
                <a:lnTo>
                  <a:pt x="12705" y="3263"/>
                </a:lnTo>
                <a:close/>
                <a:moveTo>
                  <a:pt x="6514" y="13"/>
                </a:moveTo>
                <a:lnTo>
                  <a:pt x="6180" y="25"/>
                </a:lnTo>
                <a:lnTo>
                  <a:pt x="5549" y="156"/>
                </a:lnTo>
                <a:lnTo>
                  <a:pt x="4966" y="406"/>
                </a:lnTo>
                <a:lnTo>
                  <a:pt x="4442" y="751"/>
                </a:lnTo>
                <a:lnTo>
                  <a:pt x="4001" y="1191"/>
                </a:lnTo>
                <a:lnTo>
                  <a:pt x="3644" y="1715"/>
                </a:lnTo>
                <a:lnTo>
                  <a:pt x="3406" y="2299"/>
                </a:lnTo>
                <a:lnTo>
                  <a:pt x="3275" y="2930"/>
                </a:lnTo>
                <a:lnTo>
                  <a:pt x="3263" y="3263"/>
                </a:lnTo>
                <a:lnTo>
                  <a:pt x="3263" y="5549"/>
                </a:lnTo>
                <a:lnTo>
                  <a:pt x="3275" y="5680"/>
                </a:lnTo>
                <a:lnTo>
                  <a:pt x="3454" y="5859"/>
                </a:lnTo>
                <a:lnTo>
                  <a:pt x="3584" y="5871"/>
                </a:lnTo>
                <a:lnTo>
                  <a:pt x="3704" y="5859"/>
                </a:lnTo>
                <a:lnTo>
                  <a:pt x="3894" y="5680"/>
                </a:lnTo>
                <a:lnTo>
                  <a:pt x="3918" y="5549"/>
                </a:lnTo>
                <a:lnTo>
                  <a:pt x="3918" y="3263"/>
                </a:lnTo>
                <a:lnTo>
                  <a:pt x="3918" y="3001"/>
                </a:lnTo>
                <a:lnTo>
                  <a:pt x="4025" y="2489"/>
                </a:lnTo>
                <a:lnTo>
                  <a:pt x="4227" y="2025"/>
                </a:lnTo>
                <a:lnTo>
                  <a:pt x="4501" y="1608"/>
                </a:lnTo>
                <a:lnTo>
                  <a:pt x="4859" y="1251"/>
                </a:lnTo>
                <a:lnTo>
                  <a:pt x="5275" y="977"/>
                </a:lnTo>
                <a:lnTo>
                  <a:pt x="5740" y="775"/>
                </a:lnTo>
                <a:lnTo>
                  <a:pt x="6252" y="668"/>
                </a:lnTo>
                <a:lnTo>
                  <a:pt x="6787" y="668"/>
                </a:lnTo>
                <a:lnTo>
                  <a:pt x="7287" y="775"/>
                </a:lnTo>
                <a:lnTo>
                  <a:pt x="7764" y="977"/>
                </a:lnTo>
                <a:lnTo>
                  <a:pt x="8181" y="1251"/>
                </a:lnTo>
                <a:lnTo>
                  <a:pt x="8526" y="1608"/>
                </a:lnTo>
                <a:lnTo>
                  <a:pt x="8812" y="2025"/>
                </a:lnTo>
                <a:lnTo>
                  <a:pt x="9002" y="2489"/>
                </a:lnTo>
                <a:lnTo>
                  <a:pt x="9109" y="3001"/>
                </a:lnTo>
                <a:lnTo>
                  <a:pt x="9121" y="3263"/>
                </a:lnTo>
                <a:lnTo>
                  <a:pt x="9121" y="5549"/>
                </a:lnTo>
                <a:lnTo>
                  <a:pt x="9145" y="5680"/>
                </a:lnTo>
                <a:lnTo>
                  <a:pt x="9312" y="5859"/>
                </a:lnTo>
                <a:lnTo>
                  <a:pt x="9443" y="5871"/>
                </a:lnTo>
                <a:lnTo>
                  <a:pt x="9574" y="5859"/>
                </a:lnTo>
                <a:lnTo>
                  <a:pt x="9752" y="5680"/>
                </a:lnTo>
                <a:lnTo>
                  <a:pt x="9776" y="5549"/>
                </a:lnTo>
                <a:lnTo>
                  <a:pt x="9776" y="3263"/>
                </a:lnTo>
                <a:lnTo>
                  <a:pt x="9764" y="2930"/>
                </a:lnTo>
                <a:lnTo>
                  <a:pt x="9633" y="2299"/>
                </a:lnTo>
                <a:lnTo>
                  <a:pt x="9383" y="1715"/>
                </a:lnTo>
                <a:lnTo>
                  <a:pt x="9038" y="1191"/>
                </a:lnTo>
                <a:lnTo>
                  <a:pt x="8585" y="751"/>
                </a:lnTo>
                <a:lnTo>
                  <a:pt x="8073" y="406"/>
                </a:lnTo>
                <a:lnTo>
                  <a:pt x="7490" y="156"/>
                </a:lnTo>
                <a:lnTo>
                  <a:pt x="6847" y="25"/>
                </a:lnTo>
                <a:lnTo>
                  <a:pt x="6514" y="13"/>
                </a:lnTo>
                <a:close/>
                <a:moveTo>
                  <a:pt x="10097" y="7169"/>
                </a:moveTo>
                <a:lnTo>
                  <a:pt x="10217" y="7192"/>
                </a:lnTo>
                <a:lnTo>
                  <a:pt x="10407" y="7371"/>
                </a:lnTo>
                <a:lnTo>
                  <a:pt x="10419" y="7502"/>
                </a:lnTo>
                <a:lnTo>
                  <a:pt x="10419" y="8145"/>
                </a:lnTo>
                <a:lnTo>
                  <a:pt x="10407" y="8276"/>
                </a:lnTo>
                <a:lnTo>
                  <a:pt x="10217" y="8455"/>
                </a:lnTo>
                <a:lnTo>
                  <a:pt x="10097" y="8478"/>
                </a:lnTo>
                <a:lnTo>
                  <a:pt x="2930" y="8478"/>
                </a:lnTo>
                <a:lnTo>
                  <a:pt x="2799" y="8455"/>
                </a:lnTo>
                <a:lnTo>
                  <a:pt x="2632" y="8276"/>
                </a:lnTo>
                <a:lnTo>
                  <a:pt x="2608" y="8145"/>
                </a:lnTo>
                <a:lnTo>
                  <a:pt x="2608" y="7502"/>
                </a:lnTo>
                <a:lnTo>
                  <a:pt x="2632" y="7371"/>
                </a:lnTo>
                <a:lnTo>
                  <a:pt x="2799" y="7192"/>
                </a:lnTo>
                <a:lnTo>
                  <a:pt x="2930" y="7169"/>
                </a:lnTo>
                <a:close/>
                <a:moveTo>
                  <a:pt x="2942" y="6526"/>
                </a:moveTo>
                <a:lnTo>
                  <a:pt x="2739" y="6538"/>
                </a:lnTo>
                <a:lnTo>
                  <a:pt x="2382" y="6680"/>
                </a:lnTo>
                <a:lnTo>
                  <a:pt x="2120" y="6954"/>
                </a:lnTo>
                <a:lnTo>
                  <a:pt x="1977" y="7300"/>
                </a:lnTo>
                <a:lnTo>
                  <a:pt x="1965" y="7502"/>
                </a:lnTo>
                <a:lnTo>
                  <a:pt x="1965" y="8145"/>
                </a:lnTo>
                <a:lnTo>
                  <a:pt x="1977" y="8347"/>
                </a:lnTo>
                <a:lnTo>
                  <a:pt x="2120" y="8705"/>
                </a:lnTo>
                <a:lnTo>
                  <a:pt x="2382" y="8967"/>
                </a:lnTo>
                <a:lnTo>
                  <a:pt x="2739" y="9109"/>
                </a:lnTo>
                <a:lnTo>
                  <a:pt x="2942" y="9121"/>
                </a:lnTo>
                <a:lnTo>
                  <a:pt x="10097" y="9121"/>
                </a:lnTo>
                <a:lnTo>
                  <a:pt x="10300" y="9109"/>
                </a:lnTo>
                <a:lnTo>
                  <a:pt x="10645" y="8967"/>
                </a:lnTo>
                <a:lnTo>
                  <a:pt x="10907" y="8705"/>
                </a:lnTo>
                <a:lnTo>
                  <a:pt x="11062" y="8347"/>
                </a:lnTo>
                <a:lnTo>
                  <a:pt x="11074" y="8145"/>
                </a:lnTo>
                <a:lnTo>
                  <a:pt x="11074" y="7502"/>
                </a:lnTo>
                <a:lnTo>
                  <a:pt x="11062" y="7300"/>
                </a:lnTo>
                <a:lnTo>
                  <a:pt x="10907" y="6954"/>
                </a:lnTo>
                <a:lnTo>
                  <a:pt x="10645" y="6680"/>
                </a:lnTo>
                <a:lnTo>
                  <a:pt x="10300" y="6538"/>
                </a:lnTo>
                <a:lnTo>
                  <a:pt x="10097" y="652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60"/>
          <p:cNvSpPr/>
          <p:nvPr/>
        </p:nvSpPr>
        <p:spPr>
          <a:xfrm>
            <a:off x="13796315" y="5264369"/>
            <a:ext cx="701808" cy="495656"/>
          </a:xfrm>
          <a:custGeom>
            <a:avLst/>
            <a:gdLst/>
            <a:ahLst/>
            <a:cxnLst/>
            <a:rect l="l" t="t" r="r" b="b"/>
            <a:pathLst>
              <a:path w="12562" h="8872" extrusionOk="0">
                <a:moveTo>
                  <a:pt x="9716" y="1"/>
                </a:moveTo>
                <a:lnTo>
                  <a:pt x="9216" y="96"/>
                </a:lnTo>
                <a:lnTo>
                  <a:pt x="8752" y="287"/>
                </a:lnTo>
                <a:lnTo>
                  <a:pt x="8323" y="572"/>
                </a:lnTo>
                <a:lnTo>
                  <a:pt x="8121" y="763"/>
                </a:lnTo>
                <a:lnTo>
                  <a:pt x="7668" y="1215"/>
                </a:lnTo>
                <a:lnTo>
                  <a:pt x="7585" y="1322"/>
                </a:lnTo>
                <a:lnTo>
                  <a:pt x="7585" y="1561"/>
                </a:lnTo>
                <a:lnTo>
                  <a:pt x="7668" y="1680"/>
                </a:lnTo>
                <a:lnTo>
                  <a:pt x="7763" y="1751"/>
                </a:lnTo>
                <a:lnTo>
                  <a:pt x="8013" y="1751"/>
                </a:lnTo>
                <a:lnTo>
                  <a:pt x="8121" y="1680"/>
                </a:lnTo>
                <a:lnTo>
                  <a:pt x="8585" y="1215"/>
                </a:lnTo>
                <a:lnTo>
                  <a:pt x="8728" y="1084"/>
                </a:lnTo>
                <a:lnTo>
                  <a:pt x="9049" y="870"/>
                </a:lnTo>
                <a:lnTo>
                  <a:pt x="9406" y="727"/>
                </a:lnTo>
                <a:lnTo>
                  <a:pt x="9776" y="656"/>
                </a:lnTo>
                <a:lnTo>
                  <a:pt x="10157" y="656"/>
                </a:lnTo>
                <a:lnTo>
                  <a:pt x="10526" y="727"/>
                </a:lnTo>
                <a:lnTo>
                  <a:pt x="10871" y="870"/>
                </a:lnTo>
                <a:lnTo>
                  <a:pt x="11204" y="1084"/>
                </a:lnTo>
                <a:lnTo>
                  <a:pt x="11347" y="1215"/>
                </a:lnTo>
                <a:lnTo>
                  <a:pt x="11478" y="1358"/>
                </a:lnTo>
                <a:lnTo>
                  <a:pt x="11693" y="1692"/>
                </a:lnTo>
                <a:lnTo>
                  <a:pt x="11835" y="2037"/>
                </a:lnTo>
                <a:lnTo>
                  <a:pt x="11907" y="2406"/>
                </a:lnTo>
                <a:lnTo>
                  <a:pt x="11907" y="2787"/>
                </a:lnTo>
                <a:lnTo>
                  <a:pt x="11835" y="3156"/>
                </a:lnTo>
                <a:lnTo>
                  <a:pt x="11693" y="3501"/>
                </a:lnTo>
                <a:lnTo>
                  <a:pt x="11478" y="3835"/>
                </a:lnTo>
                <a:lnTo>
                  <a:pt x="11347" y="3978"/>
                </a:lnTo>
                <a:lnTo>
                  <a:pt x="8811" y="6514"/>
                </a:lnTo>
                <a:lnTo>
                  <a:pt x="8668" y="6645"/>
                </a:lnTo>
                <a:lnTo>
                  <a:pt x="8335" y="6859"/>
                </a:lnTo>
                <a:lnTo>
                  <a:pt x="7990" y="7002"/>
                </a:lnTo>
                <a:lnTo>
                  <a:pt x="7620" y="7073"/>
                </a:lnTo>
                <a:lnTo>
                  <a:pt x="7239" y="7073"/>
                </a:lnTo>
                <a:lnTo>
                  <a:pt x="6870" y="7002"/>
                </a:lnTo>
                <a:lnTo>
                  <a:pt x="6525" y="6859"/>
                </a:lnTo>
                <a:lnTo>
                  <a:pt x="6204" y="6645"/>
                </a:lnTo>
                <a:lnTo>
                  <a:pt x="6049" y="6514"/>
                </a:lnTo>
                <a:lnTo>
                  <a:pt x="5918" y="6371"/>
                </a:lnTo>
                <a:lnTo>
                  <a:pt x="5715" y="6061"/>
                </a:lnTo>
                <a:lnTo>
                  <a:pt x="5573" y="5728"/>
                </a:lnTo>
                <a:lnTo>
                  <a:pt x="5489" y="5383"/>
                </a:lnTo>
                <a:lnTo>
                  <a:pt x="5477" y="5025"/>
                </a:lnTo>
                <a:lnTo>
                  <a:pt x="5537" y="4668"/>
                </a:lnTo>
                <a:lnTo>
                  <a:pt x="5656" y="4323"/>
                </a:lnTo>
                <a:lnTo>
                  <a:pt x="5834" y="4001"/>
                </a:lnTo>
                <a:lnTo>
                  <a:pt x="5954" y="3859"/>
                </a:lnTo>
                <a:lnTo>
                  <a:pt x="6073" y="3728"/>
                </a:lnTo>
                <a:lnTo>
                  <a:pt x="6144" y="3620"/>
                </a:lnTo>
                <a:lnTo>
                  <a:pt x="6120" y="3370"/>
                </a:lnTo>
                <a:lnTo>
                  <a:pt x="6037" y="3275"/>
                </a:lnTo>
                <a:lnTo>
                  <a:pt x="5918" y="3204"/>
                </a:lnTo>
                <a:lnTo>
                  <a:pt x="5668" y="3216"/>
                </a:lnTo>
                <a:lnTo>
                  <a:pt x="5573" y="3299"/>
                </a:lnTo>
                <a:lnTo>
                  <a:pt x="5453" y="3430"/>
                </a:lnTo>
                <a:lnTo>
                  <a:pt x="5287" y="3620"/>
                </a:lnTo>
                <a:lnTo>
                  <a:pt x="5049" y="4049"/>
                </a:lnTo>
                <a:lnTo>
                  <a:pt x="4882" y="4502"/>
                </a:lnTo>
                <a:lnTo>
                  <a:pt x="4810" y="4966"/>
                </a:lnTo>
                <a:lnTo>
                  <a:pt x="4822" y="5442"/>
                </a:lnTo>
                <a:lnTo>
                  <a:pt x="4930" y="5907"/>
                </a:lnTo>
                <a:lnTo>
                  <a:pt x="5120" y="6359"/>
                </a:lnTo>
                <a:lnTo>
                  <a:pt x="5406" y="6776"/>
                </a:lnTo>
                <a:lnTo>
                  <a:pt x="5596" y="6978"/>
                </a:lnTo>
                <a:lnTo>
                  <a:pt x="5787" y="7157"/>
                </a:lnTo>
                <a:lnTo>
                  <a:pt x="6215" y="7443"/>
                </a:lnTo>
                <a:lnTo>
                  <a:pt x="6692" y="7633"/>
                </a:lnTo>
                <a:lnTo>
                  <a:pt x="7180" y="7728"/>
                </a:lnTo>
                <a:lnTo>
                  <a:pt x="7680" y="7728"/>
                </a:lnTo>
                <a:lnTo>
                  <a:pt x="8168" y="7633"/>
                </a:lnTo>
                <a:lnTo>
                  <a:pt x="8633" y="7443"/>
                </a:lnTo>
                <a:lnTo>
                  <a:pt x="9061" y="7157"/>
                </a:lnTo>
                <a:lnTo>
                  <a:pt x="9252" y="6978"/>
                </a:lnTo>
                <a:lnTo>
                  <a:pt x="11812" y="4418"/>
                </a:lnTo>
                <a:lnTo>
                  <a:pt x="11990" y="4228"/>
                </a:lnTo>
                <a:lnTo>
                  <a:pt x="12276" y="3799"/>
                </a:lnTo>
                <a:lnTo>
                  <a:pt x="12467" y="3335"/>
                </a:lnTo>
                <a:lnTo>
                  <a:pt x="12562" y="2835"/>
                </a:lnTo>
                <a:lnTo>
                  <a:pt x="12562" y="2335"/>
                </a:lnTo>
                <a:lnTo>
                  <a:pt x="12467" y="1846"/>
                </a:lnTo>
                <a:lnTo>
                  <a:pt x="12276" y="1382"/>
                </a:lnTo>
                <a:lnTo>
                  <a:pt x="11990" y="953"/>
                </a:lnTo>
                <a:lnTo>
                  <a:pt x="11812" y="763"/>
                </a:lnTo>
                <a:lnTo>
                  <a:pt x="11609" y="572"/>
                </a:lnTo>
                <a:lnTo>
                  <a:pt x="11181" y="287"/>
                </a:lnTo>
                <a:lnTo>
                  <a:pt x="10704" y="96"/>
                </a:lnTo>
                <a:lnTo>
                  <a:pt x="10216" y="1"/>
                </a:lnTo>
                <a:close/>
                <a:moveTo>
                  <a:pt x="4870" y="1144"/>
                </a:moveTo>
                <a:lnTo>
                  <a:pt x="4382" y="1239"/>
                </a:lnTo>
                <a:lnTo>
                  <a:pt x="3906" y="1430"/>
                </a:lnTo>
                <a:lnTo>
                  <a:pt x="3477" y="1715"/>
                </a:lnTo>
                <a:lnTo>
                  <a:pt x="3286" y="1906"/>
                </a:lnTo>
                <a:lnTo>
                  <a:pt x="762" y="4442"/>
                </a:lnTo>
                <a:lnTo>
                  <a:pt x="572" y="4633"/>
                </a:lnTo>
                <a:lnTo>
                  <a:pt x="286" y="5061"/>
                </a:lnTo>
                <a:lnTo>
                  <a:pt x="95" y="5526"/>
                </a:lnTo>
                <a:lnTo>
                  <a:pt x="0" y="6026"/>
                </a:lnTo>
                <a:lnTo>
                  <a:pt x="0" y="6526"/>
                </a:lnTo>
                <a:lnTo>
                  <a:pt x="95" y="7014"/>
                </a:lnTo>
                <a:lnTo>
                  <a:pt x="286" y="7490"/>
                </a:lnTo>
                <a:lnTo>
                  <a:pt x="572" y="7931"/>
                </a:lnTo>
                <a:lnTo>
                  <a:pt x="762" y="8121"/>
                </a:lnTo>
                <a:lnTo>
                  <a:pt x="953" y="8300"/>
                </a:lnTo>
                <a:lnTo>
                  <a:pt x="1381" y="8586"/>
                </a:lnTo>
                <a:lnTo>
                  <a:pt x="1858" y="8776"/>
                </a:lnTo>
                <a:lnTo>
                  <a:pt x="2346" y="8871"/>
                </a:lnTo>
                <a:lnTo>
                  <a:pt x="2846" y="8871"/>
                </a:lnTo>
                <a:lnTo>
                  <a:pt x="3346" y="8776"/>
                </a:lnTo>
                <a:lnTo>
                  <a:pt x="3810" y="8586"/>
                </a:lnTo>
                <a:lnTo>
                  <a:pt x="4239" y="8300"/>
                </a:lnTo>
                <a:lnTo>
                  <a:pt x="4441" y="8121"/>
                </a:lnTo>
                <a:lnTo>
                  <a:pt x="4894" y="7657"/>
                </a:lnTo>
                <a:lnTo>
                  <a:pt x="4977" y="7562"/>
                </a:lnTo>
                <a:lnTo>
                  <a:pt x="4977" y="7312"/>
                </a:lnTo>
                <a:lnTo>
                  <a:pt x="4894" y="7204"/>
                </a:lnTo>
                <a:lnTo>
                  <a:pt x="4799" y="7121"/>
                </a:lnTo>
                <a:lnTo>
                  <a:pt x="4549" y="7121"/>
                </a:lnTo>
                <a:lnTo>
                  <a:pt x="4441" y="7204"/>
                </a:lnTo>
                <a:lnTo>
                  <a:pt x="3977" y="7657"/>
                </a:lnTo>
                <a:lnTo>
                  <a:pt x="3834" y="7800"/>
                </a:lnTo>
                <a:lnTo>
                  <a:pt x="3513" y="8014"/>
                </a:lnTo>
                <a:lnTo>
                  <a:pt x="3155" y="8157"/>
                </a:lnTo>
                <a:lnTo>
                  <a:pt x="2786" y="8228"/>
                </a:lnTo>
                <a:lnTo>
                  <a:pt x="2405" y="8228"/>
                </a:lnTo>
                <a:lnTo>
                  <a:pt x="2036" y="8157"/>
                </a:lnTo>
                <a:lnTo>
                  <a:pt x="1691" y="8014"/>
                </a:lnTo>
                <a:lnTo>
                  <a:pt x="1358" y="7800"/>
                </a:lnTo>
                <a:lnTo>
                  <a:pt x="1215" y="7657"/>
                </a:lnTo>
                <a:lnTo>
                  <a:pt x="1084" y="7514"/>
                </a:lnTo>
                <a:lnTo>
                  <a:pt x="869" y="7192"/>
                </a:lnTo>
                <a:lnTo>
                  <a:pt x="726" y="6835"/>
                </a:lnTo>
                <a:lnTo>
                  <a:pt x="655" y="6466"/>
                </a:lnTo>
                <a:lnTo>
                  <a:pt x="655" y="6097"/>
                </a:lnTo>
                <a:lnTo>
                  <a:pt x="726" y="5728"/>
                </a:lnTo>
                <a:lnTo>
                  <a:pt x="869" y="5371"/>
                </a:lnTo>
                <a:lnTo>
                  <a:pt x="1084" y="5049"/>
                </a:lnTo>
                <a:lnTo>
                  <a:pt x="1215" y="4894"/>
                </a:lnTo>
                <a:lnTo>
                  <a:pt x="3751" y="2358"/>
                </a:lnTo>
                <a:lnTo>
                  <a:pt x="3894" y="2227"/>
                </a:lnTo>
                <a:lnTo>
                  <a:pt x="4227" y="2013"/>
                </a:lnTo>
                <a:lnTo>
                  <a:pt x="4572" y="1870"/>
                </a:lnTo>
                <a:lnTo>
                  <a:pt x="4941" y="1799"/>
                </a:lnTo>
                <a:lnTo>
                  <a:pt x="5322" y="1799"/>
                </a:lnTo>
                <a:lnTo>
                  <a:pt x="5692" y="1870"/>
                </a:lnTo>
                <a:lnTo>
                  <a:pt x="6037" y="2013"/>
                </a:lnTo>
                <a:lnTo>
                  <a:pt x="6358" y="2227"/>
                </a:lnTo>
                <a:lnTo>
                  <a:pt x="6513" y="2358"/>
                </a:lnTo>
                <a:lnTo>
                  <a:pt x="6644" y="2501"/>
                </a:lnTo>
                <a:lnTo>
                  <a:pt x="6847" y="2811"/>
                </a:lnTo>
                <a:lnTo>
                  <a:pt x="6989" y="3144"/>
                </a:lnTo>
                <a:lnTo>
                  <a:pt x="7073" y="3489"/>
                </a:lnTo>
                <a:lnTo>
                  <a:pt x="7085" y="3847"/>
                </a:lnTo>
                <a:lnTo>
                  <a:pt x="7025" y="4204"/>
                </a:lnTo>
                <a:lnTo>
                  <a:pt x="6906" y="4549"/>
                </a:lnTo>
                <a:lnTo>
                  <a:pt x="6727" y="4871"/>
                </a:lnTo>
                <a:lnTo>
                  <a:pt x="6608" y="5025"/>
                </a:lnTo>
                <a:lnTo>
                  <a:pt x="6501" y="5145"/>
                </a:lnTo>
                <a:lnTo>
                  <a:pt x="6430" y="5252"/>
                </a:lnTo>
                <a:lnTo>
                  <a:pt x="6442" y="5502"/>
                </a:lnTo>
                <a:lnTo>
                  <a:pt x="6525" y="5609"/>
                </a:lnTo>
                <a:lnTo>
                  <a:pt x="6644" y="5680"/>
                </a:lnTo>
                <a:lnTo>
                  <a:pt x="6894" y="5656"/>
                </a:lnTo>
                <a:lnTo>
                  <a:pt x="6989" y="5573"/>
                </a:lnTo>
                <a:lnTo>
                  <a:pt x="7097" y="5454"/>
                </a:lnTo>
                <a:lnTo>
                  <a:pt x="7251" y="5252"/>
                </a:lnTo>
                <a:lnTo>
                  <a:pt x="7489" y="4823"/>
                </a:lnTo>
                <a:lnTo>
                  <a:pt x="7656" y="4359"/>
                </a:lnTo>
                <a:lnTo>
                  <a:pt x="7728" y="3894"/>
                </a:lnTo>
                <a:lnTo>
                  <a:pt x="7704" y="3406"/>
                </a:lnTo>
                <a:lnTo>
                  <a:pt x="7609" y="2942"/>
                </a:lnTo>
                <a:lnTo>
                  <a:pt x="7418" y="2501"/>
                </a:lnTo>
                <a:lnTo>
                  <a:pt x="7144" y="2084"/>
                </a:lnTo>
                <a:lnTo>
                  <a:pt x="6966" y="1906"/>
                </a:lnTo>
                <a:lnTo>
                  <a:pt x="6775" y="1715"/>
                </a:lnTo>
                <a:lnTo>
                  <a:pt x="6335" y="1430"/>
                </a:lnTo>
                <a:lnTo>
                  <a:pt x="5870" y="1239"/>
                </a:lnTo>
                <a:lnTo>
                  <a:pt x="5370" y="114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60"/>
          <p:cNvSpPr/>
          <p:nvPr/>
        </p:nvSpPr>
        <p:spPr>
          <a:xfrm>
            <a:off x="15002303" y="5294314"/>
            <a:ext cx="545490" cy="436437"/>
          </a:xfrm>
          <a:custGeom>
            <a:avLst/>
            <a:gdLst/>
            <a:ahLst/>
            <a:cxnLst/>
            <a:rect l="l" t="t" r="r" b="b"/>
            <a:pathLst>
              <a:path w="9764" h="7812" extrusionOk="0">
                <a:moveTo>
                  <a:pt x="2929" y="322"/>
                </a:moveTo>
                <a:lnTo>
                  <a:pt x="2798" y="334"/>
                </a:lnTo>
                <a:lnTo>
                  <a:pt x="2620" y="513"/>
                </a:lnTo>
                <a:lnTo>
                  <a:pt x="2608" y="644"/>
                </a:lnTo>
                <a:lnTo>
                  <a:pt x="2620" y="775"/>
                </a:lnTo>
                <a:lnTo>
                  <a:pt x="2798" y="953"/>
                </a:lnTo>
                <a:lnTo>
                  <a:pt x="2929" y="977"/>
                </a:lnTo>
                <a:lnTo>
                  <a:pt x="9442" y="977"/>
                </a:lnTo>
                <a:lnTo>
                  <a:pt x="9573" y="953"/>
                </a:lnTo>
                <a:lnTo>
                  <a:pt x="9752" y="775"/>
                </a:lnTo>
                <a:lnTo>
                  <a:pt x="9764" y="644"/>
                </a:lnTo>
                <a:lnTo>
                  <a:pt x="9752" y="513"/>
                </a:lnTo>
                <a:lnTo>
                  <a:pt x="9573" y="334"/>
                </a:lnTo>
                <a:lnTo>
                  <a:pt x="9442" y="322"/>
                </a:lnTo>
                <a:close/>
                <a:moveTo>
                  <a:pt x="524" y="1"/>
                </a:moveTo>
                <a:lnTo>
                  <a:pt x="286" y="108"/>
                </a:lnTo>
                <a:lnTo>
                  <a:pt x="107" y="274"/>
                </a:lnTo>
                <a:lnTo>
                  <a:pt x="12" y="513"/>
                </a:lnTo>
                <a:lnTo>
                  <a:pt x="0" y="644"/>
                </a:lnTo>
                <a:lnTo>
                  <a:pt x="12" y="775"/>
                </a:lnTo>
                <a:lnTo>
                  <a:pt x="107" y="1013"/>
                </a:lnTo>
                <a:lnTo>
                  <a:pt x="286" y="1191"/>
                </a:lnTo>
                <a:lnTo>
                  <a:pt x="524" y="1287"/>
                </a:lnTo>
                <a:lnTo>
                  <a:pt x="655" y="1298"/>
                </a:lnTo>
                <a:lnTo>
                  <a:pt x="786" y="1287"/>
                </a:lnTo>
                <a:lnTo>
                  <a:pt x="1024" y="1191"/>
                </a:lnTo>
                <a:lnTo>
                  <a:pt x="1191" y="1013"/>
                </a:lnTo>
                <a:lnTo>
                  <a:pt x="1298" y="775"/>
                </a:lnTo>
                <a:lnTo>
                  <a:pt x="1310" y="644"/>
                </a:lnTo>
                <a:lnTo>
                  <a:pt x="1298" y="513"/>
                </a:lnTo>
                <a:lnTo>
                  <a:pt x="1191" y="274"/>
                </a:lnTo>
                <a:lnTo>
                  <a:pt x="1024" y="108"/>
                </a:lnTo>
                <a:lnTo>
                  <a:pt x="786" y="1"/>
                </a:lnTo>
                <a:close/>
                <a:moveTo>
                  <a:pt x="2929" y="3573"/>
                </a:moveTo>
                <a:lnTo>
                  <a:pt x="2798" y="3596"/>
                </a:lnTo>
                <a:lnTo>
                  <a:pt x="2620" y="3775"/>
                </a:lnTo>
                <a:lnTo>
                  <a:pt x="2608" y="3906"/>
                </a:lnTo>
                <a:lnTo>
                  <a:pt x="2620" y="4037"/>
                </a:lnTo>
                <a:lnTo>
                  <a:pt x="2798" y="4204"/>
                </a:lnTo>
                <a:lnTo>
                  <a:pt x="2929" y="4227"/>
                </a:lnTo>
                <a:lnTo>
                  <a:pt x="9442" y="4227"/>
                </a:lnTo>
                <a:lnTo>
                  <a:pt x="9573" y="4204"/>
                </a:lnTo>
                <a:lnTo>
                  <a:pt x="9752" y="4037"/>
                </a:lnTo>
                <a:lnTo>
                  <a:pt x="9764" y="3906"/>
                </a:lnTo>
                <a:lnTo>
                  <a:pt x="9752" y="3775"/>
                </a:lnTo>
                <a:lnTo>
                  <a:pt x="9573" y="3596"/>
                </a:lnTo>
                <a:lnTo>
                  <a:pt x="9442" y="3573"/>
                </a:lnTo>
                <a:close/>
                <a:moveTo>
                  <a:pt x="655" y="3251"/>
                </a:moveTo>
                <a:lnTo>
                  <a:pt x="524" y="3263"/>
                </a:lnTo>
                <a:lnTo>
                  <a:pt x="286" y="3358"/>
                </a:lnTo>
                <a:lnTo>
                  <a:pt x="107" y="3537"/>
                </a:lnTo>
                <a:lnTo>
                  <a:pt x="12" y="3763"/>
                </a:lnTo>
                <a:lnTo>
                  <a:pt x="0" y="3906"/>
                </a:lnTo>
                <a:lnTo>
                  <a:pt x="12" y="4037"/>
                </a:lnTo>
                <a:lnTo>
                  <a:pt x="107" y="4263"/>
                </a:lnTo>
                <a:lnTo>
                  <a:pt x="286" y="4442"/>
                </a:lnTo>
                <a:lnTo>
                  <a:pt x="524" y="4537"/>
                </a:lnTo>
                <a:lnTo>
                  <a:pt x="655" y="4549"/>
                </a:lnTo>
                <a:lnTo>
                  <a:pt x="786" y="4537"/>
                </a:lnTo>
                <a:lnTo>
                  <a:pt x="1024" y="4442"/>
                </a:lnTo>
                <a:lnTo>
                  <a:pt x="1191" y="4263"/>
                </a:lnTo>
                <a:lnTo>
                  <a:pt x="1298" y="4037"/>
                </a:lnTo>
                <a:lnTo>
                  <a:pt x="1310" y="3906"/>
                </a:lnTo>
                <a:lnTo>
                  <a:pt x="1298" y="3763"/>
                </a:lnTo>
                <a:lnTo>
                  <a:pt x="1191" y="3537"/>
                </a:lnTo>
                <a:lnTo>
                  <a:pt x="1024" y="3358"/>
                </a:lnTo>
                <a:lnTo>
                  <a:pt x="786" y="3263"/>
                </a:lnTo>
                <a:lnTo>
                  <a:pt x="655" y="3251"/>
                </a:lnTo>
                <a:close/>
                <a:moveTo>
                  <a:pt x="2929" y="6835"/>
                </a:moveTo>
                <a:lnTo>
                  <a:pt x="2798" y="6847"/>
                </a:lnTo>
                <a:lnTo>
                  <a:pt x="2620" y="7026"/>
                </a:lnTo>
                <a:lnTo>
                  <a:pt x="2608" y="7157"/>
                </a:lnTo>
                <a:lnTo>
                  <a:pt x="2620" y="7288"/>
                </a:lnTo>
                <a:lnTo>
                  <a:pt x="2798" y="7466"/>
                </a:lnTo>
                <a:lnTo>
                  <a:pt x="2929" y="7490"/>
                </a:lnTo>
                <a:lnTo>
                  <a:pt x="9442" y="7490"/>
                </a:lnTo>
                <a:lnTo>
                  <a:pt x="9573" y="7466"/>
                </a:lnTo>
                <a:lnTo>
                  <a:pt x="9752" y="7288"/>
                </a:lnTo>
                <a:lnTo>
                  <a:pt x="9764" y="7157"/>
                </a:lnTo>
                <a:lnTo>
                  <a:pt x="9752" y="7026"/>
                </a:lnTo>
                <a:lnTo>
                  <a:pt x="9573" y="6847"/>
                </a:lnTo>
                <a:lnTo>
                  <a:pt x="9442" y="6835"/>
                </a:lnTo>
                <a:close/>
                <a:moveTo>
                  <a:pt x="655" y="6502"/>
                </a:moveTo>
                <a:lnTo>
                  <a:pt x="524" y="6514"/>
                </a:lnTo>
                <a:lnTo>
                  <a:pt x="286" y="6609"/>
                </a:lnTo>
                <a:lnTo>
                  <a:pt x="107" y="6787"/>
                </a:lnTo>
                <a:lnTo>
                  <a:pt x="12" y="7026"/>
                </a:lnTo>
                <a:lnTo>
                  <a:pt x="0" y="7157"/>
                </a:lnTo>
                <a:lnTo>
                  <a:pt x="12" y="7288"/>
                </a:lnTo>
                <a:lnTo>
                  <a:pt x="107" y="7526"/>
                </a:lnTo>
                <a:lnTo>
                  <a:pt x="286" y="7704"/>
                </a:lnTo>
                <a:lnTo>
                  <a:pt x="524" y="7800"/>
                </a:lnTo>
                <a:lnTo>
                  <a:pt x="655" y="7811"/>
                </a:lnTo>
                <a:lnTo>
                  <a:pt x="786" y="7800"/>
                </a:lnTo>
                <a:lnTo>
                  <a:pt x="1024" y="7704"/>
                </a:lnTo>
                <a:lnTo>
                  <a:pt x="1191" y="7526"/>
                </a:lnTo>
                <a:lnTo>
                  <a:pt x="1298" y="7288"/>
                </a:lnTo>
                <a:lnTo>
                  <a:pt x="1310" y="7157"/>
                </a:lnTo>
                <a:lnTo>
                  <a:pt x="1298" y="7026"/>
                </a:lnTo>
                <a:lnTo>
                  <a:pt x="1191" y="6787"/>
                </a:lnTo>
                <a:lnTo>
                  <a:pt x="1024" y="6609"/>
                </a:lnTo>
                <a:lnTo>
                  <a:pt x="786" y="6514"/>
                </a:lnTo>
                <a:lnTo>
                  <a:pt x="655" y="650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60"/>
          <p:cNvSpPr/>
          <p:nvPr/>
        </p:nvSpPr>
        <p:spPr>
          <a:xfrm>
            <a:off x="16075888" y="5275710"/>
            <a:ext cx="582083" cy="472974"/>
          </a:xfrm>
          <a:custGeom>
            <a:avLst/>
            <a:gdLst/>
            <a:ahLst/>
            <a:cxnLst/>
            <a:rect l="l" t="t" r="r" b="b"/>
            <a:pathLst>
              <a:path w="10419" h="8466" extrusionOk="0">
                <a:moveTo>
                  <a:pt x="1298" y="655"/>
                </a:moveTo>
                <a:lnTo>
                  <a:pt x="1298" y="1310"/>
                </a:lnTo>
                <a:lnTo>
                  <a:pt x="644" y="1310"/>
                </a:lnTo>
                <a:lnTo>
                  <a:pt x="644" y="655"/>
                </a:lnTo>
                <a:close/>
                <a:moveTo>
                  <a:pt x="3573" y="655"/>
                </a:moveTo>
                <a:lnTo>
                  <a:pt x="3442" y="667"/>
                </a:lnTo>
                <a:lnTo>
                  <a:pt x="3275" y="846"/>
                </a:lnTo>
                <a:lnTo>
                  <a:pt x="3251" y="977"/>
                </a:lnTo>
                <a:lnTo>
                  <a:pt x="3275" y="1108"/>
                </a:lnTo>
                <a:lnTo>
                  <a:pt x="3442" y="1286"/>
                </a:lnTo>
                <a:lnTo>
                  <a:pt x="3573" y="1310"/>
                </a:lnTo>
                <a:lnTo>
                  <a:pt x="10086" y="1310"/>
                </a:lnTo>
                <a:lnTo>
                  <a:pt x="10217" y="1286"/>
                </a:lnTo>
                <a:lnTo>
                  <a:pt x="10395" y="1108"/>
                </a:lnTo>
                <a:lnTo>
                  <a:pt x="10419" y="977"/>
                </a:lnTo>
                <a:lnTo>
                  <a:pt x="10395" y="846"/>
                </a:lnTo>
                <a:lnTo>
                  <a:pt x="10217" y="667"/>
                </a:lnTo>
                <a:lnTo>
                  <a:pt x="10086" y="655"/>
                </a:lnTo>
                <a:close/>
                <a:moveTo>
                  <a:pt x="3906" y="3906"/>
                </a:moveTo>
                <a:lnTo>
                  <a:pt x="3906" y="4560"/>
                </a:lnTo>
                <a:lnTo>
                  <a:pt x="3251" y="4560"/>
                </a:lnTo>
                <a:lnTo>
                  <a:pt x="3251" y="3906"/>
                </a:lnTo>
                <a:close/>
                <a:moveTo>
                  <a:pt x="6180" y="3906"/>
                </a:moveTo>
                <a:lnTo>
                  <a:pt x="6049" y="3929"/>
                </a:lnTo>
                <a:lnTo>
                  <a:pt x="5871" y="4108"/>
                </a:lnTo>
                <a:lnTo>
                  <a:pt x="5859" y="4239"/>
                </a:lnTo>
                <a:lnTo>
                  <a:pt x="5871" y="4370"/>
                </a:lnTo>
                <a:lnTo>
                  <a:pt x="6049" y="4549"/>
                </a:lnTo>
                <a:lnTo>
                  <a:pt x="6180" y="4560"/>
                </a:lnTo>
                <a:lnTo>
                  <a:pt x="10086" y="4560"/>
                </a:lnTo>
                <a:lnTo>
                  <a:pt x="10217" y="4549"/>
                </a:lnTo>
                <a:lnTo>
                  <a:pt x="10395" y="4370"/>
                </a:lnTo>
                <a:lnTo>
                  <a:pt x="10419" y="4239"/>
                </a:lnTo>
                <a:lnTo>
                  <a:pt x="10395" y="4108"/>
                </a:lnTo>
                <a:lnTo>
                  <a:pt x="10217" y="3929"/>
                </a:lnTo>
                <a:lnTo>
                  <a:pt x="10086" y="3906"/>
                </a:lnTo>
                <a:close/>
                <a:moveTo>
                  <a:pt x="3906" y="7168"/>
                </a:moveTo>
                <a:lnTo>
                  <a:pt x="3906" y="7823"/>
                </a:lnTo>
                <a:lnTo>
                  <a:pt x="3251" y="7823"/>
                </a:lnTo>
                <a:lnTo>
                  <a:pt x="3251" y="7168"/>
                </a:lnTo>
                <a:close/>
                <a:moveTo>
                  <a:pt x="6180" y="7168"/>
                </a:moveTo>
                <a:lnTo>
                  <a:pt x="6049" y="7180"/>
                </a:lnTo>
                <a:lnTo>
                  <a:pt x="5871" y="7359"/>
                </a:lnTo>
                <a:lnTo>
                  <a:pt x="5859" y="7490"/>
                </a:lnTo>
                <a:lnTo>
                  <a:pt x="5871" y="7621"/>
                </a:lnTo>
                <a:lnTo>
                  <a:pt x="6049" y="7799"/>
                </a:lnTo>
                <a:lnTo>
                  <a:pt x="6180" y="7823"/>
                </a:lnTo>
                <a:lnTo>
                  <a:pt x="10086" y="7823"/>
                </a:lnTo>
                <a:lnTo>
                  <a:pt x="10217" y="7799"/>
                </a:lnTo>
                <a:lnTo>
                  <a:pt x="10395" y="7621"/>
                </a:lnTo>
                <a:lnTo>
                  <a:pt x="10419" y="7490"/>
                </a:lnTo>
                <a:lnTo>
                  <a:pt x="10395" y="7359"/>
                </a:lnTo>
                <a:lnTo>
                  <a:pt x="10217" y="7180"/>
                </a:lnTo>
                <a:lnTo>
                  <a:pt x="10086" y="7168"/>
                </a:lnTo>
                <a:close/>
                <a:moveTo>
                  <a:pt x="489" y="0"/>
                </a:moveTo>
                <a:lnTo>
                  <a:pt x="382" y="12"/>
                </a:lnTo>
                <a:lnTo>
                  <a:pt x="215" y="84"/>
                </a:lnTo>
                <a:lnTo>
                  <a:pt x="72" y="215"/>
                </a:lnTo>
                <a:lnTo>
                  <a:pt x="1" y="393"/>
                </a:lnTo>
                <a:lnTo>
                  <a:pt x="1" y="488"/>
                </a:lnTo>
                <a:lnTo>
                  <a:pt x="1" y="1465"/>
                </a:lnTo>
                <a:lnTo>
                  <a:pt x="1" y="1572"/>
                </a:lnTo>
                <a:lnTo>
                  <a:pt x="84" y="1739"/>
                </a:lnTo>
                <a:lnTo>
                  <a:pt x="215" y="1881"/>
                </a:lnTo>
                <a:lnTo>
                  <a:pt x="382" y="1953"/>
                </a:lnTo>
                <a:lnTo>
                  <a:pt x="644" y="1953"/>
                </a:lnTo>
                <a:lnTo>
                  <a:pt x="644" y="6835"/>
                </a:lnTo>
                <a:lnTo>
                  <a:pt x="667" y="7037"/>
                </a:lnTo>
                <a:lnTo>
                  <a:pt x="810" y="7394"/>
                </a:lnTo>
                <a:lnTo>
                  <a:pt x="1072" y="7656"/>
                </a:lnTo>
                <a:lnTo>
                  <a:pt x="1429" y="7799"/>
                </a:lnTo>
                <a:lnTo>
                  <a:pt x="1620" y="7811"/>
                </a:lnTo>
                <a:lnTo>
                  <a:pt x="2596" y="7811"/>
                </a:lnTo>
                <a:lnTo>
                  <a:pt x="2596" y="7978"/>
                </a:lnTo>
                <a:lnTo>
                  <a:pt x="2608" y="8085"/>
                </a:lnTo>
                <a:lnTo>
                  <a:pt x="2680" y="8252"/>
                </a:lnTo>
                <a:lnTo>
                  <a:pt x="2811" y="8383"/>
                </a:lnTo>
                <a:lnTo>
                  <a:pt x="2989" y="8466"/>
                </a:lnTo>
                <a:lnTo>
                  <a:pt x="4168" y="8466"/>
                </a:lnTo>
                <a:lnTo>
                  <a:pt x="4335" y="8383"/>
                </a:lnTo>
                <a:lnTo>
                  <a:pt x="4478" y="8252"/>
                </a:lnTo>
                <a:lnTo>
                  <a:pt x="4549" y="8085"/>
                </a:lnTo>
                <a:lnTo>
                  <a:pt x="4549" y="7978"/>
                </a:lnTo>
                <a:lnTo>
                  <a:pt x="4549" y="7001"/>
                </a:lnTo>
                <a:lnTo>
                  <a:pt x="4549" y="6906"/>
                </a:lnTo>
                <a:lnTo>
                  <a:pt x="4478" y="6728"/>
                </a:lnTo>
                <a:lnTo>
                  <a:pt x="4335" y="6597"/>
                </a:lnTo>
                <a:lnTo>
                  <a:pt x="4168" y="6525"/>
                </a:lnTo>
                <a:lnTo>
                  <a:pt x="4061" y="6513"/>
                </a:lnTo>
                <a:lnTo>
                  <a:pt x="3084" y="6513"/>
                </a:lnTo>
                <a:lnTo>
                  <a:pt x="2989" y="6525"/>
                </a:lnTo>
                <a:lnTo>
                  <a:pt x="2811" y="6597"/>
                </a:lnTo>
                <a:lnTo>
                  <a:pt x="2680" y="6728"/>
                </a:lnTo>
                <a:lnTo>
                  <a:pt x="2608" y="6906"/>
                </a:lnTo>
                <a:lnTo>
                  <a:pt x="2596" y="7001"/>
                </a:lnTo>
                <a:lnTo>
                  <a:pt x="2596" y="7168"/>
                </a:lnTo>
                <a:lnTo>
                  <a:pt x="1620" y="7168"/>
                </a:lnTo>
                <a:lnTo>
                  <a:pt x="1489" y="7144"/>
                </a:lnTo>
                <a:lnTo>
                  <a:pt x="1322" y="6966"/>
                </a:lnTo>
                <a:lnTo>
                  <a:pt x="1298" y="6835"/>
                </a:lnTo>
                <a:lnTo>
                  <a:pt x="1298" y="4560"/>
                </a:lnTo>
                <a:lnTo>
                  <a:pt x="2596" y="4560"/>
                </a:lnTo>
                <a:lnTo>
                  <a:pt x="2596" y="4727"/>
                </a:lnTo>
                <a:lnTo>
                  <a:pt x="2608" y="4822"/>
                </a:lnTo>
                <a:lnTo>
                  <a:pt x="2680" y="5001"/>
                </a:lnTo>
                <a:lnTo>
                  <a:pt x="2811" y="5132"/>
                </a:lnTo>
                <a:lnTo>
                  <a:pt x="2989" y="5203"/>
                </a:lnTo>
                <a:lnTo>
                  <a:pt x="3084" y="5215"/>
                </a:lnTo>
                <a:lnTo>
                  <a:pt x="4061" y="5215"/>
                </a:lnTo>
                <a:lnTo>
                  <a:pt x="4168" y="5203"/>
                </a:lnTo>
                <a:lnTo>
                  <a:pt x="4335" y="5132"/>
                </a:lnTo>
                <a:lnTo>
                  <a:pt x="4478" y="5001"/>
                </a:lnTo>
                <a:lnTo>
                  <a:pt x="4549" y="4822"/>
                </a:lnTo>
                <a:lnTo>
                  <a:pt x="4549" y="4727"/>
                </a:lnTo>
                <a:lnTo>
                  <a:pt x="4549" y="3751"/>
                </a:lnTo>
                <a:lnTo>
                  <a:pt x="4549" y="3644"/>
                </a:lnTo>
                <a:lnTo>
                  <a:pt x="4478" y="3477"/>
                </a:lnTo>
                <a:lnTo>
                  <a:pt x="4335" y="3334"/>
                </a:lnTo>
                <a:lnTo>
                  <a:pt x="4168" y="3263"/>
                </a:lnTo>
                <a:lnTo>
                  <a:pt x="2989" y="3263"/>
                </a:lnTo>
                <a:lnTo>
                  <a:pt x="2811" y="3334"/>
                </a:lnTo>
                <a:lnTo>
                  <a:pt x="2680" y="3477"/>
                </a:lnTo>
                <a:lnTo>
                  <a:pt x="2608" y="3644"/>
                </a:lnTo>
                <a:lnTo>
                  <a:pt x="2596" y="3751"/>
                </a:lnTo>
                <a:lnTo>
                  <a:pt x="2596" y="3906"/>
                </a:lnTo>
                <a:lnTo>
                  <a:pt x="1298" y="3906"/>
                </a:lnTo>
                <a:lnTo>
                  <a:pt x="1298" y="1953"/>
                </a:lnTo>
                <a:lnTo>
                  <a:pt x="1560" y="1953"/>
                </a:lnTo>
                <a:lnTo>
                  <a:pt x="1739" y="1870"/>
                </a:lnTo>
                <a:lnTo>
                  <a:pt x="1870" y="1739"/>
                </a:lnTo>
                <a:lnTo>
                  <a:pt x="1941" y="1572"/>
                </a:lnTo>
                <a:lnTo>
                  <a:pt x="1953" y="1465"/>
                </a:lnTo>
                <a:lnTo>
                  <a:pt x="1953" y="488"/>
                </a:lnTo>
                <a:lnTo>
                  <a:pt x="1941" y="393"/>
                </a:lnTo>
                <a:lnTo>
                  <a:pt x="1870" y="215"/>
                </a:lnTo>
                <a:lnTo>
                  <a:pt x="1739" y="84"/>
                </a:lnTo>
                <a:lnTo>
                  <a:pt x="1560" y="12"/>
                </a:lnTo>
                <a:lnTo>
                  <a:pt x="14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160"/>
          <p:cNvSpPr/>
          <p:nvPr/>
        </p:nvSpPr>
        <p:spPr>
          <a:xfrm>
            <a:off x="9420019" y="6471698"/>
            <a:ext cx="581469" cy="581413"/>
          </a:xfrm>
          <a:custGeom>
            <a:avLst/>
            <a:gdLst/>
            <a:ahLst/>
            <a:cxnLst/>
            <a:rect l="l" t="t" r="r" b="b"/>
            <a:pathLst>
              <a:path w="10408" h="10407" extrusionOk="0">
                <a:moveTo>
                  <a:pt x="2930" y="4239"/>
                </a:moveTo>
                <a:lnTo>
                  <a:pt x="2799" y="4251"/>
                </a:lnTo>
                <a:lnTo>
                  <a:pt x="2620" y="4430"/>
                </a:lnTo>
                <a:lnTo>
                  <a:pt x="2608" y="4561"/>
                </a:lnTo>
                <a:lnTo>
                  <a:pt x="2608" y="5859"/>
                </a:lnTo>
                <a:lnTo>
                  <a:pt x="2620" y="5990"/>
                </a:lnTo>
                <a:lnTo>
                  <a:pt x="2799" y="6168"/>
                </a:lnTo>
                <a:lnTo>
                  <a:pt x="2930" y="6192"/>
                </a:lnTo>
                <a:lnTo>
                  <a:pt x="3061" y="6168"/>
                </a:lnTo>
                <a:lnTo>
                  <a:pt x="3239" y="5990"/>
                </a:lnTo>
                <a:lnTo>
                  <a:pt x="3263" y="5859"/>
                </a:lnTo>
                <a:lnTo>
                  <a:pt x="3263" y="4561"/>
                </a:lnTo>
                <a:lnTo>
                  <a:pt x="3239" y="4430"/>
                </a:lnTo>
                <a:lnTo>
                  <a:pt x="3061" y="4251"/>
                </a:lnTo>
                <a:lnTo>
                  <a:pt x="2930" y="4239"/>
                </a:lnTo>
                <a:close/>
                <a:moveTo>
                  <a:pt x="4239" y="2287"/>
                </a:moveTo>
                <a:lnTo>
                  <a:pt x="4108" y="2299"/>
                </a:lnTo>
                <a:lnTo>
                  <a:pt x="3930" y="2477"/>
                </a:lnTo>
                <a:lnTo>
                  <a:pt x="3906" y="2608"/>
                </a:lnTo>
                <a:lnTo>
                  <a:pt x="3906" y="5859"/>
                </a:lnTo>
                <a:lnTo>
                  <a:pt x="3930" y="5990"/>
                </a:lnTo>
                <a:lnTo>
                  <a:pt x="4108" y="6168"/>
                </a:lnTo>
                <a:lnTo>
                  <a:pt x="4239" y="6192"/>
                </a:lnTo>
                <a:lnTo>
                  <a:pt x="4359" y="6168"/>
                </a:lnTo>
                <a:lnTo>
                  <a:pt x="4537" y="5990"/>
                </a:lnTo>
                <a:lnTo>
                  <a:pt x="4561" y="5859"/>
                </a:lnTo>
                <a:lnTo>
                  <a:pt x="4561" y="2608"/>
                </a:lnTo>
                <a:lnTo>
                  <a:pt x="4537" y="2477"/>
                </a:lnTo>
                <a:lnTo>
                  <a:pt x="4359" y="2299"/>
                </a:lnTo>
                <a:lnTo>
                  <a:pt x="4239" y="2287"/>
                </a:lnTo>
                <a:close/>
                <a:moveTo>
                  <a:pt x="5537" y="3584"/>
                </a:moveTo>
                <a:lnTo>
                  <a:pt x="5406" y="3596"/>
                </a:lnTo>
                <a:lnTo>
                  <a:pt x="5228" y="3775"/>
                </a:lnTo>
                <a:lnTo>
                  <a:pt x="5216" y="3906"/>
                </a:lnTo>
                <a:lnTo>
                  <a:pt x="5216" y="5859"/>
                </a:lnTo>
                <a:lnTo>
                  <a:pt x="5228" y="5990"/>
                </a:lnTo>
                <a:lnTo>
                  <a:pt x="5406" y="6168"/>
                </a:lnTo>
                <a:lnTo>
                  <a:pt x="5537" y="6192"/>
                </a:lnTo>
                <a:lnTo>
                  <a:pt x="5668" y="6168"/>
                </a:lnTo>
                <a:lnTo>
                  <a:pt x="5847" y="5990"/>
                </a:lnTo>
                <a:lnTo>
                  <a:pt x="5859" y="5859"/>
                </a:lnTo>
                <a:lnTo>
                  <a:pt x="5859" y="3906"/>
                </a:lnTo>
                <a:lnTo>
                  <a:pt x="5847" y="3775"/>
                </a:lnTo>
                <a:lnTo>
                  <a:pt x="5668" y="3596"/>
                </a:lnTo>
                <a:lnTo>
                  <a:pt x="5537" y="3584"/>
                </a:lnTo>
                <a:close/>
                <a:moveTo>
                  <a:pt x="4239" y="655"/>
                </a:moveTo>
                <a:lnTo>
                  <a:pt x="4597" y="667"/>
                </a:lnTo>
                <a:lnTo>
                  <a:pt x="5299" y="810"/>
                </a:lnTo>
                <a:lnTo>
                  <a:pt x="5942" y="1084"/>
                </a:lnTo>
                <a:lnTo>
                  <a:pt x="6514" y="1465"/>
                </a:lnTo>
                <a:lnTo>
                  <a:pt x="7002" y="1953"/>
                </a:lnTo>
                <a:lnTo>
                  <a:pt x="7383" y="2525"/>
                </a:lnTo>
                <a:lnTo>
                  <a:pt x="7657" y="3168"/>
                </a:lnTo>
                <a:lnTo>
                  <a:pt x="7800" y="3870"/>
                </a:lnTo>
                <a:lnTo>
                  <a:pt x="7811" y="4239"/>
                </a:lnTo>
                <a:lnTo>
                  <a:pt x="7800" y="4608"/>
                </a:lnTo>
                <a:lnTo>
                  <a:pt x="7657" y="5299"/>
                </a:lnTo>
                <a:lnTo>
                  <a:pt x="7383" y="5942"/>
                </a:lnTo>
                <a:lnTo>
                  <a:pt x="7002" y="6514"/>
                </a:lnTo>
                <a:lnTo>
                  <a:pt x="6514" y="7002"/>
                </a:lnTo>
                <a:lnTo>
                  <a:pt x="5942" y="7383"/>
                </a:lnTo>
                <a:lnTo>
                  <a:pt x="5299" y="7657"/>
                </a:lnTo>
                <a:lnTo>
                  <a:pt x="4597" y="7799"/>
                </a:lnTo>
                <a:lnTo>
                  <a:pt x="4239" y="7811"/>
                </a:lnTo>
                <a:lnTo>
                  <a:pt x="3870" y="7799"/>
                </a:lnTo>
                <a:lnTo>
                  <a:pt x="3168" y="7657"/>
                </a:lnTo>
                <a:lnTo>
                  <a:pt x="2525" y="7383"/>
                </a:lnTo>
                <a:lnTo>
                  <a:pt x="1953" y="7002"/>
                </a:lnTo>
                <a:lnTo>
                  <a:pt x="1465" y="6514"/>
                </a:lnTo>
                <a:lnTo>
                  <a:pt x="1084" y="5942"/>
                </a:lnTo>
                <a:lnTo>
                  <a:pt x="810" y="5299"/>
                </a:lnTo>
                <a:lnTo>
                  <a:pt x="667" y="4608"/>
                </a:lnTo>
                <a:lnTo>
                  <a:pt x="656" y="4239"/>
                </a:lnTo>
                <a:lnTo>
                  <a:pt x="667" y="3870"/>
                </a:lnTo>
                <a:lnTo>
                  <a:pt x="810" y="3168"/>
                </a:lnTo>
                <a:lnTo>
                  <a:pt x="1084" y="2525"/>
                </a:lnTo>
                <a:lnTo>
                  <a:pt x="1465" y="1953"/>
                </a:lnTo>
                <a:lnTo>
                  <a:pt x="1953" y="1465"/>
                </a:lnTo>
                <a:lnTo>
                  <a:pt x="2525" y="1084"/>
                </a:lnTo>
                <a:lnTo>
                  <a:pt x="3168" y="810"/>
                </a:lnTo>
                <a:lnTo>
                  <a:pt x="3870" y="667"/>
                </a:lnTo>
                <a:lnTo>
                  <a:pt x="4239" y="655"/>
                </a:lnTo>
                <a:close/>
                <a:moveTo>
                  <a:pt x="4239" y="1"/>
                </a:moveTo>
                <a:lnTo>
                  <a:pt x="3799" y="12"/>
                </a:lnTo>
                <a:lnTo>
                  <a:pt x="2977" y="191"/>
                </a:lnTo>
                <a:lnTo>
                  <a:pt x="2215" y="513"/>
                </a:lnTo>
                <a:lnTo>
                  <a:pt x="1537" y="965"/>
                </a:lnTo>
                <a:lnTo>
                  <a:pt x="965" y="1536"/>
                </a:lnTo>
                <a:lnTo>
                  <a:pt x="501" y="2215"/>
                </a:lnTo>
                <a:lnTo>
                  <a:pt x="179" y="2977"/>
                </a:lnTo>
                <a:lnTo>
                  <a:pt x="13" y="3799"/>
                </a:lnTo>
                <a:lnTo>
                  <a:pt x="1" y="4239"/>
                </a:lnTo>
                <a:lnTo>
                  <a:pt x="13" y="4668"/>
                </a:lnTo>
                <a:lnTo>
                  <a:pt x="179" y="5501"/>
                </a:lnTo>
                <a:lnTo>
                  <a:pt x="501" y="6252"/>
                </a:lnTo>
                <a:lnTo>
                  <a:pt x="965" y="6930"/>
                </a:lnTo>
                <a:lnTo>
                  <a:pt x="1537" y="7502"/>
                </a:lnTo>
                <a:lnTo>
                  <a:pt x="2215" y="7966"/>
                </a:lnTo>
                <a:lnTo>
                  <a:pt x="2977" y="8288"/>
                </a:lnTo>
                <a:lnTo>
                  <a:pt x="3799" y="8454"/>
                </a:lnTo>
                <a:lnTo>
                  <a:pt x="4239" y="8466"/>
                </a:lnTo>
                <a:lnTo>
                  <a:pt x="4620" y="8454"/>
                </a:lnTo>
                <a:lnTo>
                  <a:pt x="5371" y="8323"/>
                </a:lnTo>
                <a:lnTo>
                  <a:pt x="6061" y="8049"/>
                </a:lnTo>
                <a:lnTo>
                  <a:pt x="6692" y="7668"/>
                </a:lnTo>
                <a:lnTo>
                  <a:pt x="6990" y="7430"/>
                </a:lnTo>
                <a:lnTo>
                  <a:pt x="9859" y="10324"/>
                </a:lnTo>
                <a:lnTo>
                  <a:pt x="9967" y="10407"/>
                </a:lnTo>
                <a:lnTo>
                  <a:pt x="10217" y="10407"/>
                </a:lnTo>
                <a:lnTo>
                  <a:pt x="10324" y="10324"/>
                </a:lnTo>
                <a:lnTo>
                  <a:pt x="10407" y="10216"/>
                </a:lnTo>
                <a:lnTo>
                  <a:pt x="10407" y="9966"/>
                </a:lnTo>
                <a:lnTo>
                  <a:pt x="10324" y="9871"/>
                </a:lnTo>
                <a:lnTo>
                  <a:pt x="7430" y="6990"/>
                </a:lnTo>
                <a:lnTo>
                  <a:pt x="7669" y="6704"/>
                </a:lnTo>
                <a:lnTo>
                  <a:pt x="8050" y="6061"/>
                </a:lnTo>
                <a:lnTo>
                  <a:pt x="8312" y="5370"/>
                </a:lnTo>
                <a:lnTo>
                  <a:pt x="8454" y="4620"/>
                </a:lnTo>
                <a:lnTo>
                  <a:pt x="8466" y="4239"/>
                </a:lnTo>
                <a:lnTo>
                  <a:pt x="8454" y="3799"/>
                </a:lnTo>
                <a:lnTo>
                  <a:pt x="8288" y="2977"/>
                </a:lnTo>
                <a:lnTo>
                  <a:pt x="7966" y="2215"/>
                </a:lnTo>
                <a:lnTo>
                  <a:pt x="7502" y="1536"/>
                </a:lnTo>
                <a:lnTo>
                  <a:pt x="6930" y="965"/>
                </a:lnTo>
                <a:lnTo>
                  <a:pt x="6252" y="513"/>
                </a:lnTo>
                <a:lnTo>
                  <a:pt x="5490" y="191"/>
                </a:lnTo>
                <a:lnTo>
                  <a:pt x="4668" y="12"/>
                </a:lnTo>
                <a:lnTo>
                  <a:pt x="4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160"/>
          <p:cNvSpPr/>
          <p:nvPr/>
        </p:nvSpPr>
        <p:spPr>
          <a:xfrm>
            <a:off x="2782138" y="6526224"/>
            <a:ext cx="473645" cy="473030"/>
          </a:xfrm>
          <a:custGeom>
            <a:avLst/>
            <a:gdLst/>
            <a:ahLst/>
            <a:cxnLst/>
            <a:rect l="l" t="t" r="r" b="b"/>
            <a:pathLst>
              <a:path w="8478" h="8467" extrusionOk="0">
                <a:moveTo>
                  <a:pt x="7823" y="656"/>
                </a:moveTo>
                <a:lnTo>
                  <a:pt x="4894" y="7812"/>
                </a:lnTo>
                <a:lnTo>
                  <a:pt x="4894" y="3585"/>
                </a:lnTo>
                <a:lnTo>
                  <a:pt x="643" y="3585"/>
                </a:lnTo>
                <a:lnTo>
                  <a:pt x="7823" y="656"/>
                </a:lnTo>
                <a:close/>
                <a:moveTo>
                  <a:pt x="7859" y="1"/>
                </a:moveTo>
                <a:lnTo>
                  <a:pt x="7668" y="25"/>
                </a:lnTo>
                <a:lnTo>
                  <a:pt x="7573" y="48"/>
                </a:lnTo>
                <a:lnTo>
                  <a:pt x="417" y="2978"/>
                </a:lnTo>
                <a:lnTo>
                  <a:pt x="310" y="3037"/>
                </a:lnTo>
                <a:lnTo>
                  <a:pt x="143" y="3180"/>
                </a:lnTo>
                <a:lnTo>
                  <a:pt x="36" y="3370"/>
                </a:lnTo>
                <a:lnTo>
                  <a:pt x="0" y="3597"/>
                </a:lnTo>
                <a:lnTo>
                  <a:pt x="24" y="3716"/>
                </a:lnTo>
                <a:lnTo>
                  <a:pt x="48" y="3823"/>
                </a:lnTo>
                <a:lnTo>
                  <a:pt x="167" y="4013"/>
                </a:lnTo>
                <a:lnTo>
                  <a:pt x="334" y="4156"/>
                </a:lnTo>
                <a:lnTo>
                  <a:pt x="536" y="4228"/>
                </a:lnTo>
                <a:lnTo>
                  <a:pt x="643" y="4240"/>
                </a:lnTo>
                <a:lnTo>
                  <a:pt x="4227" y="4240"/>
                </a:lnTo>
                <a:lnTo>
                  <a:pt x="4227" y="7824"/>
                </a:lnTo>
                <a:lnTo>
                  <a:pt x="4227" y="7931"/>
                </a:lnTo>
                <a:lnTo>
                  <a:pt x="4310" y="8145"/>
                </a:lnTo>
                <a:lnTo>
                  <a:pt x="4465" y="8312"/>
                </a:lnTo>
                <a:lnTo>
                  <a:pt x="4656" y="8431"/>
                </a:lnTo>
                <a:lnTo>
                  <a:pt x="4763" y="8455"/>
                </a:lnTo>
                <a:lnTo>
                  <a:pt x="4882" y="8467"/>
                </a:lnTo>
                <a:lnTo>
                  <a:pt x="5096" y="8443"/>
                </a:lnTo>
                <a:lnTo>
                  <a:pt x="5299" y="8336"/>
                </a:lnTo>
                <a:lnTo>
                  <a:pt x="5442" y="8169"/>
                </a:lnTo>
                <a:lnTo>
                  <a:pt x="5501" y="8062"/>
                </a:lnTo>
                <a:lnTo>
                  <a:pt x="8430" y="906"/>
                </a:lnTo>
                <a:lnTo>
                  <a:pt x="8454" y="811"/>
                </a:lnTo>
                <a:lnTo>
                  <a:pt x="8478" y="620"/>
                </a:lnTo>
                <a:lnTo>
                  <a:pt x="8406" y="346"/>
                </a:lnTo>
                <a:lnTo>
                  <a:pt x="8287" y="191"/>
                </a:lnTo>
                <a:lnTo>
                  <a:pt x="8216" y="132"/>
                </a:lnTo>
                <a:lnTo>
                  <a:pt x="8037" y="37"/>
                </a:lnTo>
                <a:lnTo>
                  <a:pt x="78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160"/>
          <p:cNvSpPr/>
          <p:nvPr/>
        </p:nvSpPr>
        <p:spPr>
          <a:xfrm>
            <a:off x="3916283" y="6471698"/>
            <a:ext cx="436437" cy="580128"/>
          </a:xfrm>
          <a:custGeom>
            <a:avLst/>
            <a:gdLst/>
            <a:ahLst/>
            <a:cxnLst/>
            <a:rect l="l" t="t" r="r" b="b"/>
            <a:pathLst>
              <a:path w="7812" h="10384" extrusionOk="0">
                <a:moveTo>
                  <a:pt x="3906" y="2930"/>
                </a:moveTo>
                <a:lnTo>
                  <a:pt x="4108" y="2941"/>
                </a:lnTo>
                <a:lnTo>
                  <a:pt x="4453" y="3096"/>
                </a:lnTo>
                <a:lnTo>
                  <a:pt x="4715" y="3358"/>
                </a:lnTo>
                <a:lnTo>
                  <a:pt x="4870" y="3715"/>
                </a:lnTo>
                <a:lnTo>
                  <a:pt x="4882" y="3906"/>
                </a:lnTo>
                <a:lnTo>
                  <a:pt x="4870" y="4108"/>
                </a:lnTo>
                <a:lnTo>
                  <a:pt x="4715" y="4454"/>
                </a:lnTo>
                <a:lnTo>
                  <a:pt x="4453" y="4727"/>
                </a:lnTo>
                <a:lnTo>
                  <a:pt x="4108" y="4870"/>
                </a:lnTo>
                <a:lnTo>
                  <a:pt x="3906" y="4882"/>
                </a:lnTo>
                <a:lnTo>
                  <a:pt x="3703" y="4870"/>
                </a:lnTo>
                <a:lnTo>
                  <a:pt x="3358" y="4727"/>
                </a:lnTo>
                <a:lnTo>
                  <a:pt x="3084" y="4454"/>
                </a:lnTo>
                <a:lnTo>
                  <a:pt x="2941" y="4108"/>
                </a:lnTo>
                <a:lnTo>
                  <a:pt x="2929" y="3906"/>
                </a:lnTo>
                <a:lnTo>
                  <a:pt x="2941" y="3715"/>
                </a:lnTo>
                <a:lnTo>
                  <a:pt x="3084" y="3358"/>
                </a:lnTo>
                <a:lnTo>
                  <a:pt x="3358" y="3096"/>
                </a:lnTo>
                <a:lnTo>
                  <a:pt x="3703" y="2941"/>
                </a:lnTo>
                <a:lnTo>
                  <a:pt x="3906" y="2930"/>
                </a:lnTo>
                <a:close/>
                <a:moveTo>
                  <a:pt x="3739" y="2287"/>
                </a:moveTo>
                <a:lnTo>
                  <a:pt x="3417" y="2346"/>
                </a:lnTo>
                <a:lnTo>
                  <a:pt x="3132" y="2477"/>
                </a:lnTo>
                <a:lnTo>
                  <a:pt x="2870" y="2656"/>
                </a:lnTo>
                <a:lnTo>
                  <a:pt x="2644" y="2870"/>
                </a:lnTo>
                <a:lnTo>
                  <a:pt x="2465" y="3132"/>
                </a:lnTo>
                <a:lnTo>
                  <a:pt x="2346" y="3418"/>
                </a:lnTo>
                <a:lnTo>
                  <a:pt x="2286" y="3739"/>
                </a:lnTo>
                <a:lnTo>
                  <a:pt x="2274" y="3906"/>
                </a:lnTo>
                <a:lnTo>
                  <a:pt x="2286" y="4073"/>
                </a:lnTo>
                <a:lnTo>
                  <a:pt x="2346" y="4394"/>
                </a:lnTo>
                <a:lnTo>
                  <a:pt x="2465" y="4692"/>
                </a:lnTo>
                <a:lnTo>
                  <a:pt x="2644" y="4942"/>
                </a:lnTo>
                <a:lnTo>
                  <a:pt x="2870" y="5168"/>
                </a:lnTo>
                <a:lnTo>
                  <a:pt x="3132" y="5347"/>
                </a:lnTo>
                <a:lnTo>
                  <a:pt x="3417" y="5466"/>
                </a:lnTo>
                <a:lnTo>
                  <a:pt x="3739" y="5537"/>
                </a:lnTo>
                <a:lnTo>
                  <a:pt x="4072" y="5537"/>
                </a:lnTo>
                <a:lnTo>
                  <a:pt x="4394" y="5466"/>
                </a:lnTo>
                <a:lnTo>
                  <a:pt x="4680" y="5347"/>
                </a:lnTo>
                <a:lnTo>
                  <a:pt x="4942" y="5168"/>
                </a:lnTo>
                <a:lnTo>
                  <a:pt x="5168" y="4942"/>
                </a:lnTo>
                <a:lnTo>
                  <a:pt x="5334" y="4692"/>
                </a:lnTo>
                <a:lnTo>
                  <a:pt x="5465" y="4394"/>
                </a:lnTo>
                <a:lnTo>
                  <a:pt x="5525" y="4073"/>
                </a:lnTo>
                <a:lnTo>
                  <a:pt x="5537" y="3906"/>
                </a:lnTo>
                <a:lnTo>
                  <a:pt x="5525" y="3739"/>
                </a:lnTo>
                <a:lnTo>
                  <a:pt x="5465" y="3418"/>
                </a:lnTo>
                <a:lnTo>
                  <a:pt x="5334" y="3132"/>
                </a:lnTo>
                <a:lnTo>
                  <a:pt x="5168" y="2870"/>
                </a:lnTo>
                <a:lnTo>
                  <a:pt x="4942" y="2656"/>
                </a:lnTo>
                <a:lnTo>
                  <a:pt x="4680" y="2477"/>
                </a:lnTo>
                <a:lnTo>
                  <a:pt x="4394" y="2346"/>
                </a:lnTo>
                <a:lnTo>
                  <a:pt x="4072" y="2287"/>
                </a:lnTo>
                <a:close/>
                <a:moveTo>
                  <a:pt x="3906" y="655"/>
                </a:moveTo>
                <a:lnTo>
                  <a:pt x="4239" y="667"/>
                </a:lnTo>
                <a:lnTo>
                  <a:pt x="4870" y="798"/>
                </a:lnTo>
                <a:lnTo>
                  <a:pt x="5454" y="1036"/>
                </a:lnTo>
                <a:lnTo>
                  <a:pt x="5977" y="1394"/>
                </a:lnTo>
                <a:lnTo>
                  <a:pt x="6418" y="1834"/>
                </a:lnTo>
                <a:lnTo>
                  <a:pt x="6775" y="2358"/>
                </a:lnTo>
                <a:lnTo>
                  <a:pt x="7013" y="2941"/>
                </a:lnTo>
                <a:lnTo>
                  <a:pt x="7144" y="3573"/>
                </a:lnTo>
                <a:lnTo>
                  <a:pt x="7156" y="3906"/>
                </a:lnTo>
                <a:lnTo>
                  <a:pt x="7144" y="4156"/>
                </a:lnTo>
                <a:lnTo>
                  <a:pt x="6978" y="4811"/>
                </a:lnTo>
                <a:lnTo>
                  <a:pt x="6823" y="5204"/>
                </a:lnTo>
                <a:lnTo>
                  <a:pt x="6644" y="5597"/>
                </a:lnTo>
                <a:lnTo>
                  <a:pt x="6192" y="6442"/>
                </a:lnTo>
                <a:lnTo>
                  <a:pt x="5942" y="6871"/>
                </a:lnTo>
                <a:lnTo>
                  <a:pt x="5394" y="7704"/>
                </a:lnTo>
                <a:lnTo>
                  <a:pt x="4334" y="9181"/>
                </a:lnTo>
                <a:lnTo>
                  <a:pt x="3906" y="9716"/>
                </a:lnTo>
                <a:lnTo>
                  <a:pt x="3477" y="9181"/>
                </a:lnTo>
                <a:lnTo>
                  <a:pt x="2405" y="7704"/>
                </a:lnTo>
                <a:lnTo>
                  <a:pt x="1870" y="6871"/>
                </a:lnTo>
                <a:lnTo>
                  <a:pt x="1608" y="6442"/>
                </a:lnTo>
                <a:lnTo>
                  <a:pt x="1167" y="5597"/>
                </a:lnTo>
                <a:lnTo>
                  <a:pt x="989" y="5204"/>
                </a:lnTo>
                <a:lnTo>
                  <a:pt x="834" y="4811"/>
                </a:lnTo>
                <a:lnTo>
                  <a:pt x="667" y="4156"/>
                </a:lnTo>
                <a:lnTo>
                  <a:pt x="643" y="3906"/>
                </a:lnTo>
                <a:lnTo>
                  <a:pt x="655" y="3573"/>
                </a:lnTo>
                <a:lnTo>
                  <a:pt x="786" y="2941"/>
                </a:lnTo>
                <a:lnTo>
                  <a:pt x="1036" y="2358"/>
                </a:lnTo>
                <a:lnTo>
                  <a:pt x="1381" y="1834"/>
                </a:lnTo>
                <a:lnTo>
                  <a:pt x="1834" y="1394"/>
                </a:lnTo>
                <a:lnTo>
                  <a:pt x="2346" y="1036"/>
                </a:lnTo>
                <a:lnTo>
                  <a:pt x="2929" y="798"/>
                </a:lnTo>
                <a:lnTo>
                  <a:pt x="3572" y="667"/>
                </a:lnTo>
                <a:lnTo>
                  <a:pt x="3906" y="655"/>
                </a:lnTo>
                <a:close/>
                <a:moveTo>
                  <a:pt x="3906" y="1"/>
                </a:moveTo>
                <a:lnTo>
                  <a:pt x="3501" y="12"/>
                </a:lnTo>
                <a:lnTo>
                  <a:pt x="2739" y="167"/>
                </a:lnTo>
                <a:lnTo>
                  <a:pt x="2036" y="465"/>
                </a:lnTo>
                <a:lnTo>
                  <a:pt x="1417" y="894"/>
                </a:lnTo>
                <a:lnTo>
                  <a:pt x="881" y="1417"/>
                </a:lnTo>
                <a:lnTo>
                  <a:pt x="465" y="2048"/>
                </a:lnTo>
                <a:lnTo>
                  <a:pt x="167" y="2739"/>
                </a:lnTo>
                <a:lnTo>
                  <a:pt x="12" y="3513"/>
                </a:lnTo>
                <a:lnTo>
                  <a:pt x="0" y="3906"/>
                </a:lnTo>
                <a:lnTo>
                  <a:pt x="12" y="4251"/>
                </a:lnTo>
                <a:lnTo>
                  <a:pt x="215" y="5037"/>
                </a:lnTo>
                <a:lnTo>
                  <a:pt x="572" y="5882"/>
                </a:lnTo>
                <a:lnTo>
                  <a:pt x="1048" y="6764"/>
                </a:lnTo>
                <a:lnTo>
                  <a:pt x="1870" y="8085"/>
                </a:lnTo>
                <a:lnTo>
                  <a:pt x="2977" y="9609"/>
                </a:lnTo>
                <a:lnTo>
                  <a:pt x="3417" y="10157"/>
                </a:lnTo>
                <a:lnTo>
                  <a:pt x="3525" y="10264"/>
                </a:lnTo>
                <a:lnTo>
                  <a:pt x="3775" y="10383"/>
                </a:lnTo>
                <a:lnTo>
                  <a:pt x="4037" y="10383"/>
                </a:lnTo>
                <a:lnTo>
                  <a:pt x="4287" y="10264"/>
                </a:lnTo>
                <a:lnTo>
                  <a:pt x="4382" y="10157"/>
                </a:lnTo>
                <a:lnTo>
                  <a:pt x="4822" y="9609"/>
                </a:lnTo>
                <a:lnTo>
                  <a:pt x="5930" y="8085"/>
                </a:lnTo>
                <a:lnTo>
                  <a:pt x="6763" y="6764"/>
                </a:lnTo>
                <a:lnTo>
                  <a:pt x="7228" y="5882"/>
                </a:lnTo>
                <a:lnTo>
                  <a:pt x="7597" y="5037"/>
                </a:lnTo>
                <a:lnTo>
                  <a:pt x="7787" y="4251"/>
                </a:lnTo>
                <a:lnTo>
                  <a:pt x="7811" y="3906"/>
                </a:lnTo>
                <a:lnTo>
                  <a:pt x="7799" y="3513"/>
                </a:lnTo>
                <a:lnTo>
                  <a:pt x="7644" y="2739"/>
                </a:lnTo>
                <a:lnTo>
                  <a:pt x="7347" y="2048"/>
                </a:lnTo>
                <a:lnTo>
                  <a:pt x="6918" y="1417"/>
                </a:lnTo>
                <a:lnTo>
                  <a:pt x="6394" y="894"/>
                </a:lnTo>
                <a:lnTo>
                  <a:pt x="5775" y="465"/>
                </a:lnTo>
                <a:lnTo>
                  <a:pt x="5073" y="167"/>
                </a:lnTo>
                <a:lnTo>
                  <a:pt x="4310" y="12"/>
                </a:lnTo>
                <a:lnTo>
                  <a:pt x="39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60"/>
          <p:cNvSpPr/>
          <p:nvPr/>
        </p:nvSpPr>
        <p:spPr>
          <a:xfrm>
            <a:off x="4995175" y="6471698"/>
            <a:ext cx="509623" cy="582083"/>
          </a:xfrm>
          <a:custGeom>
            <a:avLst/>
            <a:gdLst/>
            <a:ahLst/>
            <a:cxnLst/>
            <a:rect l="l" t="t" r="r" b="b"/>
            <a:pathLst>
              <a:path w="9122" h="10419" extrusionOk="0">
                <a:moveTo>
                  <a:pt x="4752" y="655"/>
                </a:moveTo>
                <a:lnTo>
                  <a:pt x="5133" y="739"/>
                </a:lnTo>
                <a:lnTo>
                  <a:pt x="5490" y="882"/>
                </a:lnTo>
                <a:lnTo>
                  <a:pt x="5800" y="1096"/>
                </a:lnTo>
                <a:lnTo>
                  <a:pt x="6062" y="1358"/>
                </a:lnTo>
                <a:lnTo>
                  <a:pt x="6276" y="1679"/>
                </a:lnTo>
                <a:lnTo>
                  <a:pt x="6419" y="2025"/>
                </a:lnTo>
                <a:lnTo>
                  <a:pt x="6502" y="2406"/>
                </a:lnTo>
                <a:lnTo>
                  <a:pt x="6514" y="2608"/>
                </a:lnTo>
                <a:lnTo>
                  <a:pt x="6514" y="3906"/>
                </a:lnTo>
                <a:lnTo>
                  <a:pt x="2609" y="3906"/>
                </a:lnTo>
                <a:lnTo>
                  <a:pt x="2609" y="2608"/>
                </a:lnTo>
                <a:lnTo>
                  <a:pt x="2609" y="2406"/>
                </a:lnTo>
                <a:lnTo>
                  <a:pt x="2692" y="2025"/>
                </a:lnTo>
                <a:lnTo>
                  <a:pt x="2835" y="1679"/>
                </a:lnTo>
                <a:lnTo>
                  <a:pt x="3049" y="1358"/>
                </a:lnTo>
                <a:lnTo>
                  <a:pt x="3311" y="1096"/>
                </a:lnTo>
                <a:lnTo>
                  <a:pt x="3621" y="882"/>
                </a:lnTo>
                <a:lnTo>
                  <a:pt x="3978" y="739"/>
                </a:lnTo>
                <a:lnTo>
                  <a:pt x="4359" y="655"/>
                </a:lnTo>
                <a:close/>
                <a:moveTo>
                  <a:pt x="7490" y="4561"/>
                </a:moveTo>
                <a:lnTo>
                  <a:pt x="7681" y="4573"/>
                </a:lnTo>
                <a:lnTo>
                  <a:pt x="8038" y="4716"/>
                </a:lnTo>
                <a:lnTo>
                  <a:pt x="8300" y="4989"/>
                </a:lnTo>
                <a:lnTo>
                  <a:pt x="8455" y="5335"/>
                </a:lnTo>
                <a:lnTo>
                  <a:pt x="8467" y="5537"/>
                </a:lnTo>
                <a:lnTo>
                  <a:pt x="8467" y="8788"/>
                </a:lnTo>
                <a:lnTo>
                  <a:pt x="8455" y="8990"/>
                </a:lnTo>
                <a:lnTo>
                  <a:pt x="8300" y="9347"/>
                </a:lnTo>
                <a:lnTo>
                  <a:pt x="8038" y="9609"/>
                </a:lnTo>
                <a:lnTo>
                  <a:pt x="7681" y="9752"/>
                </a:lnTo>
                <a:lnTo>
                  <a:pt x="7490" y="9764"/>
                </a:lnTo>
                <a:lnTo>
                  <a:pt x="1632" y="9764"/>
                </a:lnTo>
                <a:lnTo>
                  <a:pt x="1430" y="9752"/>
                </a:lnTo>
                <a:lnTo>
                  <a:pt x="1073" y="9609"/>
                </a:lnTo>
                <a:lnTo>
                  <a:pt x="811" y="9347"/>
                </a:lnTo>
                <a:lnTo>
                  <a:pt x="668" y="8990"/>
                </a:lnTo>
                <a:lnTo>
                  <a:pt x="656" y="8788"/>
                </a:lnTo>
                <a:lnTo>
                  <a:pt x="656" y="5537"/>
                </a:lnTo>
                <a:lnTo>
                  <a:pt x="668" y="5335"/>
                </a:lnTo>
                <a:lnTo>
                  <a:pt x="811" y="4989"/>
                </a:lnTo>
                <a:lnTo>
                  <a:pt x="1073" y="4716"/>
                </a:lnTo>
                <a:lnTo>
                  <a:pt x="1430" y="4573"/>
                </a:lnTo>
                <a:lnTo>
                  <a:pt x="1632" y="4561"/>
                </a:lnTo>
                <a:close/>
                <a:moveTo>
                  <a:pt x="4561" y="1"/>
                </a:moveTo>
                <a:lnTo>
                  <a:pt x="4287" y="12"/>
                </a:lnTo>
                <a:lnTo>
                  <a:pt x="3775" y="120"/>
                </a:lnTo>
                <a:lnTo>
                  <a:pt x="3311" y="310"/>
                </a:lnTo>
                <a:lnTo>
                  <a:pt x="2894" y="596"/>
                </a:lnTo>
                <a:lnTo>
                  <a:pt x="2549" y="953"/>
                </a:lnTo>
                <a:lnTo>
                  <a:pt x="2263" y="1358"/>
                </a:lnTo>
                <a:lnTo>
                  <a:pt x="2061" y="1834"/>
                </a:lnTo>
                <a:lnTo>
                  <a:pt x="1966" y="2334"/>
                </a:lnTo>
                <a:lnTo>
                  <a:pt x="1954" y="2608"/>
                </a:lnTo>
                <a:lnTo>
                  <a:pt x="1954" y="3906"/>
                </a:lnTo>
                <a:lnTo>
                  <a:pt x="1632" y="3906"/>
                </a:lnTo>
                <a:lnTo>
                  <a:pt x="1454" y="3918"/>
                </a:lnTo>
                <a:lnTo>
                  <a:pt x="1144" y="3977"/>
                </a:lnTo>
                <a:lnTo>
                  <a:pt x="846" y="4108"/>
                </a:lnTo>
                <a:lnTo>
                  <a:pt x="584" y="4275"/>
                </a:lnTo>
                <a:lnTo>
                  <a:pt x="370" y="4501"/>
                </a:lnTo>
                <a:lnTo>
                  <a:pt x="192" y="4763"/>
                </a:lnTo>
                <a:lnTo>
                  <a:pt x="72" y="5049"/>
                </a:lnTo>
                <a:lnTo>
                  <a:pt x="1" y="5370"/>
                </a:lnTo>
                <a:lnTo>
                  <a:pt x="1" y="5537"/>
                </a:lnTo>
                <a:lnTo>
                  <a:pt x="1" y="8800"/>
                </a:lnTo>
                <a:lnTo>
                  <a:pt x="1" y="8966"/>
                </a:lnTo>
                <a:lnTo>
                  <a:pt x="72" y="9276"/>
                </a:lnTo>
                <a:lnTo>
                  <a:pt x="192" y="9574"/>
                </a:lnTo>
                <a:lnTo>
                  <a:pt x="370" y="9835"/>
                </a:lnTo>
                <a:lnTo>
                  <a:pt x="584" y="10050"/>
                </a:lnTo>
                <a:lnTo>
                  <a:pt x="846" y="10228"/>
                </a:lnTo>
                <a:lnTo>
                  <a:pt x="1144" y="10347"/>
                </a:lnTo>
                <a:lnTo>
                  <a:pt x="1454" y="10419"/>
                </a:lnTo>
                <a:lnTo>
                  <a:pt x="7657" y="10419"/>
                </a:lnTo>
                <a:lnTo>
                  <a:pt x="7979" y="10347"/>
                </a:lnTo>
                <a:lnTo>
                  <a:pt x="8264" y="10228"/>
                </a:lnTo>
                <a:lnTo>
                  <a:pt x="8526" y="10050"/>
                </a:lnTo>
                <a:lnTo>
                  <a:pt x="8741" y="9835"/>
                </a:lnTo>
                <a:lnTo>
                  <a:pt x="8919" y="9574"/>
                </a:lnTo>
                <a:lnTo>
                  <a:pt x="9050" y="9276"/>
                </a:lnTo>
                <a:lnTo>
                  <a:pt x="9110" y="8966"/>
                </a:lnTo>
                <a:lnTo>
                  <a:pt x="9122" y="8800"/>
                </a:lnTo>
                <a:lnTo>
                  <a:pt x="9122" y="5537"/>
                </a:lnTo>
                <a:lnTo>
                  <a:pt x="9110" y="5370"/>
                </a:lnTo>
                <a:lnTo>
                  <a:pt x="9050" y="5049"/>
                </a:lnTo>
                <a:lnTo>
                  <a:pt x="8919" y="4763"/>
                </a:lnTo>
                <a:lnTo>
                  <a:pt x="8741" y="4501"/>
                </a:lnTo>
                <a:lnTo>
                  <a:pt x="8526" y="4275"/>
                </a:lnTo>
                <a:lnTo>
                  <a:pt x="8264" y="4108"/>
                </a:lnTo>
                <a:lnTo>
                  <a:pt x="7967" y="3977"/>
                </a:lnTo>
                <a:lnTo>
                  <a:pt x="7657" y="3918"/>
                </a:lnTo>
                <a:lnTo>
                  <a:pt x="7490" y="3906"/>
                </a:lnTo>
                <a:lnTo>
                  <a:pt x="7157" y="3906"/>
                </a:lnTo>
                <a:lnTo>
                  <a:pt x="7157" y="2608"/>
                </a:lnTo>
                <a:lnTo>
                  <a:pt x="7157" y="2334"/>
                </a:lnTo>
                <a:lnTo>
                  <a:pt x="7050" y="1834"/>
                </a:lnTo>
                <a:lnTo>
                  <a:pt x="6847" y="1358"/>
                </a:lnTo>
                <a:lnTo>
                  <a:pt x="6574" y="953"/>
                </a:lnTo>
                <a:lnTo>
                  <a:pt x="6216" y="596"/>
                </a:lnTo>
                <a:lnTo>
                  <a:pt x="5800" y="310"/>
                </a:lnTo>
                <a:lnTo>
                  <a:pt x="5335" y="120"/>
                </a:lnTo>
                <a:lnTo>
                  <a:pt x="4823" y="12"/>
                </a:lnTo>
                <a:lnTo>
                  <a:pt x="456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60"/>
          <p:cNvSpPr/>
          <p:nvPr/>
        </p:nvSpPr>
        <p:spPr>
          <a:xfrm>
            <a:off x="6037531" y="6471698"/>
            <a:ext cx="655326" cy="582083"/>
          </a:xfrm>
          <a:custGeom>
            <a:avLst/>
            <a:gdLst/>
            <a:ahLst/>
            <a:cxnLst/>
            <a:rect l="l" t="t" r="r" b="b"/>
            <a:pathLst>
              <a:path w="11730" h="10419" extrusionOk="0">
                <a:moveTo>
                  <a:pt x="3751" y="6835"/>
                </a:moveTo>
                <a:lnTo>
                  <a:pt x="3621" y="6859"/>
                </a:lnTo>
                <a:lnTo>
                  <a:pt x="3442" y="7037"/>
                </a:lnTo>
                <a:lnTo>
                  <a:pt x="3418" y="7156"/>
                </a:lnTo>
                <a:lnTo>
                  <a:pt x="3442" y="7287"/>
                </a:lnTo>
                <a:lnTo>
                  <a:pt x="3621" y="7466"/>
                </a:lnTo>
                <a:lnTo>
                  <a:pt x="3751" y="7490"/>
                </a:lnTo>
                <a:lnTo>
                  <a:pt x="5371" y="7490"/>
                </a:lnTo>
                <a:lnTo>
                  <a:pt x="5502" y="7466"/>
                </a:lnTo>
                <a:lnTo>
                  <a:pt x="5680" y="7287"/>
                </a:lnTo>
                <a:lnTo>
                  <a:pt x="5704" y="7156"/>
                </a:lnTo>
                <a:lnTo>
                  <a:pt x="5680" y="7037"/>
                </a:lnTo>
                <a:lnTo>
                  <a:pt x="5502" y="6859"/>
                </a:lnTo>
                <a:lnTo>
                  <a:pt x="5371" y="6835"/>
                </a:lnTo>
                <a:close/>
                <a:moveTo>
                  <a:pt x="7490" y="4561"/>
                </a:moveTo>
                <a:lnTo>
                  <a:pt x="7693" y="4573"/>
                </a:lnTo>
                <a:lnTo>
                  <a:pt x="8038" y="4716"/>
                </a:lnTo>
                <a:lnTo>
                  <a:pt x="8300" y="4989"/>
                </a:lnTo>
                <a:lnTo>
                  <a:pt x="8455" y="5335"/>
                </a:lnTo>
                <a:lnTo>
                  <a:pt x="8467" y="5537"/>
                </a:lnTo>
                <a:lnTo>
                  <a:pt x="8467" y="8788"/>
                </a:lnTo>
                <a:lnTo>
                  <a:pt x="8455" y="8990"/>
                </a:lnTo>
                <a:lnTo>
                  <a:pt x="8300" y="9347"/>
                </a:lnTo>
                <a:lnTo>
                  <a:pt x="8038" y="9609"/>
                </a:lnTo>
                <a:lnTo>
                  <a:pt x="7693" y="9752"/>
                </a:lnTo>
                <a:lnTo>
                  <a:pt x="7490" y="9764"/>
                </a:lnTo>
                <a:lnTo>
                  <a:pt x="1632" y="9764"/>
                </a:lnTo>
                <a:lnTo>
                  <a:pt x="1430" y="9752"/>
                </a:lnTo>
                <a:lnTo>
                  <a:pt x="1084" y="9609"/>
                </a:lnTo>
                <a:lnTo>
                  <a:pt x="811" y="9347"/>
                </a:lnTo>
                <a:lnTo>
                  <a:pt x="668" y="8990"/>
                </a:lnTo>
                <a:lnTo>
                  <a:pt x="656" y="8788"/>
                </a:lnTo>
                <a:lnTo>
                  <a:pt x="656" y="5537"/>
                </a:lnTo>
                <a:lnTo>
                  <a:pt x="668" y="5335"/>
                </a:lnTo>
                <a:lnTo>
                  <a:pt x="811" y="4989"/>
                </a:lnTo>
                <a:lnTo>
                  <a:pt x="1084" y="4716"/>
                </a:lnTo>
                <a:lnTo>
                  <a:pt x="1430" y="4573"/>
                </a:lnTo>
                <a:lnTo>
                  <a:pt x="1632" y="4561"/>
                </a:lnTo>
                <a:close/>
                <a:moveTo>
                  <a:pt x="9121" y="1"/>
                </a:moveTo>
                <a:lnTo>
                  <a:pt x="8848" y="12"/>
                </a:lnTo>
                <a:lnTo>
                  <a:pt x="8347" y="120"/>
                </a:lnTo>
                <a:lnTo>
                  <a:pt x="7871" y="310"/>
                </a:lnTo>
                <a:lnTo>
                  <a:pt x="7454" y="596"/>
                </a:lnTo>
                <a:lnTo>
                  <a:pt x="7109" y="941"/>
                </a:lnTo>
                <a:lnTo>
                  <a:pt x="6823" y="1358"/>
                </a:lnTo>
                <a:lnTo>
                  <a:pt x="6633" y="1834"/>
                </a:lnTo>
                <a:lnTo>
                  <a:pt x="6526" y="2334"/>
                </a:lnTo>
                <a:lnTo>
                  <a:pt x="6514" y="2608"/>
                </a:lnTo>
                <a:lnTo>
                  <a:pt x="6514" y="3906"/>
                </a:lnTo>
                <a:lnTo>
                  <a:pt x="1632" y="3906"/>
                </a:lnTo>
                <a:lnTo>
                  <a:pt x="1465" y="3918"/>
                </a:lnTo>
                <a:lnTo>
                  <a:pt x="1144" y="3977"/>
                </a:lnTo>
                <a:lnTo>
                  <a:pt x="858" y="4096"/>
                </a:lnTo>
                <a:lnTo>
                  <a:pt x="596" y="4275"/>
                </a:lnTo>
                <a:lnTo>
                  <a:pt x="370" y="4501"/>
                </a:lnTo>
                <a:lnTo>
                  <a:pt x="191" y="4763"/>
                </a:lnTo>
                <a:lnTo>
                  <a:pt x="72" y="5049"/>
                </a:lnTo>
                <a:lnTo>
                  <a:pt x="13" y="5370"/>
                </a:lnTo>
                <a:lnTo>
                  <a:pt x="1" y="5537"/>
                </a:lnTo>
                <a:lnTo>
                  <a:pt x="1" y="8788"/>
                </a:lnTo>
                <a:lnTo>
                  <a:pt x="13" y="8954"/>
                </a:lnTo>
                <a:lnTo>
                  <a:pt x="72" y="9276"/>
                </a:lnTo>
                <a:lnTo>
                  <a:pt x="191" y="9574"/>
                </a:lnTo>
                <a:lnTo>
                  <a:pt x="370" y="9835"/>
                </a:lnTo>
                <a:lnTo>
                  <a:pt x="596" y="10050"/>
                </a:lnTo>
                <a:lnTo>
                  <a:pt x="858" y="10228"/>
                </a:lnTo>
                <a:lnTo>
                  <a:pt x="1144" y="10347"/>
                </a:lnTo>
                <a:lnTo>
                  <a:pt x="1465" y="10419"/>
                </a:lnTo>
                <a:lnTo>
                  <a:pt x="7657" y="10419"/>
                </a:lnTo>
                <a:lnTo>
                  <a:pt x="7978" y="10347"/>
                </a:lnTo>
                <a:lnTo>
                  <a:pt x="8264" y="10228"/>
                </a:lnTo>
                <a:lnTo>
                  <a:pt x="8526" y="10050"/>
                </a:lnTo>
                <a:lnTo>
                  <a:pt x="8752" y="9824"/>
                </a:lnTo>
                <a:lnTo>
                  <a:pt x="8931" y="9574"/>
                </a:lnTo>
                <a:lnTo>
                  <a:pt x="9050" y="9276"/>
                </a:lnTo>
                <a:lnTo>
                  <a:pt x="9110" y="8954"/>
                </a:lnTo>
                <a:lnTo>
                  <a:pt x="9121" y="8788"/>
                </a:lnTo>
                <a:lnTo>
                  <a:pt x="9121" y="5537"/>
                </a:lnTo>
                <a:lnTo>
                  <a:pt x="9110" y="5370"/>
                </a:lnTo>
                <a:lnTo>
                  <a:pt x="9050" y="5049"/>
                </a:lnTo>
                <a:lnTo>
                  <a:pt x="8931" y="4763"/>
                </a:lnTo>
                <a:lnTo>
                  <a:pt x="8752" y="4501"/>
                </a:lnTo>
                <a:lnTo>
                  <a:pt x="8526" y="4275"/>
                </a:lnTo>
                <a:lnTo>
                  <a:pt x="8264" y="4096"/>
                </a:lnTo>
                <a:lnTo>
                  <a:pt x="7978" y="3977"/>
                </a:lnTo>
                <a:lnTo>
                  <a:pt x="7657" y="3918"/>
                </a:lnTo>
                <a:lnTo>
                  <a:pt x="7490" y="3906"/>
                </a:lnTo>
                <a:lnTo>
                  <a:pt x="7169" y="3906"/>
                </a:lnTo>
                <a:lnTo>
                  <a:pt x="7169" y="2608"/>
                </a:lnTo>
                <a:lnTo>
                  <a:pt x="7169" y="2406"/>
                </a:lnTo>
                <a:lnTo>
                  <a:pt x="7252" y="2025"/>
                </a:lnTo>
                <a:lnTo>
                  <a:pt x="7395" y="1667"/>
                </a:lnTo>
                <a:lnTo>
                  <a:pt x="7609" y="1358"/>
                </a:lnTo>
                <a:lnTo>
                  <a:pt x="7871" y="1096"/>
                </a:lnTo>
                <a:lnTo>
                  <a:pt x="8181" y="882"/>
                </a:lnTo>
                <a:lnTo>
                  <a:pt x="8526" y="739"/>
                </a:lnTo>
                <a:lnTo>
                  <a:pt x="8919" y="655"/>
                </a:lnTo>
                <a:lnTo>
                  <a:pt x="9324" y="655"/>
                </a:lnTo>
                <a:lnTo>
                  <a:pt x="9705" y="739"/>
                </a:lnTo>
                <a:lnTo>
                  <a:pt x="10050" y="882"/>
                </a:lnTo>
                <a:lnTo>
                  <a:pt x="10360" y="1096"/>
                </a:lnTo>
                <a:lnTo>
                  <a:pt x="10622" y="1358"/>
                </a:lnTo>
                <a:lnTo>
                  <a:pt x="10836" y="1667"/>
                </a:lnTo>
                <a:lnTo>
                  <a:pt x="10991" y="2025"/>
                </a:lnTo>
                <a:lnTo>
                  <a:pt x="11062" y="2406"/>
                </a:lnTo>
                <a:lnTo>
                  <a:pt x="11074" y="2608"/>
                </a:lnTo>
                <a:lnTo>
                  <a:pt x="11074" y="4239"/>
                </a:lnTo>
                <a:lnTo>
                  <a:pt x="11086" y="4358"/>
                </a:lnTo>
                <a:lnTo>
                  <a:pt x="11265" y="4537"/>
                </a:lnTo>
                <a:lnTo>
                  <a:pt x="11396" y="4561"/>
                </a:lnTo>
                <a:lnTo>
                  <a:pt x="11527" y="4537"/>
                </a:lnTo>
                <a:lnTo>
                  <a:pt x="11705" y="4358"/>
                </a:lnTo>
                <a:lnTo>
                  <a:pt x="11729" y="4239"/>
                </a:lnTo>
                <a:lnTo>
                  <a:pt x="11729" y="2608"/>
                </a:lnTo>
                <a:lnTo>
                  <a:pt x="11717" y="2334"/>
                </a:lnTo>
                <a:lnTo>
                  <a:pt x="11610" y="1834"/>
                </a:lnTo>
                <a:lnTo>
                  <a:pt x="11408" y="1358"/>
                </a:lnTo>
                <a:lnTo>
                  <a:pt x="11134" y="941"/>
                </a:lnTo>
                <a:lnTo>
                  <a:pt x="10776" y="596"/>
                </a:lnTo>
                <a:lnTo>
                  <a:pt x="10360" y="310"/>
                </a:lnTo>
                <a:lnTo>
                  <a:pt x="9895" y="120"/>
                </a:lnTo>
                <a:lnTo>
                  <a:pt x="9383" y="12"/>
                </a:lnTo>
                <a:lnTo>
                  <a:pt x="91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60"/>
          <p:cNvSpPr/>
          <p:nvPr/>
        </p:nvSpPr>
        <p:spPr>
          <a:xfrm>
            <a:off x="7189664" y="6471698"/>
            <a:ext cx="580743" cy="582083"/>
          </a:xfrm>
          <a:custGeom>
            <a:avLst/>
            <a:gdLst/>
            <a:ahLst/>
            <a:cxnLst/>
            <a:rect l="l" t="t" r="r" b="b"/>
            <a:pathLst>
              <a:path w="10395" h="10419" extrusionOk="0">
                <a:moveTo>
                  <a:pt x="4227" y="655"/>
                </a:moveTo>
                <a:lnTo>
                  <a:pt x="4596" y="667"/>
                </a:lnTo>
                <a:lnTo>
                  <a:pt x="5299" y="810"/>
                </a:lnTo>
                <a:lnTo>
                  <a:pt x="5942" y="1084"/>
                </a:lnTo>
                <a:lnTo>
                  <a:pt x="6513" y="1465"/>
                </a:lnTo>
                <a:lnTo>
                  <a:pt x="7002" y="1953"/>
                </a:lnTo>
                <a:lnTo>
                  <a:pt x="7383" y="2525"/>
                </a:lnTo>
                <a:lnTo>
                  <a:pt x="7656" y="3168"/>
                </a:lnTo>
                <a:lnTo>
                  <a:pt x="7799" y="3870"/>
                </a:lnTo>
                <a:lnTo>
                  <a:pt x="7811" y="4239"/>
                </a:lnTo>
                <a:lnTo>
                  <a:pt x="7799" y="4608"/>
                </a:lnTo>
                <a:lnTo>
                  <a:pt x="7656" y="5311"/>
                </a:lnTo>
                <a:lnTo>
                  <a:pt x="7383" y="5954"/>
                </a:lnTo>
                <a:lnTo>
                  <a:pt x="7002" y="6525"/>
                </a:lnTo>
                <a:lnTo>
                  <a:pt x="6513" y="7002"/>
                </a:lnTo>
                <a:lnTo>
                  <a:pt x="5942" y="7395"/>
                </a:lnTo>
                <a:lnTo>
                  <a:pt x="5299" y="7657"/>
                </a:lnTo>
                <a:lnTo>
                  <a:pt x="4596" y="7799"/>
                </a:lnTo>
                <a:lnTo>
                  <a:pt x="4227" y="7811"/>
                </a:lnTo>
                <a:lnTo>
                  <a:pt x="3858" y="7799"/>
                </a:lnTo>
                <a:lnTo>
                  <a:pt x="3156" y="7657"/>
                </a:lnTo>
                <a:lnTo>
                  <a:pt x="2513" y="7383"/>
                </a:lnTo>
                <a:lnTo>
                  <a:pt x="1941" y="7002"/>
                </a:lnTo>
                <a:lnTo>
                  <a:pt x="1453" y="6514"/>
                </a:lnTo>
                <a:lnTo>
                  <a:pt x="1072" y="5942"/>
                </a:lnTo>
                <a:lnTo>
                  <a:pt x="798" y="5299"/>
                </a:lnTo>
                <a:lnTo>
                  <a:pt x="655" y="4597"/>
                </a:lnTo>
                <a:lnTo>
                  <a:pt x="643" y="4239"/>
                </a:lnTo>
                <a:lnTo>
                  <a:pt x="655" y="3870"/>
                </a:lnTo>
                <a:lnTo>
                  <a:pt x="798" y="3168"/>
                </a:lnTo>
                <a:lnTo>
                  <a:pt x="1072" y="2525"/>
                </a:lnTo>
                <a:lnTo>
                  <a:pt x="1453" y="1953"/>
                </a:lnTo>
                <a:lnTo>
                  <a:pt x="1941" y="1465"/>
                </a:lnTo>
                <a:lnTo>
                  <a:pt x="2513" y="1084"/>
                </a:lnTo>
                <a:lnTo>
                  <a:pt x="3156" y="810"/>
                </a:lnTo>
                <a:lnTo>
                  <a:pt x="3858" y="667"/>
                </a:lnTo>
                <a:lnTo>
                  <a:pt x="4227" y="655"/>
                </a:lnTo>
                <a:close/>
                <a:moveTo>
                  <a:pt x="4203" y="1"/>
                </a:moveTo>
                <a:lnTo>
                  <a:pt x="3775" y="12"/>
                </a:lnTo>
                <a:lnTo>
                  <a:pt x="2953" y="179"/>
                </a:lnTo>
                <a:lnTo>
                  <a:pt x="2191" y="501"/>
                </a:lnTo>
                <a:lnTo>
                  <a:pt x="1524" y="965"/>
                </a:lnTo>
                <a:lnTo>
                  <a:pt x="953" y="1536"/>
                </a:lnTo>
                <a:lnTo>
                  <a:pt x="500" y="2215"/>
                </a:lnTo>
                <a:lnTo>
                  <a:pt x="179" y="2977"/>
                </a:lnTo>
                <a:lnTo>
                  <a:pt x="12" y="3799"/>
                </a:lnTo>
                <a:lnTo>
                  <a:pt x="0" y="4239"/>
                </a:lnTo>
                <a:lnTo>
                  <a:pt x="12" y="4668"/>
                </a:lnTo>
                <a:lnTo>
                  <a:pt x="179" y="5490"/>
                </a:lnTo>
                <a:lnTo>
                  <a:pt x="500" y="6252"/>
                </a:lnTo>
                <a:lnTo>
                  <a:pt x="953" y="6930"/>
                </a:lnTo>
                <a:lnTo>
                  <a:pt x="1524" y="7502"/>
                </a:lnTo>
                <a:lnTo>
                  <a:pt x="2203" y="7966"/>
                </a:lnTo>
                <a:lnTo>
                  <a:pt x="2953" y="8288"/>
                </a:lnTo>
                <a:lnTo>
                  <a:pt x="3775" y="8454"/>
                </a:lnTo>
                <a:lnTo>
                  <a:pt x="4203" y="8466"/>
                </a:lnTo>
                <a:lnTo>
                  <a:pt x="4596" y="8454"/>
                </a:lnTo>
                <a:lnTo>
                  <a:pt x="5346" y="8311"/>
                </a:lnTo>
                <a:lnTo>
                  <a:pt x="6037" y="8049"/>
                </a:lnTo>
                <a:lnTo>
                  <a:pt x="6680" y="7680"/>
                </a:lnTo>
                <a:lnTo>
                  <a:pt x="6954" y="7442"/>
                </a:lnTo>
                <a:lnTo>
                  <a:pt x="9835" y="10324"/>
                </a:lnTo>
                <a:lnTo>
                  <a:pt x="9966" y="10407"/>
                </a:lnTo>
                <a:lnTo>
                  <a:pt x="10085" y="10419"/>
                </a:lnTo>
                <a:lnTo>
                  <a:pt x="10216" y="10407"/>
                </a:lnTo>
                <a:lnTo>
                  <a:pt x="10323" y="10324"/>
                </a:lnTo>
                <a:lnTo>
                  <a:pt x="10395" y="10216"/>
                </a:lnTo>
                <a:lnTo>
                  <a:pt x="10395" y="9966"/>
                </a:lnTo>
                <a:lnTo>
                  <a:pt x="10323" y="9859"/>
                </a:lnTo>
                <a:lnTo>
                  <a:pt x="7442" y="6990"/>
                </a:lnTo>
                <a:lnTo>
                  <a:pt x="7668" y="6704"/>
                </a:lnTo>
                <a:lnTo>
                  <a:pt x="8037" y="6073"/>
                </a:lnTo>
                <a:lnTo>
                  <a:pt x="8299" y="5370"/>
                </a:lnTo>
                <a:lnTo>
                  <a:pt x="8430" y="4620"/>
                </a:lnTo>
                <a:lnTo>
                  <a:pt x="8442" y="4239"/>
                </a:lnTo>
                <a:lnTo>
                  <a:pt x="8430" y="3799"/>
                </a:lnTo>
                <a:lnTo>
                  <a:pt x="8252" y="2977"/>
                </a:lnTo>
                <a:lnTo>
                  <a:pt x="7930" y="2215"/>
                </a:lnTo>
                <a:lnTo>
                  <a:pt x="7478" y="1536"/>
                </a:lnTo>
                <a:lnTo>
                  <a:pt x="6906" y="965"/>
                </a:lnTo>
                <a:lnTo>
                  <a:pt x="6228" y="501"/>
                </a:lnTo>
                <a:lnTo>
                  <a:pt x="5466" y="179"/>
                </a:lnTo>
                <a:lnTo>
                  <a:pt x="4644" y="12"/>
                </a:lnTo>
                <a:lnTo>
                  <a:pt x="42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60"/>
          <p:cNvSpPr/>
          <p:nvPr/>
        </p:nvSpPr>
        <p:spPr>
          <a:xfrm>
            <a:off x="8304534" y="6471698"/>
            <a:ext cx="581413" cy="582083"/>
          </a:xfrm>
          <a:custGeom>
            <a:avLst/>
            <a:gdLst/>
            <a:ahLst/>
            <a:cxnLst/>
            <a:rect l="l" t="t" r="r" b="b"/>
            <a:pathLst>
              <a:path w="10407" h="10419" extrusionOk="0">
                <a:moveTo>
                  <a:pt x="4239" y="1632"/>
                </a:moveTo>
                <a:lnTo>
                  <a:pt x="4108" y="1644"/>
                </a:lnTo>
                <a:lnTo>
                  <a:pt x="3929" y="1822"/>
                </a:lnTo>
                <a:lnTo>
                  <a:pt x="3905" y="1953"/>
                </a:lnTo>
                <a:lnTo>
                  <a:pt x="3905" y="2299"/>
                </a:lnTo>
                <a:lnTo>
                  <a:pt x="3703" y="2334"/>
                </a:lnTo>
                <a:lnTo>
                  <a:pt x="3334" y="2477"/>
                </a:lnTo>
                <a:lnTo>
                  <a:pt x="3060" y="2703"/>
                </a:lnTo>
                <a:lnTo>
                  <a:pt x="2881" y="3013"/>
                </a:lnTo>
                <a:lnTo>
                  <a:pt x="2846" y="3192"/>
                </a:lnTo>
                <a:lnTo>
                  <a:pt x="2822" y="3358"/>
                </a:lnTo>
                <a:lnTo>
                  <a:pt x="2846" y="3644"/>
                </a:lnTo>
                <a:lnTo>
                  <a:pt x="2953" y="3882"/>
                </a:lnTo>
                <a:lnTo>
                  <a:pt x="3108" y="4073"/>
                </a:lnTo>
                <a:lnTo>
                  <a:pt x="3405" y="4287"/>
                </a:lnTo>
                <a:lnTo>
                  <a:pt x="3822" y="4454"/>
                </a:lnTo>
                <a:lnTo>
                  <a:pt x="4001" y="4513"/>
                </a:lnTo>
                <a:lnTo>
                  <a:pt x="4144" y="4549"/>
                </a:lnTo>
                <a:lnTo>
                  <a:pt x="4406" y="4620"/>
                </a:lnTo>
                <a:lnTo>
                  <a:pt x="4751" y="4763"/>
                </a:lnTo>
                <a:lnTo>
                  <a:pt x="4941" y="4894"/>
                </a:lnTo>
                <a:lnTo>
                  <a:pt x="5001" y="5061"/>
                </a:lnTo>
                <a:lnTo>
                  <a:pt x="4989" y="5168"/>
                </a:lnTo>
                <a:lnTo>
                  <a:pt x="4953" y="5287"/>
                </a:lnTo>
                <a:lnTo>
                  <a:pt x="4775" y="5454"/>
                </a:lnTo>
                <a:lnTo>
                  <a:pt x="4501" y="5525"/>
                </a:lnTo>
                <a:lnTo>
                  <a:pt x="4179" y="5537"/>
                </a:lnTo>
                <a:lnTo>
                  <a:pt x="4001" y="5513"/>
                </a:lnTo>
                <a:lnTo>
                  <a:pt x="3691" y="5442"/>
                </a:lnTo>
                <a:lnTo>
                  <a:pt x="3358" y="5323"/>
                </a:lnTo>
                <a:lnTo>
                  <a:pt x="3251" y="5287"/>
                </a:lnTo>
                <a:lnTo>
                  <a:pt x="3132" y="5251"/>
                </a:lnTo>
                <a:lnTo>
                  <a:pt x="2905" y="5359"/>
                </a:lnTo>
                <a:lnTo>
                  <a:pt x="2846" y="5478"/>
                </a:lnTo>
                <a:lnTo>
                  <a:pt x="2810" y="5609"/>
                </a:lnTo>
                <a:lnTo>
                  <a:pt x="2917" y="5835"/>
                </a:lnTo>
                <a:lnTo>
                  <a:pt x="3036" y="5894"/>
                </a:lnTo>
                <a:lnTo>
                  <a:pt x="3143" y="5930"/>
                </a:lnTo>
                <a:lnTo>
                  <a:pt x="3513" y="6073"/>
                </a:lnTo>
                <a:lnTo>
                  <a:pt x="3905" y="6156"/>
                </a:lnTo>
                <a:lnTo>
                  <a:pt x="3905" y="6514"/>
                </a:lnTo>
                <a:lnTo>
                  <a:pt x="3929" y="6644"/>
                </a:lnTo>
                <a:lnTo>
                  <a:pt x="4108" y="6823"/>
                </a:lnTo>
                <a:lnTo>
                  <a:pt x="4239" y="6835"/>
                </a:lnTo>
                <a:lnTo>
                  <a:pt x="4370" y="6823"/>
                </a:lnTo>
                <a:lnTo>
                  <a:pt x="4537" y="6644"/>
                </a:lnTo>
                <a:lnTo>
                  <a:pt x="4560" y="6514"/>
                </a:lnTo>
                <a:lnTo>
                  <a:pt x="4560" y="6168"/>
                </a:lnTo>
                <a:lnTo>
                  <a:pt x="4775" y="6132"/>
                </a:lnTo>
                <a:lnTo>
                  <a:pt x="5132" y="5990"/>
                </a:lnTo>
                <a:lnTo>
                  <a:pt x="5406" y="5763"/>
                </a:lnTo>
                <a:lnTo>
                  <a:pt x="5584" y="5466"/>
                </a:lnTo>
                <a:lnTo>
                  <a:pt x="5632" y="5275"/>
                </a:lnTo>
                <a:lnTo>
                  <a:pt x="5644" y="5109"/>
                </a:lnTo>
                <a:lnTo>
                  <a:pt x="5620" y="4823"/>
                </a:lnTo>
                <a:lnTo>
                  <a:pt x="5513" y="4585"/>
                </a:lnTo>
                <a:lnTo>
                  <a:pt x="5358" y="4394"/>
                </a:lnTo>
                <a:lnTo>
                  <a:pt x="5037" y="4168"/>
                </a:lnTo>
                <a:lnTo>
                  <a:pt x="4548" y="3989"/>
                </a:lnTo>
                <a:lnTo>
                  <a:pt x="4322" y="3918"/>
                </a:lnTo>
                <a:lnTo>
                  <a:pt x="4179" y="3882"/>
                </a:lnTo>
                <a:lnTo>
                  <a:pt x="3941" y="3811"/>
                </a:lnTo>
                <a:lnTo>
                  <a:pt x="3644" y="3668"/>
                </a:lnTo>
                <a:lnTo>
                  <a:pt x="3501" y="3537"/>
                </a:lnTo>
                <a:lnTo>
                  <a:pt x="3465" y="3382"/>
                </a:lnTo>
                <a:lnTo>
                  <a:pt x="3489" y="3299"/>
                </a:lnTo>
                <a:lnTo>
                  <a:pt x="3513" y="3180"/>
                </a:lnTo>
                <a:lnTo>
                  <a:pt x="3691" y="3025"/>
                </a:lnTo>
                <a:lnTo>
                  <a:pt x="3965" y="2941"/>
                </a:lnTo>
                <a:lnTo>
                  <a:pt x="4298" y="2930"/>
                </a:lnTo>
                <a:lnTo>
                  <a:pt x="4465" y="2953"/>
                </a:lnTo>
                <a:lnTo>
                  <a:pt x="4715" y="3013"/>
                </a:lnTo>
                <a:lnTo>
                  <a:pt x="4941" y="3084"/>
                </a:lnTo>
                <a:lnTo>
                  <a:pt x="5072" y="3108"/>
                </a:lnTo>
                <a:lnTo>
                  <a:pt x="5299" y="3001"/>
                </a:lnTo>
                <a:lnTo>
                  <a:pt x="5358" y="2882"/>
                </a:lnTo>
                <a:lnTo>
                  <a:pt x="5382" y="2763"/>
                </a:lnTo>
                <a:lnTo>
                  <a:pt x="5275" y="2537"/>
                </a:lnTo>
                <a:lnTo>
                  <a:pt x="5156" y="2477"/>
                </a:lnTo>
                <a:lnTo>
                  <a:pt x="4822" y="2370"/>
                </a:lnTo>
                <a:lnTo>
                  <a:pt x="4560" y="2310"/>
                </a:lnTo>
                <a:lnTo>
                  <a:pt x="4560" y="1953"/>
                </a:lnTo>
                <a:lnTo>
                  <a:pt x="4537" y="1822"/>
                </a:lnTo>
                <a:lnTo>
                  <a:pt x="4370" y="1644"/>
                </a:lnTo>
                <a:lnTo>
                  <a:pt x="4239" y="1632"/>
                </a:lnTo>
                <a:close/>
                <a:moveTo>
                  <a:pt x="4239" y="655"/>
                </a:moveTo>
                <a:lnTo>
                  <a:pt x="4608" y="667"/>
                </a:lnTo>
                <a:lnTo>
                  <a:pt x="5310" y="810"/>
                </a:lnTo>
                <a:lnTo>
                  <a:pt x="5953" y="1084"/>
                </a:lnTo>
                <a:lnTo>
                  <a:pt x="6525" y="1465"/>
                </a:lnTo>
                <a:lnTo>
                  <a:pt x="7013" y="1953"/>
                </a:lnTo>
                <a:lnTo>
                  <a:pt x="7394" y="2525"/>
                </a:lnTo>
                <a:lnTo>
                  <a:pt x="7668" y="3168"/>
                </a:lnTo>
                <a:lnTo>
                  <a:pt x="7799" y="3870"/>
                </a:lnTo>
                <a:lnTo>
                  <a:pt x="7823" y="4239"/>
                </a:lnTo>
                <a:lnTo>
                  <a:pt x="7799" y="4608"/>
                </a:lnTo>
                <a:lnTo>
                  <a:pt x="7668" y="5311"/>
                </a:lnTo>
                <a:lnTo>
                  <a:pt x="7394" y="5954"/>
                </a:lnTo>
                <a:lnTo>
                  <a:pt x="7013" y="6525"/>
                </a:lnTo>
                <a:lnTo>
                  <a:pt x="6525" y="7002"/>
                </a:lnTo>
                <a:lnTo>
                  <a:pt x="5953" y="7395"/>
                </a:lnTo>
                <a:lnTo>
                  <a:pt x="5310" y="7657"/>
                </a:lnTo>
                <a:lnTo>
                  <a:pt x="4608" y="7799"/>
                </a:lnTo>
                <a:lnTo>
                  <a:pt x="4239" y="7811"/>
                </a:lnTo>
                <a:lnTo>
                  <a:pt x="3870" y="7799"/>
                </a:lnTo>
                <a:lnTo>
                  <a:pt x="3167" y="7657"/>
                </a:lnTo>
                <a:lnTo>
                  <a:pt x="2524" y="7383"/>
                </a:lnTo>
                <a:lnTo>
                  <a:pt x="1953" y="7002"/>
                </a:lnTo>
                <a:lnTo>
                  <a:pt x="1465" y="6514"/>
                </a:lnTo>
                <a:lnTo>
                  <a:pt x="1084" y="5942"/>
                </a:lnTo>
                <a:lnTo>
                  <a:pt x="810" y="5299"/>
                </a:lnTo>
                <a:lnTo>
                  <a:pt x="667" y="4597"/>
                </a:lnTo>
                <a:lnTo>
                  <a:pt x="655" y="4239"/>
                </a:lnTo>
                <a:lnTo>
                  <a:pt x="667" y="3870"/>
                </a:lnTo>
                <a:lnTo>
                  <a:pt x="810" y="3168"/>
                </a:lnTo>
                <a:lnTo>
                  <a:pt x="1084" y="2525"/>
                </a:lnTo>
                <a:lnTo>
                  <a:pt x="1465" y="1953"/>
                </a:lnTo>
                <a:lnTo>
                  <a:pt x="1953" y="1465"/>
                </a:lnTo>
                <a:lnTo>
                  <a:pt x="2524" y="1084"/>
                </a:lnTo>
                <a:lnTo>
                  <a:pt x="3167" y="810"/>
                </a:lnTo>
                <a:lnTo>
                  <a:pt x="3870" y="667"/>
                </a:lnTo>
                <a:lnTo>
                  <a:pt x="4239" y="655"/>
                </a:lnTo>
                <a:close/>
                <a:moveTo>
                  <a:pt x="4239" y="1"/>
                </a:moveTo>
                <a:lnTo>
                  <a:pt x="3798" y="12"/>
                </a:lnTo>
                <a:lnTo>
                  <a:pt x="2977" y="191"/>
                </a:lnTo>
                <a:lnTo>
                  <a:pt x="2215" y="513"/>
                </a:lnTo>
                <a:lnTo>
                  <a:pt x="1536" y="965"/>
                </a:lnTo>
                <a:lnTo>
                  <a:pt x="965" y="1536"/>
                </a:lnTo>
                <a:lnTo>
                  <a:pt x="512" y="2215"/>
                </a:lnTo>
                <a:lnTo>
                  <a:pt x="191" y="2977"/>
                </a:lnTo>
                <a:lnTo>
                  <a:pt x="12" y="3799"/>
                </a:lnTo>
                <a:lnTo>
                  <a:pt x="0" y="4239"/>
                </a:lnTo>
                <a:lnTo>
                  <a:pt x="12" y="4668"/>
                </a:lnTo>
                <a:lnTo>
                  <a:pt x="191" y="5501"/>
                </a:lnTo>
                <a:lnTo>
                  <a:pt x="512" y="6252"/>
                </a:lnTo>
                <a:lnTo>
                  <a:pt x="965" y="6930"/>
                </a:lnTo>
                <a:lnTo>
                  <a:pt x="1536" y="7502"/>
                </a:lnTo>
                <a:lnTo>
                  <a:pt x="2215" y="7966"/>
                </a:lnTo>
                <a:lnTo>
                  <a:pt x="2977" y="8288"/>
                </a:lnTo>
                <a:lnTo>
                  <a:pt x="3798" y="8454"/>
                </a:lnTo>
                <a:lnTo>
                  <a:pt x="4239" y="8466"/>
                </a:lnTo>
                <a:lnTo>
                  <a:pt x="4632" y="8454"/>
                </a:lnTo>
                <a:lnTo>
                  <a:pt x="5370" y="8311"/>
                </a:lnTo>
                <a:lnTo>
                  <a:pt x="6072" y="8049"/>
                </a:lnTo>
                <a:lnTo>
                  <a:pt x="6704" y="7680"/>
                </a:lnTo>
                <a:lnTo>
                  <a:pt x="6989" y="7442"/>
                </a:lnTo>
                <a:lnTo>
                  <a:pt x="9871" y="10324"/>
                </a:lnTo>
                <a:lnTo>
                  <a:pt x="9966" y="10407"/>
                </a:lnTo>
                <a:lnTo>
                  <a:pt x="10097" y="10419"/>
                </a:lnTo>
                <a:lnTo>
                  <a:pt x="10216" y="10407"/>
                </a:lnTo>
                <a:lnTo>
                  <a:pt x="10323" y="10324"/>
                </a:lnTo>
                <a:lnTo>
                  <a:pt x="10407" y="10216"/>
                </a:lnTo>
                <a:lnTo>
                  <a:pt x="10407" y="9966"/>
                </a:lnTo>
                <a:lnTo>
                  <a:pt x="10323" y="9871"/>
                </a:lnTo>
                <a:lnTo>
                  <a:pt x="7454" y="6990"/>
                </a:lnTo>
                <a:lnTo>
                  <a:pt x="7680" y="6704"/>
                </a:lnTo>
                <a:lnTo>
                  <a:pt x="8049" y="6073"/>
                </a:lnTo>
                <a:lnTo>
                  <a:pt x="8323" y="5370"/>
                </a:lnTo>
                <a:lnTo>
                  <a:pt x="8454" y="4632"/>
                </a:lnTo>
                <a:lnTo>
                  <a:pt x="8466" y="4239"/>
                </a:lnTo>
                <a:lnTo>
                  <a:pt x="8454" y="3799"/>
                </a:lnTo>
                <a:lnTo>
                  <a:pt x="8287" y="2977"/>
                </a:lnTo>
                <a:lnTo>
                  <a:pt x="7966" y="2215"/>
                </a:lnTo>
                <a:lnTo>
                  <a:pt x="7501" y="1536"/>
                </a:lnTo>
                <a:lnTo>
                  <a:pt x="6930" y="965"/>
                </a:lnTo>
                <a:lnTo>
                  <a:pt x="6263" y="513"/>
                </a:lnTo>
                <a:lnTo>
                  <a:pt x="5501" y="191"/>
                </a:lnTo>
                <a:lnTo>
                  <a:pt x="4668" y="12"/>
                </a:lnTo>
                <a:lnTo>
                  <a:pt x="42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60"/>
          <p:cNvSpPr/>
          <p:nvPr/>
        </p:nvSpPr>
        <p:spPr>
          <a:xfrm>
            <a:off x="1612743" y="6471698"/>
            <a:ext cx="582083" cy="582083"/>
          </a:xfrm>
          <a:custGeom>
            <a:avLst/>
            <a:gdLst/>
            <a:ahLst/>
            <a:cxnLst/>
            <a:rect l="l" t="t" r="r" b="b"/>
            <a:pathLst>
              <a:path w="10419" h="10419" extrusionOk="0">
                <a:moveTo>
                  <a:pt x="5203" y="1"/>
                </a:moveTo>
                <a:lnTo>
                  <a:pt x="5072" y="24"/>
                </a:lnTo>
                <a:lnTo>
                  <a:pt x="4894" y="203"/>
                </a:lnTo>
                <a:lnTo>
                  <a:pt x="4882" y="334"/>
                </a:lnTo>
                <a:lnTo>
                  <a:pt x="4882" y="2287"/>
                </a:lnTo>
                <a:lnTo>
                  <a:pt x="4894" y="2418"/>
                </a:lnTo>
                <a:lnTo>
                  <a:pt x="5072" y="2584"/>
                </a:lnTo>
                <a:lnTo>
                  <a:pt x="5203" y="2608"/>
                </a:lnTo>
                <a:lnTo>
                  <a:pt x="5334" y="2584"/>
                </a:lnTo>
                <a:lnTo>
                  <a:pt x="5513" y="2418"/>
                </a:lnTo>
                <a:lnTo>
                  <a:pt x="5537" y="2287"/>
                </a:lnTo>
                <a:lnTo>
                  <a:pt x="5537" y="334"/>
                </a:lnTo>
                <a:lnTo>
                  <a:pt x="5513" y="203"/>
                </a:lnTo>
                <a:lnTo>
                  <a:pt x="5334" y="24"/>
                </a:lnTo>
                <a:lnTo>
                  <a:pt x="5203" y="1"/>
                </a:lnTo>
                <a:close/>
                <a:moveTo>
                  <a:pt x="1620" y="1453"/>
                </a:moveTo>
                <a:lnTo>
                  <a:pt x="1512" y="1525"/>
                </a:lnTo>
                <a:lnTo>
                  <a:pt x="1500" y="1525"/>
                </a:lnTo>
                <a:lnTo>
                  <a:pt x="1441" y="1632"/>
                </a:lnTo>
                <a:lnTo>
                  <a:pt x="1441" y="1882"/>
                </a:lnTo>
                <a:lnTo>
                  <a:pt x="1500" y="1989"/>
                </a:lnTo>
                <a:lnTo>
                  <a:pt x="2905" y="3370"/>
                </a:lnTo>
                <a:lnTo>
                  <a:pt x="3013" y="3453"/>
                </a:lnTo>
                <a:lnTo>
                  <a:pt x="3263" y="3453"/>
                </a:lnTo>
                <a:lnTo>
                  <a:pt x="3370" y="3370"/>
                </a:lnTo>
                <a:lnTo>
                  <a:pt x="3441" y="3263"/>
                </a:lnTo>
                <a:lnTo>
                  <a:pt x="3441" y="3013"/>
                </a:lnTo>
                <a:lnTo>
                  <a:pt x="3370" y="2906"/>
                </a:lnTo>
                <a:lnTo>
                  <a:pt x="1989" y="1525"/>
                </a:lnTo>
                <a:lnTo>
                  <a:pt x="1881" y="1453"/>
                </a:lnTo>
                <a:close/>
                <a:moveTo>
                  <a:pt x="8537" y="1453"/>
                </a:moveTo>
                <a:lnTo>
                  <a:pt x="8430" y="1525"/>
                </a:lnTo>
                <a:lnTo>
                  <a:pt x="7049" y="2906"/>
                </a:lnTo>
                <a:lnTo>
                  <a:pt x="6966" y="3013"/>
                </a:lnTo>
                <a:lnTo>
                  <a:pt x="6966" y="3263"/>
                </a:lnTo>
                <a:lnTo>
                  <a:pt x="7049" y="3370"/>
                </a:lnTo>
                <a:lnTo>
                  <a:pt x="7156" y="3453"/>
                </a:lnTo>
                <a:lnTo>
                  <a:pt x="7406" y="3453"/>
                </a:lnTo>
                <a:lnTo>
                  <a:pt x="7513" y="3370"/>
                </a:lnTo>
                <a:lnTo>
                  <a:pt x="8895" y="1989"/>
                </a:lnTo>
                <a:lnTo>
                  <a:pt x="8966" y="1882"/>
                </a:lnTo>
                <a:lnTo>
                  <a:pt x="8966" y="1632"/>
                </a:lnTo>
                <a:lnTo>
                  <a:pt x="8895" y="1525"/>
                </a:lnTo>
                <a:lnTo>
                  <a:pt x="8787" y="1453"/>
                </a:lnTo>
                <a:close/>
                <a:moveTo>
                  <a:pt x="322" y="4882"/>
                </a:moveTo>
                <a:lnTo>
                  <a:pt x="191" y="4906"/>
                </a:lnTo>
                <a:lnTo>
                  <a:pt x="12" y="5085"/>
                </a:lnTo>
                <a:lnTo>
                  <a:pt x="0" y="5216"/>
                </a:lnTo>
                <a:lnTo>
                  <a:pt x="12" y="5347"/>
                </a:lnTo>
                <a:lnTo>
                  <a:pt x="191" y="5513"/>
                </a:lnTo>
                <a:lnTo>
                  <a:pt x="322" y="5537"/>
                </a:lnTo>
                <a:lnTo>
                  <a:pt x="2274" y="5537"/>
                </a:lnTo>
                <a:lnTo>
                  <a:pt x="2405" y="5513"/>
                </a:lnTo>
                <a:lnTo>
                  <a:pt x="2584" y="5347"/>
                </a:lnTo>
                <a:lnTo>
                  <a:pt x="2608" y="5216"/>
                </a:lnTo>
                <a:lnTo>
                  <a:pt x="2584" y="5085"/>
                </a:lnTo>
                <a:lnTo>
                  <a:pt x="2405" y="4906"/>
                </a:lnTo>
                <a:lnTo>
                  <a:pt x="2274" y="4882"/>
                </a:lnTo>
                <a:close/>
                <a:moveTo>
                  <a:pt x="8144" y="4894"/>
                </a:moveTo>
                <a:lnTo>
                  <a:pt x="8013" y="4906"/>
                </a:lnTo>
                <a:lnTo>
                  <a:pt x="7835" y="5085"/>
                </a:lnTo>
                <a:lnTo>
                  <a:pt x="7811" y="5216"/>
                </a:lnTo>
                <a:lnTo>
                  <a:pt x="7835" y="5347"/>
                </a:lnTo>
                <a:lnTo>
                  <a:pt x="8013" y="5525"/>
                </a:lnTo>
                <a:lnTo>
                  <a:pt x="8144" y="5537"/>
                </a:lnTo>
                <a:lnTo>
                  <a:pt x="10097" y="5537"/>
                </a:lnTo>
                <a:lnTo>
                  <a:pt x="10216" y="5525"/>
                </a:lnTo>
                <a:lnTo>
                  <a:pt x="10395" y="5347"/>
                </a:lnTo>
                <a:lnTo>
                  <a:pt x="10419" y="5216"/>
                </a:lnTo>
                <a:lnTo>
                  <a:pt x="10395" y="5085"/>
                </a:lnTo>
                <a:lnTo>
                  <a:pt x="10216" y="4906"/>
                </a:lnTo>
                <a:lnTo>
                  <a:pt x="10097" y="4894"/>
                </a:lnTo>
                <a:close/>
                <a:moveTo>
                  <a:pt x="3013" y="6978"/>
                </a:moveTo>
                <a:lnTo>
                  <a:pt x="2905" y="7049"/>
                </a:lnTo>
                <a:lnTo>
                  <a:pt x="1512" y="8430"/>
                </a:lnTo>
                <a:lnTo>
                  <a:pt x="1441" y="8538"/>
                </a:lnTo>
                <a:lnTo>
                  <a:pt x="1441" y="8788"/>
                </a:lnTo>
                <a:lnTo>
                  <a:pt x="1512" y="8895"/>
                </a:lnTo>
                <a:lnTo>
                  <a:pt x="1620" y="8978"/>
                </a:lnTo>
                <a:lnTo>
                  <a:pt x="1881" y="8978"/>
                </a:lnTo>
                <a:lnTo>
                  <a:pt x="1989" y="8895"/>
                </a:lnTo>
                <a:lnTo>
                  <a:pt x="3370" y="7514"/>
                </a:lnTo>
                <a:lnTo>
                  <a:pt x="3441" y="7407"/>
                </a:lnTo>
                <a:lnTo>
                  <a:pt x="3441" y="7156"/>
                </a:lnTo>
                <a:lnTo>
                  <a:pt x="3370" y="7049"/>
                </a:lnTo>
                <a:lnTo>
                  <a:pt x="3263" y="6978"/>
                </a:lnTo>
                <a:close/>
                <a:moveTo>
                  <a:pt x="7156" y="6978"/>
                </a:moveTo>
                <a:lnTo>
                  <a:pt x="7049" y="7061"/>
                </a:lnTo>
                <a:lnTo>
                  <a:pt x="6966" y="7156"/>
                </a:lnTo>
                <a:lnTo>
                  <a:pt x="6966" y="7407"/>
                </a:lnTo>
                <a:lnTo>
                  <a:pt x="7049" y="7514"/>
                </a:lnTo>
                <a:lnTo>
                  <a:pt x="8430" y="8895"/>
                </a:lnTo>
                <a:lnTo>
                  <a:pt x="8537" y="8978"/>
                </a:lnTo>
                <a:lnTo>
                  <a:pt x="8787" y="8978"/>
                </a:lnTo>
                <a:lnTo>
                  <a:pt x="8895" y="8895"/>
                </a:lnTo>
                <a:lnTo>
                  <a:pt x="8966" y="8788"/>
                </a:lnTo>
                <a:lnTo>
                  <a:pt x="8966" y="8538"/>
                </a:lnTo>
                <a:lnTo>
                  <a:pt x="8895" y="8442"/>
                </a:lnTo>
                <a:lnTo>
                  <a:pt x="7513" y="7061"/>
                </a:lnTo>
                <a:lnTo>
                  <a:pt x="7406" y="6978"/>
                </a:lnTo>
                <a:close/>
                <a:moveTo>
                  <a:pt x="5203" y="7823"/>
                </a:moveTo>
                <a:lnTo>
                  <a:pt x="5072" y="7835"/>
                </a:lnTo>
                <a:lnTo>
                  <a:pt x="4894" y="8014"/>
                </a:lnTo>
                <a:lnTo>
                  <a:pt x="4882" y="8145"/>
                </a:lnTo>
                <a:lnTo>
                  <a:pt x="4882" y="10097"/>
                </a:lnTo>
                <a:lnTo>
                  <a:pt x="4894" y="10228"/>
                </a:lnTo>
                <a:lnTo>
                  <a:pt x="5072" y="10407"/>
                </a:lnTo>
                <a:lnTo>
                  <a:pt x="5203" y="10419"/>
                </a:lnTo>
                <a:lnTo>
                  <a:pt x="5334" y="10407"/>
                </a:lnTo>
                <a:lnTo>
                  <a:pt x="5513" y="10228"/>
                </a:lnTo>
                <a:lnTo>
                  <a:pt x="5537" y="10097"/>
                </a:lnTo>
                <a:lnTo>
                  <a:pt x="5537" y="8145"/>
                </a:lnTo>
                <a:lnTo>
                  <a:pt x="5513" y="8014"/>
                </a:lnTo>
                <a:lnTo>
                  <a:pt x="5334" y="7835"/>
                </a:lnTo>
                <a:lnTo>
                  <a:pt x="5203" y="782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160"/>
          <p:cNvSpPr/>
          <p:nvPr/>
        </p:nvSpPr>
        <p:spPr>
          <a:xfrm>
            <a:off x="10498967" y="6471698"/>
            <a:ext cx="655270" cy="582754"/>
          </a:xfrm>
          <a:custGeom>
            <a:avLst/>
            <a:gdLst/>
            <a:ahLst/>
            <a:cxnLst/>
            <a:rect l="l" t="t" r="r" b="b"/>
            <a:pathLst>
              <a:path w="11729" h="10431" extrusionOk="0">
                <a:moveTo>
                  <a:pt x="6049" y="655"/>
                </a:moveTo>
                <a:lnTo>
                  <a:pt x="6394" y="727"/>
                </a:lnTo>
                <a:lnTo>
                  <a:pt x="6716" y="870"/>
                </a:lnTo>
                <a:lnTo>
                  <a:pt x="7002" y="1060"/>
                </a:lnTo>
                <a:lnTo>
                  <a:pt x="7252" y="1298"/>
                </a:lnTo>
                <a:lnTo>
                  <a:pt x="7442" y="1584"/>
                </a:lnTo>
                <a:lnTo>
                  <a:pt x="7573" y="1906"/>
                </a:lnTo>
                <a:lnTo>
                  <a:pt x="7645" y="2263"/>
                </a:lnTo>
                <a:lnTo>
                  <a:pt x="7656" y="2441"/>
                </a:lnTo>
                <a:lnTo>
                  <a:pt x="7645" y="2572"/>
                </a:lnTo>
                <a:lnTo>
                  <a:pt x="7561" y="2918"/>
                </a:lnTo>
                <a:lnTo>
                  <a:pt x="7466" y="3132"/>
                </a:lnTo>
                <a:lnTo>
                  <a:pt x="7240" y="3644"/>
                </a:lnTo>
                <a:lnTo>
                  <a:pt x="6930" y="4168"/>
                </a:lnTo>
                <a:lnTo>
                  <a:pt x="6371" y="5001"/>
                </a:lnTo>
                <a:lnTo>
                  <a:pt x="5859" y="5680"/>
                </a:lnTo>
                <a:lnTo>
                  <a:pt x="5347" y="5001"/>
                </a:lnTo>
                <a:lnTo>
                  <a:pt x="4799" y="4168"/>
                </a:lnTo>
                <a:lnTo>
                  <a:pt x="4489" y="3644"/>
                </a:lnTo>
                <a:lnTo>
                  <a:pt x="4263" y="3132"/>
                </a:lnTo>
                <a:lnTo>
                  <a:pt x="4168" y="2918"/>
                </a:lnTo>
                <a:lnTo>
                  <a:pt x="4073" y="2572"/>
                </a:lnTo>
                <a:lnTo>
                  <a:pt x="4073" y="2441"/>
                </a:lnTo>
                <a:lnTo>
                  <a:pt x="4073" y="2263"/>
                </a:lnTo>
                <a:lnTo>
                  <a:pt x="4144" y="1906"/>
                </a:lnTo>
                <a:lnTo>
                  <a:pt x="4287" y="1584"/>
                </a:lnTo>
                <a:lnTo>
                  <a:pt x="4477" y="1298"/>
                </a:lnTo>
                <a:lnTo>
                  <a:pt x="4715" y="1060"/>
                </a:lnTo>
                <a:lnTo>
                  <a:pt x="5001" y="870"/>
                </a:lnTo>
                <a:lnTo>
                  <a:pt x="5323" y="727"/>
                </a:lnTo>
                <a:lnTo>
                  <a:pt x="5680" y="655"/>
                </a:lnTo>
                <a:close/>
                <a:moveTo>
                  <a:pt x="5859" y="1"/>
                </a:moveTo>
                <a:lnTo>
                  <a:pt x="5608" y="12"/>
                </a:lnTo>
                <a:lnTo>
                  <a:pt x="5132" y="108"/>
                </a:lnTo>
                <a:lnTo>
                  <a:pt x="4692" y="286"/>
                </a:lnTo>
                <a:lnTo>
                  <a:pt x="4311" y="560"/>
                </a:lnTo>
                <a:lnTo>
                  <a:pt x="3977" y="882"/>
                </a:lnTo>
                <a:lnTo>
                  <a:pt x="3715" y="1275"/>
                </a:lnTo>
                <a:lnTo>
                  <a:pt x="3525" y="1715"/>
                </a:lnTo>
                <a:lnTo>
                  <a:pt x="3430" y="2191"/>
                </a:lnTo>
                <a:lnTo>
                  <a:pt x="3418" y="2441"/>
                </a:lnTo>
                <a:lnTo>
                  <a:pt x="3430" y="2656"/>
                </a:lnTo>
                <a:lnTo>
                  <a:pt x="3561" y="3144"/>
                </a:lnTo>
                <a:lnTo>
                  <a:pt x="3918" y="3954"/>
                </a:lnTo>
                <a:lnTo>
                  <a:pt x="4596" y="5049"/>
                </a:lnTo>
                <a:lnTo>
                  <a:pt x="5287" y="6002"/>
                </a:lnTo>
                <a:lnTo>
                  <a:pt x="5561" y="6335"/>
                </a:lnTo>
                <a:lnTo>
                  <a:pt x="5620" y="6406"/>
                </a:lnTo>
                <a:lnTo>
                  <a:pt x="5775" y="6490"/>
                </a:lnTo>
                <a:lnTo>
                  <a:pt x="5942" y="6490"/>
                </a:lnTo>
                <a:lnTo>
                  <a:pt x="6097" y="6406"/>
                </a:lnTo>
                <a:lnTo>
                  <a:pt x="6168" y="6335"/>
                </a:lnTo>
                <a:lnTo>
                  <a:pt x="6430" y="6002"/>
                </a:lnTo>
                <a:lnTo>
                  <a:pt x="7133" y="5049"/>
                </a:lnTo>
                <a:lnTo>
                  <a:pt x="7811" y="3954"/>
                </a:lnTo>
                <a:lnTo>
                  <a:pt x="8168" y="3144"/>
                </a:lnTo>
                <a:lnTo>
                  <a:pt x="8288" y="2656"/>
                </a:lnTo>
                <a:lnTo>
                  <a:pt x="8299" y="2441"/>
                </a:lnTo>
                <a:lnTo>
                  <a:pt x="8311" y="2441"/>
                </a:lnTo>
                <a:lnTo>
                  <a:pt x="8299" y="2191"/>
                </a:lnTo>
                <a:lnTo>
                  <a:pt x="8204" y="1715"/>
                </a:lnTo>
                <a:lnTo>
                  <a:pt x="8014" y="1275"/>
                </a:lnTo>
                <a:lnTo>
                  <a:pt x="7752" y="882"/>
                </a:lnTo>
                <a:lnTo>
                  <a:pt x="7418" y="560"/>
                </a:lnTo>
                <a:lnTo>
                  <a:pt x="7025" y="286"/>
                </a:lnTo>
                <a:lnTo>
                  <a:pt x="6597" y="108"/>
                </a:lnTo>
                <a:lnTo>
                  <a:pt x="6109" y="12"/>
                </a:lnTo>
                <a:lnTo>
                  <a:pt x="5859" y="1"/>
                </a:lnTo>
                <a:close/>
                <a:moveTo>
                  <a:pt x="11169" y="2680"/>
                </a:moveTo>
                <a:lnTo>
                  <a:pt x="11050" y="2715"/>
                </a:lnTo>
                <a:lnTo>
                  <a:pt x="8657" y="3680"/>
                </a:lnTo>
                <a:lnTo>
                  <a:pt x="8454" y="4120"/>
                </a:lnTo>
                <a:lnTo>
                  <a:pt x="8216" y="4561"/>
                </a:lnTo>
                <a:lnTo>
                  <a:pt x="8240" y="4549"/>
                </a:lnTo>
                <a:lnTo>
                  <a:pt x="8264" y="4549"/>
                </a:lnTo>
                <a:lnTo>
                  <a:pt x="11074" y="3418"/>
                </a:lnTo>
                <a:lnTo>
                  <a:pt x="11074" y="8573"/>
                </a:lnTo>
                <a:lnTo>
                  <a:pt x="8466" y="9621"/>
                </a:lnTo>
                <a:lnTo>
                  <a:pt x="8466" y="6180"/>
                </a:lnTo>
                <a:lnTo>
                  <a:pt x="8454" y="6049"/>
                </a:lnTo>
                <a:lnTo>
                  <a:pt x="8276" y="5871"/>
                </a:lnTo>
                <a:lnTo>
                  <a:pt x="8145" y="5847"/>
                </a:lnTo>
                <a:lnTo>
                  <a:pt x="8014" y="5871"/>
                </a:lnTo>
                <a:lnTo>
                  <a:pt x="7835" y="6049"/>
                </a:lnTo>
                <a:lnTo>
                  <a:pt x="7811" y="6180"/>
                </a:lnTo>
                <a:lnTo>
                  <a:pt x="7811" y="9669"/>
                </a:lnTo>
                <a:lnTo>
                  <a:pt x="3906" y="8550"/>
                </a:lnTo>
                <a:lnTo>
                  <a:pt x="3906" y="6192"/>
                </a:lnTo>
                <a:lnTo>
                  <a:pt x="3894" y="6061"/>
                </a:lnTo>
                <a:lnTo>
                  <a:pt x="3715" y="5882"/>
                </a:lnTo>
                <a:lnTo>
                  <a:pt x="3584" y="5871"/>
                </a:lnTo>
                <a:lnTo>
                  <a:pt x="3453" y="5882"/>
                </a:lnTo>
                <a:lnTo>
                  <a:pt x="3275" y="6061"/>
                </a:lnTo>
                <a:lnTo>
                  <a:pt x="3251" y="6192"/>
                </a:lnTo>
                <a:lnTo>
                  <a:pt x="3251" y="8573"/>
                </a:lnTo>
                <a:lnTo>
                  <a:pt x="655" y="9621"/>
                </a:lnTo>
                <a:lnTo>
                  <a:pt x="655" y="4454"/>
                </a:lnTo>
                <a:lnTo>
                  <a:pt x="3001" y="3513"/>
                </a:lnTo>
                <a:lnTo>
                  <a:pt x="2894" y="3203"/>
                </a:lnTo>
                <a:lnTo>
                  <a:pt x="2810" y="2894"/>
                </a:lnTo>
                <a:lnTo>
                  <a:pt x="310" y="3894"/>
                </a:lnTo>
                <a:lnTo>
                  <a:pt x="179" y="3965"/>
                </a:lnTo>
                <a:lnTo>
                  <a:pt x="12" y="4204"/>
                </a:lnTo>
                <a:lnTo>
                  <a:pt x="0" y="4346"/>
                </a:lnTo>
                <a:lnTo>
                  <a:pt x="0" y="9859"/>
                </a:lnTo>
                <a:lnTo>
                  <a:pt x="12" y="9978"/>
                </a:lnTo>
                <a:lnTo>
                  <a:pt x="131" y="10193"/>
                </a:lnTo>
                <a:lnTo>
                  <a:pt x="322" y="10324"/>
                </a:lnTo>
                <a:lnTo>
                  <a:pt x="548" y="10347"/>
                </a:lnTo>
                <a:lnTo>
                  <a:pt x="667" y="10312"/>
                </a:lnTo>
                <a:lnTo>
                  <a:pt x="3596" y="9133"/>
                </a:lnTo>
                <a:lnTo>
                  <a:pt x="8049" y="10407"/>
                </a:lnTo>
                <a:lnTo>
                  <a:pt x="8157" y="10431"/>
                </a:lnTo>
                <a:lnTo>
                  <a:pt x="8264" y="10395"/>
                </a:lnTo>
                <a:lnTo>
                  <a:pt x="11419" y="9133"/>
                </a:lnTo>
                <a:lnTo>
                  <a:pt x="11550" y="9062"/>
                </a:lnTo>
                <a:lnTo>
                  <a:pt x="11705" y="8823"/>
                </a:lnTo>
                <a:lnTo>
                  <a:pt x="11729" y="8681"/>
                </a:lnTo>
                <a:lnTo>
                  <a:pt x="11729" y="3168"/>
                </a:lnTo>
                <a:lnTo>
                  <a:pt x="11717" y="3049"/>
                </a:lnTo>
                <a:lnTo>
                  <a:pt x="11598" y="2834"/>
                </a:lnTo>
                <a:lnTo>
                  <a:pt x="11407" y="2715"/>
                </a:lnTo>
                <a:lnTo>
                  <a:pt x="11169" y="26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160"/>
          <p:cNvSpPr/>
          <p:nvPr/>
        </p:nvSpPr>
        <p:spPr>
          <a:xfrm>
            <a:off x="11651044" y="6471698"/>
            <a:ext cx="581469" cy="582083"/>
          </a:xfrm>
          <a:custGeom>
            <a:avLst/>
            <a:gdLst/>
            <a:ahLst/>
            <a:cxnLst/>
            <a:rect l="l" t="t" r="r" b="b"/>
            <a:pathLst>
              <a:path w="10408" h="10419" extrusionOk="0">
                <a:moveTo>
                  <a:pt x="608" y="1"/>
                </a:moveTo>
                <a:lnTo>
                  <a:pt x="441" y="12"/>
                </a:lnTo>
                <a:lnTo>
                  <a:pt x="156" y="191"/>
                </a:lnTo>
                <a:lnTo>
                  <a:pt x="60" y="334"/>
                </a:lnTo>
                <a:lnTo>
                  <a:pt x="1" y="489"/>
                </a:lnTo>
                <a:lnTo>
                  <a:pt x="25" y="810"/>
                </a:lnTo>
                <a:lnTo>
                  <a:pt x="108" y="953"/>
                </a:lnTo>
                <a:lnTo>
                  <a:pt x="2001" y="3763"/>
                </a:lnTo>
                <a:lnTo>
                  <a:pt x="2049" y="3834"/>
                </a:lnTo>
                <a:lnTo>
                  <a:pt x="2192" y="3906"/>
                </a:lnTo>
                <a:lnTo>
                  <a:pt x="2370" y="3906"/>
                </a:lnTo>
                <a:lnTo>
                  <a:pt x="2454" y="3846"/>
                </a:lnTo>
                <a:lnTo>
                  <a:pt x="2549" y="3763"/>
                </a:lnTo>
                <a:lnTo>
                  <a:pt x="2597" y="3513"/>
                </a:lnTo>
                <a:lnTo>
                  <a:pt x="2537" y="3394"/>
                </a:lnTo>
                <a:lnTo>
                  <a:pt x="680" y="655"/>
                </a:lnTo>
                <a:lnTo>
                  <a:pt x="2692" y="632"/>
                </a:lnTo>
                <a:lnTo>
                  <a:pt x="4002" y="2811"/>
                </a:lnTo>
                <a:lnTo>
                  <a:pt x="4073" y="2906"/>
                </a:lnTo>
                <a:lnTo>
                  <a:pt x="4323" y="2965"/>
                </a:lnTo>
                <a:lnTo>
                  <a:pt x="4442" y="2918"/>
                </a:lnTo>
                <a:lnTo>
                  <a:pt x="4549" y="2834"/>
                </a:lnTo>
                <a:lnTo>
                  <a:pt x="4609" y="2596"/>
                </a:lnTo>
                <a:lnTo>
                  <a:pt x="4549" y="2465"/>
                </a:lnTo>
                <a:lnTo>
                  <a:pt x="3251" y="298"/>
                </a:lnTo>
                <a:lnTo>
                  <a:pt x="3156" y="167"/>
                </a:lnTo>
                <a:lnTo>
                  <a:pt x="2882" y="12"/>
                </a:lnTo>
                <a:lnTo>
                  <a:pt x="2728" y="1"/>
                </a:lnTo>
                <a:close/>
                <a:moveTo>
                  <a:pt x="7681" y="1"/>
                </a:moveTo>
                <a:lnTo>
                  <a:pt x="7514" y="12"/>
                </a:lnTo>
                <a:lnTo>
                  <a:pt x="7252" y="167"/>
                </a:lnTo>
                <a:lnTo>
                  <a:pt x="7157" y="298"/>
                </a:lnTo>
                <a:lnTo>
                  <a:pt x="5847" y="2465"/>
                </a:lnTo>
                <a:lnTo>
                  <a:pt x="5799" y="2596"/>
                </a:lnTo>
                <a:lnTo>
                  <a:pt x="5859" y="2834"/>
                </a:lnTo>
                <a:lnTo>
                  <a:pt x="5966" y="2918"/>
                </a:lnTo>
                <a:lnTo>
                  <a:pt x="6085" y="2965"/>
                </a:lnTo>
                <a:lnTo>
                  <a:pt x="6323" y="2906"/>
                </a:lnTo>
                <a:lnTo>
                  <a:pt x="6407" y="2811"/>
                </a:lnTo>
                <a:lnTo>
                  <a:pt x="7681" y="655"/>
                </a:lnTo>
                <a:lnTo>
                  <a:pt x="9717" y="655"/>
                </a:lnTo>
                <a:lnTo>
                  <a:pt x="7859" y="3394"/>
                </a:lnTo>
                <a:lnTo>
                  <a:pt x="7800" y="3513"/>
                </a:lnTo>
                <a:lnTo>
                  <a:pt x="7847" y="3763"/>
                </a:lnTo>
                <a:lnTo>
                  <a:pt x="7955" y="3846"/>
                </a:lnTo>
                <a:lnTo>
                  <a:pt x="8038" y="3894"/>
                </a:lnTo>
                <a:lnTo>
                  <a:pt x="8133" y="3906"/>
                </a:lnTo>
                <a:lnTo>
                  <a:pt x="8217" y="3906"/>
                </a:lnTo>
                <a:lnTo>
                  <a:pt x="8348" y="3834"/>
                </a:lnTo>
                <a:lnTo>
                  <a:pt x="8407" y="3763"/>
                </a:lnTo>
                <a:lnTo>
                  <a:pt x="10300" y="953"/>
                </a:lnTo>
                <a:lnTo>
                  <a:pt x="10384" y="810"/>
                </a:lnTo>
                <a:lnTo>
                  <a:pt x="10407" y="477"/>
                </a:lnTo>
                <a:lnTo>
                  <a:pt x="10336" y="322"/>
                </a:lnTo>
                <a:lnTo>
                  <a:pt x="10253" y="179"/>
                </a:lnTo>
                <a:lnTo>
                  <a:pt x="9967" y="12"/>
                </a:lnTo>
                <a:lnTo>
                  <a:pt x="9800" y="1"/>
                </a:lnTo>
                <a:close/>
                <a:moveTo>
                  <a:pt x="5204" y="5251"/>
                </a:moveTo>
                <a:lnTo>
                  <a:pt x="5669" y="6204"/>
                </a:lnTo>
                <a:lnTo>
                  <a:pt x="6718" y="6357"/>
                </a:lnTo>
                <a:lnTo>
                  <a:pt x="6718" y="6357"/>
                </a:lnTo>
                <a:lnTo>
                  <a:pt x="5966" y="7097"/>
                </a:lnTo>
                <a:lnTo>
                  <a:pt x="6145" y="8145"/>
                </a:lnTo>
                <a:lnTo>
                  <a:pt x="5204" y="7645"/>
                </a:lnTo>
                <a:lnTo>
                  <a:pt x="4264" y="8157"/>
                </a:lnTo>
                <a:lnTo>
                  <a:pt x="4442" y="7097"/>
                </a:lnTo>
                <a:lnTo>
                  <a:pt x="3680" y="6359"/>
                </a:lnTo>
                <a:lnTo>
                  <a:pt x="4728" y="6204"/>
                </a:lnTo>
                <a:lnTo>
                  <a:pt x="5204" y="5251"/>
                </a:lnTo>
                <a:close/>
                <a:moveTo>
                  <a:pt x="5204" y="4501"/>
                </a:moveTo>
                <a:lnTo>
                  <a:pt x="5049" y="4513"/>
                </a:lnTo>
                <a:lnTo>
                  <a:pt x="4787" y="4656"/>
                </a:lnTo>
                <a:lnTo>
                  <a:pt x="4704" y="4799"/>
                </a:lnTo>
                <a:lnTo>
                  <a:pt x="4299" y="5609"/>
                </a:lnTo>
                <a:lnTo>
                  <a:pt x="3394" y="5740"/>
                </a:lnTo>
                <a:lnTo>
                  <a:pt x="3251" y="5775"/>
                </a:lnTo>
                <a:lnTo>
                  <a:pt x="3013" y="5966"/>
                </a:lnTo>
                <a:lnTo>
                  <a:pt x="2954" y="6121"/>
                </a:lnTo>
                <a:lnTo>
                  <a:pt x="2918" y="6275"/>
                </a:lnTo>
                <a:lnTo>
                  <a:pt x="2989" y="6573"/>
                </a:lnTo>
                <a:lnTo>
                  <a:pt x="3085" y="6692"/>
                </a:lnTo>
                <a:lnTo>
                  <a:pt x="3740" y="7323"/>
                </a:lnTo>
                <a:lnTo>
                  <a:pt x="3585" y="8216"/>
                </a:lnTo>
                <a:lnTo>
                  <a:pt x="3573" y="8347"/>
                </a:lnTo>
                <a:lnTo>
                  <a:pt x="3644" y="8585"/>
                </a:lnTo>
                <a:lnTo>
                  <a:pt x="3811" y="8764"/>
                </a:lnTo>
                <a:lnTo>
                  <a:pt x="4025" y="8859"/>
                </a:lnTo>
                <a:lnTo>
                  <a:pt x="4144" y="8871"/>
                </a:lnTo>
                <a:lnTo>
                  <a:pt x="4275" y="8859"/>
                </a:lnTo>
                <a:lnTo>
                  <a:pt x="4394" y="8812"/>
                </a:lnTo>
                <a:lnTo>
                  <a:pt x="5204" y="8383"/>
                </a:lnTo>
                <a:lnTo>
                  <a:pt x="6002" y="8812"/>
                </a:lnTo>
                <a:lnTo>
                  <a:pt x="6133" y="8859"/>
                </a:lnTo>
                <a:lnTo>
                  <a:pt x="6264" y="8871"/>
                </a:lnTo>
                <a:lnTo>
                  <a:pt x="6383" y="8859"/>
                </a:lnTo>
                <a:lnTo>
                  <a:pt x="6597" y="8764"/>
                </a:lnTo>
                <a:lnTo>
                  <a:pt x="6752" y="8585"/>
                </a:lnTo>
                <a:lnTo>
                  <a:pt x="6835" y="8347"/>
                </a:lnTo>
                <a:lnTo>
                  <a:pt x="6812" y="8216"/>
                </a:lnTo>
                <a:lnTo>
                  <a:pt x="6657" y="7323"/>
                </a:lnTo>
                <a:lnTo>
                  <a:pt x="7312" y="6692"/>
                </a:lnTo>
                <a:lnTo>
                  <a:pt x="7419" y="6573"/>
                </a:lnTo>
                <a:lnTo>
                  <a:pt x="7490" y="6275"/>
                </a:lnTo>
                <a:lnTo>
                  <a:pt x="7455" y="6121"/>
                </a:lnTo>
                <a:lnTo>
                  <a:pt x="7395" y="5966"/>
                </a:lnTo>
                <a:lnTo>
                  <a:pt x="7157" y="5775"/>
                </a:lnTo>
                <a:lnTo>
                  <a:pt x="7002" y="5740"/>
                </a:lnTo>
                <a:lnTo>
                  <a:pt x="6109" y="5609"/>
                </a:lnTo>
                <a:lnTo>
                  <a:pt x="5704" y="4787"/>
                </a:lnTo>
                <a:lnTo>
                  <a:pt x="5621" y="4656"/>
                </a:lnTo>
                <a:lnTo>
                  <a:pt x="5359" y="4513"/>
                </a:lnTo>
                <a:lnTo>
                  <a:pt x="5204" y="4501"/>
                </a:lnTo>
                <a:close/>
                <a:moveTo>
                  <a:pt x="5204" y="3906"/>
                </a:moveTo>
                <a:lnTo>
                  <a:pt x="5502" y="3918"/>
                </a:lnTo>
                <a:lnTo>
                  <a:pt x="6073" y="4037"/>
                </a:lnTo>
                <a:lnTo>
                  <a:pt x="6597" y="4263"/>
                </a:lnTo>
                <a:lnTo>
                  <a:pt x="7074" y="4573"/>
                </a:lnTo>
                <a:lnTo>
                  <a:pt x="7466" y="4978"/>
                </a:lnTo>
                <a:lnTo>
                  <a:pt x="7788" y="5442"/>
                </a:lnTo>
                <a:lnTo>
                  <a:pt x="8002" y="5966"/>
                </a:lnTo>
                <a:lnTo>
                  <a:pt x="8121" y="6537"/>
                </a:lnTo>
                <a:lnTo>
                  <a:pt x="8133" y="6835"/>
                </a:lnTo>
                <a:lnTo>
                  <a:pt x="8121" y="7145"/>
                </a:lnTo>
                <a:lnTo>
                  <a:pt x="8002" y="7716"/>
                </a:lnTo>
                <a:lnTo>
                  <a:pt x="7788" y="8240"/>
                </a:lnTo>
                <a:lnTo>
                  <a:pt x="7466" y="8704"/>
                </a:lnTo>
                <a:lnTo>
                  <a:pt x="7074" y="9097"/>
                </a:lnTo>
                <a:lnTo>
                  <a:pt x="6597" y="9419"/>
                </a:lnTo>
                <a:lnTo>
                  <a:pt x="6073" y="9645"/>
                </a:lnTo>
                <a:lnTo>
                  <a:pt x="5502" y="9764"/>
                </a:lnTo>
                <a:lnTo>
                  <a:pt x="4906" y="9764"/>
                </a:lnTo>
                <a:lnTo>
                  <a:pt x="4335" y="9645"/>
                </a:lnTo>
                <a:lnTo>
                  <a:pt x="3799" y="9419"/>
                </a:lnTo>
                <a:lnTo>
                  <a:pt x="3335" y="9097"/>
                </a:lnTo>
                <a:lnTo>
                  <a:pt x="2942" y="8704"/>
                </a:lnTo>
                <a:lnTo>
                  <a:pt x="2620" y="8240"/>
                </a:lnTo>
                <a:lnTo>
                  <a:pt x="2394" y="7716"/>
                </a:lnTo>
                <a:lnTo>
                  <a:pt x="2287" y="7145"/>
                </a:lnTo>
                <a:lnTo>
                  <a:pt x="2275" y="6835"/>
                </a:lnTo>
                <a:lnTo>
                  <a:pt x="2287" y="6537"/>
                </a:lnTo>
                <a:lnTo>
                  <a:pt x="2394" y="5966"/>
                </a:lnTo>
                <a:lnTo>
                  <a:pt x="2620" y="5442"/>
                </a:lnTo>
                <a:lnTo>
                  <a:pt x="2942" y="4978"/>
                </a:lnTo>
                <a:lnTo>
                  <a:pt x="3335" y="4573"/>
                </a:lnTo>
                <a:lnTo>
                  <a:pt x="3799" y="4263"/>
                </a:lnTo>
                <a:lnTo>
                  <a:pt x="4335" y="4037"/>
                </a:lnTo>
                <a:lnTo>
                  <a:pt x="4906" y="3918"/>
                </a:lnTo>
                <a:lnTo>
                  <a:pt x="5204" y="3906"/>
                </a:lnTo>
                <a:close/>
                <a:moveTo>
                  <a:pt x="5204" y="3263"/>
                </a:moveTo>
                <a:lnTo>
                  <a:pt x="4835" y="3275"/>
                </a:lnTo>
                <a:lnTo>
                  <a:pt x="4133" y="3418"/>
                </a:lnTo>
                <a:lnTo>
                  <a:pt x="3490" y="3680"/>
                </a:lnTo>
                <a:lnTo>
                  <a:pt x="2918" y="4073"/>
                </a:lnTo>
                <a:lnTo>
                  <a:pt x="2442" y="4561"/>
                </a:lnTo>
                <a:lnTo>
                  <a:pt x="2049" y="5132"/>
                </a:lnTo>
                <a:lnTo>
                  <a:pt x="1775" y="5775"/>
                </a:lnTo>
                <a:lnTo>
                  <a:pt x="1632" y="6466"/>
                </a:lnTo>
                <a:lnTo>
                  <a:pt x="1620" y="6835"/>
                </a:lnTo>
                <a:lnTo>
                  <a:pt x="1632" y="7204"/>
                </a:lnTo>
                <a:lnTo>
                  <a:pt x="1775" y="7907"/>
                </a:lnTo>
                <a:lnTo>
                  <a:pt x="2049" y="8550"/>
                </a:lnTo>
                <a:lnTo>
                  <a:pt x="2442" y="9121"/>
                </a:lnTo>
                <a:lnTo>
                  <a:pt x="2918" y="9609"/>
                </a:lnTo>
                <a:lnTo>
                  <a:pt x="3490" y="9990"/>
                </a:lnTo>
                <a:lnTo>
                  <a:pt x="4133" y="10264"/>
                </a:lnTo>
                <a:lnTo>
                  <a:pt x="4835" y="10407"/>
                </a:lnTo>
                <a:lnTo>
                  <a:pt x="5204" y="10419"/>
                </a:lnTo>
                <a:lnTo>
                  <a:pt x="5573" y="10407"/>
                </a:lnTo>
                <a:lnTo>
                  <a:pt x="6276" y="10264"/>
                </a:lnTo>
                <a:lnTo>
                  <a:pt x="6919" y="9990"/>
                </a:lnTo>
                <a:lnTo>
                  <a:pt x="7490" y="9609"/>
                </a:lnTo>
                <a:lnTo>
                  <a:pt x="7967" y="9121"/>
                </a:lnTo>
                <a:lnTo>
                  <a:pt x="8359" y="8550"/>
                </a:lnTo>
                <a:lnTo>
                  <a:pt x="8633" y="7907"/>
                </a:lnTo>
                <a:lnTo>
                  <a:pt x="8776" y="7204"/>
                </a:lnTo>
                <a:lnTo>
                  <a:pt x="8788" y="6835"/>
                </a:lnTo>
                <a:lnTo>
                  <a:pt x="8776" y="6466"/>
                </a:lnTo>
                <a:lnTo>
                  <a:pt x="8633" y="5775"/>
                </a:lnTo>
                <a:lnTo>
                  <a:pt x="8359" y="5132"/>
                </a:lnTo>
                <a:lnTo>
                  <a:pt x="7967" y="4561"/>
                </a:lnTo>
                <a:lnTo>
                  <a:pt x="7490" y="4073"/>
                </a:lnTo>
                <a:lnTo>
                  <a:pt x="6919" y="3680"/>
                </a:lnTo>
                <a:lnTo>
                  <a:pt x="6276" y="3418"/>
                </a:lnTo>
                <a:lnTo>
                  <a:pt x="5573" y="3275"/>
                </a:lnTo>
                <a:lnTo>
                  <a:pt x="5204" y="326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60"/>
          <p:cNvSpPr/>
          <p:nvPr/>
        </p:nvSpPr>
        <p:spPr>
          <a:xfrm>
            <a:off x="12729322" y="6508291"/>
            <a:ext cx="655270" cy="509567"/>
          </a:xfrm>
          <a:custGeom>
            <a:avLst/>
            <a:gdLst/>
            <a:ahLst/>
            <a:cxnLst/>
            <a:rect l="l" t="t" r="r" b="b"/>
            <a:pathLst>
              <a:path w="11729" h="9121" extrusionOk="0">
                <a:moveTo>
                  <a:pt x="11074" y="1227"/>
                </a:moveTo>
                <a:lnTo>
                  <a:pt x="11074" y="7883"/>
                </a:lnTo>
                <a:lnTo>
                  <a:pt x="656" y="5275"/>
                </a:lnTo>
                <a:lnTo>
                  <a:pt x="656" y="3834"/>
                </a:lnTo>
                <a:lnTo>
                  <a:pt x="11074" y="1227"/>
                </a:lnTo>
                <a:close/>
                <a:moveTo>
                  <a:pt x="3966" y="6775"/>
                </a:moveTo>
                <a:lnTo>
                  <a:pt x="6490" y="7406"/>
                </a:lnTo>
                <a:lnTo>
                  <a:pt x="6442" y="7633"/>
                </a:lnTo>
                <a:lnTo>
                  <a:pt x="6204" y="8014"/>
                </a:lnTo>
                <a:lnTo>
                  <a:pt x="5871" y="8287"/>
                </a:lnTo>
                <a:lnTo>
                  <a:pt x="5454" y="8454"/>
                </a:lnTo>
                <a:lnTo>
                  <a:pt x="5216" y="8466"/>
                </a:lnTo>
                <a:lnTo>
                  <a:pt x="4954" y="8442"/>
                </a:lnTo>
                <a:lnTo>
                  <a:pt x="4478" y="8252"/>
                </a:lnTo>
                <a:lnTo>
                  <a:pt x="4132" y="7895"/>
                </a:lnTo>
                <a:lnTo>
                  <a:pt x="3930" y="7430"/>
                </a:lnTo>
                <a:lnTo>
                  <a:pt x="3918" y="7156"/>
                </a:lnTo>
                <a:lnTo>
                  <a:pt x="3918" y="6966"/>
                </a:lnTo>
                <a:lnTo>
                  <a:pt x="3966" y="6775"/>
                </a:lnTo>
                <a:close/>
                <a:moveTo>
                  <a:pt x="11407" y="0"/>
                </a:moveTo>
                <a:lnTo>
                  <a:pt x="11276" y="12"/>
                </a:lnTo>
                <a:lnTo>
                  <a:pt x="11098" y="191"/>
                </a:lnTo>
                <a:lnTo>
                  <a:pt x="11074" y="322"/>
                </a:lnTo>
                <a:lnTo>
                  <a:pt x="11074" y="560"/>
                </a:lnTo>
                <a:lnTo>
                  <a:pt x="656" y="3168"/>
                </a:lnTo>
                <a:lnTo>
                  <a:pt x="656" y="2929"/>
                </a:lnTo>
                <a:lnTo>
                  <a:pt x="644" y="2798"/>
                </a:lnTo>
                <a:lnTo>
                  <a:pt x="465" y="2620"/>
                </a:lnTo>
                <a:lnTo>
                  <a:pt x="334" y="2608"/>
                </a:lnTo>
                <a:lnTo>
                  <a:pt x="203" y="2620"/>
                </a:lnTo>
                <a:lnTo>
                  <a:pt x="25" y="2798"/>
                </a:lnTo>
                <a:lnTo>
                  <a:pt x="1" y="2929"/>
                </a:lnTo>
                <a:lnTo>
                  <a:pt x="1" y="6180"/>
                </a:lnTo>
                <a:lnTo>
                  <a:pt x="25" y="6311"/>
                </a:lnTo>
                <a:lnTo>
                  <a:pt x="203" y="6490"/>
                </a:lnTo>
                <a:lnTo>
                  <a:pt x="334" y="6513"/>
                </a:lnTo>
                <a:lnTo>
                  <a:pt x="465" y="6490"/>
                </a:lnTo>
                <a:lnTo>
                  <a:pt x="644" y="6311"/>
                </a:lnTo>
                <a:lnTo>
                  <a:pt x="656" y="6180"/>
                </a:lnTo>
                <a:lnTo>
                  <a:pt x="656" y="5954"/>
                </a:lnTo>
                <a:lnTo>
                  <a:pt x="3335" y="6621"/>
                </a:lnTo>
                <a:lnTo>
                  <a:pt x="3275" y="6882"/>
                </a:lnTo>
                <a:lnTo>
                  <a:pt x="3263" y="7168"/>
                </a:lnTo>
                <a:lnTo>
                  <a:pt x="3263" y="7359"/>
                </a:lnTo>
                <a:lnTo>
                  <a:pt x="3347" y="7740"/>
                </a:lnTo>
                <a:lnTo>
                  <a:pt x="3489" y="8097"/>
                </a:lnTo>
                <a:lnTo>
                  <a:pt x="3704" y="8407"/>
                </a:lnTo>
                <a:lnTo>
                  <a:pt x="3966" y="8668"/>
                </a:lnTo>
                <a:lnTo>
                  <a:pt x="4275" y="8883"/>
                </a:lnTo>
                <a:lnTo>
                  <a:pt x="4621" y="9026"/>
                </a:lnTo>
                <a:lnTo>
                  <a:pt x="5013" y="9109"/>
                </a:lnTo>
                <a:lnTo>
                  <a:pt x="5216" y="9121"/>
                </a:lnTo>
                <a:lnTo>
                  <a:pt x="5394" y="9109"/>
                </a:lnTo>
                <a:lnTo>
                  <a:pt x="5728" y="9050"/>
                </a:lnTo>
                <a:lnTo>
                  <a:pt x="6037" y="8930"/>
                </a:lnTo>
                <a:lnTo>
                  <a:pt x="6323" y="8776"/>
                </a:lnTo>
                <a:lnTo>
                  <a:pt x="6692" y="8454"/>
                </a:lnTo>
                <a:lnTo>
                  <a:pt x="6966" y="8026"/>
                </a:lnTo>
                <a:lnTo>
                  <a:pt x="7085" y="7716"/>
                </a:lnTo>
                <a:lnTo>
                  <a:pt x="7121" y="7549"/>
                </a:lnTo>
                <a:lnTo>
                  <a:pt x="11074" y="8561"/>
                </a:lnTo>
                <a:lnTo>
                  <a:pt x="11074" y="8788"/>
                </a:lnTo>
                <a:lnTo>
                  <a:pt x="11098" y="8919"/>
                </a:lnTo>
                <a:lnTo>
                  <a:pt x="11276" y="9097"/>
                </a:lnTo>
                <a:lnTo>
                  <a:pt x="11407" y="9121"/>
                </a:lnTo>
                <a:lnTo>
                  <a:pt x="11526" y="9097"/>
                </a:lnTo>
                <a:lnTo>
                  <a:pt x="11705" y="8919"/>
                </a:lnTo>
                <a:lnTo>
                  <a:pt x="11729" y="8788"/>
                </a:lnTo>
                <a:lnTo>
                  <a:pt x="11729" y="322"/>
                </a:lnTo>
                <a:lnTo>
                  <a:pt x="11705" y="191"/>
                </a:lnTo>
                <a:lnTo>
                  <a:pt x="11526" y="12"/>
                </a:lnTo>
                <a:lnTo>
                  <a:pt x="1140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60"/>
          <p:cNvSpPr/>
          <p:nvPr/>
        </p:nvSpPr>
        <p:spPr>
          <a:xfrm>
            <a:off x="13953970" y="6471698"/>
            <a:ext cx="437051" cy="582083"/>
          </a:xfrm>
          <a:custGeom>
            <a:avLst/>
            <a:gdLst/>
            <a:ahLst/>
            <a:cxnLst/>
            <a:rect l="l" t="t" r="r" b="b"/>
            <a:pathLst>
              <a:path w="7823" h="10419" extrusionOk="0">
                <a:moveTo>
                  <a:pt x="1631" y="2608"/>
                </a:moveTo>
                <a:lnTo>
                  <a:pt x="1500" y="2620"/>
                </a:lnTo>
                <a:lnTo>
                  <a:pt x="1322" y="2799"/>
                </a:lnTo>
                <a:lnTo>
                  <a:pt x="1298" y="2930"/>
                </a:lnTo>
                <a:lnTo>
                  <a:pt x="1322" y="3061"/>
                </a:lnTo>
                <a:lnTo>
                  <a:pt x="1500" y="3239"/>
                </a:lnTo>
                <a:lnTo>
                  <a:pt x="1631" y="3263"/>
                </a:lnTo>
                <a:lnTo>
                  <a:pt x="6192" y="3263"/>
                </a:lnTo>
                <a:lnTo>
                  <a:pt x="6323" y="3239"/>
                </a:lnTo>
                <a:lnTo>
                  <a:pt x="6489" y="3061"/>
                </a:lnTo>
                <a:lnTo>
                  <a:pt x="6513" y="2930"/>
                </a:lnTo>
                <a:lnTo>
                  <a:pt x="6489" y="2799"/>
                </a:lnTo>
                <a:lnTo>
                  <a:pt x="6323" y="2620"/>
                </a:lnTo>
                <a:lnTo>
                  <a:pt x="6192" y="2608"/>
                </a:lnTo>
                <a:close/>
                <a:moveTo>
                  <a:pt x="1631" y="4561"/>
                </a:moveTo>
                <a:lnTo>
                  <a:pt x="1500" y="4573"/>
                </a:lnTo>
                <a:lnTo>
                  <a:pt x="1322" y="4751"/>
                </a:lnTo>
                <a:lnTo>
                  <a:pt x="1298" y="4882"/>
                </a:lnTo>
                <a:lnTo>
                  <a:pt x="1322" y="5013"/>
                </a:lnTo>
                <a:lnTo>
                  <a:pt x="1500" y="5192"/>
                </a:lnTo>
                <a:lnTo>
                  <a:pt x="1631" y="5216"/>
                </a:lnTo>
                <a:lnTo>
                  <a:pt x="6192" y="5216"/>
                </a:lnTo>
                <a:lnTo>
                  <a:pt x="6323" y="5192"/>
                </a:lnTo>
                <a:lnTo>
                  <a:pt x="6489" y="5013"/>
                </a:lnTo>
                <a:lnTo>
                  <a:pt x="6513" y="4882"/>
                </a:lnTo>
                <a:lnTo>
                  <a:pt x="6489" y="4751"/>
                </a:lnTo>
                <a:lnTo>
                  <a:pt x="6323" y="4573"/>
                </a:lnTo>
                <a:lnTo>
                  <a:pt x="6192" y="4561"/>
                </a:lnTo>
                <a:close/>
                <a:moveTo>
                  <a:pt x="1631" y="6514"/>
                </a:moveTo>
                <a:lnTo>
                  <a:pt x="1500" y="6525"/>
                </a:lnTo>
                <a:lnTo>
                  <a:pt x="1322" y="6704"/>
                </a:lnTo>
                <a:lnTo>
                  <a:pt x="1298" y="6835"/>
                </a:lnTo>
                <a:lnTo>
                  <a:pt x="1322" y="6966"/>
                </a:lnTo>
                <a:lnTo>
                  <a:pt x="1500" y="7145"/>
                </a:lnTo>
                <a:lnTo>
                  <a:pt x="1631" y="7168"/>
                </a:lnTo>
                <a:lnTo>
                  <a:pt x="4239" y="7168"/>
                </a:lnTo>
                <a:lnTo>
                  <a:pt x="4370" y="7145"/>
                </a:lnTo>
                <a:lnTo>
                  <a:pt x="4537" y="6966"/>
                </a:lnTo>
                <a:lnTo>
                  <a:pt x="4560" y="6835"/>
                </a:lnTo>
                <a:lnTo>
                  <a:pt x="4537" y="6704"/>
                </a:lnTo>
                <a:lnTo>
                  <a:pt x="4370" y="6525"/>
                </a:lnTo>
                <a:lnTo>
                  <a:pt x="4239" y="6514"/>
                </a:lnTo>
                <a:close/>
                <a:moveTo>
                  <a:pt x="6513" y="655"/>
                </a:moveTo>
                <a:lnTo>
                  <a:pt x="6644" y="667"/>
                </a:lnTo>
                <a:lnTo>
                  <a:pt x="6882" y="763"/>
                </a:lnTo>
                <a:lnTo>
                  <a:pt x="7061" y="941"/>
                </a:lnTo>
                <a:lnTo>
                  <a:pt x="7156" y="1167"/>
                </a:lnTo>
                <a:lnTo>
                  <a:pt x="7168" y="1310"/>
                </a:lnTo>
                <a:lnTo>
                  <a:pt x="7168" y="9121"/>
                </a:lnTo>
                <a:lnTo>
                  <a:pt x="7156" y="9252"/>
                </a:lnTo>
                <a:lnTo>
                  <a:pt x="7061" y="9490"/>
                </a:lnTo>
                <a:lnTo>
                  <a:pt x="6882" y="9657"/>
                </a:lnTo>
                <a:lnTo>
                  <a:pt x="6644" y="9764"/>
                </a:lnTo>
                <a:lnTo>
                  <a:pt x="6513" y="9776"/>
                </a:lnTo>
                <a:lnTo>
                  <a:pt x="1298" y="9776"/>
                </a:lnTo>
                <a:lnTo>
                  <a:pt x="1167" y="9764"/>
                </a:lnTo>
                <a:lnTo>
                  <a:pt x="941" y="9657"/>
                </a:lnTo>
                <a:lnTo>
                  <a:pt x="762" y="9490"/>
                </a:lnTo>
                <a:lnTo>
                  <a:pt x="667" y="9252"/>
                </a:lnTo>
                <a:lnTo>
                  <a:pt x="655" y="9121"/>
                </a:lnTo>
                <a:lnTo>
                  <a:pt x="655" y="1310"/>
                </a:lnTo>
                <a:lnTo>
                  <a:pt x="667" y="1167"/>
                </a:lnTo>
                <a:lnTo>
                  <a:pt x="762" y="941"/>
                </a:lnTo>
                <a:lnTo>
                  <a:pt x="941" y="763"/>
                </a:lnTo>
                <a:lnTo>
                  <a:pt x="1167" y="667"/>
                </a:lnTo>
                <a:lnTo>
                  <a:pt x="1298" y="655"/>
                </a:lnTo>
                <a:close/>
                <a:moveTo>
                  <a:pt x="1310" y="1"/>
                </a:moveTo>
                <a:lnTo>
                  <a:pt x="1036" y="24"/>
                </a:lnTo>
                <a:lnTo>
                  <a:pt x="572" y="215"/>
                </a:lnTo>
                <a:lnTo>
                  <a:pt x="214" y="572"/>
                </a:lnTo>
                <a:lnTo>
                  <a:pt x="24" y="1036"/>
                </a:lnTo>
                <a:lnTo>
                  <a:pt x="0" y="1310"/>
                </a:lnTo>
                <a:lnTo>
                  <a:pt x="0" y="9121"/>
                </a:lnTo>
                <a:lnTo>
                  <a:pt x="24" y="9383"/>
                </a:lnTo>
                <a:lnTo>
                  <a:pt x="214" y="9847"/>
                </a:lnTo>
                <a:lnTo>
                  <a:pt x="572" y="10205"/>
                </a:lnTo>
                <a:lnTo>
                  <a:pt x="1036" y="10407"/>
                </a:lnTo>
                <a:lnTo>
                  <a:pt x="1310" y="10419"/>
                </a:lnTo>
                <a:lnTo>
                  <a:pt x="6513" y="10419"/>
                </a:lnTo>
                <a:lnTo>
                  <a:pt x="6775" y="10407"/>
                </a:lnTo>
                <a:lnTo>
                  <a:pt x="7251" y="10205"/>
                </a:lnTo>
                <a:lnTo>
                  <a:pt x="7597" y="9847"/>
                </a:lnTo>
                <a:lnTo>
                  <a:pt x="7799" y="9383"/>
                </a:lnTo>
                <a:lnTo>
                  <a:pt x="7823" y="9121"/>
                </a:lnTo>
                <a:lnTo>
                  <a:pt x="7823" y="1310"/>
                </a:lnTo>
                <a:lnTo>
                  <a:pt x="7799" y="1036"/>
                </a:lnTo>
                <a:lnTo>
                  <a:pt x="7597" y="572"/>
                </a:lnTo>
                <a:lnTo>
                  <a:pt x="7251" y="215"/>
                </a:lnTo>
                <a:lnTo>
                  <a:pt x="6775" y="24"/>
                </a:lnTo>
                <a:lnTo>
                  <a:pt x="651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60"/>
          <p:cNvSpPr/>
          <p:nvPr/>
        </p:nvSpPr>
        <p:spPr>
          <a:xfrm>
            <a:off x="14960347" y="6471698"/>
            <a:ext cx="654655" cy="582083"/>
          </a:xfrm>
          <a:custGeom>
            <a:avLst/>
            <a:gdLst/>
            <a:ahLst/>
            <a:cxnLst/>
            <a:rect l="l" t="t" r="r" b="b"/>
            <a:pathLst>
              <a:path w="11718" h="10419" extrusionOk="0">
                <a:moveTo>
                  <a:pt x="1632" y="2608"/>
                </a:moveTo>
                <a:lnTo>
                  <a:pt x="1501" y="2620"/>
                </a:lnTo>
                <a:lnTo>
                  <a:pt x="1323" y="2799"/>
                </a:lnTo>
                <a:lnTo>
                  <a:pt x="1299" y="2930"/>
                </a:lnTo>
                <a:lnTo>
                  <a:pt x="1323" y="3061"/>
                </a:lnTo>
                <a:lnTo>
                  <a:pt x="1501" y="3239"/>
                </a:lnTo>
                <a:lnTo>
                  <a:pt x="1632" y="3263"/>
                </a:lnTo>
                <a:lnTo>
                  <a:pt x="6181" y="3263"/>
                </a:lnTo>
                <a:lnTo>
                  <a:pt x="6312" y="3239"/>
                </a:lnTo>
                <a:lnTo>
                  <a:pt x="6490" y="3061"/>
                </a:lnTo>
                <a:lnTo>
                  <a:pt x="6514" y="2930"/>
                </a:lnTo>
                <a:lnTo>
                  <a:pt x="6490" y="2799"/>
                </a:lnTo>
                <a:lnTo>
                  <a:pt x="6312" y="2620"/>
                </a:lnTo>
                <a:lnTo>
                  <a:pt x="6181" y="2608"/>
                </a:lnTo>
                <a:close/>
                <a:moveTo>
                  <a:pt x="1632" y="4561"/>
                </a:moveTo>
                <a:lnTo>
                  <a:pt x="1501" y="4573"/>
                </a:lnTo>
                <a:lnTo>
                  <a:pt x="1323" y="4751"/>
                </a:lnTo>
                <a:lnTo>
                  <a:pt x="1299" y="4882"/>
                </a:lnTo>
                <a:lnTo>
                  <a:pt x="1323" y="5013"/>
                </a:lnTo>
                <a:lnTo>
                  <a:pt x="1501" y="5192"/>
                </a:lnTo>
                <a:lnTo>
                  <a:pt x="1632" y="5216"/>
                </a:lnTo>
                <a:lnTo>
                  <a:pt x="5538" y="5216"/>
                </a:lnTo>
                <a:lnTo>
                  <a:pt x="5669" y="5192"/>
                </a:lnTo>
                <a:lnTo>
                  <a:pt x="5847" y="5013"/>
                </a:lnTo>
                <a:lnTo>
                  <a:pt x="5859" y="4882"/>
                </a:lnTo>
                <a:lnTo>
                  <a:pt x="5847" y="4751"/>
                </a:lnTo>
                <a:lnTo>
                  <a:pt x="5669" y="4573"/>
                </a:lnTo>
                <a:lnTo>
                  <a:pt x="5538" y="4561"/>
                </a:lnTo>
                <a:close/>
                <a:moveTo>
                  <a:pt x="1632" y="6514"/>
                </a:moveTo>
                <a:lnTo>
                  <a:pt x="1501" y="6525"/>
                </a:lnTo>
                <a:lnTo>
                  <a:pt x="1323" y="6704"/>
                </a:lnTo>
                <a:lnTo>
                  <a:pt x="1299" y="6835"/>
                </a:lnTo>
                <a:lnTo>
                  <a:pt x="1323" y="6966"/>
                </a:lnTo>
                <a:lnTo>
                  <a:pt x="1501" y="7145"/>
                </a:lnTo>
                <a:lnTo>
                  <a:pt x="1632" y="7168"/>
                </a:lnTo>
                <a:lnTo>
                  <a:pt x="4228" y="7168"/>
                </a:lnTo>
                <a:lnTo>
                  <a:pt x="4359" y="7145"/>
                </a:lnTo>
                <a:lnTo>
                  <a:pt x="4537" y="6966"/>
                </a:lnTo>
                <a:lnTo>
                  <a:pt x="4561" y="6835"/>
                </a:lnTo>
                <a:lnTo>
                  <a:pt x="4537" y="6704"/>
                </a:lnTo>
                <a:lnTo>
                  <a:pt x="4359" y="6525"/>
                </a:lnTo>
                <a:lnTo>
                  <a:pt x="4228" y="6514"/>
                </a:lnTo>
                <a:close/>
                <a:moveTo>
                  <a:pt x="9800" y="6525"/>
                </a:moveTo>
                <a:lnTo>
                  <a:pt x="9705" y="6609"/>
                </a:lnTo>
                <a:lnTo>
                  <a:pt x="8467" y="7835"/>
                </a:lnTo>
                <a:lnTo>
                  <a:pt x="7883" y="7252"/>
                </a:lnTo>
                <a:lnTo>
                  <a:pt x="7776" y="7180"/>
                </a:lnTo>
                <a:lnTo>
                  <a:pt x="7526" y="7180"/>
                </a:lnTo>
                <a:lnTo>
                  <a:pt x="7419" y="7252"/>
                </a:lnTo>
                <a:lnTo>
                  <a:pt x="7347" y="7359"/>
                </a:lnTo>
                <a:lnTo>
                  <a:pt x="7347" y="7609"/>
                </a:lnTo>
                <a:lnTo>
                  <a:pt x="7419" y="7716"/>
                </a:lnTo>
                <a:lnTo>
                  <a:pt x="8240" y="8538"/>
                </a:lnTo>
                <a:lnTo>
                  <a:pt x="8336" y="8609"/>
                </a:lnTo>
                <a:lnTo>
                  <a:pt x="8586" y="8609"/>
                </a:lnTo>
                <a:lnTo>
                  <a:pt x="8693" y="8538"/>
                </a:lnTo>
                <a:lnTo>
                  <a:pt x="10157" y="7061"/>
                </a:lnTo>
                <a:lnTo>
                  <a:pt x="10241" y="6966"/>
                </a:lnTo>
                <a:lnTo>
                  <a:pt x="10241" y="6716"/>
                </a:lnTo>
                <a:lnTo>
                  <a:pt x="10157" y="6609"/>
                </a:lnTo>
                <a:lnTo>
                  <a:pt x="10050" y="6525"/>
                </a:lnTo>
                <a:close/>
                <a:moveTo>
                  <a:pt x="9026" y="5216"/>
                </a:moveTo>
                <a:lnTo>
                  <a:pt x="9467" y="5311"/>
                </a:lnTo>
                <a:lnTo>
                  <a:pt x="9884" y="5478"/>
                </a:lnTo>
                <a:lnTo>
                  <a:pt x="10241" y="5728"/>
                </a:lnTo>
                <a:lnTo>
                  <a:pt x="10550" y="6037"/>
                </a:lnTo>
                <a:lnTo>
                  <a:pt x="10800" y="6394"/>
                </a:lnTo>
                <a:lnTo>
                  <a:pt x="10967" y="6811"/>
                </a:lnTo>
                <a:lnTo>
                  <a:pt x="11062" y="7252"/>
                </a:lnTo>
                <a:lnTo>
                  <a:pt x="11074" y="7490"/>
                </a:lnTo>
                <a:lnTo>
                  <a:pt x="11062" y="7728"/>
                </a:lnTo>
                <a:lnTo>
                  <a:pt x="10967" y="8169"/>
                </a:lnTo>
                <a:lnTo>
                  <a:pt x="10800" y="8573"/>
                </a:lnTo>
                <a:lnTo>
                  <a:pt x="10550" y="8942"/>
                </a:lnTo>
                <a:lnTo>
                  <a:pt x="10241" y="9252"/>
                </a:lnTo>
                <a:lnTo>
                  <a:pt x="9884" y="9490"/>
                </a:lnTo>
                <a:lnTo>
                  <a:pt x="9467" y="9669"/>
                </a:lnTo>
                <a:lnTo>
                  <a:pt x="9026" y="9764"/>
                </a:lnTo>
                <a:lnTo>
                  <a:pt x="8562" y="9764"/>
                </a:lnTo>
                <a:lnTo>
                  <a:pt x="8109" y="9669"/>
                </a:lnTo>
                <a:lnTo>
                  <a:pt x="7705" y="9490"/>
                </a:lnTo>
                <a:lnTo>
                  <a:pt x="7336" y="9252"/>
                </a:lnTo>
                <a:lnTo>
                  <a:pt x="7026" y="8942"/>
                </a:lnTo>
                <a:lnTo>
                  <a:pt x="6788" y="8573"/>
                </a:lnTo>
                <a:lnTo>
                  <a:pt x="6609" y="8169"/>
                </a:lnTo>
                <a:lnTo>
                  <a:pt x="6526" y="7728"/>
                </a:lnTo>
                <a:lnTo>
                  <a:pt x="6514" y="7490"/>
                </a:lnTo>
                <a:lnTo>
                  <a:pt x="6526" y="7252"/>
                </a:lnTo>
                <a:lnTo>
                  <a:pt x="6609" y="6811"/>
                </a:lnTo>
                <a:lnTo>
                  <a:pt x="6788" y="6394"/>
                </a:lnTo>
                <a:lnTo>
                  <a:pt x="7026" y="6037"/>
                </a:lnTo>
                <a:lnTo>
                  <a:pt x="7336" y="5728"/>
                </a:lnTo>
                <a:lnTo>
                  <a:pt x="7705" y="5478"/>
                </a:lnTo>
                <a:lnTo>
                  <a:pt x="8109" y="5311"/>
                </a:lnTo>
                <a:lnTo>
                  <a:pt x="8562" y="5216"/>
                </a:lnTo>
                <a:close/>
                <a:moveTo>
                  <a:pt x="1299" y="1"/>
                </a:moveTo>
                <a:lnTo>
                  <a:pt x="1037" y="24"/>
                </a:lnTo>
                <a:lnTo>
                  <a:pt x="572" y="215"/>
                </a:lnTo>
                <a:lnTo>
                  <a:pt x="215" y="572"/>
                </a:lnTo>
                <a:lnTo>
                  <a:pt x="13" y="1036"/>
                </a:lnTo>
                <a:lnTo>
                  <a:pt x="1" y="1310"/>
                </a:lnTo>
                <a:lnTo>
                  <a:pt x="1" y="9121"/>
                </a:lnTo>
                <a:lnTo>
                  <a:pt x="13" y="9383"/>
                </a:lnTo>
                <a:lnTo>
                  <a:pt x="215" y="9847"/>
                </a:lnTo>
                <a:lnTo>
                  <a:pt x="572" y="10205"/>
                </a:lnTo>
                <a:lnTo>
                  <a:pt x="1037" y="10407"/>
                </a:lnTo>
                <a:lnTo>
                  <a:pt x="1299" y="10419"/>
                </a:lnTo>
                <a:lnTo>
                  <a:pt x="6609" y="10419"/>
                </a:lnTo>
                <a:lnTo>
                  <a:pt x="6704" y="10407"/>
                </a:lnTo>
                <a:lnTo>
                  <a:pt x="6526" y="10264"/>
                </a:lnTo>
                <a:lnTo>
                  <a:pt x="6169" y="9943"/>
                </a:lnTo>
                <a:lnTo>
                  <a:pt x="6026" y="9776"/>
                </a:lnTo>
                <a:lnTo>
                  <a:pt x="1299" y="9776"/>
                </a:lnTo>
                <a:lnTo>
                  <a:pt x="1168" y="9764"/>
                </a:lnTo>
                <a:lnTo>
                  <a:pt x="930" y="9657"/>
                </a:lnTo>
                <a:lnTo>
                  <a:pt x="763" y="9490"/>
                </a:lnTo>
                <a:lnTo>
                  <a:pt x="656" y="9252"/>
                </a:lnTo>
                <a:lnTo>
                  <a:pt x="644" y="9121"/>
                </a:lnTo>
                <a:lnTo>
                  <a:pt x="644" y="1310"/>
                </a:lnTo>
                <a:lnTo>
                  <a:pt x="656" y="1167"/>
                </a:lnTo>
                <a:lnTo>
                  <a:pt x="763" y="941"/>
                </a:lnTo>
                <a:lnTo>
                  <a:pt x="930" y="763"/>
                </a:lnTo>
                <a:lnTo>
                  <a:pt x="1168" y="667"/>
                </a:lnTo>
                <a:lnTo>
                  <a:pt x="1299" y="655"/>
                </a:lnTo>
                <a:lnTo>
                  <a:pt x="6514" y="655"/>
                </a:lnTo>
                <a:lnTo>
                  <a:pt x="6645" y="667"/>
                </a:lnTo>
                <a:lnTo>
                  <a:pt x="6871" y="763"/>
                </a:lnTo>
                <a:lnTo>
                  <a:pt x="7050" y="941"/>
                </a:lnTo>
                <a:lnTo>
                  <a:pt x="7157" y="1167"/>
                </a:lnTo>
                <a:lnTo>
                  <a:pt x="7157" y="1310"/>
                </a:lnTo>
                <a:lnTo>
                  <a:pt x="7157" y="4299"/>
                </a:lnTo>
                <a:lnTo>
                  <a:pt x="7478" y="4156"/>
                </a:lnTo>
                <a:lnTo>
                  <a:pt x="7812" y="4049"/>
                </a:lnTo>
                <a:lnTo>
                  <a:pt x="7812" y="1310"/>
                </a:lnTo>
                <a:lnTo>
                  <a:pt x="7800" y="1036"/>
                </a:lnTo>
                <a:lnTo>
                  <a:pt x="7597" y="572"/>
                </a:lnTo>
                <a:lnTo>
                  <a:pt x="7240" y="215"/>
                </a:lnTo>
                <a:lnTo>
                  <a:pt x="6776" y="24"/>
                </a:lnTo>
                <a:lnTo>
                  <a:pt x="6514" y="1"/>
                </a:lnTo>
                <a:close/>
                <a:moveTo>
                  <a:pt x="8788" y="4561"/>
                </a:moveTo>
                <a:lnTo>
                  <a:pt x="8490" y="4573"/>
                </a:lnTo>
                <a:lnTo>
                  <a:pt x="7919" y="4680"/>
                </a:lnTo>
                <a:lnTo>
                  <a:pt x="7395" y="4906"/>
                </a:lnTo>
                <a:lnTo>
                  <a:pt x="6919" y="5228"/>
                </a:lnTo>
                <a:lnTo>
                  <a:pt x="6526" y="5620"/>
                </a:lnTo>
                <a:lnTo>
                  <a:pt x="6216" y="6085"/>
                </a:lnTo>
                <a:lnTo>
                  <a:pt x="5990" y="6621"/>
                </a:lnTo>
                <a:lnTo>
                  <a:pt x="5871" y="7192"/>
                </a:lnTo>
                <a:lnTo>
                  <a:pt x="5859" y="7490"/>
                </a:lnTo>
                <a:lnTo>
                  <a:pt x="5871" y="7788"/>
                </a:lnTo>
                <a:lnTo>
                  <a:pt x="5990" y="8359"/>
                </a:lnTo>
                <a:lnTo>
                  <a:pt x="6216" y="8883"/>
                </a:lnTo>
                <a:lnTo>
                  <a:pt x="6526" y="9359"/>
                </a:lnTo>
                <a:lnTo>
                  <a:pt x="6919" y="9752"/>
                </a:lnTo>
                <a:lnTo>
                  <a:pt x="7395" y="10074"/>
                </a:lnTo>
                <a:lnTo>
                  <a:pt x="7919" y="10288"/>
                </a:lnTo>
                <a:lnTo>
                  <a:pt x="8490" y="10407"/>
                </a:lnTo>
                <a:lnTo>
                  <a:pt x="8788" y="10419"/>
                </a:lnTo>
                <a:lnTo>
                  <a:pt x="9098" y="10407"/>
                </a:lnTo>
                <a:lnTo>
                  <a:pt x="9669" y="10288"/>
                </a:lnTo>
                <a:lnTo>
                  <a:pt x="10193" y="10074"/>
                </a:lnTo>
                <a:lnTo>
                  <a:pt x="10658" y="9752"/>
                </a:lnTo>
                <a:lnTo>
                  <a:pt x="11050" y="9359"/>
                </a:lnTo>
                <a:lnTo>
                  <a:pt x="11372" y="8883"/>
                </a:lnTo>
                <a:lnTo>
                  <a:pt x="11598" y="8359"/>
                </a:lnTo>
                <a:lnTo>
                  <a:pt x="11717" y="7788"/>
                </a:lnTo>
                <a:lnTo>
                  <a:pt x="11717" y="7490"/>
                </a:lnTo>
                <a:lnTo>
                  <a:pt x="11717" y="7192"/>
                </a:lnTo>
                <a:lnTo>
                  <a:pt x="11598" y="6621"/>
                </a:lnTo>
                <a:lnTo>
                  <a:pt x="11372" y="6085"/>
                </a:lnTo>
                <a:lnTo>
                  <a:pt x="11050" y="5620"/>
                </a:lnTo>
                <a:lnTo>
                  <a:pt x="10658" y="5228"/>
                </a:lnTo>
                <a:lnTo>
                  <a:pt x="10193" y="4906"/>
                </a:lnTo>
                <a:lnTo>
                  <a:pt x="9669" y="4680"/>
                </a:lnTo>
                <a:lnTo>
                  <a:pt x="9098" y="4573"/>
                </a:lnTo>
                <a:lnTo>
                  <a:pt x="8788" y="45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60"/>
          <p:cNvSpPr/>
          <p:nvPr/>
        </p:nvSpPr>
        <p:spPr>
          <a:xfrm>
            <a:off x="16075888" y="6471698"/>
            <a:ext cx="654599" cy="582083"/>
          </a:xfrm>
          <a:custGeom>
            <a:avLst/>
            <a:gdLst/>
            <a:ahLst/>
            <a:cxnLst/>
            <a:rect l="l" t="t" r="r" b="b"/>
            <a:pathLst>
              <a:path w="11717" h="10419" extrusionOk="0">
                <a:moveTo>
                  <a:pt x="1620" y="2608"/>
                </a:moveTo>
                <a:lnTo>
                  <a:pt x="1489" y="2620"/>
                </a:lnTo>
                <a:lnTo>
                  <a:pt x="1322" y="2799"/>
                </a:lnTo>
                <a:lnTo>
                  <a:pt x="1298" y="2930"/>
                </a:lnTo>
                <a:lnTo>
                  <a:pt x="1322" y="3061"/>
                </a:lnTo>
                <a:lnTo>
                  <a:pt x="1489" y="3239"/>
                </a:lnTo>
                <a:lnTo>
                  <a:pt x="1620" y="3263"/>
                </a:lnTo>
                <a:lnTo>
                  <a:pt x="6180" y="3263"/>
                </a:lnTo>
                <a:lnTo>
                  <a:pt x="6311" y="3239"/>
                </a:lnTo>
                <a:lnTo>
                  <a:pt x="6490" y="3061"/>
                </a:lnTo>
                <a:lnTo>
                  <a:pt x="6514" y="2930"/>
                </a:lnTo>
                <a:lnTo>
                  <a:pt x="6490" y="2799"/>
                </a:lnTo>
                <a:lnTo>
                  <a:pt x="6311" y="2620"/>
                </a:lnTo>
                <a:lnTo>
                  <a:pt x="6180" y="2608"/>
                </a:lnTo>
                <a:close/>
                <a:moveTo>
                  <a:pt x="1620" y="4561"/>
                </a:moveTo>
                <a:lnTo>
                  <a:pt x="1489" y="4573"/>
                </a:lnTo>
                <a:lnTo>
                  <a:pt x="1322" y="4751"/>
                </a:lnTo>
                <a:lnTo>
                  <a:pt x="1298" y="4882"/>
                </a:lnTo>
                <a:lnTo>
                  <a:pt x="1322" y="5013"/>
                </a:lnTo>
                <a:lnTo>
                  <a:pt x="1489" y="5192"/>
                </a:lnTo>
                <a:lnTo>
                  <a:pt x="1620" y="5216"/>
                </a:lnTo>
                <a:lnTo>
                  <a:pt x="5537" y="5216"/>
                </a:lnTo>
                <a:lnTo>
                  <a:pt x="5656" y="5192"/>
                </a:lnTo>
                <a:lnTo>
                  <a:pt x="5835" y="5013"/>
                </a:lnTo>
                <a:lnTo>
                  <a:pt x="5859" y="4882"/>
                </a:lnTo>
                <a:lnTo>
                  <a:pt x="5835" y="4751"/>
                </a:lnTo>
                <a:lnTo>
                  <a:pt x="5656" y="4573"/>
                </a:lnTo>
                <a:lnTo>
                  <a:pt x="5537" y="4561"/>
                </a:lnTo>
                <a:close/>
                <a:moveTo>
                  <a:pt x="8788" y="5859"/>
                </a:moveTo>
                <a:lnTo>
                  <a:pt x="8681" y="5871"/>
                </a:lnTo>
                <a:lnTo>
                  <a:pt x="8514" y="5942"/>
                </a:lnTo>
                <a:lnTo>
                  <a:pt x="8383" y="6073"/>
                </a:lnTo>
                <a:lnTo>
                  <a:pt x="8300" y="6252"/>
                </a:lnTo>
                <a:lnTo>
                  <a:pt x="8300" y="6347"/>
                </a:lnTo>
                <a:lnTo>
                  <a:pt x="8300" y="6454"/>
                </a:lnTo>
                <a:lnTo>
                  <a:pt x="8383" y="6621"/>
                </a:lnTo>
                <a:lnTo>
                  <a:pt x="8514" y="6752"/>
                </a:lnTo>
                <a:lnTo>
                  <a:pt x="8681" y="6835"/>
                </a:lnTo>
                <a:lnTo>
                  <a:pt x="8883" y="6835"/>
                </a:lnTo>
                <a:lnTo>
                  <a:pt x="9062" y="6752"/>
                </a:lnTo>
                <a:lnTo>
                  <a:pt x="9193" y="6621"/>
                </a:lnTo>
                <a:lnTo>
                  <a:pt x="9264" y="6454"/>
                </a:lnTo>
                <a:lnTo>
                  <a:pt x="9276" y="6347"/>
                </a:lnTo>
                <a:lnTo>
                  <a:pt x="9264" y="6252"/>
                </a:lnTo>
                <a:lnTo>
                  <a:pt x="9193" y="6073"/>
                </a:lnTo>
                <a:lnTo>
                  <a:pt x="9062" y="5942"/>
                </a:lnTo>
                <a:lnTo>
                  <a:pt x="8883" y="5871"/>
                </a:lnTo>
                <a:lnTo>
                  <a:pt x="8788" y="5859"/>
                </a:lnTo>
                <a:close/>
                <a:moveTo>
                  <a:pt x="1620" y="6514"/>
                </a:moveTo>
                <a:lnTo>
                  <a:pt x="1489" y="6525"/>
                </a:lnTo>
                <a:lnTo>
                  <a:pt x="1322" y="6704"/>
                </a:lnTo>
                <a:lnTo>
                  <a:pt x="1298" y="6835"/>
                </a:lnTo>
                <a:lnTo>
                  <a:pt x="1322" y="6966"/>
                </a:lnTo>
                <a:lnTo>
                  <a:pt x="1489" y="7145"/>
                </a:lnTo>
                <a:lnTo>
                  <a:pt x="1620" y="7168"/>
                </a:lnTo>
                <a:lnTo>
                  <a:pt x="4227" y="7168"/>
                </a:lnTo>
                <a:lnTo>
                  <a:pt x="4358" y="7145"/>
                </a:lnTo>
                <a:lnTo>
                  <a:pt x="4537" y="6966"/>
                </a:lnTo>
                <a:lnTo>
                  <a:pt x="4561" y="6835"/>
                </a:lnTo>
                <a:lnTo>
                  <a:pt x="4537" y="6704"/>
                </a:lnTo>
                <a:lnTo>
                  <a:pt x="4358" y="6525"/>
                </a:lnTo>
                <a:lnTo>
                  <a:pt x="4227" y="6514"/>
                </a:lnTo>
                <a:close/>
                <a:moveTo>
                  <a:pt x="8466" y="7156"/>
                </a:moveTo>
                <a:lnTo>
                  <a:pt x="8335" y="7180"/>
                </a:lnTo>
                <a:lnTo>
                  <a:pt x="8157" y="7359"/>
                </a:lnTo>
                <a:lnTo>
                  <a:pt x="8133" y="7490"/>
                </a:lnTo>
                <a:lnTo>
                  <a:pt x="8157" y="7621"/>
                </a:lnTo>
                <a:lnTo>
                  <a:pt x="8323" y="7788"/>
                </a:lnTo>
                <a:lnTo>
                  <a:pt x="8442" y="7811"/>
                </a:lnTo>
                <a:lnTo>
                  <a:pt x="8442" y="8466"/>
                </a:lnTo>
                <a:lnTo>
                  <a:pt x="8323" y="8478"/>
                </a:lnTo>
                <a:lnTo>
                  <a:pt x="8157" y="8657"/>
                </a:lnTo>
                <a:lnTo>
                  <a:pt x="8133" y="8788"/>
                </a:lnTo>
                <a:lnTo>
                  <a:pt x="8157" y="8919"/>
                </a:lnTo>
                <a:lnTo>
                  <a:pt x="8335" y="9097"/>
                </a:lnTo>
                <a:lnTo>
                  <a:pt x="8466" y="9109"/>
                </a:lnTo>
                <a:lnTo>
                  <a:pt x="9109" y="9109"/>
                </a:lnTo>
                <a:lnTo>
                  <a:pt x="9240" y="9097"/>
                </a:lnTo>
                <a:lnTo>
                  <a:pt x="9419" y="8919"/>
                </a:lnTo>
                <a:lnTo>
                  <a:pt x="9443" y="8788"/>
                </a:lnTo>
                <a:lnTo>
                  <a:pt x="9419" y="8657"/>
                </a:lnTo>
                <a:lnTo>
                  <a:pt x="9240" y="8478"/>
                </a:lnTo>
                <a:lnTo>
                  <a:pt x="9109" y="8466"/>
                </a:lnTo>
                <a:lnTo>
                  <a:pt x="9097" y="7490"/>
                </a:lnTo>
                <a:lnTo>
                  <a:pt x="9074" y="7359"/>
                </a:lnTo>
                <a:lnTo>
                  <a:pt x="8907" y="7180"/>
                </a:lnTo>
                <a:lnTo>
                  <a:pt x="8764" y="7156"/>
                </a:lnTo>
                <a:close/>
                <a:moveTo>
                  <a:pt x="9026" y="5216"/>
                </a:moveTo>
                <a:lnTo>
                  <a:pt x="9466" y="5311"/>
                </a:lnTo>
                <a:lnTo>
                  <a:pt x="9871" y="5478"/>
                </a:lnTo>
                <a:lnTo>
                  <a:pt x="10240" y="5728"/>
                </a:lnTo>
                <a:lnTo>
                  <a:pt x="10550" y="6037"/>
                </a:lnTo>
                <a:lnTo>
                  <a:pt x="10788" y="6394"/>
                </a:lnTo>
                <a:lnTo>
                  <a:pt x="10967" y="6811"/>
                </a:lnTo>
                <a:lnTo>
                  <a:pt x="11062" y="7252"/>
                </a:lnTo>
                <a:lnTo>
                  <a:pt x="11062" y="7490"/>
                </a:lnTo>
                <a:lnTo>
                  <a:pt x="11062" y="7728"/>
                </a:lnTo>
                <a:lnTo>
                  <a:pt x="10967" y="8169"/>
                </a:lnTo>
                <a:lnTo>
                  <a:pt x="10788" y="8573"/>
                </a:lnTo>
                <a:lnTo>
                  <a:pt x="10550" y="8942"/>
                </a:lnTo>
                <a:lnTo>
                  <a:pt x="10240" y="9252"/>
                </a:lnTo>
                <a:lnTo>
                  <a:pt x="9871" y="9490"/>
                </a:lnTo>
                <a:lnTo>
                  <a:pt x="9466" y="9669"/>
                </a:lnTo>
                <a:lnTo>
                  <a:pt x="9026" y="9764"/>
                </a:lnTo>
                <a:lnTo>
                  <a:pt x="8550" y="9764"/>
                </a:lnTo>
                <a:lnTo>
                  <a:pt x="8109" y="9669"/>
                </a:lnTo>
                <a:lnTo>
                  <a:pt x="7692" y="9490"/>
                </a:lnTo>
                <a:lnTo>
                  <a:pt x="7335" y="9252"/>
                </a:lnTo>
                <a:lnTo>
                  <a:pt x="7026" y="8942"/>
                </a:lnTo>
                <a:lnTo>
                  <a:pt x="6776" y="8573"/>
                </a:lnTo>
                <a:lnTo>
                  <a:pt x="6609" y="8169"/>
                </a:lnTo>
                <a:lnTo>
                  <a:pt x="6514" y="7728"/>
                </a:lnTo>
                <a:lnTo>
                  <a:pt x="6514" y="7490"/>
                </a:lnTo>
                <a:lnTo>
                  <a:pt x="6514" y="7252"/>
                </a:lnTo>
                <a:lnTo>
                  <a:pt x="6609" y="6811"/>
                </a:lnTo>
                <a:lnTo>
                  <a:pt x="6776" y="6394"/>
                </a:lnTo>
                <a:lnTo>
                  <a:pt x="7026" y="6037"/>
                </a:lnTo>
                <a:lnTo>
                  <a:pt x="7335" y="5728"/>
                </a:lnTo>
                <a:lnTo>
                  <a:pt x="7692" y="5478"/>
                </a:lnTo>
                <a:lnTo>
                  <a:pt x="8109" y="5311"/>
                </a:lnTo>
                <a:lnTo>
                  <a:pt x="8550" y="5216"/>
                </a:lnTo>
                <a:close/>
                <a:moveTo>
                  <a:pt x="1298" y="1"/>
                </a:moveTo>
                <a:lnTo>
                  <a:pt x="1036" y="24"/>
                </a:lnTo>
                <a:lnTo>
                  <a:pt x="560" y="215"/>
                </a:lnTo>
                <a:lnTo>
                  <a:pt x="215" y="572"/>
                </a:lnTo>
                <a:lnTo>
                  <a:pt x="12" y="1036"/>
                </a:lnTo>
                <a:lnTo>
                  <a:pt x="1" y="1310"/>
                </a:lnTo>
                <a:lnTo>
                  <a:pt x="1" y="9121"/>
                </a:lnTo>
                <a:lnTo>
                  <a:pt x="12" y="9383"/>
                </a:lnTo>
                <a:lnTo>
                  <a:pt x="215" y="9847"/>
                </a:lnTo>
                <a:lnTo>
                  <a:pt x="560" y="10205"/>
                </a:lnTo>
                <a:lnTo>
                  <a:pt x="1036" y="10407"/>
                </a:lnTo>
                <a:lnTo>
                  <a:pt x="1298" y="10419"/>
                </a:lnTo>
                <a:lnTo>
                  <a:pt x="6609" y="10419"/>
                </a:lnTo>
                <a:lnTo>
                  <a:pt x="6704" y="10407"/>
                </a:lnTo>
                <a:lnTo>
                  <a:pt x="6514" y="10264"/>
                </a:lnTo>
                <a:lnTo>
                  <a:pt x="6168" y="9943"/>
                </a:lnTo>
                <a:lnTo>
                  <a:pt x="6025" y="9776"/>
                </a:lnTo>
                <a:lnTo>
                  <a:pt x="1298" y="9776"/>
                </a:lnTo>
                <a:lnTo>
                  <a:pt x="1167" y="9764"/>
                </a:lnTo>
                <a:lnTo>
                  <a:pt x="929" y="9657"/>
                </a:lnTo>
                <a:lnTo>
                  <a:pt x="751" y="9490"/>
                </a:lnTo>
                <a:lnTo>
                  <a:pt x="655" y="9252"/>
                </a:lnTo>
                <a:lnTo>
                  <a:pt x="644" y="9121"/>
                </a:lnTo>
                <a:lnTo>
                  <a:pt x="644" y="1310"/>
                </a:lnTo>
                <a:lnTo>
                  <a:pt x="655" y="1167"/>
                </a:lnTo>
                <a:lnTo>
                  <a:pt x="751" y="941"/>
                </a:lnTo>
                <a:lnTo>
                  <a:pt x="929" y="763"/>
                </a:lnTo>
                <a:lnTo>
                  <a:pt x="1167" y="667"/>
                </a:lnTo>
                <a:lnTo>
                  <a:pt x="1298" y="655"/>
                </a:lnTo>
                <a:lnTo>
                  <a:pt x="6502" y="655"/>
                </a:lnTo>
                <a:lnTo>
                  <a:pt x="6645" y="667"/>
                </a:lnTo>
                <a:lnTo>
                  <a:pt x="6871" y="763"/>
                </a:lnTo>
                <a:lnTo>
                  <a:pt x="7049" y="941"/>
                </a:lnTo>
                <a:lnTo>
                  <a:pt x="7145" y="1167"/>
                </a:lnTo>
                <a:lnTo>
                  <a:pt x="7157" y="1310"/>
                </a:lnTo>
                <a:lnTo>
                  <a:pt x="7157" y="4299"/>
                </a:lnTo>
                <a:lnTo>
                  <a:pt x="7478" y="4156"/>
                </a:lnTo>
                <a:lnTo>
                  <a:pt x="7811" y="4049"/>
                </a:lnTo>
                <a:lnTo>
                  <a:pt x="7811" y="1310"/>
                </a:lnTo>
                <a:lnTo>
                  <a:pt x="7788" y="1036"/>
                </a:lnTo>
                <a:lnTo>
                  <a:pt x="7597" y="572"/>
                </a:lnTo>
                <a:lnTo>
                  <a:pt x="7240" y="215"/>
                </a:lnTo>
                <a:lnTo>
                  <a:pt x="6776" y="24"/>
                </a:lnTo>
                <a:lnTo>
                  <a:pt x="6514" y="1"/>
                </a:lnTo>
                <a:close/>
                <a:moveTo>
                  <a:pt x="8788" y="4561"/>
                </a:moveTo>
                <a:lnTo>
                  <a:pt x="8490" y="4573"/>
                </a:lnTo>
                <a:lnTo>
                  <a:pt x="7919" y="4680"/>
                </a:lnTo>
                <a:lnTo>
                  <a:pt x="7383" y="4906"/>
                </a:lnTo>
                <a:lnTo>
                  <a:pt x="6918" y="5228"/>
                </a:lnTo>
                <a:lnTo>
                  <a:pt x="6525" y="5620"/>
                </a:lnTo>
                <a:lnTo>
                  <a:pt x="6204" y="6085"/>
                </a:lnTo>
                <a:lnTo>
                  <a:pt x="5978" y="6621"/>
                </a:lnTo>
                <a:lnTo>
                  <a:pt x="5871" y="7192"/>
                </a:lnTo>
                <a:lnTo>
                  <a:pt x="5859" y="7490"/>
                </a:lnTo>
                <a:lnTo>
                  <a:pt x="5871" y="7788"/>
                </a:lnTo>
                <a:lnTo>
                  <a:pt x="5978" y="8359"/>
                </a:lnTo>
                <a:lnTo>
                  <a:pt x="6204" y="8883"/>
                </a:lnTo>
                <a:lnTo>
                  <a:pt x="6525" y="9359"/>
                </a:lnTo>
                <a:lnTo>
                  <a:pt x="6918" y="9752"/>
                </a:lnTo>
                <a:lnTo>
                  <a:pt x="7383" y="10074"/>
                </a:lnTo>
                <a:lnTo>
                  <a:pt x="7919" y="10288"/>
                </a:lnTo>
                <a:lnTo>
                  <a:pt x="8490" y="10407"/>
                </a:lnTo>
                <a:lnTo>
                  <a:pt x="8788" y="10419"/>
                </a:lnTo>
                <a:lnTo>
                  <a:pt x="9085" y="10407"/>
                </a:lnTo>
                <a:lnTo>
                  <a:pt x="9657" y="10288"/>
                </a:lnTo>
                <a:lnTo>
                  <a:pt x="10181" y="10074"/>
                </a:lnTo>
                <a:lnTo>
                  <a:pt x="10657" y="9752"/>
                </a:lnTo>
                <a:lnTo>
                  <a:pt x="11050" y="9359"/>
                </a:lnTo>
                <a:lnTo>
                  <a:pt x="11372" y="8883"/>
                </a:lnTo>
                <a:lnTo>
                  <a:pt x="11586" y="8359"/>
                </a:lnTo>
                <a:lnTo>
                  <a:pt x="11705" y="7788"/>
                </a:lnTo>
                <a:lnTo>
                  <a:pt x="11717" y="7490"/>
                </a:lnTo>
                <a:lnTo>
                  <a:pt x="11705" y="7192"/>
                </a:lnTo>
                <a:lnTo>
                  <a:pt x="11586" y="6621"/>
                </a:lnTo>
                <a:lnTo>
                  <a:pt x="11372" y="6085"/>
                </a:lnTo>
                <a:lnTo>
                  <a:pt x="11050" y="5620"/>
                </a:lnTo>
                <a:lnTo>
                  <a:pt x="10657" y="5228"/>
                </a:lnTo>
                <a:lnTo>
                  <a:pt x="10181" y="4906"/>
                </a:lnTo>
                <a:lnTo>
                  <a:pt x="9657" y="4680"/>
                </a:lnTo>
                <a:lnTo>
                  <a:pt x="9085" y="4573"/>
                </a:lnTo>
                <a:lnTo>
                  <a:pt x="8788" y="456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60"/>
          <p:cNvSpPr/>
          <p:nvPr/>
        </p:nvSpPr>
        <p:spPr>
          <a:xfrm>
            <a:off x="9294319" y="7795397"/>
            <a:ext cx="654599" cy="436437"/>
          </a:xfrm>
          <a:custGeom>
            <a:avLst/>
            <a:gdLst/>
            <a:ahLst/>
            <a:cxnLst/>
            <a:rect l="l" t="t" r="r" b="b"/>
            <a:pathLst>
              <a:path w="11717" h="7812" extrusionOk="0">
                <a:moveTo>
                  <a:pt x="5537" y="2597"/>
                </a:moveTo>
                <a:lnTo>
                  <a:pt x="5406" y="2620"/>
                </a:lnTo>
                <a:lnTo>
                  <a:pt x="5227" y="2799"/>
                </a:lnTo>
                <a:lnTo>
                  <a:pt x="5204" y="2930"/>
                </a:lnTo>
                <a:lnTo>
                  <a:pt x="5227" y="3061"/>
                </a:lnTo>
                <a:lnTo>
                  <a:pt x="5406" y="3228"/>
                </a:lnTo>
                <a:lnTo>
                  <a:pt x="5537" y="3251"/>
                </a:lnTo>
                <a:lnTo>
                  <a:pt x="9442" y="3251"/>
                </a:lnTo>
                <a:lnTo>
                  <a:pt x="9573" y="3228"/>
                </a:lnTo>
                <a:lnTo>
                  <a:pt x="9752" y="3061"/>
                </a:lnTo>
                <a:lnTo>
                  <a:pt x="9764" y="2930"/>
                </a:lnTo>
                <a:lnTo>
                  <a:pt x="9752" y="2799"/>
                </a:lnTo>
                <a:lnTo>
                  <a:pt x="9573" y="2620"/>
                </a:lnTo>
                <a:lnTo>
                  <a:pt x="9442" y="2597"/>
                </a:lnTo>
                <a:close/>
                <a:moveTo>
                  <a:pt x="5537" y="4549"/>
                </a:moveTo>
                <a:lnTo>
                  <a:pt x="5406" y="4573"/>
                </a:lnTo>
                <a:lnTo>
                  <a:pt x="5227" y="4752"/>
                </a:lnTo>
                <a:lnTo>
                  <a:pt x="5204" y="4883"/>
                </a:lnTo>
                <a:lnTo>
                  <a:pt x="5227" y="5014"/>
                </a:lnTo>
                <a:lnTo>
                  <a:pt x="5406" y="5192"/>
                </a:lnTo>
                <a:lnTo>
                  <a:pt x="5537" y="5204"/>
                </a:lnTo>
                <a:lnTo>
                  <a:pt x="9442" y="5204"/>
                </a:lnTo>
                <a:lnTo>
                  <a:pt x="9573" y="5192"/>
                </a:lnTo>
                <a:lnTo>
                  <a:pt x="9752" y="5014"/>
                </a:lnTo>
                <a:lnTo>
                  <a:pt x="9764" y="4883"/>
                </a:lnTo>
                <a:lnTo>
                  <a:pt x="9752" y="4752"/>
                </a:lnTo>
                <a:lnTo>
                  <a:pt x="9573" y="4573"/>
                </a:lnTo>
                <a:lnTo>
                  <a:pt x="9442" y="4549"/>
                </a:lnTo>
                <a:close/>
                <a:moveTo>
                  <a:pt x="2929" y="1620"/>
                </a:moveTo>
                <a:lnTo>
                  <a:pt x="2798" y="1644"/>
                </a:lnTo>
                <a:lnTo>
                  <a:pt x="2620" y="1823"/>
                </a:lnTo>
                <a:lnTo>
                  <a:pt x="2596" y="1942"/>
                </a:lnTo>
                <a:lnTo>
                  <a:pt x="2596" y="2132"/>
                </a:lnTo>
                <a:lnTo>
                  <a:pt x="2405" y="2180"/>
                </a:lnTo>
                <a:lnTo>
                  <a:pt x="2227" y="2251"/>
                </a:lnTo>
                <a:lnTo>
                  <a:pt x="2024" y="2358"/>
                </a:lnTo>
                <a:lnTo>
                  <a:pt x="1774" y="2608"/>
                </a:lnTo>
                <a:lnTo>
                  <a:pt x="1667" y="2835"/>
                </a:lnTo>
                <a:lnTo>
                  <a:pt x="1643" y="2954"/>
                </a:lnTo>
                <a:lnTo>
                  <a:pt x="1620" y="3097"/>
                </a:lnTo>
                <a:lnTo>
                  <a:pt x="1655" y="3371"/>
                </a:lnTo>
                <a:lnTo>
                  <a:pt x="1703" y="3490"/>
                </a:lnTo>
                <a:lnTo>
                  <a:pt x="1762" y="3609"/>
                </a:lnTo>
                <a:lnTo>
                  <a:pt x="1929" y="3787"/>
                </a:lnTo>
                <a:lnTo>
                  <a:pt x="2024" y="3859"/>
                </a:lnTo>
                <a:lnTo>
                  <a:pt x="2203" y="3966"/>
                </a:lnTo>
                <a:lnTo>
                  <a:pt x="2608" y="4121"/>
                </a:lnTo>
                <a:lnTo>
                  <a:pt x="2798" y="4180"/>
                </a:lnTo>
                <a:lnTo>
                  <a:pt x="2834" y="4192"/>
                </a:lnTo>
                <a:lnTo>
                  <a:pt x="3215" y="4311"/>
                </a:lnTo>
                <a:lnTo>
                  <a:pt x="3453" y="4442"/>
                </a:lnTo>
                <a:lnTo>
                  <a:pt x="3525" y="4502"/>
                </a:lnTo>
                <a:lnTo>
                  <a:pt x="3560" y="4549"/>
                </a:lnTo>
                <a:lnTo>
                  <a:pt x="3584" y="4609"/>
                </a:lnTo>
                <a:lnTo>
                  <a:pt x="3572" y="4740"/>
                </a:lnTo>
                <a:lnTo>
                  <a:pt x="3549" y="4811"/>
                </a:lnTo>
                <a:lnTo>
                  <a:pt x="3453" y="4930"/>
                </a:lnTo>
                <a:lnTo>
                  <a:pt x="3358" y="4978"/>
                </a:lnTo>
                <a:lnTo>
                  <a:pt x="3239" y="5014"/>
                </a:lnTo>
                <a:lnTo>
                  <a:pt x="2929" y="5037"/>
                </a:lnTo>
                <a:lnTo>
                  <a:pt x="2727" y="5002"/>
                </a:lnTo>
                <a:lnTo>
                  <a:pt x="2489" y="4954"/>
                </a:lnTo>
                <a:lnTo>
                  <a:pt x="2179" y="4859"/>
                </a:lnTo>
                <a:lnTo>
                  <a:pt x="2108" y="4835"/>
                </a:lnTo>
                <a:lnTo>
                  <a:pt x="2048" y="4811"/>
                </a:lnTo>
                <a:lnTo>
                  <a:pt x="1929" y="4787"/>
                </a:lnTo>
                <a:lnTo>
                  <a:pt x="1703" y="4906"/>
                </a:lnTo>
                <a:lnTo>
                  <a:pt x="1643" y="5014"/>
                </a:lnTo>
                <a:lnTo>
                  <a:pt x="1620" y="5145"/>
                </a:lnTo>
                <a:lnTo>
                  <a:pt x="1727" y="5371"/>
                </a:lnTo>
                <a:lnTo>
                  <a:pt x="1846" y="5430"/>
                </a:lnTo>
                <a:lnTo>
                  <a:pt x="1893" y="5442"/>
                </a:lnTo>
                <a:lnTo>
                  <a:pt x="1941" y="5466"/>
                </a:lnTo>
                <a:lnTo>
                  <a:pt x="2263" y="5573"/>
                </a:lnTo>
                <a:lnTo>
                  <a:pt x="2596" y="5657"/>
                </a:lnTo>
                <a:lnTo>
                  <a:pt x="2596" y="5859"/>
                </a:lnTo>
                <a:lnTo>
                  <a:pt x="2620" y="5990"/>
                </a:lnTo>
                <a:lnTo>
                  <a:pt x="2798" y="6169"/>
                </a:lnTo>
                <a:lnTo>
                  <a:pt x="2929" y="6181"/>
                </a:lnTo>
                <a:lnTo>
                  <a:pt x="3060" y="6169"/>
                </a:lnTo>
                <a:lnTo>
                  <a:pt x="3239" y="5990"/>
                </a:lnTo>
                <a:lnTo>
                  <a:pt x="3251" y="5859"/>
                </a:lnTo>
                <a:lnTo>
                  <a:pt x="3251" y="5669"/>
                </a:lnTo>
                <a:lnTo>
                  <a:pt x="3441" y="5645"/>
                </a:lnTo>
                <a:lnTo>
                  <a:pt x="3620" y="5573"/>
                </a:lnTo>
                <a:lnTo>
                  <a:pt x="3727" y="5526"/>
                </a:lnTo>
                <a:lnTo>
                  <a:pt x="3930" y="5383"/>
                </a:lnTo>
                <a:lnTo>
                  <a:pt x="4084" y="5192"/>
                </a:lnTo>
                <a:lnTo>
                  <a:pt x="4191" y="4978"/>
                </a:lnTo>
                <a:lnTo>
                  <a:pt x="4215" y="4847"/>
                </a:lnTo>
                <a:lnTo>
                  <a:pt x="4239" y="4704"/>
                </a:lnTo>
                <a:lnTo>
                  <a:pt x="4203" y="4418"/>
                </a:lnTo>
                <a:lnTo>
                  <a:pt x="4156" y="4299"/>
                </a:lnTo>
                <a:lnTo>
                  <a:pt x="4096" y="4180"/>
                </a:lnTo>
                <a:lnTo>
                  <a:pt x="3941" y="3990"/>
                </a:lnTo>
                <a:lnTo>
                  <a:pt x="3846" y="3906"/>
                </a:lnTo>
                <a:lnTo>
                  <a:pt x="3656" y="3799"/>
                </a:lnTo>
                <a:lnTo>
                  <a:pt x="3239" y="3632"/>
                </a:lnTo>
                <a:lnTo>
                  <a:pt x="3037" y="3573"/>
                </a:lnTo>
                <a:lnTo>
                  <a:pt x="3025" y="3561"/>
                </a:lnTo>
                <a:lnTo>
                  <a:pt x="2644" y="3442"/>
                </a:lnTo>
                <a:lnTo>
                  <a:pt x="2394" y="3323"/>
                </a:lnTo>
                <a:lnTo>
                  <a:pt x="2322" y="3263"/>
                </a:lnTo>
                <a:lnTo>
                  <a:pt x="2298" y="3216"/>
                </a:lnTo>
                <a:lnTo>
                  <a:pt x="2274" y="3168"/>
                </a:lnTo>
                <a:lnTo>
                  <a:pt x="2286" y="3049"/>
                </a:lnTo>
                <a:lnTo>
                  <a:pt x="2286" y="3001"/>
                </a:lnTo>
                <a:lnTo>
                  <a:pt x="2405" y="2894"/>
                </a:lnTo>
                <a:lnTo>
                  <a:pt x="2501" y="2847"/>
                </a:lnTo>
                <a:lnTo>
                  <a:pt x="2620" y="2799"/>
                </a:lnTo>
                <a:lnTo>
                  <a:pt x="2941" y="2763"/>
                </a:lnTo>
                <a:lnTo>
                  <a:pt x="3132" y="2787"/>
                </a:lnTo>
                <a:lnTo>
                  <a:pt x="3358" y="2823"/>
                </a:lnTo>
                <a:lnTo>
                  <a:pt x="3584" y="2870"/>
                </a:lnTo>
                <a:lnTo>
                  <a:pt x="3703" y="2894"/>
                </a:lnTo>
                <a:lnTo>
                  <a:pt x="3930" y="2763"/>
                </a:lnTo>
                <a:lnTo>
                  <a:pt x="3977" y="2644"/>
                </a:lnTo>
                <a:lnTo>
                  <a:pt x="3989" y="2513"/>
                </a:lnTo>
                <a:lnTo>
                  <a:pt x="3870" y="2299"/>
                </a:lnTo>
                <a:lnTo>
                  <a:pt x="3751" y="2239"/>
                </a:lnTo>
                <a:lnTo>
                  <a:pt x="3501" y="2192"/>
                </a:lnTo>
                <a:lnTo>
                  <a:pt x="3239" y="2144"/>
                </a:lnTo>
                <a:lnTo>
                  <a:pt x="3251" y="1942"/>
                </a:lnTo>
                <a:lnTo>
                  <a:pt x="3239" y="1823"/>
                </a:lnTo>
                <a:lnTo>
                  <a:pt x="3060" y="1644"/>
                </a:lnTo>
                <a:lnTo>
                  <a:pt x="2929" y="1620"/>
                </a:lnTo>
                <a:close/>
                <a:moveTo>
                  <a:pt x="10419" y="644"/>
                </a:moveTo>
                <a:lnTo>
                  <a:pt x="10550" y="656"/>
                </a:lnTo>
                <a:lnTo>
                  <a:pt x="10788" y="751"/>
                </a:lnTo>
                <a:lnTo>
                  <a:pt x="10966" y="930"/>
                </a:lnTo>
                <a:lnTo>
                  <a:pt x="11062" y="1168"/>
                </a:lnTo>
                <a:lnTo>
                  <a:pt x="11074" y="1299"/>
                </a:lnTo>
                <a:lnTo>
                  <a:pt x="11074" y="6502"/>
                </a:lnTo>
                <a:lnTo>
                  <a:pt x="11062" y="6645"/>
                </a:lnTo>
                <a:lnTo>
                  <a:pt x="10966" y="6871"/>
                </a:lnTo>
                <a:lnTo>
                  <a:pt x="10788" y="7050"/>
                </a:lnTo>
                <a:lnTo>
                  <a:pt x="10550" y="7145"/>
                </a:lnTo>
                <a:lnTo>
                  <a:pt x="10419" y="7157"/>
                </a:lnTo>
                <a:lnTo>
                  <a:pt x="1298" y="7157"/>
                </a:lnTo>
                <a:lnTo>
                  <a:pt x="1167" y="7145"/>
                </a:lnTo>
                <a:lnTo>
                  <a:pt x="929" y="7050"/>
                </a:lnTo>
                <a:lnTo>
                  <a:pt x="762" y="6871"/>
                </a:lnTo>
                <a:lnTo>
                  <a:pt x="655" y="6645"/>
                </a:lnTo>
                <a:lnTo>
                  <a:pt x="655" y="6502"/>
                </a:lnTo>
                <a:lnTo>
                  <a:pt x="655" y="1299"/>
                </a:lnTo>
                <a:lnTo>
                  <a:pt x="655" y="1168"/>
                </a:lnTo>
                <a:lnTo>
                  <a:pt x="762" y="930"/>
                </a:lnTo>
                <a:lnTo>
                  <a:pt x="929" y="751"/>
                </a:lnTo>
                <a:lnTo>
                  <a:pt x="1167" y="656"/>
                </a:lnTo>
                <a:lnTo>
                  <a:pt x="1298" y="644"/>
                </a:lnTo>
                <a:close/>
                <a:moveTo>
                  <a:pt x="1298" y="1"/>
                </a:moveTo>
                <a:lnTo>
                  <a:pt x="1036" y="13"/>
                </a:lnTo>
                <a:lnTo>
                  <a:pt x="572" y="215"/>
                </a:lnTo>
                <a:lnTo>
                  <a:pt x="215" y="561"/>
                </a:lnTo>
                <a:lnTo>
                  <a:pt x="12" y="1037"/>
                </a:lnTo>
                <a:lnTo>
                  <a:pt x="0" y="1299"/>
                </a:lnTo>
                <a:lnTo>
                  <a:pt x="0" y="6502"/>
                </a:lnTo>
                <a:lnTo>
                  <a:pt x="12" y="6776"/>
                </a:lnTo>
                <a:lnTo>
                  <a:pt x="215" y="7240"/>
                </a:lnTo>
                <a:lnTo>
                  <a:pt x="572" y="7597"/>
                </a:lnTo>
                <a:lnTo>
                  <a:pt x="1036" y="7788"/>
                </a:lnTo>
                <a:lnTo>
                  <a:pt x="1298" y="7812"/>
                </a:lnTo>
                <a:lnTo>
                  <a:pt x="10419" y="7812"/>
                </a:lnTo>
                <a:lnTo>
                  <a:pt x="10681" y="7788"/>
                </a:lnTo>
                <a:lnTo>
                  <a:pt x="11145" y="7597"/>
                </a:lnTo>
                <a:lnTo>
                  <a:pt x="11502" y="7240"/>
                </a:lnTo>
                <a:lnTo>
                  <a:pt x="11705" y="6776"/>
                </a:lnTo>
                <a:lnTo>
                  <a:pt x="11717" y="6502"/>
                </a:lnTo>
                <a:lnTo>
                  <a:pt x="11717" y="1299"/>
                </a:lnTo>
                <a:lnTo>
                  <a:pt x="11705" y="1037"/>
                </a:lnTo>
                <a:lnTo>
                  <a:pt x="11502" y="561"/>
                </a:lnTo>
                <a:lnTo>
                  <a:pt x="11145" y="215"/>
                </a:lnTo>
                <a:lnTo>
                  <a:pt x="10681" y="13"/>
                </a:lnTo>
                <a:lnTo>
                  <a:pt x="10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60"/>
          <p:cNvSpPr/>
          <p:nvPr/>
        </p:nvSpPr>
        <p:spPr>
          <a:xfrm>
            <a:off x="2549287" y="7722268"/>
            <a:ext cx="726501" cy="582083"/>
          </a:xfrm>
          <a:custGeom>
            <a:avLst/>
            <a:gdLst/>
            <a:ahLst/>
            <a:cxnLst/>
            <a:rect l="l" t="t" r="r" b="b"/>
            <a:pathLst>
              <a:path w="13004" h="10419" extrusionOk="0">
                <a:moveTo>
                  <a:pt x="6502" y="0"/>
                </a:moveTo>
                <a:lnTo>
                  <a:pt x="6311" y="12"/>
                </a:lnTo>
                <a:lnTo>
                  <a:pt x="5930" y="84"/>
                </a:lnTo>
                <a:lnTo>
                  <a:pt x="5573" y="238"/>
                </a:lnTo>
                <a:lnTo>
                  <a:pt x="5264" y="441"/>
                </a:lnTo>
                <a:lnTo>
                  <a:pt x="4990" y="715"/>
                </a:lnTo>
                <a:lnTo>
                  <a:pt x="4775" y="1024"/>
                </a:lnTo>
                <a:lnTo>
                  <a:pt x="4621" y="1369"/>
                </a:lnTo>
                <a:lnTo>
                  <a:pt x="4537" y="1750"/>
                </a:lnTo>
                <a:lnTo>
                  <a:pt x="4537" y="1953"/>
                </a:lnTo>
                <a:lnTo>
                  <a:pt x="4537" y="2012"/>
                </a:lnTo>
                <a:lnTo>
                  <a:pt x="5168" y="2524"/>
                </a:lnTo>
                <a:lnTo>
                  <a:pt x="5168" y="1953"/>
                </a:lnTo>
                <a:lnTo>
                  <a:pt x="5192" y="1953"/>
                </a:lnTo>
                <a:lnTo>
                  <a:pt x="5204" y="1691"/>
                </a:lnTo>
                <a:lnTo>
                  <a:pt x="5407" y="1227"/>
                </a:lnTo>
                <a:lnTo>
                  <a:pt x="5752" y="869"/>
                </a:lnTo>
                <a:lnTo>
                  <a:pt x="6216" y="679"/>
                </a:lnTo>
                <a:lnTo>
                  <a:pt x="6466" y="655"/>
                </a:lnTo>
                <a:lnTo>
                  <a:pt x="6728" y="679"/>
                </a:lnTo>
                <a:lnTo>
                  <a:pt x="7204" y="869"/>
                </a:lnTo>
                <a:lnTo>
                  <a:pt x="7562" y="1227"/>
                </a:lnTo>
                <a:lnTo>
                  <a:pt x="7776" y="1691"/>
                </a:lnTo>
                <a:lnTo>
                  <a:pt x="7788" y="1953"/>
                </a:lnTo>
                <a:lnTo>
                  <a:pt x="7788" y="4560"/>
                </a:lnTo>
                <a:lnTo>
                  <a:pt x="8419" y="5072"/>
                </a:lnTo>
                <a:lnTo>
                  <a:pt x="8443" y="1953"/>
                </a:lnTo>
                <a:lnTo>
                  <a:pt x="8431" y="1750"/>
                </a:lnTo>
                <a:lnTo>
                  <a:pt x="8359" y="1369"/>
                </a:lnTo>
                <a:lnTo>
                  <a:pt x="8205" y="1024"/>
                </a:lnTo>
                <a:lnTo>
                  <a:pt x="8002" y="715"/>
                </a:lnTo>
                <a:lnTo>
                  <a:pt x="7740" y="453"/>
                </a:lnTo>
                <a:lnTo>
                  <a:pt x="7431" y="238"/>
                </a:lnTo>
                <a:lnTo>
                  <a:pt x="7085" y="84"/>
                </a:lnTo>
                <a:lnTo>
                  <a:pt x="6704" y="12"/>
                </a:lnTo>
                <a:lnTo>
                  <a:pt x="6502" y="0"/>
                </a:lnTo>
                <a:close/>
                <a:moveTo>
                  <a:pt x="9431" y="3906"/>
                </a:moveTo>
                <a:lnTo>
                  <a:pt x="9312" y="3929"/>
                </a:lnTo>
                <a:lnTo>
                  <a:pt x="9145" y="4108"/>
                </a:lnTo>
                <a:lnTo>
                  <a:pt x="9133" y="4239"/>
                </a:lnTo>
                <a:lnTo>
                  <a:pt x="9133" y="5215"/>
                </a:lnTo>
                <a:lnTo>
                  <a:pt x="9121" y="5394"/>
                </a:lnTo>
                <a:lnTo>
                  <a:pt x="9086" y="5561"/>
                </a:lnTo>
                <a:lnTo>
                  <a:pt x="9657" y="6013"/>
                </a:lnTo>
                <a:lnTo>
                  <a:pt x="9729" y="5620"/>
                </a:lnTo>
                <a:lnTo>
                  <a:pt x="9741" y="5215"/>
                </a:lnTo>
                <a:lnTo>
                  <a:pt x="9741" y="4239"/>
                </a:lnTo>
                <a:lnTo>
                  <a:pt x="9729" y="4108"/>
                </a:lnTo>
                <a:lnTo>
                  <a:pt x="9550" y="3929"/>
                </a:lnTo>
                <a:lnTo>
                  <a:pt x="9431" y="3906"/>
                </a:lnTo>
                <a:close/>
                <a:moveTo>
                  <a:pt x="3240" y="4299"/>
                </a:moveTo>
                <a:lnTo>
                  <a:pt x="3240" y="5096"/>
                </a:lnTo>
                <a:lnTo>
                  <a:pt x="3240" y="5406"/>
                </a:lnTo>
                <a:lnTo>
                  <a:pt x="3359" y="6025"/>
                </a:lnTo>
                <a:lnTo>
                  <a:pt x="3573" y="6585"/>
                </a:lnTo>
                <a:lnTo>
                  <a:pt x="3882" y="7109"/>
                </a:lnTo>
                <a:lnTo>
                  <a:pt x="4264" y="7561"/>
                </a:lnTo>
                <a:lnTo>
                  <a:pt x="4728" y="7930"/>
                </a:lnTo>
                <a:lnTo>
                  <a:pt x="5264" y="8216"/>
                </a:lnTo>
                <a:lnTo>
                  <a:pt x="5835" y="8394"/>
                </a:lnTo>
                <a:lnTo>
                  <a:pt x="6145" y="8442"/>
                </a:lnTo>
                <a:lnTo>
                  <a:pt x="6145" y="9764"/>
                </a:lnTo>
                <a:lnTo>
                  <a:pt x="4859" y="9764"/>
                </a:lnTo>
                <a:lnTo>
                  <a:pt x="4728" y="9788"/>
                </a:lnTo>
                <a:lnTo>
                  <a:pt x="4549" y="9966"/>
                </a:lnTo>
                <a:lnTo>
                  <a:pt x="4537" y="10097"/>
                </a:lnTo>
                <a:lnTo>
                  <a:pt x="4549" y="10228"/>
                </a:lnTo>
                <a:lnTo>
                  <a:pt x="4740" y="10395"/>
                </a:lnTo>
                <a:lnTo>
                  <a:pt x="4859" y="10419"/>
                </a:lnTo>
                <a:lnTo>
                  <a:pt x="8097" y="10419"/>
                </a:lnTo>
                <a:lnTo>
                  <a:pt x="8228" y="10395"/>
                </a:lnTo>
                <a:lnTo>
                  <a:pt x="8383" y="10228"/>
                </a:lnTo>
                <a:lnTo>
                  <a:pt x="8407" y="10109"/>
                </a:lnTo>
                <a:lnTo>
                  <a:pt x="8419" y="10038"/>
                </a:lnTo>
                <a:lnTo>
                  <a:pt x="8383" y="9918"/>
                </a:lnTo>
                <a:lnTo>
                  <a:pt x="8312" y="9823"/>
                </a:lnTo>
                <a:lnTo>
                  <a:pt x="8193" y="9776"/>
                </a:lnTo>
                <a:lnTo>
                  <a:pt x="8121" y="9764"/>
                </a:lnTo>
                <a:lnTo>
                  <a:pt x="6835" y="9764"/>
                </a:lnTo>
                <a:lnTo>
                  <a:pt x="6835" y="8442"/>
                </a:lnTo>
                <a:lnTo>
                  <a:pt x="7157" y="8394"/>
                </a:lnTo>
                <a:lnTo>
                  <a:pt x="7752" y="8216"/>
                </a:lnTo>
                <a:lnTo>
                  <a:pt x="8038" y="8073"/>
                </a:lnTo>
                <a:lnTo>
                  <a:pt x="7466" y="7620"/>
                </a:lnTo>
                <a:lnTo>
                  <a:pt x="7204" y="7716"/>
                </a:lnTo>
                <a:lnTo>
                  <a:pt x="6633" y="7811"/>
                </a:lnTo>
                <a:lnTo>
                  <a:pt x="6335" y="7811"/>
                </a:lnTo>
                <a:lnTo>
                  <a:pt x="6073" y="7787"/>
                </a:lnTo>
                <a:lnTo>
                  <a:pt x="5585" y="7644"/>
                </a:lnTo>
                <a:lnTo>
                  <a:pt x="5145" y="7430"/>
                </a:lnTo>
                <a:lnTo>
                  <a:pt x="4764" y="7120"/>
                </a:lnTo>
                <a:lnTo>
                  <a:pt x="4430" y="6763"/>
                </a:lnTo>
                <a:lnTo>
                  <a:pt x="4168" y="6335"/>
                </a:lnTo>
                <a:lnTo>
                  <a:pt x="3990" y="5870"/>
                </a:lnTo>
                <a:lnTo>
                  <a:pt x="3894" y="5370"/>
                </a:lnTo>
                <a:lnTo>
                  <a:pt x="3882" y="5120"/>
                </a:lnTo>
                <a:lnTo>
                  <a:pt x="3882" y="4811"/>
                </a:lnTo>
                <a:lnTo>
                  <a:pt x="3240" y="4299"/>
                </a:lnTo>
                <a:close/>
                <a:moveTo>
                  <a:pt x="406" y="0"/>
                </a:moveTo>
                <a:lnTo>
                  <a:pt x="156" y="36"/>
                </a:lnTo>
                <a:lnTo>
                  <a:pt x="60" y="131"/>
                </a:lnTo>
                <a:lnTo>
                  <a:pt x="1" y="226"/>
                </a:lnTo>
                <a:lnTo>
                  <a:pt x="25" y="488"/>
                </a:lnTo>
                <a:lnTo>
                  <a:pt x="120" y="584"/>
                </a:lnTo>
                <a:lnTo>
                  <a:pt x="12491" y="10347"/>
                </a:lnTo>
                <a:lnTo>
                  <a:pt x="12586" y="10407"/>
                </a:lnTo>
                <a:lnTo>
                  <a:pt x="12670" y="10419"/>
                </a:lnTo>
                <a:lnTo>
                  <a:pt x="12741" y="10419"/>
                </a:lnTo>
                <a:lnTo>
                  <a:pt x="12872" y="10347"/>
                </a:lnTo>
                <a:lnTo>
                  <a:pt x="12932" y="10300"/>
                </a:lnTo>
                <a:lnTo>
                  <a:pt x="13003" y="10169"/>
                </a:lnTo>
                <a:lnTo>
                  <a:pt x="12979" y="9930"/>
                </a:lnTo>
                <a:lnTo>
                  <a:pt x="12896" y="9835"/>
                </a:lnTo>
                <a:lnTo>
                  <a:pt x="525" y="72"/>
                </a:lnTo>
                <a:lnTo>
                  <a:pt x="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60"/>
          <p:cNvSpPr/>
          <p:nvPr/>
        </p:nvSpPr>
        <p:spPr>
          <a:xfrm>
            <a:off x="3739968" y="7722268"/>
            <a:ext cx="582139" cy="582083"/>
          </a:xfrm>
          <a:custGeom>
            <a:avLst/>
            <a:gdLst/>
            <a:ahLst/>
            <a:cxnLst/>
            <a:rect l="l" t="t" r="r" b="b"/>
            <a:pathLst>
              <a:path w="10420" h="10419" extrusionOk="0">
                <a:moveTo>
                  <a:pt x="4561" y="655"/>
                </a:moveTo>
                <a:lnTo>
                  <a:pt x="4561" y="786"/>
                </a:lnTo>
                <a:lnTo>
                  <a:pt x="4668" y="1024"/>
                </a:lnTo>
                <a:lnTo>
                  <a:pt x="4835" y="1191"/>
                </a:lnTo>
                <a:lnTo>
                  <a:pt x="5073" y="1298"/>
                </a:lnTo>
                <a:lnTo>
                  <a:pt x="5204" y="1310"/>
                </a:lnTo>
                <a:lnTo>
                  <a:pt x="5204" y="5858"/>
                </a:lnTo>
                <a:lnTo>
                  <a:pt x="3252" y="5858"/>
                </a:lnTo>
                <a:lnTo>
                  <a:pt x="3252" y="1310"/>
                </a:lnTo>
                <a:lnTo>
                  <a:pt x="3382" y="1298"/>
                </a:lnTo>
                <a:lnTo>
                  <a:pt x="3621" y="1191"/>
                </a:lnTo>
                <a:lnTo>
                  <a:pt x="3799" y="1024"/>
                </a:lnTo>
                <a:lnTo>
                  <a:pt x="3894" y="786"/>
                </a:lnTo>
                <a:lnTo>
                  <a:pt x="3906" y="655"/>
                </a:lnTo>
                <a:close/>
                <a:moveTo>
                  <a:pt x="3585" y="7168"/>
                </a:moveTo>
                <a:lnTo>
                  <a:pt x="3454" y="7180"/>
                </a:lnTo>
                <a:lnTo>
                  <a:pt x="3275" y="7359"/>
                </a:lnTo>
                <a:lnTo>
                  <a:pt x="3252" y="7490"/>
                </a:lnTo>
                <a:lnTo>
                  <a:pt x="3275" y="7620"/>
                </a:lnTo>
                <a:lnTo>
                  <a:pt x="3454" y="7799"/>
                </a:lnTo>
                <a:lnTo>
                  <a:pt x="3585" y="7811"/>
                </a:lnTo>
                <a:lnTo>
                  <a:pt x="4883" y="7811"/>
                </a:lnTo>
                <a:lnTo>
                  <a:pt x="5014" y="7799"/>
                </a:lnTo>
                <a:lnTo>
                  <a:pt x="5192" y="7620"/>
                </a:lnTo>
                <a:lnTo>
                  <a:pt x="5204" y="7490"/>
                </a:lnTo>
                <a:lnTo>
                  <a:pt x="5192" y="7359"/>
                </a:lnTo>
                <a:lnTo>
                  <a:pt x="5014" y="7180"/>
                </a:lnTo>
                <a:lnTo>
                  <a:pt x="4883" y="7168"/>
                </a:lnTo>
                <a:close/>
                <a:moveTo>
                  <a:pt x="2275" y="8466"/>
                </a:moveTo>
                <a:lnTo>
                  <a:pt x="2144" y="8490"/>
                </a:lnTo>
                <a:lnTo>
                  <a:pt x="1966" y="8656"/>
                </a:lnTo>
                <a:lnTo>
                  <a:pt x="1954" y="8787"/>
                </a:lnTo>
                <a:lnTo>
                  <a:pt x="1966" y="8918"/>
                </a:lnTo>
                <a:lnTo>
                  <a:pt x="2144" y="9097"/>
                </a:lnTo>
                <a:lnTo>
                  <a:pt x="2275" y="9121"/>
                </a:lnTo>
                <a:lnTo>
                  <a:pt x="6181" y="9121"/>
                </a:lnTo>
                <a:lnTo>
                  <a:pt x="6312" y="9097"/>
                </a:lnTo>
                <a:lnTo>
                  <a:pt x="6490" y="8918"/>
                </a:lnTo>
                <a:lnTo>
                  <a:pt x="6514" y="8787"/>
                </a:lnTo>
                <a:lnTo>
                  <a:pt x="6490" y="8656"/>
                </a:lnTo>
                <a:lnTo>
                  <a:pt x="6312" y="8490"/>
                </a:lnTo>
                <a:lnTo>
                  <a:pt x="6181" y="8466"/>
                </a:lnTo>
                <a:close/>
                <a:moveTo>
                  <a:pt x="3585" y="0"/>
                </a:moveTo>
                <a:lnTo>
                  <a:pt x="3454" y="12"/>
                </a:lnTo>
                <a:lnTo>
                  <a:pt x="3275" y="191"/>
                </a:lnTo>
                <a:lnTo>
                  <a:pt x="3252" y="322"/>
                </a:lnTo>
                <a:lnTo>
                  <a:pt x="3252" y="655"/>
                </a:lnTo>
                <a:lnTo>
                  <a:pt x="3121" y="655"/>
                </a:lnTo>
                <a:lnTo>
                  <a:pt x="2882" y="762"/>
                </a:lnTo>
                <a:lnTo>
                  <a:pt x="2716" y="941"/>
                </a:lnTo>
                <a:lnTo>
                  <a:pt x="2609" y="1167"/>
                </a:lnTo>
                <a:lnTo>
                  <a:pt x="2609" y="1298"/>
                </a:lnTo>
                <a:lnTo>
                  <a:pt x="2609" y="5858"/>
                </a:lnTo>
                <a:lnTo>
                  <a:pt x="2609" y="5989"/>
                </a:lnTo>
                <a:lnTo>
                  <a:pt x="2716" y="6227"/>
                </a:lnTo>
                <a:lnTo>
                  <a:pt x="2882" y="6406"/>
                </a:lnTo>
                <a:lnTo>
                  <a:pt x="3121" y="6501"/>
                </a:lnTo>
                <a:lnTo>
                  <a:pt x="3252" y="6513"/>
                </a:lnTo>
                <a:lnTo>
                  <a:pt x="5204" y="6513"/>
                </a:lnTo>
                <a:lnTo>
                  <a:pt x="5335" y="6501"/>
                </a:lnTo>
                <a:lnTo>
                  <a:pt x="5573" y="6406"/>
                </a:lnTo>
                <a:lnTo>
                  <a:pt x="5752" y="6227"/>
                </a:lnTo>
                <a:lnTo>
                  <a:pt x="5847" y="5989"/>
                </a:lnTo>
                <a:lnTo>
                  <a:pt x="5859" y="5858"/>
                </a:lnTo>
                <a:lnTo>
                  <a:pt x="5859" y="3251"/>
                </a:lnTo>
                <a:lnTo>
                  <a:pt x="6192" y="3263"/>
                </a:lnTo>
                <a:lnTo>
                  <a:pt x="6824" y="3394"/>
                </a:lnTo>
                <a:lnTo>
                  <a:pt x="7419" y="3644"/>
                </a:lnTo>
                <a:lnTo>
                  <a:pt x="7931" y="4001"/>
                </a:lnTo>
                <a:lnTo>
                  <a:pt x="8371" y="4441"/>
                </a:lnTo>
                <a:lnTo>
                  <a:pt x="8729" y="4953"/>
                </a:lnTo>
                <a:lnTo>
                  <a:pt x="8979" y="5537"/>
                </a:lnTo>
                <a:lnTo>
                  <a:pt x="9110" y="6180"/>
                </a:lnTo>
                <a:lnTo>
                  <a:pt x="9122" y="6513"/>
                </a:lnTo>
                <a:lnTo>
                  <a:pt x="9110" y="6847"/>
                </a:lnTo>
                <a:lnTo>
                  <a:pt x="8979" y="7478"/>
                </a:lnTo>
                <a:lnTo>
                  <a:pt x="8729" y="8061"/>
                </a:lnTo>
                <a:lnTo>
                  <a:pt x="8371" y="8585"/>
                </a:lnTo>
                <a:lnTo>
                  <a:pt x="7931" y="9025"/>
                </a:lnTo>
                <a:lnTo>
                  <a:pt x="7407" y="9383"/>
                </a:lnTo>
                <a:lnTo>
                  <a:pt x="6824" y="9621"/>
                </a:lnTo>
                <a:lnTo>
                  <a:pt x="6192" y="9752"/>
                </a:lnTo>
                <a:lnTo>
                  <a:pt x="5859" y="9764"/>
                </a:lnTo>
                <a:lnTo>
                  <a:pt x="322" y="9764"/>
                </a:lnTo>
                <a:lnTo>
                  <a:pt x="191" y="9788"/>
                </a:lnTo>
                <a:lnTo>
                  <a:pt x="13" y="9966"/>
                </a:lnTo>
                <a:lnTo>
                  <a:pt x="1" y="10097"/>
                </a:lnTo>
                <a:lnTo>
                  <a:pt x="13" y="10228"/>
                </a:lnTo>
                <a:lnTo>
                  <a:pt x="191" y="10407"/>
                </a:lnTo>
                <a:lnTo>
                  <a:pt x="322" y="10419"/>
                </a:lnTo>
                <a:lnTo>
                  <a:pt x="10086" y="10419"/>
                </a:lnTo>
                <a:lnTo>
                  <a:pt x="10217" y="10407"/>
                </a:lnTo>
                <a:lnTo>
                  <a:pt x="10396" y="10228"/>
                </a:lnTo>
                <a:lnTo>
                  <a:pt x="10419" y="10097"/>
                </a:lnTo>
                <a:lnTo>
                  <a:pt x="10396" y="9966"/>
                </a:lnTo>
                <a:lnTo>
                  <a:pt x="10229" y="9788"/>
                </a:lnTo>
                <a:lnTo>
                  <a:pt x="10098" y="9764"/>
                </a:lnTo>
                <a:lnTo>
                  <a:pt x="8014" y="9764"/>
                </a:lnTo>
                <a:lnTo>
                  <a:pt x="8205" y="9633"/>
                </a:lnTo>
                <a:lnTo>
                  <a:pt x="8574" y="9323"/>
                </a:lnTo>
                <a:lnTo>
                  <a:pt x="8895" y="8978"/>
                </a:lnTo>
                <a:lnTo>
                  <a:pt x="9169" y="8597"/>
                </a:lnTo>
                <a:lnTo>
                  <a:pt x="9395" y="8180"/>
                </a:lnTo>
                <a:lnTo>
                  <a:pt x="9574" y="7728"/>
                </a:lnTo>
                <a:lnTo>
                  <a:pt x="9693" y="7251"/>
                </a:lnTo>
                <a:lnTo>
                  <a:pt x="9764" y="6763"/>
                </a:lnTo>
                <a:lnTo>
                  <a:pt x="9764" y="6513"/>
                </a:lnTo>
                <a:lnTo>
                  <a:pt x="9753" y="6108"/>
                </a:lnTo>
                <a:lnTo>
                  <a:pt x="9598" y="5346"/>
                </a:lnTo>
                <a:lnTo>
                  <a:pt x="9300" y="4644"/>
                </a:lnTo>
                <a:lnTo>
                  <a:pt x="8883" y="4025"/>
                </a:lnTo>
                <a:lnTo>
                  <a:pt x="8348" y="3489"/>
                </a:lnTo>
                <a:lnTo>
                  <a:pt x="7728" y="3072"/>
                </a:lnTo>
                <a:lnTo>
                  <a:pt x="7026" y="2774"/>
                </a:lnTo>
                <a:lnTo>
                  <a:pt x="6264" y="2620"/>
                </a:lnTo>
                <a:lnTo>
                  <a:pt x="5859" y="2608"/>
                </a:lnTo>
                <a:lnTo>
                  <a:pt x="5859" y="1298"/>
                </a:lnTo>
                <a:lnTo>
                  <a:pt x="5847" y="1167"/>
                </a:lnTo>
                <a:lnTo>
                  <a:pt x="5752" y="941"/>
                </a:lnTo>
                <a:lnTo>
                  <a:pt x="5573" y="762"/>
                </a:lnTo>
                <a:lnTo>
                  <a:pt x="5347" y="655"/>
                </a:lnTo>
                <a:lnTo>
                  <a:pt x="5204" y="655"/>
                </a:lnTo>
                <a:lnTo>
                  <a:pt x="5204" y="322"/>
                </a:lnTo>
                <a:lnTo>
                  <a:pt x="5192" y="191"/>
                </a:lnTo>
                <a:lnTo>
                  <a:pt x="5014" y="12"/>
                </a:lnTo>
                <a:lnTo>
                  <a:pt x="48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60"/>
          <p:cNvSpPr/>
          <p:nvPr/>
        </p:nvSpPr>
        <p:spPr>
          <a:xfrm>
            <a:off x="4967242" y="7722268"/>
            <a:ext cx="363921" cy="582083"/>
          </a:xfrm>
          <a:custGeom>
            <a:avLst/>
            <a:gdLst/>
            <a:ahLst/>
            <a:cxnLst/>
            <a:rect l="l" t="t" r="r" b="b"/>
            <a:pathLst>
              <a:path w="6514" h="10419" extrusionOk="0">
                <a:moveTo>
                  <a:pt x="2597" y="8144"/>
                </a:moveTo>
                <a:lnTo>
                  <a:pt x="2466" y="8156"/>
                </a:lnTo>
                <a:lnTo>
                  <a:pt x="2299" y="8335"/>
                </a:lnTo>
                <a:lnTo>
                  <a:pt x="2275" y="8466"/>
                </a:lnTo>
                <a:lnTo>
                  <a:pt x="2299" y="8597"/>
                </a:lnTo>
                <a:lnTo>
                  <a:pt x="2466" y="8775"/>
                </a:lnTo>
                <a:lnTo>
                  <a:pt x="2597" y="8787"/>
                </a:lnTo>
                <a:lnTo>
                  <a:pt x="3906" y="8787"/>
                </a:lnTo>
                <a:lnTo>
                  <a:pt x="4037" y="8775"/>
                </a:lnTo>
                <a:lnTo>
                  <a:pt x="4216" y="8597"/>
                </a:lnTo>
                <a:lnTo>
                  <a:pt x="4228" y="8466"/>
                </a:lnTo>
                <a:lnTo>
                  <a:pt x="4216" y="8335"/>
                </a:lnTo>
                <a:lnTo>
                  <a:pt x="4037" y="8156"/>
                </a:lnTo>
                <a:lnTo>
                  <a:pt x="3906" y="8144"/>
                </a:lnTo>
                <a:close/>
                <a:moveTo>
                  <a:pt x="5204" y="655"/>
                </a:moveTo>
                <a:lnTo>
                  <a:pt x="5335" y="667"/>
                </a:lnTo>
                <a:lnTo>
                  <a:pt x="5573" y="762"/>
                </a:lnTo>
                <a:lnTo>
                  <a:pt x="5752" y="941"/>
                </a:lnTo>
                <a:lnTo>
                  <a:pt x="5847" y="1167"/>
                </a:lnTo>
                <a:lnTo>
                  <a:pt x="5859" y="1310"/>
                </a:lnTo>
                <a:lnTo>
                  <a:pt x="5859" y="9121"/>
                </a:lnTo>
                <a:lnTo>
                  <a:pt x="5847" y="9252"/>
                </a:lnTo>
                <a:lnTo>
                  <a:pt x="5752" y="9490"/>
                </a:lnTo>
                <a:lnTo>
                  <a:pt x="5573" y="9657"/>
                </a:lnTo>
                <a:lnTo>
                  <a:pt x="5335" y="9764"/>
                </a:lnTo>
                <a:lnTo>
                  <a:pt x="5204" y="9776"/>
                </a:lnTo>
                <a:lnTo>
                  <a:pt x="1299" y="9776"/>
                </a:lnTo>
                <a:lnTo>
                  <a:pt x="1168" y="9764"/>
                </a:lnTo>
                <a:lnTo>
                  <a:pt x="930" y="9657"/>
                </a:lnTo>
                <a:lnTo>
                  <a:pt x="751" y="9490"/>
                </a:lnTo>
                <a:lnTo>
                  <a:pt x="656" y="9252"/>
                </a:lnTo>
                <a:lnTo>
                  <a:pt x="644" y="9121"/>
                </a:lnTo>
                <a:lnTo>
                  <a:pt x="644" y="1310"/>
                </a:lnTo>
                <a:lnTo>
                  <a:pt x="656" y="1167"/>
                </a:lnTo>
                <a:lnTo>
                  <a:pt x="751" y="941"/>
                </a:lnTo>
                <a:lnTo>
                  <a:pt x="930" y="762"/>
                </a:lnTo>
                <a:lnTo>
                  <a:pt x="1168" y="667"/>
                </a:lnTo>
                <a:lnTo>
                  <a:pt x="1299" y="655"/>
                </a:lnTo>
                <a:close/>
                <a:moveTo>
                  <a:pt x="1299" y="0"/>
                </a:moveTo>
                <a:lnTo>
                  <a:pt x="1037" y="24"/>
                </a:lnTo>
                <a:lnTo>
                  <a:pt x="572" y="215"/>
                </a:lnTo>
                <a:lnTo>
                  <a:pt x="215" y="572"/>
                </a:lnTo>
                <a:lnTo>
                  <a:pt x="13" y="1036"/>
                </a:lnTo>
                <a:lnTo>
                  <a:pt x="1" y="1310"/>
                </a:lnTo>
                <a:lnTo>
                  <a:pt x="1" y="9121"/>
                </a:lnTo>
                <a:lnTo>
                  <a:pt x="13" y="9383"/>
                </a:lnTo>
                <a:lnTo>
                  <a:pt x="215" y="9847"/>
                </a:lnTo>
                <a:lnTo>
                  <a:pt x="572" y="10204"/>
                </a:lnTo>
                <a:lnTo>
                  <a:pt x="1037" y="10407"/>
                </a:lnTo>
                <a:lnTo>
                  <a:pt x="1299" y="10419"/>
                </a:lnTo>
                <a:lnTo>
                  <a:pt x="5204" y="10419"/>
                </a:lnTo>
                <a:lnTo>
                  <a:pt x="5478" y="10407"/>
                </a:lnTo>
                <a:lnTo>
                  <a:pt x="5942" y="10204"/>
                </a:lnTo>
                <a:lnTo>
                  <a:pt x="6288" y="9847"/>
                </a:lnTo>
                <a:lnTo>
                  <a:pt x="6490" y="9383"/>
                </a:lnTo>
                <a:lnTo>
                  <a:pt x="6514" y="9121"/>
                </a:lnTo>
                <a:lnTo>
                  <a:pt x="6514" y="1310"/>
                </a:lnTo>
                <a:lnTo>
                  <a:pt x="6490" y="1036"/>
                </a:lnTo>
                <a:lnTo>
                  <a:pt x="6288" y="572"/>
                </a:lnTo>
                <a:lnTo>
                  <a:pt x="5942" y="215"/>
                </a:lnTo>
                <a:lnTo>
                  <a:pt x="5478" y="24"/>
                </a:lnTo>
                <a:lnTo>
                  <a:pt x="52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60"/>
          <p:cNvSpPr/>
          <p:nvPr/>
        </p:nvSpPr>
        <p:spPr>
          <a:xfrm>
            <a:off x="5939764" y="7795397"/>
            <a:ext cx="654599" cy="436437"/>
          </a:xfrm>
          <a:custGeom>
            <a:avLst/>
            <a:gdLst/>
            <a:ahLst/>
            <a:cxnLst/>
            <a:rect l="l" t="t" r="r" b="b"/>
            <a:pathLst>
              <a:path w="11717" h="7812" extrusionOk="0">
                <a:moveTo>
                  <a:pt x="10419" y="644"/>
                </a:moveTo>
                <a:lnTo>
                  <a:pt x="10550" y="656"/>
                </a:lnTo>
                <a:lnTo>
                  <a:pt x="10788" y="751"/>
                </a:lnTo>
                <a:lnTo>
                  <a:pt x="10967" y="930"/>
                </a:lnTo>
                <a:lnTo>
                  <a:pt x="11062" y="1168"/>
                </a:lnTo>
                <a:lnTo>
                  <a:pt x="11074" y="1299"/>
                </a:lnTo>
                <a:lnTo>
                  <a:pt x="11074" y="1942"/>
                </a:lnTo>
                <a:lnTo>
                  <a:pt x="10800" y="1930"/>
                </a:lnTo>
                <a:lnTo>
                  <a:pt x="10336" y="1727"/>
                </a:lnTo>
                <a:lnTo>
                  <a:pt x="9978" y="1382"/>
                </a:lnTo>
                <a:lnTo>
                  <a:pt x="9788" y="906"/>
                </a:lnTo>
                <a:lnTo>
                  <a:pt x="9764" y="644"/>
                </a:lnTo>
                <a:close/>
                <a:moveTo>
                  <a:pt x="1953" y="644"/>
                </a:moveTo>
                <a:lnTo>
                  <a:pt x="1929" y="918"/>
                </a:lnTo>
                <a:lnTo>
                  <a:pt x="1739" y="1382"/>
                </a:lnTo>
                <a:lnTo>
                  <a:pt x="1382" y="1727"/>
                </a:lnTo>
                <a:lnTo>
                  <a:pt x="917" y="1930"/>
                </a:lnTo>
                <a:lnTo>
                  <a:pt x="644" y="1954"/>
                </a:lnTo>
                <a:lnTo>
                  <a:pt x="644" y="1299"/>
                </a:lnTo>
                <a:lnTo>
                  <a:pt x="655" y="1168"/>
                </a:lnTo>
                <a:lnTo>
                  <a:pt x="751" y="930"/>
                </a:lnTo>
                <a:lnTo>
                  <a:pt x="929" y="751"/>
                </a:lnTo>
                <a:lnTo>
                  <a:pt x="1167" y="656"/>
                </a:lnTo>
                <a:lnTo>
                  <a:pt x="1298" y="644"/>
                </a:lnTo>
                <a:close/>
                <a:moveTo>
                  <a:pt x="5859" y="2597"/>
                </a:moveTo>
                <a:lnTo>
                  <a:pt x="6121" y="2620"/>
                </a:lnTo>
                <a:lnTo>
                  <a:pt x="6597" y="2811"/>
                </a:lnTo>
                <a:lnTo>
                  <a:pt x="6942" y="3168"/>
                </a:lnTo>
                <a:lnTo>
                  <a:pt x="7145" y="3632"/>
                </a:lnTo>
                <a:lnTo>
                  <a:pt x="7157" y="3906"/>
                </a:lnTo>
                <a:lnTo>
                  <a:pt x="7145" y="4168"/>
                </a:lnTo>
                <a:lnTo>
                  <a:pt x="6942" y="4633"/>
                </a:lnTo>
                <a:lnTo>
                  <a:pt x="6597" y="4990"/>
                </a:lnTo>
                <a:lnTo>
                  <a:pt x="6121" y="5180"/>
                </a:lnTo>
                <a:lnTo>
                  <a:pt x="5859" y="5204"/>
                </a:lnTo>
                <a:lnTo>
                  <a:pt x="5597" y="5180"/>
                </a:lnTo>
                <a:lnTo>
                  <a:pt x="5132" y="4990"/>
                </a:lnTo>
                <a:lnTo>
                  <a:pt x="4775" y="4633"/>
                </a:lnTo>
                <a:lnTo>
                  <a:pt x="4573" y="4168"/>
                </a:lnTo>
                <a:lnTo>
                  <a:pt x="4561" y="3906"/>
                </a:lnTo>
                <a:lnTo>
                  <a:pt x="4573" y="3632"/>
                </a:lnTo>
                <a:lnTo>
                  <a:pt x="4775" y="3168"/>
                </a:lnTo>
                <a:lnTo>
                  <a:pt x="5132" y="2811"/>
                </a:lnTo>
                <a:lnTo>
                  <a:pt x="5597" y="2620"/>
                </a:lnTo>
                <a:lnTo>
                  <a:pt x="5859" y="2597"/>
                </a:lnTo>
                <a:close/>
                <a:moveTo>
                  <a:pt x="5656" y="1954"/>
                </a:moveTo>
                <a:lnTo>
                  <a:pt x="5275" y="2037"/>
                </a:lnTo>
                <a:lnTo>
                  <a:pt x="4918" y="2180"/>
                </a:lnTo>
                <a:lnTo>
                  <a:pt x="4608" y="2394"/>
                </a:lnTo>
                <a:lnTo>
                  <a:pt x="4347" y="2656"/>
                </a:lnTo>
                <a:lnTo>
                  <a:pt x="4132" y="2966"/>
                </a:lnTo>
                <a:lnTo>
                  <a:pt x="3989" y="3323"/>
                </a:lnTo>
                <a:lnTo>
                  <a:pt x="3918" y="3704"/>
                </a:lnTo>
                <a:lnTo>
                  <a:pt x="3906" y="3906"/>
                </a:lnTo>
                <a:lnTo>
                  <a:pt x="3918" y="4097"/>
                </a:lnTo>
                <a:lnTo>
                  <a:pt x="3989" y="4478"/>
                </a:lnTo>
                <a:lnTo>
                  <a:pt x="4144" y="4835"/>
                </a:lnTo>
                <a:lnTo>
                  <a:pt x="4347" y="5145"/>
                </a:lnTo>
                <a:lnTo>
                  <a:pt x="4620" y="5407"/>
                </a:lnTo>
                <a:lnTo>
                  <a:pt x="4930" y="5621"/>
                </a:lnTo>
                <a:lnTo>
                  <a:pt x="5275" y="5764"/>
                </a:lnTo>
                <a:lnTo>
                  <a:pt x="5656" y="5847"/>
                </a:lnTo>
                <a:lnTo>
                  <a:pt x="5859" y="5859"/>
                </a:lnTo>
                <a:lnTo>
                  <a:pt x="6061" y="5847"/>
                </a:lnTo>
                <a:lnTo>
                  <a:pt x="6442" y="5776"/>
                </a:lnTo>
                <a:lnTo>
                  <a:pt x="6787" y="5621"/>
                </a:lnTo>
                <a:lnTo>
                  <a:pt x="7109" y="5407"/>
                </a:lnTo>
                <a:lnTo>
                  <a:pt x="7371" y="5145"/>
                </a:lnTo>
                <a:lnTo>
                  <a:pt x="7585" y="4835"/>
                </a:lnTo>
                <a:lnTo>
                  <a:pt x="7728" y="4490"/>
                </a:lnTo>
                <a:lnTo>
                  <a:pt x="7811" y="4097"/>
                </a:lnTo>
                <a:lnTo>
                  <a:pt x="7811" y="3906"/>
                </a:lnTo>
                <a:lnTo>
                  <a:pt x="7811" y="3704"/>
                </a:lnTo>
                <a:lnTo>
                  <a:pt x="7728" y="3311"/>
                </a:lnTo>
                <a:lnTo>
                  <a:pt x="7585" y="2966"/>
                </a:lnTo>
                <a:lnTo>
                  <a:pt x="7371" y="2656"/>
                </a:lnTo>
                <a:lnTo>
                  <a:pt x="7109" y="2382"/>
                </a:lnTo>
                <a:lnTo>
                  <a:pt x="6799" y="2180"/>
                </a:lnTo>
                <a:lnTo>
                  <a:pt x="6454" y="2037"/>
                </a:lnTo>
                <a:lnTo>
                  <a:pt x="6061" y="1954"/>
                </a:lnTo>
                <a:close/>
                <a:moveTo>
                  <a:pt x="655" y="5859"/>
                </a:moveTo>
                <a:lnTo>
                  <a:pt x="917" y="5871"/>
                </a:lnTo>
                <a:lnTo>
                  <a:pt x="1382" y="6073"/>
                </a:lnTo>
                <a:lnTo>
                  <a:pt x="1739" y="6431"/>
                </a:lnTo>
                <a:lnTo>
                  <a:pt x="1929" y="6895"/>
                </a:lnTo>
                <a:lnTo>
                  <a:pt x="1953" y="7157"/>
                </a:lnTo>
                <a:lnTo>
                  <a:pt x="1298" y="7157"/>
                </a:lnTo>
                <a:lnTo>
                  <a:pt x="1167" y="7145"/>
                </a:lnTo>
                <a:lnTo>
                  <a:pt x="941" y="7050"/>
                </a:lnTo>
                <a:lnTo>
                  <a:pt x="763" y="6871"/>
                </a:lnTo>
                <a:lnTo>
                  <a:pt x="655" y="6645"/>
                </a:lnTo>
                <a:lnTo>
                  <a:pt x="655" y="6514"/>
                </a:lnTo>
                <a:lnTo>
                  <a:pt x="655" y="5859"/>
                </a:lnTo>
                <a:close/>
                <a:moveTo>
                  <a:pt x="9109" y="644"/>
                </a:moveTo>
                <a:lnTo>
                  <a:pt x="9121" y="846"/>
                </a:lnTo>
                <a:lnTo>
                  <a:pt x="9193" y="1227"/>
                </a:lnTo>
                <a:lnTo>
                  <a:pt x="9347" y="1573"/>
                </a:lnTo>
                <a:lnTo>
                  <a:pt x="9550" y="1894"/>
                </a:lnTo>
                <a:lnTo>
                  <a:pt x="9812" y="2156"/>
                </a:lnTo>
                <a:lnTo>
                  <a:pt x="10121" y="2370"/>
                </a:lnTo>
                <a:lnTo>
                  <a:pt x="10479" y="2513"/>
                </a:lnTo>
                <a:lnTo>
                  <a:pt x="10860" y="2597"/>
                </a:lnTo>
                <a:lnTo>
                  <a:pt x="11074" y="2597"/>
                </a:lnTo>
                <a:lnTo>
                  <a:pt x="11074" y="5204"/>
                </a:lnTo>
                <a:lnTo>
                  <a:pt x="10860" y="5204"/>
                </a:lnTo>
                <a:lnTo>
                  <a:pt x="10479" y="5288"/>
                </a:lnTo>
                <a:lnTo>
                  <a:pt x="10133" y="5430"/>
                </a:lnTo>
                <a:lnTo>
                  <a:pt x="9812" y="5645"/>
                </a:lnTo>
                <a:lnTo>
                  <a:pt x="9550" y="5907"/>
                </a:lnTo>
                <a:lnTo>
                  <a:pt x="9347" y="6216"/>
                </a:lnTo>
                <a:lnTo>
                  <a:pt x="9204" y="6562"/>
                </a:lnTo>
                <a:lnTo>
                  <a:pt x="9121" y="6954"/>
                </a:lnTo>
                <a:lnTo>
                  <a:pt x="9109" y="7157"/>
                </a:lnTo>
                <a:lnTo>
                  <a:pt x="2608" y="7157"/>
                </a:lnTo>
                <a:lnTo>
                  <a:pt x="2596" y="6954"/>
                </a:lnTo>
                <a:lnTo>
                  <a:pt x="2525" y="6562"/>
                </a:lnTo>
                <a:lnTo>
                  <a:pt x="2370" y="6216"/>
                </a:lnTo>
                <a:lnTo>
                  <a:pt x="2156" y="5907"/>
                </a:lnTo>
                <a:lnTo>
                  <a:pt x="1894" y="5645"/>
                </a:lnTo>
                <a:lnTo>
                  <a:pt x="1584" y="5430"/>
                </a:lnTo>
                <a:lnTo>
                  <a:pt x="1239" y="5288"/>
                </a:lnTo>
                <a:lnTo>
                  <a:pt x="846" y="5204"/>
                </a:lnTo>
                <a:lnTo>
                  <a:pt x="655" y="5204"/>
                </a:lnTo>
                <a:lnTo>
                  <a:pt x="655" y="2597"/>
                </a:lnTo>
                <a:lnTo>
                  <a:pt x="846" y="2597"/>
                </a:lnTo>
                <a:lnTo>
                  <a:pt x="1227" y="2513"/>
                </a:lnTo>
                <a:lnTo>
                  <a:pt x="1584" y="2370"/>
                </a:lnTo>
                <a:lnTo>
                  <a:pt x="1894" y="2156"/>
                </a:lnTo>
                <a:lnTo>
                  <a:pt x="2156" y="1894"/>
                </a:lnTo>
                <a:lnTo>
                  <a:pt x="2370" y="1573"/>
                </a:lnTo>
                <a:lnTo>
                  <a:pt x="2513" y="1227"/>
                </a:lnTo>
                <a:lnTo>
                  <a:pt x="2596" y="846"/>
                </a:lnTo>
                <a:lnTo>
                  <a:pt x="2608" y="644"/>
                </a:lnTo>
                <a:close/>
                <a:moveTo>
                  <a:pt x="11074" y="5859"/>
                </a:moveTo>
                <a:lnTo>
                  <a:pt x="11074" y="6502"/>
                </a:lnTo>
                <a:lnTo>
                  <a:pt x="11062" y="6633"/>
                </a:lnTo>
                <a:lnTo>
                  <a:pt x="10967" y="6871"/>
                </a:lnTo>
                <a:lnTo>
                  <a:pt x="10788" y="7050"/>
                </a:lnTo>
                <a:lnTo>
                  <a:pt x="10550" y="7145"/>
                </a:lnTo>
                <a:lnTo>
                  <a:pt x="10419" y="7157"/>
                </a:lnTo>
                <a:lnTo>
                  <a:pt x="9764" y="7157"/>
                </a:lnTo>
                <a:lnTo>
                  <a:pt x="9788" y="6895"/>
                </a:lnTo>
                <a:lnTo>
                  <a:pt x="9978" y="6419"/>
                </a:lnTo>
                <a:lnTo>
                  <a:pt x="10336" y="6073"/>
                </a:lnTo>
                <a:lnTo>
                  <a:pt x="10800" y="5871"/>
                </a:lnTo>
                <a:lnTo>
                  <a:pt x="11074" y="5859"/>
                </a:lnTo>
                <a:close/>
                <a:moveTo>
                  <a:pt x="1298" y="1"/>
                </a:moveTo>
                <a:lnTo>
                  <a:pt x="1036" y="13"/>
                </a:lnTo>
                <a:lnTo>
                  <a:pt x="572" y="215"/>
                </a:lnTo>
                <a:lnTo>
                  <a:pt x="215" y="561"/>
                </a:lnTo>
                <a:lnTo>
                  <a:pt x="12" y="1037"/>
                </a:lnTo>
                <a:lnTo>
                  <a:pt x="1" y="1299"/>
                </a:lnTo>
                <a:lnTo>
                  <a:pt x="1" y="6502"/>
                </a:lnTo>
                <a:lnTo>
                  <a:pt x="12" y="6776"/>
                </a:lnTo>
                <a:lnTo>
                  <a:pt x="215" y="7240"/>
                </a:lnTo>
                <a:lnTo>
                  <a:pt x="572" y="7597"/>
                </a:lnTo>
                <a:lnTo>
                  <a:pt x="1036" y="7788"/>
                </a:lnTo>
                <a:lnTo>
                  <a:pt x="1298" y="7812"/>
                </a:lnTo>
                <a:lnTo>
                  <a:pt x="10419" y="7812"/>
                </a:lnTo>
                <a:lnTo>
                  <a:pt x="10681" y="7788"/>
                </a:lnTo>
                <a:lnTo>
                  <a:pt x="11145" y="7597"/>
                </a:lnTo>
                <a:lnTo>
                  <a:pt x="11502" y="7240"/>
                </a:lnTo>
                <a:lnTo>
                  <a:pt x="11705" y="6776"/>
                </a:lnTo>
                <a:lnTo>
                  <a:pt x="11717" y="6502"/>
                </a:lnTo>
                <a:lnTo>
                  <a:pt x="11717" y="1299"/>
                </a:lnTo>
                <a:lnTo>
                  <a:pt x="11705" y="1037"/>
                </a:lnTo>
                <a:lnTo>
                  <a:pt x="11502" y="561"/>
                </a:lnTo>
                <a:lnTo>
                  <a:pt x="11145" y="215"/>
                </a:lnTo>
                <a:lnTo>
                  <a:pt x="10681" y="13"/>
                </a:lnTo>
                <a:lnTo>
                  <a:pt x="104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60"/>
          <p:cNvSpPr/>
          <p:nvPr/>
        </p:nvSpPr>
        <p:spPr>
          <a:xfrm>
            <a:off x="7021338" y="7722939"/>
            <a:ext cx="727786" cy="580743"/>
          </a:xfrm>
          <a:custGeom>
            <a:avLst/>
            <a:gdLst/>
            <a:ahLst/>
            <a:cxnLst/>
            <a:rect l="l" t="t" r="r" b="b"/>
            <a:pathLst>
              <a:path w="13027" h="10395" extrusionOk="0">
                <a:moveTo>
                  <a:pt x="2609" y="1929"/>
                </a:moveTo>
                <a:lnTo>
                  <a:pt x="2585" y="2191"/>
                </a:lnTo>
                <a:lnTo>
                  <a:pt x="2394" y="2667"/>
                </a:lnTo>
                <a:lnTo>
                  <a:pt x="2037" y="3012"/>
                </a:lnTo>
                <a:lnTo>
                  <a:pt x="1573" y="3215"/>
                </a:lnTo>
                <a:lnTo>
                  <a:pt x="1299" y="3227"/>
                </a:lnTo>
                <a:lnTo>
                  <a:pt x="1299" y="2572"/>
                </a:lnTo>
                <a:lnTo>
                  <a:pt x="1311" y="2453"/>
                </a:lnTo>
                <a:lnTo>
                  <a:pt x="1406" y="2215"/>
                </a:lnTo>
                <a:lnTo>
                  <a:pt x="1585" y="2036"/>
                </a:lnTo>
                <a:lnTo>
                  <a:pt x="1823" y="1929"/>
                </a:lnTo>
                <a:close/>
                <a:moveTo>
                  <a:pt x="6514" y="3882"/>
                </a:moveTo>
                <a:lnTo>
                  <a:pt x="6776" y="3894"/>
                </a:lnTo>
                <a:lnTo>
                  <a:pt x="7252" y="4084"/>
                </a:lnTo>
                <a:lnTo>
                  <a:pt x="7597" y="4441"/>
                </a:lnTo>
                <a:lnTo>
                  <a:pt x="7800" y="4906"/>
                </a:lnTo>
                <a:lnTo>
                  <a:pt x="7824" y="5180"/>
                </a:lnTo>
                <a:lnTo>
                  <a:pt x="7800" y="5453"/>
                </a:lnTo>
                <a:lnTo>
                  <a:pt x="7597" y="5918"/>
                </a:lnTo>
                <a:lnTo>
                  <a:pt x="7252" y="6275"/>
                </a:lnTo>
                <a:lnTo>
                  <a:pt x="6776" y="6465"/>
                </a:lnTo>
                <a:lnTo>
                  <a:pt x="6514" y="6477"/>
                </a:lnTo>
                <a:lnTo>
                  <a:pt x="6252" y="6465"/>
                </a:lnTo>
                <a:lnTo>
                  <a:pt x="5788" y="6275"/>
                </a:lnTo>
                <a:lnTo>
                  <a:pt x="5430" y="5918"/>
                </a:lnTo>
                <a:lnTo>
                  <a:pt x="5228" y="5453"/>
                </a:lnTo>
                <a:lnTo>
                  <a:pt x="5216" y="5180"/>
                </a:lnTo>
                <a:lnTo>
                  <a:pt x="5228" y="4918"/>
                </a:lnTo>
                <a:lnTo>
                  <a:pt x="5430" y="4453"/>
                </a:lnTo>
                <a:lnTo>
                  <a:pt x="5788" y="4096"/>
                </a:lnTo>
                <a:lnTo>
                  <a:pt x="6252" y="3894"/>
                </a:lnTo>
                <a:lnTo>
                  <a:pt x="6514" y="3882"/>
                </a:lnTo>
                <a:close/>
                <a:moveTo>
                  <a:pt x="11277" y="0"/>
                </a:moveTo>
                <a:lnTo>
                  <a:pt x="11169" y="83"/>
                </a:lnTo>
                <a:lnTo>
                  <a:pt x="11086" y="191"/>
                </a:lnTo>
                <a:lnTo>
                  <a:pt x="11086" y="441"/>
                </a:lnTo>
                <a:lnTo>
                  <a:pt x="11169" y="548"/>
                </a:lnTo>
                <a:lnTo>
                  <a:pt x="11920" y="1274"/>
                </a:lnTo>
                <a:lnTo>
                  <a:pt x="7812" y="1286"/>
                </a:lnTo>
                <a:lnTo>
                  <a:pt x="7812" y="1274"/>
                </a:lnTo>
                <a:lnTo>
                  <a:pt x="1954" y="1274"/>
                </a:lnTo>
                <a:lnTo>
                  <a:pt x="1692" y="1298"/>
                </a:lnTo>
                <a:lnTo>
                  <a:pt x="1227" y="1500"/>
                </a:lnTo>
                <a:lnTo>
                  <a:pt x="870" y="1858"/>
                </a:lnTo>
                <a:lnTo>
                  <a:pt x="668" y="2322"/>
                </a:lnTo>
                <a:lnTo>
                  <a:pt x="656" y="2572"/>
                </a:lnTo>
                <a:lnTo>
                  <a:pt x="656" y="7073"/>
                </a:lnTo>
                <a:lnTo>
                  <a:pt x="1311" y="6418"/>
                </a:lnTo>
                <a:lnTo>
                  <a:pt x="1311" y="3882"/>
                </a:lnTo>
                <a:lnTo>
                  <a:pt x="1501" y="3870"/>
                </a:lnTo>
                <a:lnTo>
                  <a:pt x="1882" y="3798"/>
                </a:lnTo>
                <a:lnTo>
                  <a:pt x="2239" y="3644"/>
                </a:lnTo>
                <a:lnTo>
                  <a:pt x="2549" y="3441"/>
                </a:lnTo>
                <a:lnTo>
                  <a:pt x="2811" y="3179"/>
                </a:lnTo>
                <a:lnTo>
                  <a:pt x="3025" y="2870"/>
                </a:lnTo>
                <a:lnTo>
                  <a:pt x="3168" y="2512"/>
                </a:lnTo>
                <a:lnTo>
                  <a:pt x="3251" y="2131"/>
                </a:lnTo>
                <a:lnTo>
                  <a:pt x="3263" y="1929"/>
                </a:lnTo>
                <a:lnTo>
                  <a:pt x="11920" y="1929"/>
                </a:lnTo>
                <a:lnTo>
                  <a:pt x="11169" y="2691"/>
                </a:lnTo>
                <a:lnTo>
                  <a:pt x="11086" y="2798"/>
                </a:lnTo>
                <a:lnTo>
                  <a:pt x="11086" y="3048"/>
                </a:lnTo>
                <a:lnTo>
                  <a:pt x="11169" y="3143"/>
                </a:lnTo>
                <a:lnTo>
                  <a:pt x="11277" y="3227"/>
                </a:lnTo>
                <a:lnTo>
                  <a:pt x="11527" y="3227"/>
                </a:lnTo>
                <a:lnTo>
                  <a:pt x="11634" y="3143"/>
                </a:lnTo>
                <a:lnTo>
                  <a:pt x="12932" y="1846"/>
                </a:lnTo>
                <a:lnTo>
                  <a:pt x="13003" y="1750"/>
                </a:lnTo>
                <a:lnTo>
                  <a:pt x="13027" y="1619"/>
                </a:lnTo>
                <a:lnTo>
                  <a:pt x="13003" y="1488"/>
                </a:lnTo>
                <a:lnTo>
                  <a:pt x="12932" y="1381"/>
                </a:lnTo>
                <a:lnTo>
                  <a:pt x="11634" y="83"/>
                </a:lnTo>
                <a:lnTo>
                  <a:pt x="11527" y="0"/>
                </a:lnTo>
                <a:close/>
                <a:moveTo>
                  <a:pt x="6514" y="3227"/>
                </a:moveTo>
                <a:lnTo>
                  <a:pt x="6312" y="3239"/>
                </a:lnTo>
                <a:lnTo>
                  <a:pt x="5931" y="3310"/>
                </a:lnTo>
                <a:lnTo>
                  <a:pt x="5573" y="3453"/>
                </a:lnTo>
                <a:lnTo>
                  <a:pt x="5264" y="3667"/>
                </a:lnTo>
                <a:lnTo>
                  <a:pt x="5002" y="3929"/>
                </a:lnTo>
                <a:lnTo>
                  <a:pt x="4787" y="4239"/>
                </a:lnTo>
                <a:lnTo>
                  <a:pt x="4645" y="4596"/>
                </a:lnTo>
                <a:lnTo>
                  <a:pt x="4573" y="4977"/>
                </a:lnTo>
                <a:lnTo>
                  <a:pt x="4561" y="5180"/>
                </a:lnTo>
                <a:lnTo>
                  <a:pt x="4573" y="5382"/>
                </a:lnTo>
                <a:lnTo>
                  <a:pt x="4645" y="5763"/>
                </a:lnTo>
                <a:lnTo>
                  <a:pt x="4799" y="6120"/>
                </a:lnTo>
                <a:lnTo>
                  <a:pt x="5002" y="6430"/>
                </a:lnTo>
                <a:lnTo>
                  <a:pt x="5276" y="6692"/>
                </a:lnTo>
                <a:lnTo>
                  <a:pt x="5585" y="6906"/>
                </a:lnTo>
                <a:lnTo>
                  <a:pt x="5931" y="7049"/>
                </a:lnTo>
                <a:lnTo>
                  <a:pt x="6312" y="7120"/>
                </a:lnTo>
                <a:lnTo>
                  <a:pt x="6514" y="7132"/>
                </a:lnTo>
                <a:lnTo>
                  <a:pt x="6716" y="7120"/>
                </a:lnTo>
                <a:lnTo>
                  <a:pt x="7097" y="7049"/>
                </a:lnTo>
                <a:lnTo>
                  <a:pt x="7443" y="6906"/>
                </a:lnTo>
                <a:lnTo>
                  <a:pt x="7764" y="6692"/>
                </a:lnTo>
                <a:lnTo>
                  <a:pt x="8026" y="6430"/>
                </a:lnTo>
                <a:lnTo>
                  <a:pt x="8240" y="6120"/>
                </a:lnTo>
                <a:lnTo>
                  <a:pt x="8383" y="5763"/>
                </a:lnTo>
                <a:lnTo>
                  <a:pt x="8467" y="5382"/>
                </a:lnTo>
                <a:lnTo>
                  <a:pt x="8467" y="5180"/>
                </a:lnTo>
                <a:lnTo>
                  <a:pt x="8467" y="4977"/>
                </a:lnTo>
                <a:lnTo>
                  <a:pt x="8383" y="4596"/>
                </a:lnTo>
                <a:lnTo>
                  <a:pt x="8240" y="4251"/>
                </a:lnTo>
                <a:lnTo>
                  <a:pt x="8026" y="3941"/>
                </a:lnTo>
                <a:lnTo>
                  <a:pt x="7764" y="3667"/>
                </a:lnTo>
                <a:lnTo>
                  <a:pt x="7455" y="3465"/>
                </a:lnTo>
                <a:lnTo>
                  <a:pt x="7109" y="3310"/>
                </a:lnTo>
                <a:lnTo>
                  <a:pt x="6716" y="3239"/>
                </a:lnTo>
                <a:lnTo>
                  <a:pt x="6514" y="3227"/>
                </a:lnTo>
                <a:close/>
                <a:moveTo>
                  <a:pt x="11729" y="7132"/>
                </a:moveTo>
                <a:lnTo>
                  <a:pt x="11729" y="7787"/>
                </a:lnTo>
                <a:lnTo>
                  <a:pt x="11717" y="7918"/>
                </a:lnTo>
                <a:lnTo>
                  <a:pt x="11622" y="8156"/>
                </a:lnTo>
                <a:lnTo>
                  <a:pt x="11443" y="8335"/>
                </a:lnTo>
                <a:lnTo>
                  <a:pt x="11205" y="8430"/>
                </a:lnTo>
                <a:lnTo>
                  <a:pt x="10419" y="8430"/>
                </a:lnTo>
                <a:lnTo>
                  <a:pt x="10443" y="8168"/>
                </a:lnTo>
                <a:lnTo>
                  <a:pt x="10646" y="7704"/>
                </a:lnTo>
                <a:lnTo>
                  <a:pt x="10991" y="7347"/>
                </a:lnTo>
                <a:lnTo>
                  <a:pt x="11455" y="7144"/>
                </a:lnTo>
                <a:lnTo>
                  <a:pt x="11729" y="7132"/>
                </a:lnTo>
                <a:close/>
                <a:moveTo>
                  <a:pt x="12372" y="3322"/>
                </a:moveTo>
                <a:lnTo>
                  <a:pt x="11729" y="3977"/>
                </a:lnTo>
                <a:lnTo>
                  <a:pt x="11729" y="6477"/>
                </a:lnTo>
                <a:lnTo>
                  <a:pt x="11515" y="6489"/>
                </a:lnTo>
                <a:lnTo>
                  <a:pt x="11134" y="6561"/>
                </a:lnTo>
                <a:lnTo>
                  <a:pt x="10788" y="6715"/>
                </a:lnTo>
                <a:lnTo>
                  <a:pt x="10467" y="6930"/>
                </a:lnTo>
                <a:lnTo>
                  <a:pt x="10205" y="7192"/>
                </a:lnTo>
                <a:lnTo>
                  <a:pt x="10003" y="7501"/>
                </a:lnTo>
                <a:lnTo>
                  <a:pt x="9860" y="7847"/>
                </a:lnTo>
                <a:lnTo>
                  <a:pt x="9776" y="8240"/>
                </a:lnTo>
                <a:lnTo>
                  <a:pt x="9776" y="8430"/>
                </a:lnTo>
                <a:lnTo>
                  <a:pt x="1120" y="8430"/>
                </a:lnTo>
                <a:lnTo>
                  <a:pt x="1858" y="7704"/>
                </a:lnTo>
                <a:lnTo>
                  <a:pt x="1942" y="7597"/>
                </a:lnTo>
                <a:lnTo>
                  <a:pt x="1942" y="7347"/>
                </a:lnTo>
                <a:lnTo>
                  <a:pt x="1858" y="7251"/>
                </a:lnTo>
                <a:lnTo>
                  <a:pt x="1751" y="7168"/>
                </a:lnTo>
                <a:lnTo>
                  <a:pt x="1501" y="7168"/>
                </a:lnTo>
                <a:lnTo>
                  <a:pt x="1406" y="7251"/>
                </a:lnTo>
                <a:lnTo>
                  <a:pt x="96" y="8549"/>
                </a:lnTo>
                <a:lnTo>
                  <a:pt x="25" y="8656"/>
                </a:lnTo>
                <a:lnTo>
                  <a:pt x="1" y="8763"/>
                </a:lnTo>
                <a:lnTo>
                  <a:pt x="25" y="8906"/>
                </a:lnTo>
                <a:lnTo>
                  <a:pt x="96" y="9013"/>
                </a:lnTo>
                <a:lnTo>
                  <a:pt x="1406" y="10311"/>
                </a:lnTo>
                <a:lnTo>
                  <a:pt x="1501" y="10395"/>
                </a:lnTo>
                <a:lnTo>
                  <a:pt x="1751" y="10395"/>
                </a:lnTo>
                <a:lnTo>
                  <a:pt x="1858" y="10311"/>
                </a:lnTo>
                <a:lnTo>
                  <a:pt x="1942" y="10204"/>
                </a:lnTo>
                <a:lnTo>
                  <a:pt x="1942" y="9954"/>
                </a:lnTo>
                <a:lnTo>
                  <a:pt x="1858" y="9847"/>
                </a:lnTo>
                <a:lnTo>
                  <a:pt x="1120" y="9085"/>
                </a:lnTo>
                <a:lnTo>
                  <a:pt x="11074" y="9085"/>
                </a:lnTo>
                <a:lnTo>
                  <a:pt x="11336" y="9073"/>
                </a:lnTo>
                <a:lnTo>
                  <a:pt x="11801" y="8871"/>
                </a:lnTo>
                <a:lnTo>
                  <a:pt x="12158" y="8525"/>
                </a:lnTo>
                <a:lnTo>
                  <a:pt x="12360" y="8061"/>
                </a:lnTo>
                <a:lnTo>
                  <a:pt x="12372" y="7787"/>
                </a:lnTo>
                <a:lnTo>
                  <a:pt x="12372" y="332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60"/>
          <p:cNvSpPr/>
          <p:nvPr/>
        </p:nvSpPr>
        <p:spPr>
          <a:xfrm>
            <a:off x="8212075" y="7722268"/>
            <a:ext cx="582083" cy="582083"/>
          </a:xfrm>
          <a:custGeom>
            <a:avLst/>
            <a:gdLst/>
            <a:ahLst/>
            <a:cxnLst/>
            <a:rect l="l" t="t" r="r" b="b"/>
            <a:pathLst>
              <a:path w="10419" h="10419" extrusionOk="0">
                <a:moveTo>
                  <a:pt x="7489" y="0"/>
                </a:moveTo>
                <a:lnTo>
                  <a:pt x="7358" y="24"/>
                </a:lnTo>
                <a:lnTo>
                  <a:pt x="7192" y="191"/>
                </a:lnTo>
                <a:lnTo>
                  <a:pt x="7168" y="322"/>
                </a:lnTo>
                <a:lnTo>
                  <a:pt x="7180" y="453"/>
                </a:lnTo>
                <a:lnTo>
                  <a:pt x="7358" y="631"/>
                </a:lnTo>
                <a:lnTo>
                  <a:pt x="7489" y="655"/>
                </a:lnTo>
                <a:lnTo>
                  <a:pt x="8656" y="655"/>
                </a:lnTo>
                <a:lnTo>
                  <a:pt x="5846" y="3465"/>
                </a:lnTo>
                <a:lnTo>
                  <a:pt x="3798" y="1703"/>
                </a:lnTo>
                <a:lnTo>
                  <a:pt x="3703" y="1643"/>
                </a:lnTo>
                <a:lnTo>
                  <a:pt x="3477" y="1643"/>
                </a:lnTo>
                <a:lnTo>
                  <a:pt x="3370" y="1703"/>
                </a:lnTo>
                <a:lnTo>
                  <a:pt x="1095" y="3656"/>
                </a:lnTo>
                <a:lnTo>
                  <a:pt x="1012" y="3763"/>
                </a:lnTo>
                <a:lnTo>
                  <a:pt x="988" y="4013"/>
                </a:lnTo>
                <a:lnTo>
                  <a:pt x="1060" y="4120"/>
                </a:lnTo>
                <a:lnTo>
                  <a:pt x="1155" y="4203"/>
                </a:lnTo>
                <a:lnTo>
                  <a:pt x="1405" y="4227"/>
                </a:lnTo>
                <a:lnTo>
                  <a:pt x="1524" y="4156"/>
                </a:lnTo>
                <a:lnTo>
                  <a:pt x="3584" y="2382"/>
                </a:lnTo>
                <a:lnTo>
                  <a:pt x="5656" y="4156"/>
                </a:lnTo>
                <a:lnTo>
                  <a:pt x="5763" y="4227"/>
                </a:lnTo>
                <a:lnTo>
                  <a:pt x="6001" y="4215"/>
                </a:lnTo>
                <a:lnTo>
                  <a:pt x="6096" y="4132"/>
                </a:lnTo>
                <a:lnTo>
                  <a:pt x="9121" y="1108"/>
                </a:lnTo>
                <a:lnTo>
                  <a:pt x="9121" y="2274"/>
                </a:lnTo>
                <a:lnTo>
                  <a:pt x="9144" y="2405"/>
                </a:lnTo>
                <a:lnTo>
                  <a:pt x="9311" y="2584"/>
                </a:lnTo>
                <a:lnTo>
                  <a:pt x="9442" y="2608"/>
                </a:lnTo>
                <a:lnTo>
                  <a:pt x="9573" y="2584"/>
                </a:lnTo>
                <a:lnTo>
                  <a:pt x="9752" y="2405"/>
                </a:lnTo>
                <a:lnTo>
                  <a:pt x="9775" y="2274"/>
                </a:lnTo>
                <a:lnTo>
                  <a:pt x="9775" y="322"/>
                </a:lnTo>
                <a:lnTo>
                  <a:pt x="9752" y="191"/>
                </a:lnTo>
                <a:lnTo>
                  <a:pt x="9573" y="24"/>
                </a:lnTo>
                <a:lnTo>
                  <a:pt x="9442" y="0"/>
                </a:lnTo>
                <a:close/>
                <a:moveTo>
                  <a:pt x="1631" y="5858"/>
                </a:moveTo>
                <a:lnTo>
                  <a:pt x="1619" y="6061"/>
                </a:lnTo>
                <a:lnTo>
                  <a:pt x="1476" y="6418"/>
                </a:lnTo>
                <a:lnTo>
                  <a:pt x="1203" y="6680"/>
                </a:lnTo>
                <a:lnTo>
                  <a:pt x="857" y="6823"/>
                </a:lnTo>
                <a:lnTo>
                  <a:pt x="655" y="6835"/>
                </a:lnTo>
                <a:lnTo>
                  <a:pt x="655" y="6192"/>
                </a:lnTo>
                <a:lnTo>
                  <a:pt x="679" y="6061"/>
                </a:lnTo>
                <a:lnTo>
                  <a:pt x="857" y="5882"/>
                </a:lnTo>
                <a:lnTo>
                  <a:pt x="988" y="5858"/>
                </a:lnTo>
                <a:close/>
                <a:moveTo>
                  <a:pt x="9442" y="5858"/>
                </a:moveTo>
                <a:lnTo>
                  <a:pt x="9573" y="5882"/>
                </a:lnTo>
                <a:lnTo>
                  <a:pt x="9752" y="6061"/>
                </a:lnTo>
                <a:lnTo>
                  <a:pt x="9775" y="6180"/>
                </a:lnTo>
                <a:lnTo>
                  <a:pt x="9775" y="6835"/>
                </a:lnTo>
                <a:lnTo>
                  <a:pt x="9573" y="6823"/>
                </a:lnTo>
                <a:lnTo>
                  <a:pt x="9216" y="6680"/>
                </a:lnTo>
                <a:lnTo>
                  <a:pt x="8954" y="6406"/>
                </a:lnTo>
                <a:lnTo>
                  <a:pt x="8811" y="6061"/>
                </a:lnTo>
                <a:lnTo>
                  <a:pt x="8799" y="5858"/>
                </a:lnTo>
                <a:close/>
                <a:moveTo>
                  <a:pt x="5215" y="7156"/>
                </a:moveTo>
                <a:lnTo>
                  <a:pt x="5346" y="7168"/>
                </a:lnTo>
                <a:lnTo>
                  <a:pt x="5584" y="7275"/>
                </a:lnTo>
                <a:lnTo>
                  <a:pt x="5763" y="7442"/>
                </a:lnTo>
                <a:lnTo>
                  <a:pt x="5858" y="7680"/>
                </a:lnTo>
                <a:lnTo>
                  <a:pt x="5870" y="7811"/>
                </a:lnTo>
                <a:lnTo>
                  <a:pt x="5858" y="7942"/>
                </a:lnTo>
                <a:lnTo>
                  <a:pt x="5763" y="8180"/>
                </a:lnTo>
                <a:lnTo>
                  <a:pt x="5584" y="8359"/>
                </a:lnTo>
                <a:lnTo>
                  <a:pt x="5346" y="8454"/>
                </a:lnTo>
                <a:lnTo>
                  <a:pt x="5215" y="8466"/>
                </a:lnTo>
                <a:lnTo>
                  <a:pt x="5084" y="8454"/>
                </a:lnTo>
                <a:lnTo>
                  <a:pt x="4846" y="8359"/>
                </a:lnTo>
                <a:lnTo>
                  <a:pt x="4667" y="8180"/>
                </a:lnTo>
                <a:lnTo>
                  <a:pt x="4572" y="7942"/>
                </a:lnTo>
                <a:lnTo>
                  <a:pt x="4560" y="7811"/>
                </a:lnTo>
                <a:lnTo>
                  <a:pt x="4572" y="7680"/>
                </a:lnTo>
                <a:lnTo>
                  <a:pt x="4667" y="7442"/>
                </a:lnTo>
                <a:lnTo>
                  <a:pt x="4846" y="7275"/>
                </a:lnTo>
                <a:lnTo>
                  <a:pt x="5084" y="7168"/>
                </a:lnTo>
                <a:lnTo>
                  <a:pt x="5215" y="7156"/>
                </a:lnTo>
                <a:close/>
                <a:moveTo>
                  <a:pt x="5215" y="6513"/>
                </a:moveTo>
                <a:lnTo>
                  <a:pt x="4953" y="6525"/>
                </a:lnTo>
                <a:lnTo>
                  <a:pt x="4477" y="6727"/>
                </a:lnTo>
                <a:lnTo>
                  <a:pt x="4132" y="7085"/>
                </a:lnTo>
                <a:lnTo>
                  <a:pt x="3929" y="7549"/>
                </a:lnTo>
                <a:lnTo>
                  <a:pt x="3917" y="7811"/>
                </a:lnTo>
                <a:lnTo>
                  <a:pt x="3929" y="8085"/>
                </a:lnTo>
                <a:lnTo>
                  <a:pt x="4132" y="8549"/>
                </a:lnTo>
                <a:lnTo>
                  <a:pt x="4477" y="8895"/>
                </a:lnTo>
                <a:lnTo>
                  <a:pt x="4953" y="9097"/>
                </a:lnTo>
                <a:lnTo>
                  <a:pt x="5215" y="9121"/>
                </a:lnTo>
                <a:lnTo>
                  <a:pt x="5477" y="9097"/>
                </a:lnTo>
                <a:lnTo>
                  <a:pt x="5941" y="8895"/>
                </a:lnTo>
                <a:lnTo>
                  <a:pt x="6299" y="8549"/>
                </a:lnTo>
                <a:lnTo>
                  <a:pt x="6501" y="8085"/>
                </a:lnTo>
                <a:lnTo>
                  <a:pt x="6513" y="7811"/>
                </a:lnTo>
                <a:lnTo>
                  <a:pt x="6501" y="7549"/>
                </a:lnTo>
                <a:lnTo>
                  <a:pt x="6299" y="7085"/>
                </a:lnTo>
                <a:lnTo>
                  <a:pt x="5941" y="6727"/>
                </a:lnTo>
                <a:lnTo>
                  <a:pt x="5477" y="6525"/>
                </a:lnTo>
                <a:lnTo>
                  <a:pt x="5215" y="6513"/>
                </a:lnTo>
                <a:close/>
                <a:moveTo>
                  <a:pt x="655" y="8787"/>
                </a:moveTo>
                <a:lnTo>
                  <a:pt x="857" y="8811"/>
                </a:lnTo>
                <a:lnTo>
                  <a:pt x="1203" y="8954"/>
                </a:lnTo>
                <a:lnTo>
                  <a:pt x="1476" y="9216"/>
                </a:lnTo>
                <a:lnTo>
                  <a:pt x="1619" y="9573"/>
                </a:lnTo>
                <a:lnTo>
                  <a:pt x="1631" y="9764"/>
                </a:lnTo>
                <a:lnTo>
                  <a:pt x="988" y="9764"/>
                </a:lnTo>
                <a:lnTo>
                  <a:pt x="857" y="9752"/>
                </a:lnTo>
                <a:lnTo>
                  <a:pt x="679" y="9573"/>
                </a:lnTo>
                <a:lnTo>
                  <a:pt x="655" y="9442"/>
                </a:lnTo>
                <a:lnTo>
                  <a:pt x="655" y="8787"/>
                </a:lnTo>
                <a:close/>
                <a:moveTo>
                  <a:pt x="9775" y="8787"/>
                </a:moveTo>
                <a:lnTo>
                  <a:pt x="9775" y="9442"/>
                </a:lnTo>
                <a:lnTo>
                  <a:pt x="9752" y="9573"/>
                </a:lnTo>
                <a:lnTo>
                  <a:pt x="9573" y="9752"/>
                </a:lnTo>
                <a:lnTo>
                  <a:pt x="9442" y="9764"/>
                </a:lnTo>
                <a:lnTo>
                  <a:pt x="8799" y="9764"/>
                </a:lnTo>
                <a:lnTo>
                  <a:pt x="8811" y="9561"/>
                </a:lnTo>
                <a:lnTo>
                  <a:pt x="8954" y="9216"/>
                </a:lnTo>
                <a:lnTo>
                  <a:pt x="9216" y="8954"/>
                </a:lnTo>
                <a:lnTo>
                  <a:pt x="9573" y="8799"/>
                </a:lnTo>
                <a:lnTo>
                  <a:pt x="9775" y="8787"/>
                </a:lnTo>
                <a:close/>
                <a:moveTo>
                  <a:pt x="8144" y="5858"/>
                </a:moveTo>
                <a:lnTo>
                  <a:pt x="8156" y="6025"/>
                </a:lnTo>
                <a:lnTo>
                  <a:pt x="8216" y="6346"/>
                </a:lnTo>
                <a:lnTo>
                  <a:pt x="8335" y="6644"/>
                </a:lnTo>
                <a:lnTo>
                  <a:pt x="8513" y="6894"/>
                </a:lnTo>
                <a:lnTo>
                  <a:pt x="8740" y="7120"/>
                </a:lnTo>
                <a:lnTo>
                  <a:pt x="9002" y="7299"/>
                </a:lnTo>
                <a:lnTo>
                  <a:pt x="9287" y="7418"/>
                </a:lnTo>
                <a:lnTo>
                  <a:pt x="9609" y="7490"/>
                </a:lnTo>
                <a:lnTo>
                  <a:pt x="9775" y="7490"/>
                </a:lnTo>
                <a:lnTo>
                  <a:pt x="9775" y="8144"/>
                </a:lnTo>
                <a:lnTo>
                  <a:pt x="9609" y="8144"/>
                </a:lnTo>
                <a:lnTo>
                  <a:pt x="9287" y="8216"/>
                </a:lnTo>
                <a:lnTo>
                  <a:pt x="9002" y="8335"/>
                </a:lnTo>
                <a:lnTo>
                  <a:pt x="8740" y="8513"/>
                </a:lnTo>
                <a:lnTo>
                  <a:pt x="8513" y="8728"/>
                </a:lnTo>
                <a:lnTo>
                  <a:pt x="8335" y="8990"/>
                </a:lnTo>
                <a:lnTo>
                  <a:pt x="8216" y="9287"/>
                </a:lnTo>
                <a:lnTo>
                  <a:pt x="8156" y="9597"/>
                </a:lnTo>
                <a:lnTo>
                  <a:pt x="8144" y="9776"/>
                </a:lnTo>
                <a:lnTo>
                  <a:pt x="2286" y="9776"/>
                </a:lnTo>
                <a:lnTo>
                  <a:pt x="2274" y="9597"/>
                </a:lnTo>
                <a:lnTo>
                  <a:pt x="2215" y="9287"/>
                </a:lnTo>
                <a:lnTo>
                  <a:pt x="2096" y="8990"/>
                </a:lnTo>
                <a:lnTo>
                  <a:pt x="1917" y="8728"/>
                </a:lnTo>
                <a:lnTo>
                  <a:pt x="1691" y="8513"/>
                </a:lnTo>
                <a:lnTo>
                  <a:pt x="1429" y="8335"/>
                </a:lnTo>
                <a:lnTo>
                  <a:pt x="1143" y="8216"/>
                </a:lnTo>
                <a:lnTo>
                  <a:pt x="822" y="8144"/>
                </a:lnTo>
                <a:lnTo>
                  <a:pt x="655" y="8144"/>
                </a:lnTo>
                <a:lnTo>
                  <a:pt x="655" y="7490"/>
                </a:lnTo>
                <a:lnTo>
                  <a:pt x="822" y="7490"/>
                </a:lnTo>
                <a:lnTo>
                  <a:pt x="1143" y="7418"/>
                </a:lnTo>
                <a:lnTo>
                  <a:pt x="1429" y="7299"/>
                </a:lnTo>
                <a:lnTo>
                  <a:pt x="1691" y="7120"/>
                </a:lnTo>
                <a:lnTo>
                  <a:pt x="1917" y="6894"/>
                </a:lnTo>
                <a:lnTo>
                  <a:pt x="2096" y="6644"/>
                </a:lnTo>
                <a:lnTo>
                  <a:pt x="2215" y="6346"/>
                </a:lnTo>
                <a:lnTo>
                  <a:pt x="2274" y="6025"/>
                </a:lnTo>
                <a:lnTo>
                  <a:pt x="2286" y="5858"/>
                </a:lnTo>
                <a:close/>
                <a:moveTo>
                  <a:pt x="976" y="5215"/>
                </a:moveTo>
                <a:lnTo>
                  <a:pt x="786" y="5227"/>
                </a:lnTo>
                <a:lnTo>
                  <a:pt x="429" y="5370"/>
                </a:lnTo>
                <a:lnTo>
                  <a:pt x="167" y="5632"/>
                </a:lnTo>
                <a:lnTo>
                  <a:pt x="24" y="5989"/>
                </a:lnTo>
                <a:lnTo>
                  <a:pt x="0" y="6192"/>
                </a:lnTo>
                <a:lnTo>
                  <a:pt x="0" y="9442"/>
                </a:lnTo>
                <a:lnTo>
                  <a:pt x="24" y="9645"/>
                </a:lnTo>
                <a:lnTo>
                  <a:pt x="167" y="9990"/>
                </a:lnTo>
                <a:lnTo>
                  <a:pt x="429" y="10264"/>
                </a:lnTo>
                <a:lnTo>
                  <a:pt x="786" y="10407"/>
                </a:lnTo>
                <a:lnTo>
                  <a:pt x="976" y="10419"/>
                </a:lnTo>
                <a:lnTo>
                  <a:pt x="9442" y="10419"/>
                </a:lnTo>
                <a:lnTo>
                  <a:pt x="9644" y="10407"/>
                </a:lnTo>
                <a:lnTo>
                  <a:pt x="10002" y="10264"/>
                </a:lnTo>
                <a:lnTo>
                  <a:pt x="10264" y="9990"/>
                </a:lnTo>
                <a:lnTo>
                  <a:pt x="10407" y="9645"/>
                </a:lnTo>
                <a:lnTo>
                  <a:pt x="10418" y="9442"/>
                </a:lnTo>
                <a:lnTo>
                  <a:pt x="10418" y="6192"/>
                </a:lnTo>
                <a:lnTo>
                  <a:pt x="10407" y="5989"/>
                </a:lnTo>
                <a:lnTo>
                  <a:pt x="10264" y="5632"/>
                </a:lnTo>
                <a:lnTo>
                  <a:pt x="10002" y="5370"/>
                </a:lnTo>
                <a:lnTo>
                  <a:pt x="9644" y="5227"/>
                </a:lnTo>
                <a:lnTo>
                  <a:pt x="9442" y="521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60"/>
          <p:cNvSpPr/>
          <p:nvPr/>
        </p:nvSpPr>
        <p:spPr>
          <a:xfrm>
            <a:off x="1612743" y="7722268"/>
            <a:ext cx="363921" cy="582083"/>
          </a:xfrm>
          <a:custGeom>
            <a:avLst/>
            <a:gdLst/>
            <a:ahLst/>
            <a:cxnLst/>
            <a:rect l="l" t="t" r="r" b="b"/>
            <a:pathLst>
              <a:path w="6514" h="10419" extrusionOk="0">
                <a:moveTo>
                  <a:pt x="3251" y="655"/>
                </a:moveTo>
                <a:lnTo>
                  <a:pt x="3525" y="667"/>
                </a:lnTo>
                <a:lnTo>
                  <a:pt x="3989" y="869"/>
                </a:lnTo>
                <a:lnTo>
                  <a:pt x="4346" y="1227"/>
                </a:lnTo>
                <a:lnTo>
                  <a:pt x="4537" y="1691"/>
                </a:lnTo>
                <a:lnTo>
                  <a:pt x="4560" y="1953"/>
                </a:lnTo>
                <a:lnTo>
                  <a:pt x="4560" y="5215"/>
                </a:lnTo>
                <a:lnTo>
                  <a:pt x="4537" y="5477"/>
                </a:lnTo>
                <a:lnTo>
                  <a:pt x="4346" y="5942"/>
                </a:lnTo>
                <a:lnTo>
                  <a:pt x="3989" y="6299"/>
                </a:lnTo>
                <a:lnTo>
                  <a:pt x="3525" y="6489"/>
                </a:lnTo>
                <a:lnTo>
                  <a:pt x="3251" y="6513"/>
                </a:lnTo>
                <a:lnTo>
                  <a:pt x="2989" y="6489"/>
                </a:lnTo>
                <a:lnTo>
                  <a:pt x="2524" y="6299"/>
                </a:lnTo>
                <a:lnTo>
                  <a:pt x="2167" y="5942"/>
                </a:lnTo>
                <a:lnTo>
                  <a:pt x="1977" y="5477"/>
                </a:lnTo>
                <a:lnTo>
                  <a:pt x="1953" y="5215"/>
                </a:lnTo>
                <a:lnTo>
                  <a:pt x="1953" y="1953"/>
                </a:lnTo>
                <a:lnTo>
                  <a:pt x="1977" y="1691"/>
                </a:lnTo>
                <a:lnTo>
                  <a:pt x="2167" y="1227"/>
                </a:lnTo>
                <a:lnTo>
                  <a:pt x="2524" y="869"/>
                </a:lnTo>
                <a:lnTo>
                  <a:pt x="2989" y="667"/>
                </a:lnTo>
                <a:lnTo>
                  <a:pt x="3251" y="655"/>
                </a:lnTo>
                <a:close/>
                <a:moveTo>
                  <a:pt x="3251" y="0"/>
                </a:moveTo>
                <a:lnTo>
                  <a:pt x="3048" y="12"/>
                </a:lnTo>
                <a:lnTo>
                  <a:pt x="2667" y="84"/>
                </a:lnTo>
                <a:lnTo>
                  <a:pt x="2322" y="238"/>
                </a:lnTo>
                <a:lnTo>
                  <a:pt x="2012" y="441"/>
                </a:lnTo>
                <a:lnTo>
                  <a:pt x="1750" y="703"/>
                </a:lnTo>
                <a:lnTo>
                  <a:pt x="1536" y="1024"/>
                </a:lnTo>
                <a:lnTo>
                  <a:pt x="1381" y="1369"/>
                </a:lnTo>
                <a:lnTo>
                  <a:pt x="1310" y="1750"/>
                </a:lnTo>
                <a:lnTo>
                  <a:pt x="1298" y="1953"/>
                </a:lnTo>
                <a:lnTo>
                  <a:pt x="1298" y="5215"/>
                </a:lnTo>
                <a:lnTo>
                  <a:pt x="1310" y="5406"/>
                </a:lnTo>
                <a:lnTo>
                  <a:pt x="1381" y="5787"/>
                </a:lnTo>
                <a:lnTo>
                  <a:pt x="1536" y="6144"/>
                </a:lnTo>
                <a:lnTo>
                  <a:pt x="1750" y="6454"/>
                </a:lnTo>
                <a:lnTo>
                  <a:pt x="2012" y="6716"/>
                </a:lnTo>
                <a:lnTo>
                  <a:pt x="2322" y="6930"/>
                </a:lnTo>
                <a:lnTo>
                  <a:pt x="2667" y="7073"/>
                </a:lnTo>
                <a:lnTo>
                  <a:pt x="3048" y="7156"/>
                </a:lnTo>
                <a:lnTo>
                  <a:pt x="3251" y="7168"/>
                </a:lnTo>
                <a:lnTo>
                  <a:pt x="3453" y="7156"/>
                </a:lnTo>
                <a:lnTo>
                  <a:pt x="3834" y="7073"/>
                </a:lnTo>
                <a:lnTo>
                  <a:pt x="4191" y="6930"/>
                </a:lnTo>
                <a:lnTo>
                  <a:pt x="4501" y="6716"/>
                </a:lnTo>
                <a:lnTo>
                  <a:pt x="4763" y="6454"/>
                </a:lnTo>
                <a:lnTo>
                  <a:pt x="4977" y="6144"/>
                </a:lnTo>
                <a:lnTo>
                  <a:pt x="5120" y="5787"/>
                </a:lnTo>
                <a:lnTo>
                  <a:pt x="5203" y="5406"/>
                </a:lnTo>
                <a:lnTo>
                  <a:pt x="5203" y="5215"/>
                </a:lnTo>
                <a:lnTo>
                  <a:pt x="5203" y="1953"/>
                </a:lnTo>
                <a:lnTo>
                  <a:pt x="5203" y="1750"/>
                </a:lnTo>
                <a:lnTo>
                  <a:pt x="5120" y="1381"/>
                </a:lnTo>
                <a:lnTo>
                  <a:pt x="4977" y="1024"/>
                </a:lnTo>
                <a:lnTo>
                  <a:pt x="4763" y="715"/>
                </a:lnTo>
                <a:lnTo>
                  <a:pt x="4501" y="453"/>
                </a:lnTo>
                <a:lnTo>
                  <a:pt x="4191" y="238"/>
                </a:lnTo>
                <a:lnTo>
                  <a:pt x="3834" y="84"/>
                </a:lnTo>
                <a:lnTo>
                  <a:pt x="3453" y="12"/>
                </a:lnTo>
                <a:lnTo>
                  <a:pt x="3251" y="0"/>
                </a:lnTo>
                <a:close/>
                <a:moveTo>
                  <a:pt x="322" y="3906"/>
                </a:moveTo>
                <a:lnTo>
                  <a:pt x="191" y="3929"/>
                </a:lnTo>
                <a:lnTo>
                  <a:pt x="12" y="4108"/>
                </a:lnTo>
                <a:lnTo>
                  <a:pt x="0" y="4239"/>
                </a:lnTo>
                <a:lnTo>
                  <a:pt x="0" y="5096"/>
                </a:lnTo>
                <a:lnTo>
                  <a:pt x="12" y="5406"/>
                </a:lnTo>
                <a:lnTo>
                  <a:pt x="119" y="6025"/>
                </a:lnTo>
                <a:lnTo>
                  <a:pt x="334" y="6597"/>
                </a:lnTo>
                <a:lnTo>
                  <a:pt x="643" y="7109"/>
                </a:lnTo>
                <a:lnTo>
                  <a:pt x="1036" y="7561"/>
                </a:lnTo>
                <a:lnTo>
                  <a:pt x="1500" y="7930"/>
                </a:lnTo>
                <a:lnTo>
                  <a:pt x="2036" y="8216"/>
                </a:lnTo>
                <a:lnTo>
                  <a:pt x="2620" y="8394"/>
                </a:lnTo>
                <a:lnTo>
                  <a:pt x="2929" y="8442"/>
                </a:lnTo>
                <a:lnTo>
                  <a:pt x="2929" y="9764"/>
                </a:lnTo>
                <a:lnTo>
                  <a:pt x="1631" y="9764"/>
                </a:lnTo>
                <a:lnTo>
                  <a:pt x="1500" y="9788"/>
                </a:lnTo>
                <a:lnTo>
                  <a:pt x="1322" y="9966"/>
                </a:lnTo>
                <a:lnTo>
                  <a:pt x="1298" y="10097"/>
                </a:lnTo>
                <a:lnTo>
                  <a:pt x="1322" y="10228"/>
                </a:lnTo>
                <a:lnTo>
                  <a:pt x="1500" y="10407"/>
                </a:lnTo>
                <a:lnTo>
                  <a:pt x="1631" y="10419"/>
                </a:lnTo>
                <a:lnTo>
                  <a:pt x="4882" y="10419"/>
                </a:lnTo>
                <a:lnTo>
                  <a:pt x="5013" y="10407"/>
                </a:lnTo>
                <a:lnTo>
                  <a:pt x="5192" y="10228"/>
                </a:lnTo>
                <a:lnTo>
                  <a:pt x="5203" y="10097"/>
                </a:lnTo>
                <a:lnTo>
                  <a:pt x="5192" y="9966"/>
                </a:lnTo>
                <a:lnTo>
                  <a:pt x="5013" y="9788"/>
                </a:lnTo>
                <a:lnTo>
                  <a:pt x="4882" y="9764"/>
                </a:lnTo>
                <a:lnTo>
                  <a:pt x="3584" y="9764"/>
                </a:lnTo>
                <a:lnTo>
                  <a:pt x="3584" y="8442"/>
                </a:lnTo>
                <a:lnTo>
                  <a:pt x="3882" y="8406"/>
                </a:lnTo>
                <a:lnTo>
                  <a:pt x="4465" y="8228"/>
                </a:lnTo>
                <a:lnTo>
                  <a:pt x="4989" y="7966"/>
                </a:lnTo>
                <a:lnTo>
                  <a:pt x="5453" y="7609"/>
                </a:lnTo>
                <a:lnTo>
                  <a:pt x="5858" y="7180"/>
                </a:lnTo>
                <a:lnTo>
                  <a:pt x="6168" y="6680"/>
                </a:lnTo>
                <a:lnTo>
                  <a:pt x="6382" y="6120"/>
                </a:lnTo>
                <a:lnTo>
                  <a:pt x="6501" y="5525"/>
                </a:lnTo>
                <a:lnTo>
                  <a:pt x="6513" y="5215"/>
                </a:lnTo>
                <a:lnTo>
                  <a:pt x="6513" y="4239"/>
                </a:lnTo>
                <a:lnTo>
                  <a:pt x="6489" y="4108"/>
                </a:lnTo>
                <a:lnTo>
                  <a:pt x="6311" y="3929"/>
                </a:lnTo>
                <a:lnTo>
                  <a:pt x="6180" y="3906"/>
                </a:lnTo>
                <a:lnTo>
                  <a:pt x="6049" y="3929"/>
                </a:lnTo>
                <a:lnTo>
                  <a:pt x="5882" y="4108"/>
                </a:lnTo>
                <a:lnTo>
                  <a:pt x="5858" y="4239"/>
                </a:lnTo>
                <a:lnTo>
                  <a:pt x="5858" y="5215"/>
                </a:lnTo>
                <a:lnTo>
                  <a:pt x="5846" y="5489"/>
                </a:lnTo>
                <a:lnTo>
                  <a:pt x="5739" y="6013"/>
                </a:lnTo>
                <a:lnTo>
                  <a:pt x="5525" y="6501"/>
                </a:lnTo>
                <a:lnTo>
                  <a:pt x="5215" y="6930"/>
                </a:lnTo>
                <a:lnTo>
                  <a:pt x="4834" y="7275"/>
                </a:lnTo>
                <a:lnTo>
                  <a:pt x="4394" y="7561"/>
                </a:lnTo>
                <a:lnTo>
                  <a:pt x="3894" y="7740"/>
                </a:lnTo>
                <a:lnTo>
                  <a:pt x="3358" y="7823"/>
                </a:lnTo>
                <a:lnTo>
                  <a:pt x="3072" y="7811"/>
                </a:lnTo>
                <a:lnTo>
                  <a:pt x="2822" y="7787"/>
                </a:lnTo>
                <a:lnTo>
                  <a:pt x="2334" y="7644"/>
                </a:lnTo>
                <a:lnTo>
                  <a:pt x="1893" y="7430"/>
                </a:lnTo>
                <a:lnTo>
                  <a:pt x="1512" y="7132"/>
                </a:lnTo>
                <a:lnTo>
                  <a:pt x="1191" y="6763"/>
                </a:lnTo>
                <a:lnTo>
                  <a:pt x="929" y="6335"/>
                </a:lnTo>
                <a:lnTo>
                  <a:pt x="750" y="5870"/>
                </a:lnTo>
                <a:lnTo>
                  <a:pt x="655" y="5382"/>
                </a:lnTo>
                <a:lnTo>
                  <a:pt x="655" y="5120"/>
                </a:lnTo>
                <a:lnTo>
                  <a:pt x="655" y="4239"/>
                </a:lnTo>
                <a:lnTo>
                  <a:pt x="631" y="4108"/>
                </a:lnTo>
                <a:lnTo>
                  <a:pt x="453" y="3929"/>
                </a:lnTo>
                <a:lnTo>
                  <a:pt x="322" y="390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60"/>
          <p:cNvSpPr/>
          <p:nvPr/>
        </p:nvSpPr>
        <p:spPr>
          <a:xfrm>
            <a:off x="10375893" y="7795397"/>
            <a:ext cx="723149" cy="508953"/>
          </a:xfrm>
          <a:custGeom>
            <a:avLst/>
            <a:gdLst/>
            <a:ahLst/>
            <a:cxnLst/>
            <a:rect l="l" t="t" r="r" b="b"/>
            <a:pathLst>
              <a:path w="12944" h="9110" extrusionOk="0">
                <a:moveTo>
                  <a:pt x="2918" y="1620"/>
                </a:moveTo>
                <a:lnTo>
                  <a:pt x="2922" y="1621"/>
                </a:lnTo>
                <a:lnTo>
                  <a:pt x="2922" y="1621"/>
                </a:lnTo>
                <a:lnTo>
                  <a:pt x="2930" y="1620"/>
                </a:lnTo>
                <a:close/>
                <a:moveTo>
                  <a:pt x="5537" y="2597"/>
                </a:moveTo>
                <a:lnTo>
                  <a:pt x="5406" y="2620"/>
                </a:lnTo>
                <a:lnTo>
                  <a:pt x="5228" y="2787"/>
                </a:lnTo>
                <a:lnTo>
                  <a:pt x="5204" y="2918"/>
                </a:lnTo>
                <a:lnTo>
                  <a:pt x="5228" y="3049"/>
                </a:lnTo>
                <a:lnTo>
                  <a:pt x="5406" y="3228"/>
                </a:lnTo>
                <a:lnTo>
                  <a:pt x="5537" y="3251"/>
                </a:lnTo>
                <a:lnTo>
                  <a:pt x="9443" y="3251"/>
                </a:lnTo>
                <a:lnTo>
                  <a:pt x="9574" y="3228"/>
                </a:lnTo>
                <a:lnTo>
                  <a:pt x="9752" y="3049"/>
                </a:lnTo>
                <a:lnTo>
                  <a:pt x="9764" y="2918"/>
                </a:lnTo>
                <a:lnTo>
                  <a:pt x="9752" y="2787"/>
                </a:lnTo>
                <a:lnTo>
                  <a:pt x="9574" y="2620"/>
                </a:lnTo>
                <a:lnTo>
                  <a:pt x="9443" y="2597"/>
                </a:lnTo>
                <a:close/>
                <a:moveTo>
                  <a:pt x="5537" y="4549"/>
                </a:moveTo>
                <a:lnTo>
                  <a:pt x="5406" y="4573"/>
                </a:lnTo>
                <a:lnTo>
                  <a:pt x="5228" y="4740"/>
                </a:lnTo>
                <a:lnTo>
                  <a:pt x="5204" y="4871"/>
                </a:lnTo>
                <a:lnTo>
                  <a:pt x="5228" y="5002"/>
                </a:lnTo>
                <a:lnTo>
                  <a:pt x="5406" y="5180"/>
                </a:lnTo>
                <a:lnTo>
                  <a:pt x="5537" y="5204"/>
                </a:lnTo>
                <a:lnTo>
                  <a:pt x="7490" y="5204"/>
                </a:lnTo>
                <a:lnTo>
                  <a:pt x="7621" y="5180"/>
                </a:lnTo>
                <a:lnTo>
                  <a:pt x="7800" y="5002"/>
                </a:lnTo>
                <a:lnTo>
                  <a:pt x="7811" y="4871"/>
                </a:lnTo>
                <a:lnTo>
                  <a:pt x="7800" y="4740"/>
                </a:lnTo>
                <a:lnTo>
                  <a:pt x="7621" y="4573"/>
                </a:lnTo>
                <a:lnTo>
                  <a:pt x="7490" y="4549"/>
                </a:lnTo>
                <a:close/>
                <a:moveTo>
                  <a:pt x="11753" y="3978"/>
                </a:moveTo>
                <a:lnTo>
                  <a:pt x="11860" y="4061"/>
                </a:lnTo>
                <a:lnTo>
                  <a:pt x="12217" y="4418"/>
                </a:lnTo>
                <a:lnTo>
                  <a:pt x="12288" y="4525"/>
                </a:lnTo>
                <a:lnTo>
                  <a:pt x="12288" y="4764"/>
                </a:lnTo>
                <a:lnTo>
                  <a:pt x="12217" y="4859"/>
                </a:lnTo>
                <a:lnTo>
                  <a:pt x="11705" y="5383"/>
                </a:lnTo>
                <a:lnTo>
                  <a:pt x="10895" y="4561"/>
                </a:lnTo>
                <a:lnTo>
                  <a:pt x="11395" y="4061"/>
                </a:lnTo>
                <a:lnTo>
                  <a:pt x="11503" y="3978"/>
                </a:lnTo>
                <a:close/>
                <a:moveTo>
                  <a:pt x="2922" y="1621"/>
                </a:moveTo>
                <a:lnTo>
                  <a:pt x="2799" y="1632"/>
                </a:lnTo>
                <a:lnTo>
                  <a:pt x="2620" y="1811"/>
                </a:lnTo>
                <a:lnTo>
                  <a:pt x="2596" y="1942"/>
                </a:lnTo>
                <a:lnTo>
                  <a:pt x="2596" y="2132"/>
                </a:lnTo>
                <a:lnTo>
                  <a:pt x="2406" y="2168"/>
                </a:lnTo>
                <a:lnTo>
                  <a:pt x="2227" y="2239"/>
                </a:lnTo>
                <a:lnTo>
                  <a:pt x="2025" y="2358"/>
                </a:lnTo>
                <a:lnTo>
                  <a:pt x="1775" y="2608"/>
                </a:lnTo>
                <a:lnTo>
                  <a:pt x="1668" y="2823"/>
                </a:lnTo>
                <a:lnTo>
                  <a:pt x="1644" y="2954"/>
                </a:lnTo>
                <a:lnTo>
                  <a:pt x="1620" y="3097"/>
                </a:lnTo>
                <a:lnTo>
                  <a:pt x="1656" y="3371"/>
                </a:lnTo>
                <a:lnTo>
                  <a:pt x="1703" y="3490"/>
                </a:lnTo>
                <a:lnTo>
                  <a:pt x="1775" y="3609"/>
                </a:lnTo>
                <a:lnTo>
                  <a:pt x="1941" y="3787"/>
                </a:lnTo>
                <a:lnTo>
                  <a:pt x="2025" y="3859"/>
                </a:lnTo>
                <a:lnTo>
                  <a:pt x="2203" y="3966"/>
                </a:lnTo>
                <a:lnTo>
                  <a:pt x="2608" y="4121"/>
                </a:lnTo>
                <a:lnTo>
                  <a:pt x="2799" y="4168"/>
                </a:lnTo>
                <a:lnTo>
                  <a:pt x="2834" y="4180"/>
                </a:lnTo>
                <a:lnTo>
                  <a:pt x="3227" y="4299"/>
                </a:lnTo>
                <a:lnTo>
                  <a:pt x="3454" y="4430"/>
                </a:lnTo>
                <a:lnTo>
                  <a:pt x="3537" y="4502"/>
                </a:lnTo>
                <a:lnTo>
                  <a:pt x="3561" y="4549"/>
                </a:lnTo>
                <a:lnTo>
                  <a:pt x="3585" y="4609"/>
                </a:lnTo>
                <a:lnTo>
                  <a:pt x="3573" y="4728"/>
                </a:lnTo>
                <a:lnTo>
                  <a:pt x="3549" y="4811"/>
                </a:lnTo>
                <a:lnTo>
                  <a:pt x="3454" y="4930"/>
                </a:lnTo>
                <a:lnTo>
                  <a:pt x="3358" y="4966"/>
                </a:lnTo>
                <a:lnTo>
                  <a:pt x="3251" y="5014"/>
                </a:lnTo>
                <a:lnTo>
                  <a:pt x="2930" y="5037"/>
                </a:lnTo>
                <a:lnTo>
                  <a:pt x="2727" y="5002"/>
                </a:lnTo>
                <a:lnTo>
                  <a:pt x="2489" y="4954"/>
                </a:lnTo>
                <a:lnTo>
                  <a:pt x="2180" y="4847"/>
                </a:lnTo>
                <a:lnTo>
                  <a:pt x="2108" y="4835"/>
                </a:lnTo>
                <a:lnTo>
                  <a:pt x="2061" y="4811"/>
                </a:lnTo>
                <a:lnTo>
                  <a:pt x="1930" y="4787"/>
                </a:lnTo>
                <a:lnTo>
                  <a:pt x="1703" y="4895"/>
                </a:lnTo>
                <a:lnTo>
                  <a:pt x="1644" y="5014"/>
                </a:lnTo>
                <a:lnTo>
                  <a:pt x="1620" y="5145"/>
                </a:lnTo>
                <a:lnTo>
                  <a:pt x="1727" y="5371"/>
                </a:lnTo>
                <a:lnTo>
                  <a:pt x="1846" y="5430"/>
                </a:lnTo>
                <a:lnTo>
                  <a:pt x="1894" y="5442"/>
                </a:lnTo>
                <a:lnTo>
                  <a:pt x="1941" y="5454"/>
                </a:lnTo>
                <a:lnTo>
                  <a:pt x="2263" y="5573"/>
                </a:lnTo>
                <a:lnTo>
                  <a:pt x="2608" y="5657"/>
                </a:lnTo>
                <a:lnTo>
                  <a:pt x="2608" y="5847"/>
                </a:lnTo>
                <a:lnTo>
                  <a:pt x="2620" y="5978"/>
                </a:lnTo>
                <a:lnTo>
                  <a:pt x="2799" y="6157"/>
                </a:lnTo>
                <a:lnTo>
                  <a:pt x="2930" y="6181"/>
                </a:lnTo>
                <a:lnTo>
                  <a:pt x="3061" y="6157"/>
                </a:lnTo>
                <a:lnTo>
                  <a:pt x="3239" y="5978"/>
                </a:lnTo>
                <a:lnTo>
                  <a:pt x="3251" y="5847"/>
                </a:lnTo>
                <a:lnTo>
                  <a:pt x="3251" y="5669"/>
                </a:lnTo>
                <a:lnTo>
                  <a:pt x="3442" y="5633"/>
                </a:lnTo>
                <a:lnTo>
                  <a:pt x="3620" y="5573"/>
                </a:lnTo>
                <a:lnTo>
                  <a:pt x="3727" y="5514"/>
                </a:lnTo>
                <a:lnTo>
                  <a:pt x="3930" y="5371"/>
                </a:lnTo>
                <a:lnTo>
                  <a:pt x="4085" y="5192"/>
                </a:lnTo>
                <a:lnTo>
                  <a:pt x="4192" y="4966"/>
                </a:lnTo>
                <a:lnTo>
                  <a:pt x="4216" y="4847"/>
                </a:lnTo>
                <a:lnTo>
                  <a:pt x="4239" y="4704"/>
                </a:lnTo>
                <a:lnTo>
                  <a:pt x="4204" y="4418"/>
                </a:lnTo>
                <a:lnTo>
                  <a:pt x="4168" y="4287"/>
                </a:lnTo>
                <a:lnTo>
                  <a:pt x="4097" y="4168"/>
                </a:lnTo>
                <a:lnTo>
                  <a:pt x="3942" y="3978"/>
                </a:lnTo>
                <a:lnTo>
                  <a:pt x="3847" y="3906"/>
                </a:lnTo>
                <a:lnTo>
                  <a:pt x="3656" y="3787"/>
                </a:lnTo>
                <a:lnTo>
                  <a:pt x="3239" y="3621"/>
                </a:lnTo>
                <a:lnTo>
                  <a:pt x="3037" y="3561"/>
                </a:lnTo>
                <a:lnTo>
                  <a:pt x="3025" y="3561"/>
                </a:lnTo>
                <a:lnTo>
                  <a:pt x="2644" y="3442"/>
                </a:lnTo>
                <a:lnTo>
                  <a:pt x="2394" y="3323"/>
                </a:lnTo>
                <a:lnTo>
                  <a:pt x="2322" y="3263"/>
                </a:lnTo>
                <a:lnTo>
                  <a:pt x="2299" y="3216"/>
                </a:lnTo>
                <a:lnTo>
                  <a:pt x="2275" y="3168"/>
                </a:lnTo>
                <a:lnTo>
                  <a:pt x="2287" y="3049"/>
                </a:lnTo>
                <a:lnTo>
                  <a:pt x="2299" y="3001"/>
                </a:lnTo>
                <a:lnTo>
                  <a:pt x="2406" y="2894"/>
                </a:lnTo>
                <a:lnTo>
                  <a:pt x="2501" y="2835"/>
                </a:lnTo>
                <a:lnTo>
                  <a:pt x="2620" y="2799"/>
                </a:lnTo>
                <a:lnTo>
                  <a:pt x="2942" y="2763"/>
                </a:lnTo>
                <a:lnTo>
                  <a:pt x="3132" y="2775"/>
                </a:lnTo>
                <a:lnTo>
                  <a:pt x="3358" y="2823"/>
                </a:lnTo>
                <a:lnTo>
                  <a:pt x="3585" y="2870"/>
                </a:lnTo>
                <a:lnTo>
                  <a:pt x="3716" y="2882"/>
                </a:lnTo>
                <a:lnTo>
                  <a:pt x="3930" y="2763"/>
                </a:lnTo>
                <a:lnTo>
                  <a:pt x="3978" y="2644"/>
                </a:lnTo>
                <a:lnTo>
                  <a:pt x="3989" y="2513"/>
                </a:lnTo>
                <a:lnTo>
                  <a:pt x="3870" y="2287"/>
                </a:lnTo>
                <a:lnTo>
                  <a:pt x="3751" y="2239"/>
                </a:lnTo>
                <a:lnTo>
                  <a:pt x="3501" y="2192"/>
                </a:lnTo>
                <a:lnTo>
                  <a:pt x="3239" y="2144"/>
                </a:lnTo>
                <a:lnTo>
                  <a:pt x="3239" y="1942"/>
                </a:lnTo>
                <a:lnTo>
                  <a:pt x="3227" y="1811"/>
                </a:lnTo>
                <a:lnTo>
                  <a:pt x="3049" y="1644"/>
                </a:lnTo>
                <a:lnTo>
                  <a:pt x="2922" y="1621"/>
                </a:lnTo>
                <a:close/>
                <a:moveTo>
                  <a:pt x="1310" y="1"/>
                </a:moveTo>
                <a:lnTo>
                  <a:pt x="1037" y="13"/>
                </a:lnTo>
                <a:lnTo>
                  <a:pt x="572" y="215"/>
                </a:lnTo>
                <a:lnTo>
                  <a:pt x="215" y="561"/>
                </a:lnTo>
                <a:lnTo>
                  <a:pt x="24" y="1037"/>
                </a:lnTo>
                <a:lnTo>
                  <a:pt x="1" y="1299"/>
                </a:lnTo>
                <a:lnTo>
                  <a:pt x="1" y="6502"/>
                </a:lnTo>
                <a:lnTo>
                  <a:pt x="24" y="6776"/>
                </a:lnTo>
                <a:lnTo>
                  <a:pt x="215" y="7240"/>
                </a:lnTo>
                <a:lnTo>
                  <a:pt x="572" y="7597"/>
                </a:lnTo>
                <a:lnTo>
                  <a:pt x="1037" y="7788"/>
                </a:lnTo>
                <a:lnTo>
                  <a:pt x="1310" y="7812"/>
                </a:lnTo>
                <a:lnTo>
                  <a:pt x="6716" y="7812"/>
                </a:lnTo>
                <a:lnTo>
                  <a:pt x="6883" y="7157"/>
                </a:lnTo>
                <a:lnTo>
                  <a:pt x="1299" y="7157"/>
                </a:lnTo>
                <a:lnTo>
                  <a:pt x="1168" y="7145"/>
                </a:lnTo>
                <a:lnTo>
                  <a:pt x="941" y="7050"/>
                </a:lnTo>
                <a:lnTo>
                  <a:pt x="763" y="6871"/>
                </a:lnTo>
                <a:lnTo>
                  <a:pt x="656" y="6633"/>
                </a:lnTo>
                <a:lnTo>
                  <a:pt x="656" y="6502"/>
                </a:lnTo>
                <a:lnTo>
                  <a:pt x="656" y="1299"/>
                </a:lnTo>
                <a:lnTo>
                  <a:pt x="656" y="1168"/>
                </a:lnTo>
                <a:lnTo>
                  <a:pt x="763" y="930"/>
                </a:lnTo>
                <a:lnTo>
                  <a:pt x="941" y="751"/>
                </a:lnTo>
                <a:lnTo>
                  <a:pt x="1168" y="656"/>
                </a:lnTo>
                <a:lnTo>
                  <a:pt x="1299" y="644"/>
                </a:lnTo>
                <a:lnTo>
                  <a:pt x="10419" y="644"/>
                </a:lnTo>
                <a:lnTo>
                  <a:pt x="10550" y="656"/>
                </a:lnTo>
                <a:lnTo>
                  <a:pt x="10788" y="751"/>
                </a:lnTo>
                <a:lnTo>
                  <a:pt x="10967" y="930"/>
                </a:lnTo>
                <a:lnTo>
                  <a:pt x="11062" y="1168"/>
                </a:lnTo>
                <a:lnTo>
                  <a:pt x="11074" y="1299"/>
                </a:lnTo>
                <a:lnTo>
                  <a:pt x="11074" y="2716"/>
                </a:lnTo>
                <a:lnTo>
                  <a:pt x="11229" y="2656"/>
                </a:lnTo>
                <a:lnTo>
                  <a:pt x="11562" y="2597"/>
                </a:lnTo>
                <a:lnTo>
                  <a:pt x="11729" y="2597"/>
                </a:lnTo>
                <a:lnTo>
                  <a:pt x="11729" y="1299"/>
                </a:lnTo>
                <a:lnTo>
                  <a:pt x="11705" y="1037"/>
                </a:lnTo>
                <a:lnTo>
                  <a:pt x="11503" y="561"/>
                </a:lnTo>
                <a:lnTo>
                  <a:pt x="11157" y="215"/>
                </a:lnTo>
                <a:lnTo>
                  <a:pt x="10681" y="13"/>
                </a:lnTo>
                <a:lnTo>
                  <a:pt x="10419" y="1"/>
                </a:lnTo>
                <a:close/>
                <a:moveTo>
                  <a:pt x="10431" y="5026"/>
                </a:moveTo>
                <a:lnTo>
                  <a:pt x="11241" y="5847"/>
                </a:lnTo>
                <a:lnTo>
                  <a:pt x="9086" y="8002"/>
                </a:lnTo>
                <a:lnTo>
                  <a:pt x="9014" y="8062"/>
                </a:lnTo>
                <a:lnTo>
                  <a:pt x="8931" y="8086"/>
                </a:lnTo>
                <a:lnTo>
                  <a:pt x="7919" y="8336"/>
                </a:lnTo>
                <a:lnTo>
                  <a:pt x="7919" y="8336"/>
                </a:lnTo>
                <a:lnTo>
                  <a:pt x="8181" y="7335"/>
                </a:lnTo>
                <a:lnTo>
                  <a:pt x="8216" y="7252"/>
                </a:lnTo>
                <a:lnTo>
                  <a:pt x="8264" y="7193"/>
                </a:lnTo>
                <a:lnTo>
                  <a:pt x="10431" y="5026"/>
                </a:lnTo>
                <a:close/>
                <a:moveTo>
                  <a:pt x="11443" y="3323"/>
                </a:moveTo>
                <a:lnTo>
                  <a:pt x="11086" y="3466"/>
                </a:lnTo>
                <a:lnTo>
                  <a:pt x="10931" y="3597"/>
                </a:lnTo>
                <a:lnTo>
                  <a:pt x="7811" y="6728"/>
                </a:lnTo>
                <a:lnTo>
                  <a:pt x="7716" y="6823"/>
                </a:lnTo>
                <a:lnTo>
                  <a:pt x="7597" y="7050"/>
                </a:lnTo>
                <a:lnTo>
                  <a:pt x="7550" y="7181"/>
                </a:lnTo>
                <a:lnTo>
                  <a:pt x="7169" y="8705"/>
                </a:lnTo>
                <a:lnTo>
                  <a:pt x="7157" y="8788"/>
                </a:lnTo>
                <a:lnTo>
                  <a:pt x="7204" y="8955"/>
                </a:lnTo>
                <a:lnTo>
                  <a:pt x="7264" y="9014"/>
                </a:lnTo>
                <a:lnTo>
                  <a:pt x="7323" y="9074"/>
                </a:lnTo>
                <a:lnTo>
                  <a:pt x="7478" y="9110"/>
                </a:lnTo>
                <a:lnTo>
                  <a:pt x="7573" y="9098"/>
                </a:lnTo>
                <a:lnTo>
                  <a:pt x="9097" y="8705"/>
                </a:lnTo>
                <a:lnTo>
                  <a:pt x="9216" y="8669"/>
                </a:lnTo>
                <a:lnTo>
                  <a:pt x="9443" y="8550"/>
                </a:lnTo>
                <a:lnTo>
                  <a:pt x="9550" y="8467"/>
                </a:lnTo>
                <a:lnTo>
                  <a:pt x="12669" y="5335"/>
                </a:lnTo>
                <a:lnTo>
                  <a:pt x="12800" y="5180"/>
                </a:lnTo>
                <a:lnTo>
                  <a:pt x="12943" y="4835"/>
                </a:lnTo>
                <a:lnTo>
                  <a:pt x="12943" y="4454"/>
                </a:lnTo>
                <a:lnTo>
                  <a:pt x="12800" y="4109"/>
                </a:lnTo>
                <a:lnTo>
                  <a:pt x="12669" y="3954"/>
                </a:lnTo>
                <a:lnTo>
                  <a:pt x="12312" y="3597"/>
                </a:lnTo>
                <a:lnTo>
                  <a:pt x="12169" y="3466"/>
                </a:lnTo>
                <a:lnTo>
                  <a:pt x="11812" y="332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60"/>
          <p:cNvSpPr/>
          <p:nvPr/>
        </p:nvSpPr>
        <p:spPr>
          <a:xfrm>
            <a:off x="11494060" y="7722268"/>
            <a:ext cx="727786" cy="582083"/>
          </a:xfrm>
          <a:custGeom>
            <a:avLst/>
            <a:gdLst/>
            <a:ahLst/>
            <a:cxnLst/>
            <a:rect l="l" t="t" r="r" b="b"/>
            <a:pathLst>
              <a:path w="13027" h="10419" extrusionOk="0">
                <a:moveTo>
                  <a:pt x="1465" y="0"/>
                </a:moveTo>
                <a:lnTo>
                  <a:pt x="1144" y="72"/>
                </a:lnTo>
                <a:lnTo>
                  <a:pt x="846" y="191"/>
                </a:lnTo>
                <a:lnTo>
                  <a:pt x="596" y="369"/>
                </a:lnTo>
                <a:lnTo>
                  <a:pt x="370" y="596"/>
                </a:lnTo>
                <a:lnTo>
                  <a:pt x="191" y="846"/>
                </a:lnTo>
                <a:lnTo>
                  <a:pt x="72" y="1143"/>
                </a:lnTo>
                <a:lnTo>
                  <a:pt x="1" y="1465"/>
                </a:lnTo>
                <a:lnTo>
                  <a:pt x="1" y="1631"/>
                </a:lnTo>
                <a:lnTo>
                  <a:pt x="1" y="3584"/>
                </a:lnTo>
                <a:lnTo>
                  <a:pt x="13" y="3715"/>
                </a:lnTo>
                <a:lnTo>
                  <a:pt x="191" y="3894"/>
                </a:lnTo>
                <a:lnTo>
                  <a:pt x="322" y="3906"/>
                </a:lnTo>
                <a:lnTo>
                  <a:pt x="453" y="3894"/>
                </a:lnTo>
                <a:lnTo>
                  <a:pt x="632" y="3715"/>
                </a:lnTo>
                <a:lnTo>
                  <a:pt x="656" y="3584"/>
                </a:lnTo>
                <a:lnTo>
                  <a:pt x="656" y="1631"/>
                </a:lnTo>
                <a:lnTo>
                  <a:pt x="668" y="1429"/>
                </a:lnTo>
                <a:lnTo>
                  <a:pt x="811" y="1084"/>
                </a:lnTo>
                <a:lnTo>
                  <a:pt x="1073" y="810"/>
                </a:lnTo>
                <a:lnTo>
                  <a:pt x="1430" y="667"/>
                </a:lnTo>
                <a:lnTo>
                  <a:pt x="1632" y="655"/>
                </a:lnTo>
                <a:lnTo>
                  <a:pt x="11396" y="655"/>
                </a:lnTo>
                <a:lnTo>
                  <a:pt x="11598" y="667"/>
                </a:lnTo>
                <a:lnTo>
                  <a:pt x="11943" y="810"/>
                </a:lnTo>
                <a:lnTo>
                  <a:pt x="12205" y="1084"/>
                </a:lnTo>
                <a:lnTo>
                  <a:pt x="12360" y="1429"/>
                </a:lnTo>
                <a:lnTo>
                  <a:pt x="12372" y="1631"/>
                </a:lnTo>
                <a:lnTo>
                  <a:pt x="12372" y="3584"/>
                </a:lnTo>
                <a:lnTo>
                  <a:pt x="12384" y="3715"/>
                </a:lnTo>
                <a:lnTo>
                  <a:pt x="12563" y="3894"/>
                </a:lnTo>
                <a:lnTo>
                  <a:pt x="12693" y="3906"/>
                </a:lnTo>
                <a:lnTo>
                  <a:pt x="12824" y="3894"/>
                </a:lnTo>
                <a:lnTo>
                  <a:pt x="13003" y="3715"/>
                </a:lnTo>
                <a:lnTo>
                  <a:pt x="13027" y="3584"/>
                </a:lnTo>
                <a:lnTo>
                  <a:pt x="13027" y="1631"/>
                </a:lnTo>
                <a:lnTo>
                  <a:pt x="13015" y="1465"/>
                </a:lnTo>
                <a:lnTo>
                  <a:pt x="12955" y="1143"/>
                </a:lnTo>
                <a:lnTo>
                  <a:pt x="12824" y="846"/>
                </a:lnTo>
                <a:lnTo>
                  <a:pt x="12658" y="596"/>
                </a:lnTo>
                <a:lnTo>
                  <a:pt x="12432" y="369"/>
                </a:lnTo>
                <a:lnTo>
                  <a:pt x="12170" y="191"/>
                </a:lnTo>
                <a:lnTo>
                  <a:pt x="11884" y="72"/>
                </a:lnTo>
                <a:lnTo>
                  <a:pt x="11562" y="0"/>
                </a:lnTo>
                <a:close/>
                <a:moveTo>
                  <a:pt x="6692" y="4239"/>
                </a:moveTo>
                <a:lnTo>
                  <a:pt x="7014" y="4299"/>
                </a:lnTo>
                <a:lnTo>
                  <a:pt x="7455" y="4465"/>
                </a:lnTo>
                <a:lnTo>
                  <a:pt x="7883" y="4834"/>
                </a:lnTo>
                <a:lnTo>
                  <a:pt x="8074" y="5168"/>
                </a:lnTo>
                <a:lnTo>
                  <a:pt x="8133" y="5418"/>
                </a:lnTo>
                <a:lnTo>
                  <a:pt x="8133" y="5537"/>
                </a:lnTo>
                <a:lnTo>
                  <a:pt x="8133" y="5656"/>
                </a:lnTo>
                <a:lnTo>
                  <a:pt x="8074" y="5906"/>
                </a:lnTo>
                <a:lnTo>
                  <a:pt x="7895" y="6239"/>
                </a:lnTo>
                <a:lnTo>
                  <a:pt x="7466" y="6608"/>
                </a:lnTo>
                <a:lnTo>
                  <a:pt x="7026" y="6775"/>
                </a:lnTo>
                <a:lnTo>
                  <a:pt x="6692" y="6835"/>
                </a:lnTo>
                <a:lnTo>
                  <a:pt x="6335" y="6835"/>
                </a:lnTo>
                <a:lnTo>
                  <a:pt x="6002" y="6775"/>
                </a:lnTo>
                <a:lnTo>
                  <a:pt x="5561" y="6608"/>
                </a:lnTo>
                <a:lnTo>
                  <a:pt x="5133" y="6239"/>
                </a:lnTo>
                <a:lnTo>
                  <a:pt x="4942" y="5906"/>
                </a:lnTo>
                <a:lnTo>
                  <a:pt x="4883" y="5656"/>
                </a:lnTo>
                <a:lnTo>
                  <a:pt x="4883" y="5537"/>
                </a:lnTo>
                <a:lnTo>
                  <a:pt x="4883" y="5418"/>
                </a:lnTo>
                <a:lnTo>
                  <a:pt x="4954" y="5168"/>
                </a:lnTo>
                <a:lnTo>
                  <a:pt x="5133" y="4834"/>
                </a:lnTo>
                <a:lnTo>
                  <a:pt x="5573" y="4465"/>
                </a:lnTo>
                <a:lnTo>
                  <a:pt x="6002" y="4299"/>
                </a:lnTo>
                <a:lnTo>
                  <a:pt x="6335" y="4239"/>
                </a:lnTo>
                <a:close/>
                <a:moveTo>
                  <a:pt x="6514" y="3584"/>
                </a:moveTo>
                <a:lnTo>
                  <a:pt x="6288" y="3596"/>
                </a:lnTo>
                <a:lnTo>
                  <a:pt x="5847" y="3667"/>
                </a:lnTo>
                <a:lnTo>
                  <a:pt x="5442" y="3810"/>
                </a:lnTo>
                <a:lnTo>
                  <a:pt x="5073" y="4013"/>
                </a:lnTo>
                <a:lnTo>
                  <a:pt x="4764" y="4275"/>
                </a:lnTo>
                <a:lnTo>
                  <a:pt x="4514" y="4584"/>
                </a:lnTo>
                <a:lnTo>
                  <a:pt x="4335" y="4930"/>
                </a:lnTo>
                <a:lnTo>
                  <a:pt x="4240" y="5322"/>
                </a:lnTo>
                <a:lnTo>
                  <a:pt x="4228" y="5537"/>
                </a:lnTo>
                <a:lnTo>
                  <a:pt x="4240" y="5751"/>
                </a:lnTo>
                <a:lnTo>
                  <a:pt x="4335" y="6144"/>
                </a:lnTo>
                <a:lnTo>
                  <a:pt x="4514" y="6489"/>
                </a:lnTo>
                <a:lnTo>
                  <a:pt x="4764" y="6799"/>
                </a:lnTo>
                <a:lnTo>
                  <a:pt x="5073" y="7061"/>
                </a:lnTo>
                <a:lnTo>
                  <a:pt x="5442" y="7263"/>
                </a:lnTo>
                <a:lnTo>
                  <a:pt x="5847" y="7406"/>
                </a:lnTo>
                <a:lnTo>
                  <a:pt x="6288" y="7478"/>
                </a:lnTo>
                <a:lnTo>
                  <a:pt x="6514" y="7490"/>
                </a:lnTo>
                <a:lnTo>
                  <a:pt x="6740" y="7478"/>
                </a:lnTo>
                <a:lnTo>
                  <a:pt x="7169" y="7406"/>
                </a:lnTo>
                <a:lnTo>
                  <a:pt x="7574" y="7263"/>
                </a:lnTo>
                <a:lnTo>
                  <a:pt x="7943" y="7061"/>
                </a:lnTo>
                <a:lnTo>
                  <a:pt x="8252" y="6799"/>
                </a:lnTo>
                <a:lnTo>
                  <a:pt x="8502" y="6489"/>
                </a:lnTo>
                <a:lnTo>
                  <a:pt x="8681" y="6144"/>
                </a:lnTo>
                <a:lnTo>
                  <a:pt x="8776" y="5751"/>
                </a:lnTo>
                <a:lnTo>
                  <a:pt x="8788" y="5537"/>
                </a:lnTo>
                <a:lnTo>
                  <a:pt x="8776" y="5322"/>
                </a:lnTo>
                <a:lnTo>
                  <a:pt x="8693" y="4930"/>
                </a:lnTo>
                <a:lnTo>
                  <a:pt x="8514" y="4584"/>
                </a:lnTo>
                <a:lnTo>
                  <a:pt x="8264" y="4275"/>
                </a:lnTo>
                <a:lnTo>
                  <a:pt x="7943" y="4013"/>
                </a:lnTo>
                <a:lnTo>
                  <a:pt x="7586" y="3810"/>
                </a:lnTo>
                <a:lnTo>
                  <a:pt x="7181" y="3667"/>
                </a:lnTo>
                <a:lnTo>
                  <a:pt x="6740" y="3596"/>
                </a:lnTo>
                <a:lnTo>
                  <a:pt x="6514" y="3584"/>
                </a:lnTo>
                <a:close/>
                <a:moveTo>
                  <a:pt x="3251" y="8466"/>
                </a:moveTo>
                <a:lnTo>
                  <a:pt x="3525" y="8490"/>
                </a:lnTo>
                <a:lnTo>
                  <a:pt x="3990" y="8680"/>
                </a:lnTo>
                <a:lnTo>
                  <a:pt x="4347" y="9037"/>
                </a:lnTo>
                <a:lnTo>
                  <a:pt x="4537" y="9502"/>
                </a:lnTo>
                <a:lnTo>
                  <a:pt x="4561" y="9764"/>
                </a:lnTo>
                <a:lnTo>
                  <a:pt x="3644" y="9764"/>
                </a:lnTo>
                <a:lnTo>
                  <a:pt x="3466" y="9692"/>
                </a:lnTo>
                <a:lnTo>
                  <a:pt x="3335" y="9549"/>
                </a:lnTo>
                <a:lnTo>
                  <a:pt x="3263" y="9383"/>
                </a:lnTo>
                <a:lnTo>
                  <a:pt x="3251" y="9276"/>
                </a:lnTo>
                <a:lnTo>
                  <a:pt x="3251" y="8466"/>
                </a:lnTo>
                <a:close/>
                <a:moveTo>
                  <a:pt x="9764" y="8466"/>
                </a:moveTo>
                <a:lnTo>
                  <a:pt x="9764" y="9287"/>
                </a:lnTo>
                <a:lnTo>
                  <a:pt x="9764" y="9383"/>
                </a:lnTo>
                <a:lnTo>
                  <a:pt x="9681" y="9561"/>
                </a:lnTo>
                <a:lnTo>
                  <a:pt x="9550" y="9692"/>
                </a:lnTo>
                <a:lnTo>
                  <a:pt x="9383" y="9764"/>
                </a:lnTo>
                <a:lnTo>
                  <a:pt x="9276" y="9776"/>
                </a:lnTo>
                <a:lnTo>
                  <a:pt x="8467" y="9776"/>
                </a:lnTo>
                <a:lnTo>
                  <a:pt x="8479" y="9502"/>
                </a:lnTo>
                <a:lnTo>
                  <a:pt x="8681" y="9037"/>
                </a:lnTo>
                <a:lnTo>
                  <a:pt x="9038" y="8680"/>
                </a:lnTo>
                <a:lnTo>
                  <a:pt x="9502" y="8490"/>
                </a:lnTo>
                <a:lnTo>
                  <a:pt x="9764" y="8466"/>
                </a:lnTo>
                <a:close/>
                <a:moveTo>
                  <a:pt x="2930" y="1953"/>
                </a:moveTo>
                <a:lnTo>
                  <a:pt x="2799" y="1977"/>
                </a:lnTo>
                <a:lnTo>
                  <a:pt x="2620" y="2155"/>
                </a:lnTo>
                <a:lnTo>
                  <a:pt x="2608" y="2286"/>
                </a:lnTo>
                <a:lnTo>
                  <a:pt x="2608" y="9276"/>
                </a:lnTo>
                <a:lnTo>
                  <a:pt x="2620" y="9514"/>
                </a:lnTo>
                <a:lnTo>
                  <a:pt x="2799" y="9918"/>
                </a:lnTo>
                <a:lnTo>
                  <a:pt x="3109" y="10228"/>
                </a:lnTo>
                <a:lnTo>
                  <a:pt x="3513" y="10407"/>
                </a:lnTo>
                <a:lnTo>
                  <a:pt x="3740" y="10419"/>
                </a:lnTo>
                <a:lnTo>
                  <a:pt x="9276" y="10419"/>
                </a:lnTo>
                <a:lnTo>
                  <a:pt x="9514" y="10407"/>
                </a:lnTo>
                <a:lnTo>
                  <a:pt x="9919" y="10228"/>
                </a:lnTo>
                <a:lnTo>
                  <a:pt x="10229" y="9918"/>
                </a:lnTo>
                <a:lnTo>
                  <a:pt x="10407" y="9514"/>
                </a:lnTo>
                <a:lnTo>
                  <a:pt x="10419" y="9276"/>
                </a:lnTo>
                <a:lnTo>
                  <a:pt x="10419" y="2286"/>
                </a:lnTo>
                <a:lnTo>
                  <a:pt x="10395" y="2155"/>
                </a:lnTo>
                <a:lnTo>
                  <a:pt x="10229" y="1977"/>
                </a:lnTo>
                <a:lnTo>
                  <a:pt x="10098" y="1953"/>
                </a:lnTo>
                <a:lnTo>
                  <a:pt x="10086" y="1953"/>
                </a:lnTo>
                <a:lnTo>
                  <a:pt x="9967" y="1977"/>
                </a:lnTo>
                <a:lnTo>
                  <a:pt x="9788" y="2155"/>
                </a:lnTo>
                <a:lnTo>
                  <a:pt x="9764" y="2274"/>
                </a:lnTo>
                <a:lnTo>
                  <a:pt x="9764" y="7811"/>
                </a:lnTo>
                <a:lnTo>
                  <a:pt x="9562" y="7823"/>
                </a:lnTo>
                <a:lnTo>
                  <a:pt x="9181" y="7894"/>
                </a:lnTo>
                <a:lnTo>
                  <a:pt x="8824" y="8049"/>
                </a:lnTo>
                <a:lnTo>
                  <a:pt x="8514" y="8252"/>
                </a:lnTo>
                <a:lnTo>
                  <a:pt x="8252" y="8513"/>
                </a:lnTo>
                <a:lnTo>
                  <a:pt x="8038" y="8823"/>
                </a:lnTo>
                <a:lnTo>
                  <a:pt x="7895" y="9180"/>
                </a:lnTo>
                <a:lnTo>
                  <a:pt x="7824" y="9561"/>
                </a:lnTo>
                <a:lnTo>
                  <a:pt x="7812" y="9764"/>
                </a:lnTo>
                <a:lnTo>
                  <a:pt x="5204" y="9764"/>
                </a:lnTo>
                <a:lnTo>
                  <a:pt x="5204" y="9561"/>
                </a:lnTo>
                <a:lnTo>
                  <a:pt x="5121" y="9180"/>
                </a:lnTo>
                <a:lnTo>
                  <a:pt x="4978" y="8823"/>
                </a:lnTo>
                <a:lnTo>
                  <a:pt x="4764" y="8513"/>
                </a:lnTo>
                <a:lnTo>
                  <a:pt x="4502" y="8252"/>
                </a:lnTo>
                <a:lnTo>
                  <a:pt x="4192" y="8049"/>
                </a:lnTo>
                <a:lnTo>
                  <a:pt x="3835" y="7894"/>
                </a:lnTo>
                <a:lnTo>
                  <a:pt x="3454" y="7823"/>
                </a:lnTo>
                <a:lnTo>
                  <a:pt x="3251" y="7811"/>
                </a:lnTo>
                <a:lnTo>
                  <a:pt x="3251" y="2286"/>
                </a:lnTo>
                <a:lnTo>
                  <a:pt x="3240" y="2155"/>
                </a:lnTo>
                <a:lnTo>
                  <a:pt x="3061" y="1977"/>
                </a:lnTo>
                <a:lnTo>
                  <a:pt x="2930" y="195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60"/>
          <p:cNvSpPr/>
          <p:nvPr/>
        </p:nvSpPr>
        <p:spPr>
          <a:xfrm>
            <a:off x="12684741" y="7758861"/>
            <a:ext cx="582139" cy="508897"/>
          </a:xfrm>
          <a:custGeom>
            <a:avLst/>
            <a:gdLst/>
            <a:ahLst/>
            <a:cxnLst/>
            <a:rect l="l" t="t" r="r" b="b"/>
            <a:pathLst>
              <a:path w="10420" h="9109" extrusionOk="0">
                <a:moveTo>
                  <a:pt x="5216" y="691"/>
                </a:moveTo>
                <a:lnTo>
                  <a:pt x="7062" y="3584"/>
                </a:lnTo>
                <a:lnTo>
                  <a:pt x="5133" y="3584"/>
                </a:lnTo>
                <a:lnTo>
                  <a:pt x="5002" y="3655"/>
                </a:lnTo>
                <a:lnTo>
                  <a:pt x="4954" y="3715"/>
                </a:lnTo>
                <a:lnTo>
                  <a:pt x="4240" y="4667"/>
                </a:lnTo>
                <a:lnTo>
                  <a:pt x="3525" y="3715"/>
                </a:lnTo>
                <a:lnTo>
                  <a:pt x="3442" y="3644"/>
                </a:lnTo>
                <a:lnTo>
                  <a:pt x="3359" y="3608"/>
                </a:lnTo>
                <a:lnTo>
                  <a:pt x="3359" y="3596"/>
                </a:lnTo>
                <a:lnTo>
                  <a:pt x="5216" y="691"/>
                </a:lnTo>
                <a:close/>
                <a:moveTo>
                  <a:pt x="7478" y="4227"/>
                </a:moveTo>
                <a:lnTo>
                  <a:pt x="9693" y="7716"/>
                </a:lnTo>
                <a:lnTo>
                  <a:pt x="9693" y="7704"/>
                </a:lnTo>
                <a:lnTo>
                  <a:pt x="9741" y="7823"/>
                </a:lnTo>
                <a:lnTo>
                  <a:pt x="9753" y="8085"/>
                </a:lnTo>
                <a:lnTo>
                  <a:pt x="9705" y="8204"/>
                </a:lnTo>
                <a:lnTo>
                  <a:pt x="9634" y="8323"/>
                </a:lnTo>
                <a:lnTo>
                  <a:pt x="9407" y="8454"/>
                </a:lnTo>
                <a:lnTo>
                  <a:pt x="9276" y="8466"/>
                </a:lnTo>
                <a:lnTo>
                  <a:pt x="1144" y="8466"/>
                </a:lnTo>
                <a:lnTo>
                  <a:pt x="1013" y="8454"/>
                </a:lnTo>
                <a:lnTo>
                  <a:pt x="787" y="8323"/>
                </a:lnTo>
                <a:lnTo>
                  <a:pt x="715" y="8216"/>
                </a:lnTo>
                <a:lnTo>
                  <a:pt x="656" y="8085"/>
                </a:lnTo>
                <a:lnTo>
                  <a:pt x="668" y="7835"/>
                </a:lnTo>
                <a:lnTo>
                  <a:pt x="727" y="7716"/>
                </a:lnTo>
                <a:lnTo>
                  <a:pt x="2954" y="4227"/>
                </a:lnTo>
                <a:lnTo>
                  <a:pt x="3097" y="4227"/>
                </a:lnTo>
                <a:lnTo>
                  <a:pt x="3978" y="5406"/>
                </a:lnTo>
                <a:lnTo>
                  <a:pt x="4025" y="5453"/>
                </a:lnTo>
                <a:lnTo>
                  <a:pt x="4145" y="5525"/>
                </a:lnTo>
                <a:lnTo>
                  <a:pt x="4240" y="5537"/>
                </a:lnTo>
                <a:lnTo>
                  <a:pt x="4323" y="5525"/>
                </a:lnTo>
                <a:lnTo>
                  <a:pt x="4442" y="5453"/>
                </a:lnTo>
                <a:lnTo>
                  <a:pt x="4490" y="5406"/>
                </a:lnTo>
                <a:lnTo>
                  <a:pt x="5371" y="4227"/>
                </a:lnTo>
                <a:close/>
                <a:moveTo>
                  <a:pt x="5216" y="0"/>
                </a:moveTo>
                <a:lnTo>
                  <a:pt x="5073" y="12"/>
                </a:lnTo>
                <a:lnTo>
                  <a:pt x="4811" y="131"/>
                </a:lnTo>
                <a:lnTo>
                  <a:pt x="4728" y="250"/>
                </a:lnTo>
                <a:lnTo>
                  <a:pt x="180" y="7358"/>
                </a:lnTo>
                <a:lnTo>
                  <a:pt x="108" y="7501"/>
                </a:lnTo>
                <a:lnTo>
                  <a:pt x="13" y="7787"/>
                </a:lnTo>
                <a:lnTo>
                  <a:pt x="1" y="8097"/>
                </a:lnTo>
                <a:lnTo>
                  <a:pt x="72" y="8394"/>
                </a:lnTo>
                <a:lnTo>
                  <a:pt x="144" y="8525"/>
                </a:lnTo>
                <a:lnTo>
                  <a:pt x="227" y="8656"/>
                </a:lnTo>
                <a:lnTo>
                  <a:pt x="442" y="8871"/>
                </a:lnTo>
                <a:lnTo>
                  <a:pt x="703" y="9025"/>
                </a:lnTo>
                <a:lnTo>
                  <a:pt x="989" y="9109"/>
                </a:lnTo>
                <a:lnTo>
                  <a:pt x="9431" y="9109"/>
                </a:lnTo>
                <a:lnTo>
                  <a:pt x="9717" y="9025"/>
                </a:lnTo>
                <a:lnTo>
                  <a:pt x="9979" y="8871"/>
                </a:lnTo>
                <a:lnTo>
                  <a:pt x="10193" y="8656"/>
                </a:lnTo>
                <a:lnTo>
                  <a:pt x="10277" y="8525"/>
                </a:lnTo>
                <a:lnTo>
                  <a:pt x="10348" y="8394"/>
                </a:lnTo>
                <a:lnTo>
                  <a:pt x="10419" y="8097"/>
                </a:lnTo>
                <a:lnTo>
                  <a:pt x="10407" y="7787"/>
                </a:lnTo>
                <a:lnTo>
                  <a:pt x="10324" y="7501"/>
                </a:lnTo>
                <a:lnTo>
                  <a:pt x="10241" y="7358"/>
                </a:lnTo>
                <a:lnTo>
                  <a:pt x="5704" y="250"/>
                </a:lnTo>
                <a:lnTo>
                  <a:pt x="5609" y="131"/>
                </a:lnTo>
                <a:lnTo>
                  <a:pt x="5359" y="12"/>
                </a:lnTo>
                <a:lnTo>
                  <a:pt x="5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60"/>
          <p:cNvSpPr/>
          <p:nvPr/>
        </p:nvSpPr>
        <p:spPr>
          <a:xfrm>
            <a:off x="13802963" y="7722268"/>
            <a:ext cx="582083" cy="582083"/>
          </a:xfrm>
          <a:custGeom>
            <a:avLst/>
            <a:gdLst/>
            <a:ahLst/>
            <a:cxnLst/>
            <a:rect l="l" t="t" r="r" b="b"/>
            <a:pathLst>
              <a:path w="10419" h="10419" extrusionOk="0">
                <a:moveTo>
                  <a:pt x="1631" y="0"/>
                </a:moveTo>
                <a:lnTo>
                  <a:pt x="1500" y="24"/>
                </a:lnTo>
                <a:lnTo>
                  <a:pt x="1322" y="191"/>
                </a:lnTo>
                <a:lnTo>
                  <a:pt x="1298" y="322"/>
                </a:lnTo>
                <a:lnTo>
                  <a:pt x="1298" y="572"/>
                </a:lnTo>
                <a:lnTo>
                  <a:pt x="1310" y="786"/>
                </a:lnTo>
                <a:lnTo>
                  <a:pt x="1429" y="1191"/>
                </a:lnTo>
                <a:lnTo>
                  <a:pt x="1643" y="1536"/>
                </a:lnTo>
                <a:lnTo>
                  <a:pt x="1953" y="1810"/>
                </a:lnTo>
                <a:lnTo>
                  <a:pt x="2132" y="1917"/>
                </a:lnTo>
                <a:lnTo>
                  <a:pt x="2239" y="1977"/>
                </a:lnTo>
                <a:lnTo>
                  <a:pt x="2417" y="2143"/>
                </a:lnTo>
                <a:lnTo>
                  <a:pt x="2536" y="2334"/>
                </a:lnTo>
                <a:lnTo>
                  <a:pt x="2596" y="2560"/>
                </a:lnTo>
                <a:lnTo>
                  <a:pt x="2608" y="2679"/>
                </a:lnTo>
                <a:lnTo>
                  <a:pt x="2608" y="2929"/>
                </a:lnTo>
                <a:lnTo>
                  <a:pt x="2620" y="3060"/>
                </a:lnTo>
                <a:lnTo>
                  <a:pt x="2798" y="3239"/>
                </a:lnTo>
                <a:lnTo>
                  <a:pt x="2929" y="3263"/>
                </a:lnTo>
                <a:lnTo>
                  <a:pt x="3060" y="3239"/>
                </a:lnTo>
                <a:lnTo>
                  <a:pt x="3239" y="3060"/>
                </a:lnTo>
                <a:lnTo>
                  <a:pt x="3263" y="2929"/>
                </a:lnTo>
                <a:lnTo>
                  <a:pt x="3263" y="2679"/>
                </a:lnTo>
                <a:lnTo>
                  <a:pt x="3251" y="2465"/>
                </a:lnTo>
                <a:lnTo>
                  <a:pt x="3132" y="2072"/>
                </a:lnTo>
                <a:lnTo>
                  <a:pt x="2917" y="1727"/>
                </a:lnTo>
                <a:lnTo>
                  <a:pt x="2608" y="1441"/>
                </a:lnTo>
                <a:lnTo>
                  <a:pt x="2429" y="1334"/>
                </a:lnTo>
                <a:lnTo>
                  <a:pt x="2322" y="1274"/>
                </a:lnTo>
                <a:lnTo>
                  <a:pt x="2143" y="1119"/>
                </a:lnTo>
                <a:lnTo>
                  <a:pt x="2024" y="917"/>
                </a:lnTo>
                <a:lnTo>
                  <a:pt x="1965" y="691"/>
                </a:lnTo>
                <a:lnTo>
                  <a:pt x="1953" y="572"/>
                </a:lnTo>
                <a:lnTo>
                  <a:pt x="1953" y="322"/>
                </a:lnTo>
                <a:lnTo>
                  <a:pt x="1941" y="191"/>
                </a:lnTo>
                <a:lnTo>
                  <a:pt x="1762" y="24"/>
                </a:lnTo>
                <a:lnTo>
                  <a:pt x="1631" y="0"/>
                </a:lnTo>
                <a:close/>
                <a:moveTo>
                  <a:pt x="4239" y="0"/>
                </a:moveTo>
                <a:lnTo>
                  <a:pt x="4108" y="24"/>
                </a:lnTo>
                <a:lnTo>
                  <a:pt x="3929" y="191"/>
                </a:lnTo>
                <a:lnTo>
                  <a:pt x="3906" y="322"/>
                </a:lnTo>
                <a:lnTo>
                  <a:pt x="3906" y="572"/>
                </a:lnTo>
                <a:lnTo>
                  <a:pt x="3918" y="786"/>
                </a:lnTo>
                <a:lnTo>
                  <a:pt x="4037" y="1191"/>
                </a:lnTo>
                <a:lnTo>
                  <a:pt x="4251" y="1536"/>
                </a:lnTo>
                <a:lnTo>
                  <a:pt x="4549" y="1810"/>
                </a:lnTo>
                <a:lnTo>
                  <a:pt x="4739" y="1917"/>
                </a:lnTo>
                <a:lnTo>
                  <a:pt x="4846" y="1977"/>
                </a:lnTo>
                <a:lnTo>
                  <a:pt x="5013" y="2143"/>
                </a:lnTo>
                <a:lnTo>
                  <a:pt x="5144" y="2334"/>
                </a:lnTo>
                <a:lnTo>
                  <a:pt x="5203" y="2560"/>
                </a:lnTo>
                <a:lnTo>
                  <a:pt x="5215" y="2679"/>
                </a:lnTo>
                <a:lnTo>
                  <a:pt x="5215" y="2929"/>
                </a:lnTo>
                <a:lnTo>
                  <a:pt x="5227" y="3060"/>
                </a:lnTo>
                <a:lnTo>
                  <a:pt x="5406" y="3239"/>
                </a:lnTo>
                <a:lnTo>
                  <a:pt x="5537" y="3263"/>
                </a:lnTo>
                <a:lnTo>
                  <a:pt x="5668" y="3239"/>
                </a:lnTo>
                <a:lnTo>
                  <a:pt x="5846" y="3060"/>
                </a:lnTo>
                <a:lnTo>
                  <a:pt x="5858" y="2929"/>
                </a:lnTo>
                <a:lnTo>
                  <a:pt x="5858" y="2679"/>
                </a:lnTo>
                <a:lnTo>
                  <a:pt x="5846" y="2465"/>
                </a:lnTo>
                <a:lnTo>
                  <a:pt x="5739" y="2072"/>
                </a:lnTo>
                <a:lnTo>
                  <a:pt x="5525" y="1727"/>
                </a:lnTo>
                <a:lnTo>
                  <a:pt x="5215" y="1441"/>
                </a:lnTo>
                <a:lnTo>
                  <a:pt x="5037" y="1334"/>
                </a:lnTo>
                <a:lnTo>
                  <a:pt x="4930" y="1274"/>
                </a:lnTo>
                <a:lnTo>
                  <a:pt x="4751" y="1119"/>
                </a:lnTo>
                <a:lnTo>
                  <a:pt x="4632" y="917"/>
                </a:lnTo>
                <a:lnTo>
                  <a:pt x="4561" y="691"/>
                </a:lnTo>
                <a:lnTo>
                  <a:pt x="4561" y="572"/>
                </a:lnTo>
                <a:lnTo>
                  <a:pt x="4561" y="322"/>
                </a:lnTo>
                <a:lnTo>
                  <a:pt x="4537" y="191"/>
                </a:lnTo>
                <a:lnTo>
                  <a:pt x="4358" y="24"/>
                </a:lnTo>
                <a:lnTo>
                  <a:pt x="4239" y="0"/>
                </a:lnTo>
                <a:close/>
                <a:moveTo>
                  <a:pt x="8311" y="4560"/>
                </a:moveTo>
                <a:lnTo>
                  <a:pt x="8621" y="4632"/>
                </a:lnTo>
                <a:lnTo>
                  <a:pt x="8918" y="4751"/>
                </a:lnTo>
                <a:lnTo>
                  <a:pt x="9180" y="4930"/>
                </a:lnTo>
                <a:lnTo>
                  <a:pt x="9395" y="5144"/>
                </a:lnTo>
                <a:lnTo>
                  <a:pt x="9573" y="5406"/>
                </a:lnTo>
                <a:lnTo>
                  <a:pt x="9692" y="5704"/>
                </a:lnTo>
                <a:lnTo>
                  <a:pt x="9764" y="6013"/>
                </a:lnTo>
                <a:lnTo>
                  <a:pt x="9764" y="6192"/>
                </a:lnTo>
                <a:lnTo>
                  <a:pt x="9764" y="6358"/>
                </a:lnTo>
                <a:lnTo>
                  <a:pt x="9692" y="6668"/>
                </a:lnTo>
                <a:lnTo>
                  <a:pt x="9573" y="6966"/>
                </a:lnTo>
                <a:lnTo>
                  <a:pt x="9395" y="7228"/>
                </a:lnTo>
                <a:lnTo>
                  <a:pt x="9180" y="7442"/>
                </a:lnTo>
                <a:lnTo>
                  <a:pt x="8918" y="7620"/>
                </a:lnTo>
                <a:lnTo>
                  <a:pt x="8621" y="7740"/>
                </a:lnTo>
                <a:lnTo>
                  <a:pt x="8311" y="7811"/>
                </a:lnTo>
                <a:lnTo>
                  <a:pt x="7811" y="7811"/>
                </a:lnTo>
                <a:lnTo>
                  <a:pt x="7811" y="4560"/>
                </a:lnTo>
                <a:close/>
                <a:moveTo>
                  <a:pt x="7168" y="4560"/>
                </a:moveTo>
                <a:lnTo>
                  <a:pt x="7168" y="8466"/>
                </a:lnTo>
                <a:lnTo>
                  <a:pt x="7144" y="8728"/>
                </a:lnTo>
                <a:lnTo>
                  <a:pt x="6942" y="9204"/>
                </a:lnTo>
                <a:lnTo>
                  <a:pt x="6597" y="9549"/>
                </a:lnTo>
                <a:lnTo>
                  <a:pt x="6120" y="9752"/>
                </a:lnTo>
                <a:lnTo>
                  <a:pt x="5858" y="9764"/>
                </a:lnTo>
                <a:lnTo>
                  <a:pt x="1953" y="9764"/>
                </a:lnTo>
                <a:lnTo>
                  <a:pt x="1691" y="9752"/>
                </a:lnTo>
                <a:lnTo>
                  <a:pt x="1227" y="9549"/>
                </a:lnTo>
                <a:lnTo>
                  <a:pt x="869" y="9204"/>
                </a:lnTo>
                <a:lnTo>
                  <a:pt x="667" y="8728"/>
                </a:lnTo>
                <a:lnTo>
                  <a:pt x="655" y="8466"/>
                </a:lnTo>
                <a:lnTo>
                  <a:pt x="655" y="4560"/>
                </a:lnTo>
                <a:close/>
                <a:moveTo>
                  <a:pt x="655" y="3906"/>
                </a:moveTo>
                <a:lnTo>
                  <a:pt x="524" y="3917"/>
                </a:lnTo>
                <a:lnTo>
                  <a:pt x="286" y="4013"/>
                </a:lnTo>
                <a:lnTo>
                  <a:pt x="107" y="4191"/>
                </a:lnTo>
                <a:lnTo>
                  <a:pt x="12" y="4429"/>
                </a:lnTo>
                <a:lnTo>
                  <a:pt x="0" y="4560"/>
                </a:lnTo>
                <a:lnTo>
                  <a:pt x="0" y="8466"/>
                </a:lnTo>
                <a:lnTo>
                  <a:pt x="12" y="8668"/>
                </a:lnTo>
                <a:lnTo>
                  <a:pt x="84" y="9049"/>
                </a:lnTo>
                <a:lnTo>
                  <a:pt x="238" y="9395"/>
                </a:lnTo>
                <a:lnTo>
                  <a:pt x="441" y="9704"/>
                </a:lnTo>
                <a:lnTo>
                  <a:pt x="715" y="9978"/>
                </a:lnTo>
                <a:lnTo>
                  <a:pt x="1024" y="10180"/>
                </a:lnTo>
                <a:lnTo>
                  <a:pt x="1369" y="10335"/>
                </a:lnTo>
                <a:lnTo>
                  <a:pt x="1751" y="10407"/>
                </a:lnTo>
                <a:lnTo>
                  <a:pt x="1953" y="10419"/>
                </a:lnTo>
                <a:lnTo>
                  <a:pt x="5858" y="10419"/>
                </a:lnTo>
                <a:lnTo>
                  <a:pt x="6061" y="10407"/>
                </a:lnTo>
                <a:lnTo>
                  <a:pt x="6442" y="10335"/>
                </a:lnTo>
                <a:lnTo>
                  <a:pt x="6799" y="10180"/>
                </a:lnTo>
                <a:lnTo>
                  <a:pt x="7109" y="9978"/>
                </a:lnTo>
                <a:lnTo>
                  <a:pt x="7370" y="9716"/>
                </a:lnTo>
                <a:lnTo>
                  <a:pt x="7585" y="9395"/>
                </a:lnTo>
                <a:lnTo>
                  <a:pt x="7728" y="9049"/>
                </a:lnTo>
                <a:lnTo>
                  <a:pt x="7811" y="8668"/>
                </a:lnTo>
                <a:lnTo>
                  <a:pt x="7811" y="8466"/>
                </a:lnTo>
                <a:lnTo>
                  <a:pt x="8144" y="8466"/>
                </a:lnTo>
                <a:lnTo>
                  <a:pt x="8371" y="8454"/>
                </a:lnTo>
                <a:lnTo>
                  <a:pt x="8823" y="8371"/>
                </a:lnTo>
                <a:lnTo>
                  <a:pt x="9228" y="8192"/>
                </a:lnTo>
                <a:lnTo>
                  <a:pt x="9597" y="7942"/>
                </a:lnTo>
                <a:lnTo>
                  <a:pt x="9907" y="7632"/>
                </a:lnTo>
                <a:lnTo>
                  <a:pt x="10145" y="7275"/>
                </a:lnTo>
                <a:lnTo>
                  <a:pt x="10323" y="6870"/>
                </a:lnTo>
                <a:lnTo>
                  <a:pt x="10407" y="6418"/>
                </a:lnTo>
                <a:lnTo>
                  <a:pt x="10419" y="6192"/>
                </a:lnTo>
                <a:lnTo>
                  <a:pt x="10419" y="6180"/>
                </a:lnTo>
                <a:lnTo>
                  <a:pt x="10419" y="5954"/>
                </a:lnTo>
                <a:lnTo>
                  <a:pt x="10323" y="5513"/>
                </a:lnTo>
                <a:lnTo>
                  <a:pt x="10145" y="5096"/>
                </a:lnTo>
                <a:lnTo>
                  <a:pt x="9907" y="4739"/>
                </a:lnTo>
                <a:lnTo>
                  <a:pt x="9597" y="4429"/>
                </a:lnTo>
                <a:lnTo>
                  <a:pt x="9228" y="4179"/>
                </a:lnTo>
                <a:lnTo>
                  <a:pt x="8823" y="4001"/>
                </a:lnTo>
                <a:lnTo>
                  <a:pt x="8383" y="3917"/>
                </a:lnTo>
                <a:lnTo>
                  <a:pt x="8144" y="390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60"/>
          <p:cNvSpPr/>
          <p:nvPr/>
        </p:nvSpPr>
        <p:spPr>
          <a:xfrm>
            <a:off x="14847944" y="7722268"/>
            <a:ext cx="728456" cy="582083"/>
          </a:xfrm>
          <a:custGeom>
            <a:avLst/>
            <a:gdLst/>
            <a:ahLst/>
            <a:cxnLst/>
            <a:rect l="l" t="t" r="r" b="b"/>
            <a:pathLst>
              <a:path w="13039" h="10419" extrusionOk="0">
                <a:moveTo>
                  <a:pt x="8145" y="655"/>
                </a:moveTo>
                <a:lnTo>
                  <a:pt x="8276" y="667"/>
                </a:lnTo>
                <a:lnTo>
                  <a:pt x="8455" y="846"/>
                </a:lnTo>
                <a:lnTo>
                  <a:pt x="8478" y="977"/>
                </a:lnTo>
                <a:lnTo>
                  <a:pt x="8478" y="2929"/>
                </a:lnTo>
                <a:lnTo>
                  <a:pt x="8455" y="3060"/>
                </a:lnTo>
                <a:lnTo>
                  <a:pt x="8276" y="3239"/>
                </a:lnTo>
                <a:lnTo>
                  <a:pt x="8145" y="3263"/>
                </a:lnTo>
                <a:lnTo>
                  <a:pt x="4894" y="3263"/>
                </a:lnTo>
                <a:lnTo>
                  <a:pt x="4763" y="3239"/>
                </a:lnTo>
                <a:lnTo>
                  <a:pt x="4585" y="3060"/>
                </a:lnTo>
                <a:lnTo>
                  <a:pt x="4561" y="2929"/>
                </a:lnTo>
                <a:lnTo>
                  <a:pt x="4561" y="977"/>
                </a:lnTo>
                <a:lnTo>
                  <a:pt x="4585" y="846"/>
                </a:lnTo>
                <a:lnTo>
                  <a:pt x="4763" y="667"/>
                </a:lnTo>
                <a:lnTo>
                  <a:pt x="4894" y="655"/>
                </a:lnTo>
                <a:close/>
                <a:moveTo>
                  <a:pt x="4894" y="7168"/>
                </a:moveTo>
                <a:lnTo>
                  <a:pt x="5025" y="7180"/>
                </a:lnTo>
                <a:lnTo>
                  <a:pt x="5204" y="7359"/>
                </a:lnTo>
                <a:lnTo>
                  <a:pt x="5216" y="7490"/>
                </a:lnTo>
                <a:lnTo>
                  <a:pt x="5216" y="9442"/>
                </a:lnTo>
                <a:lnTo>
                  <a:pt x="5204" y="9573"/>
                </a:lnTo>
                <a:lnTo>
                  <a:pt x="5025" y="9752"/>
                </a:lnTo>
                <a:lnTo>
                  <a:pt x="4894" y="9764"/>
                </a:lnTo>
                <a:lnTo>
                  <a:pt x="1632" y="9764"/>
                </a:lnTo>
                <a:lnTo>
                  <a:pt x="1501" y="9752"/>
                </a:lnTo>
                <a:lnTo>
                  <a:pt x="1334" y="9573"/>
                </a:lnTo>
                <a:lnTo>
                  <a:pt x="1310" y="9442"/>
                </a:lnTo>
                <a:lnTo>
                  <a:pt x="1310" y="7490"/>
                </a:lnTo>
                <a:lnTo>
                  <a:pt x="1334" y="7359"/>
                </a:lnTo>
                <a:lnTo>
                  <a:pt x="1501" y="7180"/>
                </a:lnTo>
                <a:lnTo>
                  <a:pt x="1632" y="7168"/>
                </a:lnTo>
                <a:close/>
                <a:moveTo>
                  <a:pt x="11407" y="7168"/>
                </a:moveTo>
                <a:lnTo>
                  <a:pt x="11538" y="7180"/>
                </a:lnTo>
                <a:lnTo>
                  <a:pt x="11717" y="7359"/>
                </a:lnTo>
                <a:lnTo>
                  <a:pt x="11729" y="7490"/>
                </a:lnTo>
                <a:lnTo>
                  <a:pt x="11729" y="9442"/>
                </a:lnTo>
                <a:lnTo>
                  <a:pt x="11717" y="9573"/>
                </a:lnTo>
                <a:lnTo>
                  <a:pt x="11538" y="9752"/>
                </a:lnTo>
                <a:lnTo>
                  <a:pt x="11407" y="9764"/>
                </a:lnTo>
                <a:lnTo>
                  <a:pt x="8145" y="9764"/>
                </a:lnTo>
                <a:lnTo>
                  <a:pt x="8014" y="9752"/>
                </a:lnTo>
                <a:lnTo>
                  <a:pt x="7835" y="9573"/>
                </a:lnTo>
                <a:lnTo>
                  <a:pt x="7823" y="9442"/>
                </a:lnTo>
                <a:lnTo>
                  <a:pt x="7823" y="7490"/>
                </a:lnTo>
                <a:lnTo>
                  <a:pt x="7835" y="7359"/>
                </a:lnTo>
                <a:lnTo>
                  <a:pt x="8014" y="7180"/>
                </a:lnTo>
                <a:lnTo>
                  <a:pt x="8145" y="7168"/>
                </a:lnTo>
                <a:close/>
                <a:moveTo>
                  <a:pt x="4894" y="0"/>
                </a:moveTo>
                <a:lnTo>
                  <a:pt x="4692" y="12"/>
                </a:lnTo>
                <a:lnTo>
                  <a:pt x="4347" y="167"/>
                </a:lnTo>
                <a:lnTo>
                  <a:pt x="4073" y="429"/>
                </a:lnTo>
                <a:lnTo>
                  <a:pt x="3930" y="786"/>
                </a:lnTo>
                <a:lnTo>
                  <a:pt x="3918" y="977"/>
                </a:lnTo>
                <a:lnTo>
                  <a:pt x="3918" y="2929"/>
                </a:lnTo>
                <a:lnTo>
                  <a:pt x="3930" y="3132"/>
                </a:lnTo>
                <a:lnTo>
                  <a:pt x="4073" y="3477"/>
                </a:lnTo>
                <a:lnTo>
                  <a:pt x="4347" y="3751"/>
                </a:lnTo>
                <a:lnTo>
                  <a:pt x="4692" y="3894"/>
                </a:lnTo>
                <a:lnTo>
                  <a:pt x="4894" y="3906"/>
                </a:lnTo>
                <a:lnTo>
                  <a:pt x="6192" y="3906"/>
                </a:lnTo>
                <a:lnTo>
                  <a:pt x="6192" y="4882"/>
                </a:lnTo>
                <a:lnTo>
                  <a:pt x="334" y="4882"/>
                </a:lnTo>
                <a:lnTo>
                  <a:pt x="203" y="4906"/>
                </a:lnTo>
                <a:lnTo>
                  <a:pt x="25" y="5084"/>
                </a:lnTo>
                <a:lnTo>
                  <a:pt x="1" y="5215"/>
                </a:lnTo>
                <a:lnTo>
                  <a:pt x="25" y="5346"/>
                </a:lnTo>
                <a:lnTo>
                  <a:pt x="203" y="5513"/>
                </a:lnTo>
                <a:lnTo>
                  <a:pt x="334" y="5537"/>
                </a:lnTo>
                <a:lnTo>
                  <a:pt x="2942" y="5537"/>
                </a:lnTo>
                <a:lnTo>
                  <a:pt x="2942" y="6513"/>
                </a:lnTo>
                <a:lnTo>
                  <a:pt x="1632" y="6513"/>
                </a:lnTo>
                <a:lnTo>
                  <a:pt x="1441" y="6525"/>
                </a:lnTo>
                <a:lnTo>
                  <a:pt x="1084" y="6680"/>
                </a:lnTo>
                <a:lnTo>
                  <a:pt x="822" y="6942"/>
                </a:lnTo>
                <a:lnTo>
                  <a:pt x="667" y="7287"/>
                </a:lnTo>
                <a:lnTo>
                  <a:pt x="656" y="7490"/>
                </a:lnTo>
                <a:lnTo>
                  <a:pt x="656" y="9442"/>
                </a:lnTo>
                <a:lnTo>
                  <a:pt x="667" y="9645"/>
                </a:lnTo>
                <a:lnTo>
                  <a:pt x="822" y="9990"/>
                </a:lnTo>
                <a:lnTo>
                  <a:pt x="1084" y="10252"/>
                </a:lnTo>
                <a:lnTo>
                  <a:pt x="1441" y="10407"/>
                </a:lnTo>
                <a:lnTo>
                  <a:pt x="1632" y="10419"/>
                </a:lnTo>
                <a:lnTo>
                  <a:pt x="4894" y="10419"/>
                </a:lnTo>
                <a:lnTo>
                  <a:pt x="5085" y="10407"/>
                </a:lnTo>
                <a:lnTo>
                  <a:pt x="5442" y="10252"/>
                </a:lnTo>
                <a:lnTo>
                  <a:pt x="5704" y="9990"/>
                </a:lnTo>
                <a:lnTo>
                  <a:pt x="5859" y="9645"/>
                </a:lnTo>
                <a:lnTo>
                  <a:pt x="5871" y="9442"/>
                </a:lnTo>
                <a:lnTo>
                  <a:pt x="5871" y="7490"/>
                </a:lnTo>
                <a:lnTo>
                  <a:pt x="5859" y="7287"/>
                </a:lnTo>
                <a:lnTo>
                  <a:pt x="5704" y="6942"/>
                </a:lnTo>
                <a:lnTo>
                  <a:pt x="5442" y="6680"/>
                </a:lnTo>
                <a:lnTo>
                  <a:pt x="5085" y="6525"/>
                </a:lnTo>
                <a:lnTo>
                  <a:pt x="4894" y="6513"/>
                </a:lnTo>
                <a:lnTo>
                  <a:pt x="3585" y="6513"/>
                </a:lnTo>
                <a:lnTo>
                  <a:pt x="3585" y="5537"/>
                </a:lnTo>
                <a:lnTo>
                  <a:pt x="9455" y="5537"/>
                </a:lnTo>
                <a:lnTo>
                  <a:pt x="9455" y="6513"/>
                </a:lnTo>
                <a:lnTo>
                  <a:pt x="8145" y="6513"/>
                </a:lnTo>
                <a:lnTo>
                  <a:pt x="7954" y="6525"/>
                </a:lnTo>
                <a:lnTo>
                  <a:pt x="7597" y="6680"/>
                </a:lnTo>
                <a:lnTo>
                  <a:pt x="7335" y="6942"/>
                </a:lnTo>
                <a:lnTo>
                  <a:pt x="7180" y="7287"/>
                </a:lnTo>
                <a:lnTo>
                  <a:pt x="7169" y="7490"/>
                </a:lnTo>
                <a:lnTo>
                  <a:pt x="7169" y="9442"/>
                </a:lnTo>
                <a:lnTo>
                  <a:pt x="7180" y="9645"/>
                </a:lnTo>
                <a:lnTo>
                  <a:pt x="7335" y="9990"/>
                </a:lnTo>
                <a:lnTo>
                  <a:pt x="7597" y="10252"/>
                </a:lnTo>
                <a:lnTo>
                  <a:pt x="7954" y="10407"/>
                </a:lnTo>
                <a:lnTo>
                  <a:pt x="8145" y="10419"/>
                </a:lnTo>
                <a:lnTo>
                  <a:pt x="11407" y="10419"/>
                </a:lnTo>
                <a:lnTo>
                  <a:pt x="11598" y="10407"/>
                </a:lnTo>
                <a:lnTo>
                  <a:pt x="11955" y="10252"/>
                </a:lnTo>
                <a:lnTo>
                  <a:pt x="12217" y="9990"/>
                </a:lnTo>
                <a:lnTo>
                  <a:pt x="12372" y="9645"/>
                </a:lnTo>
                <a:lnTo>
                  <a:pt x="12384" y="9442"/>
                </a:lnTo>
                <a:lnTo>
                  <a:pt x="12384" y="7490"/>
                </a:lnTo>
                <a:lnTo>
                  <a:pt x="12372" y="7287"/>
                </a:lnTo>
                <a:lnTo>
                  <a:pt x="12217" y="6942"/>
                </a:lnTo>
                <a:lnTo>
                  <a:pt x="11955" y="6680"/>
                </a:lnTo>
                <a:lnTo>
                  <a:pt x="11598" y="6525"/>
                </a:lnTo>
                <a:lnTo>
                  <a:pt x="11407" y="6513"/>
                </a:lnTo>
                <a:lnTo>
                  <a:pt x="10098" y="6513"/>
                </a:lnTo>
                <a:lnTo>
                  <a:pt x="10098" y="5537"/>
                </a:lnTo>
                <a:lnTo>
                  <a:pt x="12705" y="5537"/>
                </a:lnTo>
                <a:lnTo>
                  <a:pt x="12836" y="5513"/>
                </a:lnTo>
                <a:lnTo>
                  <a:pt x="13015" y="5346"/>
                </a:lnTo>
                <a:lnTo>
                  <a:pt x="13039" y="5215"/>
                </a:lnTo>
                <a:lnTo>
                  <a:pt x="13015" y="5084"/>
                </a:lnTo>
                <a:lnTo>
                  <a:pt x="12836" y="4906"/>
                </a:lnTo>
                <a:lnTo>
                  <a:pt x="12705" y="4882"/>
                </a:lnTo>
                <a:lnTo>
                  <a:pt x="6847" y="4882"/>
                </a:lnTo>
                <a:lnTo>
                  <a:pt x="6847" y="3906"/>
                </a:lnTo>
                <a:lnTo>
                  <a:pt x="8145" y="3906"/>
                </a:lnTo>
                <a:lnTo>
                  <a:pt x="8347" y="3894"/>
                </a:lnTo>
                <a:lnTo>
                  <a:pt x="8693" y="3751"/>
                </a:lnTo>
                <a:lnTo>
                  <a:pt x="8967" y="3477"/>
                </a:lnTo>
                <a:lnTo>
                  <a:pt x="9109" y="3132"/>
                </a:lnTo>
                <a:lnTo>
                  <a:pt x="9121" y="2929"/>
                </a:lnTo>
                <a:lnTo>
                  <a:pt x="9121" y="977"/>
                </a:lnTo>
                <a:lnTo>
                  <a:pt x="9109" y="786"/>
                </a:lnTo>
                <a:lnTo>
                  <a:pt x="8967" y="429"/>
                </a:lnTo>
                <a:lnTo>
                  <a:pt x="8693" y="167"/>
                </a:lnTo>
                <a:lnTo>
                  <a:pt x="8347" y="12"/>
                </a:lnTo>
                <a:lnTo>
                  <a:pt x="81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60"/>
          <p:cNvSpPr/>
          <p:nvPr/>
        </p:nvSpPr>
        <p:spPr>
          <a:xfrm>
            <a:off x="16075888" y="7758861"/>
            <a:ext cx="508953" cy="508897"/>
          </a:xfrm>
          <a:custGeom>
            <a:avLst/>
            <a:gdLst/>
            <a:ahLst/>
            <a:cxnLst/>
            <a:rect l="l" t="t" r="r" b="b"/>
            <a:pathLst>
              <a:path w="9110" h="9109" extrusionOk="0">
                <a:moveTo>
                  <a:pt x="8419" y="5858"/>
                </a:moveTo>
                <a:lnTo>
                  <a:pt x="8359" y="5989"/>
                </a:lnTo>
                <a:lnTo>
                  <a:pt x="8276" y="6108"/>
                </a:lnTo>
                <a:lnTo>
                  <a:pt x="8264" y="6108"/>
                </a:lnTo>
                <a:lnTo>
                  <a:pt x="6097" y="8275"/>
                </a:lnTo>
                <a:lnTo>
                  <a:pt x="5990" y="8370"/>
                </a:lnTo>
                <a:lnTo>
                  <a:pt x="5859" y="8418"/>
                </a:lnTo>
                <a:lnTo>
                  <a:pt x="5859" y="6180"/>
                </a:lnTo>
                <a:lnTo>
                  <a:pt x="5871" y="6049"/>
                </a:lnTo>
                <a:lnTo>
                  <a:pt x="6049" y="5870"/>
                </a:lnTo>
                <a:lnTo>
                  <a:pt x="6180" y="5858"/>
                </a:lnTo>
                <a:close/>
                <a:moveTo>
                  <a:pt x="7811" y="643"/>
                </a:moveTo>
                <a:lnTo>
                  <a:pt x="7942" y="655"/>
                </a:lnTo>
                <a:lnTo>
                  <a:pt x="8181" y="750"/>
                </a:lnTo>
                <a:lnTo>
                  <a:pt x="8359" y="929"/>
                </a:lnTo>
                <a:lnTo>
                  <a:pt x="8454" y="1167"/>
                </a:lnTo>
                <a:lnTo>
                  <a:pt x="8466" y="1298"/>
                </a:lnTo>
                <a:lnTo>
                  <a:pt x="8466" y="5203"/>
                </a:lnTo>
                <a:lnTo>
                  <a:pt x="6180" y="5203"/>
                </a:lnTo>
                <a:lnTo>
                  <a:pt x="5978" y="5227"/>
                </a:lnTo>
                <a:lnTo>
                  <a:pt x="5632" y="5370"/>
                </a:lnTo>
                <a:lnTo>
                  <a:pt x="5371" y="5632"/>
                </a:lnTo>
                <a:lnTo>
                  <a:pt x="5216" y="5989"/>
                </a:lnTo>
                <a:lnTo>
                  <a:pt x="5204" y="6180"/>
                </a:lnTo>
                <a:lnTo>
                  <a:pt x="5204" y="8466"/>
                </a:lnTo>
                <a:lnTo>
                  <a:pt x="1298" y="8466"/>
                </a:lnTo>
                <a:lnTo>
                  <a:pt x="1167" y="8454"/>
                </a:lnTo>
                <a:lnTo>
                  <a:pt x="929" y="8359"/>
                </a:lnTo>
                <a:lnTo>
                  <a:pt x="751" y="8180"/>
                </a:lnTo>
                <a:lnTo>
                  <a:pt x="655" y="7942"/>
                </a:lnTo>
                <a:lnTo>
                  <a:pt x="644" y="7811"/>
                </a:lnTo>
                <a:lnTo>
                  <a:pt x="644" y="1298"/>
                </a:lnTo>
                <a:lnTo>
                  <a:pt x="655" y="1167"/>
                </a:lnTo>
                <a:lnTo>
                  <a:pt x="751" y="929"/>
                </a:lnTo>
                <a:lnTo>
                  <a:pt x="929" y="750"/>
                </a:lnTo>
                <a:lnTo>
                  <a:pt x="1167" y="655"/>
                </a:lnTo>
                <a:lnTo>
                  <a:pt x="1298" y="643"/>
                </a:lnTo>
                <a:close/>
                <a:moveTo>
                  <a:pt x="1298" y="0"/>
                </a:moveTo>
                <a:lnTo>
                  <a:pt x="1036" y="12"/>
                </a:lnTo>
                <a:lnTo>
                  <a:pt x="560" y="214"/>
                </a:lnTo>
                <a:lnTo>
                  <a:pt x="215" y="572"/>
                </a:lnTo>
                <a:lnTo>
                  <a:pt x="12" y="1036"/>
                </a:lnTo>
                <a:lnTo>
                  <a:pt x="1" y="1298"/>
                </a:lnTo>
                <a:lnTo>
                  <a:pt x="1" y="7811"/>
                </a:lnTo>
                <a:lnTo>
                  <a:pt x="12" y="8073"/>
                </a:lnTo>
                <a:lnTo>
                  <a:pt x="215" y="8549"/>
                </a:lnTo>
                <a:lnTo>
                  <a:pt x="560" y="8894"/>
                </a:lnTo>
                <a:lnTo>
                  <a:pt x="1036" y="9097"/>
                </a:lnTo>
                <a:lnTo>
                  <a:pt x="1298" y="9109"/>
                </a:lnTo>
                <a:lnTo>
                  <a:pt x="5644" y="9109"/>
                </a:lnTo>
                <a:lnTo>
                  <a:pt x="5894" y="9097"/>
                </a:lnTo>
                <a:lnTo>
                  <a:pt x="6371" y="8906"/>
                </a:lnTo>
                <a:lnTo>
                  <a:pt x="6561" y="8728"/>
                </a:lnTo>
                <a:lnTo>
                  <a:pt x="8728" y="6561"/>
                </a:lnTo>
                <a:lnTo>
                  <a:pt x="8907" y="6370"/>
                </a:lnTo>
                <a:lnTo>
                  <a:pt x="9097" y="5906"/>
                </a:lnTo>
                <a:lnTo>
                  <a:pt x="9109" y="5644"/>
                </a:lnTo>
                <a:lnTo>
                  <a:pt x="9109" y="1298"/>
                </a:lnTo>
                <a:lnTo>
                  <a:pt x="9097" y="1036"/>
                </a:lnTo>
                <a:lnTo>
                  <a:pt x="8895" y="572"/>
                </a:lnTo>
                <a:lnTo>
                  <a:pt x="8538" y="214"/>
                </a:lnTo>
                <a:lnTo>
                  <a:pt x="8073" y="12"/>
                </a:lnTo>
                <a:lnTo>
                  <a:pt x="781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60"/>
          <p:cNvSpPr/>
          <p:nvPr/>
        </p:nvSpPr>
        <p:spPr>
          <a:xfrm>
            <a:off x="9306945" y="8972782"/>
            <a:ext cx="654599" cy="582139"/>
          </a:xfrm>
          <a:custGeom>
            <a:avLst/>
            <a:gdLst/>
            <a:ahLst/>
            <a:cxnLst/>
            <a:rect l="l" t="t" r="r" b="b"/>
            <a:pathLst>
              <a:path w="11717" h="10420" extrusionOk="0">
                <a:moveTo>
                  <a:pt x="1953" y="656"/>
                </a:moveTo>
                <a:lnTo>
                  <a:pt x="2084" y="668"/>
                </a:lnTo>
                <a:lnTo>
                  <a:pt x="2310" y="763"/>
                </a:lnTo>
                <a:lnTo>
                  <a:pt x="2489" y="941"/>
                </a:lnTo>
                <a:lnTo>
                  <a:pt x="2596" y="1168"/>
                </a:lnTo>
                <a:lnTo>
                  <a:pt x="2596" y="1311"/>
                </a:lnTo>
                <a:lnTo>
                  <a:pt x="2596" y="1442"/>
                </a:lnTo>
                <a:lnTo>
                  <a:pt x="2489" y="1668"/>
                </a:lnTo>
                <a:lnTo>
                  <a:pt x="2310" y="1846"/>
                </a:lnTo>
                <a:lnTo>
                  <a:pt x="2084" y="1942"/>
                </a:lnTo>
                <a:lnTo>
                  <a:pt x="1953" y="1954"/>
                </a:lnTo>
                <a:lnTo>
                  <a:pt x="1810" y="1942"/>
                </a:lnTo>
                <a:lnTo>
                  <a:pt x="1584" y="1846"/>
                </a:lnTo>
                <a:lnTo>
                  <a:pt x="1406" y="1668"/>
                </a:lnTo>
                <a:lnTo>
                  <a:pt x="1310" y="1442"/>
                </a:lnTo>
                <a:lnTo>
                  <a:pt x="1298" y="1311"/>
                </a:lnTo>
                <a:lnTo>
                  <a:pt x="1310" y="1168"/>
                </a:lnTo>
                <a:lnTo>
                  <a:pt x="1406" y="941"/>
                </a:lnTo>
                <a:lnTo>
                  <a:pt x="1584" y="763"/>
                </a:lnTo>
                <a:lnTo>
                  <a:pt x="1810" y="668"/>
                </a:lnTo>
                <a:lnTo>
                  <a:pt x="1953" y="656"/>
                </a:lnTo>
                <a:close/>
                <a:moveTo>
                  <a:pt x="9764" y="656"/>
                </a:moveTo>
                <a:lnTo>
                  <a:pt x="9895" y="668"/>
                </a:lnTo>
                <a:lnTo>
                  <a:pt x="10133" y="763"/>
                </a:lnTo>
                <a:lnTo>
                  <a:pt x="10312" y="941"/>
                </a:lnTo>
                <a:lnTo>
                  <a:pt x="10407" y="1168"/>
                </a:lnTo>
                <a:lnTo>
                  <a:pt x="10419" y="1311"/>
                </a:lnTo>
                <a:lnTo>
                  <a:pt x="10407" y="1442"/>
                </a:lnTo>
                <a:lnTo>
                  <a:pt x="10312" y="1668"/>
                </a:lnTo>
                <a:lnTo>
                  <a:pt x="10133" y="1846"/>
                </a:lnTo>
                <a:lnTo>
                  <a:pt x="9895" y="1942"/>
                </a:lnTo>
                <a:lnTo>
                  <a:pt x="9764" y="1954"/>
                </a:lnTo>
                <a:lnTo>
                  <a:pt x="9633" y="1942"/>
                </a:lnTo>
                <a:lnTo>
                  <a:pt x="9395" y="1846"/>
                </a:lnTo>
                <a:lnTo>
                  <a:pt x="9216" y="1668"/>
                </a:lnTo>
                <a:lnTo>
                  <a:pt x="9121" y="1442"/>
                </a:lnTo>
                <a:lnTo>
                  <a:pt x="9109" y="1311"/>
                </a:lnTo>
                <a:lnTo>
                  <a:pt x="9121" y="1168"/>
                </a:lnTo>
                <a:lnTo>
                  <a:pt x="9216" y="941"/>
                </a:lnTo>
                <a:lnTo>
                  <a:pt x="9395" y="763"/>
                </a:lnTo>
                <a:lnTo>
                  <a:pt x="9633" y="668"/>
                </a:lnTo>
                <a:lnTo>
                  <a:pt x="9764" y="656"/>
                </a:lnTo>
                <a:close/>
                <a:moveTo>
                  <a:pt x="1941" y="1"/>
                </a:moveTo>
                <a:lnTo>
                  <a:pt x="1679" y="25"/>
                </a:lnTo>
                <a:lnTo>
                  <a:pt x="1215" y="215"/>
                </a:lnTo>
                <a:lnTo>
                  <a:pt x="858" y="572"/>
                </a:lnTo>
                <a:lnTo>
                  <a:pt x="667" y="1037"/>
                </a:lnTo>
                <a:lnTo>
                  <a:pt x="643" y="1311"/>
                </a:lnTo>
                <a:lnTo>
                  <a:pt x="667" y="1573"/>
                </a:lnTo>
                <a:lnTo>
                  <a:pt x="858" y="2037"/>
                </a:lnTo>
                <a:lnTo>
                  <a:pt x="1215" y="2394"/>
                </a:lnTo>
                <a:lnTo>
                  <a:pt x="1679" y="2585"/>
                </a:lnTo>
                <a:lnTo>
                  <a:pt x="1941" y="2608"/>
                </a:lnTo>
                <a:lnTo>
                  <a:pt x="2215" y="2585"/>
                </a:lnTo>
                <a:lnTo>
                  <a:pt x="2680" y="2394"/>
                </a:lnTo>
                <a:lnTo>
                  <a:pt x="3037" y="2037"/>
                </a:lnTo>
                <a:lnTo>
                  <a:pt x="3227" y="1573"/>
                </a:lnTo>
                <a:lnTo>
                  <a:pt x="3251" y="1311"/>
                </a:lnTo>
                <a:lnTo>
                  <a:pt x="3227" y="1037"/>
                </a:lnTo>
                <a:lnTo>
                  <a:pt x="3037" y="572"/>
                </a:lnTo>
                <a:lnTo>
                  <a:pt x="2680" y="215"/>
                </a:lnTo>
                <a:lnTo>
                  <a:pt x="2215" y="25"/>
                </a:lnTo>
                <a:lnTo>
                  <a:pt x="1941" y="1"/>
                </a:lnTo>
                <a:close/>
                <a:moveTo>
                  <a:pt x="9764" y="1"/>
                </a:moveTo>
                <a:lnTo>
                  <a:pt x="9502" y="25"/>
                </a:lnTo>
                <a:lnTo>
                  <a:pt x="9026" y="215"/>
                </a:lnTo>
                <a:lnTo>
                  <a:pt x="8681" y="572"/>
                </a:lnTo>
                <a:lnTo>
                  <a:pt x="8478" y="1037"/>
                </a:lnTo>
                <a:lnTo>
                  <a:pt x="8454" y="1311"/>
                </a:lnTo>
                <a:lnTo>
                  <a:pt x="8478" y="1573"/>
                </a:lnTo>
                <a:lnTo>
                  <a:pt x="8681" y="2037"/>
                </a:lnTo>
                <a:lnTo>
                  <a:pt x="9026" y="2394"/>
                </a:lnTo>
                <a:lnTo>
                  <a:pt x="9502" y="2585"/>
                </a:lnTo>
                <a:lnTo>
                  <a:pt x="9764" y="2608"/>
                </a:lnTo>
                <a:lnTo>
                  <a:pt x="10026" y="2585"/>
                </a:lnTo>
                <a:lnTo>
                  <a:pt x="10490" y="2394"/>
                </a:lnTo>
                <a:lnTo>
                  <a:pt x="10848" y="2037"/>
                </a:lnTo>
                <a:lnTo>
                  <a:pt x="11050" y="1573"/>
                </a:lnTo>
                <a:lnTo>
                  <a:pt x="11062" y="1311"/>
                </a:lnTo>
                <a:lnTo>
                  <a:pt x="11050" y="1037"/>
                </a:lnTo>
                <a:lnTo>
                  <a:pt x="10848" y="572"/>
                </a:lnTo>
                <a:lnTo>
                  <a:pt x="10490" y="215"/>
                </a:lnTo>
                <a:lnTo>
                  <a:pt x="10026" y="25"/>
                </a:lnTo>
                <a:lnTo>
                  <a:pt x="9764" y="1"/>
                </a:lnTo>
                <a:close/>
                <a:moveTo>
                  <a:pt x="4096" y="4573"/>
                </a:moveTo>
                <a:lnTo>
                  <a:pt x="4001" y="4656"/>
                </a:lnTo>
                <a:lnTo>
                  <a:pt x="2691" y="5954"/>
                </a:lnTo>
                <a:lnTo>
                  <a:pt x="2656" y="6002"/>
                </a:lnTo>
                <a:lnTo>
                  <a:pt x="2620" y="6061"/>
                </a:lnTo>
                <a:lnTo>
                  <a:pt x="2584" y="6192"/>
                </a:lnTo>
                <a:lnTo>
                  <a:pt x="2620" y="6311"/>
                </a:lnTo>
                <a:lnTo>
                  <a:pt x="2656" y="6371"/>
                </a:lnTo>
                <a:lnTo>
                  <a:pt x="2691" y="6419"/>
                </a:lnTo>
                <a:lnTo>
                  <a:pt x="4001" y="7716"/>
                </a:lnTo>
                <a:lnTo>
                  <a:pt x="4096" y="7800"/>
                </a:lnTo>
                <a:lnTo>
                  <a:pt x="4227" y="7812"/>
                </a:lnTo>
                <a:lnTo>
                  <a:pt x="4346" y="7800"/>
                </a:lnTo>
                <a:lnTo>
                  <a:pt x="4454" y="7716"/>
                </a:lnTo>
                <a:lnTo>
                  <a:pt x="4537" y="7621"/>
                </a:lnTo>
                <a:lnTo>
                  <a:pt x="4537" y="7371"/>
                </a:lnTo>
                <a:lnTo>
                  <a:pt x="4454" y="7264"/>
                </a:lnTo>
                <a:lnTo>
                  <a:pt x="3715" y="6514"/>
                </a:lnTo>
                <a:lnTo>
                  <a:pt x="8002" y="6514"/>
                </a:lnTo>
                <a:lnTo>
                  <a:pt x="7252" y="7264"/>
                </a:lnTo>
                <a:lnTo>
                  <a:pt x="7168" y="7371"/>
                </a:lnTo>
                <a:lnTo>
                  <a:pt x="7168" y="7621"/>
                </a:lnTo>
                <a:lnTo>
                  <a:pt x="7252" y="7716"/>
                </a:lnTo>
                <a:lnTo>
                  <a:pt x="7359" y="7800"/>
                </a:lnTo>
                <a:lnTo>
                  <a:pt x="7478" y="7812"/>
                </a:lnTo>
                <a:lnTo>
                  <a:pt x="7609" y="7800"/>
                </a:lnTo>
                <a:lnTo>
                  <a:pt x="7716" y="7716"/>
                </a:lnTo>
                <a:lnTo>
                  <a:pt x="9014" y="6419"/>
                </a:lnTo>
                <a:lnTo>
                  <a:pt x="9050" y="6371"/>
                </a:lnTo>
                <a:lnTo>
                  <a:pt x="9085" y="6311"/>
                </a:lnTo>
                <a:lnTo>
                  <a:pt x="9121" y="6192"/>
                </a:lnTo>
                <a:lnTo>
                  <a:pt x="9085" y="6061"/>
                </a:lnTo>
                <a:lnTo>
                  <a:pt x="9062" y="6002"/>
                </a:lnTo>
                <a:lnTo>
                  <a:pt x="9014" y="5954"/>
                </a:lnTo>
                <a:lnTo>
                  <a:pt x="7716" y="4656"/>
                </a:lnTo>
                <a:lnTo>
                  <a:pt x="7609" y="4573"/>
                </a:lnTo>
                <a:lnTo>
                  <a:pt x="7359" y="4573"/>
                </a:lnTo>
                <a:lnTo>
                  <a:pt x="7252" y="4656"/>
                </a:lnTo>
                <a:lnTo>
                  <a:pt x="7168" y="4764"/>
                </a:lnTo>
                <a:lnTo>
                  <a:pt x="7168" y="5014"/>
                </a:lnTo>
                <a:lnTo>
                  <a:pt x="7252" y="5121"/>
                </a:lnTo>
                <a:lnTo>
                  <a:pt x="8002" y="5859"/>
                </a:lnTo>
                <a:lnTo>
                  <a:pt x="3715" y="5859"/>
                </a:lnTo>
                <a:lnTo>
                  <a:pt x="4454" y="5121"/>
                </a:lnTo>
                <a:lnTo>
                  <a:pt x="4537" y="5014"/>
                </a:lnTo>
                <a:lnTo>
                  <a:pt x="4537" y="4764"/>
                </a:lnTo>
                <a:lnTo>
                  <a:pt x="4454" y="4656"/>
                </a:lnTo>
                <a:lnTo>
                  <a:pt x="4346" y="4573"/>
                </a:lnTo>
                <a:close/>
                <a:moveTo>
                  <a:pt x="1453" y="3263"/>
                </a:moveTo>
                <a:lnTo>
                  <a:pt x="1144" y="3323"/>
                </a:lnTo>
                <a:lnTo>
                  <a:pt x="846" y="3454"/>
                </a:lnTo>
                <a:lnTo>
                  <a:pt x="584" y="3632"/>
                </a:lnTo>
                <a:lnTo>
                  <a:pt x="370" y="3847"/>
                </a:lnTo>
                <a:lnTo>
                  <a:pt x="191" y="4109"/>
                </a:lnTo>
                <a:lnTo>
                  <a:pt x="72" y="4406"/>
                </a:lnTo>
                <a:lnTo>
                  <a:pt x="1" y="4716"/>
                </a:lnTo>
                <a:lnTo>
                  <a:pt x="1" y="4883"/>
                </a:lnTo>
                <a:lnTo>
                  <a:pt x="1" y="6514"/>
                </a:lnTo>
                <a:lnTo>
                  <a:pt x="1" y="6645"/>
                </a:lnTo>
                <a:lnTo>
                  <a:pt x="108" y="6883"/>
                </a:lnTo>
                <a:lnTo>
                  <a:pt x="274" y="7062"/>
                </a:lnTo>
                <a:lnTo>
                  <a:pt x="501" y="7157"/>
                </a:lnTo>
                <a:lnTo>
                  <a:pt x="632" y="7169"/>
                </a:lnTo>
                <a:lnTo>
                  <a:pt x="643" y="10098"/>
                </a:lnTo>
                <a:lnTo>
                  <a:pt x="667" y="10229"/>
                </a:lnTo>
                <a:lnTo>
                  <a:pt x="846" y="10407"/>
                </a:lnTo>
                <a:lnTo>
                  <a:pt x="977" y="10419"/>
                </a:lnTo>
                <a:lnTo>
                  <a:pt x="1108" y="10407"/>
                </a:lnTo>
                <a:lnTo>
                  <a:pt x="1275" y="10229"/>
                </a:lnTo>
                <a:lnTo>
                  <a:pt x="1298" y="10098"/>
                </a:lnTo>
                <a:lnTo>
                  <a:pt x="1298" y="6835"/>
                </a:lnTo>
                <a:lnTo>
                  <a:pt x="1275" y="6704"/>
                </a:lnTo>
                <a:lnTo>
                  <a:pt x="1108" y="6538"/>
                </a:lnTo>
                <a:lnTo>
                  <a:pt x="977" y="6514"/>
                </a:lnTo>
                <a:lnTo>
                  <a:pt x="643" y="6514"/>
                </a:lnTo>
                <a:lnTo>
                  <a:pt x="643" y="4883"/>
                </a:lnTo>
                <a:lnTo>
                  <a:pt x="655" y="4692"/>
                </a:lnTo>
                <a:lnTo>
                  <a:pt x="810" y="4347"/>
                </a:lnTo>
                <a:lnTo>
                  <a:pt x="1072" y="4085"/>
                </a:lnTo>
                <a:lnTo>
                  <a:pt x="1429" y="3942"/>
                </a:lnTo>
                <a:lnTo>
                  <a:pt x="1620" y="3930"/>
                </a:lnTo>
                <a:lnTo>
                  <a:pt x="2144" y="3930"/>
                </a:lnTo>
                <a:lnTo>
                  <a:pt x="2370" y="3990"/>
                </a:lnTo>
                <a:lnTo>
                  <a:pt x="2656" y="4204"/>
                </a:lnTo>
                <a:lnTo>
                  <a:pt x="2799" y="4406"/>
                </a:lnTo>
                <a:lnTo>
                  <a:pt x="2882" y="4502"/>
                </a:lnTo>
                <a:lnTo>
                  <a:pt x="3120" y="4561"/>
                </a:lnTo>
                <a:lnTo>
                  <a:pt x="3239" y="4513"/>
                </a:lnTo>
                <a:lnTo>
                  <a:pt x="3346" y="4430"/>
                </a:lnTo>
                <a:lnTo>
                  <a:pt x="3406" y="4192"/>
                </a:lnTo>
                <a:lnTo>
                  <a:pt x="3358" y="4073"/>
                </a:lnTo>
                <a:lnTo>
                  <a:pt x="3239" y="3882"/>
                </a:lnTo>
                <a:lnTo>
                  <a:pt x="2941" y="3585"/>
                </a:lnTo>
                <a:lnTo>
                  <a:pt x="2572" y="3382"/>
                </a:lnTo>
                <a:lnTo>
                  <a:pt x="2168" y="3263"/>
                </a:lnTo>
                <a:close/>
                <a:moveTo>
                  <a:pt x="2930" y="7812"/>
                </a:moveTo>
                <a:lnTo>
                  <a:pt x="2799" y="7835"/>
                </a:lnTo>
                <a:lnTo>
                  <a:pt x="2620" y="8014"/>
                </a:lnTo>
                <a:lnTo>
                  <a:pt x="2596" y="8145"/>
                </a:lnTo>
                <a:lnTo>
                  <a:pt x="2596" y="10098"/>
                </a:lnTo>
                <a:lnTo>
                  <a:pt x="2620" y="10229"/>
                </a:lnTo>
                <a:lnTo>
                  <a:pt x="2799" y="10407"/>
                </a:lnTo>
                <a:lnTo>
                  <a:pt x="2930" y="10419"/>
                </a:lnTo>
                <a:lnTo>
                  <a:pt x="3061" y="10407"/>
                </a:lnTo>
                <a:lnTo>
                  <a:pt x="3227" y="10229"/>
                </a:lnTo>
                <a:lnTo>
                  <a:pt x="3251" y="10098"/>
                </a:lnTo>
                <a:lnTo>
                  <a:pt x="3251" y="8145"/>
                </a:lnTo>
                <a:lnTo>
                  <a:pt x="3227" y="8014"/>
                </a:lnTo>
                <a:lnTo>
                  <a:pt x="3061" y="7835"/>
                </a:lnTo>
                <a:lnTo>
                  <a:pt x="2930" y="7812"/>
                </a:lnTo>
                <a:close/>
                <a:moveTo>
                  <a:pt x="8788" y="7812"/>
                </a:moveTo>
                <a:lnTo>
                  <a:pt x="8657" y="7835"/>
                </a:lnTo>
                <a:lnTo>
                  <a:pt x="8478" y="8014"/>
                </a:lnTo>
                <a:lnTo>
                  <a:pt x="8454" y="8145"/>
                </a:lnTo>
                <a:lnTo>
                  <a:pt x="8454" y="10098"/>
                </a:lnTo>
                <a:lnTo>
                  <a:pt x="8478" y="10229"/>
                </a:lnTo>
                <a:lnTo>
                  <a:pt x="8657" y="10407"/>
                </a:lnTo>
                <a:lnTo>
                  <a:pt x="8788" y="10419"/>
                </a:lnTo>
                <a:lnTo>
                  <a:pt x="8919" y="10407"/>
                </a:lnTo>
                <a:lnTo>
                  <a:pt x="9097" y="10229"/>
                </a:lnTo>
                <a:lnTo>
                  <a:pt x="9109" y="10098"/>
                </a:lnTo>
                <a:lnTo>
                  <a:pt x="9109" y="8145"/>
                </a:lnTo>
                <a:lnTo>
                  <a:pt x="9097" y="8014"/>
                </a:lnTo>
                <a:lnTo>
                  <a:pt x="8919" y="7835"/>
                </a:lnTo>
                <a:lnTo>
                  <a:pt x="8788" y="7812"/>
                </a:lnTo>
                <a:close/>
                <a:moveTo>
                  <a:pt x="9550" y="3263"/>
                </a:moveTo>
                <a:lnTo>
                  <a:pt x="9133" y="3382"/>
                </a:lnTo>
                <a:lnTo>
                  <a:pt x="8776" y="3585"/>
                </a:lnTo>
                <a:lnTo>
                  <a:pt x="8466" y="3894"/>
                </a:lnTo>
                <a:lnTo>
                  <a:pt x="8359" y="4073"/>
                </a:lnTo>
                <a:lnTo>
                  <a:pt x="8300" y="4192"/>
                </a:lnTo>
                <a:lnTo>
                  <a:pt x="8371" y="4430"/>
                </a:lnTo>
                <a:lnTo>
                  <a:pt x="8478" y="4513"/>
                </a:lnTo>
                <a:lnTo>
                  <a:pt x="8597" y="4561"/>
                </a:lnTo>
                <a:lnTo>
                  <a:pt x="8835" y="4502"/>
                </a:lnTo>
                <a:lnTo>
                  <a:pt x="8919" y="4406"/>
                </a:lnTo>
                <a:lnTo>
                  <a:pt x="9062" y="4204"/>
                </a:lnTo>
                <a:lnTo>
                  <a:pt x="9347" y="3990"/>
                </a:lnTo>
                <a:lnTo>
                  <a:pt x="9574" y="3918"/>
                </a:lnTo>
                <a:lnTo>
                  <a:pt x="9693" y="3906"/>
                </a:lnTo>
                <a:lnTo>
                  <a:pt x="10086" y="3906"/>
                </a:lnTo>
                <a:lnTo>
                  <a:pt x="10288" y="3918"/>
                </a:lnTo>
                <a:lnTo>
                  <a:pt x="10633" y="4073"/>
                </a:lnTo>
                <a:lnTo>
                  <a:pt x="10907" y="4335"/>
                </a:lnTo>
                <a:lnTo>
                  <a:pt x="11050" y="4692"/>
                </a:lnTo>
                <a:lnTo>
                  <a:pt x="11062" y="4883"/>
                </a:lnTo>
                <a:lnTo>
                  <a:pt x="11062" y="6514"/>
                </a:lnTo>
                <a:lnTo>
                  <a:pt x="10740" y="6514"/>
                </a:lnTo>
                <a:lnTo>
                  <a:pt x="10609" y="6538"/>
                </a:lnTo>
                <a:lnTo>
                  <a:pt x="10431" y="6704"/>
                </a:lnTo>
                <a:lnTo>
                  <a:pt x="10407" y="6835"/>
                </a:lnTo>
                <a:lnTo>
                  <a:pt x="10407" y="10098"/>
                </a:lnTo>
                <a:lnTo>
                  <a:pt x="10431" y="10229"/>
                </a:lnTo>
                <a:lnTo>
                  <a:pt x="10609" y="10407"/>
                </a:lnTo>
                <a:lnTo>
                  <a:pt x="10740" y="10419"/>
                </a:lnTo>
                <a:lnTo>
                  <a:pt x="10871" y="10407"/>
                </a:lnTo>
                <a:lnTo>
                  <a:pt x="11050" y="10229"/>
                </a:lnTo>
                <a:lnTo>
                  <a:pt x="11062" y="10098"/>
                </a:lnTo>
                <a:lnTo>
                  <a:pt x="11062" y="7169"/>
                </a:lnTo>
                <a:lnTo>
                  <a:pt x="11193" y="7157"/>
                </a:lnTo>
                <a:lnTo>
                  <a:pt x="11431" y="7062"/>
                </a:lnTo>
                <a:lnTo>
                  <a:pt x="11610" y="6883"/>
                </a:lnTo>
                <a:lnTo>
                  <a:pt x="11705" y="6645"/>
                </a:lnTo>
                <a:lnTo>
                  <a:pt x="11717" y="6514"/>
                </a:lnTo>
                <a:lnTo>
                  <a:pt x="11717" y="4883"/>
                </a:lnTo>
                <a:lnTo>
                  <a:pt x="11717" y="4716"/>
                </a:lnTo>
                <a:lnTo>
                  <a:pt x="11645" y="4406"/>
                </a:lnTo>
                <a:lnTo>
                  <a:pt x="11526" y="4109"/>
                </a:lnTo>
                <a:lnTo>
                  <a:pt x="11348" y="3847"/>
                </a:lnTo>
                <a:lnTo>
                  <a:pt x="11121" y="3632"/>
                </a:lnTo>
                <a:lnTo>
                  <a:pt x="10871" y="3454"/>
                </a:lnTo>
                <a:lnTo>
                  <a:pt x="10574" y="3335"/>
                </a:lnTo>
                <a:lnTo>
                  <a:pt x="10252" y="326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160"/>
          <p:cNvSpPr/>
          <p:nvPr/>
        </p:nvSpPr>
        <p:spPr>
          <a:xfrm>
            <a:off x="2628450" y="8972782"/>
            <a:ext cx="727786" cy="582139"/>
          </a:xfrm>
          <a:custGeom>
            <a:avLst/>
            <a:gdLst/>
            <a:ahLst/>
            <a:cxnLst/>
            <a:rect l="l" t="t" r="r" b="b"/>
            <a:pathLst>
              <a:path w="13027" h="10420" extrusionOk="0">
                <a:moveTo>
                  <a:pt x="1442" y="656"/>
                </a:moveTo>
                <a:lnTo>
                  <a:pt x="1668" y="763"/>
                </a:lnTo>
                <a:lnTo>
                  <a:pt x="1846" y="941"/>
                </a:lnTo>
                <a:lnTo>
                  <a:pt x="1953" y="1168"/>
                </a:lnTo>
                <a:lnTo>
                  <a:pt x="1953" y="1299"/>
                </a:lnTo>
                <a:lnTo>
                  <a:pt x="1953" y="1442"/>
                </a:lnTo>
                <a:lnTo>
                  <a:pt x="1846" y="1668"/>
                </a:lnTo>
                <a:lnTo>
                  <a:pt x="1668" y="1846"/>
                </a:lnTo>
                <a:lnTo>
                  <a:pt x="1442" y="1942"/>
                </a:lnTo>
                <a:lnTo>
                  <a:pt x="1311" y="1954"/>
                </a:lnTo>
                <a:lnTo>
                  <a:pt x="1168" y="1942"/>
                </a:lnTo>
                <a:lnTo>
                  <a:pt x="941" y="1846"/>
                </a:lnTo>
                <a:lnTo>
                  <a:pt x="763" y="1668"/>
                </a:lnTo>
                <a:lnTo>
                  <a:pt x="668" y="1442"/>
                </a:lnTo>
                <a:lnTo>
                  <a:pt x="656" y="1299"/>
                </a:lnTo>
                <a:lnTo>
                  <a:pt x="668" y="1168"/>
                </a:lnTo>
                <a:lnTo>
                  <a:pt x="763" y="941"/>
                </a:lnTo>
                <a:lnTo>
                  <a:pt x="941" y="763"/>
                </a:lnTo>
                <a:lnTo>
                  <a:pt x="1168" y="656"/>
                </a:lnTo>
                <a:close/>
                <a:moveTo>
                  <a:pt x="7812" y="644"/>
                </a:moveTo>
                <a:lnTo>
                  <a:pt x="7954" y="656"/>
                </a:lnTo>
                <a:lnTo>
                  <a:pt x="8181" y="763"/>
                </a:lnTo>
                <a:lnTo>
                  <a:pt x="8359" y="930"/>
                </a:lnTo>
                <a:lnTo>
                  <a:pt x="8455" y="1168"/>
                </a:lnTo>
                <a:lnTo>
                  <a:pt x="8466" y="1299"/>
                </a:lnTo>
                <a:lnTo>
                  <a:pt x="8455" y="1430"/>
                </a:lnTo>
                <a:lnTo>
                  <a:pt x="8359" y="1668"/>
                </a:lnTo>
                <a:lnTo>
                  <a:pt x="8181" y="1846"/>
                </a:lnTo>
                <a:lnTo>
                  <a:pt x="7954" y="1942"/>
                </a:lnTo>
                <a:lnTo>
                  <a:pt x="7812" y="1954"/>
                </a:lnTo>
                <a:lnTo>
                  <a:pt x="7681" y="1942"/>
                </a:lnTo>
                <a:lnTo>
                  <a:pt x="7454" y="1846"/>
                </a:lnTo>
                <a:lnTo>
                  <a:pt x="7276" y="1668"/>
                </a:lnTo>
                <a:lnTo>
                  <a:pt x="7169" y="1430"/>
                </a:lnTo>
                <a:lnTo>
                  <a:pt x="7169" y="1299"/>
                </a:lnTo>
                <a:lnTo>
                  <a:pt x="7169" y="1168"/>
                </a:lnTo>
                <a:lnTo>
                  <a:pt x="7276" y="930"/>
                </a:lnTo>
                <a:lnTo>
                  <a:pt x="7454" y="763"/>
                </a:lnTo>
                <a:lnTo>
                  <a:pt x="7681" y="656"/>
                </a:lnTo>
                <a:lnTo>
                  <a:pt x="7812" y="644"/>
                </a:lnTo>
                <a:close/>
                <a:moveTo>
                  <a:pt x="11729" y="3906"/>
                </a:moveTo>
                <a:lnTo>
                  <a:pt x="11860" y="3918"/>
                </a:lnTo>
                <a:lnTo>
                  <a:pt x="12086" y="4013"/>
                </a:lnTo>
                <a:lnTo>
                  <a:pt x="12265" y="4192"/>
                </a:lnTo>
                <a:lnTo>
                  <a:pt x="12372" y="4418"/>
                </a:lnTo>
                <a:lnTo>
                  <a:pt x="12372" y="4561"/>
                </a:lnTo>
                <a:lnTo>
                  <a:pt x="12372" y="4692"/>
                </a:lnTo>
                <a:lnTo>
                  <a:pt x="12265" y="4918"/>
                </a:lnTo>
                <a:lnTo>
                  <a:pt x="12086" y="5097"/>
                </a:lnTo>
                <a:lnTo>
                  <a:pt x="11860" y="5204"/>
                </a:lnTo>
                <a:lnTo>
                  <a:pt x="11586" y="5204"/>
                </a:lnTo>
                <a:lnTo>
                  <a:pt x="11360" y="5097"/>
                </a:lnTo>
                <a:lnTo>
                  <a:pt x="11181" y="4918"/>
                </a:lnTo>
                <a:lnTo>
                  <a:pt x="11086" y="4692"/>
                </a:lnTo>
                <a:lnTo>
                  <a:pt x="11074" y="4561"/>
                </a:lnTo>
                <a:lnTo>
                  <a:pt x="11086" y="4418"/>
                </a:lnTo>
                <a:lnTo>
                  <a:pt x="11181" y="4192"/>
                </a:lnTo>
                <a:lnTo>
                  <a:pt x="11360" y="4013"/>
                </a:lnTo>
                <a:lnTo>
                  <a:pt x="11586" y="3918"/>
                </a:lnTo>
                <a:lnTo>
                  <a:pt x="11729" y="3906"/>
                </a:lnTo>
                <a:close/>
                <a:moveTo>
                  <a:pt x="6561" y="1632"/>
                </a:moveTo>
                <a:lnTo>
                  <a:pt x="6609" y="1799"/>
                </a:lnTo>
                <a:lnTo>
                  <a:pt x="6776" y="2096"/>
                </a:lnTo>
                <a:lnTo>
                  <a:pt x="7026" y="2335"/>
                </a:lnTo>
                <a:lnTo>
                  <a:pt x="7323" y="2501"/>
                </a:lnTo>
                <a:lnTo>
                  <a:pt x="7490" y="2549"/>
                </a:lnTo>
                <a:lnTo>
                  <a:pt x="7490" y="4597"/>
                </a:lnTo>
                <a:lnTo>
                  <a:pt x="7323" y="4644"/>
                </a:lnTo>
                <a:lnTo>
                  <a:pt x="7026" y="4823"/>
                </a:lnTo>
                <a:lnTo>
                  <a:pt x="6776" y="5061"/>
                </a:lnTo>
                <a:lnTo>
                  <a:pt x="6609" y="5371"/>
                </a:lnTo>
                <a:lnTo>
                  <a:pt x="6561" y="5537"/>
                </a:lnTo>
                <a:lnTo>
                  <a:pt x="2549" y="5537"/>
                </a:lnTo>
                <a:lnTo>
                  <a:pt x="2501" y="5371"/>
                </a:lnTo>
                <a:lnTo>
                  <a:pt x="2335" y="5061"/>
                </a:lnTo>
                <a:lnTo>
                  <a:pt x="2096" y="4823"/>
                </a:lnTo>
                <a:lnTo>
                  <a:pt x="1799" y="4644"/>
                </a:lnTo>
                <a:lnTo>
                  <a:pt x="1632" y="4597"/>
                </a:lnTo>
                <a:lnTo>
                  <a:pt x="1632" y="2549"/>
                </a:lnTo>
                <a:lnTo>
                  <a:pt x="1799" y="2501"/>
                </a:lnTo>
                <a:lnTo>
                  <a:pt x="2096" y="2335"/>
                </a:lnTo>
                <a:lnTo>
                  <a:pt x="2335" y="2096"/>
                </a:lnTo>
                <a:lnTo>
                  <a:pt x="2501" y="1799"/>
                </a:lnTo>
                <a:lnTo>
                  <a:pt x="2549" y="1632"/>
                </a:lnTo>
                <a:close/>
                <a:moveTo>
                  <a:pt x="1311" y="5204"/>
                </a:moveTo>
                <a:lnTo>
                  <a:pt x="1442" y="5216"/>
                </a:lnTo>
                <a:lnTo>
                  <a:pt x="1668" y="5311"/>
                </a:lnTo>
                <a:lnTo>
                  <a:pt x="1846" y="5490"/>
                </a:lnTo>
                <a:lnTo>
                  <a:pt x="1953" y="5728"/>
                </a:lnTo>
                <a:lnTo>
                  <a:pt x="1953" y="5859"/>
                </a:lnTo>
                <a:lnTo>
                  <a:pt x="1953" y="5990"/>
                </a:lnTo>
                <a:lnTo>
                  <a:pt x="1846" y="6228"/>
                </a:lnTo>
                <a:lnTo>
                  <a:pt x="1668" y="6407"/>
                </a:lnTo>
                <a:lnTo>
                  <a:pt x="1442" y="6502"/>
                </a:lnTo>
                <a:lnTo>
                  <a:pt x="1311" y="6514"/>
                </a:lnTo>
                <a:lnTo>
                  <a:pt x="1168" y="6502"/>
                </a:lnTo>
                <a:lnTo>
                  <a:pt x="941" y="6407"/>
                </a:lnTo>
                <a:lnTo>
                  <a:pt x="763" y="6228"/>
                </a:lnTo>
                <a:lnTo>
                  <a:pt x="668" y="5990"/>
                </a:lnTo>
                <a:lnTo>
                  <a:pt x="656" y="5859"/>
                </a:lnTo>
                <a:lnTo>
                  <a:pt x="668" y="5728"/>
                </a:lnTo>
                <a:lnTo>
                  <a:pt x="763" y="5490"/>
                </a:lnTo>
                <a:lnTo>
                  <a:pt x="941" y="5311"/>
                </a:lnTo>
                <a:lnTo>
                  <a:pt x="1168" y="5216"/>
                </a:lnTo>
                <a:lnTo>
                  <a:pt x="1311" y="5204"/>
                </a:lnTo>
                <a:close/>
                <a:moveTo>
                  <a:pt x="7812" y="5204"/>
                </a:moveTo>
                <a:lnTo>
                  <a:pt x="7954" y="5216"/>
                </a:lnTo>
                <a:lnTo>
                  <a:pt x="8181" y="5311"/>
                </a:lnTo>
                <a:lnTo>
                  <a:pt x="8359" y="5490"/>
                </a:lnTo>
                <a:lnTo>
                  <a:pt x="8455" y="5728"/>
                </a:lnTo>
                <a:lnTo>
                  <a:pt x="8466" y="5859"/>
                </a:lnTo>
                <a:lnTo>
                  <a:pt x="8455" y="5990"/>
                </a:lnTo>
                <a:lnTo>
                  <a:pt x="8359" y="6228"/>
                </a:lnTo>
                <a:lnTo>
                  <a:pt x="8181" y="6407"/>
                </a:lnTo>
                <a:lnTo>
                  <a:pt x="7954" y="6502"/>
                </a:lnTo>
                <a:lnTo>
                  <a:pt x="7812" y="6514"/>
                </a:lnTo>
                <a:lnTo>
                  <a:pt x="7681" y="6502"/>
                </a:lnTo>
                <a:lnTo>
                  <a:pt x="7454" y="6407"/>
                </a:lnTo>
                <a:lnTo>
                  <a:pt x="7276" y="6228"/>
                </a:lnTo>
                <a:lnTo>
                  <a:pt x="7169" y="5990"/>
                </a:lnTo>
                <a:lnTo>
                  <a:pt x="7169" y="5859"/>
                </a:lnTo>
                <a:lnTo>
                  <a:pt x="7169" y="5728"/>
                </a:lnTo>
                <a:lnTo>
                  <a:pt x="7276" y="5490"/>
                </a:lnTo>
                <a:lnTo>
                  <a:pt x="7454" y="5311"/>
                </a:lnTo>
                <a:lnTo>
                  <a:pt x="7681" y="5216"/>
                </a:lnTo>
                <a:lnTo>
                  <a:pt x="7812" y="5204"/>
                </a:lnTo>
                <a:close/>
                <a:moveTo>
                  <a:pt x="1311" y="1"/>
                </a:moveTo>
                <a:lnTo>
                  <a:pt x="1037" y="25"/>
                </a:lnTo>
                <a:lnTo>
                  <a:pt x="572" y="215"/>
                </a:lnTo>
                <a:lnTo>
                  <a:pt x="215" y="572"/>
                </a:lnTo>
                <a:lnTo>
                  <a:pt x="25" y="1037"/>
                </a:lnTo>
                <a:lnTo>
                  <a:pt x="1" y="1299"/>
                </a:lnTo>
                <a:lnTo>
                  <a:pt x="13" y="1525"/>
                </a:lnTo>
                <a:lnTo>
                  <a:pt x="156" y="1930"/>
                </a:lnTo>
                <a:lnTo>
                  <a:pt x="418" y="2263"/>
                </a:lnTo>
                <a:lnTo>
                  <a:pt x="775" y="2489"/>
                </a:lnTo>
                <a:lnTo>
                  <a:pt x="977" y="2549"/>
                </a:lnTo>
                <a:lnTo>
                  <a:pt x="977" y="4597"/>
                </a:lnTo>
                <a:lnTo>
                  <a:pt x="775" y="4668"/>
                </a:lnTo>
                <a:lnTo>
                  <a:pt x="418" y="4895"/>
                </a:lnTo>
                <a:lnTo>
                  <a:pt x="156" y="5228"/>
                </a:lnTo>
                <a:lnTo>
                  <a:pt x="13" y="5633"/>
                </a:lnTo>
                <a:lnTo>
                  <a:pt x="1" y="5859"/>
                </a:lnTo>
                <a:lnTo>
                  <a:pt x="25" y="6121"/>
                </a:lnTo>
                <a:lnTo>
                  <a:pt x="215" y="6597"/>
                </a:lnTo>
                <a:lnTo>
                  <a:pt x="572" y="6942"/>
                </a:lnTo>
                <a:lnTo>
                  <a:pt x="1037" y="7145"/>
                </a:lnTo>
                <a:lnTo>
                  <a:pt x="1311" y="7169"/>
                </a:lnTo>
                <a:lnTo>
                  <a:pt x="1525" y="7145"/>
                </a:lnTo>
                <a:lnTo>
                  <a:pt x="1930" y="7002"/>
                </a:lnTo>
                <a:lnTo>
                  <a:pt x="2263" y="6740"/>
                </a:lnTo>
                <a:lnTo>
                  <a:pt x="2489" y="6395"/>
                </a:lnTo>
                <a:lnTo>
                  <a:pt x="2549" y="6192"/>
                </a:lnTo>
                <a:lnTo>
                  <a:pt x="6561" y="6192"/>
                </a:lnTo>
                <a:lnTo>
                  <a:pt x="6621" y="6395"/>
                </a:lnTo>
                <a:lnTo>
                  <a:pt x="6859" y="6740"/>
                </a:lnTo>
                <a:lnTo>
                  <a:pt x="7192" y="7002"/>
                </a:lnTo>
                <a:lnTo>
                  <a:pt x="7597" y="7145"/>
                </a:lnTo>
                <a:lnTo>
                  <a:pt x="7824" y="7169"/>
                </a:lnTo>
                <a:lnTo>
                  <a:pt x="8085" y="7145"/>
                </a:lnTo>
                <a:lnTo>
                  <a:pt x="8550" y="6942"/>
                </a:lnTo>
                <a:lnTo>
                  <a:pt x="8907" y="6597"/>
                </a:lnTo>
                <a:lnTo>
                  <a:pt x="9098" y="6121"/>
                </a:lnTo>
                <a:lnTo>
                  <a:pt x="9121" y="5859"/>
                </a:lnTo>
                <a:lnTo>
                  <a:pt x="9109" y="5633"/>
                </a:lnTo>
                <a:lnTo>
                  <a:pt x="8967" y="5228"/>
                </a:lnTo>
                <a:lnTo>
                  <a:pt x="8705" y="4895"/>
                </a:lnTo>
                <a:lnTo>
                  <a:pt x="8347" y="4668"/>
                </a:lnTo>
                <a:lnTo>
                  <a:pt x="8145" y="4597"/>
                </a:lnTo>
                <a:lnTo>
                  <a:pt x="8145" y="2549"/>
                </a:lnTo>
                <a:lnTo>
                  <a:pt x="8347" y="2489"/>
                </a:lnTo>
                <a:lnTo>
                  <a:pt x="8705" y="2263"/>
                </a:lnTo>
                <a:lnTo>
                  <a:pt x="8967" y="1930"/>
                </a:lnTo>
                <a:lnTo>
                  <a:pt x="9109" y="1525"/>
                </a:lnTo>
                <a:lnTo>
                  <a:pt x="9121" y="1299"/>
                </a:lnTo>
                <a:lnTo>
                  <a:pt x="9098" y="1037"/>
                </a:lnTo>
                <a:lnTo>
                  <a:pt x="8907" y="572"/>
                </a:lnTo>
                <a:lnTo>
                  <a:pt x="8550" y="215"/>
                </a:lnTo>
                <a:lnTo>
                  <a:pt x="8085" y="25"/>
                </a:lnTo>
                <a:lnTo>
                  <a:pt x="7824" y="1"/>
                </a:lnTo>
                <a:lnTo>
                  <a:pt x="7597" y="13"/>
                </a:lnTo>
                <a:lnTo>
                  <a:pt x="7181" y="156"/>
                </a:lnTo>
                <a:lnTo>
                  <a:pt x="6859" y="418"/>
                </a:lnTo>
                <a:lnTo>
                  <a:pt x="6621" y="775"/>
                </a:lnTo>
                <a:lnTo>
                  <a:pt x="6561" y="977"/>
                </a:lnTo>
                <a:lnTo>
                  <a:pt x="2549" y="977"/>
                </a:lnTo>
                <a:lnTo>
                  <a:pt x="2489" y="775"/>
                </a:lnTo>
                <a:lnTo>
                  <a:pt x="2263" y="418"/>
                </a:lnTo>
                <a:lnTo>
                  <a:pt x="1942" y="156"/>
                </a:lnTo>
                <a:lnTo>
                  <a:pt x="1525" y="13"/>
                </a:lnTo>
                <a:lnTo>
                  <a:pt x="1311" y="1"/>
                </a:lnTo>
                <a:close/>
                <a:moveTo>
                  <a:pt x="5216" y="8467"/>
                </a:moveTo>
                <a:lnTo>
                  <a:pt x="5347" y="8478"/>
                </a:lnTo>
                <a:lnTo>
                  <a:pt x="5585" y="8574"/>
                </a:lnTo>
                <a:lnTo>
                  <a:pt x="5752" y="8752"/>
                </a:lnTo>
                <a:lnTo>
                  <a:pt x="5859" y="8979"/>
                </a:lnTo>
                <a:lnTo>
                  <a:pt x="5871" y="9109"/>
                </a:lnTo>
                <a:lnTo>
                  <a:pt x="5859" y="9252"/>
                </a:lnTo>
                <a:lnTo>
                  <a:pt x="5752" y="9479"/>
                </a:lnTo>
                <a:lnTo>
                  <a:pt x="5585" y="9657"/>
                </a:lnTo>
                <a:lnTo>
                  <a:pt x="5347" y="9752"/>
                </a:lnTo>
                <a:lnTo>
                  <a:pt x="5216" y="9764"/>
                </a:lnTo>
                <a:lnTo>
                  <a:pt x="5085" y="9752"/>
                </a:lnTo>
                <a:lnTo>
                  <a:pt x="4847" y="9657"/>
                </a:lnTo>
                <a:lnTo>
                  <a:pt x="4668" y="9479"/>
                </a:lnTo>
                <a:lnTo>
                  <a:pt x="4573" y="9252"/>
                </a:lnTo>
                <a:lnTo>
                  <a:pt x="4561" y="9109"/>
                </a:lnTo>
                <a:lnTo>
                  <a:pt x="4573" y="8979"/>
                </a:lnTo>
                <a:lnTo>
                  <a:pt x="4668" y="8752"/>
                </a:lnTo>
                <a:lnTo>
                  <a:pt x="4847" y="8574"/>
                </a:lnTo>
                <a:lnTo>
                  <a:pt x="5085" y="8478"/>
                </a:lnTo>
                <a:lnTo>
                  <a:pt x="5216" y="8467"/>
                </a:lnTo>
                <a:close/>
                <a:moveTo>
                  <a:pt x="11729" y="8467"/>
                </a:moveTo>
                <a:lnTo>
                  <a:pt x="11860" y="8478"/>
                </a:lnTo>
                <a:lnTo>
                  <a:pt x="12086" y="8574"/>
                </a:lnTo>
                <a:lnTo>
                  <a:pt x="12265" y="8752"/>
                </a:lnTo>
                <a:lnTo>
                  <a:pt x="12372" y="8979"/>
                </a:lnTo>
                <a:lnTo>
                  <a:pt x="12372" y="9109"/>
                </a:lnTo>
                <a:lnTo>
                  <a:pt x="12372" y="9252"/>
                </a:lnTo>
                <a:lnTo>
                  <a:pt x="12265" y="9479"/>
                </a:lnTo>
                <a:lnTo>
                  <a:pt x="12086" y="9657"/>
                </a:lnTo>
                <a:lnTo>
                  <a:pt x="11860" y="9752"/>
                </a:lnTo>
                <a:lnTo>
                  <a:pt x="11729" y="9764"/>
                </a:lnTo>
                <a:lnTo>
                  <a:pt x="11586" y="9752"/>
                </a:lnTo>
                <a:lnTo>
                  <a:pt x="11360" y="9657"/>
                </a:lnTo>
                <a:lnTo>
                  <a:pt x="11181" y="9479"/>
                </a:lnTo>
                <a:lnTo>
                  <a:pt x="11086" y="9252"/>
                </a:lnTo>
                <a:lnTo>
                  <a:pt x="11074" y="9109"/>
                </a:lnTo>
                <a:lnTo>
                  <a:pt x="11086" y="8979"/>
                </a:lnTo>
                <a:lnTo>
                  <a:pt x="11181" y="8752"/>
                </a:lnTo>
                <a:lnTo>
                  <a:pt x="11360" y="8574"/>
                </a:lnTo>
                <a:lnTo>
                  <a:pt x="11586" y="8478"/>
                </a:lnTo>
                <a:lnTo>
                  <a:pt x="11729" y="8467"/>
                </a:lnTo>
                <a:close/>
                <a:moveTo>
                  <a:pt x="11729" y="3251"/>
                </a:moveTo>
                <a:lnTo>
                  <a:pt x="11503" y="3263"/>
                </a:lnTo>
                <a:lnTo>
                  <a:pt x="11098" y="3406"/>
                </a:lnTo>
                <a:lnTo>
                  <a:pt x="10764" y="3668"/>
                </a:lnTo>
                <a:lnTo>
                  <a:pt x="10526" y="4025"/>
                </a:lnTo>
                <a:lnTo>
                  <a:pt x="10467" y="4228"/>
                </a:lnTo>
                <a:lnTo>
                  <a:pt x="9776" y="4228"/>
                </a:lnTo>
                <a:lnTo>
                  <a:pt x="9645" y="4252"/>
                </a:lnTo>
                <a:lnTo>
                  <a:pt x="9467" y="4430"/>
                </a:lnTo>
                <a:lnTo>
                  <a:pt x="9443" y="4561"/>
                </a:lnTo>
                <a:lnTo>
                  <a:pt x="9467" y="4692"/>
                </a:lnTo>
                <a:lnTo>
                  <a:pt x="9645" y="4859"/>
                </a:lnTo>
                <a:lnTo>
                  <a:pt x="9776" y="4883"/>
                </a:lnTo>
                <a:lnTo>
                  <a:pt x="10467" y="4883"/>
                </a:lnTo>
                <a:lnTo>
                  <a:pt x="10514" y="5049"/>
                </a:lnTo>
                <a:lnTo>
                  <a:pt x="10693" y="5347"/>
                </a:lnTo>
                <a:lnTo>
                  <a:pt x="10931" y="5585"/>
                </a:lnTo>
                <a:lnTo>
                  <a:pt x="11229" y="5752"/>
                </a:lnTo>
                <a:lnTo>
                  <a:pt x="11396" y="5799"/>
                </a:lnTo>
                <a:lnTo>
                  <a:pt x="11396" y="7859"/>
                </a:lnTo>
                <a:lnTo>
                  <a:pt x="11229" y="7907"/>
                </a:lnTo>
                <a:lnTo>
                  <a:pt x="10931" y="8074"/>
                </a:lnTo>
                <a:lnTo>
                  <a:pt x="10693" y="8324"/>
                </a:lnTo>
                <a:lnTo>
                  <a:pt x="10514" y="8621"/>
                </a:lnTo>
                <a:lnTo>
                  <a:pt x="10467" y="8788"/>
                </a:lnTo>
                <a:lnTo>
                  <a:pt x="6454" y="8788"/>
                </a:lnTo>
                <a:lnTo>
                  <a:pt x="6407" y="8621"/>
                </a:lnTo>
                <a:lnTo>
                  <a:pt x="6252" y="8324"/>
                </a:lnTo>
                <a:lnTo>
                  <a:pt x="6002" y="8074"/>
                </a:lnTo>
                <a:lnTo>
                  <a:pt x="5704" y="7907"/>
                </a:lnTo>
                <a:lnTo>
                  <a:pt x="5537" y="7859"/>
                </a:lnTo>
                <a:lnTo>
                  <a:pt x="5537" y="7157"/>
                </a:lnTo>
                <a:lnTo>
                  <a:pt x="5526" y="7026"/>
                </a:lnTo>
                <a:lnTo>
                  <a:pt x="5347" y="6859"/>
                </a:lnTo>
                <a:lnTo>
                  <a:pt x="5216" y="6835"/>
                </a:lnTo>
                <a:lnTo>
                  <a:pt x="5085" y="6859"/>
                </a:lnTo>
                <a:lnTo>
                  <a:pt x="4906" y="7026"/>
                </a:lnTo>
                <a:lnTo>
                  <a:pt x="4883" y="7157"/>
                </a:lnTo>
                <a:lnTo>
                  <a:pt x="4883" y="7859"/>
                </a:lnTo>
                <a:lnTo>
                  <a:pt x="4680" y="7919"/>
                </a:lnTo>
                <a:lnTo>
                  <a:pt x="4323" y="8157"/>
                </a:lnTo>
                <a:lnTo>
                  <a:pt x="4061" y="8490"/>
                </a:lnTo>
                <a:lnTo>
                  <a:pt x="3918" y="8895"/>
                </a:lnTo>
                <a:lnTo>
                  <a:pt x="3906" y="9121"/>
                </a:lnTo>
                <a:lnTo>
                  <a:pt x="3930" y="9383"/>
                </a:lnTo>
                <a:lnTo>
                  <a:pt x="4132" y="9848"/>
                </a:lnTo>
                <a:lnTo>
                  <a:pt x="4478" y="10205"/>
                </a:lnTo>
                <a:lnTo>
                  <a:pt x="4942" y="10395"/>
                </a:lnTo>
                <a:lnTo>
                  <a:pt x="5216" y="10419"/>
                </a:lnTo>
                <a:lnTo>
                  <a:pt x="5442" y="10407"/>
                </a:lnTo>
                <a:lnTo>
                  <a:pt x="5847" y="10264"/>
                </a:lnTo>
                <a:lnTo>
                  <a:pt x="6168" y="10002"/>
                </a:lnTo>
                <a:lnTo>
                  <a:pt x="6395" y="9645"/>
                </a:lnTo>
                <a:lnTo>
                  <a:pt x="6454" y="9443"/>
                </a:lnTo>
                <a:lnTo>
                  <a:pt x="10467" y="9443"/>
                </a:lnTo>
                <a:lnTo>
                  <a:pt x="10526" y="9645"/>
                </a:lnTo>
                <a:lnTo>
                  <a:pt x="10764" y="10002"/>
                </a:lnTo>
                <a:lnTo>
                  <a:pt x="11098" y="10264"/>
                </a:lnTo>
                <a:lnTo>
                  <a:pt x="11503" y="10407"/>
                </a:lnTo>
                <a:lnTo>
                  <a:pt x="11729" y="10419"/>
                </a:lnTo>
                <a:lnTo>
                  <a:pt x="11991" y="10395"/>
                </a:lnTo>
                <a:lnTo>
                  <a:pt x="12455" y="10205"/>
                </a:lnTo>
                <a:lnTo>
                  <a:pt x="12812" y="9848"/>
                </a:lnTo>
                <a:lnTo>
                  <a:pt x="13003" y="9383"/>
                </a:lnTo>
                <a:lnTo>
                  <a:pt x="13027" y="9121"/>
                </a:lnTo>
                <a:lnTo>
                  <a:pt x="13015" y="8895"/>
                </a:lnTo>
                <a:lnTo>
                  <a:pt x="12872" y="8478"/>
                </a:lnTo>
                <a:lnTo>
                  <a:pt x="12610" y="8157"/>
                </a:lnTo>
                <a:lnTo>
                  <a:pt x="12253" y="7919"/>
                </a:lnTo>
                <a:lnTo>
                  <a:pt x="12050" y="7859"/>
                </a:lnTo>
                <a:lnTo>
                  <a:pt x="12050" y="5799"/>
                </a:lnTo>
                <a:lnTo>
                  <a:pt x="12253" y="5740"/>
                </a:lnTo>
                <a:lnTo>
                  <a:pt x="12610" y="5514"/>
                </a:lnTo>
                <a:lnTo>
                  <a:pt x="12872" y="5192"/>
                </a:lnTo>
                <a:lnTo>
                  <a:pt x="13015" y="4787"/>
                </a:lnTo>
                <a:lnTo>
                  <a:pt x="13027" y="4561"/>
                </a:lnTo>
                <a:lnTo>
                  <a:pt x="13003" y="4287"/>
                </a:lnTo>
                <a:lnTo>
                  <a:pt x="12812" y="3823"/>
                </a:lnTo>
                <a:lnTo>
                  <a:pt x="12455" y="3478"/>
                </a:lnTo>
                <a:lnTo>
                  <a:pt x="11991" y="3275"/>
                </a:lnTo>
                <a:lnTo>
                  <a:pt x="11729" y="325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60"/>
          <p:cNvSpPr/>
          <p:nvPr/>
        </p:nvSpPr>
        <p:spPr>
          <a:xfrm>
            <a:off x="3808516" y="8972782"/>
            <a:ext cx="581413" cy="582139"/>
          </a:xfrm>
          <a:custGeom>
            <a:avLst/>
            <a:gdLst/>
            <a:ahLst/>
            <a:cxnLst/>
            <a:rect l="l" t="t" r="r" b="b"/>
            <a:pathLst>
              <a:path w="10407" h="10420" extrusionOk="0">
                <a:moveTo>
                  <a:pt x="8383" y="1442"/>
                </a:moveTo>
                <a:lnTo>
                  <a:pt x="2513" y="6645"/>
                </a:lnTo>
                <a:lnTo>
                  <a:pt x="643" y="5859"/>
                </a:lnTo>
                <a:lnTo>
                  <a:pt x="8383" y="1442"/>
                </a:lnTo>
                <a:close/>
                <a:moveTo>
                  <a:pt x="9657" y="1358"/>
                </a:moveTo>
                <a:lnTo>
                  <a:pt x="8478" y="9026"/>
                </a:lnTo>
                <a:lnTo>
                  <a:pt x="5061" y="7669"/>
                </a:lnTo>
                <a:lnTo>
                  <a:pt x="9657" y="1358"/>
                </a:lnTo>
                <a:close/>
                <a:moveTo>
                  <a:pt x="7740" y="2882"/>
                </a:moveTo>
                <a:lnTo>
                  <a:pt x="4287" y="7621"/>
                </a:lnTo>
                <a:lnTo>
                  <a:pt x="4251" y="7693"/>
                </a:lnTo>
                <a:lnTo>
                  <a:pt x="4227" y="7835"/>
                </a:lnTo>
                <a:lnTo>
                  <a:pt x="4239" y="7907"/>
                </a:lnTo>
                <a:lnTo>
                  <a:pt x="4263" y="7978"/>
                </a:lnTo>
                <a:lnTo>
                  <a:pt x="4370" y="8086"/>
                </a:lnTo>
                <a:lnTo>
                  <a:pt x="4430" y="8121"/>
                </a:lnTo>
                <a:lnTo>
                  <a:pt x="5132" y="8395"/>
                </a:lnTo>
                <a:lnTo>
                  <a:pt x="4084" y="9407"/>
                </a:lnTo>
                <a:lnTo>
                  <a:pt x="3072" y="7026"/>
                </a:lnTo>
                <a:lnTo>
                  <a:pt x="7740" y="2882"/>
                </a:lnTo>
                <a:close/>
                <a:moveTo>
                  <a:pt x="9764" y="1"/>
                </a:moveTo>
                <a:lnTo>
                  <a:pt x="9597" y="13"/>
                </a:lnTo>
                <a:lnTo>
                  <a:pt x="9442" y="84"/>
                </a:lnTo>
                <a:lnTo>
                  <a:pt x="322" y="5276"/>
                </a:lnTo>
                <a:lnTo>
                  <a:pt x="179" y="5395"/>
                </a:lnTo>
                <a:lnTo>
                  <a:pt x="0" y="5704"/>
                </a:lnTo>
                <a:lnTo>
                  <a:pt x="0" y="5883"/>
                </a:lnTo>
                <a:lnTo>
                  <a:pt x="24" y="6061"/>
                </a:lnTo>
                <a:lnTo>
                  <a:pt x="238" y="6359"/>
                </a:lnTo>
                <a:lnTo>
                  <a:pt x="393" y="6442"/>
                </a:lnTo>
                <a:lnTo>
                  <a:pt x="2501" y="7323"/>
                </a:lnTo>
                <a:lnTo>
                  <a:pt x="3763" y="10300"/>
                </a:lnTo>
                <a:lnTo>
                  <a:pt x="3822" y="10407"/>
                </a:lnTo>
                <a:lnTo>
                  <a:pt x="3882" y="10419"/>
                </a:lnTo>
                <a:lnTo>
                  <a:pt x="3953" y="10407"/>
                </a:lnTo>
                <a:lnTo>
                  <a:pt x="4001" y="10372"/>
                </a:lnTo>
                <a:lnTo>
                  <a:pt x="5739" y="8693"/>
                </a:lnTo>
                <a:lnTo>
                  <a:pt x="8192" y="9717"/>
                </a:lnTo>
                <a:lnTo>
                  <a:pt x="8323" y="9764"/>
                </a:lnTo>
                <a:lnTo>
                  <a:pt x="8442" y="9764"/>
                </a:lnTo>
                <a:lnTo>
                  <a:pt x="8633" y="9741"/>
                </a:lnTo>
                <a:lnTo>
                  <a:pt x="8764" y="9681"/>
                </a:lnTo>
                <a:lnTo>
                  <a:pt x="8883" y="9598"/>
                </a:lnTo>
                <a:lnTo>
                  <a:pt x="9049" y="9360"/>
                </a:lnTo>
                <a:lnTo>
                  <a:pt x="9085" y="9217"/>
                </a:lnTo>
                <a:lnTo>
                  <a:pt x="10395" y="775"/>
                </a:lnTo>
                <a:lnTo>
                  <a:pt x="10395" y="763"/>
                </a:lnTo>
                <a:lnTo>
                  <a:pt x="10407" y="668"/>
                </a:lnTo>
                <a:lnTo>
                  <a:pt x="10395" y="477"/>
                </a:lnTo>
                <a:lnTo>
                  <a:pt x="10276" y="239"/>
                </a:lnTo>
                <a:lnTo>
                  <a:pt x="10133" y="108"/>
                </a:lnTo>
                <a:lnTo>
                  <a:pt x="10050" y="60"/>
                </a:lnTo>
                <a:lnTo>
                  <a:pt x="985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60"/>
          <p:cNvSpPr/>
          <p:nvPr/>
        </p:nvSpPr>
        <p:spPr>
          <a:xfrm>
            <a:off x="4970594" y="8988760"/>
            <a:ext cx="474985" cy="547501"/>
          </a:xfrm>
          <a:custGeom>
            <a:avLst/>
            <a:gdLst/>
            <a:ahLst/>
            <a:cxnLst/>
            <a:rect l="l" t="t" r="r" b="b"/>
            <a:pathLst>
              <a:path w="8502" h="9800" extrusionOk="0">
                <a:moveTo>
                  <a:pt x="6132" y="1"/>
                </a:moveTo>
                <a:lnTo>
                  <a:pt x="5716" y="72"/>
                </a:lnTo>
                <a:lnTo>
                  <a:pt x="5323" y="239"/>
                </a:lnTo>
                <a:lnTo>
                  <a:pt x="4966" y="477"/>
                </a:lnTo>
                <a:lnTo>
                  <a:pt x="4799" y="632"/>
                </a:lnTo>
                <a:lnTo>
                  <a:pt x="893" y="4537"/>
                </a:lnTo>
                <a:lnTo>
                  <a:pt x="679" y="4763"/>
                </a:lnTo>
                <a:lnTo>
                  <a:pt x="346" y="5275"/>
                </a:lnTo>
                <a:lnTo>
                  <a:pt x="120" y="5823"/>
                </a:lnTo>
                <a:lnTo>
                  <a:pt x="0" y="6406"/>
                </a:lnTo>
                <a:lnTo>
                  <a:pt x="0" y="7002"/>
                </a:lnTo>
                <a:lnTo>
                  <a:pt x="120" y="7597"/>
                </a:lnTo>
                <a:lnTo>
                  <a:pt x="346" y="8157"/>
                </a:lnTo>
                <a:lnTo>
                  <a:pt x="679" y="8669"/>
                </a:lnTo>
                <a:lnTo>
                  <a:pt x="893" y="8895"/>
                </a:lnTo>
                <a:lnTo>
                  <a:pt x="1120" y="9121"/>
                </a:lnTo>
                <a:lnTo>
                  <a:pt x="1632" y="9455"/>
                </a:lnTo>
                <a:lnTo>
                  <a:pt x="2191" y="9681"/>
                </a:lnTo>
                <a:lnTo>
                  <a:pt x="2775" y="9800"/>
                </a:lnTo>
                <a:lnTo>
                  <a:pt x="3370" y="9800"/>
                </a:lnTo>
                <a:lnTo>
                  <a:pt x="3953" y="9681"/>
                </a:lnTo>
                <a:lnTo>
                  <a:pt x="4513" y="9455"/>
                </a:lnTo>
                <a:lnTo>
                  <a:pt x="5025" y="9121"/>
                </a:lnTo>
                <a:lnTo>
                  <a:pt x="5263" y="8895"/>
                </a:lnTo>
                <a:lnTo>
                  <a:pt x="8359" y="5811"/>
                </a:lnTo>
                <a:lnTo>
                  <a:pt x="8430" y="5704"/>
                </a:lnTo>
                <a:lnTo>
                  <a:pt x="8430" y="5454"/>
                </a:lnTo>
                <a:lnTo>
                  <a:pt x="8359" y="5347"/>
                </a:lnTo>
                <a:lnTo>
                  <a:pt x="8252" y="5263"/>
                </a:lnTo>
                <a:lnTo>
                  <a:pt x="8002" y="5263"/>
                </a:lnTo>
                <a:lnTo>
                  <a:pt x="7895" y="5347"/>
                </a:lnTo>
                <a:lnTo>
                  <a:pt x="4799" y="8442"/>
                </a:lnTo>
                <a:lnTo>
                  <a:pt x="4620" y="8609"/>
                </a:lnTo>
                <a:lnTo>
                  <a:pt x="4215" y="8883"/>
                </a:lnTo>
                <a:lnTo>
                  <a:pt x="3775" y="9062"/>
                </a:lnTo>
                <a:lnTo>
                  <a:pt x="3311" y="9145"/>
                </a:lnTo>
                <a:lnTo>
                  <a:pt x="2846" y="9145"/>
                </a:lnTo>
                <a:lnTo>
                  <a:pt x="2382" y="9062"/>
                </a:lnTo>
                <a:lnTo>
                  <a:pt x="1941" y="8883"/>
                </a:lnTo>
                <a:lnTo>
                  <a:pt x="1536" y="8609"/>
                </a:lnTo>
                <a:lnTo>
                  <a:pt x="1358" y="8442"/>
                </a:lnTo>
                <a:lnTo>
                  <a:pt x="1191" y="8252"/>
                </a:lnTo>
                <a:lnTo>
                  <a:pt x="917" y="7847"/>
                </a:lnTo>
                <a:lnTo>
                  <a:pt x="739" y="7407"/>
                </a:lnTo>
                <a:lnTo>
                  <a:pt x="655" y="6954"/>
                </a:lnTo>
                <a:lnTo>
                  <a:pt x="655" y="6478"/>
                </a:lnTo>
                <a:lnTo>
                  <a:pt x="739" y="6025"/>
                </a:lnTo>
                <a:lnTo>
                  <a:pt x="917" y="5585"/>
                </a:lnTo>
                <a:lnTo>
                  <a:pt x="1191" y="5180"/>
                </a:lnTo>
                <a:lnTo>
                  <a:pt x="1358" y="4990"/>
                </a:lnTo>
                <a:lnTo>
                  <a:pt x="5263" y="1084"/>
                </a:lnTo>
                <a:lnTo>
                  <a:pt x="5382" y="977"/>
                </a:lnTo>
                <a:lnTo>
                  <a:pt x="5632" y="810"/>
                </a:lnTo>
                <a:lnTo>
                  <a:pt x="5906" y="703"/>
                </a:lnTo>
                <a:lnTo>
                  <a:pt x="6192" y="644"/>
                </a:lnTo>
                <a:lnTo>
                  <a:pt x="6478" y="644"/>
                </a:lnTo>
                <a:lnTo>
                  <a:pt x="6763" y="703"/>
                </a:lnTo>
                <a:lnTo>
                  <a:pt x="7037" y="810"/>
                </a:lnTo>
                <a:lnTo>
                  <a:pt x="7299" y="977"/>
                </a:lnTo>
                <a:lnTo>
                  <a:pt x="7406" y="1084"/>
                </a:lnTo>
                <a:lnTo>
                  <a:pt x="7514" y="1203"/>
                </a:lnTo>
                <a:lnTo>
                  <a:pt x="7680" y="1453"/>
                </a:lnTo>
                <a:lnTo>
                  <a:pt x="7787" y="1727"/>
                </a:lnTo>
                <a:lnTo>
                  <a:pt x="7847" y="2013"/>
                </a:lnTo>
                <a:lnTo>
                  <a:pt x="7847" y="2311"/>
                </a:lnTo>
                <a:lnTo>
                  <a:pt x="7787" y="2596"/>
                </a:lnTo>
                <a:lnTo>
                  <a:pt x="7680" y="2870"/>
                </a:lnTo>
                <a:lnTo>
                  <a:pt x="7514" y="3120"/>
                </a:lnTo>
                <a:lnTo>
                  <a:pt x="7406" y="3227"/>
                </a:lnTo>
                <a:lnTo>
                  <a:pt x="3668" y="6978"/>
                </a:lnTo>
                <a:lnTo>
                  <a:pt x="3549" y="7073"/>
                </a:lnTo>
                <a:lnTo>
                  <a:pt x="3263" y="7180"/>
                </a:lnTo>
                <a:lnTo>
                  <a:pt x="2965" y="7157"/>
                </a:lnTo>
                <a:lnTo>
                  <a:pt x="2703" y="7026"/>
                </a:lnTo>
                <a:lnTo>
                  <a:pt x="2596" y="6918"/>
                </a:lnTo>
                <a:lnTo>
                  <a:pt x="2525" y="6799"/>
                </a:lnTo>
                <a:lnTo>
                  <a:pt x="2441" y="6561"/>
                </a:lnTo>
                <a:lnTo>
                  <a:pt x="2465" y="6299"/>
                </a:lnTo>
                <a:lnTo>
                  <a:pt x="2572" y="6061"/>
                </a:lnTo>
                <a:lnTo>
                  <a:pt x="2668" y="5966"/>
                </a:lnTo>
                <a:lnTo>
                  <a:pt x="5751" y="2882"/>
                </a:lnTo>
                <a:lnTo>
                  <a:pt x="5835" y="2775"/>
                </a:lnTo>
                <a:lnTo>
                  <a:pt x="5835" y="2525"/>
                </a:lnTo>
                <a:lnTo>
                  <a:pt x="5751" y="2418"/>
                </a:lnTo>
                <a:lnTo>
                  <a:pt x="5644" y="2334"/>
                </a:lnTo>
                <a:lnTo>
                  <a:pt x="5394" y="2334"/>
                </a:lnTo>
                <a:lnTo>
                  <a:pt x="5287" y="2418"/>
                </a:lnTo>
                <a:lnTo>
                  <a:pt x="2203" y="5502"/>
                </a:lnTo>
                <a:lnTo>
                  <a:pt x="2036" y="5704"/>
                </a:lnTo>
                <a:lnTo>
                  <a:pt x="1834" y="6144"/>
                </a:lnTo>
                <a:lnTo>
                  <a:pt x="1798" y="6633"/>
                </a:lnTo>
                <a:lnTo>
                  <a:pt x="1941" y="7097"/>
                </a:lnTo>
                <a:lnTo>
                  <a:pt x="2084" y="7323"/>
                </a:lnTo>
                <a:lnTo>
                  <a:pt x="2191" y="7430"/>
                </a:lnTo>
                <a:lnTo>
                  <a:pt x="2418" y="7621"/>
                </a:lnTo>
                <a:lnTo>
                  <a:pt x="2679" y="7740"/>
                </a:lnTo>
                <a:lnTo>
                  <a:pt x="2953" y="7811"/>
                </a:lnTo>
                <a:lnTo>
                  <a:pt x="3227" y="7835"/>
                </a:lnTo>
                <a:lnTo>
                  <a:pt x="3501" y="7788"/>
                </a:lnTo>
                <a:lnTo>
                  <a:pt x="3775" y="7692"/>
                </a:lnTo>
                <a:lnTo>
                  <a:pt x="4013" y="7538"/>
                </a:lnTo>
                <a:lnTo>
                  <a:pt x="4132" y="7430"/>
                </a:lnTo>
                <a:lnTo>
                  <a:pt x="7871" y="3692"/>
                </a:lnTo>
                <a:lnTo>
                  <a:pt x="8026" y="3525"/>
                </a:lnTo>
                <a:lnTo>
                  <a:pt x="8264" y="3168"/>
                </a:lnTo>
                <a:lnTo>
                  <a:pt x="8419" y="2775"/>
                </a:lnTo>
                <a:lnTo>
                  <a:pt x="8502" y="2370"/>
                </a:lnTo>
                <a:lnTo>
                  <a:pt x="8502" y="1953"/>
                </a:lnTo>
                <a:lnTo>
                  <a:pt x="8419" y="1537"/>
                </a:lnTo>
                <a:lnTo>
                  <a:pt x="8264" y="1144"/>
                </a:lnTo>
                <a:lnTo>
                  <a:pt x="8026" y="786"/>
                </a:lnTo>
                <a:lnTo>
                  <a:pt x="7871" y="632"/>
                </a:lnTo>
                <a:lnTo>
                  <a:pt x="7704" y="477"/>
                </a:lnTo>
                <a:lnTo>
                  <a:pt x="7347" y="239"/>
                </a:lnTo>
                <a:lnTo>
                  <a:pt x="6954" y="72"/>
                </a:lnTo>
                <a:lnTo>
                  <a:pt x="65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60"/>
          <p:cNvSpPr/>
          <p:nvPr/>
        </p:nvSpPr>
        <p:spPr>
          <a:xfrm>
            <a:off x="6022894" y="8972782"/>
            <a:ext cx="580799" cy="582139"/>
          </a:xfrm>
          <a:custGeom>
            <a:avLst/>
            <a:gdLst/>
            <a:ahLst/>
            <a:cxnLst/>
            <a:rect l="l" t="t" r="r" b="b"/>
            <a:pathLst>
              <a:path w="10396" h="10420" extrusionOk="0">
                <a:moveTo>
                  <a:pt x="3359" y="941"/>
                </a:moveTo>
                <a:lnTo>
                  <a:pt x="3132" y="1215"/>
                </a:lnTo>
                <a:lnTo>
                  <a:pt x="2763" y="1870"/>
                </a:lnTo>
                <a:lnTo>
                  <a:pt x="2478" y="2632"/>
                </a:lnTo>
                <a:lnTo>
                  <a:pt x="2311" y="3466"/>
                </a:lnTo>
                <a:lnTo>
                  <a:pt x="2275" y="3906"/>
                </a:lnTo>
                <a:lnTo>
                  <a:pt x="703" y="3906"/>
                </a:lnTo>
                <a:lnTo>
                  <a:pt x="811" y="3478"/>
                </a:lnTo>
                <a:lnTo>
                  <a:pt x="1096" y="2823"/>
                </a:lnTo>
                <a:lnTo>
                  <a:pt x="1358" y="2406"/>
                </a:lnTo>
                <a:lnTo>
                  <a:pt x="1680" y="2001"/>
                </a:lnTo>
                <a:lnTo>
                  <a:pt x="2073" y="1644"/>
                </a:lnTo>
                <a:lnTo>
                  <a:pt x="2537" y="1322"/>
                </a:lnTo>
                <a:lnTo>
                  <a:pt x="3061" y="1049"/>
                </a:lnTo>
                <a:lnTo>
                  <a:pt x="3359" y="941"/>
                </a:lnTo>
                <a:close/>
                <a:moveTo>
                  <a:pt x="5180" y="656"/>
                </a:moveTo>
                <a:lnTo>
                  <a:pt x="5383" y="668"/>
                </a:lnTo>
                <a:lnTo>
                  <a:pt x="5800" y="787"/>
                </a:lnTo>
                <a:lnTo>
                  <a:pt x="6192" y="1025"/>
                </a:lnTo>
                <a:lnTo>
                  <a:pt x="6562" y="1382"/>
                </a:lnTo>
                <a:lnTo>
                  <a:pt x="6740" y="1608"/>
                </a:lnTo>
                <a:lnTo>
                  <a:pt x="6883" y="1834"/>
                </a:lnTo>
                <a:lnTo>
                  <a:pt x="7133" y="2346"/>
                </a:lnTo>
                <a:lnTo>
                  <a:pt x="7324" y="2930"/>
                </a:lnTo>
                <a:lnTo>
                  <a:pt x="7443" y="3573"/>
                </a:lnTo>
                <a:lnTo>
                  <a:pt x="7466" y="3906"/>
                </a:lnTo>
                <a:lnTo>
                  <a:pt x="2930" y="3906"/>
                </a:lnTo>
                <a:lnTo>
                  <a:pt x="2954" y="3573"/>
                </a:lnTo>
                <a:lnTo>
                  <a:pt x="3073" y="2930"/>
                </a:lnTo>
                <a:lnTo>
                  <a:pt x="3263" y="2346"/>
                </a:lnTo>
                <a:lnTo>
                  <a:pt x="3513" y="1834"/>
                </a:lnTo>
                <a:lnTo>
                  <a:pt x="3656" y="1608"/>
                </a:lnTo>
                <a:lnTo>
                  <a:pt x="3835" y="1382"/>
                </a:lnTo>
                <a:lnTo>
                  <a:pt x="4204" y="1025"/>
                </a:lnTo>
                <a:lnTo>
                  <a:pt x="4585" y="787"/>
                </a:lnTo>
                <a:lnTo>
                  <a:pt x="4990" y="668"/>
                </a:lnTo>
                <a:lnTo>
                  <a:pt x="5180" y="656"/>
                </a:lnTo>
                <a:close/>
                <a:moveTo>
                  <a:pt x="7038" y="941"/>
                </a:moveTo>
                <a:lnTo>
                  <a:pt x="7335" y="1049"/>
                </a:lnTo>
                <a:lnTo>
                  <a:pt x="7859" y="1322"/>
                </a:lnTo>
                <a:lnTo>
                  <a:pt x="8324" y="1644"/>
                </a:lnTo>
                <a:lnTo>
                  <a:pt x="8717" y="2001"/>
                </a:lnTo>
                <a:lnTo>
                  <a:pt x="9038" y="2406"/>
                </a:lnTo>
                <a:lnTo>
                  <a:pt x="9300" y="2823"/>
                </a:lnTo>
                <a:lnTo>
                  <a:pt x="9586" y="3478"/>
                </a:lnTo>
                <a:lnTo>
                  <a:pt x="9693" y="3906"/>
                </a:lnTo>
                <a:lnTo>
                  <a:pt x="8121" y="3906"/>
                </a:lnTo>
                <a:lnTo>
                  <a:pt x="8086" y="3466"/>
                </a:lnTo>
                <a:lnTo>
                  <a:pt x="7919" y="2632"/>
                </a:lnTo>
                <a:lnTo>
                  <a:pt x="7633" y="1870"/>
                </a:lnTo>
                <a:lnTo>
                  <a:pt x="7264" y="1215"/>
                </a:lnTo>
                <a:lnTo>
                  <a:pt x="7038" y="941"/>
                </a:lnTo>
                <a:close/>
                <a:moveTo>
                  <a:pt x="8514" y="4561"/>
                </a:moveTo>
                <a:lnTo>
                  <a:pt x="6585" y="6597"/>
                </a:lnTo>
                <a:lnTo>
                  <a:pt x="6383" y="6526"/>
                </a:lnTo>
                <a:lnTo>
                  <a:pt x="6169" y="6514"/>
                </a:lnTo>
                <a:lnTo>
                  <a:pt x="5526" y="6514"/>
                </a:lnTo>
                <a:lnTo>
                  <a:pt x="5526" y="4561"/>
                </a:lnTo>
                <a:close/>
                <a:moveTo>
                  <a:pt x="4859" y="4561"/>
                </a:moveTo>
                <a:lnTo>
                  <a:pt x="4859" y="6514"/>
                </a:lnTo>
                <a:lnTo>
                  <a:pt x="4204" y="6514"/>
                </a:lnTo>
                <a:lnTo>
                  <a:pt x="4002" y="6526"/>
                </a:lnTo>
                <a:lnTo>
                  <a:pt x="3811" y="6609"/>
                </a:lnTo>
                <a:lnTo>
                  <a:pt x="1882" y="4561"/>
                </a:lnTo>
                <a:close/>
                <a:moveTo>
                  <a:pt x="6169" y="7169"/>
                </a:moveTo>
                <a:lnTo>
                  <a:pt x="6300" y="7181"/>
                </a:lnTo>
                <a:lnTo>
                  <a:pt x="6478" y="7359"/>
                </a:lnTo>
                <a:lnTo>
                  <a:pt x="6502" y="7490"/>
                </a:lnTo>
                <a:lnTo>
                  <a:pt x="6502" y="9443"/>
                </a:lnTo>
                <a:lnTo>
                  <a:pt x="6478" y="9574"/>
                </a:lnTo>
                <a:lnTo>
                  <a:pt x="6300" y="9752"/>
                </a:lnTo>
                <a:lnTo>
                  <a:pt x="6169" y="9764"/>
                </a:lnTo>
                <a:lnTo>
                  <a:pt x="4204" y="9764"/>
                </a:lnTo>
                <a:lnTo>
                  <a:pt x="4085" y="9752"/>
                </a:lnTo>
                <a:lnTo>
                  <a:pt x="3894" y="9574"/>
                </a:lnTo>
                <a:lnTo>
                  <a:pt x="3871" y="9443"/>
                </a:lnTo>
                <a:lnTo>
                  <a:pt x="3871" y="7490"/>
                </a:lnTo>
                <a:lnTo>
                  <a:pt x="3894" y="7359"/>
                </a:lnTo>
                <a:lnTo>
                  <a:pt x="4085" y="7181"/>
                </a:lnTo>
                <a:lnTo>
                  <a:pt x="4204" y="7169"/>
                </a:lnTo>
                <a:close/>
                <a:moveTo>
                  <a:pt x="5180" y="1"/>
                </a:moveTo>
                <a:lnTo>
                  <a:pt x="4549" y="25"/>
                </a:lnTo>
                <a:lnTo>
                  <a:pt x="3430" y="227"/>
                </a:lnTo>
                <a:lnTo>
                  <a:pt x="2478" y="596"/>
                </a:lnTo>
                <a:lnTo>
                  <a:pt x="1692" y="1108"/>
                </a:lnTo>
                <a:lnTo>
                  <a:pt x="1061" y="1715"/>
                </a:lnTo>
                <a:lnTo>
                  <a:pt x="572" y="2406"/>
                </a:lnTo>
                <a:lnTo>
                  <a:pt x="239" y="3132"/>
                </a:lnTo>
                <a:lnTo>
                  <a:pt x="37" y="3871"/>
                </a:lnTo>
                <a:lnTo>
                  <a:pt x="1" y="4240"/>
                </a:lnTo>
                <a:lnTo>
                  <a:pt x="13" y="4359"/>
                </a:lnTo>
                <a:lnTo>
                  <a:pt x="180" y="4537"/>
                </a:lnTo>
                <a:lnTo>
                  <a:pt x="299" y="4561"/>
                </a:lnTo>
                <a:lnTo>
                  <a:pt x="989" y="4561"/>
                </a:lnTo>
                <a:lnTo>
                  <a:pt x="3323" y="7062"/>
                </a:lnTo>
                <a:lnTo>
                  <a:pt x="3251" y="7264"/>
                </a:lnTo>
                <a:lnTo>
                  <a:pt x="3228" y="7490"/>
                </a:lnTo>
                <a:lnTo>
                  <a:pt x="3228" y="9443"/>
                </a:lnTo>
                <a:lnTo>
                  <a:pt x="3240" y="9645"/>
                </a:lnTo>
                <a:lnTo>
                  <a:pt x="3394" y="9991"/>
                </a:lnTo>
                <a:lnTo>
                  <a:pt x="3656" y="10253"/>
                </a:lnTo>
                <a:lnTo>
                  <a:pt x="4013" y="10407"/>
                </a:lnTo>
                <a:lnTo>
                  <a:pt x="4204" y="10419"/>
                </a:lnTo>
                <a:lnTo>
                  <a:pt x="6169" y="10419"/>
                </a:lnTo>
                <a:lnTo>
                  <a:pt x="6371" y="10407"/>
                </a:lnTo>
                <a:lnTo>
                  <a:pt x="6728" y="10253"/>
                </a:lnTo>
                <a:lnTo>
                  <a:pt x="6990" y="9991"/>
                </a:lnTo>
                <a:lnTo>
                  <a:pt x="7133" y="9645"/>
                </a:lnTo>
                <a:lnTo>
                  <a:pt x="7145" y="9443"/>
                </a:lnTo>
                <a:lnTo>
                  <a:pt x="7145" y="7490"/>
                </a:lnTo>
                <a:lnTo>
                  <a:pt x="7133" y="7264"/>
                </a:lnTo>
                <a:lnTo>
                  <a:pt x="7050" y="7062"/>
                </a:lnTo>
                <a:lnTo>
                  <a:pt x="9407" y="4561"/>
                </a:lnTo>
                <a:lnTo>
                  <a:pt x="10086" y="4561"/>
                </a:lnTo>
                <a:lnTo>
                  <a:pt x="10217" y="4537"/>
                </a:lnTo>
                <a:lnTo>
                  <a:pt x="10384" y="4359"/>
                </a:lnTo>
                <a:lnTo>
                  <a:pt x="10396" y="4240"/>
                </a:lnTo>
                <a:lnTo>
                  <a:pt x="10348" y="3871"/>
                </a:lnTo>
                <a:lnTo>
                  <a:pt x="10157" y="3132"/>
                </a:lnTo>
                <a:lnTo>
                  <a:pt x="9812" y="2406"/>
                </a:lnTo>
                <a:lnTo>
                  <a:pt x="9336" y="1715"/>
                </a:lnTo>
                <a:lnTo>
                  <a:pt x="8693" y="1108"/>
                </a:lnTo>
                <a:lnTo>
                  <a:pt x="7907" y="596"/>
                </a:lnTo>
                <a:lnTo>
                  <a:pt x="6954" y="227"/>
                </a:lnTo>
                <a:lnTo>
                  <a:pt x="5835" y="25"/>
                </a:lnTo>
                <a:lnTo>
                  <a:pt x="519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60"/>
          <p:cNvSpPr/>
          <p:nvPr/>
        </p:nvSpPr>
        <p:spPr>
          <a:xfrm>
            <a:off x="7056590" y="8978145"/>
            <a:ext cx="721808" cy="576776"/>
          </a:xfrm>
          <a:custGeom>
            <a:avLst/>
            <a:gdLst/>
            <a:ahLst/>
            <a:cxnLst/>
            <a:rect l="l" t="t" r="r" b="b"/>
            <a:pathLst>
              <a:path w="12920" h="10324" extrusionOk="0">
                <a:moveTo>
                  <a:pt x="11515" y="643"/>
                </a:moveTo>
                <a:lnTo>
                  <a:pt x="11753" y="738"/>
                </a:lnTo>
                <a:lnTo>
                  <a:pt x="11860" y="834"/>
                </a:lnTo>
                <a:lnTo>
                  <a:pt x="12098" y="1072"/>
                </a:lnTo>
                <a:lnTo>
                  <a:pt x="12182" y="1179"/>
                </a:lnTo>
                <a:lnTo>
                  <a:pt x="12277" y="1405"/>
                </a:lnTo>
                <a:lnTo>
                  <a:pt x="12277" y="1655"/>
                </a:lnTo>
                <a:lnTo>
                  <a:pt x="12182" y="1893"/>
                </a:lnTo>
                <a:lnTo>
                  <a:pt x="12098" y="1989"/>
                </a:lnTo>
                <a:lnTo>
                  <a:pt x="11551" y="2536"/>
                </a:lnTo>
                <a:lnTo>
                  <a:pt x="10372" y="1381"/>
                </a:lnTo>
                <a:lnTo>
                  <a:pt x="10931" y="834"/>
                </a:lnTo>
                <a:lnTo>
                  <a:pt x="11027" y="750"/>
                </a:lnTo>
                <a:lnTo>
                  <a:pt x="11265" y="643"/>
                </a:lnTo>
                <a:close/>
                <a:moveTo>
                  <a:pt x="9943" y="1846"/>
                </a:moveTo>
                <a:lnTo>
                  <a:pt x="11098" y="3001"/>
                </a:lnTo>
                <a:lnTo>
                  <a:pt x="8181" y="5918"/>
                </a:lnTo>
                <a:lnTo>
                  <a:pt x="8038" y="6037"/>
                </a:lnTo>
                <a:lnTo>
                  <a:pt x="7859" y="6096"/>
                </a:lnTo>
                <a:lnTo>
                  <a:pt x="6609" y="6358"/>
                </a:lnTo>
                <a:lnTo>
                  <a:pt x="6871" y="5096"/>
                </a:lnTo>
                <a:lnTo>
                  <a:pt x="6919" y="4918"/>
                </a:lnTo>
                <a:lnTo>
                  <a:pt x="7038" y="4775"/>
                </a:lnTo>
                <a:lnTo>
                  <a:pt x="9943" y="1846"/>
                </a:lnTo>
                <a:close/>
                <a:moveTo>
                  <a:pt x="2501" y="5930"/>
                </a:moveTo>
                <a:lnTo>
                  <a:pt x="2323" y="6013"/>
                </a:lnTo>
                <a:lnTo>
                  <a:pt x="2192" y="6144"/>
                </a:lnTo>
                <a:lnTo>
                  <a:pt x="2120" y="6311"/>
                </a:lnTo>
                <a:lnTo>
                  <a:pt x="2108" y="6418"/>
                </a:lnTo>
                <a:lnTo>
                  <a:pt x="2120" y="6513"/>
                </a:lnTo>
                <a:lnTo>
                  <a:pt x="2192" y="6692"/>
                </a:lnTo>
                <a:lnTo>
                  <a:pt x="2323" y="6823"/>
                </a:lnTo>
                <a:lnTo>
                  <a:pt x="2501" y="6894"/>
                </a:lnTo>
                <a:lnTo>
                  <a:pt x="2597" y="6906"/>
                </a:lnTo>
                <a:lnTo>
                  <a:pt x="2704" y="6894"/>
                </a:lnTo>
                <a:lnTo>
                  <a:pt x="2871" y="6823"/>
                </a:lnTo>
                <a:lnTo>
                  <a:pt x="3013" y="6692"/>
                </a:lnTo>
                <a:lnTo>
                  <a:pt x="3085" y="6513"/>
                </a:lnTo>
                <a:lnTo>
                  <a:pt x="3085" y="6418"/>
                </a:lnTo>
                <a:lnTo>
                  <a:pt x="3085" y="6311"/>
                </a:lnTo>
                <a:lnTo>
                  <a:pt x="3013" y="6144"/>
                </a:lnTo>
                <a:lnTo>
                  <a:pt x="2871" y="6013"/>
                </a:lnTo>
                <a:lnTo>
                  <a:pt x="2704" y="5930"/>
                </a:lnTo>
                <a:close/>
                <a:moveTo>
                  <a:pt x="4454" y="5930"/>
                </a:moveTo>
                <a:lnTo>
                  <a:pt x="4276" y="6013"/>
                </a:lnTo>
                <a:lnTo>
                  <a:pt x="4145" y="6144"/>
                </a:lnTo>
                <a:lnTo>
                  <a:pt x="4073" y="6311"/>
                </a:lnTo>
                <a:lnTo>
                  <a:pt x="4073" y="6418"/>
                </a:lnTo>
                <a:lnTo>
                  <a:pt x="4073" y="6513"/>
                </a:lnTo>
                <a:lnTo>
                  <a:pt x="4145" y="6692"/>
                </a:lnTo>
                <a:lnTo>
                  <a:pt x="4276" y="6823"/>
                </a:lnTo>
                <a:lnTo>
                  <a:pt x="4454" y="6894"/>
                </a:lnTo>
                <a:lnTo>
                  <a:pt x="4561" y="6906"/>
                </a:lnTo>
                <a:lnTo>
                  <a:pt x="4657" y="6894"/>
                </a:lnTo>
                <a:lnTo>
                  <a:pt x="4835" y="6823"/>
                </a:lnTo>
                <a:lnTo>
                  <a:pt x="4966" y="6692"/>
                </a:lnTo>
                <a:lnTo>
                  <a:pt x="5038" y="6513"/>
                </a:lnTo>
                <a:lnTo>
                  <a:pt x="5049" y="6418"/>
                </a:lnTo>
                <a:lnTo>
                  <a:pt x="5038" y="6311"/>
                </a:lnTo>
                <a:lnTo>
                  <a:pt x="4966" y="6144"/>
                </a:lnTo>
                <a:lnTo>
                  <a:pt x="4835" y="6013"/>
                </a:lnTo>
                <a:lnTo>
                  <a:pt x="4657" y="5930"/>
                </a:lnTo>
                <a:close/>
                <a:moveTo>
                  <a:pt x="11146" y="0"/>
                </a:moveTo>
                <a:lnTo>
                  <a:pt x="10669" y="203"/>
                </a:lnTo>
                <a:lnTo>
                  <a:pt x="10467" y="369"/>
                </a:lnTo>
                <a:lnTo>
                  <a:pt x="6574" y="4310"/>
                </a:lnTo>
                <a:lnTo>
                  <a:pt x="6454" y="4453"/>
                </a:lnTo>
                <a:lnTo>
                  <a:pt x="6276" y="4787"/>
                </a:lnTo>
                <a:lnTo>
                  <a:pt x="6228" y="4965"/>
                </a:lnTo>
                <a:lnTo>
                  <a:pt x="5859" y="6704"/>
                </a:lnTo>
                <a:lnTo>
                  <a:pt x="5847" y="6787"/>
                </a:lnTo>
                <a:lnTo>
                  <a:pt x="5895" y="6930"/>
                </a:lnTo>
                <a:lnTo>
                  <a:pt x="5954" y="7001"/>
                </a:lnTo>
                <a:lnTo>
                  <a:pt x="6014" y="7061"/>
                </a:lnTo>
                <a:lnTo>
                  <a:pt x="6157" y="7097"/>
                </a:lnTo>
                <a:lnTo>
                  <a:pt x="6252" y="7097"/>
                </a:lnTo>
                <a:lnTo>
                  <a:pt x="7990" y="6727"/>
                </a:lnTo>
                <a:lnTo>
                  <a:pt x="8169" y="6680"/>
                </a:lnTo>
                <a:lnTo>
                  <a:pt x="8502" y="6501"/>
                </a:lnTo>
                <a:lnTo>
                  <a:pt x="8645" y="6370"/>
                </a:lnTo>
                <a:lnTo>
                  <a:pt x="12563" y="2453"/>
                </a:lnTo>
                <a:lnTo>
                  <a:pt x="12729" y="2250"/>
                </a:lnTo>
                <a:lnTo>
                  <a:pt x="12920" y="1786"/>
                </a:lnTo>
                <a:lnTo>
                  <a:pt x="12920" y="1286"/>
                </a:lnTo>
                <a:lnTo>
                  <a:pt x="12729" y="810"/>
                </a:lnTo>
                <a:lnTo>
                  <a:pt x="12563" y="607"/>
                </a:lnTo>
                <a:lnTo>
                  <a:pt x="12313" y="369"/>
                </a:lnTo>
                <a:lnTo>
                  <a:pt x="12110" y="191"/>
                </a:lnTo>
                <a:lnTo>
                  <a:pt x="11646" y="0"/>
                </a:lnTo>
                <a:close/>
                <a:moveTo>
                  <a:pt x="1299" y="2512"/>
                </a:moveTo>
                <a:lnTo>
                  <a:pt x="1037" y="2524"/>
                </a:lnTo>
                <a:lnTo>
                  <a:pt x="573" y="2727"/>
                </a:lnTo>
                <a:lnTo>
                  <a:pt x="215" y="3084"/>
                </a:lnTo>
                <a:lnTo>
                  <a:pt x="13" y="3548"/>
                </a:lnTo>
                <a:lnTo>
                  <a:pt x="1" y="3810"/>
                </a:lnTo>
                <a:lnTo>
                  <a:pt x="1" y="9025"/>
                </a:lnTo>
                <a:lnTo>
                  <a:pt x="13" y="9287"/>
                </a:lnTo>
                <a:lnTo>
                  <a:pt x="215" y="9752"/>
                </a:lnTo>
                <a:lnTo>
                  <a:pt x="573" y="10109"/>
                </a:lnTo>
                <a:lnTo>
                  <a:pt x="1037" y="10311"/>
                </a:lnTo>
                <a:lnTo>
                  <a:pt x="1299" y="10323"/>
                </a:lnTo>
                <a:lnTo>
                  <a:pt x="10419" y="10323"/>
                </a:lnTo>
                <a:lnTo>
                  <a:pt x="10681" y="10311"/>
                </a:lnTo>
                <a:lnTo>
                  <a:pt x="11146" y="10109"/>
                </a:lnTo>
                <a:lnTo>
                  <a:pt x="11503" y="9752"/>
                </a:lnTo>
                <a:lnTo>
                  <a:pt x="11705" y="9287"/>
                </a:lnTo>
                <a:lnTo>
                  <a:pt x="11717" y="9025"/>
                </a:lnTo>
                <a:lnTo>
                  <a:pt x="11717" y="5441"/>
                </a:lnTo>
                <a:lnTo>
                  <a:pt x="11705" y="5310"/>
                </a:lnTo>
                <a:lnTo>
                  <a:pt x="11527" y="5132"/>
                </a:lnTo>
                <a:lnTo>
                  <a:pt x="11396" y="5120"/>
                </a:lnTo>
                <a:lnTo>
                  <a:pt x="11265" y="5132"/>
                </a:lnTo>
                <a:lnTo>
                  <a:pt x="11086" y="5310"/>
                </a:lnTo>
                <a:lnTo>
                  <a:pt x="11062" y="5441"/>
                </a:lnTo>
                <a:lnTo>
                  <a:pt x="11062" y="9025"/>
                </a:lnTo>
                <a:lnTo>
                  <a:pt x="11062" y="9156"/>
                </a:lnTo>
                <a:lnTo>
                  <a:pt x="10955" y="9395"/>
                </a:lnTo>
                <a:lnTo>
                  <a:pt x="10777" y="9561"/>
                </a:lnTo>
                <a:lnTo>
                  <a:pt x="10550" y="9668"/>
                </a:lnTo>
                <a:lnTo>
                  <a:pt x="10419" y="9680"/>
                </a:lnTo>
                <a:lnTo>
                  <a:pt x="1299" y="9680"/>
                </a:lnTo>
                <a:lnTo>
                  <a:pt x="1168" y="9668"/>
                </a:lnTo>
                <a:lnTo>
                  <a:pt x="930" y="9561"/>
                </a:lnTo>
                <a:lnTo>
                  <a:pt x="751" y="9395"/>
                </a:lnTo>
                <a:lnTo>
                  <a:pt x="656" y="9156"/>
                </a:lnTo>
                <a:lnTo>
                  <a:pt x="644" y="9025"/>
                </a:lnTo>
                <a:lnTo>
                  <a:pt x="644" y="3810"/>
                </a:lnTo>
                <a:lnTo>
                  <a:pt x="656" y="3679"/>
                </a:lnTo>
                <a:lnTo>
                  <a:pt x="751" y="3441"/>
                </a:lnTo>
                <a:lnTo>
                  <a:pt x="930" y="3274"/>
                </a:lnTo>
                <a:lnTo>
                  <a:pt x="1168" y="3167"/>
                </a:lnTo>
                <a:lnTo>
                  <a:pt x="6181" y="3167"/>
                </a:lnTo>
                <a:lnTo>
                  <a:pt x="6312" y="3143"/>
                </a:lnTo>
                <a:lnTo>
                  <a:pt x="6490" y="2965"/>
                </a:lnTo>
                <a:lnTo>
                  <a:pt x="6514" y="2834"/>
                </a:lnTo>
                <a:lnTo>
                  <a:pt x="6490" y="2703"/>
                </a:lnTo>
                <a:lnTo>
                  <a:pt x="6312" y="2524"/>
                </a:lnTo>
                <a:lnTo>
                  <a:pt x="6181" y="251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60"/>
          <p:cNvSpPr/>
          <p:nvPr/>
        </p:nvSpPr>
        <p:spPr>
          <a:xfrm>
            <a:off x="8181460" y="8972782"/>
            <a:ext cx="681863" cy="582139"/>
          </a:xfrm>
          <a:custGeom>
            <a:avLst/>
            <a:gdLst/>
            <a:ahLst/>
            <a:cxnLst/>
            <a:rect l="l" t="t" r="r" b="b"/>
            <a:pathLst>
              <a:path w="12205" h="10420" extrusionOk="0">
                <a:moveTo>
                  <a:pt x="3037" y="656"/>
                </a:moveTo>
                <a:lnTo>
                  <a:pt x="3203" y="739"/>
                </a:lnTo>
                <a:lnTo>
                  <a:pt x="3322" y="870"/>
                </a:lnTo>
                <a:lnTo>
                  <a:pt x="3394" y="1049"/>
                </a:lnTo>
                <a:lnTo>
                  <a:pt x="3406" y="1144"/>
                </a:lnTo>
                <a:lnTo>
                  <a:pt x="3394" y="1239"/>
                </a:lnTo>
                <a:lnTo>
                  <a:pt x="3322" y="1418"/>
                </a:lnTo>
                <a:lnTo>
                  <a:pt x="3203" y="1549"/>
                </a:lnTo>
                <a:lnTo>
                  <a:pt x="3037" y="1620"/>
                </a:lnTo>
                <a:lnTo>
                  <a:pt x="2929" y="1632"/>
                </a:lnTo>
                <a:lnTo>
                  <a:pt x="2834" y="1620"/>
                </a:lnTo>
                <a:lnTo>
                  <a:pt x="2656" y="1549"/>
                </a:lnTo>
                <a:lnTo>
                  <a:pt x="2525" y="1418"/>
                </a:lnTo>
                <a:lnTo>
                  <a:pt x="2453" y="1239"/>
                </a:lnTo>
                <a:lnTo>
                  <a:pt x="2441" y="1144"/>
                </a:lnTo>
                <a:lnTo>
                  <a:pt x="2453" y="1049"/>
                </a:lnTo>
                <a:lnTo>
                  <a:pt x="2525" y="870"/>
                </a:lnTo>
                <a:lnTo>
                  <a:pt x="2656" y="739"/>
                </a:lnTo>
                <a:lnTo>
                  <a:pt x="2834" y="656"/>
                </a:lnTo>
                <a:close/>
                <a:moveTo>
                  <a:pt x="9526" y="656"/>
                </a:moveTo>
                <a:lnTo>
                  <a:pt x="9704" y="739"/>
                </a:lnTo>
                <a:lnTo>
                  <a:pt x="9835" y="870"/>
                </a:lnTo>
                <a:lnTo>
                  <a:pt x="9907" y="1037"/>
                </a:lnTo>
                <a:lnTo>
                  <a:pt x="9919" y="1144"/>
                </a:lnTo>
                <a:lnTo>
                  <a:pt x="9907" y="1239"/>
                </a:lnTo>
                <a:lnTo>
                  <a:pt x="9835" y="1418"/>
                </a:lnTo>
                <a:lnTo>
                  <a:pt x="9704" y="1549"/>
                </a:lnTo>
                <a:lnTo>
                  <a:pt x="9526" y="1620"/>
                </a:lnTo>
                <a:lnTo>
                  <a:pt x="9430" y="1632"/>
                </a:lnTo>
                <a:lnTo>
                  <a:pt x="9323" y="1620"/>
                </a:lnTo>
                <a:lnTo>
                  <a:pt x="9157" y="1549"/>
                </a:lnTo>
                <a:lnTo>
                  <a:pt x="9014" y="1418"/>
                </a:lnTo>
                <a:lnTo>
                  <a:pt x="8942" y="1239"/>
                </a:lnTo>
                <a:lnTo>
                  <a:pt x="8942" y="1144"/>
                </a:lnTo>
                <a:lnTo>
                  <a:pt x="8942" y="1037"/>
                </a:lnTo>
                <a:lnTo>
                  <a:pt x="9026" y="870"/>
                </a:lnTo>
                <a:lnTo>
                  <a:pt x="9157" y="739"/>
                </a:lnTo>
                <a:lnTo>
                  <a:pt x="9335" y="656"/>
                </a:lnTo>
                <a:close/>
                <a:moveTo>
                  <a:pt x="2929" y="1"/>
                </a:moveTo>
                <a:lnTo>
                  <a:pt x="2703" y="13"/>
                </a:lnTo>
                <a:lnTo>
                  <a:pt x="2286" y="191"/>
                </a:lnTo>
                <a:lnTo>
                  <a:pt x="1977" y="501"/>
                </a:lnTo>
                <a:lnTo>
                  <a:pt x="1810" y="906"/>
                </a:lnTo>
                <a:lnTo>
                  <a:pt x="1798" y="1144"/>
                </a:lnTo>
                <a:lnTo>
                  <a:pt x="1810" y="1370"/>
                </a:lnTo>
                <a:lnTo>
                  <a:pt x="1977" y="1787"/>
                </a:lnTo>
                <a:lnTo>
                  <a:pt x="2286" y="2096"/>
                </a:lnTo>
                <a:lnTo>
                  <a:pt x="2703" y="2263"/>
                </a:lnTo>
                <a:lnTo>
                  <a:pt x="2929" y="2287"/>
                </a:lnTo>
                <a:lnTo>
                  <a:pt x="3168" y="2263"/>
                </a:lnTo>
                <a:lnTo>
                  <a:pt x="3572" y="2096"/>
                </a:lnTo>
                <a:lnTo>
                  <a:pt x="3870" y="1787"/>
                </a:lnTo>
                <a:lnTo>
                  <a:pt x="4037" y="1370"/>
                </a:lnTo>
                <a:lnTo>
                  <a:pt x="4049" y="1144"/>
                </a:lnTo>
                <a:lnTo>
                  <a:pt x="4037" y="906"/>
                </a:lnTo>
                <a:lnTo>
                  <a:pt x="3870" y="501"/>
                </a:lnTo>
                <a:lnTo>
                  <a:pt x="3572" y="191"/>
                </a:lnTo>
                <a:lnTo>
                  <a:pt x="3168" y="13"/>
                </a:lnTo>
                <a:lnTo>
                  <a:pt x="2929" y="1"/>
                </a:lnTo>
                <a:close/>
                <a:moveTo>
                  <a:pt x="9430" y="1"/>
                </a:moveTo>
                <a:lnTo>
                  <a:pt x="9192" y="13"/>
                </a:lnTo>
                <a:lnTo>
                  <a:pt x="8787" y="191"/>
                </a:lnTo>
                <a:lnTo>
                  <a:pt x="8478" y="501"/>
                </a:lnTo>
                <a:lnTo>
                  <a:pt x="8299" y="906"/>
                </a:lnTo>
                <a:lnTo>
                  <a:pt x="8287" y="1144"/>
                </a:lnTo>
                <a:lnTo>
                  <a:pt x="8299" y="1370"/>
                </a:lnTo>
                <a:lnTo>
                  <a:pt x="8478" y="1787"/>
                </a:lnTo>
                <a:lnTo>
                  <a:pt x="8787" y="2096"/>
                </a:lnTo>
                <a:lnTo>
                  <a:pt x="9192" y="2263"/>
                </a:lnTo>
                <a:lnTo>
                  <a:pt x="9430" y="2287"/>
                </a:lnTo>
                <a:lnTo>
                  <a:pt x="9657" y="2263"/>
                </a:lnTo>
                <a:lnTo>
                  <a:pt x="10062" y="2096"/>
                </a:lnTo>
                <a:lnTo>
                  <a:pt x="10359" y="1787"/>
                </a:lnTo>
                <a:lnTo>
                  <a:pt x="10526" y="1370"/>
                </a:lnTo>
                <a:lnTo>
                  <a:pt x="10550" y="1144"/>
                </a:lnTo>
                <a:lnTo>
                  <a:pt x="10526" y="906"/>
                </a:lnTo>
                <a:lnTo>
                  <a:pt x="10359" y="501"/>
                </a:lnTo>
                <a:lnTo>
                  <a:pt x="10062" y="191"/>
                </a:lnTo>
                <a:lnTo>
                  <a:pt x="9657" y="13"/>
                </a:lnTo>
                <a:lnTo>
                  <a:pt x="9430" y="1"/>
                </a:lnTo>
                <a:close/>
                <a:moveTo>
                  <a:pt x="2727" y="2608"/>
                </a:moveTo>
                <a:lnTo>
                  <a:pt x="2501" y="2620"/>
                </a:lnTo>
                <a:lnTo>
                  <a:pt x="2084" y="2727"/>
                </a:lnTo>
                <a:lnTo>
                  <a:pt x="1715" y="2954"/>
                </a:lnTo>
                <a:lnTo>
                  <a:pt x="1417" y="3251"/>
                </a:lnTo>
                <a:lnTo>
                  <a:pt x="1298" y="3442"/>
                </a:lnTo>
                <a:lnTo>
                  <a:pt x="48" y="5704"/>
                </a:lnTo>
                <a:lnTo>
                  <a:pt x="0" y="5823"/>
                </a:lnTo>
                <a:lnTo>
                  <a:pt x="60" y="6061"/>
                </a:lnTo>
                <a:lnTo>
                  <a:pt x="167" y="6145"/>
                </a:lnTo>
                <a:lnTo>
                  <a:pt x="286" y="6192"/>
                </a:lnTo>
                <a:lnTo>
                  <a:pt x="536" y="6121"/>
                </a:lnTo>
                <a:lnTo>
                  <a:pt x="619" y="6026"/>
                </a:lnTo>
                <a:lnTo>
                  <a:pt x="1870" y="3763"/>
                </a:lnTo>
                <a:lnTo>
                  <a:pt x="1941" y="3644"/>
                </a:lnTo>
                <a:lnTo>
                  <a:pt x="2120" y="3466"/>
                </a:lnTo>
                <a:lnTo>
                  <a:pt x="2346" y="3335"/>
                </a:lnTo>
                <a:lnTo>
                  <a:pt x="2596" y="3263"/>
                </a:lnTo>
                <a:lnTo>
                  <a:pt x="3275" y="3263"/>
                </a:lnTo>
                <a:lnTo>
                  <a:pt x="3525" y="3335"/>
                </a:lnTo>
                <a:lnTo>
                  <a:pt x="3751" y="3466"/>
                </a:lnTo>
                <a:lnTo>
                  <a:pt x="3930" y="3644"/>
                </a:lnTo>
                <a:lnTo>
                  <a:pt x="4001" y="3763"/>
                </a:lnTo>
                <a:lnTo>
                  <a:pt x="5251" y="6026"/>
                </a:lnTo>
                <a:lnTo>
                  <a:pt x="5299" y="6097"/>
                </a:lnTo>
                <a:lnTo>
                  <a:pt x="5454" y="6180"/>
                </a:lnTo>
                <a:lnTo>
                  <a:pt x="5537" y="6192"/>
                </a:lnTo>
                <a:lnTo>
                  <a:pt x="5620" y="6180"/>
                </a:lnTo>
                <a:lnTo>
                  <a:pt x="5692" y="6145"/>
                </a:lnTo>
                <a:lnTo>
                  <a:pt x="5799" y="6073"/>
                </a:lnTo>
                <a:lnTo>
                  <a:pt x="5870" y="5823"/>
                </a:lnTo>
                <a:lnTo>
                  <a:pt x="5823" y="5704"/>
                </a:lnTo>
                <a:lnTo>
                  <a:pt x="4573" y="3442"/>
                </a:lnTo>
                <a:lnTo>
                  <a:pt x="4453" y="3251"/>
                </a:lnTo>
                <a:lnTo>
                  <a:pt x="4156" y="2954"/>
                </a:lnTo>
                <a:lnTo>
                  <a:pt x="3787" y="2727"/>
                </a:lnTo>
                <a:lnTo>
                  <a:pt x="3370" y="2620"/>
                </a:lnTo>
                <a:lnTo>
                  <a:pt x="3144" y="2608"/>
                </a:lnTo>
                <a:close/>
                <a:moveTo>
                  <a:pt x="9395" y="2608"/>
                </a:moveTo>
                <a:lnTo>
                  <a:pt x="9180" y="2620"/>
                </a:lnTo>
                <a:lnTo>
                  <a:pt x="8764" y="2727"/>
                </a:lnTo>
                <a:lnTo>
                  <a:pt x="8395" y="2954"/>
                </a:lnTo>
                <a:lnTo>
                  <a:pt x="8085" y="3263"/>
                </a:lnTo>
                <a:lnTo>
                  <a:pt x="7978" y="3442"/>
                </a:lnTo>
                <a:lnTo>
                  <a:pt x="6704" y="5704"/>
                </a:lnTo>
                <a:lnTo>
                  <a:pt x="6656" y="5823"/>
                </a:lnTo>
                <a:lnTo>
                  <a:pt x="6728" y="6073"/>
                </a:lnTo>
                <a:lnTo>
                  <a:pt x="6823" y="6145"/>
                </a:lnTo>
                <a:lnTo>
                  <a:pt x="6954" y="6192"/>
                </a:lnTo>
                <a:lnTo>
                  <a:pt x="7192" y="6121"/>
                </a:lnTo>
                <a:lnTo>
                  <a:pt x="7275" y="6026"/>
                </a:lnTo>
                <a:lnTo>
                  <a:pt x="8526" y="3763"/>
                </a:lnTo>
                <a:lnTo>
                  <a:pt x="8597" y="3644"/>
                </a:lnTo>
                <a:lnTo>
                  <a:pt x="8787" y="3466"/>
                </a:lnTo>
                <a:lnTo>
                  <a:pt x="9014" y="3335"/>
                </a:lnTo>
                <a:lnTo>
                  <a:pt x="9264" y="3263"/>
                </a:lnTo>
                <a:lnTo>
                  <a:pt x="9621" y="3263"/>
                </a:lnTo>
                <a:lnTo>
                  <a:pt x="9871" y="3335"/>
                </a:lnTo>
                <a:lnTo>
                  <a:pt x="10097" y="3466"/>
                </a:lnTo>
                <a:lnTo>
                  <a:pt x="10276" y="3644"/>
                </a:lnTo>
                <a:lnTo>
                  <a:pt x="10347" y="3763"/>
                </a:lnTo>
                <a:lnTo>
                  <a:pt x="11609" y="6026"/>
                </a:lnTo>
                <a:lnTo>
                  <a:pt x="11657" y="6097"/>
                </a:lnTo>
                <a:lnTo>
                  <a:pt x="11800" y="6180"/>
                </a:lnTo>
                <a:lnTo>
                  <a:pt x="11871" y="6192"/>
                </a:lnTo>
                <a:lnTo>
                  <a:pt x="11955" y="6180"/>
                </a:lnTo>
                <a:lnTo>
                  <a:pt x="12026" y="6145"/>
                </a:lnTo>
                <a:lnTo>
                  <a:pt x="12086" y="6109"/>
                </a:lnTo>
                <a:lnTo>
                  <a:pt x="12169" y="6014"/>
                </a:lnTo>
                <a:lnTo>
                  <a:pt x="12205" y="5883"/>
                </a:lnTo>
                <a:lnTo>
                  <a:pt x="12193" y="5764"/>
                </a:lnTo>
                <a:lnTo>
                  <a:pt x="12157" y="5704"/>
                </a:lnTo>
                <a:lnTo>
                  <a:pt x="10895" y="3442"/>
                </a:lnTo>
                <a:lnTo>
                  <a:pt x="10788" y="3263"/>
                </a:lnTo>
                <a:lnTo>
                  <a:pt x="10490" y="2954"/>
                </a:lnTo>
                <a:lnTo>
                  <a:pt x="10133" y="2727"/>
                </a:lnTo>
                <a:lnTo>
                  <a:pt x="9716" y="2620"/>
                </a:lnTo>
                <a:lnTo>
                  <a:pt x="9490" y="2608"/>
                </a:lnTo>
                <a:close/>
                <a:moveTo>
                  <a:pt x="1989" y="4883"/>
                </a:moveTo>
                <a:lnTo>
                  <a:pt x="1858" y="4906"/>
                </a:lnTo>
                <a:lnTo>
                  <a:pt x="1679" y="5085"/>
                </a:lnTo>
                <a:lnTo>
                  <a:pt x="1667" y="5216"/>
                </a:lnTo>
                <a:lnTo>
                  <a:pt x="1667" y="10098"/>
                </a:lnTo>
                <a:lnTo>
                  <a:pt x="1679" y="10229"/>
                </a:lnTo>
                <a:lnTo>
                  <a:pt x="1858" y="10407"/>
                </a:lnTo>
                <a:lnTo>
                  <a:pt x="1989" y="10419"/>
                </a:lnTo>
                <a:lnTo>
                  <a:pt x="2120" y="10407"/>
                </a:lnTo>
                <a:lnTo>
                  <a:pt x="2286" y="10229"/>
                </a:lnTo>
                <a:lnTo>
                  <a:pt x="2298" y="10098"/>
                </a:lnTo>
                <a:lnTo>
                  <a:pt x="2298" y="7490"/>
                </a:lnTo>
                <a:lnTo>
                  <a:pt x="3584" y="7490"/>
                </a:lnTo>
                <a:lnTo>
                  <a:pt x="3584" y="10098"/>
                </a:lnTo>
                <a:lnTo>
                  <a:pt x="3596" y="10229"/>
                </a:lnTo>
                <a:lnTo>
                  <a:pt x="3775" y="10407"/>
                </a:lnTo>
                <a:lnTo>
                  <a:pt x="3906" y="10419"/>
                </a:lnTo>
                <a:lnTo>
                  <a:pt x="4037" y="10407"/>
                </a:lnTo>
                <a:lnTo>
                  <a:pt x="4215" y="10229"/>
                </a:lnTo>
                <a:lnTo>
                  <a:pt x="4239" y="10098"/>
                </a:lnTo>
                <a:lnTo>
                  <a:pt x="4239" y="5216"/>
                </a:lnTo>
                <a:lnTo>
                  <a:pt x="4215" y="5085"/>
                </a:lnTo>
                <a:lnTo>
                  <a:pt x="4037" y="4906"/>
                </a:lnTo>
                <a:lnTo>
                  <a:pt x="3906" y="4883"/>
                </a:lnTo>
                <a:lnTo>
                  <a:pt x="3775" y="4906"/>
                </a:lnTo>
                <a:lnTo>
                  <a:pt x="3596" y="5085"/>
                </a:lnTo>
                <a:lnTo>
                  <a:pt x="3584" y="5216"/>
                </a:lnTo>
                <a:lnTo>
                  <a:pt x="3584" y="6835"/>
                </a:lnTo>
                <a:lnTo>
                  <a:pt x="2298" y="6835"/>
                </a:lnTo>
                <a:lnTo>
                  <a:pt x="2298" y="5216"/>
                </a:lnTo>
                <a:lnTo>
                  <a:pt x="2274" y="5085"/>
                </a:lnTo>
                <a:lnTo>
                  <a:pt x="2108" y="4906"/>
                </a:lnTo>
                <a:lnTo>
                  <a:pt x="1989" y="4883"/>
                </a:lnTo>
                <a:close/>
                <a:moveTo>
                  <a:pt x="8657" y="4883"/>
                </a:moveTo>
                <a:lnTo>
                  <a:pt x="8418" y="4954"/>
                </a:lnTo>
                <a:lnTo>
                  <a:pt x="8335" y="5073"/>
                </a:lnTo>
                <a:lnTo>
                  <a:pt x="7049" y="7669"/>
                </a:lnTo>
                <a:lnTo>
                  <a:pt x="7025" y="7752"/>
                </a:lnTo>
                <a:lnTo>
                  <a:pt x="7025" y="7919"/>
                </a:lnTo>
                <a:lnTo>
                  <a:pt x="7073" y="7990"/>
                </a:lnTo>
                <a:lnTo>
                  <a:pt x="7109" y="8050"/>
                </a:lnTo>
                <a:lnTo>
                  <a:pt x="7240" y="8133"/>
                </a:lnTo>
                <a:lnTo>
                  <a:pt x="7311" y="8145"/>
                </a:lnTo>
                <a:lnTo>
                  <a:pt x="8109" y="8145"/>
                </a:lnTo>
                <a:lnTo>
                  <a:pt x="8109" y="10098"/>
                </a:lnTo>
                <a:lnTo>
                  <a:pt x="8121" y="10229"/>
                </a:lnTo>
                <a:lnTo>
                  <a:pt x="8299" y="10407"/>
                </a:lnTo>
                <a:lnTo>
                  <a:pt x="8430" y="10419"/>
                </a:lnTo>
                <a:lnTo>
                  <a:pt x="8561" y="10407"/>
                </a:lnTo>
                <a:lnTo>
                  <a:pt x="8740" y="10229"/>
                </a:lnTo>
                <a:lnTo>
                  <a:pt x="8752" y="10098"/>
                </a:lnTo>
                <a:lnTo>
                  <a:pt x="8752" y="8145"/>
                </a:lnTo>
                <a:lnTo>
                  <a:pt x="10038" y="8145"/>
                </a:lnTo>
                <a:lnTo>
                  <a:pt x="10038" y="10098"/>
                </a:lnTo>
                <a:lnTo>
                  <a:pt x="10062" y="10229"/>
                </a:lnTo>
                <a:lnTo>
                  <a:pt x="10228" y="10407"/>
                </a:lnTo>
                <a:lnTo>
                  <a:pt x="10347" y="10419"/>
                </a:lnTo>
                <a:lnTo>
                  <a:pt x="10466" y="10407"/>
                </a:lnTo>
                <a:lnTo>
                  <a:pt x="10657" y="10229"/>
                </a:lnTo>
                <a:lnTo>
                  <a:pt x="10669" y="10098"/>
                </a:lnTo>
                <a:lnTo>
                  <a:pt x="10669" y="8145"/>
                </a:lnTo>
                <a:lnTo>
                  <a:pt x="11467" y="8145"/>
                </a:lnTo>
                <a:lnTo>
                  <a:pt x="11550" y="8133"/>
                </a:lnTo>
                <a:lnTo>
                  <a:pt x="11693" y="8050"/>
                </a:lnTo>
                <a:lnTo>
                  <a:pt x="11752" y="7990"/>
                </a:lnTo>
                <a:lnTo>
                  <a:pt x="11788" y="7907"/>
                </a:lnTo>
                <a:lnTo>
                  <a:pt x="11788" y="7752"/>
                </a:lnTo>
                <a:lnTo>
                  <a:pt x="11764" y="7669"/>
                </a:lnTo>
                <a:lnTo>
                  <a:pt x="10550" y="5061"/>
                </a:lnTo>
                <a:lnTo>
                  <a:pt x="10478" y="4954"/>
                </a:lnTo>
                <a:lnTo>
                  <a:pt x="10240" y="4883"/>
                </a:lnTo>
                <a:lnTo>
                  <a:pt x="10109" y="4918"/>
                </a:lnTo>
                <a:lnTo>
                  <a:pt x="10002" y="4990"/>
                </a:lnTo>
                <a:lnTo>
                  <a:pt x="9931" y="5228"/>
                </a:lnTo>
                <a:lnTo>
                  <a:pt x="9966" y="5359"/>
                </a:lnTo>
                <a:lnTo>
                  <a:pt x="11038" y="7490"/>
                </a:lnTo>
                <a:lnTo>
                  <a:pt x="7859" y="7490"/>
                </a:lnTo>
                <a:lnTo>
                  <a:pt x="8918" y="5359"/>
                </a:lnTo>
                <a:lnTo>
                  <a:pt x="8966" y="5228"/>
                </a:lnTo>
                <a:lnTo>
                  <a:pt x="8883" y="5002"/>
                </a:lnTo>
                <a:lnTo>
                  <a:pt x="8776" y="4918"/>
                </a:lnTo>
                <a:lnTo>
                  <a:pt x="8657" y="488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60"/>
          <p:cNvSpPr/>
          <p:nvPr/>
        </p:nvSpPr>
        <p:spPr>
          <a:xfrm>
            <a:off x="1594083" y="8972782"/>
            <a:ext cx="582810" cy="582139"/>
          </a:xfrm>
          <a:custGeom>
            <a:avLst/>
            <a:gdLst/>
            <a:ahLst/>
            <a:cxnLst/>
            <a:rect l="l" t="t" r="r" b="b"/>
            <a:pathLst>
              <a:path w="10432" h="10420" extrusionOk="0">
                <a:moveTo>
                  <a:pt x="4561" y="3263"/>
                </a:moveTo>
                <a:lnTo>
                  <a:pt x="4299" y="3275"/>
                </a:lnTo>
                <a:lnTo>
                  <a:pt x="3835" y="3478"/>
                </a:lnTo>
                <a:lnTo>
                  <a:pt x="3478" y="3823"/>
                </a:lnTo>
                <a:lnTo>
                  <a:pt x="3275" y="4299"/>
                </a:lnTo>
                <a:lnTo>
                  <a:pt x="3263" y="4561"/>
                </a:lnTo>
                <a:lnTo>
                  <a:pt x="3918" y="4561"/>
                </a:lnTo>
                <a:lnTo>
                  <a:pt x="3918" y="4430"/>
                </a:lnTo>
                <a:lnTo>
                  <a:pt x="4025" y="4192"/>
                </a:lnTo>
                <a:lnTo>
                  <a:pt x="4204" y="4013"/>
                </a:lnTo>
                <a:lnTo>
                  <a:pt x="4430" y="3918"/>
                </a:lnTo>
                <a:lnTo>
                  <a:pt x="4561" y="3906"/>
                </a:lnTo>
                <a:lnTo>
                  <a:pt x="5216" y="3906"/>
                </a:lnTo>
                <a:lnTo>
                  <a:pt x="5216" y="3263"/>
                </a:lnTo>
                <a:close/>
                <a:moveTo>
                  <a:pt x="5871" y="3263"/>
                </a:moveTo>
                <a:lnTo>
                  <a:pt x="5871" y="3906"/>
                </a:lnTo>
                <a:lnTo>
                  <a:pt x="6514" y="3906"/>
                </a:lnTo>
                <a:lnTo>
                  <a:pt x="6514" y="5216"/>
                </a:lnTo>
                <a:lnTo>
                  <a:pt x="7169" y="5216"/>
                </a:lnTo>
                <a:lnTo>
                  <a:pt x="7169" y="3263"/>
                </a:lnTo>
                <a:close/>
                <a:moveTo>
                  <a:pt x="1311" y="1"/>
                </a:moveTo>
                <a:lnTo>
                  <a:pt x="1049" y="25"/>
                </a:lnTo>
                <a:lnTo>
                  <a:pt x="572" y="215"/>
                </a:lnTo>
                <a:lnTo>
                  <a:pt x="227" y="572"/>
                </a:lnTo>
                <a:lnTo>
                  <a:pt x="25" y="1037"/>
                </a:lnTo>
                <a:lnTo>
                  <a:pt x="1" y="1311"/>
                </a:lnTo>
                <a:lnTo>
                  <a:pt x="1" y="5859"/>
                </a:lnTo>
                <a:lnTo>
                  <a:pt x="25" y="6133"/>
                </a:lnTo>
                <a:lnTo>
                  <a:pt x="227" y="6597"/>
                </a:lnTo>
                <a:lnTo>
                  <a:pt x="572" y="6942"/>
                </a:lnTo>
                <a:lnTo>
                  <a:pt x="1049" y="7145"/>
                </a:lnTo>
                <a:lnTo>
                  <a:pt x="1311" y="7169"/>
                </a:lnTo>
                <a:lnTo>
                  <a:pt x="2608" y="7169"/>
                </a:lnTo>
                <a:lnTo>
                  <a:pt x="2608" y="6514"/>
                </a:lnTo>
                <a:lnTo>
                  <a:pt x="1311" y="6514"/>
                </a:lnTo>
                <a:lnTo>
                  <a:pt x="1180" y="6502"/>
                </a:lnTo>
                <a:lnTo>
                  <a:pt x="941" y="6407"/>
                </a:lnTo>
                <a:lnTo>
                  <a:pt x="763" y="6228"/>
                </a:lnTo>
                <a:lnTo>
                  <a:pt x="668" y="5990"/>
                </a:lnTo>
                <a:lnTo>
                  <a:pt x="656" y="5859"/>
                </a:lnTo>
                <a:lnTo>
                  <a:pt x="656" y="1311"/>
                </a:lnTo>
                <a:lnTo>
                  <a:pt x="668" y="1168"/>
                </a:lnTo>
                <a:lnTo>
                  <a:pt x="763" y="941"/>
                </a:lnTo>
                <a:lnTo>
                  <a:pt x="941" y="763"/>
                </a:lnTo>
                <a:lnTo>
                  <a:pt x="1180" y="668"/>
                </a:lnTo>
                <a:lnTo>
                  <a:pt x="1311" y="656"/>
                </a:lnTo>
                <a:lnTo>
                  <a:pt x="5871" y="656"/>
                </a:lnTo>
                <a:lnTo>
                  <a:pt x="6002" y="668"/>
                </a:lnTo>
                <a:lnTo>
                  <a:pt x="6228" y="763"/>
                </a:lnTo>
                <a:lnTo>
                  <a:pt x="6407" y="941"/>
                </a:lnTo>
                <a:lnTo>
                  <a:pt x="6502" y="1168"/>
                </a:lnTo>
                <a:lnTo>
                  <a:pt x="6514" y="1311"/>
                </a:lnTo>
                <a:lnTo>
                  <a:pt x="6514" y="2608"/>
                </a:lnTo>
                <a:lnTo>
                  <a:pt x="7169" y="2608"/>
                </a:lnTo>
                <a:lnTo>
                  <a:pt x="7169" y="1311"/>
                </a:lnTo>
                <a:lnTo>
                  <a:pt x="7145" y="1037"/>
                </a:lnTo>
                <a:lnTo>
                  <a:pt x="6954" y="572"/>
                </a:lnTo>
                <a:lnTo>
                  <a:pt x="6597" y="215"/>
                </a:lnTo>
                <a:lnTo>
                  <a:pt x="6133" y="25"/>
                </a:lnTo>
                <a:lnTo>
                  <a:pt x="5871" y="1"/>
                </a:lnTo>
                <a:close/>
                <a:moveTo>
                  <a:pt x="3263" y="5216"/>
                </a:moveTo>
                <a:lnTo>
                  <a:pt x="3263" y="7169"/>
                </a:lnTo>
                <a:lnTo>
                  <a:pt x="4561" y="7169"/>
                </a:lnTo>
                <a:lnTo>
                  <a:pt x="4561" y="6514"/>
                </a:lnTo>
                <a:lnTo>
                  <a:pt x="3918" y="6514"/>
                </a:lnTo>
                <a:lnTo>
                  <a:pt x="3918" y="5216"/>
                </a:lnTo>
                <a:close/>
                <a:moveTo>
                  <a:pt x="6514" y="5859"/>
                </a:moveTo>
                <a:lnTo>
                  <a:pt x="6514" y="5990"/>
                </a:lnTo>
                <a:lnTo>
                  <a:pt x="6407" y="6228"/>
                </a:lnTo>
                <a:lnTo>
                  <a:pt x="6240" y="6407"/>
                </a:lnTo>
                <a:lnTo>
                  <a:pt x="6002" y="6502"/>
                </a:lnTo>
                <a:lnTo>
                  <a:pt x="5871" y="6514"/>
                </a:lnTo>
                <a:lnTo>
                  <a:pt x="5216" y="6514"/>
                </a:lnTo>
                <a:lnTo>
                  <a:pt x="5216" y="7169"/>
                </a:lnTo>
                <a:lnTo>
                  <a:pt x="5871" y="7169"/>
                </a:lnTo>
                <a:lnTo>
                  <a:pt x="6133" y="7145"/>
                </a:lnTo>
                <a:lnTo>
                  <a:pt x="6597" y="6942"/>
                </a:lnTo>
                <a:lnTo>
                  <a:pt x="6954" y="6597"/>
                </a:lnTo>
                <a:lnTo>
                  <a:pt x="7157" y="6121"/>
                </a:lnTo>
                <a:lnTo>
                  <a:pt x="7169" y="5859"/>
                </a:lnTo>
                <a:close/>
                <a:moveTo>
                  <a:pt x="7824" y="3251"/>
                </a:moveTo>
                <a:lnTo>
                  <a:pt x="7824" y="3906"/>
                </a:lnTo>
                <a:lnTo>
                  <a:pt x="9121" y="3906"/>
                </a:lnTo>
                <a:lnTo>
                  <a:pt x="9252" y="3918"/>
                </a:lnTo>
                <a:lnTo>
                  <a:pt x="9490" y="4013"/>
                </a:lnTo>
                <a:lnTo>
                  <a:pt x="9669" y="4192"/>
                </a:lnTo>
                <a:lnTo>
                  <a:pt x="9764" y="4430"/>
                </a:lnTo>
                <a:lnTo>
                  <a:pt x="9776" y="4561"/>
                </a:lnTo>
                <a:lnTo>
                  <a:pt x="9776" y="9121"/>
                </a:lnTo>
                <a:lnTo>
                  <a:pt x="9764" y="9252"/>
                </a:lnTo>
                <a:lnTo>
                  <a:pt x="9669" y="9479"/>
                </a:lnTo>
                <a:lnTo>
                  <a:pt x="9490" y="9657"/>
                </a:lnTo>
                <a:lnTo>
                  <a:pt x="9252" y="9764"/>
                </a:lnTo>
                <a:lnTo>
                  <a:pt x="4430" y="9764"/>
                </a:lnTo>
                <a:lnTo>
                  <a:pt x="4204" y="9657"/>
                </a:lnTo>
                <a:lnTo>
                  <a:pt x="4025" y="9479"/>
                </a:lnTo>
                <a:lnTo>
                  <a:pt x="3918" y="9252"/>
                </a:lnTo>
                <a:lnTo>
                  <a:pt x="3918" y="9121"/>
                </a:lnTo>
                <a:lnTo>
                  <a:pt x="3918" y="7812"/>
                </a:lnTo>
                <a:lnTo>
                  <a:pt x="3263" y="7812"/>
                </a:lnTo>
                <a:lnTo>
                  <a:pt x="3263" y="9121"/>
                </a:lnTo>
                <a:lnTo>
                  <a:pt x="3287" y="9383"/>
                </a:lnTo>
                <a:lnTo>
                  <a:pt x="3478" y="9848"/>
                </a:lnTo>
                <a:lnTo>
                  <a:pt x="3835" y="10205"/>
                </a:lnTo>
                <a:lnTo>
                  <a:pt x="4299" y="10395"/>
                </a:lnTo>
                <a:lnTo>
                  <a:pt x="4561" y="10419"/>
                </a:lnTo>
                <a:lnTo>
                  <a:pt x="9121" y="10419"/>
                </a:lnTo>
                <a:lnTo>
                  <a:pt x="9383" y="10395"/>
                </a:lnTo>
                <a:lnTo>
                  <a:pt x="9860" y="10205"/>
                </a:lnTo>
                <a:lnTo>
                  <a:pt x="10205" y="9848"/>
                </a:lnTo>
                <a:lnTo>
                  <a:pt x="10407" y="9383"/>
                </a:lnTo>
                <a:lnTo>
                  <a:pt x="10431" y="9121"/>
                </a:lnTo>
                <a:lnTo>
                  <a:pt x="10431" y="4561"/>
                </a:lnTo>
                <a:lnTo>
                  <a:pt x="10407" y="4287"/>
                </a:lnTo>
                <a:lnTo>
                  <a:pt x="10205" y="3823"/>
                </a:lnTo>
                <a:lnTo>
                  <a:pt x="9860" y="3478"/>
                </a:lnTo>
                <a:lnTo>
                  <a:pt x="9383" y="3275"/>
                </a:lnTo>
                <a:lnTo>
                  <a:pt x="9121" y="325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60"/>
          <p:cNvSpPr/>
          <p:nvPr/>
        </p:nvSpPr>
        <p:spPr>
          <a:xfrm>
            <a:off x="10377234" y="9009375"/>
            <a:ext cx="727786" cy="508953"/>
          </a:xfrm>
          <a:custGeom>
            <a:avLst/>
            <a:gdLst/>
            <a:ahLst/>
            <a:cxnLst/>
            <a:rect l="l" t="t" r="r" b="b"/>
            <a:pathLst>
              <a:path w="13027" h="9110" extrusionOk="0">
                <a:moveTo>
                  <a:pt x="2608" y="644"/>
                </a:moveTo>
                <a:lnTo>
                  <a:pt x="2703" y="656"/>
                </a:lnTo>
                <a:lnTo>
                  <a:pt x="2882" y="727"/>
                </a:lnTo>
                <a:lnTo>
                  <a:pt x="3013" y="858"/>
                </a:lnTo>
                <a:lnTo>
                  <a:pt x="3084" y="1037"/>
                </a:lnTo>
                <a:lnTo>
                  <a:pt x="3096" y="1132"/>
                </a:lnTo>
                <a:lnTo>
                  <a:pt x="3084" y="1239"/>
                </a:lnTo>
                <a:lnTo>
                  <a:pt x="3013" y="1406"/>
                </a:lnTo>
                <a:lnTo>
                  <a:pt x="2882" y="1549"/>
                </a:lnTo>
                <a:lnTo>
                  <a:pt x="2703" y="1620"/>
                </a:lnTo>
                <a:lnTo>
                  <a:pt x="2501" y="1620"/>
                </a:lnTo>
                <a:lnTo>
                  <a:pt x="2334" y="1549"/>
                </a:lnTo>
                <a:lnTo>
                  <a:pt x="2203" y="1406"/>
                </a:lnTo>
                <a:lnTo>
                  <a:pt x="2120" y="1239"/>
                </a:lnTo>
                <a:lnTo>
                  <a:pt x="2120" y="1132"/>
                </a:lnTo>
                <a:lnTo>
                  <a:pt x="2120" y="1037"/>
                </a:lnTo>
                <a:lnTo>
                  <a:pt x="2203" y="858"/>
                </a:lnTo>
                <a:lnTo>
                  <a:pt x="2334" y="727"/>
                </a:lnTo>
                <a:lnTo>
                  <a:pt x="2501" y="656"/>
                </a:lnTo>
                <a:lnTo>
                  <a:pt x="2608" y="644"/>
                </a:lnTo>
                <a:close/>
                <a:moveTo>
                  <a:pt x="10419" y="644"/>
                </a:moveTo>
                <a:lnTo>
                  <a:pt x="10526" y="656"/>
                </a:lnTo>
                <a:lnTo>
                  <a:pt x="10693" y="727"/>
                </a:lnTo>
                <a:lnTo>
                  <a:pt x="10824" y="858"/>
                </a:lnTo>
                <a:lnTo>
                  <a:pt x="10907" y="1037"/>
                </a:lnTo>
                <a:lnTo>
                  <a:pt x="10907" y="1132"/>
                </a:lnTo>
                <a:lnTo>
                  <a:pt x="10907" y="1239"/>
                </a:lnTo>
                <a:lnTo>
                  <a:pt x="10824" y="1406"/>
                </a:lnTo>
                <a:lnTo>
                  <a:pt x="10693" y="1549"/>
                </a:lnTo>
                <a:lnTo>
                  <a:pt x="10526" y="1620"/>
                </a:lnTo>
                <a:lnTo>
                  <a:pt x="10324" y="1620"/>
                </a:lnTo>
                <a:lnTo>
                  <a:pt x="10145" y="1549"/>
                </a:lnTo>
                <a:lnTo>
                  <a:pt x="10014" y="1406"/>
                </a:lnTo>
                <a:lnTo>
                  <a:pt x="9943" y="1239"/>
                </a:lnTo>
                <a:lnTo>
                  <a:pt x="9931" y="1132"/>
                </a:lnTo>
                <a:lnTo>
                  <a:pt x="9943" y="1037"/>
                </a:lnTo>
                <a:lnTo>
                  <a:pt x="10014" y="858"/>
                </a:lnTo>
                <a:lnTo>
                  <a:pt x="10145" y="727"/>
                </a:lnTo>
                <a:lnTo>
                  <a:pt x="10324" y="656"/>
                </a:lnTo>
                <a:lnTo>
                  <a:pt x="10419" y="644"/>
                </a:lnTo>
                <a:close/>
                <a:moveTo>
                  <a:pt x="6513" y="644"/>
                </a:moveTo>
                <a:lnTo>
                  <a:pt x="6644" y="656"/>
                </a:lnTo>
                <a:lnTo>
                  <a:pt x="6883" y="751"/>
                </a:lnTo>
                <a:lnTo>
                  <a:pt x="7061" y="929"/>
                </a:lnTo>
                <a:lnTo>
                  <a:pt x="7156" y="1168"/>
                </a:lnTo>
                <a:lnTo>
                  <a:pt x="7168" y="1299"/>
                </a:lnTo>
                <a:lnTo>
                  <a:pt x="7156" y="1430"/>
                </a:lnTo>
                <a:lnTo>
                  <a:pt x="7061" y="1668"/>
                </a:lnTo>
                <a:lnTo>
                  <a:pt x="6883" y="1846"/>
                </a:lnTo>
                <a:lnTo>
                  <a:pt x="6644" y="1942"/>
                </a:lnTo>
                <a:lnTo>
                  <a:pt x="6513" y="1953"/>
                </a:lnTo>
                <a:lnTo>
                  <a:pt x="6382" y="1942"/>
                </a:lnTo>
                <a:lnTo>
                  <a:pt x="6144" y="1846"/>
                </a:lnTo>
                <a:lnTo>
                  <a:pt x="5966" y="1668"/>
                </a:lnTo>
                <a:lnTo>
                  <a:pt x="5871" y="1430"/>
                </a:lnTo>
                <a:lnTo>
                  <a:pt x="5859" y="1299"/>
                </a:lnTo>
                <a:lnTo>
                  <a:pt x="5871" y="1168"/>
                </a:lnTo>
                <a:lnTo>
                  <a:pt x="5966" y="929"/>
                </a:lnTo>
                <a:lnTo>
                  <a:pt x="6144" y="751"/>
                </a:lnTo>
                <a:lnTo>
                  <a:pt x="6382" y="656"/>
                </a:lnTo>
                <a:lnTo>
                  <a:pt x="6513" y="644"/>
                </a:lnTo>
                <a:close/>
                <a:moveTo>
                  <a:pt x="2608" y="1"/>
                </a:moveTo>
                <a:lnTo>
                  <a:pt x="2370" y="13"/>
                </a:lnTo>
                <a:lnTo>
                  <a:pt x="1965" y="191"/>
                </a:lnTo>
                <a:lnTo>
                  <a:pt x="1656" y="489"/>
                </a:lnTo>
                <a:lnTo>
                  <a:pt x="1477" y="906"/>
                </a:lnTo>
                <a:lnTo>
                  <a:pt x="1465" y="1132"/>
                </a:lnTo>
                <a:lnTo>
                  <a:pt x="1477" y="1370"/>
                </a:lnTo>
                <a:lnTo>
                  <a:pt x="1656" y="1775"/>
                </a:lnTo>
                <a:lnTo>
                  <a:pt x="1965" y="2084"/>
                </a:lnTo>
                <a:lnTo>
                  <a:pt x="2370" y="2263"/>
                </a:lnTo>
                <a:lnTo>
                  <a:pt x="2608" y="2275"/>
                </a:lnTo>
                <a:lnTo>
                  <a:pt x="2834" y="2263"/>
                </a:lnTo>
                <a:lnTo>
                  <a:pt x="3251" y="2084"/>
                </a:lnTo>
                <a:lnTo>
                  <a:pt x="3561" y="1775"/>
                </a:lnTo>
                <a:lnTo>
                  <a:pt x="3727" y="1370"/>
                </a:lnTo>
                <a:lnTo>
                  <a:pt x="3751" y="1132"/>
                </a:lnTo>
                <a:lnTo>
                  <a:pt x="3727" y="906"/>
                </a:lnTo>
                <a:lnTo>
                  <a:pt x="3561" y="489"/>
                </a:lnTo>
                <a:lnTo>
                  <a:pt x="3251" y="191"/>
                </a:lnTo>
                <a:lnTo>
                  <a:pt x="2834" y="13"/>
                </a:lnTo>
                <a:lnTo>
                  <a:pt x="2608" y="1"/>
                </a:lnTo>
                <a:close/>
                <a:moveTo>
                  <a:pt x="10419" y="1"/>
                </a:moveTo>
                <a:lnTo>
                  <a:pt x="10193" y="13"/>
                </a:lnTo>
                <a:lnTo>
                  <a:pt x="9776" y="191"/>
                </a:lnTo>
                <a:lnTo>
                  <a:pt x="9466" y="489"/>
                </a:lnTo>
                <a:lnTo>
                  <a:pt x="9300" y="906"/>
                </a:lnTo>
                <a:lnTo>
                  <a:pt x="9276" y="1132"/>
                </a:lnTo>
                <a:lnTo>
                  <a:pt x="9300" y="1370"/>
                </a:lnTo>
                <a:lnTo>
                  <a:pt x="9466" y="1775"/>
                </a:lnTo>
                <a:lnTo>
                  <a:pt x="9776" y="2084"/>
                </a:lnTo>
                <a:lnTo>
                  <a:pt x="10193" y="2263"/>
                </a:lnTo>
                <a:lnTo>
                  <a:pt x="10419" y="2275"/>
                </a:lnTo>
                <a:lnTo>
                  <a:pt x="10657" y="2263"/>
                </a:lnTo>
                <a:lnTo>
                  <a:pt x="11062" y="2084"/>
                </a:lnTo>
                <a:lnTo>
                  <a:pt x="11371" y="1775"/>
                </a:lnTo>
                <a:lnTo>
                  <a:pt x="11550" y="1370"/>
                </a:lnTo>
                <a:lnTo>
                  <a:pt x="11562" y="1132"/>
                </a:lnTo>
                <a:lnTo>
                  <a:pt x="11550" y="906"/>
                </a:lnTo>
                <a:lnTo>
                  <a:pt x="11371" y="489"/>
                </a:lnTo>
                <a:lnTo>
                  <a:pt x="11062" y="191"/>
                </a:lnTo>
                <a:lnTo>
                  <a:pt x="10657" y="13"/>
                </a:lnTo>
                <a:lnTo>
                  <a:pt x="10419" y="1"/>
                </a:lnTo>
                <a:close/>
                <a:moveTo>
                  <a:pt x="6513" y="1"/>
                </a:moveTo>
                <a:lnTo>
                  <a:pt x="6252" y="13"/>
                </a:lnTo>
                <a:lnTo>
                  <a:pt x="5775" y="215"/>
                </a:lnTo>
                <a:lnTo>
                  <a:pt x="5430" y="572"/>
                </a:lnTo>
                <a:lnTo>
                  <a:pt x="5228" y="1037"/>
                </a:lnTo>
                <a:lnTo>
                  <a:pt x="5204" y="1299"/>
                </a:lnTo>
                <a:lnTo>
                  <a:pt x="5228" y="1560"/>
                </a:lnTo>
                <a:lnTo>
                  <a:pt x="5430" y="2037"/>
                </a:lnTo>
                <a:lnTo>
                  <a:pt x="5775" y="2382"/>
                </a:lnTo>
                <a:lnTo>
                  <a:pt x="6252" y="2584"/>
                </a:lnTo>
                <a:lnTo>
                  <a:pt x="6513" y="2608"/>
                </a:lnTo>
                <a:lnTo>
                  <a:pt x="6775" y="2584"/>
                </a:lnTo>
                <a:lnTo>
                  <a:pt x="7240" y="2382"/>
                </a:lnTo>
                <a:lnTo>
                  <a:pt x="7597" y="2037"/>
                </a:lnTo>
                <a:lnTo>
                  <a:pt x="7799" y="1560"/>
                </a:lnTo>
                <a:lnTo>
                  <a:pt x="7811" y="1299"/>
                </a:lnTo>
                <a:lnTo>
                  <a:pt x="7799" y="1037"/>
                </a:lnTo>
                <a:lnTo>
                  <a:pt x="7597" y="572"/>
                </a:lnTo>
                <a:lnTo>
                  <a:pt x="7240" y="215"/>
                </a:lnTo>
                <a:lnTo>
                  <a:pt x="6775" y="13"/>
                </a:lnTo>
                <a:lnTo>
                  <a:pt x="6513" y="1"/>
                </a:lnTo>
                <a:close/>
                <a:moveTo>
                  <a:pt x="0" y="5037"/>
                </a:moveTo>
                <a:lnTo>
                  <a:pt x="0" y="5049"/>
                </a:lnTo>
                <a:lnTo>
                  <a:pt x="1" y="5042"/>
                </a:lnTo>
                <a:lnTo>
                  <a:pt x="0" y="5037"/>
                </a:lnTo>
                <a:close/>
                <a:moveTo>
                  <a:pt x="1298" y="3823"/>
                </a:moveTo>
                <a:lnTo>
                  <a:pt x="1298" y="6264"/>
                </a:lnTo>
                <a:lnTo>
                  <a:pt x="1155" y="6156"/>
                </a:lnTo>
                <a:lnTo>
                  <a:pt x="917" y="5895"/>
                </a:lnTo>
                <a:lnTo>
                  <a:pt x="751" y="5585"/>
                </a:lnTo>
                <a:lnTo>
                  <a:pt x="655" y="5228"/>
                </a:lnTo>
                <a:lnTo>
                  <a:pt x="655" y="5049"/>
                </a:lnTo>
                <a:lnTo>
                  <a:pt x="655" y="4859"/>
                </a:lnTo>
                <a:lnTo>
                  <a:pt x="751" y="4501"/>
                </a:lnTo>
                <a:lnTo>
                  <a:pt x="917" y="4192"/>
                </a:lnTo>
                <a:lnTo>
                  <a:pt x="1155" y="3930"/>
                </a:lnTo>
                <a:lnTo>
                  <a:pt x="1298" y="3823"/>
                </a:lnTo>
                <a:close/>
                <a:moveTo>
                  <a:pt x="11717" y="3823"/>
                </a:moveTo>
                <a:lnTo>
                  <a:pt x="11860" y="3930"/>
                </a:lnTo>
                <a:lnTo>
                  <a:pt x="12098" y="4192"/>
                </a:lnTo>
                <a:lnTo>
                  <a:pt x="12276" y="4501"/>
                </a:lnTo>
                <a:lnTo>
                  <a:pt x="12360" y="4859"/>
                </a:lnTo>
                <a:lnTo>
                  <a:pt x="12372" y="5049"/>
                </a:lnTo>
                <a:lnTo>
                  <a:pt x="12360" y="5228"/>
                </a:lnTo>
                <a:lnTo>
                  <a:pt x="12276" y="5573"/>
                </a:lnTo>
                <a:lnTo>
                  <a:pt x="12098" y="5883"/>
                </a:lnTo>
                <a:lnTo>
                  <a:pt x="11860" y="6156"/>
                </a:lnTo>
                <a:lnTo>
                  <a:pt x="11717" y="6264"/>
                </a:lnTo>
                <a:lnTo>
                  <a:pt x="11717" y="3823"/>
                </a:lnTo>
                <a:close/>
                <a:moveTo>
                  <a:pt x="5204" y="4275"/>
                </a:moveTo>
                <a:lnTo>
                  <a:pt x="5204" y="6466"/>
                </a:lnTo>
                <a:lnTo>
                  <a:pt x="5097" y="6359"/>
                </a:lnTo>
                <a:lnTo>
                  <a:pt x="4918" y="6109"/>
                </a:lnTo>
                <a:lnTo>
                  <a:pt x="4799" y="5835"/>
                </a:lnTo>
                <a:lnTo>
                  <a:pt x="4727" y="5525"/>
                </a:lnTo>
                <a:lnTo>
                  <a:pt x="4716" y="5371"/>
                </a:lnTo>
                <a:lnTo>
                  <a:pt x="4727" y="5204"/>
                </a:lnTo>
                <a:lnTo>
                  <a:pt x="4799" y="4906"/>
                </a:lnTo>
                <a:lnTo>
                  <a:pt x="4918" y="4621"/>
                </a:lnTo>
                <a:lnTo>
                  <a:pt x="5097" y="4382"/>
                </a:lnTo>
                <a:lnTo>
                  <a:pt x="5204" y="4275"/>
                </a:lnTo>
                <a:close/>
                <a:moveTo>
                  <a:pt x="7811" y="4275"/>
                </a:moveTo>
                <a:lnTo>
                  <a:pt x="7930" y="4382"/>
                </a:lnTo>
                <a:lnTo>
                  <a:pt x="8109" y="4621"/>
                </a:lnTo>
                <a:lnTo>
                  <a:pt x="8228" y="4906"/>
                </a:lnTo>
                <a:lnTo>
                  <a:pt x="8299" y="5204"/>
                </a:lnTo>
                <a:lnTo>
                  <a:pt x="8299" y="5371"/>
                </a:lnTo>
                <a:lnTo>
                  <a:pt x="8299" y="5525"/>
                </a:lnTo>
                <a:lnTo>
                  <a:pt x="8228" y="5835"/>
                </a:lnTo>
                <a:lnTo>
                  <a:pt x="8109" y="6109"/>
                </a:lnTo>
                <a:lnTo>
                  <a:pt x="7930" y="6359"/>
                </a:lnTo>
                <a:lnTo>
                  <a:pt x="7811" y="6466"/>
                </a:lnTo>
                <a:lnTo>
                  <a:pt x="7811" y="4275"/>
                </a:lnTo>
                <a:close/>
                <a:moveTo>
                  <a:pt x="1894" y="2930"/>
                </a:moveTo>
                <a:lnTo>
                  <a:pt x="1489" y="3013"/>
                </a:lnTo>
                <a:lnTo>
                  <a:pt x="1108" y="3180"/>
                </a:lnTo>
                <a:lnTo>
                  <a:pt x="774" y="3406"/>
                </a:lnTo>
                <a:lnTo>
                  <a:pt x="477" y="3692"/>
                </a:lnTo>
                <a:lnTo>
                  <a:pt x="251" y="4037"/>
                </a:lnTo>
                <a:lnTo>
                  <a:pt x="96" y="4418"/>
                </a:lnTo>
                <a:lnTo>
                  <a:pt x="12" y="4823"/>
                </a:lnTo>
                <a:lnTo>
                  <a:pt x="1" y="5042"/>
                </a:lnTo>
                <a:lnTo>
                  <a:pt x="24" y="5371"/>
                </a:lnTo>
                <a:lnTo>
                  <a:pt x="203" y="5966"/>
                </a:lnTo>
                <a:lnTo>
                  <a:pt x="548" y="6478"/>
                </a:lnTo>
                <a:lnTo>
                  <a:pt x="1024" y="6859"/>
                </a:lnTo>
                <a:lnTo>
                  <a:pt x="1310" y="6990"/>
                </a:lnTo>
                <a:lnTo>
                  <a:pt x="1310" y="7966"/>
                </a:lnTo>
                <a:lnTo>
                  <a:pt x="1310" y="8073"/>
                </a:lnTo>
                <a:lnTo>
                  <a:pt x="1382" y="8240"/>
                </a:lnTo>
                <a:lnTo>
                  <a:pt x="1513" y="8383"/>
                </a:lnTo>
                <a:lnTo>
                  <a:pt x="1691" y="8454"/>
                </a:lnTo>
                <a:lnTo>
                  <a:pt x="3525" y="8454"/>
                </a:lnTo>
                <a:lnTo>
                  <a:pt x="3692" y="8383"/>
                </a:lnTo>
                <a:lnTo>
                  <a:pt x="3823" y="8240"/>
                </a:lnTo>
                <a:lnTo>
                  <a:pt x="3906" y="8073"/>
                </a:lnTo>
                <a:lnTo>
                  <a:pt x="3906" y="7966"/>
                </a:lnTo>
                <a:lnTo>
                  <a:pt x="3906" y="7157"/>
                </a:lnTo>
                <a:lnTo>
                  <a:pt x="3894" y="7026"/>
                </a:lnTo>
                <a:lnTo>
                  <a:pt x="3715" y="6847"/>
                </a:lnTo>
                <a:lnTo>
                  <a:pt x="3584" y="6835"/>
                </a:lnTo>
                <a:lnTo>
                  <a:pt x="3453" y="6847"/>
                </a:lnTo>
                <a:lnTo>
                  <a:pt x="3275" y="7026"/>
                </a:lnTo>
                <a:lnTo>
                  <a:pt x="3263" y="7157"/>
                </a:lnTo>
                <a:lnTo>
                  <a:pt x="3263" y="7812"/>
                </a:lnTo>
                <a:lnTo>
                  <a:pt x="1953" y="7812"/>
                </a:lnTo>
                <a:lnTo>
                  <a:pt x="1953" y="3585"/>
                </a:lnTo>
                <a:lnTo>
                  <a:pt x="2037" y="3573"/>
                </a:lnTo>
                <a:lnTo>
                  <a:pt x="3096" y="3573"/>
                </a:lnTo>
                <a:lnTo>
                  <a:pt x="3370" y="3597"/>
                </a:lnTo>
                <a:lnTo>
                  <a:pt x="3632" y="3680"/>
                </a:lnTo>
                <a:lnTo>
                  <a:pt x="3751" y="3704"/>
                </a:lnTo>
                <a:lnTo>
                  <a:pt x="3977" y="3608"/>
                </a:lnTo>
                <a:lnTo>
                  <a:pt x="4049" y="3489"/>
                </a:lnTo>
                <a:lnTo>
                  <a:pt x="4073" y="3370"/>
                </a:lnTo>
                <a:lnTo>
                  <a:pt x="3977" y="3132"/>
                </a:lnTo>
                <a:lnTo>
                  <a:pt x="3858" y="3073"/>
                </a:lnTo>
                <a:lnTo>
                  <a:pt x="3680" y="3001"/>
                </a:lnTo>
                <a:lnTo>
                  <a:pt x="3299" y="2930"/>
                </a:lnTo>
                <a:close/>
                <a:moveTo>
                  <a:pt x="7002" y="3906"/>
                </a:moveTo>
                <a:lnTo>
                  <a:pt x="7168" y="3942"/>
                </a:lnTo>
                <a:lnTo>
                  <a:pt x="7168" y="8466"/>
                </a:lnTo>
                <a:lnTo>
                  <a:pt x="5859" y="8466"/>
                </a:lnTo>
                <a:lnTo>
                  <a:pt x="5859" y="3942"/>
                </a:lnTo>
                <a:lnTo>
                  <a:pt x="6025" y="3906"/>
                </a:lnTo>
                <a:close/>
                <a:moveTo>
                  <a:pt x="9728" y="2918"/>
                </a:moveTo>
                <a:lnTo>
                  <a:pt x="9347" y="3001"/>
                </a:lnTo>
                <a:lnTo>
                  <a:pt x="9169" y="3073"/>
                </a:lnTo>
                <a:lnTo>
                  <a:pt x="9038" y="3144"/>
                </a:lnTo>
                <a:lnTo>
                  <a:pt x="8942" y="3370"/>
                </a:lnTo>
                <a:lnTo>
                  <a:pt x="8978" y="3501"/>
                </a:lnTo>
                <a:lnTo>
                  <a:pt x="9050" y="3608"/>
                </a:lnTo>
                <a:lnTo>
                  <a:pt x="9276" y="3716"/>
                </a:lnTo>
                <a:lnTo>
                  <a:pt x="9407" y="3680"/>
                </a:lnTo>
                <a:lnTo>
                  <a:pt x="9657" y="3597"/>
                </a:lnTo>
                <a:lnTo>
                  <a:pt x="9931" y="3585"/>
                </a:lnTo>
                <a:lnTo>
                  <a:pt x="11074" y="3585"/>
                </a:lnTo>
                <a:lnTo>
                  <a:pt x="11074" y="7812"/>
                </a:lnTo>
                <a:lnTo>
                  <a:pt x="9776" y="7812"/>
                </a:lnTo>
                <a:lnTo>
                  <a:pt x="9776" y="7157"/>
                </a:lnTo>
                <a:lnTo>
                  <a:pt x="9752" y="7026"/>
                </a:lnTo>
                <a:lnTo>
                  <a:pt x="9574" y="6847"/>
                </a:lnTo>
                <a:lnTo>
                  <a:pt x="9443" y="6835"/>
                </a:lnTo>
                <a:lnTo>
                  <a:pt x="9312" y="6847"/>
                </a:lnTo>
                <a:lnTo>
                  <a:pt x="9133" y="7026"/>
                </a:lnTo>
                <a:lnTo>
                  <a:pt x="9121" y="7157"/>
                </a:lnTo>
                <a:lnTo>
                  <a:pt x="9121" y="7978"/>
                </a:lnTo>
                <a:lnTo>
                  <a:pt x="9121" y="8073"/>
                </a:lnTo>
                <a:lnTo>
                  <a:pt x="9204" y="8252"/>
                </a:lnTo>
                <a:lnTo>
                  <a:pt x="9335" y="8383"/>
                </a:lnTo>
                <a:lnTo>
                  <a:pt x="9502" y="8454"/>
                </a:lnTo>
                <a:lnTo>
                  <a:pt x="9609" y="8466"/>
                </a:lnTo>
                <a:lnTo>
                  <a:pt x="11240" y="8466"/>
                </a:lnTo>
                <a:lnTo>
                  <a:pt x="11336" y="8454"/>
                </a:lnTo>
                <a:lnTo>
                  <a:pt x="11514" y="8383"/>
                </a:lnTo>
                <a:lnTo>
                  <a:pt x="11645" y="8252"/>
                </a:lnTo>
                <a:lnTo>
                  <a:pt x="11717" y="8073"/>
                </a:lnTo>
                <a:lnTo>
                  <a:pt x="11729" y="7978"/>
                </a:lnTo>
                <a:lnTo>
                  <a:pt x="11729" y="7002"/>
                </a:lnTo>
                <a:lnTo>
                  <a:pt x="12002" y="6871"/>
                </a:lnTo>
                <a:lnTo>
                  <a:pt x="12479" y="6478"/>
                </a:lnTo>
                <a:lnTo>
                  <a:pt x="12824" y="5966"/>
                </a:lnTo>
                <a:lnTo>
                  <a:pt x="13015" y="5359"/>
                </a:lnTo>
                <a:lnTo>
                  <a:pt x="13026" y="5025"/>
                </a:lnTo>
                <a:lnTo>
                  <a:pt x="13015" y="4811"/>
                </a:lnTo>
                <a:lnTo>
                  <a:pt x="12931" y="4406"/>
                </a:lnTo>
                <a:lnTo>
                  <a:pt x="12776" y="4025"/>
                </a:lnTo>
                <a:lnTo>
                  <a:pt x="12550" y="3692"/>
                </a:lnTo>
                <a:lnTo>
                  <a:pt x="12253" y="3394"/>
                </a:lnTo>
                <a:lnTo>
                  <a:pt x="11919" y="3168"/>
                </a:lnTo>
                <a:lnTo>
                  <a:pt x="11538" y="3001"/>
                </a:lnTo>
                <a:lnTo>
                  <a:pt x="11133" y="2918"/>
                </a:lnTo>
                <a:close/>
                <a:moveTo>
                  <a:pt x="6180" y="3251"/>
                </a:moveTo>
                <a:lnTo>
                  <a:pt x="5966" y="3263"/>
                </a:lnTo>
                <a:lnTo>
                  <a:pt x="5561" y="3347"/>
                </a:lnTo>
                <a:lnTo>
                  <a:pt x="5180" y="3501"/>
                </a:lnTo>
                <a:lnTo>
                  <a:pt x="4835" y="3739"/>
                </a:lnTo>
                <a:lnTo>
                  <a:pt x="4549" y="4025"/>
                </a:lnTo>
                <a:lnTo>
                  <a:pt x="4323" y="4359"/>
                </a:lnTo>
                <a:lnTo>
                  <a:pt x="4156" y="4740"/>
                </a:lnTo>
                <a:lnTo>
                  <a:pt x="4073" y="5156"/>
                </a:lnTo>
                <a:lnTo>
                  <a:pt x="4073" y="5371"/>
                </a:lnTo>
                <a:lnTo>
                  <a:pt x="4084" y="5668"/>
                </a:lnTo>
                <a:lnTo>
                  <a:pt x="4251" y="6228"/>
                </a:lnTo>
                <a:lnTo>
                  <a:pt x="4549" y="6716"/>
                </a:lnTo>
                <a:lnTo>
                  <a:pt x="4966" y="7109"/>
                </a:lnTo>
                <a:lnTo>
                  <a:pt x="5204" y="7252"/>
                </a:lnTo>
                <a:lnTo>
                  <a:pt x="5204" y="8621"/>
                </a:lnTo>
                <a:lnTo>
                  <a:pt x="5216" y="8728"/>
                </a:lnTo>
                <a:lnTo>
                  <a:pt x="5287" y="8895"/>
                </a:lnTo>
                <a:lnTo>
                  <a:pt x="5418" y="9038"/>
                </a:lnTo>
                <a:lnTo>
                  <a:pt x="5597" y="9109"/>
                </a:lnTo>
                <a:lnTo>
                  <a:pt x="7430" y="9109"/>
                </a:lnTo>
                <a:lnTo>
                  <a:pt x="7597" y="9038"/>
                </a:lnTo>
                <a:lnTo>
                  <a:pt x="7728" y="8895"/>
                </a:lnTo>
                <a:lnTo>
                  <a:pt x="7811" y="8728"/>
                </a:lnTo>
                <a:lnTo>
                  <a:pt x="7811" y="8621"/>
                </a:lnTo>
                <a:lnTo>
                  <a:pt x="7811" y="7252"/>
                </a:lnTo>
                <a:lnTo>
                  <a:pt x="8061" y="7109"/>
                </a:lnTo>
                <a:lnTo>
                  <a:pt x="8478" y="6716"/>
                </a:lnTo>
                <a:lnTo>
                  <a:pt x="8776" y="6228"/>
                </a:lnTo>
                <a:lnTo>
                  <a:pt x="8942" y="5668"/>
                </a:lnTo>
                <a:lnTo>
                  <a:pt x="8954" y="5371"/>
                </a:lnTo>
                <a:lnTo>
                  <a:pt x="8942" y="5156"/>
                </a:lnTo>
                <a:lnTo>
                  <a:pt x="8859" y="4740"/>
                </a:lnTo>
                <a:lnTo>
                  <a:pt x="8704" y="4359"/>
                </a:lnTo>
                <a:lnTo>
                  <a:pt x="8478" y="4025"/>
                </a:lnTo>
                <a:lnTo>
                  <a:pt x="8180" y="3739"/>
                </a:lnTo>
                <a:lnTo>
                  <a:pt x="7847" y="3501"/>
                </a:lnTo>
                <a:lnTo>
                  <a:pt x="7466" y="3347"/>
                </a:lnTo>
                <a:lnTo>
                  <a:pt x="7061" y="3263"/>
                </a:lnTo>
                <a:lnTo>
                  <a:pt x="6835" y="325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60"/>
          <p:cNvSpPr/>
          <p:nvPr/>
        </p:nvSpPr>
        <p:spPr>
          <a:xfrm>
            <a:off x="11484115" y="9009375"/>
            <a:ext cx="727786" cy="508953"/>
          </a:xfrm>
          <a:custGeom>
            <a:avLst/>
            <a:gdLst/>
            <a:ahLst/>
            <a:cxnLst/>
            <a:rect l="l" t="t" r="r" b="b"/>
            <a:pathLst>
              <a:path w="13027" h="9110" extrusionOk="0">
                <a:moveTo>
                  <a:pt x="6513" y="656"/>
                </a:moveTo>
                <a:lnTo>
                  <a:pt x="6644" y="667"/>
                </a:lnTo>
                <a:lnTo>
                  <a:pt x="6823" y="846"/>
                </a:lnTo>
                <a:lnTo>
                  <a:pt x="6835" y="977"/>
                </a:lnTo>
                <a:lnTo>
                  <a:pt x="6823" y="1108"/>
                </a:lnTo>
                <a:lnTo>
                  <a:pt x="6644" y="1287"/>
                </a:lnTo>
                <a:lnTo>
                  <a:pt x="6513" y="1299"/>
                </a:lnTo>
                <a:lnTo>
                  <a:pt x="6382" y="1287"/>
                </a:lnTo>
                <a:lnTo>
                  <a:pt x="6204" y="1108"/>
                </a:lnTo>
                <a:lnTo>
                  <a:pt x="6192" y="977"/>
                </a:lnTo>
                <a:lnTo>
                  <a:pt x="6204" y="846"/>
                </a:lnTo>
                <a:lnTo>
                  <a:pt x="6382" y="667"/>
                </a:lnTo>
                <a:lnTo>
                  <a:pt x="6513" y="656"/>
                </a:lnTo>
                <a:close/>
                <a:moveTo>
                  <a:pt x="6513" y="1"/>
                </a:moveTo>
                <a:lnTo>
                  <a:pt x="6311" y="13"/>
                </a:lnTo>
                <a:lnTo>
                  <a:pt x="5966" y="155"/>
                </a:lnTo>
                <a:lnTo>
                  <a:pt x="5692" y="429"/>
                </a:lnTo>
                <a:lnTo>
                  <a:pt x="5549" y="775"/>
                </a:lnTo>
                <a:lnTo>
                  <a:pt x="5537" y="977"/>
                </a:lnTo>
                <a:lnTo>
                  <a:pt x="5549" y="1168"/>
                </a:lnTo>
                <a:lnTo>
                  <a:pt x="5692" y="1525"/>
                </a:lnTo>
                <a:lnTo>
                  <a:pt x="5966" y="1787"/>
                </a:lnTo>
                <a:lnTo>
                  <a:pt x="6311" y="1942"/>
                </a:lnTo>
                <a:lnTo>
                  <a:pt x="6513" y="1953"/>
                </a:lnTo>
                <a:lnTo>
                  <a:pt x="6716" y="1942"/>
                </a:lnTo>
                <a:lnTo>
                  <a:pt x="7061" y="1787"/>
                </a:lnTo>
                <a:lnTo>
                  <a:pt x="7323" y="1525"/>
                </a:lnTo>
                <a:lnTo>
                  <a:pt x="7478" y="1168"/>
                </a:lnTo>
                <a:lnTo>
                  <a:pt x="7490" y="977"/>
                </a:lnTo>
                <a:lnTo>
                  <a:pt x="7478" y="775"/>
                </a:lnTo>
                <a:lnTo>
                  <a:pt x="7323" y="429"/>
                </a:lnTo>
                <a:lnTo>
                  <a:pt x="7061" y="155"/>
                </a:lnTo>
                <a:lnTo>
                  <a:pt x="6716" y="13"/>
                </a:lnTo>
                <a:lnTo>
                  <a:pt x="6513" y="1"/>
                </a:lnTo>
                <a:close/>
                <a:moveTo>
                  <a:pt x="2929" y="2596"/>
                </a:moveTo>
                <a:lnTo>
                  <a:pt x="3060" y="2620"/>
                </a:lnTo>
                <a:lnTo>
                  <a:pt x="3239" y="2799"/>
                </a:lnTo>
                <a:lnTo>
                  <a:pt x="3263" y="2930"/>
                </a:lnTo>
                <a:lnTo>
                  <a:pt x="3239" y="3061"/>
                </a:lnTo>
                <a:lnTo>
                  <a:pt x="3060" y="3239"/>
                </a:lnTo>
                <a:lnTo>
                  <a:pt x="2929" y="3251"/>
                </a:lnTo>
                <a:lnTo>
                  <a:pt x="2798" y="3239"/>
                </a:lnTo>
                <a:lnTo>
                  <a:pt x="2620" y="3061"/>
                </a:lnTo>
                <a:lnTo>
                  <a:pt x="2608" y="2930"/>
                </a:lnTo>
                <a:lnTo>
                  <a:pt x="2620" y="2799"/>
                </a:lnTo>
                <a:lnTo>
                  <a:pt x="2798" y="2620"/>
                </a:lnTo>
                <a:lnTo>
                  <a:pt x="2929" y="2596"/>
                </a:lnTo>
                <a:close/>
                <a:moveTo>
                  <a:pt x="10097" y="2608"/>
                </a:moveTo>
                <a:lnTo>
                  <a:pt x="10228" y="2620"/>
                </a:lnTo>
                <a:lnTo>
                  <a:pt x="10395" y="2799"/>
                </a:lnTo>
                <a:lnTo>
                  <a:pt x="10419" y="2930"/>
                </a:lnTo>
                <a:lnTo>
                  <a:pt x="10395" y="3061"/>
                </a:lnTo>
                <a:lnTo>
                  <a:pt x="10228" y="3239"/>
                </a:lnTo>
                <a:lnTo>
                  <a:pt x="10097" y="3251"/>
                </a:lnTo>
                <a:lnTo>
                  <a:pt x="9966" y="3239"/>
                </a:lnTo>
                <a:lnTo>
                  <a:pt x="9788" y="3061"/>
                </a:lnTo>
                <a:lnTo>
                  <a:pt x="9764" y="2930"/>
                </a:lnTo>
                <a:lnTo>
                  <a:pt x="9788" y="2799"/>
                </a:lnTo>
                <a:lnTo>
                  <a:pt x="9966" y="2620"/>
                </a:lnTo>
                <a:lnTo>
                  <a:pt x="10097" y="2608"/>
                </a:lnTo>
                <a:close/>
                <a:moveTo>
                  <a:pt x="2929" y="1953"/>
                </a:moveTo>
                <a:lnTo>
                  <a:pt x="2727" y="1965"/>
                </a:lnTo>
                <a:lnTo>
                  <a:pt x="2382" y="2108"/>
                </a:lnTo>
                <a:lnTo>
                  <a:pt x="2120" y="2382"/>
                </a:lnTo>
                <a:lnTo>
                  <a:pt x="1965" y="2727"/>
                </a:lnTo>
                <a:lnTo>
                  <a:pt x="1953" y="2930"/>
                </a:lnTo>
                <a:lnTo>
                  <a:pt x="1965" y="3120"/>
                </a:lnTo>
                <a:lnTo>
                  <a:pt x="2120" y="3477"/>
                </a:lnTo>
                <a:lnTo>
                  <a:pt x="2382" y="3739"/>
                </a:lnTo>
                <a:lnTo>
                  <a:pt x="2727" y="3894"/>
                </a:lnTo>
                <a:lnTo>
                  <a:pt x="2929" y="3906"/>
                </a:lnTo>
                <a:lnTo>
                  <a:pt x="3132" y="3894"/>
                </a:lnTo>
                <a:lnTo>
                  <a:pt x="3477" y="3739"/>
                </a:lnTo>
                <a:lnTo>
                  <a:pt x="3751" y="3477"/>
                </a:lnTo>
                <a:lnTo>
                  <a:pt x="3894" y="3120"/>
                </a:lnTo>
                <a:lnTo>
                  <a:pt x="3906" y="2930"/>
                </a:lnTo>
                <a:lnTo>
                  <a:pt x="3894" y="2727"/>
                </a:lnTo>
                <a:lnTo>
                  <a:pt x="3751" y="2382"/>
                </a:lnTo>
                <a:lnTo>
                  <a:pt x="3477" y="2108"/>
                </a:lnTo>
                <a:lnTo>
                  <a:pt x="3132" y="1965"/>
                </a:lnTo>
                <a:lnTo>
                  <a:pt x="2929" y="1953"/>
                </a:lnTo>
                <a:close/>
                <a:moveTo>
                  <a:pt x="10097" y="1953"/>
                </a:moveTo>
                <a:lnTo>
                  <a:pt x="9895" y="1965"/>
                </a:lnTo>
                <a:lnTo>
                  <a:pt x="9538" y="2108"/>
                </a:lnTo>
                <a:lnTo>
                  <a:pt x="9276" y="2382"/>
                </a:lnTo>
                <a:lnTo>
                  <a:pt x="9133" y="2727"/>
                </a:lnTo>
                <a:lnTo>
                  <a:pt x="9121" y="2930"/>
                </a:lnTo>
                <a:lnTo>
                  <a:pt x="9133" y="3132"/>
                </a:lnTo>
                <a:lnTo>
                  <a:pt x="9276" y="3477"/>
                </a:lnTo>
                <a:lnTo>
                  <a:pt x="9538" y="3739"/>
                </a:lnTo>
                <a:lnTo>
                  <a:pt x="9895" y="3894"/>
                </a:lnTo>
                <a:lnTo>
                  <a:pt x="10097" y="3906"/>
                </a:lnTo>
                <a:lnTo>
                  <a:pt x="10288" y="3894"/>
                </a:lnTo>
                <a:lnTo>
                  <a:pt x="10645" y="3739"/>
                </a:lnTo>
                <a:lnTo>
                  <a:pt x="10907" y="3477"/>
                </a:lnTo>
                <a:lnTo>
                  <a:pt x="11050" y="3132"/>
                </a:lnTo>
                <a:lnTo>
                  <a:pt x="11074" y="2930"/>
                </a:lnTo>
                <a:lnTo>
                  <a:pt x="11050" y="2727"/>
                </a:lnTo>
                <a:lnTo>
                  <a:pt x="10907" y="2382"/>
                </a:lnTo>
                <a:lnTo>
                  <a:pt x="10645" y="2108"/>
                </a:lnTo>
                <a:lnTo>
                  <a:pt x="10288" y="1965"/>
                </a:lnTo>
                <a:lnTo>
                  <a:pt x="10097" y="1953"/>
                </a:lnTo>
                <a:close/>
                <a:moveTo>
                  <a:pt x="6882" y="2930"/>
                </a:moveTo>
                <a:lnTo>
                  <a:pt x="7001" y="2954"/>
                </a:lnTo>
                <a:lnTo>
                  <a:pt x="7001" y="5204"/>
                </a:lnTo>
                <a:lnTo>
                  <a:pt x="6025" y="5204"/>
                </a:lnTo>
                <a:lnTo>
                  <a:pt x="6025" y="2954"/>
                </a:lnTo>
                <a:lnTo>
                  <a:pt x="6144" y="2930"/>
                </a:lnTo>
                <a:close/>
                <a:moveTo>
                  <a:pt x="3298" y="4882"/>
                </a:moveTo>
                <a:lnTo>
                  <a:pt x="3418" y="4906"/>
                </a:lnTo>
                <a:lnTo>
                  <a:pt x="3418" y="6835"/>
                </a:lnTo>
                <a:lnTo>
                  <a:pt x="2441" y="6835"/>
                </a:lnTo>
                <a:lnTo>
                  <a:pt x="2441" y="4906"/>
                </a:lnTo>
                <a:lnTo>
                  <a:pt x="2560" y="4882"/>
                </a:lnTo>
                <a:close/>
                <a:moveTo>
                  <a:pt x="10466" y="4882"/>
                </a:moveTo>
                <a:lnTo>
                  <a:pt x="10585" y="4918"/>
                </a:lnTo>
                <a:lnTo>
                  <a:pt x="10585" y="6835"/>
                </a:lnTo>
                <a:lnTo>
                  <a:pt x="9609" y="6835"/>
                </a:lnTo>
                <a:lnTo>
                  <a:pt x="9609" y="4918"/>
                </a:lnTo>
                <a:lnTo>
                  <a:pt x="9728" y="4882"/>
                </a:lnTo>
                <a:close/>
                <a:moveTo>
                  <a:pt x="6263" y="2251"/>
                </a:moveTo>
                <a:lnTo>
                  <a:pt x="6049" y="2263"/>
                </a:lnTo>
                <a:lnTo>
                  <a:pt x="5644" y="2382"/>
                </a:lnTo>
                <a:lnTo>
                  <a:pt x="5287" y="2584"/>
                </a:lnTo>
                <a:lnTo>
                  <a:pt x="4989" y="2870"/>
                </a:lnTo>
                <a:lnTo>
                  <a:pt x="4870" y="3049"/>
                </a:lnTo>
                <a:lnTo>
                  <a:pt x="4013" y="4454"/>
                </a:lnTo>
                <a:lnTo>
                  <a:pt x="3822" y="4347"/>
                </a:lnTo>
                <a:lnTo>
                  <a:pt x="3394" y="4216"/>
                </a:lnTo>
                <a:lnTo>
                  <a:pt x="2465" y="4216"/>
                </a:lnTo>
                <a:lnTo>
                  <a:pt x="2060" y="4335"/>
                </a:lnTo>
                <a:lnTo>
                  <a:pt x="1703" y="4537"/>
                </a:lnTo>
                <a:lnTo>
                  <a:pt x="1405" y="4835"/>
                </a:lnTo>
                <a:lnTo>
                  <a:pt x="1298" y="5002"/>
                </a:lnTo>
                <a:lnTo>
                  <a:pt x="369" y="6502"/>
                </a:lnTo>
                <a:lnTo>
                  <a:pt x="322" y="6621"/>
                </a:lnTo>
                <a:lnTo>
                  <a:pt x="381" y="6859"/>
                </a:lnTo>
                <a:lnTo>
                  <a:pt x="477" y="6942"/>
                </a:lnTo>
                <a:lnTo>
                  <a:pt x="596" y="7002"/>
                </a:lnTo>
                <a:lnTo>
                  <a:pt x="834" y="6942"/>
                </a:lnTo>
                <a:lnTo>
                  <a:pt x="929" y="6847"/>
                </a:lnTo>
                <a:lnTo>
                  <a:pt x="1786" y="5442"/>
                </a:lnTo>
                <a:lnTo>
                  <a:pt x="1786" y="6835"/>
                </a:lnTo>
                <a:lnTo>
                  <a:pt x="1798" y="6966"/>
                </a:lnTo>
                <a:lnTo>
                  <a:pt x="1893" y="7204"/>
                </a:lnTo>
                <a:lnTo>
                  <a:pt x="2072" y="7383"/>
                </a:lnTo>
                <a:lnTo>
                  <a:pt x="2310" y="7478"/>
                </a:lnTo>
                <a:lnTo>
                  <a:pt x="2441" y="7490"/>
                </a:lnTo>
                <a:lnTo>
                  <a:pt x="3418" y="7490"/>
                </a:lnTo>
                <a:lnTo>
                  <a:pt x="3549" y="7478"/>
                </a:lnTo>
                <a:lnTo>
                  <a:pt x="3787" y="7383"/>
                </a:lnTo>
                <a:lnTo>
                  <a:pt x="3965" y="7204"/>
                </a:lnTo>
                <a:lnTo>
                  <a:pt x="4061" y="6966"/>
                </a:lnTo>
                <a:lnTo>
                  <a:pt x="4072" y="6835"/>
                </a:lnTo>
                <a:lnTo>
                  <a:pt x="4072" y="5442"/>
                </a:lnTo>
                <a:lnTo>
                  <a:pt x="4930" y="6847"/>
                </a:lnTo>
                <a:lnTo>
                  <a:pt x="5013" y="6942"/>
                </a:lnTo>
                <a:lnTo>
                  <a:pt x="5263" y="7002"/>
                </a:lnTo>
                <a:lnTo>
                  <a:pt x="5382" y="6942"/>
                </a:lnTo>
                <a:lnTo>
                  <a:pt x="5477" y="6859"/>
                </a:lnTo>
                <a:lnTo>
                  <a:pt x="5537" y="6621"/>
                </a:lnTo>
                <a:lnTo>
                  <a:pt x="5489" y="6502"/>
                </a:lnTo>
                <a:lnTo>
                  <a:pt x="4561" y="5002"/>
                </a:lnTo>
                <a:lnTo>
                  <a:pt x="4537" y="4954"/>
                </a:lnTo>
                <a:lnTo>
                  <a:pt x="4501" y="4906"/>
                </a:lnTo>
                <a:lnTo>
                  <a:pt x="4501" y="4894"/>
                </a:lnTo>
                <a:lnTo>
                  <a:pt x="4513" y="4894"/>
                </a:lnTo>
                <a:lnTo>
                  <a:pt x="5370" y="3489"/>
                </a:lnTo>
                <a:lnTo>
                  <a:pt x="5370" y="5204"/>
                </a:lnTo>
                <a:lnTo>
                  <a:pt x="5382" y="5335"/>
                </a:lnTo>
                <a:lnTo>
                  <a:pt x="5477" y="5573"/>
                </a:lnTo>
                <a:lnTo>
                  <a:pt x="5656" y="5752"/>
                </a:lnTo>
                <a:lnTo>
                  <a:pt x="5894" y="5847"/>
                </a:lnTo>
                <a:lnTo>
                  <a:pt x="6025" y="5859"/>
                </a:lnTo>
                <a:lnTo>
                  <a:pt x="7001" y="5859"/>
                </a:lnTo>
                <a:lnTo>
                  <a:pt x="7132" y="5847"/>
                </a:lnTo>
                <a:lnTo>
                  <a:pt x="7371" y="5752"/>
                </a:lnTo>
                <a:lnTo>
                  <a:pt x="7549" y="5573"/>
                </a:lnTo>
                <a:lnTo>
                  <a:pt x="7644" y="5335"/>
                </a:lnTo>
                <a:lnTo>
                  <a:pt x="7656" y="5204"/>
                </a:lnTo>
                <a:lnTo>
                  <a:pt x="7656" y="3489"/>
                </a:lnTo>
                <a:lnTo>
                  <a:pt x="8514" y="4894"/>
                </a:lnTo>
                <a:lnTo>
                  <a:pt x="8514" y="4906"/>
                </a:lnTo>
                <a:lnTo>
                  <a:pt x="8490" y="4954"/>
                </a:lnTo>
                <a:lnTo>
                  <a:pt x="8454" y="5002"/>
                </a:lnTo>
                <a:lnTo>
                  <a:pt x="7525" y="6502"/>
                </a:lnTo>
                <a:lnTo>
                  <a:pt x="7478" y="6621"/>
                </a:lnTo>
                <a:lnTo>
                  <a:pt x="7537" y="6859"/>
                </a:lnTo>
                <a:lnTo>
                  <a:pt x="7633" y="6942"/>
                </a:lnTo>
                <a:lnTo>
                  <a:pt x="7752" y="7002"/>
                </a:lnTo>
                <a:lnTo>
                  <a:pt x="7990" y="6942"/>
                </a:lnTo>
                <a:lnTo>
                  <a:pt x="8085" y="6847"/>
                </a:lnTo>
                <a:lnTo>
                  <a:pt x="8942" y="5442"/>
                </a:lnTo>
                <a:lnTo>
                  <a:pt x="8942" y="6835"/>
                </a:lnTo>
                <a:lnTo>
                  <a:pt x="8954" y="6966"/>
                </a:lnTo>
                <a:lnTo>
                  <a:pt x="9061" y="7204"/>
                </a:lnTo>
                <a:lnTo>
                  <a:pt x="9228" y="7383"/>
                </a:lnTo>
                <a:lnTo>
                  <a:pt x="9466" y="7478"/>
                </a:lnTo>
                <a:lnTo>
                  <a:pt x="9597" y="7490"/>
                </a:lnTo>
                <a:lnTo>
                  <a:pt x="10573" y="7490"/>
                </a:lnTo>
                <a:lnTo>
                  <a:pt x="10704" y="7478"/>
                </a:lnTo>
                <a:lnTo>
                  <a:pt x="10943" y="7383"/>
                </a:lnTo>
                <a:lnTo>
                  <a:pt x="11121" y="7204"/>
                </a:lnTo>
                <a:lnTo>
                  <a:pt x="11216" y="6966"/>
                </a:lnTo>
                <a:lnTo>
                  <a:pt x="11228" y="6835"/>
                </a:lnTo>
                <a:lnTo>
                  <a:pt x="11228" y="5442"/>
                </a:lnTo>
                <a:lnTo>
                  <a:pt x="12086" y="6847"/>
                </a:lnTo>
                <a:lnTo>
                  <a:pt x="12181" y="6942"/>
                </a:lnTo>
                <a:lnTo>
                  <a:pt x="12419" y="7002"/>
                </a:lnTo>
                <a:lnTo>
                  <a:pt x="12538" y="6942"/>
                </a:lnTo>
                <a:lnTo>
                  <a:pt x="12645" y="6859"/>
                </a:lnTo>
                <a:lnTo>
                  <a:pt x="12693" y="6621"/>
                </a:lnTo>
                <a:lnTo>
                  <a:pt x="12645" y="6502"/>
                </a:lnTo>
                <a:lnTo>
                  <a:pt x="11728" y="5002"/>
                </a:lnTo>
                <a:lnTo>
                  <a:pt x="11609" y="4835"/>
                </a:lnTo>
                <a:lnTo>
                  <a:pt x="11312" y="4537"/>
                </a:lnTo>
                <a:lnTo>
                  <a:pt x="10955" y="4335"/>
                </a:lnTo>
                <a:lnTo>
                  <a:pt x="10550" y="4216"/>
                </a:lnTo>
                <a:lnTo>
                  <a:pt x="9621" y="4216"/>
                </a:lnTo>
                <a:lnTo>
                  <a:pt x="9204" y="4347"/>
                </a:lnTo>
                <a:lnTo>
                  <a:pt x="9014" y="4454"/>
                </a:lnTo>
                <a:lnTo>
                  <a:pt x="8145" y="3049"/>
                </a:lnTo>
                <a:lnTo>
                  <a:pt x="8025" y="2870"/>
                </a:lnTo>
                <a:lnTo>
                  <a:pt x="7728" y="2584"/>
                </a:lnTo>
                <a:lnTo>
                  <a:pt x="7371" y="2382"/>
                </a:lnTo>
                <a:lnTo>
                  <a:pt x="6966" y="2263"/>
                </a:lnTo>
                <a:lnTo>
                  <a:pt x="6751" y="2251"/>
                </a:lnTo>
                <a:close/>
                <a:moveTo>
                  <a:pt x="334" y="8466"/>
                </a:moveTo>
                <a:lnTo>
                  <a:pt x="203" y="8478"/>
                </a:lnTo>
                <a:lnTo>
                  <a:pt x="24" y="8657"/>
                </a:lnTo>
                <a:lnTo>
                  <a:pt x="0" y="8788"/>
                </a:lnTo>
                <a:lnTo>
                  <a:pt x="24" y="8919"/>
                </a:lnTo>
                <a:lnTo>
                  <a:pt x="203" y="9097"/>
                </a:lnTo>
                <a:lnTo>
                  <a:pt x="334" y="9109"/>
                </a:lnTo>
                <a:lnTo>
                  <a:pt x="12705" y="9109"/>
                </a:lnTo>
                <a:lnTo>
                  <a:pt x="12824" y="9097"/>
                </a:lnTo>
                <a:lnTo>
                  <a:pt x="13002" y="8919"/>
                </a:lnTo>
                <a:lnTo>
                  <a:pt x="13026" y="8788"/>
                </a:lnTo>
                <a:lnTo>
                  <a:pt x="13002" y="8657"/>
                </a:lnTo>
                <a:lnTo>
                  <a:pt x="12824" y="8478"/>
                </a:lnTo>
                <a:lnTo>
                  <a:pt x="12705" y="846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60"/>
          <p:cNvSpPr/>
          <p:nvPr/>
        </p:nvSpPr>
        <p:spPr>
          <a:xfrm>
            <a:off x="12663456" y="8972782"/>
            <a:ext cx="582810" cy="582139"/>
          </a:xfrm>
          <a:custGeom>
            <a:avLst/>
            <a:gdLst/>
            <a:ahLst/>
            <a:cxnLst/>
            <a:rect l="l" t="t" r="r" b="b"/>
            <a:pathLst>
              <a:path w="10432" h="10420" extrusionOk="0">
                <a:moveTo>
                  <a:pt x="7752" y="656"/>
                </a:moveTo>
                <a:lnTo>
                  <a:pt x="7931" y="727"/>
                </a:lnTo>
                <a:lnTo>
                  <a:pt x="8062" y="870"/>
                </a:lnTo>
                <a:lnTo>
                  <a:pt x="8145" y="1037"/>
                </a:lnTo>
                <a:lnTo>
                  <a:pt x="8145" y="1144"/>
                </a:lnTo>
                <a:lnTo>
                  <a:pt x="8145" y="1239"/>
                </a:lnTo>
                <a:lnTo>
                  <a:pt x="8062" y="1418"/>
                </a:lnTo>
                <a:lnTo>
                  <a:pt x="7931" y="1549"/>
                </a:lnTo>
                <a:lnTo>
                  <a:pt x="7752" y="1620"/>
                </a:lnTo>
                <a:lnTo>
                  <a:pt x="7657" y="1632"/>
                </a:lnTo>
                <a:lnTo>
                  <a:pt x="7562" y="1620"/>
                </a:lnTo>
                <a:lnTo>
                  <a:pt x="7383" y="1549"/>
                </a:lnTo>
                <a:lnTo>
                  <a:pt x="7252" y="1418"/>
                </a:lnTo>
                <a:lnTo>
                  <a:pt x="7181" y="1239"/>
                </a:lnTo>
                <a:lnTo>
                  <a:pt x="7169" y="1144"/>
                </a:lnTo>
                <a:lnTo>
                  <a:pt x="7181" y="1037"/>
                </a:lnTo>
                <a:lnTo>
                  <a:pt x="7252" y="870"/>
                </a:lnTo>
                <a:lnTo>
                  <a:pt x="7383" y="727"/>
                </a:lnTo>
                <a:lnTo>
                  <a:pt x="7562" y="656"/>
                </a:lnTo>
                <a:close/>
                <a:moveTo>
                  <a:pt x="7657" y="1"/>
                </a:moveTo>
                <a:lnTo>
                  <a:pt x="7431" y="13"/>
                </a:lnTo>
                <a:lnTo>
                  <a:pt x="7014" y="191"/>
                </a:lnTo>
                <a:lnTo>
                  <a:pt x="6704" y="501"/>
                </a:lnTo>
                <a:lnTo>
                  <a:pt x="6538" y="906"/>
                </a:lnTo>
                <a:lnTo>
                  <a:pt x="6514" y="1144"/>
                </a:lnTo>
                <a:lnTo>
                  <a:pt x="6538" y="1370"/>
                </a:lnTo>
                <a:lnTo>
                  <a:pt x="6704" y="1787"/>
                </a:lnTo>
                <a:lnTo>
                  <a:pt x="7014" y="2085"/>
                </a:lnTo>
                <a:lnTo>
                  <a:pt x="7431" y="2263"/>
                </a:lnTo>
                <a:lnTo>
                  <a:pt x="7657" y="2275"/>
                </a:lnTo>
                <a:lnTo>
                  <a:pt x="7895" y="2263"/>
                </a:lnTo>
                <a:lnTo>
                  <a:pt x="8300" y="2085"/>
                </a:lnTo>
                <a:lnTo>
                  <a:pt x="8610" y="1787"/>
                </a:lnTo>
                <a:lnTo>
                  <a:pt x="8788" y="1370"/>
                </a:lnTo>
                <a:lnTo>
                  <a:pt x="8800" y="1144"/>
                </a:lnTo>
                <a:lnTo>
                  <a:pt x="8788" y="906"/>
                </a:lnTo>
                <a:lnTo>
                  <a:pt x="8610" y="501"/>
                </a:lnTo>
                <a:lnTo>
                  <a:pt x="8300" y="191"/>
                </a:lnTo>
                <a:lnTo>
                  <a:pt x="7895" y="13"/>
                </a:lnTo>
                <a:lnTo>
                  <a:pt x="7657" y="1"/>
                </a:lnTo>
                <a:close/>
                <a:moveTo>
                  <a:pt x="4585" y="6835"/>
                </a:moveTo>
                <a:lnTo>
                  <a:pt x="4347" y="6907"/>
                </a:lnTo>
                <a:lnTo>
                  <a:pt x="4275" y="7014"/>
                </a:lnTo>
                <a:lnTo>
                  <a:pt x="4037" y="7490"/>
                </a:lnTo>
                <a:lnTo>
                  <a:pt x="2287" y="7490"/>
                </a:lnTo>
                <a:lnTo>
                  <a:pt x="2156" y="7502"/>
                </a:lnTo>
                <a:lnTo>
                  <a:pt x="1977" y="7681"/>
                </a:lnTo>
                <a:lnTo>
                  <a:pt x="1966" y="7812"/>
                </a:lnTo>
                <a:lnTo>
                  <a:pt x="1977" y="7943"/>
                </a:lnTo>
                <a:lnTo>
                  <a:pt x="2156" y="8121"/>
                </a:lnTo>
                <a:lnTo>
                  <a:pt x="2287" y="8145"/>
                </a:lnTo>
                <a:lnTo>
                  <a:pt x="4240" y="8145"/>
                </a:lnTo>
                <a:lnTo>
                  <a:pt x="4335" y="8133"/>
                </a:lnTo>
                <a:lnTo>
                  <a:pt x="4478" y="8038"/>
                </a:lnTo>
                <a:lnTo>
                  <a:pt x="4526" y="7966"/>
                </a:lnTo>
                <a:lnTo>
                  <a:pt x="4859" y="7312"/>
                </a:lnTo>
                <a:lnTo>
                  <a:pt x="4895" y="7181"/>
                </a:lnTo>
                <a:lnTo>
                  <a:pt x="4823" y="6942"/>
                </a:lnTo>
                <a:lnTo>
                  <a:pt x="4716" y="6871"/>
                </a:lnTo>
                <a:lnTo>
                  <a:pt x="4585" y="6835"/>
                </a:lnTo>
                <a:close/>
                <a:moveTo>
                  <a:pt x="1537" y="1"/>
                </a:moveTo>
                <a:lnTo>
                  <a:pt x="1335" y="60"/>
                </a:lnTo>
                <a:lnTo>
                  <a:pt x="1073" y="251"/>
                </a:lnTo>
                <a:lnTo>
                  <a:pt x="763" y="691"/>
                </a:lnTo>
                <a:lnTo>
                  <a:pt x="501" y="1299"/>
                </a:lnTo>
                <a:lnTo>
                  <a:pt x="311" y="2037"/>
                </a:lnTo>
                <a:lnTo>
                  <a:pt x="156" y="2882"/>
                </a:lnTo>
                <a:lnTo>
                  <a:pt x="25" y="4252"/>
                </a:lnTo>
                <a:lnTo>
                  <a:pt x="1" y="5192"/>
                </a:lnTo>
                <a:lnTo>
                  <a:pt x="25" y="6133"/>
                </a:lnTo>
                <a:lnTo>
                  <a:pt x="156" y="7502"/>
                </a:lnTo>
                <a:lnTo>
                  <a:pt x="311" y="8336"/>
                </a:lnTo>
                <a:lnTo>
                  <a:pt x="501" y="9086"/>
                </a:lnTo>
                <a:lnTo>
                  <a:pt x="763" y="9681"/>
                </a:lnTo>
                <a:lnTo>
                  <a:pt x="1073" y="10122"/>
                </a:lnTo>
                <a:lnTo>
                  <a:pt x="1335" y="10312"/>
                </a:lnTo>
                <a:lnTo>
                  <a:pt x="1537" y="10372"/>
                </a:lnTo>
                <a:lnTo>
                  <a:pt x="1632" y="10384"/>
                </a:lnTo>
                <a:lnTo>
                  <a:pt x="1811" y="10372"/>
                </a:lnTo>
                <a:lnTo>
                  <a:pt x="2132" y="10205"/>
                </a:lnTo>
                <a:lnTo>
                  <a:pt x="2418" y="9860"/>
                </a:lnTo>
                <a:lnTo>
                  <a:pt x="2668" y="9360"/>
                </a:lnTo>
                <a:lnTo>
                  <a:pt x="2775" y="9038"/>
                </a:lnTo>
                <a:lnTo>
                  <a:pt x="2799" y="8907"/>
                </a:lnTo>
                <a:lnTo>
                  <a:pt x="2680" y="8693"/>
                </a:lnTo>
                <a:lnTo>
                  <a:pt x="2561" y="8633"/>
                </a:lnTo>
                <a:lnTo>
                  <a:pt x="2430" y="8609"/>
                </a:lnTo>
                <a:lnTo>
                  <a:pt x="2216" y="8728"/>
                </a:lnTo>
                <a:lnTo>
                  <a:pt x="2156" y="8848"/>
                </a:lnTo>
                <a:lnTo>
                  <a:pt x="2061" y="9109"/>
                </a:lnTo>
                <a:lnTo>
                  <a:pt x="1894" y="9479"/>
                </a:lnTo>
                <a:lnTo>
                  <a:pt x="1692" y="9752"/>
                </a:lnTo>
                <a:lnTo>
                  <a:pt x="1632" y="9764"/>
                </a:lnTo>
                <a:lnTo>
                  <a:pt x="1585" y="9752"/>
                </a:lnTo>
                <a:lnTo>
                  <a:pt x="1442" y="9610"/>
                </a:lnTo>
                <a:lnTo>
                  <a:pt x="1204" y="9145"/>
                </a:lnTo>
                <a:lnTo>
                  <a:pt x="882" y="8002"/>
                </a:lnTo>
                <a:lnTo>
                  <a:pt x="727" y="6752"/>
                </a:lnTo>
                <a:lnTo>
                  <a:pt x="668" y="5764"/>
                </a:lnTo>
                <a:lnTo>
                  <a:pt x="656" y="5216"/>
                </a:lnTo>
                <a:lnTo>
                  <a:pt x="668" y="4656"/>
                </a:lnTo>
                <a:lnTo>
                  <a:pt x="727" y="3668"/>
                </a:lnTo>
                <a:lnTo>
                  <a:pt x="882" y="2418"/>
                </a:lnTo>
                <a:lnTo>
                  <a:pt x="1204" y="1275"/>
                </a:lnTo>
                <a:lnTo>
                  <a:pt x="1442" y="810"/>
                </a:lnTo>
                <a:lnTo>
                  <a:pt x="1585" y="668"/>
                </a:lnTo>
                <a:lnTo>
                  <a:pt x="1632" y="656"/>
                </a:lnTo>
                <a:lnTo>
                  <a:pt x="1692" y="668"/>
                </a:lnTo>
                <a:lnTo>
                  <a:pt x="1835" y="810"/>
                </a:lnTo>
                <a:lnTo>
                  <a:pt x="2073" y="1275"/>
                </a:lnTo>
                <a:lnTo>
                  <a:pt x="2382" y="2418"/>
                </a:lnTo>
                <a:lnTo>
                  <a:pt x="2549" y="3668"/>
                </a:lnTo>
                <a:lnTo>
                  <a:pt x="2609" y="4656"/>
                </a:lnTo>
                <a:lnTo>
                  <a:pt x="2609" y="5216"/>
                </a:lnTo>
                <a:lnTo>
                  <a:pt x="2609" y="5704"/>
                </a:lnTo>
                <a:lnTo>
                  <a:pt x="2585" y="6180"/>
                </a:lnTo>
                <a:lnTo>
                  <a:pt x="2597" y="6311"/>
                </a:lnTo>
                <a:lnTo>
                  <a:pt x="2763" y="6490"/>
                </a:lnTo>
                <a:lnTo>
                  <a:pt x="2894" y="6526"/>
                </a:lnTo>
                <a:lnTo>
                  <a:pt x="3025" y="6502"/>
                </a:lnTo>
                <a:lnTo>
                  <a:pt x="3216" y="6335"/>
                </a:lnTo>
                <a:lnTo>
                  <a:pt x="3240" y="6216"/>
                </a:lnTo>
                <a:lnTo>
                  <a:pt x="3263" y="5716"/>
                </a:lnTo>
                <a:lnTo>
                  <a:pt x="3263" y="5192"/>
                </a:lnTo>
                <a:lnTo>
                  <a:pt x="3252" y="4537"/>
                </a:lnTo>
                <a:lnTo>
                  <a:pt x="3216" y="3882"/>
                </a:lnTo>
                <a:lnTo>
                  <a:pt x="3347" y="3882"/>
                </a:lnTo>
                <a:lnTo>
                  <a:pt x="3454" y="3823"/>
                </a:lnTo>
                <a:lnTo>
                  <a:pt x="4585" y="2978"/>
                </a:lnTo>
                <a:lnTo>
                  <a:pt x="4680" y="2942"/>
                </a:lnTo>
                <a:lnTo>
                  <a:pt x="4787" y="2930"/>
                </a:lnTo>
                <a:lnTo>
                  <a:pt x="5585" y="2930"/>
                </a:lnTo>
                <a:lnTo>
                  <a:pt x="5704" y="2942"/>
                </a:lnTo>
                <a:lnTo>
                  <a:pt x="5811" y="2954"/>
                </a:lnTo>
                <a:lnTo>
                  <a:pt x="5097" y="4383"/>
                </a:lnTo>
                <a:lnTo>
                  <a:pt x="4990" y="4656"/>
                </a:lnTo>
                <a:lnTo>
                  <a:pt x="4930" y="5228"/>
                </a:lnTo>
                <a:lnTo>
                  <a:pt x="5073" y="5788"/>
                </a:lnTo>
                <a:lnTo>
                  <a:pt x="5395" y="6264"/>
                </a:lnTo>
                <a:lnTo>
                  <a:pt x="5621" y="6442"/>
                </a:lnTo>
                <a:lnTo>
                  <a:pt x="7764" y="7955"/>
                </a:lnTo>
                <a:lnTo>
                  <a:pt x="7181" y="10002"/>
                </a:lnTo>
                <a:lnTo>
                  <a:pt x="7169" y="10133"/>
                </a:lnTo>
                <a:lnTo>
                  <a:pt x="7288" y="10348"/>
                </a:lnTo>
                <a:lnTo>
                  <a:pt x="7407" y="10407"/>
                </a:lnTo>
                <a:lnTo>
                  <a:pt x="7455" y="10419"/>
                </a:lnTo>
                <a:lnTo>
                  <a:pt x="7490" y="10419"/>
                </a:lnTo>
                <a:lnTo>
                  <a:pt x="7597" y="10407"/>
                </a:lnTo>
                <a:lnTo>
                  <a:pt x="7764" y="10288"/>
                </a:lnTo>
                <a:lnTo>
                  <a:pt x="7812" y="10181"/>
                </a:lnTo>
                <a:lnTo>
                  <a:pt x="8455" y="7907"/>
                </a:lnTo>
                <a:lnTo>
                  <a:pt x="8479" y="7800"/>
                </a:lnTo>
                <a:lnTo>
                  <a:pt x="8407" y="7621"/>
                </a:lnTo>
                <a:lnTo>
                  <a:pt x="8336" y="7550"/>
                </a:lnTo>
                <a:lnTo>
                  <a:pt x="6002" y="5918"/>
                </a:lnTo>
                <a:lnTo>
                  <a:pt x="5859" y="5799"/>
                </a:lnTo>
                <a:lnTo>
                  <a:pt x="5669" y="5514"/>
                </a:lnTo>
                <a:lnTo>
                  <a:pt x="5585" y="5180"/>
                </a:lnTo>
                <a:lnTo>
                  <a:pt x="5609" y="4847"/>
                </a:lnTo>
                <a:lnTo>
                  <a:pt x="5680" y="4680"/>
                </a:lnTo>
                <a:lnTo>
                  <a:pt x="6466" y="3120"/>
                </a:lnTo>
                <a:lnTo>
                  <a:pt x="6526" y="3144"/>
                </a:lnTo>
                <a:lnTo>
                  <a:pt x="6585" y="3168"/>
                </a:lnTo>
                <a:lnTo>
                  <a:pt x="6740" y="3251"/>
                </a:lnTo>
                <a:lnTo>
                  <a:pt x="7038" y="3466"/>
                </a:lnTo>
                <a:lnTo>
                  <a:pt x="7288" y="3716"/>
                </a:lnTo>
                <a:lnTo>
                  <a:pt x="7502" y="4002"/>
                </a:lnTo>
                <a:lnTo>
                  <a:pt x="7586" y="4168"/>
                </a:lnTo>
                <a:lnTo>
                  <a:pt x="8002" y="5002"/>
                </a:lnTo>
                <a:lnTo>
                  <a:pt x="8062" y="5121"/>
                </a:lnTo>
                <a:lnTo>
                  <a:pt x="8252" y="5311"/>
                </a:lnTo>
                <a:lnTo>
                  <a:pt x="8479" y="5454"/>
                </a:lnTo>
                <a:lnTo>
                  <a:pt x="8741" y="5526"/>
                </a:lnTo>
                <a:lnTo>
                  <a:pt x="8871" y="5537"/>
                </a:lnTo>
                <a:lnTo>
                  <a:pt x="10098" y="5537"/>
                </a:lnTo>
                <a:lnTo>
                  <a:pt x="10229" y="5514"/>
                </a:lnTo>
                <a:lnTo>
                  <a:pt x="10407" y="5335"/>
                </a:lnTo>
                <a:lnTo>
                  <a:pt x="10431" y="5216"/>
                </a:lnTo>
                <a:lnTo>
                  <a:pt x="10407" y="5085"/>
                </a:lnTo>
                <a:lnTo>
                  <a:pt x="10229" y="4906"/>
                </a:lnTo>
                <a:lnTo>
                  <a:pt x="10098" y="4883"/>
                </a:lnTo>
                <a:lnTo>
                  <a:pt x="8871" y="4883"/>
                </a:lnTo>
                <a:lnTo>
                  <a:pt x="8788" y="4871"/>
                </a:lnTo>
                <a:lnTo>
                  <a:pt x="8633" y="4775"/>
                </a:lnTo>
                <a:lnTo>
                  <a:pt x="8586" y="4704"/>
                </a:lnTo>
                <a:lnTo>
                  <a:pt x="8169" y="3871"/>
                </a:lnTo>
                <a:lnTo>
                  <a:pt x="8062" y="3668"/>
                </a:lnTo>
                <a:lnTo>
                  <a:pt x="7788" y="3287"/>
                </a:lnTo>
                <a:lnTo>
                  <a:pt x="7455" y="2966"/>
                </a:lnTo>
                <a:lnTo>
                  <a:pt x="7085" y="2692"/>
                </a:lnTo>
                <a:lnTo>
                  <a:pt x="6883" y="2585"/>
                </a:lnTo>
                <a:lnTo>
                  <a:pt x="6573" y="2442"/>
                </a:lnTo>
                <a:lnTo>
                  <a:pt x="5919" y="2287"/>
                </a:lnTo>
                <a:lnTo>
                  <a:pt x="5585" y="2275"/>
                </a:lnTo>
                <a:lnTo>
                  <a:pt x="4776" y="2275"/>
                </a:lnTo>
                <a:lnTo>
                  <a:pt x="4621" y="2287"/>
                </a:lnTo>
                <a:lnTo>
                  <a:pt x="4323" y="2382"/>
                </a:lnTo>
                <a:lnTo>
                  <a:pt x="4192" y="2477"/>
                </a:lnTo>
                <a:lnTo>
                  <a:pt x="3156" y="3239"/>
                </a:lnTo>
                <a:lnTo>
                  <a:pt x="3073" y="2585"/>
                </a:lnTo>
                <a:lnTo>
                  <a:pt x="2811" y="1430"/>
                </a:lnTo>
                <a:lnTo>
                  <a:pt x="2537" y="739"/>
                </a:lnTo>
                <a:lnTo>
                  <a:pt x="2311" y="394"/>
                </a:lnTo>
                <a:lnTo>
                  <a:pt x="2061" y="144"/>
                </a:lnTo>
                <a:lnTo>
                  <a:pt x="1787" y="13"/>
                </a:lnTo>
                <a:lnTo>
                  <a:pt x="16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60"/>
          <p:cNvSpPr/>
          <p:nvPr/>
        </p:nvSpPr>
        <p:spPr>
          <a:xfrm>
            <a:off x="13825589" y="8972782"/>
            <a:ext cx="472974" cy="582139"/>
          </a:xfrm>
          <a:custGeom>
            <a:avLst/>
            <a:gdLst/>
            <a:ahLst/>
            <a:cxnLst/>
            <a:rect l="l" t="t" r="r" b="b"/>
            <a:pathLst>
              <a:path w="8466" h="10420" extrusionOk="0">
                <a:moveTo>
                  <a:pt x="5799" y="656"/>
                </a:moveTo>
                <a:lnTo>
                  <a:pt x="5965" y="739"/>
                </a:lnTo>
                <a:lnTo>
                  <a:pt x="6096" y="870"/>
                </a:lnTo>
                <a:lnTo>
                  <a:pt x="6180" y="1049"/>
                </a:lnTo>
                <a:lnTo>
                  <a:pt x="6180" y="1144"/>
                </a:lnTo>
                <a:lnTo>
                  <a:pt x="6180" y="1239"/>
                </a:lnTo>
                <a:lnTo>
                  <a:pt x="6096" y="1418"/>
                </a:lnTo>
                <a:lnTo>
                  <a:pt x="5965" y="1549"/>
                </a:lnTo>
                <a:lnTo>
                  <a:pt x="5799" y="1620"/>
                </a:lnTo>
                <a:lnTo>
                  <a:pt x="5691" y="1632"/>
                </a:lnTo>
                <a:lnTo>
                  <a:pt x="5596" y="1620"/>
                </a:lnTo>
                <a:lnTo>
                  <a:pt x="5418" y="1549"/>
                </a:lnTo>
                <a:lnTo>
                  <a:pt x="5287" y="1418"/>
                </a:lnTo>
                <a:lnTo>
                  <a:pt x="5215" y="1239"/>
                </a:lnTo>
                <a:lnTo>
                  <a:pt x="5203" y="1144"/>
                </a:lnTo>
                <a:lnTo>
                  <a:pt x="5215" y="1049"/>
                </a:lnTo>
                <a:lnTo>
                  <a:pt x="5287" y="870"/>
                </a:lnTo>
                <a:lnTo>
                  <a:pt x="5418" y="739"/>
                </a:lnTo>
                <a:lnTo>
                  <a:pt x="5596" y="656"/>
                </a:lnTo>
                <a:close/>
                <a:moveTo>
                  <a:pt x="5691" y="1"/>
                </a:moveTo>
                <a:lnTo>
                  <a:pt x="5465" y="13"/>
                </a:lnTo>
                <a:lnTo>
                  <a:pt x="5049" y="191"/>
                </a:lnTo>
                <a:lnTo>
                  <a:pt x="4739" y="501"/>
                </a:lnTo>
                <a:lnTo>
                  <a:pt x="4572" y="906"/>
                </a:lnTo>
                <a:lnTo>
                  <a:pt x="4560" y="1144"/>
                </a:lnTo>
                <a:lnTo>
                  <a:pt x="4572" y="1370"/>
                </a:lnTo>
                <a:lnTo>
                  <a:pt x="4739" y="1787"/>
                </a:lnTo>
                <a:lnTo>
                  <a:pt x="5049" y="2096"/>
                </a:lnTo>
                <a:lnTo>
                  <a:pt x="5465" y="2263"/>
                </a:lnTo>
                <a:lnTo>
                  <a:pt x="5691" y="2287"/>
                </a:lnTo>
                <a:lnTo>
                  <a:pt x="5930" y="2263"/>
                </a:lnTo>
                <a:lnTo>
                  <a:pt x="6334" y="2096"/>
                </a:lnTo>
                <a:lnTo>
                  <a:pt x="6644" y="1787"/>
                </a:lnTo>
                <a:lnTo>
                  <a:pt x="6823" y="1370"/>
                </a:lnTo>
                <a:lnTo>
                  <a:pt x="6835" y="1144"/>
                </a:lnTo>
                <a:lnTo>
                  <a:pt x="6823" y="906"/>
                </a:lnTo>
                <a:lnTo>
                  <a:pt x="6644" y="501"/>
                </a:lnTo>
                <a:lnTo>
                  <a:pt x="6334" y="191"/>
                </a:lnTo>
                <a:lnTo>
                  <a:pt x="5930" y="13"/>
                </a:lnTo>
                <a:lnTo>
                  <a:pt x="5691" y="1"/>
                </a:lnTo>
                <a:close/>
                <a:moveTo>
                  <a:pt x="2620" y="6835"/>
                </a:moveTo>
                <a:lnTo>
                  <a:pt x="2381" y="6907"/>
                </a:lnTo>
                <a:lnTo>
                  <a:pt x="2310" y="7014"/>
                </a:lnTo>
                <a:lnTo>
                  <a:pt x="2072" y="7490"/>
                </a:lnTo>
                <a:lnTo>
                  <a:pt x="322" y="7490"/>
                </a:lnTo>
                <a:lnTo>
                  <a:pt x="191" y="7514"/>
                </a:lnTo>
                <a:lnTo>
                  <a:pt x="12" y="7681"/>
                </a:lnTo>
                <a:lnTo>
                  <a:pt x="0" y="7812"/>
                </a:lnTo>
                <a:lnTo>
                  <a:pt x="12" y="7943"/>
                </a:lnTo>
                <a:lnTo>
                  <a:pt x="191" y="8121"/>
                </a:lnTo>
                <a:lnTo>
                  <a:pt x="322" y="8145"/>
                </a:lnTo>
                <a:lnTo>
                  <a:pt x="2274" y="8145"/>
                </a:lnTo>
                <a:lnTo>
                  <a:pt x="2369" y="8133"/>
                </a:lnTo>
                <a:lnTo>
                  <a:pt x="2512" y="8038"/>
                </a:lnTo>
                <a:lnTo>
                  <a:pt x="2572" y="7966"/>
                </a:lnTo>
                <a:lnTo>
                  <a:pt x="2893" y="7312"/>
                </a:lnTo>
                <a:lnTo>
                  <a:pt x="2929" y="7181"/>
                </a:lnTo>
                <a:lnTo>
                  <a:pt x="2858" y="6942"/>
                </a:lnTo>
                <a:lnTo>
                  <a:pt x="2751" y="6871"/>
                </a:lnTo>
                <a:lnTo>
                  <a:pt x="2620" y="6835"/>
                </a:lnTo>
                <a:close/>
                <a:moveTo>
                  <a:pt x="2667" y="2287"/>
                </a:moveTo>
                <a:lnTo>
                  <a:pt x="2369" y="2394"/>
                </a:lnTo>
                <a:lnTo>
                  <a:pt x="2239" y="2477"/>
                </a:lnTo>
                <a:lnTo>
                  <a:pt x="1107" y="3323"/>
                </a:lnTo>
                <a:lnTo>
                  <a:pt x="1012" y="3418"/>
                </a:lnTo>
                <a:lnTo>
                  <a:pt x="976" y="3668"/>
                </a:lnTo>
                <a:lnTo>
                  <a:pt x="1036" y="3775"/>
                </a:lnTo>
                <a:lnTo>
                  <a:pt x="1131" y="3871"/>
                </a:lnTo>
                <a:lnTo>
                  <a:pt x="1381" y="3906"/>
                </a:lnTo>
                <a:lnTo>
                  <a:pt x="1500" y="3847"/>
                </a:lnTo>
                <a:lnTo>
                  <a:pt x="2620" y="3001"/>
                </a:lnTo>
                <a:lnTo>
                  <a:pt x="2715" y="2942"/>
                </a:lnTo>
                <a:lnTo>
                  <a:pt x="2822" y="2930"/>
                </a:lnTo>
                <a:lnTo>
                  <a:pt x="3632" y="2930"/>
                </a:lnTo>
                <a:lnTo>
                  <a:pt x="3739" y="2942"/>
                </a:lnTo>
                <a:lnTo>
                  <a:pt x="3858" y="2954"/>
                </a:lnTo>
                <a:lnTo>
                  <a:pt x="3143" y="4383"/>
                </a:lnTo>
                <a:lnTo>
                  <a:pt x="3024" y="4656"/>
                </a:lnTo>
                <a:lnTo>
                  <a:pt x="2965" y="5228"/>
                </a:lnTo>
                <a:lnTo>
                  <a:pt x="3108" y="5788"/>
                </a:lnTo>
                <a:lnTo>
                  <a:pt x="3429" y="6264"/>
                </a:lnTo>
                <a:lnTo>
                  <a:pt x="3655" y="6442"/>
                </a:lnTo>
                <a:lnTo>
                  <a:pt x="5811" y="7955"/>
                </a:lnTo>
                <a:lnTo>
                  <a:pt x="5215" y="10002"/>
                </a:lnTo>
                <a:lnTo>
                  <a:pt x="5203" y="10133"/>
                </a:lnTo>
                <a:lnTo>
                  <a:pt x="5322" y="10360"/>
                </a:lnTo>
                <a:lnTo>
                  <a:pt x="5441" y="10407"/>
                </a:lnTo>
                <a:lnTo>
                  <a:pt x="5489" y="10419"/>
                </a:lnTo>
                <a:lnTo>
                  <a:pt x="5537" y="10419"/>
                </a:lnTo>
                <a:lnTo>
                  <a:pt x="5632" y="10407"/>
                </a:lnTo>
                <a:lnTo>
                  <a:pt x="5799" y="10288"/>
                </a:lnTo>
                <a:lnTo>
                  <a:pt x="5846" y="10181"/>
                </a:lnTo>
                <a:lnTo>
                  <a:pt x="6501" y="7907"/>
                </a:lnTo>
                <a:lnTo>
                  <a:pt x="6513" y="7800"/>
                </a:lnTo>
                <a:lnTo>
                  <a:pt x="6442" y="7621"/>
                </a:lnTo>
                <a:lnTo>
                  <a:pt x="6370" y="7550"/>
                </a:lnTo>
                <a:lnTo>
                  <a:pt x="4036" y="5918"/>
                </a:lnTo>
                <a:lnTo>
                  <a:pt x="3894" y="5799"/>
                </a:lnTo>
                <a:lnTo>
                  <a:pt x="3703" y="5514"/>
                </a:lnTo>
                <a:lnTo>
                  <a:pt x="3620" y="5192"/>
                </a:lnTo>
                <a:lnTo>
                  <a:pt x="3655" y="4847"/>
                </a:lnTo>
                <a:lnTo>
                  <a:pt x="3727" y="4680"/>
                </a:lnTo>
                <a:lnTo>
                  <a:pt x="4501" y="3120"/>
                </a:lnTo>
                <a:lnTo>
                  <a:pt x="4560" y="3144"/>
                </a:lnTo>
                <a:lnTo>
                  <a:pt x="4620" y="3168"/>
                </a:lnTo>
                <a:lnTo>
                  <a:pt x="4787" y="3251"/>
                </a:lnTo>
                <a:lnTo>
                  <a:pt x="5072" y="3466"/>
                </a:lnTo>
                <a:lnTo>
                  <a:pt x="5322" y="3716"/>
                </a:lnTo>
                <a:lnTo>
                  <a:pt x="5537" y="4013"/>
                </a:lnTo>
                <a:lnTo>
                  <a:pt x="5620" y="4168"/>
                </a:lnTo>
                <a:lnTo>
                  <a:pt x="6037" y="5002"/>
                </a:lnTo>
                <a:lnTo>
                  <a:pt x="6108" y="5121"/>
                </a:lnTo>
                <a:lnTo>
                  <a:pt x="6287" y="5323"/>
                </a:lnTo>
                <a:lnTo>
                  <a:pt x="6513" y="5454"/>
                </a:lnTo>
                <a:lnTo>
                  <a:pt x="6775" y="5526"/>
                </a:lnTo>
                <a:lnTo>
                  <a:pt x="6906" y="5537"/>
                </a:lnTo>
                <a:lnTo>
                  <a:pt x="8132" y="5537"/>
                </a:lnTo>
                <a:lnTo>
                  <a:pt x="8263" y="5514"/>
                </a:lnTo>
                <a:lnTo>
                  <a:pt x="8442" y="5347"/>
                </a:lnTo>
                <a:lnTo>
                  <a:pt x="8466" y="5216"/>
                </a:lnTo>
                <a:lnTo>
                  <a:pt x="8442" y="5085"/>
                </a:lnTo>
                <a:lnTo>
                  <a:pt x="8263" y="4906"/>
                </a:lnTo>
                <a:lnTo>
                  <a:pt x="8132" y="4883"/>
                </a:lnTo>
                <a:lnTo>
                  <a:pt x="6823" y="4883"/>
                </a:lnTo>
                <a:lnTo>
                  <a:pt x="6668" y="4787"/>
                </a:lnTo>
                <a:lnTo>
                  <a:pt x="6620" y="4704"/>
                </a:lnTo>
                <a:lnTo>
                  <a:pt x="6203" y="3871"/>
                </a:lnTo>
                <a:lnTo>
                  <a:pt x="6096" y="3668"/>
                </a:lnTo>
                <a:lnTo>
                  <a:pt x="5822" y="3299"/>
                </a:lnTo>
                <a:lnTo>
                  <a:pt x="5501" y="2966"/>
                </a:lnTo>
                <a:lnTo>
                  <a:pt x="5120" y="2692"/>
                </a:lnTo>
                <a:lnTo>
                  <a:pt x="4918" y="2585"/>
                </a:lnTo>
                <a:lnTo>
                  <a:pt x="4608" y="2454"/>
                </a:lnTo>
                <a:lnTo>
                  <a:pt x="3953" y="2299"/>
                </a:lnTo>
                <a:lnTo>
                  <a:pt x="3620" y="228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60"/>
          <p:cNvSpPr/>
          <p:nvPr/>
        </p:nvSpPr>
        <p:spPr>
          <a:xfrm>
            <a:off x="15059510" y="8972782"/>
            <a:ext cx="218218" cy="582139"/>
          </a:xfrm>
          <a:custGeom>
            <a:avLst/>
            <a:gdLst/>
            <a:ahLst/>
            <a:cxnLst/>
            <a:rect l="l" t="t" r="r" b="b"/>
            <a:pathLst>
              <a:path w="3906" h="10420" extrusionOk="0">
                <a:moveTo>
                  <a:pt x="2084" y="656"/>
                </a:moveTo>
                <a:lnTo>
                  <a:pt x="2322" y="763"/>
                </a:lnTo>
                <a:lnTo>
                  <a:pt x="2500" y="941"/>
                </a:lnTo>
                <a:lnTo>
                  <a:pt x="2596" y="1168"/>
                </a:lnTo>
                <a:lnTo>
                  <a:pt x="2608" y="1299"/>
                </a:lnTo>
                <a:lnTo>
                  <a:pt x="2596" y="1442"/>
                </a:lnTo>
                <a:lnTo>
                  <a:pt x="2500" y="1668"/>
                </a:lnTo>
                <a:lnTo>
                  <a:pt x="2322" y="1846"/>
                </a:lnTo>
                <a:lnTo>
                  <a:pt x="2084" y="1942"/>
                </a:lnTo>
                <a:lnTo>
                  <a:pt x="1953" y="1954"/>
                </a:lnTo>
                <a:lnTo>
                  <a:pt x="1822" y="1942"/>
                </a:lnTo>
                <a:lnTo>
                  <a:pt x="1584" y="1846"/>
                </a:lnTo>
                <a:lnTo>
                  <a:pt x="1417" y="1668"/>
                </a:lnTo>
                <a:lnTo>
                  <a:pt x="1310" y="1442"/>
                </a:lnTo>
                <a:lnTo>
                  <a:pt x="1310" y="1299"/>
                </a:lnTo>
                <a:lnTo>
                  <a:pt x="1310" y="1168"/>
                </a:lnTo>
                <a:lnTo>
                  <a:pt x="1417" y="941"/>
                </a:lnTo>
                <a:lnTo>
                  <a:pt x="1584" y="763"/>
                </a:lnTo>
                <a:lnTo>
                  <a:pt x="1822" y="656"/>
                </a:lnTo>
                <a:close/>
                <a:moveTo>
                  <a:pt x="1953" y="1"/>
                </a:moveTo>
                <a:lnTo>
                  <a:pt x="1691" y="25"/>
                </a:lnTo>
                <a:lnTo>
                  <a:pt x="1226" y="215"/>
                </a:lnTo>
                <a:lnTo>
                  <a:pt x="869" y="572"/>
                </a:lnTo>
                <a:lnTo>
                  <a:pt x="667" y="1037"/>
                </a:lnTo>
                <a:lnTo>
                  <a:pt x="655" y="1299"/>
                </a:lnTo>
                <a:lnTo>
                  <a:pt x="667" y="1573"/>
                </a:lnTo>
                <a:lnTo>
                  <a:pt x="869" y="2037"/>
                </a:lnTo>
                <a:lnTo>
                  <a:pt x="1226" y="2394"/>
                </a:lnTo>
                <a:lnTo>
                  <a:pt x="1691" y="2585"/>
                </a:lnTo>
                <a:lnTo>
                  <a:pt x="1953" y="2608"/>
                </a:lnTo>
                <a:lnTo>
                  <a:pt x="2215" y="2585"/>
                </a:lnTo>
                <a:lnTo>
                  <a:pt x="2691" y="2394"/>
                </a:lnTo>
                <a:lnTo>
                  <a:pt x="3036" y="2037"/>
                </a:lnTo>
                <a:lnTo>
                  <a:pt x="3239" y="1573"/>
                </a:lnTo>
                <a:lnTo>
                  <a:pt x="3263" y="1299"/>
                </a:lnTo>
                <a:lnTo>
                  <a:pt x="3239" y="1037"/>
                </a:lnTo>
                <a:lnTo>
                  <a:pt x="3036" y="572"/>
                </a:lnTo>
                <a:lnTo>
                  <a:pt x="2691" y="215"/>
                </a:lnTo>
                <a:lnTo>
                  <a:pt x="2215" y="25"/>
                </a:lnTo>
                <a:lnTo>
                  <a:pt x="1953" y="1"/>
                </a:lnTo>
                <a:close/>
                <a:moveTo>
                  <a:pt x="2608" y="3906"/>
                </a:moveTo>
                <a:lnTo>
                  <a:pt x="2739" y="3918"/>
                </a:lnTo>
                <a:lnTo>
                  <a:pt x="2977" y="4013"/>
                </a:lnTo>
                <a:lnTo>
                  <a:pt x="3143" y="4192"/>
                </a:lnTo>
                <a:lnTo>
                  <a:pt x="3251" y="4430"/>
                </a:lnTo>
                <a:lnTo>
                  <a:pt x="3263" y="4561"/>
                </a:lnTo>
                <a:lnTo>
                  <a:pt x="3251" y="4561"/>
                </a:lnTo>
                <a:lnTo>
                  <a:pt x="3251" y="6514"/>
                </a:lnTo>
                <a:lnTo>
                  <a:pt x="655" y="6514"/>
                </a:lnTo>
                <a:lnTo>
                  <a:pt x="655" y="4561"/>
                </a:lnTo>
                <a:lnTo>
                  <a:pt x="655" y="4430"/>
                </a:lnTo>
                <a:lnTo>
                  <a:pt x="762" y="4192"/>
                </a:lnTo>
                <a:lnTo>
                  <a:pt x="941" y="4013"/>
                </a:lnTo>
                <a:lnTo>
                  <a:pt x="1167" y="3918"/>
                </a:lnTo>
                <a:lnTo>
                  <a:pt x="1298" y="3906"/>
                </a:lnTo>
                <a:close/>
                <a:moveTo>
                  <a:pt x="1298" y="3263"/>
                </a:moveTo>
                <a:lnTo>
                  <a:pt x="1036" y="3275"/>
                </a:lnTo>
                <a:lnTo>
                  <a:pt x="572" y="3478"/>
                </a:lnTo>
                <a:lnTo>
                  <a:pt x="214" y="3823"/>
                </a:lnTo>
                <a:lnTo>
                  <a:pt x="12" y="4299"/>
                </a:lnTo>
                <a:lnTo>
                  <a:pt x="0" y="4561"/>
                </a:lnTo>
                <a:lnTo>
                  <a:pt x="0" y="6514"/>
                </a:lnTo>
                <a:lnTo>
                  <a:pt x="12" y="6645"/>
                </a:lnTo>
                <a:lnTo>
                  <a:pt x="107" y="6883"/>
                </a:lnTo>
                <a:lnTo>
                  <a:pt x="286" y="7062"/>
                </a:lnTo>
                <a:lnTo>
                  <a:pt x="512" y="7157"/>
                </a:lnTo>
                <a:lnTo>
                  <a:pt x="655" y="7169"/>
                </a:lnTo>
                <a:lnTo>
                  <a:pt x="655" y="10098"/>
                </a:lnTo>
                <a:lnTo>
                  <a:pt x="667" y="10229"/>
                </a:lnTo>
                <a:lnTo>
                  <a:pt x="845" y="10407"/>
                </a:lnTo>
                <a:lnTo>
                  <a:pt x="976" y="10419"/>
                </a:lnTo>
                <a:lnTo>
                  <a:pt x="1107" y="10407"/>
                </a:lnTo>
                <a:lnTo>
                  <a:pt x="1286" y="10229"/>
                </a:lnTo>
                <a:lnTo>
                  <a:pt x="1298" y="10098"/>
                </a:lnTo>
                <a:lnTo>
                  <a:pt x="1298" y="7169"/>
                </a:lnTo>
                <a:lnTo>
                  <a:pt x="2608" y="7169"/>
                </a:lnTo>
                <a:lnTo>
                  <a:pt x="2608" y="10098"/>
                </a:lnTo>
                <a:lnTo>
                  <a:pt x="2620" y="10229"/>
                </a:lnTo>
                <a:lnTo>
                  <a:pt x="2798" y="10407"/>
                </a:lnTo>
                <a:lnTo>
                  <a:pt x="2929" y="10419"/>
                </a:lnTo>
                <a:lnTo>
                  <a:pt x="3060" y="10407"/>
                </a:lnTo>
                <a:lnTo>
                  <a:pt x="3239" y="10229"/>
                </a:lnTo>
                <a:lnTo>
                  <a:pt x="3263" y="10098"/>
                </a:lnTo>
                <a:lnTo>
                  <a:pt x="3263" y="7169"/>
                </a:lnTo>
                <a:lnTo>
                  <a:pt x="3393" y="7157"/>
                </a:lnTo>
                <a:lnTo>
                  <a:pt x="3620" y="7062"/>
                </a:lnTo>
                <a:lnTo>
                  <a:pt x="3798" y="6883"/>
                </a:lnTo>
                <a:lnTo>
                  <a:pt x="3894" y="6645"/>
                </a:lnTo>
                <a:lnTo>
                  <a:pt x="3905" y="6514"/>
                </a:lnTo>
                <a:lnTo>
                  <a:pt x="3905" y="4561"/>
                </a:lnTo>
                <a:lnTo>
                  <a:pt x="3882" y="4299"/>
                </a:lnTo>
                <a:lnTo>
                  <a:pt x="3691" y="3823"/>
                </a:lnTo>
                <a:lnTo>
                  <a:pt x="3334" y="3478"/>
                </a:lnTo>
                <a:lnTo>
                  <a:pt x="2870" y="3275"/>
                </a:lnTo>
                <a:lnTo>
                  <a:pt x="2608" y="3263"/>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60"/>
          <p:cNvSpPr/>
          <p:nvPr/>
        </p:nvSpPr>
        <p:spPr>
          <a:xfrm>
            <a:off x="16094492" y="8972782"/>
            <a:ext cx="363306" cy="582810"/>
          </a:xfrm>
          <a:custGeom>
            <a:avLst/>
            <a:gdLst/>
            <a:ahLst/>
            <a:cxnLst/>
            <a:rect l="l" t="t" r="r" b="b"/>
            <a:pathLst>
              <a:path w="6503" h="10432" extrusionOk="0">
                <a:moveTo>
                  <a:pt x="4156" y="656"/>
                </a:moveTo>
                <a:lnTo>
                  <a:pt x="4335" y="739"/>
                </a:lnTo>
                <a:lnTo>
                  <a:pt x="4466" y="870"/>
                </a:lnTo>
                <a:lnTo>
                  <a:pt x="4537" y="1037"/>
                </a:lnTo>
                <a:lnTo>
                  <a:pt x="4549" y="1144"/>
                </a:lnTo>
                <a:lnTo>
                  <a:pt x="4537" y="1239"/>
                </a:lnTo>
                <a:lnTo>
                  <a:pt x="4466" y="1418"/>
                </a:lnTo>
                <a:lnTo>
                  <a:pt x="4335" y="1549"/>
                </a:lnTo>
                <a:lnTo>
                  <a:pt x="4156" y="1620"/>
                </a:lnTo>
                <a:lnTo>
                  <a:pt x="4061" y="1632"/>
                </a:lnTo>
                <a:lnTo>
                  <a:pt x="3954" y="1620"/>
                </a:lnTo>
                <a:lnTo>
                  <a:pt x="3787" y="1549"/>
                </a:lnTo>
                <a:lnTo>
                  <a:pt x="3656" y="1418"/>
                </a:lnTo>
                <a:lnTo>
                  <a:pt x="3573" y="1239"/>
                </a:lnTo>
                <a:lnTo>
                  <a:pt x="3573" y="1144"/>
                </a:lnTo>
                <a:lnTo>
                  <a:pt x="3573" y="1037"/>
                </a:lnTo>
                <a:lnTo>
                  <a:pt x="3656" y="870"/>
                </a:lnTo>
                <a:lnTo>
                  <a:pt x="3787" y="739"/>
                </a:lnTo>
                <a:lnTo>
                  <a:pt x="3954" y="656"/>
                </a:lnTo>
                <a:close/>
                <a:moveTo>
                  <a:pt x="4061" y="1"/>
                </a:moveTo>
                <a:lnTo>
                  <a:pt x="3823" y="13"/>
                </a:lnTo>
                <a:lnTo>
                  <a:pt x="3418" y="191"/>
                </a:lnTo>
                <a:lnTo>
                  <a:pt x="3109" y="501"/>
                </a:lnTo>
                <a:lnTo>
                  <a:pt x="2930" y="906"/>
                </a:lnTo>
                <a:lnTo>
                  <a:pt x="2918" y="1144"/>
                </a:lnTo>
                <a:lnTo>
                  <a:pt x="2930" y="1370"/>
                </a:lnTo>
                <a:lnTo>
                  <a:pt x="3109" y="1787"/>
                </a:lnTo>
                <a:lnTo>
                  <a:pt x="3418" y="2096"/>
                </a:lnTo>
                <a:lnTo>
                  <a:pt x="3823" y="2263"/>
                </a:lnTo>
                <a:lnTo>
                  <a:pt x="4061" y="2275"/>
                </a:lnTo>
                <a:lnTo>
                  <a:pt x="4287" y="2263"/>
                </a:lnTo>
                <a:lnTo>
                  <a:pt x="4704" y="2096"/>
                </a:lnTo>
                <a:lnTo>
                  <a:pt x="5014" y="1787"/>
                </a:lnTo>
                <a:lnTo>
                  <a:pt x="5180" y="1370"/>
                </a:lnTo>
                <a:lnTo>
                  <a:pt x="5204" y="1144"/>
                </a:lnTo>
                <a:lnTo>
                  <a:pt x="5180" y="906"/>
                </a:lnTo>
                <a:lnTo>
                  <a:pt x="5014" y="501"/>
                </a:lnTo>
                <a:lnTo>
                  <a:pt x="4704" y="191"/>
                </a:lnTo>
                <a:lnTo>
                  <a:pt x="4287" y="13"/>
                </a:lnTo>
                <a:lnTo>
                  <a:pt x="4061" y="1"/>
                </a:lnTo>
                <a:close/>
                <a:moveTo>
                  <a:pt x="3371" y="3251"/>
                </a:moveTo>
                <a:lnTo>
                  <a:pt x="3609" y="3275"/>
                </a:lnTo>
                <a:lnTo>
                  <a:pt x="4025" y="3466"/>
                </a:lnTo>
                <a:lnTo>
                  <a:pt x="4192" y="3620"/>
                </a:lnTo>
                <a:lnTo>
                  <a:pt x="3263" y="6276"/>
                </a:lnTo>
                <a:lnTo>
                  <a:pt x="2644" y="5728"/>
                </a:lnTo>
                <a:lnTo>
                  <a:pt x="2573" y="5668"/>
                </a:lnTo>
                <a:lnTo>
                  <a:pt x="2525" y="5478"/>
                </a:lnTo>
                <a:lnTo>
                  <a:pt x="2537" y="5395"/>
                </a:lnTo>
                <a:lnTo>
                  <a:pt x="3204" y="3263"/>
                </a:lnTo>
                <a:lnTo>
                  <a:pt x="3287" y="3263"/>
                </a:lnTo>
                <a:lnTo>
                  <a:pt x="3371" y="3251"/>
                </a:lnTo>
                <a:close/>
                <a:moveTo>
                  <a:pt x="2287" y="7157"/>
                </a:moveTo>
                <a:lnTo>
                  <a:pt x="2049" y="7228"/>
                </a:lnTo>
                <a:lnTo>
                  <a:pt x="1977" y="7335"/>
                </a:lnTo>
                <a:lnTo>
                  <a:pt x="1346" y="8598"/>
                </a:lnTo>
                <a:lnTo>
                  <a:pt x="84" y="9860"/>
                </a:lnTo>
                <a:lnTo>
                  <a:pt x="1" y="9967"/>
                </a:lnTo>
                <a:lnTo>
                  <a:pt x="1" y="10217"/>
                </a:lnTo>
                <a:lnTo>
                  <a:pt x="84" y="10324"/>
                </a:lnTo>
                <a:lnTo>
                  <a:pt x="191" y="10407"/>
                </a:lnTo>
                <a:lnTo>
                  <a:pt x="442" y="10407"/>
                </a:lnTo>
                <a:lnTo>
                  <a:pt x="549" y="10324"/>
                </a:lnTo>
                <a:lnTo>
                  <a:pt x="1811" y="9062"/>
                </a:lnTo>
                <a:lnTo>
                  <a:pt x="1882" y="8979"/>
                </a:lnTo>
                <a:lnTo>
                  <a:pt x="1930" y="8895"/>
                </a:lnTo>
                <a:lnTo>
                  <a:pt x="1930" y="8883"/>
                </a:lnTo>
                <a:lnTo>
                  <a:pt x="2561" y="7633"/>
                </a:lnTo>
                <a:lnTo>
                  <a:pt x="2597" y="7514"/>
                </a:lnTo>
                <a:lnTo>
                  <a:pt x="2525" y="7276"/>
                </a:lnTo>
                <a:lnTo>
                  <a:pt x="2418" y="7193"/>
                </a:lnTo>
                <a:lnTo>
                  <a:pt x="2287" y="7157"/>
                </a:lnTo>
                <a:close/>
                <a:moveTo>
                  <a:pt x="3371" y="2585"/>
                </a:moveTo>
                <a:lnTo>
                  <a:pt x="3025" y="2608"/>
                </a:lnTo>
                <a:lnTo>
                  <a:pt x="2370" y="2787"/>
                </a:lnTo>
                <a:lnTo>
                  <a:pt x="2061" y="2942"/>
                </a:lnTo>
                <a:lnTo>
                  <a:pt x="1561" y="3216"/>
                </a:lnTo>
                <a:lnTo>
                  <a:pt x="1358" y="3335"/>
                </a:lnTo>
                <a:lnTo>
                  <a:pt x="1001" y="3644"/>
                </a:lnTo>
                <a:lnTo>
                  <a:pt x="715" y="4002"/>
                </a:lnTo>
                <a:lnTo>
                  <a:pt x="501" y="4418"/>
                </a:lnTo>
                <a:lnTo>
                  <a:pt x="442" y="4644"/>
                </a:lnTo>
                <a:lnTo>
                  <a:pt x="322" y="5133"/>
                </a:lnTo>
                <a:lnTo>
                  <a:pt x="311" y="5264"/>
                </a:lnTo>
                <a:lnTo>
                  <a:pt x="442" y="5478"/>
                </a:lnTo>
                <a:lnTo>
                  <a:pt x="561" y="5526"/>
                </a:lnTo>
                <a:lnTo>
                  <a:pt x="692" y="5537"/>
                </a:lnTo>
                <a:lnTo>
                  <a:pt x="906" y="5406"/>
                </a:lnTo>
                <a:lnTo>
                  <a:pt x="954" y="5287"/>
                </a:lnTo>
                <a:lnTo>
                  <a:pt x="1073" y="4823"/>
                </a:lnTo>
                <a:lnTo>
                  <a:pt x="1120" y="4656"/>
                </a:lnTo>
                <a:lnTo>
                  <a:pt x="1263" y="4347"/>
                </a:lnTo>
                <a:lnTo>
                  <a:pt x="1465" y="4085"/>
                </a:lnTo>
                <a:lnTo>
                  <a:pt x="1727" y="3871"/>
                </a:lnTo>
                <a:lnTo>
                  <a:pt x="1870" y="3787"/>
                </a:lnTo>
                <a:lnTo>
                  <a:pt x="2370" y="3513"/>
                </a:lnTo>
                <a:lnTo>
                  <a:pt x="2418" y="3490"/>
                </a:lnTo>
                <a:lnTo>
                  <a:pt x="2452" y="3473"/>
                </a:lnTo>
                <a:lnTo>
                  <a:pt x="2452" y="3473"/>
                </a:lnTo>
                <a:lnTo>
                  <a:pt x="1918" y="5192"/>
                </a:lnTo>
                <a:lnTo>
                  <a:pt x="1882" y="5335"/>
                </a:lnTo>
                <a:lnTo>
                  <a:pt x="1882" y="5621"/>
                </a:lnTo>
                <a:lnTo>
                  <a:pt x="1954" y="5883"/>
                </a:lnTo>
                <a:lnTo>
                  <a:pt x="2108" y="6121"/>
                </a:lnTo>
                <a:lnTo>
                  <a:pt x="2216" y="6228"/>
                </a:lnTo>
                <a:lnTo>
                  <a:pt x="4252" y="7978"/>
                </a:lnTo>
                <a:lnTo>
                  <a:pt x="4883" y="10193"/>
                </a:lnTo>
                <a:lnTo>
                  <a:pt x="4930" y="10312"/>
                </a:lnTo>
                <a:lnTo>
                  <a:pt x="5157" y="10431"/>
                </a:lnTo>
                <a:lnTo>
                  <a:pt x="5288" y="10407"/>
                </a:lnTo>
                <a:lnTo>
                  <a:pt x="5407" y="10348"/>
                </a:lnTo>
                <a:lnTo>
                  <a:pt x="5526" y="10133"/>
                </a:lnTo>
                <a:lnTo>
                  <a:pt x="5514" y="10002"/>
                </a:lnTo>
                <a:lnTo>
                  <a:pt x="4883" y="7824"/>
                </a:lnTo>
                <a:lnTo>
                  <a:pt x="4799" y="7645"/>
                </a:lnTo>
                <a:lnTo>
                  <a:pt x="4680" y="7514"/>
                </a:lnTo>
                <a:lnTo>
                  <a:pt x="3799" y="6740"/>
                </a:lnTo>
                <a:lnTo>
                  <a:pt x="4585" y="4466"/>
                </a:lnTo>
                <a:lnTo>
                  <a:pt x="4859" y="5216"/>
                </a:lnTo>
                <a:lnTo>
                  <a:pt x="4895" y="5311"/>
                </a:lnTo>
                <a:lnTo>
                  <a:pt x="5014" y="5478"/>
                </a:lnTo>
                <a:lnTo>
                  <a:pt x="5109" y="5549"/>
                </a:lnTo>
                <a:lnTo>
                  <a:pt x="5990" y="6133"/>
                </a:lnTo>
                <a:lnTo>
                  <a:pt x="6109" y="6192"/>
                </a:lnTo>
                <a:lnTo>
                  <a:pt x="6359" y="6145"/>
                </a:lnTo>
                <a:lnTo>
                  <a:pt x="6443" y="6049"/>
                </a:lnTo>
                <a:lnTo>
                  <a:pt x="6502" y="5918"/>
                </a:lnTo>
                <a:lnTo>
                  <a:pt x="6454" y="5680"/>
                </a:lnTo>
                <a:lnTo>
                  <a:pt x="6359" y="5597"/>
                </a:lnTo>
                <a:lnTo>
                  <a:pt x="5466" y="5002"/>
                </a:lnTo>
                <a:lnTo>
                  <a:pt x="5026" y="3775"/>
                </a:lnTo>
                <a:lnTo>
                  <a:pt x="4918" y="3525"/>
                </a:lnTo>
                <a:lnTo>
                  <a:pt x="4597" y="3085"/>
                </a:lnTo>
                <a:lnTo>
                  <a:pt x="4156" y="2775"/>
                </a:lnTo>
                <a:lnTo>
                  <a:pt x="3644" y="2608"/>
                </a:lnTo>
                <a:lnTo>
                  <a:pt x="3371" y="258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60"/>
          <p:cNvSpPr/>
          <p:nvPr/>
        </p:nvSpPr>
        <p:spPr>
          <a:xfrm>
            <a:off x="1576150" y="3971285"/>
            <a:ext cx="635996" cy="581413"/>
          </a:xfrm>
          <a:custGeom>
            <a:avLst/>
            <a:gdLst/>
            <a:ahLst/>
            <a:cxnLst/>
            <a:rect l="l" t="t" r="r" b="b"/>
            <a:pathLst>
              <a:path w="11384" h="10407" extrusionOk="0">
                <a:moveTo>
                  <a:pt x="9728" y="643"/>
                </a:moveTo>
                <a:lnTo>
                  <a:pt x="9895" y="715"/>
                </a:lnTo>
                <a:lnTo>
                  <a:pt x="9954" y="774"/>
                </a:lnTo>
                <a:lnTo>
                  <a:pt x="10609" y="1429"/>
                </a:lnTo>
                <a:lnTo>
                  <a:pt x="10669" y="1500"/>
                </a:lnTo>
                <a:lnTo>
                  <a:pt x="10728" y="1667"/>
                </a:lnTo>
                <a:lnTo>
                  <a:pt x="10728" y="1750"/>
                </a:lnTo>
                <a:lnTo>
                  <a:pt x="10716" y="1893"/>
                </a:lnTo>
                <a:lnTo>
                  <a:pt x="10657" y="2012"/>
                </a:lnTo>
                <a:lnTo>
                  <a:pt x="7382" y="6585"/>
                </a:lnTo>
                <a:lnTo>
                  <a:pt x="4787" y="4013"/>
                </a:lnTo>
                <a:lnTo>
                  <a:pt x="9371" y="726"/>
                </a:lnTo>
                <a:lnTo>
                  <a:pt x="9490" y="655"/>
                </a:lnTo>
                <a:lnTo>
                  <a:pt x="9633" y="643"/>
                </a:lnTo>
                <a:close/>
                <a:moveTo>
                  <a:pt x="4275" y="4394"/>
                </a:moveTo>
                <a:lnTo>
                  <a:pt x="7001" y="7120"/>
                </a:lnTo>
                <a:lnTo>
                  <a:pt x="6609" y="7668"/>
                </a:lnTo>
                <a:lnTo>
                  <a:pt x="6549" y="7728"/>
                </a:lnTo>
                <a:lnTo>
                  <a:pt x="6418" y="7799"/>
                </a:lnTo>
                <a:lnTo>
                  <a:pt x="6335" y="7811"/>
                </a:lnTo>
                <a:lnTo>
                  <a:pt x="5096" y="7811"/>
                </a:lnTo>
                <a:lnTo>
                  <a:pt x="4013" y="8883"/>
                </a:lnTo>
                <a:lnTo>
                  <a:pt x="3965" y="8930"/>
                </a:lnTo>
                <a:lnTo>
                  <a:pt x="3834" y="8930"/>
                </a:lnTo>
                <a:lnTo>
                  <a:pt x="3787" y="8883"/>
                </a:lnTo>
                <a:lnTo>
                  <a:pt x="2501" y="7609"/>
                </a:lnTo>
                <a:lnTo>
                  <a:pt x="2465" y="7561"/>
                </a:lnTo>
                <a:lnTo>
                  <a:pt x="2465" y="7418"/>
                </a:lnTo>
                <a:lnTo>
                  <a:pt x="2501" y="7358"/>
                </a:lnTo>
                <a:lnTo>
                  <a:pt x="3572" y="6299"/>
                </a:lnTo>
                <a:lnTo>
                  <a:pt x="3572" y="5049"/>
                </a:lnTo>
                <a:lnTo>
                  <a:pt x="3572" y="4977"/>
                </a:lnTo>
                <a:lnTo>
                  <a:pt x="3656" y="4834"/>
                </a:lnTo>
                <a:lnTo>
                  <a:pt x="3727" y="4787"/>
                </a:lnTo>
                <a:lnTo>
                  <a:pt x="4275" y="4394"/>
                </a:lnTo>
                <a:close/>
                <a:moveTo>
                  <a:pt x="2263" y="8287"/>
                </a:moveTo>
                <a:lnTo>
                  <a:pt x="3108" y="9109"/>
                </a:lnTo>
                <a:lnTo>
                  <a:pt x="2477" y="9764"/>
                </a:lnTo>
                <a:lnTo>
                  <a:pt x="786" y="9764"/>
                </a:lnTo>
                <a:lnTo>
                  <a:pt x="2263" y="8287"/>
                </a:lnTo>
                <a:close/>
                <a:moveTo>
                  <a:pt x="9466" y="0"/>
                </a:moveTo>
                <a:lnTo>
                  <a:pt x="9133" y="107"/>
                </a:lnTo>
                <a:lnTo>
                  <a:pt x="8990" y="203"/>
                </a:lnTo>
                <a:lnTo>
                  <a:pt x="3346" y="4263"/>
                </a:lnTo>
                <a:lnTo>
                  <a:pt x="3156" y="4406"/>
                </a:lnTo>
                <a:lnTo>
                  <a:pt x="2977" y="4715"/>
                </a:lnTo>
                <a:lnTo>
                  <a:pt x="2917" y="4929"/>
                </a:lnTo>
                <a:lnTo>
                  <a:pt x="2917" y="5049"/>
                </a:lnTo>
                <a:lnTo>
                  <a:pt x="2917" y="6025"/>
                </a:lnTo>
                <a:lnTo>
                  <a:pt x="2048" y="6918"/>
                </a:lnTo>
                <a:lnTo>
                  <a:pt x="1965" y="7001"/>
                </a:lnTo>
                <a:lnTo>
                  <a:pt x="1858" y="7216"/>
                </a:lnTo>
                <a:lnTo>
                  <a:pt x="1810" y="7442"/>
                </a:lnTo>
                <a:lnTo>
                  <a:pt x="1822" y="7668"/>
                </a:lnTo>
                <a:lnTo>
                  <a:pt x="1858" y="7775"/>
                </a:lnTo>
                <a:lnTo>
                  <a:pt x="143" y="9478"/>
                </a:lnTo>
                <a:lnTo>
                  <a:pt x="84" y="9549"/>
                </a:lnTo>
                <a:lnTo>
                  <a:pt x="12" y="9716"/>
                </a:lnTo>
                <a:lnTo>
                  <a:pt x="0" y="9823"/>
                </a:lnTo>
                <a:lnTo>
                  <a:pt x="0" y="9918"/>
                </a:lnTo>
                <a:lnTo>
                  <a:pt x="12" y="10026"/>
                </a:lnTo>
                <a:lnTo>
                  <a:pt x="84" y="10192"/>
                </a:lnTo>
                <a:lnTo>
                  <a:pt x="215" y="10323"/>
                </a:lnTo>
                <a:lnTo>
                  <a:pt x="393" y="10407"/>
                </a:lnTo>
                <a:lnTo>
                  <a:pt x="2632" y="10407"/>
                </a:lnTo>
                <a:lnTo>
                  <a:pt x="2810" y="10323"/>
                </a:lnTo>
                <a:lnTo>
                  <a:pt x="2882" y="10252"/>
                </a:lnTo>
                <a:lnTo>
                  <a:pt x="3620" y="9537"/>
                </a:lnTo>
                <a:lnTo>
                  <a:pt x="3727" y="9573"/>
                </a:lnTo>
                <a:lnTo>
                  <a:pt x="3953" y="9585"/>
                </a:lnTo>
                <a:lnTo>
                  <a:pt x="4180" y="9537"/>
                </a:lnTo>
                <a:lnTo>
                  <a:pt x="4382" y="9430"/>
                </a:lnTo>
                <a:lnTo>
                  <a:pt x="4477" y="9347"/>
                </a:lnTo>
                <a:lnTo>
                  <a:pt x="5358" y="8466"/>
                </a:lnTo>
                <a:lnTo>
                  <a:pt x="6335" y="8466"/>
                </a:lnTo>
                <a:lnTo>
                  <a:pt x="6454" y="8454"/>
                </a:lnTo>
                <a:lnTo>
                  <a:pt x="6680" y="8394"/>
                </a:lnTo>
                <a:lnTo>
                  <a:pt x="6882" y="8287"/>
                </a:lnTo>
                <a:lnTo>
                  <a:pt x="7061" y="8132"/>
                </a:lnTo>
                <a:lnTo>
                  <a:pt x="7132" y="8037"/>
                </a:lnTo>
                <a:lnTo>
                  <a:pt x="11193" y="2405"/>
                </a:lnTo>
                <a:lnTo>
                  <a:pt x="11276" y="2250"/>
                </a:lnTo>
                <a:lnTo>
                  <a:pt x="11371" y="1929"/>
                </a:lnTo>
                <a:lnTo>
                  <a:pt x="11383" y="1750"/>
                </a:lnTo>
                <a:lnTo>
                  <a:pt x="11371" y="1536"/>
                </a:lnTo>
                <a:lnTo>
                  <a:pt x="11216" y="1143"/>
                </a:lnTo>
                <a:lnTo>
                  <a:pt x="11074" y="976"/>
                </a:lnTo>
                <a:lnTo>
                  <a:pt x="10419" y="322"/>
                </a:lnTo>
                <a:lnTo>
                  <a:pt x="10252" y="179"/>
                </a:lnTo>
                <a:lnTo>
                  <a:pt x="9859" y="12"/>
                </a:lnTo>
                <a:lnTo>
                  <a:pt x="96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60"/>
          <p:cNvSpPr/>
          <p:nvPr/>
        </p:nvSpPr>
        <p:spPr>
          <a:xfrm>
            <a:off x="13850840" y="3970615"/>
            <a:ext cx="509623" cy="582083"/>
          </a:xfrm>
          <a:custGeom>
            <a:avLst/>
            <a:gdLst/>
            <a:ahLst/>
            <a:cxnLst/>
            <a:rect l="l" t="t" r="r" b="b"/>
            <a:pathLst>
              <a:path w="9122" h="10419" extrusionOk="0">
                <a:moveTo>
                  <a:pt x="3025" y="655"/>
                </a:moveTo>
                <a:lnTo>
                  <a:pt x="3275" y="667"/>
                </a:lnTo>
                <a:lnTo>
                  <a:pt x="3751" y="738"/>
                </a:lnTo>
                <a:lnTo>
                  <a:pt x="4204" y="905"/>
                </a:lnTo>
                <a:lnTo>
                  <a:pt x="4597" y="1131"/>
                </a:lnTo>
                <a:lnTo>
                  <a:pt x="4775" y="1274"/>
                </a:lnTo>
                <a:lnTo>
                  <a:pt x="5037" y="1500"/>
                </a:lnTo>
                <a:lnTo>
                  <a:pt x="5228" y="1441"/>
                </a:lnTo>
                <a:lnTo>
                  <a:pt x="5775" y="1322"/>
                </a:lnTo>
                <a:lnTo>
                  <a:pt x="6097" y="1310"/>
                </a:lnTo>
                <a:lnTo>
                  <a:pt x="6478" y="1322"/>
                </a:lnTo>
                <a:lnTo>
                  <a:pt x="7180" y="1512"/>
                </a:lnTo>
                <a:lnTo>
                  <a:pt x="7776" y="1858"/>
                </a:lnTo>
                <a:lnTo>
                  <a:pt x="8216" y="2334"/>
                </a:lnTo>
                <a:lnTo>
                  <a:pt x="8359" y="2608"/>
                </a:lnTo>
                <a:lnTo>
                  <a:pt x="4477" y="2608"/>
                </a:lnTo>
                <a:lnTo>
                  <a:pt x="2084" y="5001"/>
                </a:lnTo>
                <a:lnTo>
                  <a:pt x="2025" y="4834"/>
                </a:lnTo>
                <a:lnTo>
                  <a:pt x="1965" y="4441"/>
                </a:lnTo>
                <a:lnTo>
                  <a:pt x="1977" y="4048"/>
                </a:lnTo>
                <a:lnTo>
                  <a:pt x="2060" y="3632"/>
                </a:lnTo>
                <a:lnTo>
                  <a:pt x="2227" y="3227"/>
                </a:lnTo>
                <a:lnTo>
                  <a:pt x="2453" y="2846"/>
                </a:lnTo>
                <a:lnTo>
                  <a:pt x="2739" y="2501"/>
                </a:lnTo>
                <a:lnTo>
                  <a:pt x="3108" y="2203"/>
                </a:lnTo>
                <a:lnTo>
                  <a:pt x="3311" y="2072"/>
                </a:lnTo>
                <a:lnTo>
                  <a:pt x="3406" y="2001"/>
                </a:lnTo>
                <a:lnTo>
                  <a:pt x="3489" y="1786"/>
                </a:lnTo>
                <a:lnTo>
                  <a:pt x="3453" y="1667"/>
                </a:lnTo>
                <a:lnTo>
                  <a:pt x="3418" y="1608"/>
                </a:lnTo>
                <a:lnTo>
                  <a:pt x="3322" y="1512"/>
                </a:lnTo>
                <a:lnTo>
                  <a:pt x="3192" y="1465"/>
                </a:lnTo>
                <a:lnTo>
                  <a:pt x="3061" y="1477"/>
                </a:lnTo>
                <a:lnTo>
                  <a:pt x="3001" y="1500"/>
                </a:lnTo>
                <a:lnTo>
                  <a:pt x="2680" y="1715"/>
                </a:lnTo>
                <a:lnTo>
                  <a:pt x="2394" y="1953"/>
                </a:lnTo>
                <a:lnTo>
                  <a:pt x="763" y="1953"/>
                </a:lnTo>
                <a:lnTo>
                  <a:pt x="905" y="1679"/>
                </a:lnTo>
                <a:lnTo>
                  <a:pt x="1346" y="1203"/>
                </a:lnTo>
                <a:lnTo>
                  <a:pt x="1941" y="857"/>
                </a:lnTo>
                <a:lnTo>
                  <a:pt x="2644" y="679"/>
                </a:lnTo>
                <a:lnTo>
                  <a:pt x="3025" y="655"/>
                </a:lnTo>
                <a:close/>
                <a:moveTo>
                  <a:pt x="3025" y="0"/>
                </a:moveTo>
                <a:lnTo>
                  <a:pt x="2739" y="12"/>
                </a:lnTo>
                <a:lnTo>
                  <a:pt x="2191" y="95"/>
                </a:lnTo>
                <a:lnTo>
                  <a:pt x="1691" y="262"/>
                </a:lnTo>
                <a:lnTo>
                  <a:pt x="1227" y="500"/>
                </a:lnTo>
                <a:lnTo>
                  <a:pt x="834" y="798"/>
                </a:lnTo>
                <a:lnTo>
                  <a:pt x="489" y="1143"/>
                </a:lnTo>
                <a:lnTo>
                  <a:pt x="239" y="1548"/>
                </a:lnTo>
                <a:lnTo>
                  <a:pt x="60" y="1989"/>
                </a:lnTo>
                <a:lnTo>
                  <a:pt x="12" y="2227"/>
                </a:lnTo>
                <a:lnTo>
                  <a:pt x="1" y="2298"/>
                </a:lnTo>
                <a:lnTo>
                  <a:pt x="36" y="2429"/>
                </a:lnTo>
                <a:lnTo>
                  <a:pt x="84" y="2489"/>
                </a:lnTo>
                <a:lnTo>
                  <a:pt x="131" y="2548"/>
                </a:lnTo>
                <a:lnTo>
                  <a:pt x="274" y="2608"/>
                </a:lnTo>
                <a:lnTo>
                  <a:pt x="1834" y="2608"/>
                </a:lnTo>
                <a:lnTo>
                  <a:pt x="1715" y="2798"/>
                </a:lnTo>
                <a:lnTo>
                  <a:pt x="1536" y="3203"/>
                </a:lnTo>
                <a:lnTo>
                  <a:pt x="1394" y="3608"/>
                </a:lnTo>
                <a:lnTo>
                  <a:pt x="1322" y="4013"/>
                </a:lnTo>
                <a:lnTo>
                  <a:pt x="1310" y="4430"/>
                </a:lnTo>
                <a:lnTo>
                  <a:pt x="1358" y="4822"/>
                </a:lnTo>
                <a:lnTo>
                  <a:pt x="1453" y="5203"/>
                </a:lnTo>
                <a:lnTo>
                  <a:pt x="1620" y="5561"/>
                </a:lnTo>
                <a:lnTo>
                  <a:pt x="1727" y="5727"/>
                </a:lnTo>
                <a:lnTo>
                  <a:pt x="1787" y="5799"/>
                </a:lnTo>
                <a:lnTo>
                  <a:pt x="1929" y="5858"/>
                </a:lnTo>
                <a:lnTo>
                  <a:pt x="2144" y="5846"/>
                </a:lnTo>
                <a:lnTo>
                  <a:pt x="2251" y="5763"/>
                </a:lnTo>
                <a:lnTo>
                  <a:pt x="4751" y="3263"/>
                </a:lnTo>
                <a:lnTo>
                  <a:pt x="8776" y="3263"/>
                </a:lnTo>
                <a:lnTo>
                  <a:pt x="8847" y="3251"/>
                </a:lnTo>
                <a:lnTo>
                  <a:pt x="8990" y="3191"/>
                </a:lnTo>
                <a:lnTo>
                  <a:pt x="9038" y="3144"/>
                </a:lnTo>
                <a:lnTo>
                  <a:pt x="9085" y="3084"/>
                </a:lnTo>
                <a:lnTo>
                  <a:pt x="9121" y="2941"/>
                </a:lnTo>
                <a:lnTo>
                  <a:pt x="9109" y="2870"/>
                </a:lnTo>
                <a:lnTo>
                  <a:pt x="9121" y="2870"/>
                </a:lnTo>
                <a:lnTo>
                  <a:pt x="9062" y="2643"/>
                </a:lnTo>
                <a:lnTo>
                  <a:pt x="8883" y="2203"/>
                </a:lnTo>
                <a:lnTo>
                  <a:pt x="8633" y="1798"/>
                </a:lnTo>
                <a:lnTo>
                  <a:pt x="8288" y="1453"/>
                </a:lnTo>
                <a:lnTo>
                  <a:pt x="7895" y="1155"/>
                </a:lnTo>
                <a:lnTo>
                  <a:pt x="7430" y="917"/>
                </a:lnTo>
                <a:lnTo>
                  <a:pt x="6930" y="750"/>
                </a:lnTo>
                <a:lnTo>
                  <a:pt x="6383" y="667"/>
                </a:lnTo>
                <a:lnTo>
                  <a:pt x="6097" y="655"/>
                </a:lnTo>
                <a:lnTo>
                  <a:pt x="5859" y="667"/>
                </a:lnTo>
                <a:lnTo>
                  <a:pt x="5418" y="727"/>
                </a:lnTo>
                <a:lnTo>
                  <a:pt x="5204" y="786"/>
                </a:lnTo>
                <a:lnTo>
                  <a:pt x="4989" y="607"/>
                </a:lnTo>
                <a:lnTo>
                  <a:pt x="4501" y="322"/>
                </a:lnTo>
                <a:lnTo>
                  <a:pt x="3942" y="119"/>
                </a:lnTo>
                <a:lnTo>
                  <a:pt x="3346" y="12"/>
                </a:lnTo>
                <a:lnTo>
                  <a:pt x="3025" y="0"/>
                </a:lnTo>
                <a:close/>
                <a:moveTo>
                  <a:pt x="5347" y="7823"/>
                </a:moveTo>
                <a:lnTo>
                  <a:pt x="5740" y="7906"/>
                </a:lnTo>
                <a:lnTo>
                  <a:pt x="6097" y="8049"/>
                </a:lnTo>
                <a:lnTo>
                  <a:pt x="6406" y="8263"/>
                </a:lnTo>
                <a:lnTo>
                  <a:pt x="6680" y="8525"/>
                </a:lnTo>
                <a:lnTo>
                  <a:pt x="6906" y="8835"/>
                </a:lnTo>
                <a:lnTo>
                  <a:pt x="7061" y="9180"/>
                </a:lnTo>
                <a:lnTo>
                  <a:pt x="7156" y="9573"/>
                </a:lnTo>
                <a:lnTo>
                  <a:pt x="7168" y="9776"/>
                </a:lnTo>
                <a:lnTo>
                  <a:pt x="655" y="9776"/>
                </a:lnTo>
                <a:lnTo>
                  <a:pt x="667" y="9573"/>
                </a:lnTo>
                <a:lnTo>
                  <a:pt x="763" y="9180"/>
                </a:lnTo>
                <a:lnTo>
                  <a:pt x="917" y="8835"/>
                </a:lnTo>
                <a:lnTo>
                  <a:pt x="1132" y="8525"/>
                </a:lnTo>
                <a:lnTo>
                  <a:pt x="1406" y="8263"/>
                </a:lnTo>
                <a:lnTo>
                  <a:pt x="1727" y="8049"/>
                </a:lnTo>
                <a:lnTo>
                  <a:pt x="2084" y="7906"/>
                </a:lnTo>
                <a:lnTo>
                  <a:pt x="2465" y="7823"/>
                </a:lnTo>
                <a:close/>
                <a:moveTo>
                  <a:pt x="5216" y="3906"/>
                </a:moveTo>
                <a:lnTo>
                  <a:pt x="5097" y="3953"/>
                </a:lnTo>
                <a:lnTo>
                  <a:pt x="4978" y="4025"/>
                </a:lnTo>
                <a:lnTo>
                  <a:pt x="4906" y="4263"/>
                </a:lnTo>
                <a:lnTo>
                  <a:pt x="4954" y="4382"/>
                </a:lnTo>
                <a:lnTo>
                  <a:pt x="5037" y="4560"/>
                </a:lnTo>
                <a:lnTo>
                  <a:pt x="5156" y="4918"/>
                </a:lnTo>
                <a:lnTo>
                  <a:pt x="5204" y="5275"/>
                </a:lnTo>
                <a:lnTo>
                  <a:pt x="5204" y="5632"/>
                </a:lnTo>
                <a:lnTo>
                  <a:pt x="5132" y="5989"/>
                </a:lnTo>
                <a:lnTo>
                  <a:pt x="5001" y="6335"/>
                </a:lnTo>
                <a:lnTo>
                  <a:pt x="4704" y="6847"/>
                </a:lnTo>
                <a:lnTo>
                  <a:pt x="4418" y="7168"/>
                </a:lnTo>
                <a:lnTo>
                  <a:pt x="2680" y="7168"/>
                </a:lnTo>
                <a:lnTo>
                  <a:pt x="2394" y="7180"/>
                </a:lnTo>
                <a:lnTo>
                  <a:pt x="1882" y="7287"/>
                </a:lnTo>
                <a:lnTo>
                  <a:pt x="1394" y="7490"/>
                </a:lnTo>
                <a:lnTo>
                  <a:pt x="977" y="7775"/>
                </a:lnTo>
                <a:lnTo>
                  <a:pt x="608" y="8144"/>
                </a:lnTo>
                <a:lnTo>
                  <a:pt x="322" y="8561"/>
                </a:lnTo>
                <a:lnTo>
                  <a:pt x="120" y="9049"/>
                </a:lnTo>
                <a:lnTo>
                  <a:pt x="12" y="9573"/>
                </a:lnTo>
                <a:lnTo>
                  <a:pt x="1" y="9847"/>
                </a:lnTo>
                <a:lnTo>
                  <a:pt x="12" y="9966"/>
                </a:lnTo>
                <a:lnTo>
                  <a:pt x="96" y="10169"/>
                </a:lnTo>
                <a:lnTo>
                  <a:pt x="262" y="10323"/>
                </a:lnTo>
                <a:lnTo>
                  <a:pt x="465" y="10419"/>
                </a:lnTo>
                <a:lnTo>
                  <a:pt x="7347" y="10419"/>
                </a:lnTo>
                <a:lnTo>
                  <a:pt x="7561" y="10323"/>
                </a:lnTo>
                <a:lnTo>
                  <a:pt x="7716" y="10169"/>
                </a:lnTo>
                <a:lnTo>
                  <a:pt x="7811" y="9966"/>
                </a:lnTo>
                <a:lnTo>
                  <a:pt x="7811" y="9847"/>
                </a:lnTo>
                <a:lnTo>
                  <a:pt x="7823" y="9847"/>
                </a:lnTo>
                <a:lnTo>
                  <a:pt x="7811" y="9573"/>
                </a:lnTo>
                <a:lnTo>
                  <a:pt x="7704" y="9073"/>
                </a:lnTo>
                <a:lnTo>
                  <a:pt x="7514" y="8597"/>
                </a:lnTo>
                <a:lnTo>
                  <a:pt x="7240" y="8180"/>
                </a:lnTo>
                <a:lnTo>
                  <a:pt x="6895" y="7823"/>
                </a:lnTo>
                <a:lnTo>
                  <a:pt x="6478" y="7525"/>
                </a:lnTo>
                <a:lnTo>
                  <a:pt x="6025" y="7323"/>
                </a:lnTo>
                <a:lnTo>
                  <a:pt x="5525" y="7204"/>
                </a:lnTo>
                <a:lnTo>
                  <a:pt x="5251" y="7180"/>
                </a:lnTo>
                <a:lnTo>
                  <a:pt x="5501" y="6811"/>
                </a:lnTo>
                <a:lnTo>
                  <a:pt x="5728" y="6239"/>
                </a:lnTo>
                <a:lnTo>
                  <a:pt x="5823" y="5858"/>
                </a:lnTo>
                <a:lnTo>
                  <a:pt x="5859" y="5453"/>
                </a:lnTo>
                <a:lnTo>
                  <a:pt x="5847" y="5061"/>
                </a:lnTo>
                <a:lnTo>
                  <a:pt x="5763" y="4668"/>
                </a:lnTo>
                <a:lnTo>
                  <a:pt x="5620" y="4275"/>
                </a:lnTo>
                <a:lnTo>
                  <a:pt x="5525" y="4084"/>
                </a:lnTo>
                <a:lnTo>
                  <a:pt x="5454" y="3977"/>
                </a:lnTo>
                <a:lnTo>
                  <a:pt x="5216" y="390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60"/>
          <p:cNvSpPr/>
          <p:nvPr/>
        </p:nvSpPr>
        <p:spPr>
          <a:xfrm>
            <a:off x="14887218" y="3970615"/>
            <a:ext cx="654599" cy="582083"/>
          </a:xfrm>
          <a:custGeom>
            <a:avLst/>
            <a:gdLst/>
            <a:ahLst/>
            <a:cxnLst/>
            <a:rect l="l" t="t" r="r" b="b"/>
            <a:pathLst>
              <a:path w="11717" h="10419" extrusionOk="0">
                <a:moveTo>
                  <a:pt x="5835" y="0"/>
                </a:moveTo>
                <a:lnTo>
                  <a:pt x="5620" y="72"/>
                </a:lnTo>
                <a:lnTo>
                  <a:pt x="5477" y="203"/>
                </a:lnTo>
                <a:lnTo>
                  <a:pt x="5430" y="310"/>
                </a:lnTo>
                <a:lnTo>
                  <a:pt x="4799" y="1893"/>
                </a:lnTo>
                <a:lnTo>
                  <a:pt x="4775" y="1953"/>
                </a:lnTo>
                <a:lnTo>
                  <a:pt x="4775" y="2012"/>
                </a:lnTo>
                <a:lnTo>
                  <a:pt x="4787" y="2132"/>
                </a:lnTo>
                <a:lnTo>
                  <a:pt x="4894" y="2274"/>
                </a:lnTo>
                <a:lnTo>
                  <a:pt x="5025" y="2334"/>
                </a:lnTo>
                <a:lnTo>
                  <a:pt x="5096" y="2346"/>
                </a:lnTo>
                <a:lnTo>
                  <a:pt x="5192" y="2334"/>
                </a:lnTo>
                <a:lnTo>
                  <a:pt x="5346" y="2227"/>
                </a:lnTo>
                <a:lnTo>
                  <a:pt x="5394" y="2143"/>
                </a:lnTo>
                <a:lnTo>
                  <a:pt x="5966" y="715"/>
                </a:lnTo>
                <a:lnTo>
                  <a:pt x="6525" y="1000"/>
                </a:lnTo>
                <a:lnTo>
                  <a:pt x="6525" y="1953"/>
                </a:lnTo>
                <a:lnTo>
                  <a:pt x="6549" y="2084"/>
                </a:lnTo>
                <a:lnTo>
                  <a:pt x="6728" y="2251"/>
                </a:lnTo>
                <a:lnTo>
                  <a:pt x="6859" y="2262"/>
                </a:lnTo>
                <a:lnTo>
                  <a:pt x="6978" y="2239"/>
                </a:lnTo>
                <a:lnTo>
                  <a:pt x="7156" y="2072"/>
                </a:lnTo>
                <a:lnTo>
                  <a:pt x="7180" y="1953"/>
                </a:lnTo>
                <a:lnTo>
                  <a:pt x="7180" y="893"/>
                </a:lnTo>
                <a:lnTo>
                  <a:pt x="7168" y="750"/>
                </a:lnTo>
                <a:lnTo>
                  <a:pt x="7025" y="536"/>
                </a:lnTo>
                <a:lnTo>
                  <a:pt x="6906" y="453"/>
                </a:lnTo>
                <a:lnTo>
                  <a:pt x="6108" y="60"/>
                </a:lnTo>
                <a:lnTo>
                  <a:pt x="5989" y="12"/>
                </a:lnTo>
                <a:lnTo>
                  <a:pt x="5882" y="0"/>
                </a:lnTo>
                <a:close/>
                <a:moveTo>
                  <a:pt x="5620" y="2608"/>
                </a:moveTo>
                <a:lnTo>
                  <a:pt x="5156" y="2667"/>
                </a:lnTo>
                <a:lnTo>
                  <a:pt x="4549" y="2846"/>
                </a:lnTo>
                <a:lnTo>
                  <a:pt x="3953" y="3167"/>
                </a:lnTo>
                <a:lnTo>
                  <a:pt x="3691" y="3429"/>
                </a:lnTo>
                <a:lnTo>
                  <a:pt x="3596" y="3584"/>
                </a:lnTo>
                <a:lnTo>
                  <a:pt x="3596" y="3644"/>
                </a:lnTo>
                <a:lnTo>
                  <a:pt x="3596" y="3715"/>
                </a:lnTo>
                <a:lnTo>
                  <a:pt x="3644" y="3822"/>
                </a:lnTo>
                <a:lnTo>
                  <a:pt x="3775" y="3953"/>
                </a:lnTo>
                <a:lnTo>
                  <a:pt x="3906" y="3965"/>
                </a:lnTo>
                <a:lnTo>
                  <a:pt x="4025" y="3953"/>
                </a:lnTo>
                <a:lnTo>
                  <a:pt x="4287" y="3751"/>
                </a:lnTo>
                <a:lnTo>
                  <a:pt x="4680" y="3477"/>
                </a:lnTo>
                <a:lnTo>
                  <a:pt x="5168" y="3322"/>
                </a:lnTo>
                <a:lnTo>
                  <a:pt x="5596" y="3263"/>
                </a:lnTo>
                <a:lnTo>
                  <a:pt x="6120" y="3263"/>
                </a:lnTo>
                <a:lnTo>
                  <a:pt x="6549" y="3322"/>
                </a:lnTo>
                <a:lnTo>
                  <a:pt x="7025" y="3477"/>
                </a:lnTo>
                <a:lnTo>
                  <a:pt x="7430" y="3751"/>
                </a:lnTo>
                <a:lnTo>
                  <a:pt x="7680" y="3953"/>
                </a:lnTo>
                <a:lnTo>
                  <a:pt x="7811" y="3965"/>
                </a:lnTo>
                <a:lnTo>
                  <a:pt x="7942" y="3953"/>
                </a:lnTo>
                <a:lnTo>
                  <a:pt x="8121" y="3775"/>
                </a:lnTo>
                <a:lnTo>
                  <a:pt x="8133" y="3644"/>
                </a:lnTo>
                <a:lnTo>
                  <a:pt x="8133" y="3584"/>
                </a:lnTo>
                <a:lnTo>
                  <a:pt x="8049" y="3429"/>
                </a:lnTo>
                <a:lnTo>
                  <a:pt x="7787" y="3167"/>
                </a:lnTo>
                <a:lnTo>
                  <a:pt x="7192" y="2846"/>
                </a:lnTo>
                <a:lnTo>
                  <a:pt x="6585" y="2667"/>
                </a:lnTo>
                <a:lnTo>
                  <a:pt x="6120" y="2608"/>
                </a:lnTo>
                <a:close/>
                <a:moveTo>
                  <a:pt x="4168" y="4572"/>
                </a:moveTo>
                <a:lnTo>
                  <a:pt x="4025" y="4644"/>
                </a:lnTo>
                <a:lnTo>
                  <a:pt x="3977" y="4703"/>
                </a:lnTo>
                <a:lnTo>
                  <a:pt x="3322" y="5680"/>
                </a:lnTo>
                <a:lnTo>
                  <a:pt x="3275" y="5775"/>
                </a:lnTo>
                <a:lnTo>
                  <a:pt x="3251" y="5846"/>
                </a:lnTo>
                <a:lnTo>
                  <a:pt x="3275" y="5989"/>
                </a:lnTo>
                <a:lnTo>
                  <a:pt x="3453" y="6156"/>
                </a:lnTo>
                <a:lnTo>
                  <a:pt x="3572" y="6168"/>
                </a:lnTo>
                <a:lnTo>
                  <a:pt x="3656" y="6168"/>
                </a:lnTo>
                <a:lnTo>
                  <a:pt x="3798" y="6096"/>
                </a:lnTo>
                <a:lnTo>
                  <a:pt x="3846" y="6025"/>
                </a:lnTo>
                <a:lnTo>
                  <a:pt x="4251" y="5477"/>
                </a:lnTo>
                <a:lnTo>
                  <a:pt x="4632" y="6049"/>
                </a:lnTo>
                <a:lnTo>
                  <a:pt x="4680" y="6108"/>
                </a:lnTo>
                <a:lnTo>
                  <a:pt x="4822" y="6180"/>
                </a:lnTo>
                <a:lnTo>
                  <a:pt x="4894" y="6192"/>
                </a:lnTo>
                <a:lnTo>
                  <a:pt x="5025" y="6168"/>
                </a:lnTo>
                <a:lnTo>
                  <a:pt x="5203" y="5977"/>
                </a:lnTo>
                <a:lnTo>
                  <a:pt x="5227" y="5846"/>
                </a:lnTo>
                <a:lnTo>
                  <a:pt x="5215" y="5751"/>
                </a:lnTo>
                <a:lnTo>
                  <a:pt x="5168" y="5668"/>
                </a:lnTo>
                <a:lnTo>
                  <a:pt x="4513" y="4691"/>
                </a:lnTo>
                <a:lnTo>
                  <a:pt x="4465" y="4632"/>
                </a:lnTo>
                <a:lnTo>
                  <a:pt x="4322" y="4572"/>
                </a:lnTo>
                <a:close/>
                <a:moveTo>
                  <a:pt x="7418" y="4572"/>
                </a:moveTo>
                <a:lnTo>
                  <a:pt x="7287" y="4644"/>
                </a:lnTo>
                <a:lnTo>
                  <a:pt x="7228" y="4703"/>
                </a:lnTo>
                <a:lnTo>
                  <a:pt x="6585" y="5680"/>
                </a:lnTo>
                <a:lnTo>
                  <a:pt x="6537" y="5775"/>
                </a:lnTo>
                <a:lnTo>
                  <a:pt x="6525" y="5858"/>
                </a:lnTo>
                <a:lnTo>
                  <a:pt x="6549" y="5989"/>
                </a:lnTo>
                <a:lnTo>
                  <a:pt x="6716" y="6156"/>
                </a:lnTo>
                <a:lnTo>
                  <a:pt x="6847" y="6168"/>
                </a:lnTo>
                <a:lnTo>
                  <a:pt x="6930" y="6168"/>
                </a:lnTo>
                <a:lnTo>
                  <a:pt x="7073" y="6085"/>
                </a:lnTo>
                <a:lnTo>
                  <a:pt x="7120" y="6025"/>
                </a:lnTo>
                <a:lnTo>
                  <a:pt x="7501" y="5477"/>
                </a:lnTo>
                <a:lnTo>
                  <a:pt x="7882" y="6037"/>
                </a:lnTo>
                <a:lnTo>
                  <a:pt x="7930" y="6108"/>
                </a:lnTo>
                <a:lnTo>
                  <a:pt x="8073" y="6180"/>
                </a:lnTo>
                <a:lnTo>
                  <a:pt x="8156" y="6192"/>
                </a:lnTo>
                <a:lnTo>
                  <a:pt x="8275" y="6168"/>
                </a:lnTo>
                <a:lnTo>
                  <a:pt x="8454" y="5989"/>
                </a:lnTo>
                <a:lnTo>
                  <a:pt x="8478" y="5858"/>
                </a:lnTo>
                <a:lnTo>
                  <a:pt x="8466" y="5775"/>
                </a:lnTo>
                <a:lnTo>
                  <a:pt x="8418" y="5680"/>
                </a:lnTo>
                <a:lnTo>
                  <a:pt x="8430" y="5692"/>
                </a:lnTo>
                <a:lnTo>
                  <a:pt x="7775" y="4703"/>
                </a:lnTo>
                <a:lnTo>
                  <a:pt x="7728" y="4644"/>
                </a:lnTo>
                <a:lnTo>
                  <a:pt x="7585" y="4572"/>
                </a:lnTo>
                <a:close/>
                <a:moveTo>
                  <a:pt x="9133" y="6835"/>
                </a:moveTo>
                <a:lnTo>
                  <a:pt x="8847" y="6906"/>
                </a:lnTo>
                <a:lnTo>
                  <a:pt x="7668" y="7287"/>
                </a:lnTo>
                <a:lnTo>
                  <a:pt x="6537" y="7466"/>
                </a:lnTo>
                <a:lnTo>
                  <a:pt x="5870" y="7490"/>
                </a:lnTo>
                <a:lnTo>
                  <a:pt x="5203" y="7466"/>
                </a:lnTo>
                <a:lnTo>
                  <a:pt x="4072" y="7287"/>
                </a:lnTo>
                <a:lnTo>
                  <a:pt x="2894" y="6918"/>
                </a:lnTo>
                <a:lnTo>
                  <a:pt x="2632" y="6847"/>
                </a:lnTo>
                <a:lnTo>
                  <a:pt x="2548" y="6847"/>
                </a:lnTo>
                <a:lnTo>
                  <a:pt x="2382" y="6954"/>
                </a:lnTo>
                <a:lnTo>
                  <a:pt x="2310" y="7073"/>
                </a:lnTo>
                <a:lnTo>
                  <a:pt x="2310" y="7168"/>
                </a:lnTo>
                <a:lnTo>
                  <a:pt x="2322" y="7263"/>
                </a:lnTo>
                <a:lnTo>
                  <a:pt x="2417" y="7418"/>
                </a:lnTo>
                <a:lnTo>
                  <a:pt x="2501" y="7466"/>
                </a:lnTo>
                <a:lnTo>
                  <a:pt x="2655" y="7525"/>
                </a:lnTo>
                <a:lnTo>
                  <a:pt x="3548" y="7823"/>
                </a:lnTo>
                <a:lnTo>
                  <a:pt x="4406" y="8013"/>
                </a:lnTo>
                <a:lnTo>
                  <a:pt x="4894" y="8073"/>
                </a:lnTo>
                <a:lnTo>
                  <a:pt x="4894" y="8466"/>
                </a:lnTo>
                <a:lnTo>
                  <a:pt x="4918" y="8597"/>
                </a:lnTo>
                <a:lnTo>
                  <a:pt x="5084" y="8775"/>
                </a:lnTo>
                <a:lnTo>
                  <a:pt x="5215" y="8799"/>
                </a:lnTo>
                <a:lnTo>
                  <a:pt x="5346" y="8775"/>
                </a:lnTo>
                <a:lnTo>
                  <a:pt x="5525" y="8597"/>
                </a:lnTo>
                <a:lnTo>
                  <a:pt x="5549" y="8466"/>
                </a:lnTo>
                <a:lnTo>
                  <a:pt x="5549" y="8132"/>
                </a:lnTo>
                <a:lnTo>
                  <a:pt x="5704" y="8132"/>
                </a:lnTo>
                <a:lnTo>
                  <a:pt x="5870" y="8144"/>
                </a:lnTo>
                <a:lnTo>
                  <a:pt x="6204" y="8132"/>
                </a:lnTo>
                <a:lnTo>
                  <a:pt x="7311" y="8002"/>
                </a:lnTo>
                <a:lnTo>
                  <a:pt x="8525" y="7763"/>
                </a:lnTo>
                <a:lnTo>
                  <a:pt x="9192" y="7490"/>
                </a:lnTo>
                <a:lnTo>
                  <a:pt x="9430" y="7287"/>
                </a:lnTo>
                <a:lnTo>
                  <a:pt x="9454" y="7168"/>
                </a:lnTo>
                <a:lnTo>
                  <a:pt x="9442" y="7073"/>
                </a:lnTo>
                <a:lnTo>
                  <a:pt x="9371" y="6954"/>
                </a:lnTo>
                <a:lnTo>
                  <a:pt x="9216" y="6847"/>
                </a:lnTo>
                <a:lnTo>
                  <a:pt x="9133" y="6835"/>
                </a:lnTo>
                <a:close/>
                <a:moveTo>
                  <a:pt x="3167" y="2608"/>
                </a:moveTo>
                <a:lnTo>
                  <a:pt x="2763" y="2620"/>
                </a:lnTo>
                <a:lnTo>
                  <a:pt x="2060" y="2810"/>
                </a:lnTo>
                <a:lnTo>
                  <a:pt x="1465" y="3155"/>
                </a:lnTo>
                <a:lnTo>
                  <a:pt x="965" y="3632"/>
                </a:lnTo>
                <a:lnTo>
                  <a:pt x="584" y="4191"/>
                </a:lnTo>
                <a:lnTo>
                  <a:pt x="286" y="4811"/>
                </a:lnTo>
                <a:lnTo>
                  <a:pt x="95" y="5453"/>
                </a:lnTo>
                <a:lnTo>
                  <a:pt x="0" y="6096"/>
                </a:lnTo>
                <a:lnTo>
                  <a:pt x="0" y="6406"/>
                </a:lnTo>
                <a:lnTo>
                  <a:pt x="12" y="6763"/>
                </a:lnTo>
                <a:lnTo>
                  <a:pt x="131" y="7478"/>
                </a:lnTo>
                <a:lnTo>
                  <a:pt x="369" y="8180"/>
                </a:lnTo>
                <a:lnTo>
                  <a:pt x="703" y="8823"/>
                </a:lnTo>
                <a:lnTo>
                  <a:pt x="1119" y="9395"/>
                </a:lnTo>
                <a:lnTo>
                  <a:pt x="1620" y="9871"/>
                </a:lnTo>
                <a:lnTo>
                  <a:pt x="2191" y="10216"/>
                </a:lnTo>
                <a:lnTo>
                  <a:pt x="2822" y="10395"/>
                </a:lnTo>
                <a:lnTo>
                  <a:pt x="3156" y="10419"/>
                </a:lnTo>
                <a:lnTo>
                  <a:pt x="3525" y="10395"/>
                </a:lnTo>
                <a:lnTo>
                  <a:pt x="4049" y="10252"/>
                </a:lnTo>
                <a:lnTo>
                  <a:pt x="4370" y="10097"/>
                </a:lnTo>
                <a:lnTo>
                  <a:pt x="4525" y="9990"/>
                </a:lnTo>
                <a:lnTo>
                  <a:pt x="4668" y="10097"/>
                </a:lnTo>
                <a:lnTo>
                  <a:pt x="4977" y="10252"/>
                </a:lnTo>
                <a:lnTo>
                  <a:pt x="5311" y="10359"/>
                </a:lnTo>
                <a:lnTo>
                  <a:pt x="5668" y="10419"/>
                </a:lnTo>
                <a:lnTo>
                  <a:pt x="6049" y="10419"/>
                </a:lnTo>
                <a:lnTo>
                  <a:pt x="6406" y="10359"/>
                </a:lnTo>
                <a:lnTo>
                  <a:pt x="6739" y="10252"/>
                </a:lnTo>
                <a:lnTo>
                  <a:pt x="7049" y="10097"/>
                </a:lnTo>
                <a:lnTo>
                  <a:pt x="7192" y="9990"/>
                </a:lnTo>
                <a:lnTo>
                  <a:pt x="7347" y="10085"/>
                </a:lnTo>
                <a:lnTo>
                  <a:pt x="7668" y="10252"/>
                </a:lnTo>
                <a:lnTo>
                  <a:pt x="8192" y="10395"/>
                </a:lnTo>
                <a:lnTo>
                  <a:pt x="8561" y="10419"/>
                </a:lnTo>
                <a:lnTo>
                  <a:pt x="8561" y="10407"/>
                </a:lnTo>
                <a:lnTo>
                  <a:pt x="8895" y="10395"/>
                </a:lnTo>
                <a:lnTo>
                  <a:pt x="9526" y="10204"/>
                </a:lnTo>
                <a:lnTo>
                  <a:pt x="10097" y="9859"/>
                </a:lnTo>
                <a:lnTo>
                  <a:pt x="10609" y="9395"/>
                </a:lnTo>
                <a:lnTo>
                  <a:pt x="11026" y="8811"/>
                </a:lnTo>
                <a:lnTo>
                  <a:pt x="11359" y="8156"/>
                </a:lnTo>
                <a:lnTo>
                  <a:pt x="11585" y="7466"/>
                </a:lnTo>
                <a:lnTo>
                  <a:pt x="11705" y="6751"/>
                </a:lnTo>
                <a:lnTo>
                  <a:pt x="11716" y="6406"/>
                </a:lnTo>
                <a:lnTo>
                  <a:pt x="11705" y="6096"/>
                </a:lnTo>
                <a:lnTo>
                  <a:pt x="11609" y="5465"/>
                </a:lnTo>
                <a:lnTo>
                  <a:pt x="11419" y="4822"/>
                </a:lnTo>
                <a:lnTo>
                  <a:pt x="11133" y="4203"/>
                </a:lnTo>
                <a:lnTo>
                  <a:pt x="10752" y="3632"/>
                </a:lnTo>
                <a:lnTo>
                  <a:pt x="10252" y="3167"/>
                </a:lnTo>
                <a:lnTo>
                  <a:pt x="9657" y="2810"/>
                </a:lnTo>
                <a:lnTo>
                  <a:pt x="8954" y="2620"/>
                </a:lnTo>
                <a:lnTo>
                  <a:pt x="8561" y="2608"/>
                </a:lnTo>
                <a:lnTo>
                  <a:pt x="8442" y="2608"/>
                </a:lnTo>
                <a:lnTo>
                  <a:pt x="8323" y="2632"/>
                </a:lnTo>
                <a:lnTo>
                  <a:pt x="8156" y="2798"/>
                </a:lnTo>
                <a:lnTo>
                  <a:pt x="8133" y="2929"/>
                </a:lnTo>
                <a:lnTo>
                  <a:pt x="8156" y="3060"/>
                </a:lnTo>
                <a:lnTo>
                  <a:pt x="8323" y="3239"/>
                </a:lnTo>
                <a:lnTo>
                  <a:pt x="8466" y="3263"/>
                </a:lnTo>
                <a:lnTo>
                  <a:pt x="8787" y="3263"/>
                </a:lnTo>
                <a:lnTo>
                  <a:pt x="9264" y="3382"/>
                </a:lnTo>
                <a:lnTo>
                  <a:pt x="9704" y="3608"/>
                </a:lnTo>
                <a:lnTo>
                  <a:pt x="10109" y="3918"/>
                </a:lnTo>
                <a:lnTo>
                  <a:pt x="10454" y="4334"/>
                </a:lnTo>
                <a:lnTo>
                  <a:pt x="10740" y="4834"/>
                </a:lnTo>
                <a:lnTo>
                  <a:pt x="10943" y="5406"/>
                </a:lnTo>
                <a:lnTo>
                  <a:pt x="11050" y="6049"/>
                </a:lnTo>
                <a:lnTo>
                  <a:pt x="11062" y="6394"/>
                </a:lnTo>
                <a:lnTo>
                  <a:pt x="11062" y="6620"/>
                </a:lnTo>
                <a:lnTo>
                  <a:pt x="10978" y="7120"/>
                </a:lnTo>
                <a:lnTo>
                  <a:pt x="10812" y="7680"/>
                </a:lnTo>
                <a:lnTo>
                  <a:pt x="10573" y="8240"/>
                </a:lnTo>
                <a:lnTo>
                  <a:pt x="10264" y="8764"/>
                </a:lnTo>
                <a:lnTo>
                  <a:pt x="9871" y="9216"/>
                </a:lnTo>
                <a:lnTo>
                  <a:pt x="9407" y="9549"/>
                </a:lnTo>
                <a:lnTo>
                  <a:pt x="8859" y="9740"/>
                </a:lnTo>
                <a:lnTo>
                  <a:pt x="8561" y="9764"/>
                </a:lnTo>
                <a:lnTo>
                  <a:pt x="8252" y="9752"/>
                </a:lnTo>
                <a:lnTo>
                  <a:pt x="7823" y="9621"/>
                </a:lnTo>
                <a:lnTo>
                  <a:pt x="7561" y="9442"/>
                </a:lnTo>
                <a:lnTo>
                  <a:pt x="7323" y="9311"/>
                </a:lnTo>
                <a:lnTo>
                  <a:pt x="7180" y="9299"/>
                </a:lnTo>
                <a:lnTo>
                  <a:pt x="7049" y="9311"/>
                </a:lnTo>
                <a:lnTo>
                  <a:pt x="6823" y="9442"/>
                </a:lnTo>
                <a:lnTo>
                  <a:pt x="6573" y="9621"/>
                </a:lnTo>
                <a:lnTo>
                  <a:pt x="6168" y="9752"/>
                </a:lnTo>
                <a:lnTo>
                  <a:pt x="5858" y="9776"/>
                </a:lnTo>
                <a:lnTo>
                  <a:pt x="5549" y="9752"/>
                </a:lnTo>
                <a:lnTo>
                  <a:pt x="5144" y="9621"/>
                </a:lnTo>
                <a:lnTo>
                  <a:pt x="4882" y="9442"/>
                </a:lnTo>
                <a:lnTo>
                  <a:pt x="4668" y="9311"/>
                </a:lnTo>
                <a:lnTo>
                  <a:pt x="4525" y="9299"/>
                </a:lnTo>
                <a:lnTo>
                  <a:pt x="4394" y="9311"/>
                </a:lnTo>
                <a:lnTo>
                  <a:pt x="4168" y="9442"/>
                </a:lnTo>
                <a:lnTo>
                  <a:pt x="3882" y="9621"/>
                </a:lnTo>
                <a:lnTo>
                  <a:pt x="3465" y="9752"/>
                </a:lnTo>
                <a:lnTo>
                  <a:pt x="3156" y="9764"/>
                </a:lnTo>
                <a:lnTo>
                  <a:pt x="2846" y="9740"/>
                </a:lnTo>
                <a:lnTo>
                  <a:pt x="2298" y="9549"/>
                </a:lnTo>
                <a:lnTo>
                  <a:pt x="1834" y="9216"/>
                </a:lnTo>
                <a:lnTo>
                  <a:pt x="1441" y="8764"/>
                </a:lnTo>
                <a:lnTo>
                  <a:pt x="1119" y="8240"/>
                </a:lnTo>
                <a:lnTo>
                  <a:pt x="893" y="7680"/>
                </a:lnTo>
                <a:lnTo>
                  <a:pt x="727" y="7120"/>
                </a:lnTo>
                <a:lnTo>
                  <a:pt x="655" y="6620"/>
                </a:lnTo>
                <a:lnTo>
                  <a:pt x="643" y="6394"/>
                </a:lnTo>
                <a:lnTo>
                  <a:pt x="655" y="6156"/>
                </a:lnTo>
                <a:lnTo>
                  <a:pt x="727" y="5644"/>
                </a:lnTo>
                <a:lnTo>
                  <a:pt x="869" y="5120"/>
                </a:lnTo>
                <a:lnTo>
                  <a:pt x="1096" y="4596"/>
                </a:lnTo>
                <a:lnTo>
                  <a:pt x="1405" y="4132"/>
                </a:lnTo>
                <a:lnTo>
                  <a:pt x="1798" y="3727"/>
                </a:lnTo>
                <a:lnTo>
                  <a:pt x="2274" y="3429"/>
                </a:lnTo>
                <a:lnTo>
                  <a:pt x="2846" y="3275"/>
                </a:lnTo>
                <a:lnTo>
                  <a:pt x="3167" y="3263"/>
                </a:lnTo>
                <a:lnTo>
                  <a:pt x="3263" y="3263"/>
                </a:lnTo>
                <a:lnTo>
                  <a:pt x="3370" y="3251"/>
                </a:lnTo>
                <a:lnTo>
                  <a:pt x="3513" y="3132"/>
                </a:lnTo>
                <a:lnTo>
                  <a:pt x="3572" y="3013"/>
                </a:lnTo>
                <a:lnTo>
                  <a:pt x="3572" y="2929"/>
                </a:lnTo>
                <a:lnTo>
                  <a:pt x="3560" y="2810"/>
                </a:lnTo>
                <a:lnTo>
                  <a:pt x="3394" y="2632"/>
                </a:lnTo>
                <a:lnTo>
                  <a:pt x="3263" y="260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60"/>
          <p:cNvSpPr/>
          <p:nvPr/>
        </p:nvSpPr>
        <p:spPr>
          <a:xfrm>
            <a:off x="16033318" y="3971285"/>
            <a:ext cx="582083" cy="581413"/>
          </a:xfrm>
          <a:custGeom>
            <a:avLst/>
            <a:gdLst/>
            <a:ahLst/>
            <a:cxnLst/>
            <a:rect l="l" t="t" r="r" b="b"/>
            <a:pathLst>
              <a:path w="10419" h="10407" extrusionOk="0">
                <a:moveTo>
                  <a:pt x="7478" y="2429"/>
                </a:moveTo>
                <a:lnTo>
                  <a:pt x="7383" y="2441"/>
                </a:lnTo>
                <a:lnTo>
                  <a:pt x="7204" y="2512"/>
                </a:lnTo>
                <a:lnTo>
                  <a:pt x="7073" y="2643"/>
                </a:lnTo>
                <a:lnTo>
                  <a:pt x="7002" y="2822"/>
                </a:lnTo>
                <a:lnTo>
                  <a:pt x="6990" y="2917"/>
                </a:lnTo>
                <a:lnTo>
                  <a:pt x="7002" y="3024"/>
                </a:lnTo>
                <a:lnTo>
                  <a:pt x="7073" y="3191"/>
                </a:lnTo>
                <a:lnTo>
                  <a:pt x="7204" y="3322"/>
                </a:lnTo>
                <a:lnTo>
                  <a:pt x="7383" y="3405"/>
                </a:lnTo>
                <a:lnTo>
                  <a:pt x="7585" y="3405"/>
                </a:lnTo>
                <a:lnTo>
                  <a:pt x="7752" y="3322"/>
                </a:lnTo>
                <a:lnTo>
                  <a:pt x="7895" y="3191"/>
                </a:lnTo>
                <a:lnTo>
                  <a:pt x="7966" y="3024"/>
                </a:lnTo>
                <a:lnTo>
                  <a:pt x="7966" y="2917"/>
                </a:lnTo>
                <a:lnTo>
                  <a:pt x="7966" y="2822"/>
                </a:lnTo>
                <a:lnTo>
                  <a:pt x="7895" y="2643"/>
                </a:lnTo>
                <a:lnTo>
                  <a:pt x="7752" y="2512"/>
                </a:lnTo>
                <a:lnTo>
                  <a:pt x="7585" y="2441"/>
                </a:lnTo>
                <a:lnTo>
                  <a:pt x="7478" y="2429"/>
                </a:lnTo>
                <a:close/>
                <a:moveTo>
                  <a:pt x="6835" y="643"/>
                </a:moveTo>
                <a:lnTo>
                  <a:pt x="7133" y="655"/>
                </a:lnTo>
                <a:lnTo>
                  <a:pt x="7704" y="762"/>
                </a:lnTo>
                <a:lnTo>
                  <a:pt x="8228" y="988"/>
                </a:lnTo>
                <a:lnTo>
                  <a:pt x="8704" y="1310"/>
                </a:lnTo>
                <a:lnTo>
                  <a:pt x="9097" y="1703"/>
                </a:lnTo>
                <a:lnTo>
                  <a:pt x="9407" y="2167"/>
                </a:lnTo>
                <a:lnTo>
                  <a:pt x="9633" y="2703"/>
                </a:lnTo>
                <a:lnTo>
                  <a:pt x="9752" y="3274"/>
                </a:lnTo>
                <a:lnTo>
                  <a:pt x="9764" y="3572"/>
                </a:lnTo>
                <a:lnTo>
                  <a:pt x="9752" y="3870"/>
                </a:lnTo>
                <a:lnTo>
                  <a:pt x="9633" y="4441"/>
                </a:lnTo>
                <a:lnTo>
                  <a:pt x="9407" y="4965"/>
                </a:lnTo>
                <a:lnTo>
                  <a:pt x="9097" y="5441"/>
                </a:lnTo>
                <a:lnTo>
                  <a:pt x="8704" y="5834"/>
                </a:lnTo>
                <a:lnTo>
                  <a:pt x="8228" y="6156"/>
                </a:lnTo>
                <a:lnTo>
                  <a:pt x="7704" y="6370"/>
                </a:lnTo>
                <a:lnTo>
                  <a:pt x="7133" y="6489"/>
                </a:lnTo>
                <a:lnTo>
                  <a:pt x="6835" y="6501"/>
                </a:lnTo>
                <a:lnTo>
                  <a:pt x="6597" y="6489"/>
                </a:lnTo>
                <a:lnTo>
                  <a:pt x="6371" y="6465"/>
                </a:lnTo>
                <a:lnTo>
                  <a:pt x="6037" y="6406"/>
                </a:lnTo>
                <a:lnTo>
                  <a:pt x="5299" y="7156"/>
                </a:lnTo>
                <a:lnTo>
                  <a:pt x="3906" y="7156"/>
                </a:lnTo>
                <a:lnTo>
                  <a:pt x="3906" y="8454"/>
                </a:lnTo>
                <a:lnTo>
                  <a:pt x="2596" y="8454"/>
                </a:lnTo>
                <a:lnTo>
                  <a:pt x="2596" y="9752"/>
                </a:lnTo>
                <a:lnTo>
                  <a:pt x="644" y="9752"/>
                </a:lnTo>
                <a:lnTo>
                  <a:pt x="644" y="8037"/>
                </a:lnTo>
                <a:lnTo>
                  <a:pt x="4061" y="4608"/>
                </a:lnTo>
                <a:lnTo>
                  <a:pt x="3965" y="4263"/>
                </a:lnTo>
                <a:lnTo>
                  <a:pt x="3918" y="3917"/>
                </a:lnTo>
                <a:lnTo>
                  <a:pt x="3906" y="3572"/>
                </a:lnTo>
                <a:lnTo>
                  <a:pt x="3906" y="3274"/>
                </a:lnTo>
                <a:lnTo>
                  <a:pt x="4025" y="2691"/>
                </a:lnTo>
                <a:lnTo>
                  <a:pt x="4251" y="2167"/>
                </a:lnTo>
                <a:lnTo>
                  <a:pt x="4573" y="1703"/>
                </a:lnTo>
                <a:lnTo>
                  <a:pt x="4966" y="1310"/>
                </a:lnTo>
                <a:lnTo>
                  <a:pt x="5430" y="988"/>
                </a:lnTo>
                <a:lnTo>
                  <a:pt x="5954" y="762"/>
                </a:lnTo>
                <a:lnTo>
                  <a:pt x="6525" y="655"/>
                </a:lnTo>
                <a:lnTo>
                  <a:pt x="6835" y="643"/>
                </a:lnTo>
                <a:close/>
                <a:moveTo>
                  <a:pt x="6835" y="0"/>
                </a:moveTo>
                <a:lnTo>
                  <a:pt x="6466" y="12"/>
                </a:lnTo>
                <a:lnTo>
                  <a:pt x="5763" y="155"/>
                </a:lnTo>
                <a:lnTo>
                  <a:pt x="5120" y="417"/>
                </a:lnTo>
                <a:lnTo>
                  <a:pt x="4549" y="810"/>
                </a:lnTo>
                <a:lnTo>
                  <a:pt x="4061" y="1298"/>
                </a:lnTo>
                <a:lnTo>
                  <a:pt x="3680" y="1869"/>
                </a:lnTo>
                <a:lnTo>
                  <a:pt x="3406" y="2512"/>
                </a:lnTo>
                <a:lnTo>
                  <a:pt x="3263" y="3203"/>
                </a:lnTo>
                <a:lnTo>
                  <a:pt x="3251" y="3572"/>
                </a:lnTo>
                <a:lnTo>
                  <a:pt x="3263" y="4001"/>
                </a:lnTo>
                <a:lnTo>
                  <a:pt x="3346" y="4418"/>
                </a:lnTo>
                <a:lnTo>
                  <a:pt x="143" y="7620"/>
                </a:lnTo>
                <a:lnTo>
                  <a:pt x="72" y="7692"/>
                </a:lnTo>
                <a:lnTo>
                  <a:pt x="1" y="7870"/>
                </a:lnTo>
                <a:lnTo>
                  <a:pt x="1" y="7966"/>
                </a:lnTo>
                <a:lnTo>
                  <a:pt x="1" y="9918"/>
                </a:lnTo>
                <a:lnTo>
                  <a:pt x="1" y="10026"/>
                </a:lnTo>
                <a:lnTo>
                  <a:pt x="72" y="10192"/>
                </a:lnTo>
                <a:lnTo>
                  <a:pt x="215" y="10323"/>
                </a:lnTo>
                <a:lnTo>
                  <a:pt x="382" y="10407"/>
                </a:lnTo>
                <a:lnTo>
                  <a:pt x="2858" y="10407"/>
                </a:lnTo>
                <a:lnTo>
                  <a:pt x="3037" y="10323"/>
                </a:lnTo>
                <a:lnTo>
                  <a:pt x="3168" y="10192"/>
                </a:lnTo>
                <a:lnTo>
                  <a:pt x="3239" y="10026"/>
                </a:lnTo>
                <a:lnTo>
                  <a:pt x="3251" y="9918"/>
                </a:lnTo>
                <a:lnTo>
                  <a:pt x="3251" y="9109"/>
                </a:lnTo>
                <a:lnTo>
                  <a:pt x="4061" y="9109"/>
                </a:lnTo>
                <a:lnTo>
                  <a:pt x="4168" y="9097"/>
                </a:lnTo>
                <a:lnTo>
                  <a:pt x="4335" y="9025"/>
                </a:lnTo>
                <a:lnTo>
                  <a:pt x="4477" y="8894"/>
                </a:lnTo>
                <a:lnTo>
                  <a:pt x="4549" y="8716"/>
                </a:lnTo>
                <a:lnTo>
                  <a:pt x="4549" y="8621"/>
                </a:lnTo>
                <a:lnTo>
                  <a:pt x="4549" y="7811"/>
                </a:lnTo>
                <a:lnTo>
                  <a:pt x="5370" y="7811"/>
                </a:lnTo>
                <a:lnTo>
                  <a:pt x="5466" y="7799"/>
                </a:lnTo>
                <a:lnTo>
                  <a:pt x="5632" y="7716"/>
                </a:lnTo>
                <a:lnTo>
                  <a:pt x="5692" y="7644"/>
                </a:lnTo>
                <a:lnTo>
                  <a:pt x="6263" y="7108"/>
                </a:lnTo>
                <a:lnTo>
                  <a:pt x="6549" y="7144"/>
                </a:lnTo>
                <a:lnTo>
                  <a:pt x="6835" y="7156"/>
                </a:lnTo>
                <a:lnTo>
                  <a:pt x="7204" y="7144"/>
                </a:lnTo>
                <a:lnTo>
                  <a:pt x="7895" y="7001"/>
                </a:lnTo>
                <a:lnTo>
                  <a:pt x="8538" y="6727"/>
                </a:lnTo>
                <a:lnTo>
                  <a:pt x="9109" y="6346"/>
                </a:lnTo>
                <a:lnTo>
                  <a:pt x="9597" y="5858"/>
                </a:lnTo>
                <a:lnTo>
                  <a:pt x="9990" y="5287"/>
                </a:lnTo>
                <a:lnTo>
                  <a:pt x="10252" y="4644"/>
                </a:lnTo>
                <a:lnTo>
                  <a:pt x="10395" y="3941"/>
                </a:lnTo>
                <a:lnTo>
                  <a:pt x="10419" y="3572"/>
                </a:lnTo>
                <a:lnTo>
                  <a:pt x="10395" y="3203"/>
                </a:lnTo>
                <a:lnTo>
                  <a:pt x="10252" y="2512"/>
                </a:lnTo>
                <a:lnTo>
                  <a:pt x="9990" y="1869"/>
                </a:lnTo>
                <a:lnTo>
                  <a:pt x="9597" y="1298"/>
                </a:lnTo>
                <a:lnTo>
                  <a:pt x="9109" y="810"/>
                </a:lnTo>
                <a:lnTo>
                  <a:pt x="8538" y="417"/>
                </a:lnTo>
                <a:lnTo>
                  <a:pt x="7895" y="155"/>
                </a:lnTo>
                <a:lnTo>
                  <a:pt x="7204" y="12"/>
                </a:lnTo>
                <a:lnTo>
                  <a:pt x="683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60"/>
          <p:cNvSpPr/>
          <p:nvPr/>
        </p:nvSpPr>
        <p:spPr>
          <a:xfrm>
            <a:off x="2685657" y="3971285"/>
            <a:ext cx="654655" cy="581413"/>
          </a:xfrm>
          <a:custGeom>
            <a:avLst/>
            <a:gdLst/>
            <a:ahLst/>
            <a:cxnLst/>
            <a:rect l="l" t="t" r="r" b="b"/>
            <a:pathLst>
              <a:path w="11718" h="10407" extrusionOk="0">
                <a:moveTo>
                  <a:pt x="9764" y="1619"/>
                </a:moveTo>
                <a:lnTo>
                  <a:pt x="9633" y="1643"/>
                </a:lnTo>
                <a:lnTo>
                  <a:pt x="9455" y="1810"/>
                </a:lnTo>
                <a:lnTo>
                  <a:pt x="9443" y="1941"/>
                </a:lnTo>
                <a:lnTo>
                  <a:pt x="9455" y="2072"/>
                </a:lnTo>
                <a:lnTo>
                  <a:pt x="9633" y="2239"/>
                </a:lnTo>
                <a:lnTo>
                  <a:pt x="9764" y="2250"/>
                </a:lnTo>
                <a:lnTo>
                  <a:pt x="9895" y="2239"/>
                </a:lnTo>
                <a:lnTo>
                  <a:pt x="10074" y="2060"/>
                </a:lnTo>
                <a:lnTo>
                  <a:pt x="10098" y="1929"/>
                </a:lnTo>
                <a:lnTo>
                  <a:pt x="10074" y="1798"/>
                </a:lnTo>
                <a:lnTo>
                  <a:pt x="9895" y="1631"/>
                </a:lnTo>
                <a:lnTo>
                  <a:pt x="9764" y="1619"/>
                </a:lnTo>
                <a:close/>
                <a:moveTo>
                  <a:pt x="11050" y="667"/>
                </a:moveTo>
                <a:lnTo>
                  <a:pt x="11050" y="762"/>
                </a:lnTo>
                <a:lnTo>
                  <a:pt x="10991" y="941"/>
                </a:lnTo>
                <a:lnTo>
                  <a:pt x="10824" y="1167"/>
                </a:lnTo>
                <a:lnTo>
                  <a:pt x="10657" y="1262"/>
                </a:lnTo>
                <a:lnTo>
                  <a:pt x="11074" y="1750"/>
                </a:lnTo>
                <a:lnTo>
                  <a:pt x="11074" y="3655"/>
                </a:lnTo>
                <a:lnTo>
                  <a:pt x="11062" y="3751"/>
                </a:lnTo>
                <a:lnTo>
                  <a:pt x="10943" y="3906"/>
                </a:lnTo>
                <a:lnTo>
                  <a:pt x="10848" y="3965"/>
                </a:lnTo>
                <a:lnTo>
                  <a:pt x="10324" y="4144"/>
                </a:lnTo>
                <a:lnTo>
                  <a:pt x="10193" y="4167"/>
                </a:lnTo>
                <a:lnTo>
                  <a:pt x="10002" y="4072"/>
                </a:lnTo>
                <a:lnTo>
                  <a:pt x="9955" y="4013"/>
                </a:lnTo>
                <a:lnTo>
                  <a:pt x="9443" y="3251"/>
                </a:lnTo>
                <a:lnTo>
                  <a:pt x="8466" y="2917"/>
                </a:lnTo>
                <a:lnTo>
                  <a:pt x="8466" y="4965"/>
                </a:lnTo>
                <a:lnTo>
                  <a:pt x="8455" y="5156"/>
                </a:lnTo>
                <a:lnTo>
                  <a:pt x="8371" y="5537"/>
                </a:lnTo>
                <a:lnTo>
                  <a:pt x="8193" y="5882"/>
                </a:lnTo>
                <a:lnTo>
                  <a:pt x="7954" y="6168"/>
                </a:lnTo>
                <a:lnTo>
                  <a:pt x="7812" y="6299"/>
                </a:lnTo>
                <a:lnTo>
                  <a:pt x="7812" y="9430"/>
                </a:lnTo>
                <a:lnTo>
                  <a:pt x="7800" y="9561"/>
                </a:lnTo>
                <a:lnTo>
                  <a:pt x="7621" y="9740"/>
                </a:lnTo>
                <a:lnTo>
                  <a:pt x="7490" y="9752"/>
                </a:lnTo>
                <a:lnTo>
                  <a:pt x="6835" y="9752"/>
                </a:lnTo>
                <a:lnTo>
                  <a:pt x="6704" y="9740"/>
                </a:lnTo>
                <a:lnTo>
                  <a:pt x="6526" y="9573"/>
                </a:lnTo>
                <a:lnTo>
                  <a:pt x="6514" y="9454"/>
                </a:lnTo>
                <a:lnTo>
                  <a:pt x="6514" y="6644"/>
                </a:lnTo>
                <a:lnTo>
                  <a:pt x="3739" y="6001"/>
                </a:lnTo>
                <a:lnTo>
                  <a:pt x="3085" y="7823"/>
                </a:lnTo>
                <a:lnTo>
                  <a:pt x="3466" y="9359"/>
                </a:lnTo>
                <a:lnTo>
                  <a:pt x="3478" y="9430"/>
                </a:lnTo>
                <a:lnTo>
                  <a:pt x="3454" y="9573"/>
                </a:lnTo>
                <a:lnTo>
                  <a:pt x="3358" y="9692"/>
                </a:lnTo>
                <a:lnTo>
                  <a:pt x="3227" y="9752"/>
                </a:lnTo>
                <a:lnTo>
                  <a:pt x="3156" y="9764"/>
                </a:lnTo>
                <a:lnTo>
                  <a:pt x="2656" y="9764"/>
                </a:lnTo>
                <a:lnTo>
                  <a:pt x="2549" y="9752"/>
                </a:lnTo>
                <a:lnTo>
                  <a:pt x="2382" y="9609"/>
                </a:lnTo>
                <a:lnTo>
                  <a:pt x="2334" y="9514"/>
                </a:lnTo>
                <a:lnTo>
                  <a:pt x="1965" y="7966"/>
                </a:lnTo>
                <a:lnTo>
                  <a:pt x="1942" y="7799"/>
                </a:lnTo>
                <a:lnTo>
                  <a:pt x="1977" y="7644"/>
                </a:lnTo>
                <a:lnTo>
                  <a:pt x="2537" y="5739"/>
                </a:lnTo>
                <a:lnTo>
                  <a:pt x="2406" y="5644"/>
                </a:lnTo>
                <a:lnTo>
                  <a:pt x="2192" y="5430"/>
                </a:lnTo>
                <a:lnTo>
                  <a:pt x="2037" y="5156"/>
                </a:lnTo>
                <a:lnTo>
                  <a:pt x="1953" y="4787"/>
                </a:lnTo>
                <a:lnTo>
                  <a:pt x="1953" y="4548"/>
                </a:lnTo>
                <a:lnTo>
                  <a:pt x="1965" y="4287"/>
                </a:lnTo>
                <a:lnTo>
                  <a:pt x="2168" y="3822"/>
                </a:lnTo>
                <a:lnTo>
                  <a:pt x="2525" y="3465"/>
                </a:lnTo>
                <a:lnTo>
                  <a:pt x="2989" y="3263"/>
                </a:lnTo>
                <a:lnTo>
                  <a:pt x="3251" y="3251"/>
                </a:lnTo>
                <a:lnTo>
                  <a:pt x="6835" y="3251"/>
                </a:lnTo>
                <a:lnTo>
                  <a:pt x="6835" y="2596"/>
                </a:lnTo>
                <a:lnTo>
                  <a:pt x="6847" y="2393"/>
                </a:lnTo>
                <a:lnTo>
                  <a:pt x="6919" y="2012"/>
                </a:lnTo>
                <a:lnTo>
                  <a:pt x="7073" y="1667"/>
                </a:lnTo>
                <a:lnTo>
                  <a:pt x="7276" y="1357"/>
                </a:lnTo>
                <a:lnTo>
                  <a:pt x="7538" y="1096"/>
                </a:lnTo>
                <a:lnTo>
                  <a:pt x="7859" y="893"/>
                </a:lnTo>
                <a:lnTo>
                  <a:pt x="8205" y="738"/>
                </a:lnTo>
                <a:lnTo>
                  <a:pt x="8586" y="667"/>
                </a:lnTo>
                <a:close/>
                <a:moveTo>
                  <a:pt x="8538" y="0"/>
                </a:moveTo>
                <a:lnTo>
                  <a:pt x="8038" y="107"/>
                </a:lnTo>
                <a:lnTo>
                  <a:pt x="7573" y="298"/>
                </a:lnTo>
                <a:lnTo>
                  <a:pt x="7169" y="560"/>
                </a:lnTo>
                <a:lnTo>
                  <a:pt x="6811" y="905"/>
                </a:lnTo>
                <a:lnTo>
                  <a:pt x="6538" y="1310"/>
                </a:lnTo>
                <a:lnTo>
                  <a:pt x="6323" y="1762"/>
                </a:lnTo>
                <a:lnTo>
                  <a:pt x="6216" y="2250"/>
                </a:lnTo>
                <a:lnTo>
                  <a:pt x="6192" y="2512"/>
                </a:lnTo>
                <a:lnTo>
                  <a:pt x="6192" y="2596"/>
                </a:lnTo>
                <a:lnTo>
                  <a:pt x="3239" y="2596"/>
                </a:lnTo>
                <a:lnTo>
                  <a:pt x="2966" y="2608"/>
                </a:lnTo>
                <a:lnTo>
                  <a:pt x="2477" y="2751"/>
                </a:lnTo>
                <a:lnTo>
                  <a:pt x="2037" y="3013"/>
                </a:lnTo>
                <a:lnTo>
                  <a:pt x="1692" y="3370"/>
                </a:lnTo>
                <a:lnTo>
                  <a:pt x="1561" y="3584"/>
                </a:lnTo>
                <a:lnTo>
                  <a:pt x="1394" y="3584"/>
                </a:lnTo>
                <a:lnTo>
                  <a:pt x="1096" y="3667"/>
                </a:lnTo>
                <a:lnTo>
                  <a:pt x="810" y="3786"/>
                </a:lnTo>
                <a:lnTo>
                  <a:pt x="572" y="3965"/>
                </a:lnTo>
                <a:lnTo>
                  <a:pt x="358" y="4179"/>
                </a:lnTo>
                <a:lnTo>
                  <a:pt x="191" y="4441"/>
                </a:lnTo>
                <a:lnTo>
                  <a:pt x="72" y="4727"/>
                </a:lnTo>
                <a:lnTo>
                  <a:pt x="1" y="5037"/>
                </a:lnTo>
                <a:lnTo>
                  <a:pt x="1" y="5203"/>
                </a:lnTo>
                <a:lnTo>
                  <a:pt x="1" y="6168"/>
                </a:lnTo>
                <a:lnTo>
                  <a:pt x="25" y="6287"/>
                </a:lnTo>
                <a:lnTo>
                  <a:pt x="191" y="6454"/>
                </a:lnTo>
                <a:lnTo>
                  <a:pt x="310" y="6465"/>
                </a:lnTo>
                <a:lnTo>
                  <a:pt x="429" y="6454"/>
                </a:lnTo>
                <a:lnTo>
                  <a:pt x="584" y="6346"/>
                </a:lnTo>
                <a:lnTo>
                  <a:pt x="644" y="6239"/>
                </a:lnTo>
                <a:lnTo>
                  <a:pt x="656" y="6180"/>
                </a:lnTo>
                <a:lnTo>
                  <a:pt x="656" y="5203"/>
                </a:lnTo>
                <a:lnTo>
                  <a:pt x="656" y="5049"/>
                </a:lnTo>
                <a:lnTo>
                  <a:pt x="763" y="4751"/>
                </a:lnTo>
                <a:lnTo>
                  <a:pt x="941" y="4513"/>
                </a:lnTo>
                <a:lnTo>
                  <a:pt x="1191" y="4334"/>
                </a:lnTo>
                <a:lnTo>
                  <a:pt x="1334" y="4275"/>
                </a:lnTo>
                <a:lnTo>
                  <a:pt x="1287" y="4513"/>
                </a:lnTo>
                <a:lnTo>
                  <a:pt x="1287" y="4548"/>
                </a:lnTo>
                <a:lnTo>
                  <a:pt x="1287" y="4787"/>
                </a:lnTo>
                <a:lnTo>
                  <a:pt x="1358" y="5180"/>
                </a:lnTo>
                <a:lnTo>
                  <a:pt x="1477" y="5513"/>
                </a:lnTo>
                <a:lnTo>
                  <a:pt x="1668" y="5811"/>
                </a:lnTo>
                <a:lnTo>
                  <a:pt x="1787" y="5953"/>
                </a:lnTo>
                <a:lnTo>
                  <a:pt x="1334" y="7454"/>
                </a:lnTo>
                <a:lnTo>
                  <a:pt x="1299" y="7620"/>
                </a:lnTo>
                <a:lnTo>
                  <a:pt x="1287" y="7954"/>
                </a:lnTo>
                <a:lnTo>
                  <a:pt x="1322" y="8120"/>
                </a:lnTo>
                <a:lnTo>
                  <a:pt x="1692" y="9668"/>
                </a:lnTo>
                <a:lnTo>
                  <a:pt x="1739" y="9823"/>
                </a:lnTo>
                <a:lnTo>
                  <a:pt x="1930" y="10097"/>
                </a:lnTo>
                <a:lnTo>
                  <a:pt x="2180" y="10299"/>
                </a:lnTo>
                <a:lnTo>
                  <a:pt x="2489" y="10407"/>
                </a:lnTo>
                <a:lnTo>
                  <a:pt x="3156" y="10407"/>
                </a:lnTo>
                <a:lnTo>
                  <a:pt x="3382" y="10395"/>
                </a:lnTo>
                <a:lnTo>
                  <a:pt x="3775" y="10192"/>
                </a:lnTo>
                <a:lnTo>
                  <a:pt x="4037" y="9859"/>
                </a:lnTo>
                <a:lnTo>
                  <a:pt x="4132" y="9430"/>
                </a:lnTo>
                <a:lnTo>
                  <a:pt x="4097" y="9192"/>
                </a:lnTo>
                <a:lnTo>
                  <a:pt x="3763" y="7859"/>
                </a:lnTo>
                <a:lnTo>
                  <a:pt x="4156" y="6763"/>
                </a:lnTo>
                <a:lnTo>
                  <a:pt x="5859" y="7144"/>
                </a:lnTo>
                <a:lnTo>
                  <a:pt x="5859" y="9430"/>
                </a:lnTo>
                <a:lnTo>
                  <a:pt x="5871" y="9633"/>
                </a:lnTo>
                <a:lnTo>
                  <a:pt x="6026" y="9978"/>
                </a:lnTo>
                <a:lnTo>
                  <a:pt x="6288" y="10240"/>
                </a:lnTo>
                <a:lnTo>
                  <a:pt x="6633" y="10383"/>
                </a:lnTo>
                <a:lnTo>
                  <a:pt x="6835" y="10395"/>
                </a:lnTo>
                <a:lnTo>
                  <a:pt x="7490" y="10407"/>
                </a:lnTo>
                <a:lnTo>
                  <a:pt x="7681" y="10395"/>
                </a:lnTo>
                <a:lnTo>
                  <a:pt x="8038" y="10252"/>
                </a:lnTo>
                <a:lnTo>
                  <a:pt x="8300" y="9990"/>
                </a:lnTo>
                <a:lnTo>
                  <a:pt x="8455" y="9645"/>
                </a:lnTo>
                <a:lnTo>
                  <a:pt x="8466" y="9454"/>
                </a:lnTo>
                <a:lnTo>
                  <a:pt x="8466" y="6596"/>
                </a:lnTo>
                <a:lnTo>
                  <a:pt x="8609" y="6430"/>
                </a:lnTo>
                <a:lnTo>
                  <a:pt x="8859" y="6061"/>
                </a:lnTo>
                <a:lnTo>
                  <a:pt x="9026" y="5644"/>
                </a:lnTo>
                <a:lnTo>
                  <a:pt x="9109" y="5203"/>
                </a:lnTo>
                <a:lnTo>
                  <a:pt x="9121" y="4977"/>
                </a:lnTo>
                <a:lnTo>
                  <a:pt x="9121" y="3941"/>
                </a:lnTo>
                <a:lnTo>
                  <a:pt x="9407" y="4382"/>
                </a:lnTo>
                <a:lnTo>
                  <a:pt x="9562" y="4572"/>
                </a:lnTo>
                <a:lnTo>
                  <a:pt x="9907" y="4775"/>
                </a:lnTo>
                <a:lnTo>
                  <a:pt x="10395" y="4799"/>
                </a:lnTo>
                <a:lnTo>
                  <a:pt x="10538" y="4763"/>
                </a:lnTo>
                <a:lnTo>
                  <a:pt x="11062" y="4584"/>
                </a:lnTo>
                <a:lnTo>
                  <a:pt x="11205" y="4525"/>
                </a:lnTo>
                <a:lnTo>
                  <a:pt x="11443" y="4346"/>
                </a:lnTo>
                <a:lnTo>
                  <a:pt x="11622" y="4096"/>
                </a:lnTo>
                <a:lnTo>
                  <a:pt x="11717" y="3810"/>
                </a:lnTo>
                <a:lnTo>
                  <a:pt x="11717" y="3655"/>
                </a:lnTo>
                <a:lnTo>
                  <a:pt x="11717" y="1750"/>
                </a:lnTo>
                <a:lnTo>
                  <a:pt x="11717" y="1608"/>
                </a:lnTo>
                <a:lnTo>
                  <a:pt x="11610" y="1393"/>
                </a:lnTo>
                <a:lnTo>
                  <a:pt x="11538" y="1286"/>
                </a:lnTo>
                <a:lnTo>
                  <a:pt x="11622" y="1131"/>
                </a:lnTo>
                <a:lnTo>
                  <a:pt x="11705" y="786"/>
                </a:lnTo>
                <a:lnTo>
                  <a:pt x="11705" y="595"/>
                </a:lnTo>
                <a:lnTo>
                  <a:pt x="11693" y="476"/>
                </a:lnTo>
                <a:lnTo>
                  <a:pt x="11586" y="262"/>
                </a:lnTo>
                <a:lnTo>
                  <a:pt x="11407" y="95"/>
                </a:lnTo>
                <a:lnTo>
                  <a:pt x="11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60"/>
          <p:cNvSpPr/>
          <p:nvPr/>
        </p:nvSpPr>
        <p:spPr>
          <a:xfrm>
            <a:off x="3904271" y="3970615"/>
            <a:ext cx="436437" cy="582083"/>
          </a:xfrm>
          <a:custGeom>
            <a:avLst/>
            <a:gdLst/>
            <a:ahLst/>
            <a:cxnLst/>
            <a:rect l="l" t="t" r="r" b="b"/>
            <a:pathLst>
              <a:path w="7812" h="10419" extrusionOk="0">
                <a:moveTo>
                  <a:pt x="4525" y="2608"/>
                </a:moveTo>
                <a:lnTo>
                  <a:pt x="3906" y="3394"/>
                </a:lnTo>
                <a:lnTo>
                  <a:pt x="3275" y="2608"/>
                </a:lnTo>
                <a:close/>
                <a:moveTo>
                  <a:pt x="2597" y="1953"/>
                </a:moveTo>
                <a:lnTo>
                  <a:pt x="2501" y="1965"/>
                </a:lnTo>
                <a:lnTo>
                  <a:pt x="2358" y="2060"/>
                </a:lnTo>
                <a:lnTo>
                  <a:pt x="2311" y="2143"/>
                </a:lnTo>
                <a:lnTo>
                  <a:pt x="2275" y="2227"/>
                </a:lnTo>
                <a:lnTo>
                  <a:pt x="2299" y="2405"/>
                </a:lnTo>
                <a:lnTo>
                  <a:pt x="2347" y="2465"/>
                </a:lnTo>
                <a:lnTo>
                  <a:pt x="3644" y="4096"/>
                </a:lnTo>
                <a:lnTo>
                  <a:pt x="3692" y="4156"/>
                </a:lnTo>
                <a:lnTo>
                  <a:pt x="3823" y="4227"/>
                </a:lnTo>
                <a:lnTo>
                  <a:pt x="3906" y="4239"/>
                </a:lnTo>
                <a:lnTo>
                  <a:pt x="3978" y="4227"/>
                </a:lnTo>
                <a:lnTo>
                  <a:pt x="4109" y="4156"/>
                </a:lnTo>
                <a:lnTo>
                  <a:pt x="4156" y="4096"/>
                </a:lnTo>
                <a:lnTo>
                  <a:pt x="5454" y="2465"/>
                </a:lnTo>
                <a:lnTo>
                  <a:pt x="5514" y="2405"/>
                </a:lnTo>
                <a:lnTo>
                  <a:pt x="5526" y="2227"/>
                </a:lnTo>
                <a:lnTo>
                  <a:pt x="5502" y="2143"/>
                </a:lnTo>
                <a:lnTo>
                  <a:pt x="5454" y="2060"/>
                </a:lnTo>
                <a:lnTo>
                  <a:pt x="5299" y="1965"/>
                </a:lnTo>
                <a:lnTo>
                  <a:pt x="5204" y="1953"/>
                </a:lnTo>
                <a:close/>
                <a:moveTo>
                  <a:pt x="4680" y="7811"/>
                </a:moveTo>
                <a:lnTo>
                  <a:pt x="5002" y="8466"/>
                </a:lnTo>
                <a:lnTo>
                  <a:pt x="2799" y="8466"/>
                </a:lnTo>
                <a:lnTo>
                  <a:pt x="3132" y="7811"/>
                </a:lnTo>
                <a:close/>
                <a:moveTo>
                  <a:pt x="2823" y="7168"/>
                </a:moveTo>
                <a:lnTo>
                  <a:pt x="2680" y="7263"/>
                </a:lnTo>
                <a:lnTo>
                  <a:pt x="2632" y="7347"/>
                </a:lnTo>
                <a:lnTo>
                  <a:pt x="1977" y="8644"/>
                </a:lnTo>
                <a:lnTo>
                  <a:pt x="1954" y="8728"/>
                </a:lnTo>
                <a:lnTo>
                  <a:pt x="1954" y="8883"/>
                </a:lnTo>
                <a:lnTo>
                  <a:pt x="2001" y="8966"/>
                </a:lnTo>
                <a:lnTo>
                  <a:pt x="2049" y="9026"/>
                </a:lnTo>
                <a:lnTo>
                  <a:pt x="2180" y="9109"/>
                </a:lnTo>
                <a:lnTo>
                  <a:pt x="2251" y="9121"/>
                </a:lnTo>
                <a:lnTo>
                  <a:pt x="5526" y="9121"/>
                </a:lnTo>
                <a:lnTo>
                  <a:pt x="5609" y="9109"/>
                </a:lnTo>
                <a:lnTo>
                  <a:pt x="5752" y="9026"/>
                </a:lnTo>
                <a:lnTo>
                  <a:pt x="5811" y="8966"/>
                </a:lnTo>
                <a:lnTo>
                  <a:pt x="5847" y="8883"/>
                </a:lnTo>
                <a:lnTo>
                  <a:pt x="5847" y="8728"/>
                </a:lnTo>
                <a:lnTo>
                  <a:pt x="5823" y="8644"/>
                </a:lnTo>
                <a:lnTo>
                  <a:pt x="5168" y="7347"/>
                </a:lnTo>
                <a:lnTo>
                  <a:pt x="5121" y="7263"/>
                </a:lnTo>
                <a:lnTo>
                  <a:pt x="4966" y="7168"/>
                </a:lnTo>
                <a:close/>
                <a:moveTo>
                  <a:pt x="6502" y="655"/>
                </a:moveTo>
                <a:lnTo>
                  <a:pt x="6502" y="1560"/>
                </a:lnTo>
                <a:lnTo>
                  <a:pt x="6502" y="1750"/>
                </a:lnTo>
                <a:lnTo>
                  <a:pt x="6442" y="2120"/>
                </a:lnTo>
                <a:lnTo>
                  <a:pt x="6323" y="2465"/>
                </a:lnTo>
                <a:lnTo>
                  <a:pt x="6133" y="2798"/>
                </a:lnTo>
                <a:lnTo>
                  <a:pt x="6026" y="2953"/>
                </a:lnTo>
                <a:lnTo>
                  <a:pt x="4454" y="5013"/>
                </a:lnTo>
                <a:lnTo>
                  <a:pt x="4406" y="5108"/>
                </a:lnTo>
                <a:lnTo>
                  <a:pt x="4406" y="5311"/>
                </a:lnTo>
                <a:lnTo>
                  <a:pt x="4454" y="5406"/>
                </a:lnTo>
                <a:lnTo>
                  <a:pt x="6026" y="7478"/>
                </a:lnTo>
                <a:lnTo>
                  <a:pt x="6133" y="7632"/>
                </a:lnTo>
                <a:lnTo>
                  <a:pt x="6323" y="7954"/>
                </a:lnTo>
                <a:lnTo>
                  <a:pt x="6442" y="8311"/>
                </a:lnTo>
                <a:lnTo>
                  <a:pt x="6502" y="8668"/>
                </a:lnTo>
                <a:lnTo>
                  <a:pt x="6502" y="8859"/>
                </a:lnTo>
                <a:lnTo>
                  <a:pt x="6502" y="9776"/>
                </a:lnTo>
                <a:lnTo>
                  <a:pt x="1299" y="9776"/>
                </a:lnTo>
                <a:lnTo>
                  <a:pt x="1299" y="8859"/>
                </a:lnTo>
                <a:lnTo>
                  <a:pt x="1299" y="8668"/>
                </a:lnTo>
                <a:lnTo>
                  <a:pt x="1358" y="8311"/>
                </a:lnTo>
                <a:lnTo>
                  <a:pt x="1477" y="7954"/>
                </a:lnTo>
                <a:lnTo>
                  <a:pt x="1656" y="7632"/>
                </a:lnTo>
                <a:lnTo>
                  <a:pt x="1763" y="7478"/>
                </a:lnTo>
                <a:lnTo>
                  <a:pt x="3347" y="5406"/>
                </a:lnTo>
                <a:lnTo>
                  <a:pt x="3406" y="5311"/>
                </a:lnTo>
                <a:lnTo>
                  <a:pt x="3406" y="5108"/>
                </a:lnTo>
                <a:lnTo>
                  <a:pt x="3347" y="5013"/>
                </a:lnTo>
                <a:lnTo>
                  <a:pt x="1763" y="2953"/>
                </a:lnTo>
                <a:lnTo>
                  <a:pt x="1656" y="2798"/>
                </a:lnTo>
                <a:lnTo>
                  <a:pt x="1477" y="2465"/>
                </a:lnTo>
                <a:lnTo>
                  <a:pt x="1358" y="2120"/>
                </a:lnTo>
                <a:lnTo>
                  <a:pt x="1299" y="1750"/>
                </a:lnTo>
                <a:lnTo>
                  <a:pt x="1299" y="1560"/>
                </a:lnTo>
                <a:lnTo>
                  <a:pt x="1299" y="655"/>
                </a:lnTo>
                <a:close/>
                <a:moveTo>
                  <a:pt x="322" y="0"/>
                </a:moveTo>
                <a:lnTo>
                  <a:pt x="191" y="24"/>
                </a:lnTo>
                <a:lnTo>
                  <a:pt x="13" y="203"/>
                </a:lnTo>
                <a:lnTo>
                  <a:pt x="1" y="334"/>
                </a:lnTo>
                <a:lnTo>
                  <a:pt x="13" y="465"/>
                </a:lnTo>
                <a:lnTo>
                  <a:pt x="191" y="631"/>
                </a:lnTo>
                <a:lnTo>
                  <a:pt x="322" y="655"/>
                </a:lnTo>
                <a:lnTo>
                  <a:pt x="644" y="655"/>
                </a:lnTo>
                <a:lnTo>
                  <a:pt x="644" y="1560"/>
                </a:lnTo>
                <a:lnTo>
                  <a:pt x="656" y="1810"/>
                </a:lnTo>
                <a:lnTo>
                  <a:pt x="727" y="2274"/>
                </a:lnTo>
                <a:lnTo>
                  <a:pt x="882" y="2727"/>
                </a:lnTo>
                <a:lnTo>
                  <a:pt x="1108" y="3144"/>
                </a:lnTo>
                <a:lnTo>
                  <a:pt x="1251" y="3346"/>
                </a:lnTo>
                <a:lnTo>
                  <a:pt x="2680" y="5215"/>
                </a:lnTo>
                <a:lnTo>
                  <a:pt x="1251" y="7085"/>
                </a:lnTo>
                <a:lnTo>
                  <a:pt x="1108" y="7275"/>
                </a:lnTo>
                <a:lnTo>
                  <a:pt x="882" y="7692"/>
                </a:lnTo>
                <a:lnTo>
                  <a:pt x="727" y="8144"/>
                </a:lnTo>
                <a:lnTo>
                  <a:pt x="656" y="8621"/>
                </a:lnTo>
                <a:lnTo>
                  <a:pt x="644" y="8859"/>
                </a:lnTo>
                <a:lnTo>
                  <a:pt x="644" y="9776"/>
                </a:lnTo>
                <a:lnTo>
                  <a:pt x="322" y="9776"/>
                </a:lnTo>
                <a:lnTo>
                  <a:pt x="191" y="9788"/>
                </a:lnTo>
                <a:lnTo>
                  <a:pt x="13" y="9966"/>
                </a:lnTo>
                <a:lnTo>
                  <a:pt x="1" y="10097"/>
                </a:lnTo>
                <a:lnTo>
                  <a:pt x="13" y="10228"/>
                </a:lnTo>
                <a:lnTo>
                  <a:pt x="191" y="10407"/>
                </a:lnTo>
                <a:lnTo>
                  <a:pt x="322" y="10419"/>
                </a:lnTo>
                <a:lnTo>
                  <a:pt x="7478" y="10419"/>
                </a:lnTo>
                <a:lnTo>
                  <a:pt x="7609" y="10407"/>
                </a:lnTo>
                <a:lnTo>
                  <a:pt x="7788" y="10228"/>
                </a:lnTo>
                <a:lnTo>
                  <a:pt x="7812" y="10097"/>
                </a:lnTo>
                <a:lnTo>
                  <a:pt x="7788" y="9966"/>
                </a:lnTo>
                <a:lnTo>
                  <a:pt x="7609" y="9788"/>
                </a:lnTo>
                <a:lnTo>
                  <a:pt x="7478" y="9776"/>
                </a:lnTo>
                <a:lnTo>
                  <a:pt x="7157" y="9776"/>
                </a:lnTo>
                <a:lnTo>
                  <a:pt x="7157" y="8859"/>
                </a:lnTo>
                <a:lnTo>
                  <a:pt x="7145" y="8621"/>
                </a:lnTo>
                <a:lnTo>
                  <a:pt x="7074" y="8144"/>
                </a:lnTo>
                <a:lnTo>
                  <a:pt x="6919" y="7692"/>
                </a:lnTo>
                <a:lnTo>
                  <a:pt x="6693" y="7275"/>
                </a:lnTo>
                <a:lnTo>
                  <a:pt x="6550" y="7085"/>
                </a:lnTo>
                <a:lnTo>
                  <a:pt x="5121" y="5215"/>
                </a:lnTo>
                <a:lnTo>
                  <a:pt x="6550" y="3346"/>
                </a:lnTo>
                <a:lnTo>
                  <a:pt x="6693" y="3144"/>
                </a:lnTo>
                <a:lnTo>
                  <a:pt x="6919" y="2727"/>
                </a:lnTo>
                <a:lnTo>
                  <a:pt x="7074" y="2274"/>
                </a:lnTo>
                <a:lnTo>
                  <a:pt x="7145" y="1810"/>
                </a:lnTo>
                <a:lnTo>
                  <a:pt x="7157" y="1560"/>
                </a:lnTo>
                <a:lnTo>
                  <a:pt x="7157" y="655"/>
                </a:lnTo>
                <a:lnTo>
                  <a:pt x="7478" y="655"/>
                </a:lnTo>
                <a:lnTo>
                  <a:pt x="7609" y="631"/>
                </a:lnTo>
                <a:lnTo>
                  <a:pt x="7788" y="465"/>
                </a:lnTo>
                <a:lnTo>
                  <a:pt x="7812" y="334"/>
                </a:lnTo>
                <a:lnTo>
                  <a:pt x="7788" y="203"/>
                </a:lnTo>
                <a:lnTo>
                  <a:pt x="7609" y="24"/>
                </a:lnTo>
                <a:lnTo>
                  <a:pt x="74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60"/>
          <p:cNvSpPr/>
          <p:nvPr/>
        </p:nvSpPr>
        <p:spPr>
          <a:xfrm>
            <a:off x="4904727" y="3971285"/>
            <a:ext cx="653315" cy="581413"/>
          </a:xfrm>
          <a:custGeom>
            <a:avLst/>
            <a:gdLst/>
            <a:ahLst/>
            <a:cxnLst/>
            <a:rect l="l" t="t" r="r" b="b"/>
            <a:pathLst>
              <a:path w="11694" h="10407" extrusionOk="0">
                <a:moveTo>
                  <a:pt x="6823" y="6501"/>
                </a:moveTo>
                <a:lnTo>
                  <a:pt x="6823" y="9764"/>
                </a:lnTo>
                <a:lnTo>
                  <a:pt x="4871" y="9764"/>
                </a:lnTo>
                <a:lnTo>
                  <a:pt x="4871" y="6501"/>
                </a:lnTo>
                <a:close/>
                <a:moveTo>
                  <a:pt x="5847" y="750"/>
                </a:moveTo>
                <a:lnTo>
                  <a:pt x="9752" y="4203"/>
                </a:lnTo>
                <a:lnTo>
                  <a:pt x="9752" y="8787"/>
                </a:lnTo>
                <a:lnTo>
                  <a:pt x="9740" y="8978"/>
                </a:lnTo>
                <a:lnTo>
                  <a:pt x="9598" y="9335"/>
                </a:lnTo>
                <a:lnTo>
                  <a:pt x="9336" y="9597"/>
                </a:lnTo>
                <a:lnTo>
                  <a:pt x="8978" y="9740"/>
                </a:lnTo>
                <a:lnTo>
                  <a:pt x="8776" y="9764"/>
                </a:lnTo>
                <a:lnTo>
                  <a:pt x="7478" y="9764"/>
                </a:lnTo>
                <a:lnTo>
                  <a:pt x="7478" y="6501"/>
                </a:lnTo>
                <a:lnTo>
                  <a:pt x="7466" y="6370"/>
                </a:lnTo>
                <a:lnTo>
                  <a:pt x="7371" y="6132"/>
                </a:lnTo>
                <a:lnTo>
                  <a:pt x="7192" y="5953"/>
                </a:lnTo>
                <a:lnTo>
                  <a:pt x="6954" y="5858"/>
                </a:lnTo>
                <a:lnTo>
                  <a:pt x="6823" y="5846"/>
                </a:lnTo>
                <a:lnTo>
                  <a:pt x="4871" y="5846"/>
                </a:lnTo>
                <a:lnTo>
                  <a:pt x="4740" y="5858"/>
                </a:lnTo>
                <a:lnTo>
                  <a:pt x="4501" y="5953"/>
                </a:lnTo>
                <a:lnTo>
                  <a:pt x="4335" y="6132"/>
                </a:lnTo>
                <a:lnTo>
                  <a:pt x="4228" y="6370"/>
                </a:lnTo>
                <a:lnTo>
                  <a:pt x="4228" y="6501"/>
                </a:lnTo>
                <a:lnTo>
                  <a:pt x="4228" y="9764"/>
                </a:lnTo>
                <a:lnTo>
                  <a:pt x="2918" y="9764"/>
                </a:lnTo>
                <a:lnTo>
                  <a:pt x="2715" y="9740"/>
                </a:lnTo>
                <a:lnTo>
                  <a:pt x="2370" y="9597"/>
                </a:lnTo>
                <a:lnTo>
                  <a:pt x="2108" y="9335"/>
                </a:lnTo>
                <a:lnTo>
                  <a:pt x="1953" y="8978"/>
                </a:lnTo>
                <a:lnTo>
                  <a:pt x="1941" y="8787"/>
                </a:lnTo>
                <a:lnTo>
                  <a:pt x="1941" y="4203"/>
                </a:lnTo>
                <a:lnTo>
                  <a:pt x="5847" y="750"/>
                </a:lnTo>
                <a:close/>
                <a:moveTo>
                  <a:pt x="5728" y="0"/>
                </a:moveTo>
                <a:lnTo>
                  <a:pt x="5633" y="72"/>
                </a:lnTo>
                <a:lnTo>
                  <a:pt x="96" y="4953"/>
                </a:lnTo>
                <a:lnTo>
                  <a:pt x="13" y="5049"/>
                </a:lnTo>
                <a:lnTo>
                  <a:pt x="1" y="5299"/>
                </a:lnTo>
                <a:lnTo>
                  <a:pt x="72" y="5418"/>
                </a:lnTo>
                <a:lnTo>
                  <a:pt x="167" y="5501"/>
                </a:lnTo>
                <a:lnTo>
                  <a:pt x="417" y="5513"/>
                </a:lnTo>
                <a:lnTo>
                  <a:pt x="525" y="5430"/>
                </a:lnTo>
                <a:lnTo>
                  <a:pt x="1287" y="4751"/>
                </a:lnTo>
                <a:lnTo>
                  <a:pt x="1287" y="8787"/>
                </a:lnTo>
                <a:lnTo>
                  <a:pt x="1299" y="8954"/>
                </a:lnTo>
                <a:lnTo>
                  <a:pt x="1358" y="9264"/>
                </a:lnTo>
                <a:lnTo>
                  <a:pt x="1489" y="9561"/>
                </a:lnTo>
                <a:lnTo>
                  <a:pt x="1656" y="9823"/>
                </a:lnTo>
                <a:lnTo>
                  <a:pt x="1882" y="10037"/>
                </a:lnTo>
                <a:lnTo>
                  <a:pt x="2144" y="10216"/>
                </a:lnTo>
                <a:lnTo>
                  <a:pt x="2430" y="10335"/>
                </a:lnTo>
                <a:lnTo>
                  <a:pt x="2751" y="10407"/>
                </a:lnTo>
                <a:lnTo>
                  <a:pt x="8943" y="10407"/>
                </a:lnTo>
                <a:lnTo>
                  <a:pt x="9264" y="10335"/>
                </a:lnTo>
                <a:lnTo>
                  <a:pt x="9562" y="10216"/>
                </a:lnTo>
                <a:lnTo>
                  <a:pt x="9812" y="10037"/>
                </a:lnTo>
                <a:lnTo>
                  <a:pt x="10038" y="9823"/>
                </a:lnTo>
                <a:lnTo>
                  <a:pt x="10217" y="9561"/>
                </a:lnTo>
                <a:lnTo>
                  <a:pt x="10336" y="9264"/>
                </a:lnTo>
                <a:lnTo>
                  <a:pt x="10407" y="8954"/>
                </a:lnTo>
                <a:lnTo>
                  <a:pt x="10407" y="8787"/>
                </a:lnTo>
                <a:lnTo>
                  <a:pt x="10407" y="4751"/>
                </a:lnTo>
                <a:lnTo>
                  <a:pt x="11169" y="5430"/>
                </a:lnTo>
                <a:lnTo>
                  <a:pt x="11276" y="5513"/>
                </a:lnTo>
                <a:lnTo>
                  <a:pt x="11526" y="5501"/>
                </a:lnTo>
                <a:lnTo>
                  <a:pt x="11610" y="5418"/>
                </a:lnTo>
                <a:lnTo>
                  <a:pt x="11693" y="5299"/>
                </a:lnTo>
                <a:lnTo>
                  <a:pt x="11681" y="5049"/>
                </a:lnTo>
                <a:lnTo>
                  <a:pt x="11598" y="4953"/>
                </a:lnTo>
                <a:lnTo>
                  <a:pt x="6061" y="72"/>
                </a:lnTo>
                <a:lnTo>
                  <a:pt x="59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60"/>
          <p:cNvSpPr/>
          <p:nvPr/>
        </p:nvSpPr>
        <p:spPr>
          <a:xfrm>
            <a:off x="5977027" y="3971285"/>
            <a:ext cx="727786" cy="582083"/>
          </a:xfrm>
          <a:custGeom>
            <a:avLst/>
            <a:gdLst/>
            <a:ahLst/>
            <a:cxnLst/>
            <a:rect l="l" t="t" r="r" b="b"/>
            <a:pathLst>
              <a:path w="13027" h="10419" extrusionOk="0">
                <a:moveTo>
                  <a:pt x="8133" y="2274"/>
                </a:moveTo>
                <a:lnTo>
                  <a:pt x="8133" y="2929"/>
                </a:lnTo>
                <a:lnTo>
                  <a:pt x="7490" y="2929"/>
                </a:lnTo>
                <a:lnTo>
                  <a:pt x="7490" y="2274"/>
                </a:lnTo>
                <a:close/>
                <a:moveTo>
                  <a:pt x="10740" y="2274"/>
                </a:moveTo>
                <a:lnTo>
                  <a:pt x="10740" y="2929"/>
                </a:lnTo>
                <a:lnTo>
                  <a:pt x="10085" y="2929"/>
                </a:lnTo>
                <a:lnTo>
                  <a:pt x="10085" y="2274"/>
                </a:lnTo>
                <a:close/>
                <a:moveTo>
                  <a:pt x="7490" y="1619"/>
                </a:moveTo>
                <a:lnTo>
                  <a:pt x="7359" y="1631"/>
                </a:lnTo>
                <a:lnTo>
                  <a:pt x="7121" y="1727"/>
                </a:lnTo>
                <a:lnTo>
                  <a:pt x="6942" y="1905"/>
                </a:lnTo>
                <a:lnTo>
                  <a:pt x="6847" y="2143"/>
                </a:lnTo>
                <a:lnTo>
                  <a:pt x="6835" y="2274"/>
                </a:lnTo>
                <a:lnTo>
                  <a:pt x="6835" y="2929"/>
                </a:lnTo>
                <a:lnTo>
                  <a:pt x="6847" y="3060"/>
                </a:lnTo>
                <a:lnTo>
                  <a:pt x="6942" y="3286"/>
                </a:lnTo>
                <a:lnTo>
                  <a:pt x="7121" y="3465"/>
                </a:lnTo>
                <a:lnTo>
                  <a:pt x="7359" y="3572"/>
                </a:lnTo>
                <a:lnTo>
                  <a:pt x="8276" y="3572"/>
                </a:lnTo>
                <a:lnTo>
                  <a:pt x="8502" y="3465"/>
                </a:lnTo>
                <a:lnTo>
                  <a:pt x="8680" y="3286"/>
                </a:lnTo>
                <a:lnTo>
                  <a:pt x="8776" y="3060"/>
                </a:lnTo>
                <a:lnTo>
                  <a:pt x="8788" y="2929"/>
                </a:lnTo>
                <a:lnTo>
                  <a:pt x="8788" y="2274"/>
                </a:lnTo>
                <a:lnTo>
                  <a:pt x="8776" y="2143"/>
                </a:lnTo>
                <a:lnTo>
                  <a:pt x="8680" y="1905"/>
                </a:lnTo>
                <a:lnTo>
                  <a:pt x="8502" y="1727"/>
                </a:lnTo>
                <a:lnTo>
                  <a:pt x="8276" y="1631"/>
                </a:lnTo>
                <a:lnTo>
                  <a:pt x="8133" y="1619"/>
                </a:lnTo>
                <a:close/>
                <a:moveTo>
                  <a:pt x="10085" y="1619"/>
                </a:moveTo>
                <a:lnTo>
                  <a:pt x="9954" y="1631"/>
                </a:lnTo>
                <a:lnTo>
                  <a:pt x="9728" y="1727"/>
                </a:lnTo>
                <a:lnTo>
                  <a:pt x="9550" y="1905"/>
                </a:lnTo>
                <a:lnTo>
                  <a:pt x="9454" y="2143"/>
                </a:lnTo>
                <a:lnTo>
                  <a:pt x="9442" y="2274"/>
                </a:lnTo>
                <a:lnTo>
                  <a:pt x="9442" y="2929"/>
                </a:lnTo>
                <a:lnTo>
                  <a:pt x="9454" y="3060"/>
                </a:lnTo>
                <a:lnTo>
                  <a:pt x="9550" y="3286"/>
                </a:lnTo>
                <a:lnTo>
                  <a:pt x="9728" y="3465"/>
                </a:lnTo>
                <a:lnTo>
                  <a:pt x="9954" y="3560"/>
                </a:lnTo>
                <a:lnTo>
                  <a:pt x="10085" y="3572"/>
                </a:lnTo>
                <a:lnTo>
                  <a:pt x="10740" y="3572"/>
                </a:lnTo>
                <a:lnTo>
                  <a:pt x="10871" y="3560"/>
                </a:lnTo>
                <a:lnTo>
                  <a:pt x="11109" y="3465"/>
                </a:lnTo>
                <a:lnTo>
                  <a:pt x="11288" y="3286"/>
                </a:lnTo>
                <a:lnTo>
                  <a:pt x="11383" y="3060"/>
                </a:lnTo>
                <a:lnTo>
                  <a:pt x="11395" y="2929"/>
                </a:lnTo>
                <a:lnTo>
                  <a:pt x="11395" y="2274"/>
                </a:lnTo>
                <a:lnTo>
                  <a:pt x="11383" y="2143"/>
                </a:lnTo>
                <a:lnTo>
                  <a:pt x="11288" y="1905"/>
                </a:lnTo>
                <a:lnTo>
                  <a:pt x="11109" y="1727"/>
                </a:lnTo>
                <a:lnTo>
                  <a:pt x="10871" y="1631"/>
                </a:lnTo>
                <a:lnTo>
                  <a:pt x="10740" y="1619"/>
                </a:lnTo>
                <a:close/>
                <a:moveTo>
                  <a:pt x="10740" y="4882"/>
                </a:moveTo>
                <a:lnTo>
                  <a:pt x="10740" y="5525"/>
                </a:lnTo>
                <a:lnTo>
                  <a:pt x="10085" y="5525"/>
                </a:lnTo>
                <a:lnTo>
                  <a:pt x="10085" y="4882"/>
                </a:lnTo>
                <a:close/>
                <a:moveTo>
                  <a:pt x="10085" y="4227"/>
                </a:moveTo>
                <a:lnTo>
                  <a:pt x="9954" y="4239"/>
                </a:lnTo>
                <a:lnTo>
                  <a:pt x="9728" y="4334"/>
                </a:lnTo>
                <a:lnTo>
                  <a:pt x="9550" y="4513"/>
                </a:lnTo>
                <a:lnTo>
                  <a:pt x="9442" y="4739"/>
                </a:lnTo>
                <a:lnTo>
                  <a:pt x="9442" y="4882"/>
                </a:lnTo>
                <a:lnTo>
                  <a:pt x="9442" y="5525"/>
                </a:lnTo>
                <a:lnTo>
                  <a:pt x="9442" y="5656"/>
                </a:lnTo>
                <a:lnTo>
                  <a:pt x="9550" y="5894"/>
                </a:lnTo>
                <a:lnTo>
                  <a:pt x="9728" y="6073"/>
                </a:lnTo>
                <a:lnTo>
                  <a:pt x="9954" y="6168"/>
                </a:lnTo>
                <a:lnTo>
                  <a:pt x="10085" y="6180"/>
                </a:lnTo>
                <a:lnTo>
                  <a:pt x="10740" y="6180"/>
                </a:lnTo>
                <a:lnTo>
                  <a:pt x="10871" y="6168"/>
                </a:lnTo>
                <a:lnTo>
                  <a:pt x="11109" y="6073"/>
                </a:lnTo>
                <a:lnTo>
                  <a:pt x="11288" y="5894"/>
                </a:lnTo>
                <a:lnTo>
                  <a:pt x="11383" y="5656"/>
                </a:lnTo>
                <a:lnTo>
                  <a:pt x="11395" y="5525"/>
                </a:lnTo>
                <a:lnTo>
                  <a:pt x="11395" y="4882"/>
                </a:lnTo>
                <a:lnTo>
                  <a:pt x="11383" y="4739"/>
                </a:lnTo>
                <a:lnTo>
                  <a:pt x="11288" y="4513"/>
                </a:lnTo>
                <a:lnTo>
                  <a:pt x="11109" y="4334"/>
                </a:lnTo>
                <a:lnTo>
                  <a:pt x="10871" y="4239"/>
                </a:lnTo>
                <a:lnTo>
                  <a:pt x="10740" y="4227"/>
                </a:lnTo>
                <a:close/>
                <a:moveTo>
                  <a:pt x="4561" y="5858"/>
                </a:moveTo>
                <a:lnTo>
                  <a:pt x="4561" y="7156"/>
                </a:lnTo>
                <a:lnTo>
                  <a:pt x="3251" y="7156"/>
                </a:lnTo>
                <a:lnTo>
                  <a:pt x="3251" y="5858"/>
                </a:lnTo>
                <a:close/>
                <a:moveTo>
                  <a:pt x="3251" y="5203"/>
                </a:moveTo>
                <a:lnTo>
                  <a:pt x="3120" y="5215"/>
                </a:lnTo>
                <a:lnTo>
                  <a:pt x="2894" y="5311"/>
                </a:lnTo>
                <a:lnTo>
                  <a:pt x="2715" y="5489"/>
                </a:lnTo>
                <a:lnTo>
                  <a:pt x="2608" y="5715"/>
                </a:lnTo>
                <a:lnTo>
                  <a:pt x="2608" y="5858"/>
                </a:lnTo>
                <a:lnTo>
                  <a:pt x="2608" y="7156"/>
                </a:lnTo>
                <a:lnTo>
                  <a:pt x="2608" y="7287"/>
                </a:lnTo>
                <a:lnTo>
                  <a:pt x="2715" y="7525"/>
                </a:lnTo>
                <a:lnTo>
                  <a:pt x="2894" y="7704"/>
                </a:lnTo>
                <a:lnTo>
                  <a:pt x="3120" y="7799"/>
                </a:lnTo>
                <a:lnTo>
                  <a:pt x="3251" y="7811"/>
                </a:lnTo>
                <a:lnTo>
                  <a:pt x="4561" y="7811"/>
                </a:lnTo>
                <a:lnTo>
                  <a:pt x="4692" y="7799"/>
                </a:lnTo>
                <a:lnTo>
                  <a:pt x="4930" y="7704"/>
                </a:lnTo>
                <a:lnTo>
                  <a:pt x="5096" y="7525"/>
                </a:lnTo>
                <a:lnTo>
                  <a:pt x="5204" y="7287"/>
                </a:lnTo>
                <a:lnTo>
                  <a:pt x="5204" y="7156"/>
                </a:lnTo>
                <a:lnTo>
                  <a:pt x="5204" y="5858"/>
                </a:lnTo>
                <a:lnTo>
                  <a:pt x="5204" y="5715"/>
                </a:lnTo>
                <a:lnTo>
                  <a:pt x="5096" y="5489"/>
                </a:lnTo>
                <a:lnTo>
                  <a:pt x="4930" y="5311"/>
                </a:lnTo>
                <a:lnTo>
                  <a:pt x="4692" y="5215"/>
                </a:lnTo>
                <a:lnTo>
                  <a:pt x="4561" y="5203"/>
                </a:lnTo>
                <a:close/>
                <a:moveTo>
                  <a:pt x="10740" y="7478"/>
                </a:moveTo>
                <a:lnTo>
                  <a:pt x="10740" y="8132"/>
                </a:lnTo>
                <a:lnTo>
                  <a:pt x="10085" y="8132"/>
                </a:lnTo>
                <a:lnTo>
                  <a:pt x="10085" y="7478"/>
                </a:lnTo>
                <a:close/>
                <a:moveTo>
                  <a:pt x="9954" y="6835"/>
                </a:moveTo>
                <a:lnTo>
                  <a:pt x="9728" y="6942"/>
                </a:lnTo>
                <a:lnTo>
                  <a:pt x="9550" y="7108"/>
                </a:lnTo>
                <a:lnTo>
                  <a:pt x="9454" y="7347"/>
                </a:lnTo>
                <a:lnTo>
                  <a:pt x="9442" y="7478"/>
                </a:lnTo>
                <a:lnTo>
                  <a:pt x="9442" y="8132"/>
                </a:lnTo>
                <a:lnTo>
                  <a:pt x="9454" y="8263"/>
                </a:lnTo>
                <a:lnTo>
                  <a:pt x="9550" y="8502"/>
                </a:lnTo>
                <a:lnTo>
                  <a:pt x="9728" y="8680"/>
                </a:lnTo>
                <a:lnTo>
                  <a:pt x="9954" y="8775"/>
                </a:lnTo>
                <a:lnTo>
                  <a:pt x="10085" y="8787"/>
                </a:lnTo>
                <a:lnTo>
                  <a:pt x="10740" y="8787"/>
                </a:lnTo>
                <a:lnTo>
                  <a:pt x="10871" y="8775"/>
                </a:lnTo>
                <a:lnTo>
                  <a:pt x="11109" y="8680"/>
                </a:lnTo>
                <a:lnTo>
                  <a:pt x="11288" y="8502"/>
                </a:lnTo>
                <a:lnTo>
                  <a:pt x="11383" y="8263"/>
                </a:lnTo>
                <a:lnTo>
                  <a:pt x="11395" y="8132"/>
                </a:lnTo>
                <a:lnTo>
                  <a:pt x="11395" y="7478"/>
                </a:lnTo>
                <a:lnTo>
                  <a:pt x="11383" y="7347"/>
                </a:lnTo>
                <a:lnTo>
                  <a:pt x="11288" y="7108"/>
                </a:lnTo>
                <a:lnTo>
                  <a:pt x="11109" y="6942"/>
                </a:lnTo>
                <a:lnTo>
                  <a:pt x="10871" y="6835"/>
                </a:lnTo>
                <a:close/>
                <a:moveTo>
                  <a:pt x="4025" y="2739"/>
                </a:moveTo>
                <a:lnTo>
                  <a:pt x="4251" y="2822"/>
                </a:lnTo>
                <a:lnTo>
                  <a:pt x="4346" y="2905"/>
                </a:lnTo>
                <a:lnTo>
                  <a:pt x="6954" y="5299"/>
                </a:lnTo>
                <a:lnTo>
                  <a:pt x="7049" y="5394"/>
                </a:lnTo>
                <a:lnTo>
                  <a:pt x="7156" y="5644"/>
                </a:lnTo>
                <a:lnTo>
                  <a:pt x="7168" y="5775"/>
                </a:lnTo>
                <a:lnTo>
                  <a:pt x="7168" y="9109"/>
                </a:lnTo>
                <a:lnTo>
                  <a:pt x="7156" y="9240"/>
                </a:lnTo>
                <a:lnTo>
                  <a:pt x="7061" y="9478"/>
                </a:lnTo>
                <a:lnTo>
                  <a:pt x="6882" y="9656"/>
                </a:lnTo>
                <a:lnTo>
                  <a:pt x="6644" y="9752"/>
                </a:lnTo>
                <a:lnTo>
                  <a:pt x="6513" y="9764"/>
                </a:lnTo>
                <a:lnTo>
                  <a:pt x="1298" y="9764"/>
                </a:lnTo>
                <a:lnTo>
                  <a:pt x="1167" y="9752"/>
                </a:lnTo>
                <a:lnTo>
                  <a:pt x="941" y="9656"/>
                </a:lnTo>
                <a:lnTo>
                  <a:pt x="762" y="9478"/>
                </a:lnTo>
                <a:lnTo>
                  <a:pt x="655" y="9240"/>
                </a:lnTo>
                <a:lnTo>
                  <a:pt x="655" y="9109"/>
                </a:lnTo>
                <a:lnTo>
                  <a:pt x="655" y="5775"/>
                </a:lnTo>
                <a:lnTo>
                  <a:pt x="631" y="5775"/>
                </a:lnTo>
                <a:lnTo>
                  <a:pt x="643" y="5644"/>
                </a:lnTo>
                <a:lnTo>
                  <a:pt x="762" y="5394"/>
                </a:lnTo>
                <a:lnTo>
                  <a:pt x="870" y="5299"/>
                </a:lnTo>
                <a:lnTo>
                  <a:pt x="3465" y="2905"/>
                </a:lnTo>
                <a:lnTo>
                  <a:pt x="3560" y="2822"/>
                </a:lnTo>
                <a:lnTo>
                  <a:pt x="3787" y="2739"/>
                </a:lnTo>
                <a:close/>
                <a:moveTo>
                  <a:pt x="3668" y="2096"/>
                </a:moveTo>
                <a:lnTo>
                  <a:pt x="3227" y="2262"/>
                </a:lnTo>
                <a:lnTo>
                  <a:pt x="3025" y="2429"/>
                </a:lnTo>
                <a:lnTo>
                  <a:pt x="417" y="4799"/>
                </a:lnTo>
                <a:lnTo>
                  <a:pt x="238" y="5001"/>
                </a:lnTo>
                <a:lnTo>
                  <a:pt x="12" y="5501"/>
                </a:lnTo>
                <a:lnTo>
                  <a:pt x="0" y="5775"/>
                </a:lnTo>
                <a:lnTo>
                  <a:pt x="0" y="9109"/>
                </a:lnTo>
                <a:lnTo>
                  <a:pt x="12" y="9371"/>
                </a:lnTo>
                <a:lnTo>
                  <a:pt x="215" y="9835"/>
                </a:lnTo>
                <a:lnTo>
                  <a:pt x="572" y="10192"/>
                </a:lnTo>
                <a:lnTo>
                  <a:pt x="1036" y="10395"/>
                </a:lnTo>
                <a:lnTo>
                  <a:pt x="1298" y="10407"/>
                </a:lnTo>
                <a:lnTo>
                  <a:pt x="6513" y="10407"/>
                </a:lnTo>
                <a:lnTo>
                  <a:pt x="6775" y="10395"/>
                </a:lnTo>
                <a:lnTo>
                  <a:pt x="7240" y="10192"/>
                </a:lnTo>
                <a:lnTo>
                  <a:pt x="7597" y="9835"/>
                </a:lnTo>
                <a:lnTo>
                  <a:pt x="7799" y="9371"/>
                </a:lnTo>
                <a:lnTo>
                  <a:pt x="7811" y="9109"/>
                </a:lnTo>
                <a:lnTo>
                  <a:pt x="7811" y="5775"/>
                </a:lnTo>
                <a:lnTo>
                  <a:pt x="7799" y="5501"/>
                </a:lnTo>
                <a:lnTo>
                  <a:pt x="7573" y="5001"/>
                </a:lnTo>
                <a:lnTo>
                  <a:pt x="7394" y="4799"/>
                </a:lnTo>
                <a:lnTo>
                  <a:pt x="4787" y="2429"/>
                </a:lnTo>
                <a:lnTo>
                  <a:pt x="4596" y="2262"/>
                </a:lnTo>
                <a:lnTo>
                  <a:pt x="4144" y="2096"/>
                </a:lnTo>
                <a:close/>
                <a:moveTo>
                  <a:pt x="6513" y="0"/>
                </a:moveTo>
                <a:lnTo>
                  <a:pt x="6239" y="12"/>
                </a:lnTo>
                <a:lnTo>
                  <a:pt x="5775" y="214"/>
                </a:lnTo>
                <a:lnTo>
                  <a:pt x="5430" y="560"/>
                </a:lnTo>
                <a:lnTo>
                  <a:pt x="5227" y="1036"/>
                </a:lnTo>
                <a:lnTo>
                  <a:pt x="5204" y="1298"/>
                </a:lnTo>
                <a:lnTo>
                  <a:pt x="5204" y="1929"/>
                </a:lnTo>
                <a:lnTo>
                  <a:pt x="5858" y="2524"/>
                </a:lnTo>
                <a:lnTo>
                  <a:pt x="5858" y="1298"/>
                </a:lnTo>
                <a:lnTo>
                  <a:pt x="5870" y="1167"/>
                </a:lnTo>
                <a:lnTo>
                  <a:pt x="5966" y="929"/>
                </a:lnTo>
                <a:lnTo>
                  <a:pt x="6144" y="750"/>
                </a:lnTo>
                <a:lnTo>
                  <a:pt x="6382" y="655"/>
                </a:lnTo>
                <a:lnTo>
                  <a:pt x="6513" y="643"/>
                </a:lnTo>
                <a:lnTo>
                  <a:pt x="11717" y="643"/>
                </a:lnTo>
                <a:lnTo>
                  <a:pt x="11848" y="655"/>
                </a:lnTo>
                <a:lnTo>
                  <a:pt x="12086" y="750"/>
                </a:lnTo>
                <a:lnTo>
                  <a:pt x="12264" y="929"/>
                </a:lnTo>
                <a:lnTo>
                  <a:pt x="12360" y="1167"/>
                </a:lnTo>
                <a:lnTo>
                  <a:pt x="12371" y="1298"/>
                </a:lnTo>
                <a:lnTo>
                  <a:pt x="12371" y="9109"/>
                </a:lnTo>
                <a:lnTo>
                  <a:pt x="12360" y="9240"/>
                </a:lnTo>
                <a:lnTo>
                  <a:pt x="12264" y="9478"/>
                </a:lnTo>
                <a:lnTo>
                  <a:pt x="12086" y="9656"/>
                </a:lnTo>
                <a:lnTo>
                  <a:pt x="11848" y="9752"/>
                </a:lnTo>
                <a:lnTo>
                  <a:pt x="11717" y="9764"/>
                </a:lnTo>
                <a:lnTo>
                  <a:pt x="8430" y="9764"/>
                </a:lnTo>
                <a:lnTo>
                  <a:pt x="8383" y="9942"/>
                </a:lnTo>
                <a:lnTo>
                  <a:pt x="8228" y="10264"/>
                </a:lnTo>
                <a:lnTo>
                  <a:pt x="8145" y="10418"/>
                </a:lnTo>
                <a:lnTo>
                  <a:pt x="11717" y="10418"/>
                </a:lnTo>
                <a:lnTo>
                  <a:pt x="11990" y="10395"/>
                </a:lnTo>
                <a:lnTo>
                  <a:pt x="12455" y="10192"/>
                </a:lnTo>
                <a:lnTo>
                  <a:pt x="12800" y="9847"/>
                </a:lnTo>
                <a:lnTo>
                  <a:pt x="13003" y="9371"/>
                </a:lnTo>
                <a:lnTo>
                  <a:pt x="13026" y="9109"/>
                </a:lnTo>
                <a:lnTo>
                  <a:pt x="13026" y="1298"/>
                </a:lnTo>
                <a:lnTo>
                  <a:pt x="13003" y="1036"/>
                </a:lnTo>
                <a:lnTo>
                  <a:pt x="12800" y="560"/>
                </a:lnTo>
                <a:lnTo>
                  <a:pt x="12455" y="214"/>
                </a:lnTo>
                <a:lnTo>
                  <a:pt x="11990" y="12"/>
                </a:lnTo>
                <a:lnTo>
                  <a:pt x="117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60"/>
          <p:cNvSpPr/>
          <p:nvPr/>
        </p:nvSpPr>
        <p:spPr>
          <a:xfrm>
            <a:off x="11595848" y="4007207"/>
            <a:ext cx="582139" cy="508897"/>
          </a:xfrm>
          <a:custGeom>
            <a:avLst/>
            <a:gdLst/>
            <a:ahLst/>
            <a:cxnLst/>
            <a:rect l="l" t="t" r="r" b="b"/>
            <a:pathLst>
              <a:path w="10420" h="9109" extrusionOk="0">
                <a:moveTo>
                  <a:pt x="2930" y="6180"/>
                </a:moveTo>
                <a:lnTo>
                  <a:pt x="2930" y="6835"/>
                </a:lnTo>
                <a:lnTo>
                  <a:pt x="2287" y="6835"/>
                </a:lnTo>
                <a:lnTo>
                  <a:pt x="2287" y="6180"/>
                </a:lnTo>
                <a:close/>
                <a:moveTo>
                  <a:pt x="5537" y="6180"/>
                </a:moveTo>
                <a:lnTo>
                  <a:pt x="5537" y="6835"/>
                </a:lnTo>
                <a:lnTo>
                  <a:pt x="4894" y="6835"/>
                </a:lnTo>
                <a:lnTo>
                  <a:pt x="4894" y="6180"/>
                </a:lnTo>
                <a:close/>
                <a:moveTo>
                  <a:pt x="8145" y="6192"/>
                </a:moveTo>
                <a:lnTo>
                  <a:pt x="8145" y="6835"/>
                </a:lnTo>
                <a:lnTo>
                  <a:pt x="7490" y="6835"/>
                </a:lnTo>
                <a:lnTo>
                  <a:pt x="7490" y="6192"/>
                </a:lnTo>
                <a:close/>
                <a:moveTo>
                  <a:pt x="2025" y="5537"/>
                </a:moveTo>
                <a:lnTo>
                  <a:pt x="1846" y="5620"/>
                </a:lnTo>
                <a:lnTo>
                  <a:pt x="1715" y="5751"/>
                </a:lnTo>
                <a:lnTo>
                  <a:pt x="1644" y="5918"/>
                </a:lnTo>
                <a:lnTo>
                  <a:pt x="1632" y="6025"/>
                </a:lnTo>
                <a:lnTo>
                  <a:pt x="1632" y="7001"/>
                </a:lnTo>
                <a:lnTo>
                  <a:pt x="1644" y="7096"/>
                </a:lnTo>
                <a:lnTo>
                  <a:pt x="1715" y="7275"/>
                </a:lnTo>
                <a:lnTo>
                  <a:pt x="1846" y="7406"/>
                </a:lnTo>
                <a:lnTo>
                  <a:pt x="2025" y="7477"/>
                </a:lnTo>
                <a:lnTo>
                  <a:pt x="2120" y="7489"/>
                </a:lnTo>
                <a:lnTo>
                  <a:pt x="3096" y="7489"/>
                </a:lnTo>
                <a:lnTo>
                  <a:pt x="3192" y="7477"/>
                </a:lnTo>
                <a:lnTo>
                  <a:pt x="3370" y="7406"/>
                </a:lnTo>
                <a:lnTo>
                  <a:pt x="3501" y="7275"/>
                </a:lnTo>
                <a:lnTo>
                  <a:pt x="3573" y="7096"/>
                </a:lnTo>
                <a:lnTo>
                  <a:pt x="3585" y="7001"/>
                </a:lnTo>
                <a:lnTo>
                  <a:pt x="3585" y="6025"/>
                </a:lnTo>
                <a:lnTo>
                  <a:pt x="3573" y="5918"/>
                </a:lnTo>
                <a:lnTo>
                  <a:pt x="3501" y="5751"/>
                </a:lnTo>
                <a:lnTo>
                  <a:pt x="3370" y="5620"/>
                </a:lnTo>
                <a:lnTo>
                  <a:pt x="3192" y="5537"/>
                </a:lnTo>
                <a:close/>
                <a:moveTo>
                  <a:pt x="4620" y="5537"/>
                </a:moveTo>
                <a:lnTo>
                  <a:pt x="4454" y="5620"/>
                </a:lnTo>
                <a:lnTo>
                  <a:pt x="4323" y="5751"/>
                </a:lnTo>
                <a:lnTo>
                  <a:pt x="4239" y="5918"/>
                </a:lnTo>
                <a:lnTo>
                  <a:pt x="4239" y="6025"/>
                </a:lnTo>
                <a:lnTo>
                  <a:pt x="4239" y="7001"/>
                </a:lnTo>
                <a:lnTo>
                  <a:pt x="4239" y="7096"/>
                </a:lnTo>
                <a:lnTo>
                  <a:pt x="4323" y="7275"/>
                </a:lnTo>
                <a:lnTo>
                  <a:pt x="4454" y="7406"/>
                </a:lnTo>
                <a:lnTo>
                  <a:pt x="4620" y="7477"/>
                </a:lnTo>
                <a:lnTo>
                  <a:pt x="4728" y="7489"/>
                </a:lnTo>
                <a:lnTo>
                  <a:pt x="5704" y="7489"/>
                </a:lnTo>
                <a:lnTo>
                  <a:pt x="5799" y="7477"/>
                </a:lnTo>
                <a:lnTo>
                  <a:pt x="5978" y="7406"/>
                </a:lnTo>
                <a:lnTo>
                  <a:pt x="6109" y="7275"/>
                </a:lnTo>
                <a:lnTo>
                  <a:pt x="6180" y="7096"/>
                </a:lnTo>
                <a:lnTo>
                  <a:pt x="6192" y="7001"/>
                </a:lnTo>
                <a:lnTo>
                  <a:pt x="6192" y="6025"/>
                </a:lnTo>
                <a:lnTo>
                  <a:pt x="6180" y="5918"/>
                </a:lnTo>
                <a:lnTo>
                  <a:pt x="6109" y="5751"/>
                </a:lnTo>
                <a:lnTo>
                  <a:pt x="5978" y="5620"/>
                </a:lnTo>
                <a:lnTo>
                  <a:pt x="5799" y="5537"/>
                </a:lnTo>
                <a:close/>
                <a:moveTo>
                  <a:pt x="7228" y="5537"/>
                </a:moveTo>
                <a:lnTo>
                  <a:pt x="7061" y="5620"/>
                </a:lnTo>
                <a:lnTo>
                  <a:pt x="6918" y="5751"/>
                </a:lnTo>
                <a:lnTo>
                  <a:pt x="6847" y="5918"/>
                </a:lnTo>
                <a:lnTo>
                  <a:pt x="6847" y="6025"/>
                </a:lnTo>
                <a:lnTo>
                  <a:pt x="6847" y="7001"/>
                </a:lnTo>
                <a:lnTo>
                  <a:pt x="6847" y="7096"/>
                </a:lnTo>
                <a:lnTo>
                  <a:pt x="6918" y="7275"/>
                </a:lnTo>
                <a:lnTo>
                  <a:pt x="7061" y="7406"/>
                </a:lnTo>
                <a:lnTo>
                  <a:pt x="7228" y="7477"/>
                </a:lnTo>
                <a:lnTo>
                  <a:pt x="7335" y="7489"/>
                </a:lnTo>
                <a:lnTo>
                  <a:pt x="8312" y="7489"/>
                </a:lnTo>
                <a:lnTo>
                  <a:pt x="8407" y="7477"/>
                </a:lnTo>
                <a:lnTo>
                  <a:pt x="8585" y="7406"/>
                </a:lnTo>
                <a:lnTo>
                  <a:pt x="8716" y="7275"/>
                </a:lnTo>
                <a:lnTo>
                  <a:pt x="8788" y="7096"/>
                </a:lnTo>
                <a:lnTo>
                  <a:pt x="8800" y="7001"/>
                </a:lnTo>
                <a:lnTo>
                  <a:pt x="8800" y="6025"/>
                </a:lnTo>
                <a:lnTo>
                  <a:pt x="8788" y="5918"/>
                </a:lnTo>
                <a:lnTo>
                  <a:pt x="8716" y="5751"/>
                </a:lnTo>
                <a:lnTo>
                  <a:pt x="8585" y="5620"/>
                </a:lnTo>
                <a:lnTo>
                  <a:pt x="8407" y="5537"/>
                </a:lnTo>
                <a:close/>
                <a:moveTo>
                  <a:pt x="2287" y="655"/>
                </a:moveTo>
                <a:lnTo>
                  <a:pt x="2418" y="667"/>
                </a:lnTo>
                <a:lnTo>
                  <a:pt x="2584" y="845"/>
                </a:lnTo>
                <a:lnTo>
                  <a:pt x="2608" y="976"/>
                </a:lnTo>
                <a:lnTo>
                  <a:pt x="2608" y="4013"/>
                </a:lnTo>
                <a:lnTo>
                  <a:pt x="2620" y="4108"/>
                </a:lnTo>
                <a:lnTo>
                  <a:pt x="2703" y="4251"/>
                </a:lnTo>
                <a:lnTo>
                  <a:pt x="2787" y="4298"/>
                </a:lnTo>
                <a:lnTo>
                  <a:pt x="2858" y="4334"/>
                </a:lnTo>
                <a:lnTo>
                  <a:pt x="3025" y="4322"/>
                </a:lnTo>
                <a:lnTo>
                  <a:pt x="3120" y="4286"/>
                </a:lnTo>
                <a:lnTo>
                  <a:pt x="5942" y="2405"/>
                </a:lnTo>
                <a:lnTo>
                  <a:pt x="6025" y="2370"/>
                </a:lnTo>
                <a:lnTo>
                  <a:pt x="6168" y="2453"/>
                </a:lnTo>
                <a:lnTo>
                  <a:pt x="6192" y="2536"/>
                </a:lnTo>
                <a:lnTo>
                  <a:pt x="6192" y="4203"/>
                </a:lnTo>
                <a:lnTo>
                  <a:pt x="6192" y="4298"/>
                </a:lnTo>
                <a:lnTo>
                  <a:pt x="6287" y="4441"/>
                </a:lnTo>
                <a:lnTo>
                  <a:pt x="6371" y="4477"/>
                </a:lnTo>
                <a:lnTo>
                  <a:pt x="6454" y="4525"/>
                </a:lnTo>
                <a:lnTo>
                  <a:pt x="6621" y="4513"/>
                </a:lnTo>
                <a:lnTo>
                  <a:pt x="6704" y="4465"/>
                </a:lnTo>
                <a:lnTo>
                  <a:pt x="9514" y="2453"/>
                </a:lnTo>
                <a:lnTo>
                  <a:pt x="9597" y="2405"/>
                </a:lnTo>
                <a:lnTo>
                  <a:pt x="9752" y="2489"/>
                </a:lnTo>
                <a:lnTo>
                  <a:pt x="9776" y="2584"/>
                </a:lnTo>
                <a:lnTo>
                  <a:pt x="9776" y="7811"/>
                </a:lnTo>
                <a:lnTo>
                  <a:pt x="9764" y="7942"/>
                </a:lnTo>
                <a:lnTo>
                  <a:pt x="9669" y="8180"/>
                </a:lnTo>
                <a:lnTo>
                  <a:pt x="9490" y="8359"/>
                </a:lnTo>
                <a:lnTo>
                  <a:pt x="9252" y="8454"/>
                </a:lnTo>
                <a:lnTo>
                  <a:pt x="9121" y="8466"/>
                </a:lnTo>
                <a:lnTo>
                  <a:pt x="1310" y="8466"/>
                </a:lnTo>
                <a:lnTo>
                  <a:pt x="1167" y="8454"/>
                </a:lnTo>
                <a:lnTo>
                  <a:pt x="941" y="8359"/>
                </a:lnTo>
                <a:lnTo>
                  <a:pt x="763" y="8180"/>
                </a:lnTo>
                <a:lnTo>
                  <a:pt x="667" y="7942"/>
                </a:lnTo>
                <a:lnTo>
                  <a:pt x="656" y="7811"/>
                </a:lnTo>
                <a:lnTo>
                  <a:pt x="656" y="976"/>
                </a:lnTo>
                <a:lnTo>
                  <a:pt x="667" y="845"/>
                </a:lnTo>
                <a:lnTo>
                  <a:pt x="846" y="667"/>
                </a:lnTo>
                <a:lnTo>
                  <a:pt x="977" y="655"/>
                </a:lnTo>
                <a:close/>
                <a:moveTo>
                  <a:pt x="977" y="0"/>
                </a:moveTo>
                <a:lnTo>
                  <a:pt x="775" y="12"/>
                </a:lnTo>
                <a:lnTo>
                  <a:pt x="429" y="155"/>
                </a:lnTo>
                <a:lnTo>
                  <a:pt x="167" y="429"/>
                </a:lnTo>
                <a:lnTo>
                  <a:pt x="13" y="774"/>
                </a:lnTo>
                <a:lnTo>
                  <a:pt x="1" y="976"/>
                </a:lnTo>
                <a:lnTo>
                  <a:pt x="1" y="7811"/>
                </a:lnTo>
                <a:lnTo>
                  <a:pt x="24" y="8073"/>
                </a:lnTo>
                <a:lnTo>
                  <a:pt x="215" y="8549"/>
                </a:lnTo>
                <a:lnTo>
                  <a:pt x="572" y="8894"/>
                </a:lnTo>
                <a:lnTo>
                  <a:pt x="1037" y="9097"/>
                </a:lnTo>
                <a:lnTo>
                  <a:pt x="1310" y="9109"/>
                </a:lnTo>
                <a:lnTo>
                  <a:pt x="9121" y="9109"/>
                </a:lnTo>
                <a:lnTo>
                  <a:pt x="9383" y="9097"/>
                </a:lnTo>
                <a:lnTo>
                  <a:pt x="9848" y="8894"/>
                </a:lnTo>
                <a:lnTo>
                  <a:pt x="10205" y="8549"/>
                </a:lnTo>
                <a:lnTo>
                  <a:pt x="10407" y="8073"/>
                </a:lnTo>
                <a:lnTo>
                  <a:pt x="10419" y="7811"/>
                </a:lnTo>
                <a:lnTo>
                  <a:pt x="10419" y="2584"/>
                </a:lnTo>
                <a:lnTo>
                  <a:pt x="10419" y="2453"/>
                </a:lnTo>
                <a:lnTo>
                  <a:pt x="10348" y="2239"/>
                </a:lnTo>
                <a:lnTo>
                  <a:pt x="10229" y="2048"/>
                </a:lnTo>
                <a:lnTo>
                  <a:pt x="10074" y="1905"/>
                </a:lnTo>
                <a:lnTo>
                  <a:pt x="9883" y="1810"/>
                </a:lnTo>
                <a:lnTo>
                  <a:pt x="9669" y="1762"/>
                </a:lnTo>
                <a:lnTo>
                  <a:pt x="9455" y="1774"/>
                </a:lnTo>
                <a:lnTo>
                  <a:pt x="9228" y="1858"/>
                </a:lnTo>
                <a:lnTo>
                  <a:pt x="9133" y="1917"/>
                </a:lnTo>
                <a:lnTo>
                  <a:pt x="6835" y="3572"/>
                </a:lnTo>
                <a:lnTo>
                  <a:pt x="6835" y="2536"/>
                </a:lnTo>
                <a:lnTo>
                  <a:pt x="6835" y="2417"/>
                </a:lnTo>
                <a:lnTo>
                  <a:pt x="6776" y="2203"/>
                </a:lnTo>
                <a:lnTo>
                  <a:pt x="6585" y="1941"/>
                </a:lnTo>
                <a:lnTo>
                  <a:pt x="6216" y="1738"/>
                </a:lnTo>
                <a:lnTo>
                  <a:pt x="5894" y="1727"/>
                </a:lnTo>
                <a:lnTo>
                  <a:pt x="5680" y="1798"/>
                </a:lnTo>
                <a:lnTo>
                  <a:pt x="5573" y="1858"/>
                </a:lnTo>
                <a:lnTo>
                  <a:pt x="3263" y="3405"/>
                </a:lnTo>
                <a:lnTo>
                  <a:pt x="3263" y="976"/>
                </a:lnTo>
                <a:lnTo>
                  <a:pt x="3239" y="774"/>
                </a:lnTo>
                <a:lnTo>
                  <a:pt x="3096" y="429"/>
                </a:lnTo>
                <a:lnTo>
                  <a:pt x="2834" y="155"/>
                </a:lnTo>
                <a:lnTo>
                  <a:pt x="2477" y="12"/>
                </a:lnTo>
                <a:lnTo>
                  <a:pt x="22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60"/>
          <p:cNvSpPr/>
          <p:nvPr/>
        </p:nvSpPr>
        <p:spPr>
          <a:xfrm>
            <a:off x="12632897" y="4079666"/>
            <a:ext cx="727116" cy="363921"/>
          </a:xfrm>
          <a:custGeom>
            <a:avLst/>
            <a:gdLst/>
            <a:ahLst/>
            <a:cxnLst/>
            <a:rect l="l" t="t" r="r" b="b"/>
            <a:pathLst>
              <a:path w="13015" h="6514" extrusionOk="0">
                <a:moveTo>
                  <a:pt x="3072" y="656"/>
                </a:moveTo>
                <a:lnTo>
                  <a:pt x="3358" y="668"/>
                </a:lnTo>
                <a:lnTo>
                  <a:pt x="3918" y="846"/>
                </a:lnTo>
                <a:lnTo>
                  <a:pt x="4430" y="1144"/>
                </a:lnTo>
                <a:lnTo>
                  <a:pt x="4882" y="1537"/>
                </a:lnTo>
                <a:lnTo>
                  <a:pt x="5465" y="2192"/>
                </a:lnTo>
                <a:lnTo>
                  <a:pt x="6001" y="3001"/>
                </a:lnTo>
                <a:lnTo>
                  <a:pt x="6144" y="3263"/>
                </a:lnTo>
                <a:lnTo>
                  <a:pt x="6001" y="3513"/>
                </a:lnTo>
                <a:lnTo>
                  <a:pt x="5465" y="4323"/>
                </a:lnTo>
                <a:lnTo>
                  <a:pt x="4882" y="4990"/>
                </a:lnTo>
                <a:lnTo>
                  <a:pt x="4430" y="5383"/>
                </a:lnTo>
                <a:lnTo>
                  <a:pt x="3918" y="5680"/>
                </a:lnTo>
                <a:lnTo>
                  <a:pt x="3358" y="5847"/>
                </a:lnTo>
                <a:lnTo>
                  <a:pt x="3072" y="5871"/>
                </a:lnTo>
                <a:lnTo>
                  <a:pt x="2822" y="5859"/>
                </a:lnTo>
                <a:lnTo>
                  <a:pt x="2346" y="5752"/>
                </a:lnTo>
                <a:lnTo>
                  <a:pt x="1917" y="5549"/>
                </a:lnTo>
                <a:lnTo>
                  <a:pt x="1524" y="5276"/>
                </a:lnTo>
                <a:lnTo>
                  <a:pt x="1203" y="4918"/>
                </a:lnTo>
                <a:lnTo>
                  <a:pt x="941" y="4502"/>
                </a:lnTo>
                <a:lnTo>
                  <a:pt x="750" y="4037"/>
                </a:lnTo>
                <a:lnTo>
                  <a:pt x="655" y="3525"/>
                </a:lnTo>
                <a:lnTo>
                  <a:pt x="643" y="3263"/>
                </a:lnTo>
                <a:lnTo>
                  <a:pt x="655" y="2989"/>
                </a:lnTo>
                <a:lnTo>
                  <a:pt x="750" y="2489"/>
                </a:lnTo>
                <a:lnTo>
                  <a:pt x="941" y="2013"/>
                </a:lnTo>
                <a:lnTo>
                  <a:pt x="1203" y="1596"/>
                </a:lnTo>
                <a:lnTo>
                  <a:pt x="1524" y="1251"/>
                </a:lnTo>
                <a:lnTo>
                  <a:pt x="1917" y="965"/>
                </a:lnTo>
                <a:lnTo>
                  <a:pt x="2346" y="775"/>
                </a:lnTo>
                <a:lnTo>
                  <a:pt x="2822" y="668"/>
                </a:lnTo>
                <a:lnTo>
                  <a:pt x="3072" y="656"/>
                </a:lnTo>
                <a:close/>
                <a:moveTo>
                  <a:pt x="9942" y="656"/>
                </a:moveTo>
                <a:lnTo>
                  <a:pt x="10192" y="668"/>
                </a:lnTo>
                <a:lnTo>
                  <a:pt x="10669" y="775"/>
                </a:lnTo>
                <a:lnTo>
                  <a:pt x="11097" y="965"/>
                </a:lnTo>
                <a:lnTo>
                  <a:pt x="11490" y="1251"/>
                </a:lnTo>
                <a:lnTo>
                  <a:pt x="11812" y="1596"/>
                </a:lnTo>
                <a:lnTo>
                  <a:pt x="12074" y="2013"/>
                </a:lnTo>
                <a:lnTo>
                  <a:pt x="12264" y="2489"/>
                </a:lnTo>
                <a:lnTo>
                  <a:pt x="12359" y="2989"/>
                </a:lnTo>
                <a:lnTo>
                  <a:pt x="12371" y="3263"/>
                </a:lnTo>
                <a:lnTo>
                  <a:pt x="12359" y="3525"/>
                </a:lnTo>
                <a:lnTo>
                  <a:pt x="12264" y="4037"/>
                </a:lnTo>
                <a:lnTo>
                  <a:pt x="12074" y="4502"/>
                </a:lnTo>
                <a:lnTo>
                  <a:pt x="11812" y="4918"/>
                </a:lnTo>
                <a:lnTo>
                  <a:pt x="11490" y="5276"/>
                </a:lnTo>
                <a:lnTo>
                  <a:pt x="11097" y="5549"/>
                </a:lnTo>
                <a:lnTo>
                  <a:pt x="10669" y="5752"/>
                </a:lnTo>
                <a:lnTo>
                  <a:pt x="10192" y="5859"/>
                </a:lnTo>
                <a:lnTo>
                  <a:pt x="9942" y="5871"/>
                </a:lnTo>
                <a:lnTo>
                  <a:pt x="9645" y="5847"/>
                </a:lnTo>
                <a:lnTo>
                  <a:pt x="9097" y="5680"/>
                </a:lnTo>
                <a:lnTo>
                  <a:pt x="8585" y="5383"/>
                </a:lnTo>
                <a:lnTo>
                  <a:pt x="8133" y="4990"/>
                </a:lnTo>
                <a:lnTo>
                  <a:pt x="7549" y="4323"/>
                </a:lnTo>
                <a:lnTo>
                  <a:pt x="7013" y="3513"/>
                </a:lnTo>
                <a:lnTo>
                  <a:pt x="6870" y="3263"/>
                </a:lnTo>
                <a:lnTo>
                  <a:pt x="7013" y="3001"/>
                </a:lnTo>
                <a:lnTo>
                  <a:pt x="7549" y="2192"/>
                </a:lnTo>
                <a:lnTo>
                  <a:pt x="8133" y="1537"/>
                </a:lnTo>
                <a:lnTo>
                  <a:pt x="8585" y="1144"/>
                </a:lnTo>
                <a:lnTo>
                  <a:pt x="9097" y="846"/>
                </a:lnTo>
                <a:lnTo>
                  <a:pt x="9645" y="668"/>
                </a:lnTo>
                <a:lnTo>
                  <a:pt x="9942" y="656"/>
                </a:lnTo>
                <a:close/>
                <a:moveTo>
                  <a:pt x="3072" y="1"/>
                </a:moveTo>
                <a:lnTo>
                  <a:pt x="2751" y="13"/>
                </a:lnTo>
                <a:lnTo>
                  <a:pt x="2155" y="144"/>
                </a:lnTo>
                <a:lnTo>
                  <a:pt x="1596" y="394"/>
                </a:lnTo>
                <a:lnTo>
                  <a:pt x="1108" y="739"/>
                </a:lnTo>
                <a:lnTo>
                  <a:pt x="691" y="1192"/>
                </a:lnTo>
                <a:lnTo>
                  <a:pt x="357" y="1704"/>
                </a:lnTo>
                <a:lnTo>
                  <a:pt x="131" y="2287"/>
                </a:lnTo>
                <a:lnTo>
                  <a:pt x="0" y="2930"/>
                </a:lnTo>
                <a:lnTo>
                  <a:pt x="0" y="3263"/>
                </a:lnTo>
                <a:lnTo>
                  <a:pt x="0" y="3597"/>
                </a:lnTo>
                <a:lnTo>
                  <a:pt x="131" y="4228"/>
                </a:lnTo>
                <a:lnTo>
                  <a:pt x="369" y="4811"/>
                </a:lnTo>
                <a:lnTo>
                  <a:pt x="703" y="5335"/>
                </a:lnTo>
                <a:lnTo>
                  <a:pt x="1119" y="5776"/>
                </a:lnTo>
                <a:lnTo>
                  <a:pt x="1608" y="6133"/>
                </a:lnTo>
                <a:lnTo>
                  <a:pt x="2155" y="6371"/>
                </a:lnTo>
                <a:lnTo>
                  <a:pt x="2751" y="6502"/>
                </a:lnTo>
                <a:lnTo>
                  <a:pt x="3072" y="6514"/>
                </a:lnTo>
                <a:lnTo>
                  <a:pt x="3382" y="6502"/>
                </a:lnTo>
                <a:lnTo>
                  <a:pt x="3965" y="6359"/>
                </a:lnTo>
                <a:lnTo>
                  <a:pt x="4501" y="6109"/>
                </a:lnTo>
                <a:lnTo>
                  <a:pt x="4989" y="5764"/>
                </a:lnTo>
                <a:lnTo>
                  <a:pt x="5632" y="5157"/>
                </a:lnTo>
                <a:lnTo>
                  <a:pt x="6287" y="4299"/>
                </a:lnTo>
                <a:lnTo>
                  <a:pt x="6501" y="3942"/>
                </a:lnTo>
                <a:lnTo>
                  <a:pt x="6728" y="4299"/>
                </a:lnTo>
                <a:lnTo>
                  <a:pt x="7371" y="5157"/>
                </a:lnTo>
                <a:lnTo>
                  <a:pt x="8013" y="5764"/>
                </a:lnTo>
                <a:lnTo>
                  <a:pt x="8502" y="6109"/>
                </a:lnTo>
                <a:lnTo>
                  <a:pt x="9037" y="6359"/>
                </a:lnTo>
                <a:lnTo>
                  <a:pt x="9633" y="6502"/>
                </a:lnTo>
                <a:lnTo>
                  <a:pt x="9942" y="6514"/>
                </a:lnTo>
                <a:lnTo>
                  <a:pt x="10264" y="6502"/>
                </a:lnTo>
                <a:lnTo>
                  <a:pt x="10859" y="6371"/>
                </a:lnTo>
                <a:lnTo>
                  <a:pt x="11407" y="6133"/>
                </a:lnTo>
                <a:lnTo>
                  <a:pt x="11895" y="5776"/>
                </a:lnTo>
                <a:lnTo>
                  <a:pt x="12324" y="5335"/>
                </a:lnTo>
                <a:lnTo>
                  <a:pt x="12645" y="4811"/>
                </a:lnTo>
                <a:lnTo>
                  <a:pt x="12883" y="4228"/>
                </a:lnTo>
                <a:lnTo>
                  <a:pt x="13002" y="3597"/>
                </a:lnTo>
                <a:lnTo>
                  <a:pt x="13014" y="3263"/>
                </a:lnTo>
                <a:lnTo>
                  <a:pt x="13002" y="2930"/>
                </a:lnTo>
                <a:lnTo>
                  <a:pt x="12883" y="2287"/>
                </a:lnTo>
                <a:lnTo>
                  <a:pt x="12645" y="1704"/>
                </a:lnTo>
                <a:lnTo>
                  <a:pt x="12312" y="1192"/>
                </a:lnTo>
                <a:lnTo>
                  <a:pt x="11895" y="739"/>
                </a:lnTo>
                <a:lnTo>
                  <a:pt x="11407" y="394"/>
                </a:lnTo>
                <a:lnTo>
                  <a:pt x="10847" y="144"/>
                </a:lnTo>
                <a:lnTo>
                  <a:pt x="10252" y="13"/>
                </a:lnTo>
                <a:lnTo>
                  <a:pt x="9942" y="1"/>
                </a:lnTo>
                <a:lnTo>
                  <a:pt x="9633" y="13"/>
                </a:lnTo>
                <a:lnTo>
                  <a:pt x="9049" y="156"/>
                </a:lnTo>
                <a:lnTo>
                  <a:pt x="8502" y="418"/>
                </a:lnTo>
                <a:lnTo>
                  <a:pt x="8013" y="763"/>
                </a:lnTo>
                <a:lnTo>
                  <a:pt x="7371" y="1370"/>
                </a:lnTo>
                <a:lnTo>
                  <a:pt x="6728" y="2216"/>
                </a:lnTo>
                <a:lnTo>
                  <a:pt x="6501" y="2573"/>
                </a:lnTo>
                <a:lnTo>
                  <a:pt x="6287" y="2216"/>
                </a:lnTo>
                <a:lnTo>
                  <a:pt x="5644" y="1370"/>
                </a:lnTo>
                <a:lnTo>
                  <a:pt x="5001" y="763"/>
                </a:lnTo>
                <a:lnTo>
                  <a:pt x="4513" y="418"/>
                </a:lnTo>
                <a:lnTo>
                  <a:pt x="3977" y="156"/>
                </a:lnTo>
                <a:lnTo>
                  <a:pt x="3382" y="13"/>
                </a:lnTo>
                <a:lnTo>
                  <a:pt x="30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60"/>
          <p:cNvSpPr/>
          <p:nvPr/>
        </p:nvSpPr>
        <p:spPr>
          <a:xfrm>
            <a:off x="8341071" y="3970615"/>
            <a:ext cx="436437" cy="582083"/>
          </a:xfrm>
          <a:custGeom>
            <a:avLst/>
            <a:gdLst/>
            <a:ahLst/>
            <a:cxnLst/>
            <a:rect l="l" t="t" r="r" b="b"/>
            <a:pathLst>
              <a:path w="7812" h="10419" extrusionOk="0">
                <a:moveTo>
                  <a:pt x="2930" y="1310"/>
                </a:moveTo>
                <a:lnTo>
                  <a:pt x="2799" y="1322"/>
                </a:lnTo>
                <a:lnTo>
                  <a:pt x="2620" y="1500"/>
                </a:lnTo>
                <a:lnTo>
                  <a:pt x="2609" y="1631"/>
                </a:lnTo>
                <a:lnTo>
                  <a:pt x="2620" y="1762"/>
                </a:lnTo>
                <a:lnTo>
                  <a:pt x="2799" y="1941"/>
                </a:lnTo>
                <a:lnTo>
                  <a:pt x="2930" y="1953"/>
                </a:lnTo>
                <a:lnTo>
                  <a:pt x="4883" y="1953"/>
                </a:lnTo>
                <a:lnTo>
                  <a:pt x="5014" y="1941"/>
                </a:lnTo>
                <a:lnTo>
                  <a:pt x="5192" y="1762"/>
                </a:lnTo>
                <a:lnTo>
                  <a:pt x="5204" y="1631"/>
                </a:lnTo>
                <a:lnTo>
                  <a:pt x="5192" y="1500"/>
                </a:lnTo>
                <a:lnTo>
                  <a:pt x="5014" y="1322"/>
                </a:lnTo>
                <a:lnTo>
                  <a:pt x="4883" y="1310"/>
                </a:lnTo>
                <a:close/>
                <a:moveTo>
                  <a:pt x="3906" y="3906"/>
                </a:moveTo>
                <a:lnTo>
                  <a:pt x="4037" y="3918"/>
                </a:lnTo>
                <a:lnTo>
                  <a:pt x="4275" y="4013"/>
                </a:lnTo>
                <a:lnTo>
                  <a:pt x="4454" y="4191"/>
                </a:lnTo>
                <a:lnTo>
                  <a:pt x="4549" y="4430"/>
                </a:lnTo>
                <a:lnTo>
                  <a:pt x="4561" y="4560"/>
                </a:lnTo>
                <a:lnTo>
                  <a:pt x="4549" y="4691"/>
                </a:lnTo>
                <a:lnTo>
                  <a:pt x="4454" y="4930"/>
                </a:lnTo>
                <a:lnTo>
                  <a:pt x="4275" y="5108"/>
                </a:lnTo>
                <a:lnTo>
                  <a:pt x="4037" y="5203"/>
                </a:lnTo>
                <a:lnTo>
                  <a:pt x="3906" y="5215"/>
                </a:lnTo>
                <a:lnTo>
                  <a:pt x="3775" y="5203"/>
                </a:lnTo>
                <a:lnTo>
                  <a:pt x="3537" y="5108"/>
                </a:lnTo>
                <a:lnTo>
                  <a:pt x="3359" y="4930"/>
                </a:lnTo>
                <a:lnTo>
                  <a:pt x="3263" y="4691"/>
                </a:lnTo>
                <a:lnTo>
                  <a:pt x="3251" y="4560"/>
                </a:lnTo>
                <a:lnTo>
                  <a:pt x="3263" y="4430"/>
                </a:lnTo>
                <a:lnTo>
                  <a:pt x="3359" y="4191"/>
                </a:lnTo>
                <a:lnTo>
                  <a:pt x="3537" y="4013"/>
                </a:lnTo>
                <a:lnTo>
                  <a:pt x="3775" y="3918"/>
                </a:lnTo>
                <a:lnTo>
                  <a:pt x="3906" y="3906"/>
                </a:lnTo>
                <a:close/>
                <a:moveTo>
                  <a:pt x="3906" y="3263"/>
                </a:moveTo>
                <a:lnTo>
                  <a:pt x="3644" y="3275"/>
                </a:lnTo>
                <a:lnTo>
                  <a:pt x="3168" y="3477"/>
                </a:lnTo>
                <a:lnTo>
                  <a:pt x="2823" y="3834"/>
                </a:lnTo>
                <a:lnTo>
                  <a:pt x="2620" y="4299"/>
                </a:lnTo>
                <a:lnTo>
                  <a:pt x="2609" y="4560"/>
                </a:lnTo>
                <a:lnTo>
                  <a:pt x="2620" y="4822"/>
                </a:lnTo>
                <a:lnTo>
                  <a:pt x="2823" y="5299"/>
                </a:lnTo>
                <a:lnTo>
                  <a:pt x="3168" y="5644"/>
                </a:lnTo>
                <a:lnTo>
                  <a:pt x="3644" y="5846"/>
                </a:lnTo>
                <a:lnTo>
                  <a:pt x="3906" y="5870"/>
                </a:lnTo>
                <a:lnTo>
                  <a:pt x="4168" y="5846"/>
                </a:lnTo>
                <a:lnTo>
                  <a:pt x="4645" y="5644"/>
                </a:lnTo>
                <a:lnTo>
                  <a:pt x="4990" y="5299"/>
                </a:lnTo>
                <a:lnTo>
                  <a:pt x="5192" y="4822"/>
                </a:lnTo>
                <a:lnTo>
                  <a:pt x="5204" y="4560"/>
                </a:lnTo>
                <a:lnTo>
                  <a:pt x="5192" y="4299"/>
                </a:lnTo>
                <a:lnTo>
                  <a:pt x="4990" y="3834"/>
                </a:lnTo>
                <a:lnTo>
                  <a:pt x="4645" y="3477"/>
                </a:lnTo>
                <a:lnTo>
                  <a:pt x="4168" y="3275"/>
                </a:lnTo>
                <a:lnTo>
                  <a:pt x="3906" y="3263"/>
                </a:lnTo>
                <a:close/>
                <a:moveTo>
                  <a:pt x="3251" y="6513"/>
                </a:moveTo>
                <a:lnTo>
                  <a:pt x="3085" y="6525"/>
                </a:lnTo>
                <a:lnTo>
                  <a:pt x="2775" y="6585"/>
                </a:lnTo>
                <a:lnTo>
                  <a:pt x="2478" y="6704"/>
                </a:lnTo>
                <a:lnTo>
                  <a:pt x="2216" y="6882"/>
                </a:lnTo>
                <a:lnTo>
                  <a:pt x="2001" y="7109"/>
                </a:lnTo>
                <a:lnTo>
                  <a:pt x="1823" y="7370"/>
                </a:lnTo>
                <a:lnTo>
                  <a:pt x="1692" y="7656"/>
                </a:lnTo>
                <a:lnTo>
                  <a:pt x="1632" y="7978"/>
                </a:lnTo>
                <a:lnTo>
                  <a:pt x="1632" y="8144"/>
                </a:lnTo>
                <a:lnTo>
                  <a:pt x="1644" y="8275"/>
                </a:lnTo>
                <a:lnTo>
                  <a:pt x="1823" y="8454"/>
                </a:lnTo>
                <a:lnTo>
                  <a:pt x="1954" y="8466"/>
                </a:lnTo>
                <a:lnTo>
                  <a:pt x="2085" y="8454"/>
                </a:lnTo>
                <a:lnTo>
                  <a:pt x="2263" y="8275"/>
                </a:lnTo>
                <a:lnTo>
                  <a:pt x="2275" y="8144"/>
                </a:lnTo>
                <a:lnTo>
                  <a:pt x="2287" y="7942"/>
                </a:lnTo>
                <a:lnTo>
                  <a:pt x="2442" y="7597"/>
                </a:lnTo>
                <a:lnTo>
                  <a:pt x="2704" y="7323"/>
                </a:lnTo>
                <a:lnTo>
                  <a:pt x="3061" y="7180"/>
                </a:lnTo>
                <a:lnTo>
                  <a:pt x="3251" y="7168"/>
                </a:lnTo>
                <a:lnTo>
                  <a:pt x="4561" y="7168"/>
                </a:lnTo>
                <a:lnTo>
                  <a:pt x="4752" y="7180"/>
                </a:lnTo>
                <a:lnTo>
                  <a:pt x="5109" y="7323"/>
                </a:lnTo>
                <a:lnTo>
                  <a:pt x="5371" y="7597"/>
                </a:lnTo>
                <a:lnTo>
                  <a:pt x="5514" y="7942"/>
                </a:lnTo>
                <a:lnTo>
                  <a:pt x="5538" y="8144"/>
                </a:lnTo>
                <a:lnTo>
                  <a:pt x="5549" y="8275"/>
                </a:lnTo>
                <a:lnTo>
                  <a:pt x="5728" y="8454"/>
                </a:lnTo>
                <a:lnTo>
                  <a:pt x="5859" y="8466"/>
                </a:lnTo>
                <a:lnTo>
                  <a:pt x="5990" y="8454"/>
                </a:lnTo>
                <a:lnTo>
                  <a:pt x="6169" y="8275"/>
                </a:lnTo>
                <a:lnTo>
                  <a:pt x="6181" y="8144"/>
                </a:lnTo>
                <a:lnTo>
                  <a:pt x="6181" y="7978"/>
                </a:lnTo>
                <a:lnTo>
                  <a:pt x="6109" y="7656"/>
                </a:lnTo>
                <a:lnTo>
                  <a:pt x="5990" y="7370"/>
                </a:lnTo>
                <a:lnTo>
                  <a:pt x="5811" y="7109"/>
                </a:lnTo>
                <a:lnTo>
                  <a:pt x="5597" y="6882"/>
                </a:lnTo>
                <a:lnTo>
                  <a:pt x="5335" y="6704"/>
                </a:lnTo>
                <a:lnTo>
                  <a:pt x="5037" y="6585"/>
                </a:lnTo>
                <a:lnTo>
                  <a:pt x="4728" y="6525"/>
                </a:lnTo>
                <a:lnTo>
                  <a:pt x="4561" y="6513"/>
                </a:lnTo>
                <a:close/>
                <a:moveTo>
                  <a:pt x="6514" y="655"/>
                </a:moveTo>
                <a:lnTo>
                  <a:pt x="6645" y="667"/>
                </a:lnTo>
                <a:lnTo>
                  <a:pt x="6871" y="762"/>
                </a:lnTo>
                <a:lnTo>
                  <a:pt x="7050" y="941"/>
                </a:lnTo>
                <a:lnTo>
                  <a:pt x="7157" y="1179"/>
                </a:lnTo>
                <a:lnTo>
                  <a:pt x="7157" y="1310"/>
                </a:lnTo>
                <a:lnTo>
                  <a:pt x="7157" y="9121"/>
                </a:lnTo>
                <a:lnTo>
                  <a:pt x="7157" y="9252"/>
                </a:lnTo>
                <a:lnTo>
                  <a:pt x="7050" y="9490"/>
                </a:lnTo>
                <a:lnTo>
                  <a:pt x="6871" y="9668"/>
                </a:lnTo>
                <a:lnTo>
                  <a:pt x="6645" y="9764"/>
                </a:lnTo>
                <a:lnTo>
                  <a:pt x="6514" y="9776"/>
                </a:lnTo>
                <a:lnTo>
                  <a:pt x="1299" y="9776"/>
                </a:lnTo>
                <a:lnTo>
                  <a:pt x="1168" y="9764"/>
                </a:lnTo>
                <a:lnTo>
                  <a:pt x="930" y="9668"/>
                </a:lnTo>
                <a:lnTo>
                  <a:pt x="751" y="9490"/>
                </a:lnTo>
                <a:lnTo>
                  <a:pt x="656" y="9252"/>
                </a:lnTo>
                <a:lnTo>
                  <a:pt x="644" y="9121"/>
                </a:lnTo>
                <a:lnTo>
                  <a:pt x="644" y="1310"/>
                </a:lnTo>
                <a:lnTo>
                  <a:pt x="656" y="1167"/>
                </a:lnTo>
                <a:lnTo>
                  <a:pt x="751" y="941"/>
                </a:lnTo>
                <a:lnTo>
                  <a:pt x="930" y="762"/>
                </a:lnTo>
                <a:lnTo>
                  <a:pt x="1168" y="667"/>
                </a:lnTo>
                <a:lnTo>
                  <a:pt x="1299" y="655"/>
                </a:lnTo>
                <a:close/>
                <a:moveTo>
                  <a:pt x="1299" y="0"/>
                </a:moveTo>
                <a:lnTo>
                  <a:pt x="1037" y="24"/>
                </a:lnTo>
                <a:lnTo>
                  <a:pt x="572" y="215"/>
                </a:lnTo>
                <a:lnTo>
                  <a:pt x="215" y="572"/>
                </a:lnTo>
                <a:lnTo>
                  <a:pt x="13" y="1036"/>
                </a:lnTo>
                <a:lnTo>
                  <a:pt x="1" y="1310"/>
                </a:lnTo>
                <a:lnTo>
                  <a:pt x="1" y="9121"/>
                </a:lnTo>
                <a:lnTo>
                  <a:pt x="13" y="9383"/>
                </a:lnTo>
                <a:lnTo>
                  <a:pt x="215" y="9847"/>
                </a:lnTo>
                <a:lnTo>
                  <a:pt x="572" y="10204"/>
                </a:lnTo>
                <a:lnTo>
                  <a:pt x="1037" y="10407"/>
                </a:lnTo>
                <a:lnTo>
                  <a:pt x="1299" y="10419"/>
                </a:lnTo>
                <a:lnTo>
                  <a:pt x="6514" y="10419"/>
                </a:lnTo>
                <a:lnTo>
                  <a:pt x="6776" y="10407"/>
                </a:lnTo>
                <a:lnTo>
                  <a:pt x="7240" y="10204"/>
                </a:lnTo>
                <a:lnTo>
                  <a:pt x="7597" y="9847"/>
                </a:lnTo>
                <a:lnTo>
                  <a:pt x="7800" y="9383"/>
                </a:lnTo>
                <a:lnTo>
                  <a:pt x="7812" y="9121"/>
                </a:lnTo>
                <a:lnTo>
                  <a:pt x="7812" y="1310"/>
                </a:lnTo>
                <a:lnTo>
                  <a:pt x="7800" y="1036"/>
                </a:lnTo>
                <a:lnTo>
                  <a:pt x="7597" y="572"/>
                </a:lnTo>
                <a:lnTo>
                  <a:pt x="7240" y="215"/>
                </a:lnTo>
                <a:lnTo>
                  <a:pt x="6776" y="24"/>
                </a:lnTo>
                <a:lnTo>
                  <a:pt x="65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60"/>
          <p:cNvSpPr/>
          <p:nvPr/>
        </p:nvSpPr>
        <p:spPr>
          <a:xfrm>
            <a:off x="9340856" y="4007207"/>
            <a:ext cx="655270" cy="509567"/>
          </a:xfrm>
          <a:custGeom>
            <a:avLst/>
            <a:gdLst/>
            <a:ahLst/>
            <a:cxnLst/>
            <a:rect l="l" t="t" r="r" b="b"/>
            <a:pathLst>
              <a:path w="11729" h="9121" extrusionOk="0">
                <a:moveTo>
                  <a:pt x="10550" y="655"/>
                </a:moveTo>
                <a:lnTo>
                  <a:pt x="10788" y="762"/>
                </a:lnTo>
                <a:lnTo>
                  <a:pt x="10967" y="929"/>
                </a:lnTo>
                <a:lnTo>
                  <a:pt x="11062" y="1167"/>
                </a:lnTo>
                <a:lnTo>
                  <a:pt x="11074" y="1298"/>
                </a:lnTo>
                <a:lnTo>
                  <a:pt x="656" y="1298"/>
                </a:lnTo>
                <a:lnTo>
                  <a:pt x="668" y="1167"/>
                </a:lnTo>
                <a:lnTo>
                  <a:pt x="763" y="929"/>
                </a:lnTo>
                <a:lnTo>
                  <a:pt x="941" y="762"/>
                </a:lnTo>
                <a:lnTo>
                  <a:pt x="1168" y="655"/>
                </a:lnTo>
                <a:close/>
                <a:moveTo>
                  <a:pt x="7169" y="3251"/>
                </a:moveTo>
                <a:lnTo>
                  <a:pt x="7038" y="3274"/>
                </a:lnTo>
                <a:lnTo>
                  <a:pt x="6859" y="3453"/>
                </a:lnTo>
                <a:lnTo>
                  <a:pt x="6835" y="3584"/>
                </a:lnTo>
                <a:lnTo>
                  <a:pt x="6859" y="3715"/>
                </a:lnTo>
                <a:lnTo>
                  <a:pt x="7038" y="3894"/>
                </a:lnTo>
                <a:lnTo>
                  <a:pt x="7169" y="3905"/>
                </a:lnTo>
                <a:lnTo>
                  <a:pt x="9776" y="3905"/>
                </a:lnTo>
                <a:lnTo>
                  <a:pt x="9907" y="3894"/>
                </a:lnTo>
                <a:lnTo>
                  <a:pt x="10074" y="3715"/>
                </a:lnTo>
                <a:lnTo>
                  <a:pt x="10098" y="3584"/>
                </a:lnTo>
                <a:lnTo>
                  <a:pt x="10074" y="3453"/>
                </a:lnTo>
                <a:lnTo>
                  <a:pt x="9907" y="3274"/>
                </a:lnTo>
                <a:lnTo>
                  <a:pt x="9776" y="3251"/>
                </a:lnTo>
                <a:close/>
                <a:moveTo>
                  <a:pt x="3906" y="3251"/>
                </a:moveTo>
                <a:lnTo>
                  <a:pt x="4049" y="3263"/>
                </a:lnTo>
                <a:lnTo>
                  <a:pt x="4275" y="3358"/>
                </a:lnTo>
                <a:lnTo>
                  <a:pt x="4454" y="3536"/>
                </a:lnTo>
                <a:lnTo>
                  <a:pt x="4549" y="3775"/>
                </a:lnTo>
                <a:lnTo>
                  <a:pt x="4561" y="3905"/>
                </a:lnTo>
                <a:lnTo>
                  <a:pt x="4549" y="4036"/>
                </a:lnTo>
                <a:lnTo>
                  <a:pt x="4454" y="4275"/>
                </a:lnTo>
                <a:lnTo>
                  <a:pt x="4275" y="4453"/>
                </a:lnTo>
                <a:lnTo>
                  <a:pt x="4049" y="4548"/>
                </a:lnTo>
                <a:lnTo>
                  <a:pt x="3906" y="4560"/>
                </a:lnTo>
                <a:lnTo>
                  <a:pt x="3775" y="4548"/>
                </a:lnTo>
                <a:lnTo>
                  <a:pt x="3549" y="4453"/>
                </a:lnTo>
                <a:lnTo>
                  <a:pt x="3370" y="4275"/>
                </a:lnTo>
                <a:lnTo>
                  <a:pt x="3275" y="4036"/>
                </a:lnTo>
                <a:lnTo>
                  <a:pt x="3263" y="3905"/>
                </a:lnTo>
                <a:lnTo>
                  <a:pt x="3275" y="3775"/>
                </a:lnTo>
                <a:lnTo>
                  <a:pt x="3370" y="3536"/>
                </a:lnTo>
                <a:lnTo>
                  <a:pt x="3549" y="3358"/>
                </a:lnTo>
                <a:lnTo>
                  <a:pt x="3775" y="3263"/>
                </a:lnTo>
                <a:lnTo>
                  <a:pt x="3906" y="3251"/>
                </a:lnTo>
                <a:close/>
                <a:moveTo>
                  <a:pt x="3906" y="2608"/>
                </a:moveTo>
                <a:lnTo>
                  <a:pt x="3644" y="2620"/>
                </a:lnTo>
                <a:lnTo>
                  <a:pt x="3180" y="2822"/>
                </a:lnTo>
                <a:lnTo>
                  <a:pt x="2823" y="3179"/>
                </a:lnTo>
                <a:lnTo>
                  <a:pt x="2632" y="3644"/>
                </a:lnTo>
                <a:lnTo>
                  <a:pt x="2608" y="3905"/>
                </a:lnTo>
                <a:lnTo>
                  <a:pt x="2632" y="4167"/>
                </a:lnTo>
                <a:lnTo>
                  <a:pt x="2823" y="4644"/>
                </a:lnTo>
                <a:lnTo>
                  <a:pt x="3180" y="4989"/>
                </a:lnTo>
                <a:lnTo>
                  <a:pt x="3644" y="5191"/>
                </a:lnTo>
                <a:lnTo>
                  <a:pt x="3906" y="5215"/>
                </a:lnTo>
                <a:lnTo>
                  <a:pt x="4180" y="5191"/>
                </a:lnTo>
                <a:lnTo>
                  <a:pt x="4644" y="4989"/>
                </a:lnTo>
                <a:lnTo>
                  <a:pt x="5002" y="4644"/>
                </a:lnTo>
                <a:lnTo>
                  <a:pt x="5192" y="4167"/>
                </a:lnTo>
                <a:lnTo>
                  <a:pt x="5216" y="3905"/>
                </a:lnTo>
                <a:lnTo>
                  <a:pt x="5192" y="3644"/>
                </a:lnTo>
                <a:lnTo>
                  <a:pt x="5002" y="3179"/>
                </a:lnTo>
                <a:lnTo>
                  <a:pt x="4644" y="2822"/>
                </a:lnTo>
                <a:lnTo>
                  <a:pt x="4180" y="2620"/>
                </a:lnTo>
                <a:lnTo>
                  <a:pt x="3906" y="2608"/>
                </a:lnTo>
                <a:close/>
                <a:moveTo>
                  <a:pt x="7169" y="4560"/>
                </a:moveTo>
                <a:lnTo>
                  <a:pt x="7038" y="4572"/>
                </a:lnTo>
                <a:lnTo>
                  <a:pt x="6859" y="4751"/>
                </a:lnTo>
                <a:lnTo>
                  <a:pt x="6835" y="4882"/>
                </a:lnTo>
                <a:lnTo>
                  <a:pt x="6859" y="5013"/>
                </a:lnTo>
                <a:lnTo>
                  <a:pt x="7038" y="5191"/>
                </a:lnTo>
                <a:lnTo>
                  <a:pt x="7169" y="5215"/>
                </a:lnTo>
                <a:lnTo>
                  <a:pt x="9776" y="5215"/>
                </a:lnTo>
                <a:lnTo>
                  <a:pt x="9907" y="5191"/>
                </a:lnTo>
                <a:lnTo>
                  <a:pt x="10074" y="5013"/>
                </a:lnTo>
                <a:lnTo>
                  <a:pt x="10098" y="4882"/>
                </a:lnTo>
                <a:lnTo>
                  <a:pt x="10074" y="4751"/>
                </a:lnTo>
                <a:lnTo>
                  <a:pt x="9907" y="4572"/>
                </a:lnTo>
                <a:lnTo>
                  <a:pt x="9776" y="4560"/>
                </a:lnTo>
                <a:close/>
                <a:moveTo>
                  <a:pt x="7169" y="5858"/>
                </a:moveTo>
                <a:lnTo>
                  <a:pt x="7038" y="5882"/>
                </a:lnTo>
                <a:lnTo>
                  <a:pt x="6859" y="6061"/>
                </a:lnTo>
                <a:lnTo>
                  <a:pt x="6835" y="6192"/>
                </a:lnTo>
                <a:lnTo>
                  <a:pt x="6859" y="6311"/>
                </a:lnTo>
                <a:lnTo>
                  <a:pt x="7038" y="6489"/>
                </a:lnTo>
                <a:lnTo>
                  <a:pt x="7169" y="6513"/>
                </a:lnTo>
                <a:lnTo>
                  <a:pt x="9776" y="6513"/>
                </a:lnTo>
                <a:lnTo>
                  <a:pt x="9907" y="6489"/>
                </a:lnTo>
                <a:lnTo>
                  <a:pt x="10074" y="6311"/>
                </a:lnTo>
                <a:lnTo>
                  <a:pt x="10098" y="6192"/>
                </a:lnTo>
                <a:lnTo>
                  <a:pt x="10074" y="6061"/>
                </a:lnTo>
                <a:lnTo>
                  <a:pt x="9907" y="5882"/>
                </a:lnTo>
                <a:lnTo>
                  <a:pt x="9776" y="5858"/>
                </a:lnTo>
                <a:close/>
                <a:moveTo>
                  <a:pt x="3263" y="5858"/>
                </a:moveTo>
                <a:lnTo>
                  <a:pt x="3097" y="5870"/>
                </a:lnTo>
                <a:lnTo>
                  <a:pt x="2775" y="5930"/>
                </a:lnTo>
                <a:lnTo>
                  <a:pt x="2477" y="6049"/>
                </a:lnTo>
                <a:lnTo>
                  <a:pt x="2227" y="6227"/>
                </a:lnTo>
                <a:lnTo>
                  <a:pt x="2001" y="6454"/>
                </a:lnTo>
                <a:lnTo>
                  <a:pt x="1823" y="6715"/>
                </a:lnTo>
                <a:lnTo>
                  <a:pt x="1703" y="7001"/>
                </a:lnTo>
                <a:lnTo>
                  <a:pt x="1632" y="7323"/>
                </a:lnTo>
                <a:lnTo>
                  <a:pt x="1632" y="7489"/>
                </a:lnTo>
                <a:lnTo>
                  <a:pt x="1656" y="7620"/>
                </a:lnTo>
                <a:lnTo>
                  <a:pt x="1823" y="7799"/>
                </a:lnTo>
                <a:lnTo>
                  <a:pt x="1953" y="7811"/>
                </a:lnTo>
                <a:lnTo>
                  <a:pt x="2084" y="7799"/>
                </a:lnTo>
                <a:lnTo>
                  <a:pt x="2263" y="7620"/>
                </a:lnTo>
                <a:lnTo>
                  <a:pt x="2287" y="7489"/>
                </a:lnTo>
                <a:lnTo>
                  <a:pt x="2299" y="7287"/>
                </a:lnTo>
                <a:lnTo>
                  <a:pt x="2442" y="6942"/>
                </a:lnTo>
                <a:lnTo>
                  <a:pt x="2716" y="6668"/>
                </a:lnTo>
                <a:lnTo>
                  <a:pt x="3061" y="6525"/>
                </a:lnTo>
                <a:lnTo>
                  <a:pt x="3263" y="6513"/>
                </a:lnTo>
                <a:lnTo>
                  <a:pt x="4561" y="6513"/>
                </a:lnTo>
                <a:lnTo>
                  <a:pt x="4763" y="6525"/>
                </a:lnTo>
                <a:lnTo>
                  <a:pt x="5109" y="6668"/>
                </a:lnTo>
                <a:lnTo>
                  <a:pt x="5383" y="6942"/>
                </a:lnTo>
                <a:lnTo>
                  <a:pt x="5525" y="7287"/>
                </a:lnTo>
                <a:lnTo>
                  <a:pt x="5537" y="7489"/>
                </a:lnTo>
                <a:lnTo>
                  <a:pt x="5561" y="7620"/>
                </a:lnTo>
                <a:lnTo>
                  <a:pt x="5740" y="7799"/>
                </a:lnTo>
                <a:lnTo>
                  <a:pt x="5859" y="7811"/>
                </a:lnTo>
                <a:lnTo>
                  <a:pt x="5990" y="7799"/>
                </a:lnTo>
                <a:lnTo>
                  <a:pt x="6168" y="7620"/>
                </a:lnTo>
                <a:lnTo>
                  <a:pt x="6192" y="7489"/>
                </a:lnTo>
                <a:lnTo>
                  <a:pt x="6180" y="7323"/>
                </a:lnTo>
                <a:lnTo>
                  <a:pt x="6121" y="7001"/>
                </a:lnTo>
                <a:lnTo>
                  <a:pt x="6002" y="6715"/>
                </a:lnTo>
                <a:lnTo>
                  <a:pt x="5823" y="6454"/>
                </a:lnTo>
                <a:lnTo>
                  <a:pt x="5597" y="6227"/>
                </a:lnTo>
                <a:lnTo>
                  <a:pt x="5335" y="6049"/>
                </a:lnTo>
                <a:lnTo>
                  <a:pt x="5049" y="5930"/>
                </a:lnTo>
                <a:lnTo>
                  <a:pt x="4728" y="5870"/>
                </a:lnTo>
                <a:lnTo>
                  <a:pt x="4561" y="5858"/>
                </a:lnTo>
                <a:close/>
                <a:moveTo>
                  <a:pt x="11074" y="1953"/>
                </a:moveTo>
                <a:lnTo>
                  <a:pt x="11074" y="7811"/>
                </a:lnTo>
                <a:lnTo>
                  <a:pt x="11062" y="7942"/>
                </a:lnTo>
                <a:lnTo>
                  <a:pt x="10967" y="8180"/>
                </a:lnTo>
                <a:lnTo>
                  <a:pt x="10788" y="8359"/>
                </a:lnTo>
                <a:lnTo>
                  <a:pt x="10550" y="8454"/>
                </a:lnTo>
                <a:lnTo>
                  <a:pt x="10419" y="8466"/>
                </a:lnTo>
                <a:lnTo>
                  <a:pt x="1311" y="8466"/>
                </a:lnTo>
                <a:lnTo>
                  <a:pt x="1180" y="8454"/>
                </a:lnTo>
                <a:lnTo>
                  <a:pt x="941" y="8359"/>
                </a:lnTo>
                <a:lnTo>
                  <a:pt x="763" y="8180"/>
                </a:lnTo>
                <a:lnTo>
                  <a:pt x="668" y="7942"/>
                </a:lnTo>
                <a:lnTo>
                  <a:pt x="656" y="7811"/>
                </a:lnTo>
                <a:lnTo>
                  <a:pt x="656" y="1953"/>
                </a:lnTo>
                <a:close/>
                <a:moveTo>
                  <a:pt x="1311" y="0"/>
                </a:moveTo>
                <a:lnTo>
                  <a:pt x="1037" y="12"/>
                </a:lnTo>
                <a:lnTo>
                  <a:pt x="572" y="214"/>
                </a:lnTo>
                <a:lnTo>
                  <a:pt x="227" y="572"/>
                </a:lnTo>
                <a:lnTo>
                  <a:pt x="25" y="1036"/>
                </a:lnTo>
                <a:lnTo>
                  <a:pt x="1" y="1298"/>
                </a:lnTo>
                <a:lnTo>
                  <a:pt x="1" y="7811"/>
                </a:lnTo>
                <a:lnTo>
                  <a:pt x="25" y="8073"/>
                </a:lnTo>
                <a:lnTo>
                  <a:pt x="227" y="8549"/>
                </a:lnTo>
                <a:lnTo>
                  <a:pt x="572" y="8894"/>
                </a:lnTo>
                <a:lnTo>
                  <a:pt x="1037" y="9097"/>
                </a:lnTo>
                <a:lnTo>
                  <a:pt x="1311" y="9121"/>
                </a:lnTo>
                <a:lnTo>
                  <a:pt x="10419" y="9121"/>
                </a:lnTo>
                <a:lnTo>
                  <a:pt x="10693" y="9097"/>
                </a:lnTo>
                <a:lnTo>
                  <a:pt x="11157" y="8894"/>
                </a:lnTo>
                <a:lnTo>
                  <a:pt x="11515" y="8549"/>
                </a:lnTo>
                <a:lnTo>
                  <a:pt x="11705" y="8073"/>
                </a:lnTo>
                <a:lnTo>
                  <a:pt x="11729" y="7811"/>
                </a:lnTo>
                <a:lnTo>
                  <a:pt x="11729" y="1298"/>
                </a:lnTo>
                <a:lnTo>
                  <a:pt x="11705" y="1036"/>
                </a:lnTo>
                <a:lnTo>
                  <a:pt x="11515" y="572"/>
                </a:lnTo>
                <a:lnTo>
                  <a:pt x="11157" y="214"/>
                </a:lnTo>
                <a:lnTo>
                  <a:pt x="10693" y="12"/>
                </a:lnTo>
                <a:lnTo>
                  <a:pt x="1041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60"/>
          <p:cNvSpPr/>
          <p:nvPr/>
        </p:nvSpPr>
        <p:spPr>
          <a:xfrm>
            <a:off x="10450419" y="3970615"/>
            <a:ext cx="654599" cy="582083"/>
          </a:xfrm>
          <a:custGeom>
            <a:avLst/>
            <a:gdLst/>
            <a:ahLst/>
            <a:cxnLst/>
            <a:rect l="l" t="t" r="r" b="b"/>
            <a:pathLst>
              <a:path w="11717" h="10419" extrusionOk="0">
                <a:moveTo>
                  <a:pt x="6513" y="655"/>
                </a:moveTo>
                <a:lnTo>
                  <a:pt x="6513" y="1953"/>
                </a:lnTo>
                <a:lnTo>
                  <a:pt x="5215" y="1953"/>
                </a:lnTo>
                <a:lnTo>
                  <a:pt x="5215" y="655"/>
                </a:lnTo>
                <a:close/>
                <a:moveTo>
                  <a:pt x="5215" y="0"/>
                </a:moveTo>
                <a:lnTo>
                  <a:pt x="5072" y="12"/>
                </a:lnTo>
                <a:lnTo>
                  <a:pt x="4846" y="107"/>
                </a:lnTo>
                <a:lnTo>
                  <a:pt x="4668" y="286"/>
                </a:lnTo>
                <a:lnTo>
                  <a:pt x="4572" y="524"/>
                </a:lnTo>
                <a:lnTo>
                  <a:pt x="4561" y="655"/>
                </a:lnTo>
                <a:lnTo>
                  <a:pt x="4561" y="1953"/>
                </a:lnTo>
                <a:lnTo>
                  <a:pt x="4572" y="2084"/>
                </a:lnTo>
                <a:lnTo>
                  <a:pt x="4668" y="2322"/>
                </a:lnTo>
                <a:lnTo>
                  <a:pt x="4846" y="2501"/>
                </a:lnTo>
                <a:lnTo>
                  <a:pt x="5072" y="2596"/>
                </a:lnTo>
                <a:lnTo>
                  <a:pt x="5215" y="2608"/>
                </a:lnTo>
                <a:lnTo>
                  <a:pt x="6513" y="2608"/>
                </a:lnTo>
                <a:lnTo>
                  <a:pt x="6644" y="2596"/>
                </a:lnTo>
                <a:lnTo>
                  <a:pt x="6882" y="2501"/>
                </a:lnTo>
                <a:lnTo>
                  <a:pt x="7061" y="2322"/>
                </a:lnTo>
                <a:lnTo>
                  <a:pt x="7156" y="2084"/>
                </a:lnTo>
                <a:lnTo>
                  <a:pt x="7168" y="1953"/>
                </a:lnTo>
                <a:lnTo>
                  <a:pt x="7168" y="655"/>
                </a:lnTo>
                <a:lnTo>
                  <a:pt x="7156" y="524"/>
                </a:lnTo>
                <a:lnTo>
                  <a:pt x="7061" y="286"/>
                </a:lnTo>
                <a:lnTo>
                  <a:pt x="6882" y="107"/>
                </a:lnTo>
                <a:lnTo>
                  <a:pt x="6644" y="12"/>
                </a:lnTo>
                <a:lnTo>
                  <a:pt x="6513" y="0"/>
                </a:lnTo>
                <a:close/>
                <a:moveTo>
                  <a:pt x="5858" y="4560"/>
                </a:moveTo>
                <a:lnTo>
                  <a:pt x="5989" y="4572"/>
                </a:lnTo>
                <a:lnTo>
                  <a:pt x="6227" y="4668"/>
                </a:lnTo>
                <a:lnTo>
                  <a:pt x="6406" y="4846"/>
                </a:lnTo>
                <a:lnTo>
                  <a:pt x="6501" y="5084"/>
                </a:lnTo>
                <a:lnTo>
                  <a:pt x="6513" y="5215"/>
                </a:lnTo>
                <a:lnTo>
                  <a:pt x="6501" y="5346"/>
                </a:lnTo>
                <a:lnTo>
                  <a:pt x="6406" y="5584"/>
                </a:lnTo>
                <a:lnTo>
                  <a:pt x="6227" y="5751"/>
                </a:lnTo>
                <a:lnTo>
                  <a:pt x="5989" y="5858"/>
                </a:lnTo>
                <a:lnTo>
                  <a:pt x="5858" y="5870"/>
                </a:lnTo>
                <a:lnTo>
                  <a:pt x="5727" y="5858"/>
                </a:lnTo>
                <a:lnTo>
                  <a:pt x="5489" y="5751"/>
                </a:lnTo>
                <a:lnTo>
                  <a:pt x="5323" y="5584"/>
                </a:lnTo>
                <a:lnTo>
                  <a:pt x="5215" y="5346"/>
                </a:lnTo>
                <a:lnTo>
                  <a:pt x="5215" y="5215"/>
                </a:lnTo>
                <a:lnTo>
                  <a:pt x="5215" y="5084"/>
                </a:lnTo>
                <a:lnTo>
                  <a:pt x="5323" y="4846"/>
                </a:lnTo>
                <a:lnTo>
                  <a:pt x="5489" y="4668"/>
                </a:lnTo>
                <a:lnTo>
                  <a:pt x="5727" y="4572"/>
                </a:lnTo>
                <a:lnTo>
                  <a:pt x="5858" y="4560"/>
                </a:lnTo>
                <a:close/>
                <a:moveTo>
                  <a:pt x="5858" y="3906"/>
                </a:moveTo>
                <a:lnTo>
                  <a:pt x="5596" y="3929"/>
                </a:lnTo>
                <a:lnTo>
                  <a:pt x="5132" y="4132"/>
                </a:lnTo>
                <a:lnTo>
                  <a:pt x="4775" y="4477"/>
                </a:lnTo>
                <a:lnTo>
                  <a:pt x="4572" y="4941"/>
                </a:lnTo>
                <a:lnTo>
                  <a:pt x="4561" y="5215"/>
                </a:lnTo>
                <a:lnTo>
                  <a:pt x="4572" y="5477"/>
                </a:lnTo>
                <a:lnTo>
                  <a:pt x="4775" y="5942"/>
                </a:lnTo>
                <a:lnTo>
                  <a:pt x="5132" y="6299"/>
                </a:lnTo>
                <a:lnTo>
                  <a:pt x="5596" y="6501"/>
                </a:lnTo>
                <a:lnTo>
                  <a:pt x="5858" y="6513"/>
                </a:lnTo>
                <a:lnTo>
                  <a:pt x="6120" y="6501"/>
                </a:lnTo>
                <a:lnTo>
                  <a:pt x="6597" y="6299"/>
                </a:lnTo>
                <a:lnTo>
                  <a:pt x="6942" y="5942"/>
                </a:lnTo>
                <a:lnTo>
                  <a:pt x="7144" y="5477"/>
                </a:lnTo>
                <a:lnTo>
                  <a:pt x="7168" y="5215"/>
                </a:lnTo>
                <a:lnTo>
                  <a:pt x="7144" y="4941"/>
                </a:lnTo>
                <a:lnTo>
                  <a:pt x="6942" y="4477"/>
                </a:lnTo>
                <a:lnTo>
                  <a:pt x="6597" y="4132"/>
                </a:lnTo>
                <a:lnTo>
                  <a:pt x="6120" y="3929"/>
                </a:lnTo>
                <a:lnTo>
                  <a:pt x="5858" y="3906"/>
                </a:lnTo>
                <a:close/>
                <a:moveTo>
                  <a:pt x="5037" y="7168"/>
                </a:moveTo>
                <a:lnTo>
                  <a:pt x="4727" y="7239"/>
                </a:lnTo>
                <a:lnTo>
                  <a:pt x="4430" y="7359"/>
                </a:lnTo>
                <a:lnTo>
                  <a:pt x="4168" y="7537"/>
                </a:lnTo>
                <a:lnTo>
                  <a:pt x="3953" y="7751"/>
                </a:lnTo>
                <a:lnTo>
                  <a:pt x="3775" y="8013"/>
                </a:lnTo>
                <a:lnTo>
                  <a:pt x="3656" y="8311"/>
                </a:lnTo>
                <a:lnTo>
                  <a:pt x="3584" y="8621"/>
                </a:lnTo>
                <a:lnTo>
                  <a:pt x="3584" y="8799"/>
                </a:lnTo>
                <a:lnTo>
                  <a:pt x="3596" y="8918"/>
                </a:lnTo>
                <a:lnTo>
                  <a:pt x="3775" y="9097"/>
                </a:lnTo>
                <a:lnTo>
                  <a:pt x="3906" y="9121"/>
                </a:lnTo>
                <a:lnTo>
                  <a:pt x="4037" y="9097"/>
                </a:lnTo>
                <a:lnTo>
                  <a:pt x="4215" y="8918"/>
                </a:lnTo>
                <a:lnTo>
                  <a:pt x="4239" y="8799"/>
                </a:lnTo>
                <a:lnTo>
                  <a:pt x="4251" y="8597"/>
                </a:lnTo>
                <a:lnTo>
                  <a:pt x="4394" y="8240"/>
                </a:lnTo>
                <a:lnTo>
                  <a:pt x="4656" y="7978"/>
                </a:lnTo>
                <a:lnTo>
                  <a:pt x="5013" y="7835"/>
                </a:lnTo>
                <a:lnTo>
                  <a:pt x="5215" y="7823"/>
                </a:lnTo>
                <a:lnTo>
                  <a:pt x="6513" y="7823"/>
                </a:lnTo>
                <a:lnTo>
                  <a:pt x="6716" y="7835"/>
                </a:lnTo>
                <a:lnTo>
                  <a:pt x="7061" y="7978"/>
                </a:lnTo>
                <a:lnTo>
                  <a:pt x="7323" y="8240"/>
                </a:lnTo>
                <a:lnTo>
                  <a:pt x="7478" y="8597"/>
                </a:lnTo>
                <a:lnTo>
                  <a:pt x="7490" y="8799"/>
                </a:lnTo>
                <a:lnTo>
                  <a:pt x="7501" y="8918"/>
                </a:lnTo>
                <a:lnTo>
                  <a:pt x="7680" y="9097"/>
                </a:lnTo>
                <a:lnTo>
                  <a:pt x="7811" y="9121"/>
                </a:lnTo>
                <a:lnTo>
                  <a:pt x="7942" y="9097"/>
                </a:lnTo>
                <a:lnTo>
                  <a:pt x="8121" y="8918"/>
                </a:lnTo>
                <a:lnTo>
                  <a:pt x="8144" y="8799"/>
                </a:lnTo>
                <a:lnTo>
                  <a:pt x="8133" y="8621"/>
                </a:lnTo>
                <a:lnTo>
                  <a:pt x="8073" y="8311"/>
                </a:lnTo>
                <a:lnTo>
                  <a:pt x="7942" y="8013"/>
                </a:lnTo>
                <a:lnTo>
                  <a:pt x="7775" y="7751"/>
                </a:lnTo>
                <a:lnTo>
                  <a:pt x="7549" y="7537"/>
                </a:lnTo>
                <a:lnTo>
                  <a:pt x="7287" y="7359"/>
                </a:lnTo>
                <a:lnTo>
                  <a:pt x="7001" y="7239"/>
                </a:lnTo>
                <a:lnTo>
                  <a:pt x="6680" y="7168"/>
                </a:lnTo>
                <a:close/>
                <a:moveTo>
                  <a:pt x="1298" y="1310"/>
                </a:moveTo>
                <a:lnTo>
                  <a:pt x="1036" y="1322"/>
                </a:lnTo>
                <a:lnTo>
                  <a:pt x="572" y="1524"/>
                </a:lnTo>
                <a:lnTo>
                  <a:pt x="215" y="1870"/>
                </a:lnTo>
                <a:lnTo>
                  <a:pt x="24" y="2346"/>
                </a:lnTo>
                <a:lnTo>
                  <a:pt x="0" y="2608"/>
                </a:lnTo>
                <a:lnTo>
                  <a:pt x="0" y="9121"/>
                </a:lnTo>
                <a:lnTo>
                  <a:pt x="24" y="9383"/>
                </a:lnTo>
                <a:lnTo>
                  <a:pt x="215" y="9847"/>
                </a:lnTo>
                <a:lnTo>
                  <a:pt x="572" y="10204"/>
                </a:lnTo>
                <a:lnTo>
                  <a:pt x="1036" y="10407"/>
                </a:lnTo>
                <a:lnTo>
                  <a:pt x="1298" y="10419"/>
                </a:lnTo>
                <a:lnTo>
                  <a:pt x="10419" y="10419"/>
                </a:lnTo>
                <a:lnTo>
                  <a:pt x="10681" y="10407"/>
                </a:lnTo>
                <a:lnTo>
                  <a:pt x="11157" y="10204"/>
                </a:lnTo>
                <a:lnTo>
                  <a:pt x="11502" y="9847"/>
                </a:lnTo>
                <a:lnTo>
                  <a:pt x="11705" y="9383"/>
                </a:lnTo>
                <a:lnTo>
                  <a:pt x="11716" y="9121"/>
                </a:lnTo>
                <a:lnTo>
                  <a:pt x="11716" y="2608"/>
                </a:lnTo>
                <a:lnTo>
                  <a:pt x="11705" y="2346"/>
                </a:lnTo>
                <a:lnTo>
                  <a:pt x="11502" y="1881"/>
                </a:lnTo>
                <a:lnTo>
                  <a:pt x="11157" y="1524"/>
                </a:lnTo>
                <a:lnTo>
                  <a:pt x="10681" y="1322"/>
                </a:lnTo>
                <a:lnTo>
                  <a:pt x="10419" y="1310"/>
                </a:lnTo>
                <a:lnTo>
                  <a:pt x="8144" y="1310"/>
                </a:lnTo>
                <a:lnTo>
                  <a:pt x="8013" y="1322"/>
                </a:lnTo>
                <a:lnTo>
                  <a:pt x="7835" y="1489"/>
                </a:lnTo>
                <a:lnTo>
                  <a:pt x="7811" y="1620"/>
                </a:lnTo>
                <a:lnTo>
                  <a:pt x="7835" y="1739"/>
                </a:lnTo>
                <a:lnTo>
                  <a:pt x="8002" y="1929"/>
                </a:lnTo>
                <a:lnTo>
                  <a:pt x="8121" y="1953"/>
                </a:lnTo>
                <a:lnTo>
                  <a:pt x="10419" y="1953"/>
                </a:lnTo>
                <a:lnTo>
                  <a:pt x="10550" y="1965"/>
                </a:lnTo>
                <a:lnTo>
                  <a:pt x="10788" y="2060"/>
                </a:lnTo>
                <a:lnTo>
                  <a:pt x="10966" y="2239"/>
                </a:lnTo>
                <a:lnTo>
                  <a:pt x="11062" y="2477"/>
                </a:lnTo>
                <a:lnTo>
                  <a:pt x="11073" y="2608"/>
                </a:lnTo>
                <a:lnTo>
                  <a:pt x="11073" y="9121"/>
                </a:lnTo>
                <a:lnTo>
                  <a:pt x="11062" y="9252"/>
                </a:lnTo>
                <a:lnTo>
                  <a:pt x="10966" y="9490"/>
                </a:lnTo>
                <a:lnTo>
                  <a:pt x="10788" y="9668"/>
                </a:lnTo>
                <a:lnTo>
                  <a:pt x="10550" y="9764"/>
                </a:lnTo>
                <a:lnTo>
                  <a:pt x="10419" y="9776"/>
                </a:lnTo>
                <a:lnTo>
                  <a:pt x="1298" y="9776"/>
                </a:lnTo>
                <a:lnTo>
                  <a:pt x="1167" y="9764"/>
                </a:lnTo>
                <a:lnTo>
                  <a:pt x="941" y="9668"/>
                </a:lnTo>
                <a:lnTo>
                  <a:pt x="762" y="9490"/>
                </a:lnTo>
                <a:lnTo>
                  <a:pt x="655" y="9252"/>
                </a:lnTo>
                <a:lnTo>
                  <a:pt x="655" y="9121"/>
                </a:lnTo>
                <a:lnTo>
                  <a:pt x="655" y="2608"/>
                </a:lnTo>
                <a:lnTo>
                  <a:pt x="655" y="2477"/>
                </a:lnTo>
                <a:lnTo>
                  <a:pt x="762" y="2239"/>
                </a:lnTo>
                <a:lnTo>
                  <a:pt x="941" y="2060"/>
                </a:lnTo>
                <a:lnTo>
                  <a:pt x="1167" y="1965"/>
                </a:lnTo>
                <a:lnTo>
                  <a:pt x="1298" y="1953"/>
                </a:lnTo>
                <a:lnTo>
                  <a:pt x="3584" y="1953"/>
                </a:lnTo>
                <a:lnTo>
                  <a:pt x="3715" y="1941"/>
                </a:lnTo>
                <a:lnTo>
                  <a:pt x="3894" y="1762"/>
                </a:lnTo>
                <a:lnTo>
                  <a:pt x="3906" y="1631"/>
                </a:lnTo>
                <a:lnTo>
                  <a:pt x="3894" y="1500"/>
                </a:lnTo>
                <a:lnTo>
                  <a:pt x="3715" y="1322"/>
                </a:lnTo>
                <a:lnTo>
                  <a:pt x="3584" y="131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60"/>
          <p:cNvSpPr/>
          <p:nvPr/>
        </p:nvSpPr>
        <p:spPr>
          <a:xfrm>
            <a:off x="7196312" y="3971285"/>
            <a:ext cx="508283" cy="581413"/>
          </a:xfrm>
          <a:custGeom>
            <a:avLst/>
            <a:gdLst/>
            <a:ahLst/>
            <a:cxnLst/>
            <a:rect l="l" t="t" r="r" b="b"/>
            <a:pathLst>
              <a:path w="9098" h="10407" extrusionOk="0">
                <a:moveTo>
                  <a:pt x="4537" y="643"/>
                </a:moveTo>
                <a:lnTo>
                  <a:pt x="4763" y="655"/>
                </a:lnTo>
                <a:lnTo>
                  <a:pt x="5204" y="726"/>
                </a:lnTo>
                <a:lnTo>
                  <a:pt x="5632" y="881"/>
                </a:lnTo>
                <a:lnTo>
                  <a:pt x="6013" y="1096"/>
                </a:lnTo>
                <a:lnTo>
                  <a:pt x="6192" y="1238"/>
                </a:lnTo>
                <a:lnTo>
                  <a:pt x="6371" y="1381"/>
                </a:lnTo>
                <a:lnTo>
                  <a:pt x="6656" y="1727"/>
                </a:lnTo>
                <a:lnTo>
                  <a:pt x="6883" y="2108"/>
                </a:lnTo>
                <a:lnTo>
                  <a:pt x="7049" y="2524"/>
                </a:lnTo>
                <a:lnTo>
                  <a:pt x="7097" y="2751"/>
                </a:lnTo>
                <a:lnTo>
                  <a:pt x="7180" y="3191"/>
                </a:lnTo>
                <a:lnTo>
                  <a:pt x="7633" y="3263"/>
                </a:lnTo>
                <a:lnTo>
                  <a:pt x="7799" y="3310"/>
                </a:lnTo>
                <a:lnTo>
                  <a:pt x="8109" y="3501"/>
                </a:lnTo>
                <a:lnTo>
                  <a:pt x="8228" y="3632"/>
                </a:lnTo>
                <a:lnTo>
                  <a:pt x="8323" y="3786"/>
                </a:lnTo>
                <a:lnTo>
                  <a:pt x="8430" y="4120"/>
                </a:lnTo>
                <a:lnTo>
                  <a:pt x="8418" y="4298"/>
                </a:lnTo>
                <a:lnTo>
                  <a:pt x="8395" y="4477"/>
                </a:lnTo>
                <a:lnTo>
                  <a:pt x="8240" y="4799"/>
                </a:lnTo>
                <a:lnTo>
                  <a:pt x="8121" y="4929"/>
                </a:lnTo>
                <a:lnTo>
                  <a:pt x="7978" y="5037"/>
                </a:lnTo>
                <a:lnTo>
                  <a:pt x="7656" y="5180"/>
                </a:lnTo>
                <a:lnTo>
                  <a:pt x="7478" y="5203"/>
                </a:lnTo>
                <a:lnTo>
                  <a:pt x="1608" y="5203"/>
                </a:lnTo>
                <a:lnTo>
                  <a:pt x="1429" y="5180"/>
                </a:lnTo>
                <a:lnTo>
                  <a:pt x="1096" y="5037"/>
                </a:lnTo>
                <a:lnTo>
                  <a:pt x="965" y="4929"/>
                </a:lnTo>
                <a:lnTo>
                  <a:pt x="834" y="4799"/>
                </a:lnTo>
                <a:lnTo>
                  <a:pt x="691" y="4477"/>
                </a:lnTo>
                <a:lnTo>
                  <a:pt x="655" y="4298"/>
                </a:lnTo>
                <a:lnTo>
                  <a:pt x="655" y="4120"/>
                </a:lnTo>
                <a:lnTo>
                  <a:pt x="751" y="3786"/>
                </a:lnTo>
                <a:lnTo>
                  <a:pt x="858" y="3632"/>
                </a:lnTo>
                <a:lnTo>
                  <a:pt x="977" y="3501"/>
                </a:lnTo>
                <a:lnTo>
                  <a:pt x="1274" y="3310"/>
                </a:lnTo>
                <a:lnTo>
                  <a:pt x="1453" y="3263"/>
                </a:lnTo>
                <a:lnTo>
                  <a:pt x="1894" y="3191"/>
                </a:lnTo>
                <a:lnTo>
                  <a:pt x="1989" y="2751"/>
                </a:lnTo>
                <a:lnTo>
                  <a:pt x="2036" y="2524"/>
                </a:lnTo>
                <a:lnTo>
                  <a:pt x="2191" y="2108"/>
                </a:lnTo>
                <a:lnTo>
                  <a:pt x="2429" y="1727"/>
                </a:lnTo>
                <a:lnTo>
                  <a:pt x="2715" y="1381"/>
                </a:lnTo>
                <a:lnTo>
                  <a:pt x="2882" y="1238"/>
                </a:lnTo>
                <a:lnTo>
                  <a:pt x="3060" y="1096"/>
                </a:lnTo>
                <a:lnTo>
                  <a:pt x="3453" y="881"/>
                </a:lnTo>
                <a:lnTo>
                  <a:pt x="3870" y="726"/>
                </a:lnTo>
                <a:lnTo>
                  <a:pt x="4311" y="655"/>
                </a:lnTo>
                <a:lnTo>
                  <a:pt x="4537" y="643"/>
                </a:lnTo>
                <a:close/>
                <a:moveTo>
                  <a:pt x="4251" y="0"/>
                </a:moveTo>
                <a:lnTo>
                  <a:pt x="3703" y="95"/>
                </a:lnTo>
                <a:lnTo>
                  <a:pt x="3180" y="286"/>
                </a:lnTo>
                <a:lnTo>
                  <a:pt x="2691" y="560"/>
                </a:lnTo>
                <a:lnTo>
                  <a:pt x="2477" y="738"/>
                </a:lnTo>
                <a:lnTo>
                  <a:pt x="2263" y="917"/>
                </a:lnTo>
                <a:lnTo>
                  <a:pt x="1894" y="1346"/>
                </a:lnTo>
                <a:lnTo>
                  <a:pt x="1608" y="1822"/>
                </a:lnTo>
                <a:lnTo>
                  <a:pt x="1405" y="2346"/>
                </a:lnTo>
                <a:lnTo>
                  <a:pt x="1346" y="2620"/>
                </a:lnTo>
                <a:lnTo>
                  <a:pt x="1048" y="2691"/>
                </a:lnTo>
                <a:lnTo>
                  <a:pt x="536" y="3001"/>
                </a:lnTo>
                <a:lnTo>
                  <a:pt x="334" y="3227"/>
                </a:lnTo>
                <a:lnTo>
                  <a:pt x="167" y="3477"/>
                </a:lnTo>
                <a:lnTo>
                  <a:pt x="0" y="4060"/>
                </a:lnTo>
                <a:lnTo>
                  <a:pt x="0" y="4358"/>
                </a:lnTo>
                <a:lnTo>
                  <a:pt x="12" y="4513"/>
                </a:lnTo>
                <a:lnTo>
                  <a:pt x="96" y="4799"/>
                </a:lnTo>
                <a:lnTo>
                  <a:pt x="310" y="5191"/>
                </a:lnTo>
                <a:lnTo>
                  <a:pt x="512" y="5418"/>
                </a:lnTo>
                <a:lnTo>
                  <a:pt x="751" y="5608"/>
                </a:lnTo>
                <a:lnTo>
                  <a:pt x="1167" y="5787"/>
                </a:lnTo>
                <a:lnTo>
                  <a:pt x="1453" y="5846"/>
                </a:lnTo>
                <a:lnTo>
                  <a:pt x="7633" y="5846"/>
                </a:lnTo>
                <a:lnTo>
                  <a:pt x="7942" y="5787"/>
                </a:lnTo>
                <a:lnTo>
                  <a:pt x="8240" y="5656"/>
                </a:lnTo>
                <a:lnTo>
                  <a:pt x="8502" y="5489"/>
                </a:lnTo>
                <a:lnTo>
                  <a:pt x="8621" y="5370"/>
                </a:lnTo>
                <a:lnTo>
                  <a:pt x="8621" y="5382"/>
                </a:lnTo>
                <a:lnTo>
                  <a:pt x="8740" y="5263"/>
                </a:lnTo>
                <a:lnTo>
                  <a:pt x="8907" y="4989"/>
                </a:lnTo>
                <a:lnTo>
                  <a:pt x="9038" y="4703"/>
                </a:lnTo>
                <a:lnTo>
                  <a:pt x="9097" y="4382"/>
                </a:lnTo>
                <a:lnTo>
                  <a:pt x="9097" y="4227"/>
                </a:lnTo>
                <a:lnTo>
                  <a:pt x="9073" y="3941"/>
                </a:lnTo>
                <a:lnTo>
                  <a:pt x="8883" y="3405"/>
                </a:lnTo>
                <a:lnTo>
                  <a:pt x="8716" y="3167"/>
                </a:lnTo>
                <a:lnTo>
                  <a:pt x="8514" y="2965"/>
                </a:lnTo>
                <a:lnTo>
                  <a:pt x="8014" y="2679"/>
                </a:lnTo>
                <a:lnTo>
                  <a:pt x="7728" y="2620"/>
                </a:lnTo>
                <a:lnTo>
                  <a:pt x="7668" y="2346"/>
                </a:lnTo>
                <a:lnTo>
                  <a:pt x="7466" y="1822"/>
                </a:lnTo>
                <a:lnTo>
                  <a:pt x="7180" y="1346"/>
                </a:lnTo>
                <a:lnTo>
                  <a:pt x="6823" y="917"/>
                </a:lnTo>
                <a:lnTo>
                  <a:pt x="6609" y="738"/>
                </a:lnTo>
                <a:lnTo>
                  <a:pt x="6382" y="560"/>
                </a:lnTo>
                <a:lnTo>
                  <a:pt x="5894" y="286"/>
                </a:lnTo>
                <a:lnTo>
                  <a:pt x="5370" y="95"/>
                </a:lnTo>
                <a:lnTo>
                  <a:pt x="4823" y="0"/>
                </a:lnTo>
                <a:close/>
                <a:moveTo>
                  <a:pt x="2572" y="6489"/>
                </a:moveTo>
                <a:lnTo>
                  <a:pt x="2429" y="6537"/>
                </a:lnTo>
                <a:lnTo>
                  <a:pt x="2346" y="6608"/>
                </a:lnTo>
                <a:lnTo>
                  <a:pt x="2287" y="6716"/>
                </a:lnTo>
                <a:lnTo>
                  <a:pt x="2251" y="6846"/>
                </a:lnTo>
                <a:lnTo>
                  <a:pt x="2298" y="6966"/>
                </a:lnTo>
                <a:lnTo>
                  <a:pt x="3703" y="9835"/>
                </a:lnTo>
                <a:lnTo>
                  <a:pt x="3763" y="9954"/>
                </a:lnTo>
                <a:lnTo>
                  <a:pt x="3942" y="10157"/>
                </a:lnTo>
                <a:lnTo>
                  <a:pt x="4037" y="10240"/>
                </a:lnTo>
                <a:lnTo>
                  <a:pt x="4156" y="10311"/>
                </a:lnTo>
                <a:lnTo>
                  <a:pt x="4406" y="10395"/>
                </a:lnTo>
                <a:lnTo>
                  <a:pt x="4537" y="10407"/>
                </a:lnTo>
                <a:lnTo>
                  <a:pt x="4680" y="10395"/>
                </a:lnTo>
                <a:lnTo>
                  <a:pt x="4930" y="10311"/>
                </a:lnTo>
                <a:lnTo>
                  <a:pt x="5037" y="10240"/>
                </a:lnTo>
                <a:lnTo>
                  <a:pt x="5144" y="10157"/>
                </a:lnTo>
                <a:lnTo>
                  <a:pt x="5311" y="9942"/>
                </a:lnTo>
                <a:lnTo>
                  <a:pt x="5358" y="9835"/>
                </a:lnTo>
                <a:lnTo>
                  <a:pt x="6787" y="6977"/>
                </a:lnTo>
                <a:lnTo>
                  <a:pt x="6811" y="6906"/>
                </a:lnTo>
                <a:lnTo>
                  <a:pt x="6823" y="6823"/>
                </a:lnTo>
                <a:lnTo>
                  <a:pt x="6811" y="6716"/>
                </a:lnTo>
                <a:lnTo>
                  <a:pt x="6752" y="6620"/>
                </a:lnTo>
                <a:lnTo>
                  <a:pt x="6680" y="6549"/>
                </a:lnTo>
                <a:lnTo>
                  <a:pt x="6573" y="6513"/>
                </a:lnTo>
                <a:lnTo>
                  <a:pt x="6466" y="6489"/>
                </a:lnTo>
                <a:lnTo>
                  <a:pt x="6359" y="6537"/>
                </a:lnTo>
                <a:lnTo>
                  <a:pt x="6263" y="6585"/>
                </a:lnTo>
                <a:lnTo>
                  <a:pt x="6204" y="6680"/>
                </a:lnTo>
                <a:lnTo>
                  <a:pt x="4799" y="9549"/>
                </a:lnTo>
                <a:lnTo>
                  <a:pt x="4763" y="9621"/>
                </a:lnTo>
                <a:lnTo>
                  <a:pt x="4692" y="9680"/>
                </a:lnTo>
                <a:lnTo>
                  <a:pt x="4632" y="9716"/>
                </a:lnTo>
                <a:lnTo>
                  <a:pt x="4549" y="9740"/>
                </a:lnTo>
                <a:lnTo>
                  <a:pt x="4465" y="9716"/>
                </a:lnTo>
                <a:lnTo>
                  <a:pt x="4394" y="9680"/>
                </a:lnTo>
                <a:lnTo>
                  <a:pt x="4334" y="9621"/>
                </a:lnTo>
                <a:lnTo>
                  <a:pt x="4287" y="9549"/>
                </a:lnTo>
                <a:lnTo>
                  <a:pt x="2882" y="6680"/>
                </a:lnTo>
                <a:lnTo>
                  <a:pt x="2810" y="6573"/>
                </a:lnTo>
                <a:lnTo>
                  <a:pt x="2691" y="6513"/>
                </a:lnTo>
                <a:lnTo>
                  <a:pt x="2572" y="6489"/>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60"/>
          <p:cNvSpPr/>
          <p:nvPr/>
        </p:nvSpPr>
        <p:spPr>
          <a:xfrm>
            <a:off x="9470578" y="1469475"/>
            <a:ext cx="436437" cy="582139"/>
          </a:xfrm>
          <a:custGeom>
            <a:avLst/>
            <a:gdLst/>
            <a:ahLst/>
            <a:cxnLst/>
            <a:rect l="l" t="t" r="r" b="b"/>
            <a:pathLst>
              <a:path w="7812" h="10420" extrusionOk="0">
                <a:moveTo>
                  <a:pt x="1787" y="656"/>
                </a:moveTo>
                <a:lnTo>
                  <a:pt x="1894" y="668"/>
                </a:lnTo>
                <a:lnTo>
                  <a:pt x="2060" y="739"/>
                </a:lnTo>
                <a:lnTo>
                  <a:pt x="2191" y="870"/>
                </a:lnTo>
                <a:lnTo>
                  <a:pt x="2275" y="1049"/>
                </a:lnTo>
                <a:lnTo>
                  <a:pt x="2275" y="1144"/>
                </a:lnTo>
                <a:lnTo>
                  <a:pt x="2275" y="5216"/>
                </a:lnTo>
                <a:lnTo>
                  <a:pt x="1453" y="5216"/>
                </a:lnTo>
                <a:lnTo>
                  <a:pt x="1298" y="5252"/>
                </a:lnTo>
                <a:lnTo>
                  <a:pt x="1298" y="1144"/>
                </a:lnTo>
                <a:lnTo>
                  <a:pt x="1310" y="1049"/>
                </a:lnTo>
                <a:lnTo>
                  <a:pt x="1382" y="870"/>
                </a:lnTo>
                <a:lnTo>
                  <a:pt x="1513" y="739"/>
                </a:lnTo>
                <a:lnTo>
                  <a:pt x="1691" y="668"/>
                </a:lnTo>
                <a:lnTo>
                  <a:pt x="1787" y="656"/>
                </a:lnTo>
                <a:close/>
                <a:moveTo>
                  <a:pt x="3513" y="3263"/>
                </a:moveTo>
                <a:lnTo>
                  <a:pt x="3692" y="3347"/>
                </a:lnTo>
                <a:lnTo>
                  <a:pt x="3823" y="3478"/>
                </a:lnTo>
                <a:lnTo>
                  <a:pt x="3894" y="3644"/>
                </a:lnTo>
                <a:lnTo>
                  <a:pt x="3906" y="3751"/>
                </a:lnTo>
                <a:lnTo>
                  <a:pt x="3906" y="5395"/>
                </a:lnTo>
                <a:lnTo>
                  <a:pt x="3751" y="5311"/>
                </a:lnTo>
                <a:lnTo>
                  <a:pt x="3430" y="5216"/>
                </a:lnTo>
                <a:lnTo>
                  <a:pt x="2930" y="5216"/>
                </a:lnTo>
                <a:lnTo>
                  <a:pt x="2930" y="3751"/>
                </a:lnTo>
                <a:lnTo>
                  <a:pt x="2930" y="3644"/>
                </a:lnTo>
                <a:lnTo>
                  <a:pt x="3013" y="3478"/>
                </a:lnTo>
                <a:lnTo>
                  <a:pt x="3144" y="3347"/>
                </a:lnTo>
                <a:lnTo>
                  <a:pt x="3311" y="3263"/>
                </a:lnTo>
                <a:close/>
                <a:moveTo>
                  <a:pt x="5037" y="3906"/>
                </a:moveTo>
                <a:lnTo>
                  <a:pt x="5144" y="3918"/>
                </a:lnTo>
                <a:lnTo>
                  <a:pt x="5323" y="3990"/>
                </a:lnTo>
                <a:lnTo>
                  <a:pt x="5454" y="4121"/>
                </a:lnTo>
                <a:lnTo>
                  <a:pt x="5525" y="4299"/>
                </a:lnTo>
                <a:lnTo>
                  <a:pt x="5525" y="4394"/>
                </a:lnTo>
                <a:lnTo>
                  <a:pt x="5525" y="5704"/>
                </a:lnTo>
                <a:lnTo>
                  <a:pt x="5525" y="5799"/>
                </a:lnTo>
                <a:lnTo>
                  <a:pt x="5454" y="5978"/>
                </a:lnTo>
                <a:lnTo>
                  <a:pt x="5323" y="6109"/>
                </a:lnTo>
                <a:lnTo>
                  <a:pt x="5144" y="6180"/>
                </a:lnTo>
                <a:lnTo>
                  <a:pt x="5037" y="6192"/>
                </a:lnTo>
                <a:lnTo>
                  <a:pt x="4942" y="6180"/>
                </a:lnTo>
                <a:lnTo>
                  <a:pt x="4763" y="6109"/>
                </a:lnTo>
                <a:lnTo>
                  <a:pt x="4632" y="5978"/>
                </a:lnTo>
                <a:lnTo>
                  <a:pt x="4561" y="5799"/>
                </a:lnTo>
                <a:lnTo>
                  <a:pt x="4549" y="5704"/>
                </a:lnTo>
                <a:lnTo>
                  <a:pt x="4549" y="4394"/>
                </a:lnTo>
                <a:lnTo>
                  <a:pt x="4561" y="4299"/>
                </a:lnTo>
                <a:lnTo>
                  <a:pt x="4632" y="4121"/>
                </a:lnTo>
                <a:lnTo>
                  <a:pt x="4763" y="3990"/>
                </a:lnTo>
                <a:lnTo>
                  <a:pt x="4942" y="3918"/>
                </a:lnTo>
                <a:lnTo>
                  <a:pt x="5037" y="3906"/>
                </a:lnTo>
                <a:close/>
                <a:moveTo>
                  <a:pt x="6668" y="4561"/>
                </a:moveTo>
                <a:lnTo>
                  <a:pt x="6776" y="4573"/>
                </a:lnTo>
                <a:lnTo>
                  <a:pt x="6942" y="4645"/>
                </a:lnTo>
                <a:lnTo>
                  <a:pt x="7073" y="4775"/>
                </a:lnTo>
                <a:lnTo>
                  <a:pt x="7157" y="4954"/>
                </a:lnTo>
                <a:lnTo>
                  <a:pt x="7157" y="5049"/>
                </a:lnTo>
                <a:lnTo>
                  <a:pt x="7157" y="6192"/>
                </a:lnTo>
                <a:lnTo>
                  <a:pt x="7157" y="6288"/>
                </a:lnTo>
                <a:lnTo>
                  <a:pt x="7073" y="6466"/>
                </a:lnTo>
                <a:lnTo>
                  <a:pt x="6942" y="6597"/>
                </a:lnTo>
                <a:lnTo>
                  <a:pt x="6776" y="6669"/>
                </a:lnTo>
                <a:lnTo>
                  <a:pt x="6668" y="6681"/>
                </a:lnTo>
                <a:lnTo>
                  <a:pt x="6573" y="6669"/>
                </a:lnTo>
                <a:lnTo>
                  <a:pt x="6395" y="6597"/>
                </a:lnTo>
                <a:lnTo>
                  <a:pt x="6264" y="6466"/>
                </a:lnTo>
                <a:lnTo>
                  <a:pt x="6192" y="6288"/>
                </a:lnTo>
                <a:lnTo>
                  <a:pt x="6180" y="6192"/>
                </a:lnTo>
                <a:lnTo>
                  <a:pt x="6180" y="5049"/>
                </a:lnTo>
                <a:lnTo>
                  <a:pt x="6192" y="4954"/>
                </a:lnTo>
                <a:lnTo>
                  <a:pt x="6264" y="4775"/>
                </a:lnTo>
                <a:lnTo>
                  <a:pt x="6395" y="4645"/>
                </a:lnTo>
                <a:lnTo>
                  <a:pt x="6573" y="4573"/>
                </a:lnTo>
                <a:lnTo>
                  <a:pt x="6668" y="4561"/>
                </a:lnTo>
                <a:close/>
                <a:moveTo>
                  <a:pt x="3251" y="5859"/>
                </a:moveTo>
                <a:lnTo>
                  <a:pt x="3382" y="5871"/>
                </a:lnTo>
                <a:lnTo>
                  <a:pt x="3620" y="5966"/>
                </a:lnTo>
                <a:lnTo>
                  <a:pt x="3799" y="6145"/>
                </a:lnTo>
                <a:lnTo>
                  <a:pt x="3894" y="6383"/>
                </a:lnTo>
                <a:lnTo>
                  <a:pt x="3906" y="6514"/>
                </a:lnTo>
                <a:lnTo>
                  <a:pt x="3894" y="6645"/>
                </a:lnTo>
                <a:lnTo>
                  <a:pt x="3799" y="6883"/>
                </a:lnTo>
                <a:lnTo>
                  <a:pt x="3620" y="7062"/>
                </a:lnTo>
                <a:lnTo>
                  <a:pt x="3382" y="7157"/>
                </a:lnTo>
                <a:lnTo>
                  <a:pt x="3251" y="7169"/>
                </a:lnTo>
                <a:lnTo>
                  <a:pt x="2275" y="7169"/>
                </a:lnTo>
                <a:lnTo>
                  <a:pt x="2144" y="7181"/>
                </a:lnTo>
                <a:lnTo>
                  <a:pt x="1965" y="7359"/>
                </a:lnTo>
                <a:lnTo>
                  <a:pt x="1953" y="7490"/>
                </a:lnTo>
                <a:lnTo>
                  <a:pt x="1965" y="7621"/>
                </a:lnTo>
                <a:lnTo>
                  <a:pt x="2144" y="7800"/>
                </a:lnTo>
                <a:lnTo>
                  <a:pt x="2275" y="7824"/>
                </a:lnTo>
                <a:lnTo>
                  <a:pt x="3251" y="7824"/>
                </a:lnTo>
                <a:lnTo>
                  <a:pt x="3489" y="7800"/>
                </a:lnTo>
                <a:lnTo>
                  <a:pt x="3918" y="7633"/>
                </a:lnTo>
                <a:lnTo>
                  <a:pt x="4263" y="7347"/>
                </a:lnTo>
                <a:lnTo>
                  <a:pt x="4489" y="6943"/>
                </a:lnTo>
                <a:lnTo>
                  <a:pt x="4537" y="6716"/>
                </a:lnTo>
                <a:lnTo>
                  <a:pt x="4644" y="6764"/>
                </a:lnTo>
                <a:lnTo>
                  <a:pt x="4894" y="6835"/>
                </a:lnTo>
                <a:lnTo>
                  <a:pt x="5037" y="6847"/>
                </a:lnTo>
                <a:lnTo>
                  <a:pt x="5204" y="6835"/>
                </a:lnTo>
                <a:lnTo>
                  <a:pt x="5502" y="6740"/>
                </a:lnTo>
                <a:lnTo>
                  <a:pt x="5644" y="6669"/>
                </a:lnTo>
                <a:lnTo>
                  <a:pt x="5716" y="6812"/>
                </a:lnTo>
                <a:lnTo>
                  <a:pt x="5918" y="7050"/>
                </a:lnTo>
                <a:lnTo>
                  <a:pt x="6192" y="7228"/>
                </a:lnTo>
                <a:lnTo>
                  <a:pt x="6502" y="7324"/>
                </a:lnTo>
                <a:lnTo>
                  <a:pt x="6668" y="7335"/>
                </a:lnTo>
                <a:lnTo>
                  <a:pt x="6799" y="7324"/>
                </a:lnTo>
                <a:lnTo>
                  <a:pt x="7049" y="7264"/>
                </a:lnTo>
                <a:lnTo>
                  <a:pt x="7157" y="7216"/>
                </a:lnTo>
                <a:lnTo>
                  <a:pt x="7157" y="7812"/>
                </a:lnTo>
                <a:lnTo>
                  <a:pt x="7145" y="8026"/>
                </a:lnTo>
                <a:lnTo>
                  <a:pt x="7061" y="8407"/>
                </a:lnTo>
                <a:lnTo>
                  <a:pt x="6906" y="8764"/>
                </a:lnTo>
                <a:lnTo>
                  <a:pt x="6668" y="9074"/>
                </a:lnTo>
                <a:lnTo>
                  <a:pt x="6395" y="9336"/>
                </a:lnTo>
                <a:lnTo>
                  <a:pt x="6061" y="9538"/>
                </a:lnTo>
                <a:lnTo>
                  <a:pt x="5692" y="9681"/>
                </a:lnTo>
                <a:lnTo>
                  <a:pt x="5311" y="9764"/>
                </a:lnTo>
                <a:lnTo>
                  <a:pt x="3334" y="9764"/>
                </a:lnTo>
                <a:lnTo>
                  <a:pt x="3073" y="9752"/>
                </a:lnTo>
                <a:lnTo>
                  <a:pt x="2584" y="9633"/>
                </a:lnTo>
                <a:lnTo>
                  <a:pt x="2346" y="9514"/>
                </a:lnTo>
                <a:lnTo>
                  <a:pt x="1108" y="8836"/>
                </a:lnTo>
                <a:lnTo>
                  <a:pt x="1001" y="8764"/>
                </a:lnTo>
                <a:lnTo>
                  <a:pt x="834" y="8598"/>
                </a:lnTo>
                <a:lnTo>
                  <a:pt x="715" y="8395"/>
                </a:lnTo>
                <a:lnTo>
                  <a:pt x="655" y="8169"/>
                </a:lnTo>
                <a:lnTo>
                  <a:pt x="644" y="8038"/>
                </a:lnTo>
                <a:lnTo>
                  <a:pt x="644" y="6835"/>
                </a:lnTo>
                <a:lnTo>
                  <a:pt x="655" y="6645"/>
                </a:lnTo>
                <a:lnTo>
                  <a:pt x="810" y="6288"/>
                </a:lnTo>
                <a:lnTo>
                  <a:pt x="1072" y="6026"/>
                </a:lnTo>
                <a:lnTo>
                  <a:pt x="1429" y="5871"/>
                </a:lnTo>
                <a:lnTo>
                  <a:pt x="1620" y="5859"/>
                </a:lnTo>
                <a:close/>
                <a:moveTo>
                  <a:pt x="1787" y="1"/>
                </a:moveTo>
                <a:lnTo>
                  <a:pt x="1560" y="25"/>
                </a:lnTo>
                <a:lnTo>
                  <a:pt x="1144" y="191"/>
                </a:lnTo>
                <a:lnTo>
                  <a:pt x="834" y="501"/>
                </a:lnTo>
                <a:lnTo>
                  <a:pt x="667" y="918"/>
                </a:lnTo>
                <a:lnTo>
                  <a:pt x="644" y="1144"/>
                </a:lnTo>
                <a:lnTo>
                  <a:pt x="644" y="5538"/>
                </a:lnTo>
                <a:lnTo>
                  <a:pt x="501" y="5657"/>
                </a:lnTo>
                <a:lnTo>
                  <a:pt x="263" y="5942"/>
                </a:lnTo>
                <a:lnTo>
                  <a:pt x="96" y="6276"/>
                </a:lnTo>
                <a:lnTo>
                  <a:pt x="1" y="6645"/>
                </a:lnTo>
                <a:lnTo>
                  <a:pt x="1" y="6847"/>
                </a:lnTo>
                <a:lnTo>
                  <a:pt x="1" y="8050"/>
                </a:lnTo>
                <a:lnTo>
                  <a:pt x="12" y="8252"/>
                </a:lnTo>
                <a:lnTo>
                  <a:pt x="120" y="8657"/>
                </a:lnTo>
                <a:lnTo>
                  <a:pt x="322" y="9002"/>
                </a:lnTo>
                <a:lnTo>
                  <a:pt x="620" y="9300"/>
                </a:lnTo>
                <a:lnTo>
                  <a:pt x="798" y="9407"/>
                </a:lnTo>
                <a:lnTo>
                  <a:pt x="2037" y="10086"/>
                </a:lnTo>
                <a:lnTo>
                  <a:pt x="2334" y="10241"/>
                </a:lnTo>
                <a:lnTo>
                  <a:pt x="3001" y="10407"/>
                </a:lnTo>
                <a:lnTo>
                  <a:pt x="3334" y="10419"/>
                </a:lnTo>
                <a:lnTo>
                  <a:pt x="5382" y="10419"/>
                </a:lnTo>
                <a:lnTo>
                  <a:pt x="5906" y="10312"/>
                </a:lnTo>
                <a:lnTo>
                  <a:pt x="6395" y="10122"/>
                </a:lnTo>
                <a:lnTo>
                  <a:pt x="6823" y="9836"/>
                </a:lnTo>
                <a:lnTo>
                  <a:pt x="7192" y="9491"/>
                </a:lnTo>
                <a:lnTo>
                  <a:pt x="7478" y="9074"/>
                </a:lnTo>
                <a:lnTo>
                  <a:pt x="7692" y="8609"/>
                </a:lnTo>
                <a:lnTo>
                  <a:pt x="7800" y="8109"/>
                </a:lnTo>
                <a:lnTo>
                  <a:pt x="7811" y="7847"/>
                </a:lnTo>
                <a:lnTo>
                  <a:pt x="7811" y="5049"/>
                </a:lnTo>
                <a:lnTo>
                  <a:pt x="7800" y="4811"/>
                </a:lnTo>
                <a:lnTo>
                  <a:pt x="7621" y="4406"/>
                </a:lnTo>
                <a:lnTo>
                  <a:pt x="7311" y="4097"/>
                </a:lnTo>
                <a:lnTo>
                  <a:pt x="6906" y="3930"/>
                </a:lnTo>
                <a:lnTo>
                  <a:pt x="6668" y="3906"/>
                </a:lnTo>
                <a:lnTo>
                  <a:pt x="6525" y="3918"/>
                </a:lnTo>
                <a:lnTo>
                  <a:pt x="6252" y="3990"/>
                </a:lnTo>
                <a:lnTo>
                  <a:pt x="6133" y="4049"/>
                </a:lnTo>
                <a:lnTo>
                  <a:pt x="6061" y="3882"/>
                </a:lnTo>
                <a:lnTo>
                  <a:pt x="5859" y="3597"/>
                </a:lnTo>
                <a:lnTo>
                  <a:pt x="5573" y="3382"/>
                </a:lnTo>
                <a:lnTo>
                  <a:pt x="5228" y="3263"/>
                </a:lnTo>
                <a:lnTo>
                  <a:pt x="4894" y="3263"/>
                </a:lnTo>
                <a:lnTo>
                  <a:pt x="4632" y="3335"/>
                </a:lnTo>
                <a:lnTo>
                  <a:pt x="4501" y="3394"/>
                </a:lnTo>
                <a:lnTo>
                  <a:pt x="4442" y="3228"/>
                </a:lnTo>
                <a:lnTo>
                  <a:pt x="4227" y="2942"/>
                </a:lnTo>
                <a:lnTo>
                  <a:pt x="3942" y="2739"/>
                </a:lnTo>
                <a:lnTo>
                  <a:pt x="3608" y="2620"/>
                </a:lnTo>
                <a:lnTo>
                  <a:pt x="3418" y="2608"/>
                </a:lnTo>
                <a:lnTo>
                  <a:pt x="3287" y="2608"/>
                </a:lnTo>
                <a:lnTo>
                  <a:pt x="3049" y="2668"/>
                </a:lnTo>
                <a:lnTo>
                  <a:pt x="2930" y="2716"/>
                </a:lnTo>
                <a:lnTo>
                  <a:pt x="2930" y="1144"/>
                </a:lnTo>
                <a:lnTo>
                  <a:pt x="2918" y="906"/>
                </a:lnTo>
                <a:lnTo>
                  <a:pt x="2739" y="501"/>
                </a:lnTo>
                <a:lnTo>
                  <a:pt x="2430" y="191"/>
                </a:lnTo>
                <a:lnTo>
                  <a:pt x="2025" y="25"/>
                </a:lnTo>
                <a:lnTo>
                  <a:pt x="178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60"/>
          <p:cNvSpPr/>
          <p:nvPr/>
        </p:nvSpPr>
        <p:spPr>
          <a:xfrm>
            <a:off x="2792083" y="1506068"/>
            <a:ext cx="509623" cy="509623"/>
          </a:xfrm>
          <a:custGeom>
            <a:avLst/>
            <a:gdLst/>
            <a:ahLst/>
            <a:cxnLst/>
            <a:rect l="l" t="t" r="r" b="b"/>
            <a:pathLst>
              <a:path w="9122" h="9122" extrusionOk="0">
                <a:moveTo>
                  <a:pt x="1799" y="656"/>
                </a:moveTo>
                <a:lnTo>
                  <a:pt x="1858" y="668"/>
                </a:lnTo>
                <a:lnTo>
                  <a:pt x="1954" y="751"/>
                </a:lnTo>
                <a:lnTo>
                  <a:pt x="1954" y="810"/>
                </a:lnTo>
                <a:lnTo>
                  <a:pt x="1954" y="1787"/>
                </a:lnTo>
                <a:lnTo>
                  <a:pt x="1954" y="1858"/>
                </a:lnTo>
                <a:lnTo>
                  <a:pt x="1858" y="1942"/>
                </a:lnTo>
                <a:lnTo>
                  <a:pt x="1799" y="1953"/>
                </a:lnTo>
                <a:lnTo>
                  <a:pt x="822" y="1953"/>
                </a:lnTo>
                <a:lnTo>
                  <a:pt x="751" y="1942"/>
                </a:lnTo>
                <a:lnTo>
                  <a:pt x="668" y="1858"/>
                </a:lnTo>
                <a:lnTo>
                  <a:pt x="656" y="1787"/>
                </a:lnTo>
                <a:lnTo>
                  <a:pt x="656" y="810"/>
                </a:lnTo>
                <a:lnTo>
                  <a:pt x="668" y="751"/>
                </a:lnTo>
                <a:lnTo>
                  <a:pt x="751" y="668"/>
                </a:lnTo>
                <a:lnTo>
                  <a:pt x="822" y="656"/>
                </a:lnTo>
                <a:close/>
                <a:moveTo>
                  <a:pt x="5049" y="656"/>
                </a:moveTo>
                <a:lnTo>
                  <a:pt x="5121" y="668"/>
                </a:lnTo>
                <a:lnTo>
                  <a:pt x="5204" y="751"/>
                </a:lnTo>
                <a:lnTo>
                  <a:pt x="5216" y="810"/>
                </a:lnTo>
                <a:lnTo>
                  <a:pt x="5216" y="1787"/>
                </a:lnTo>
                <a:lnTo>
                  <a:pt x="5204" y="1858"/>
                </a:lnTo>
                <a:lnTo>
                  <a:pt x="5121" y="1942"/>
                </a:lnTo>
                <a:lnTo>
                  <a:pt x="5049" y="1953"/>
                </a:lnTo>
                <a:lnTo>
                  <a:pt x="4073" y="1953"/>
                </a:lnTo>
                <a:lnTo>
                  <a:pt x="4013" y="1942"/>
                </a:lnTo>
                <a:lnTo>
                  <a:pt x="3918" y="1858"/>
                </a:lnTo>
                <a:lnTo>
                  <a:pt x="3918" y="1787"/>
                </a:lnTo>
                <a:lnTo>
                  <a:pt x="3918" y="810"/>
                </a:lnTo>
                <a:lnTo>
                  <a:pt x="3918" y="751"/>
                </a:lnTo>
                <a:lnTo>
                  <a:pt x="4013" y="668"/>
                </a:lnTo>
                <a:lnTo>
                  <a:pt x="4073" y="656"/>
                </a:lnTo>
                <a:close/>
                <a:moveTo>
                  <a:pt x="8312" y="656"/>
                </a:moveTo>
                <a:lnTo>
                  <a:pt x="8371" y="668"/>
                </a:lnTo>
                <a:lnTo>
                  <a:pt x="8455" y="751"/>
                </a:lnTo>
                <a:lnTo>
                  <a:pt x="8467" y="810"/>
                </a:lnTo>
                <a:lnTo>
                  <a:pt x="8467" y="1787"/>
                </a:lnTo>
                <a:lnTo>
                  <a:pt x="8455" y="1858"/>
                </a:lnTo>
                <a:lnTo>
                  <a:pt x="8371" y="1942"/>
                </a:lnTo>
                <a:lnTo>
                  <a:pt x="8312" y="1953"/>
                </a:lnTo>
                <a:lnTo>
                  <a:pt x="7335" y="1953"/>
                </a:lnTo>
                <a:lnTo>
                  <a:pt x="7264" y="1942"/>
                </a:lnTo>
                <a:lnTo>
                  <a:pt x="7181" y="1858"/>
                </a:lnTo>
                <a:lnTo>
                  <a:pt x="7169" y="1787"/>
                </a:lnTo>
                <a:lnTo>
                  <a:pt x="7169" y="810"/>
                </a:lnTo>
                <a:lnTo>
                  <a:pt x="7181" y="751"/>
                </a:lnTo>
                <a:lnTo>
                  <a:pt x="7264" y="668"/>
                </a:lnTo>
                <a:lnTo>
                  <a:pt x="7335" y="656"/>
                </a:lnTo>
                <a:close/>
                <a:moveTo>
                  <a:pt x="822" y="1"/>
                </a:moveTo>
                <a:lnTo>
                  <a:pt x="656" y="13"/>
                </a:lnTo>
                <a:lnTo>
                  <a:pt x="358" y="132"/>
                </a:lnTo>
                <a:lnTo>
                  <a:pt x="144" y="358"/>
                </a:lnTo>
                <a:lnTo>
                  <a:pt x="13" y="644"/>
                </a:lnTo>
                <a:lnTo>
                  <a:pt x="1" y="810"/>
                </a:lnTo>
                <a:lnTo>
                  <a:pt x="1" y="1787"/>
                </a:lnTo>
                <a:lnTo>
                  <a:pt x="13" y="1953"/>
                </a:lnTo>
                <a:lnTo>
                  <a:pt x="144" y="2251"/>
                </a:lnTo>
                <a:lnTo>
                  <a:pt x="358" y="2465"/>
                </a:lnTo>
                <a:lnTo>
                  <a:pt x="656" y="2596"/>
                </a:lnTo>
                <a:lnTo>
                  <a:pt x="822" y="2608"/>
                </a:lnTo>
                <a:lnTo>
                  <a:pt x="1799" y="2608"/>
                </a:lnTo>
                <a:lnTo>
                  <a:pt x="1965" y="2596"/>
                </a:lnTo>
                <a:lnTo>
                  <a:pt x="2251" y="2465"/>
                </a:lnTo>
                <a:lnTo>
                  <a:pt x="2477" y="2251"/>
                </a:lnTo>
                <a:lnTo>
                  <a:pt x="2597" y="1953"/>
                </a:lnTo>
                <a:lnTo>
                  <a:pt x="2608" y="1787"/>
                </a:lnTo>
                <a:lnTo>
                  <a:pt x="2608" y="810"/>
                </a:lnTo>
                <a:lnTo>
                  <a:pt x="2597" y="644"/>
                </a:lnTo>
                <a:lnTo>
                  <a:pt x="2477" y="358"/>
                </a:lnTo>
                <a:lnTo>
                  <a:pt x="2251" y="132"/>
                </a:lnTo>
                <a:lnTo>
                  <a:pt x="1965" y="13"/>
                </a:lnTo>
                <a:lnTo>
                  <a:pt x="1799" y="1"/>
                </a:lnTo>
                <a:close/>
                <a:moveTo>
                  <a:pt x="4073" y="1"/>
                </a:moveTo>
                <a:lnTo>
                  <a:pt x="3906" y="13"/>
                </a:lnTo>
                <a:lnTo>
                  <a:pt x="3620" y="132"/>
                </a:lnTo>
                <a:lnTo>
                  <a:pt x="3394" y="358"/>
                </a:lnTo>
                <a:lnTo>
                  <a:pt x="3275" y="656"/>
                </a:lnTo>
                <a:lnTo>
                  <a:pt x="3263" y="822"/>
                </a:lnTo>
                <a:lnTo>
                  <a:pt x="3263" y="1799"/>
                </a:lnTo>
                <a:lnTo>
                  <a:pt x="3275" y="1953"/>
                </a:lnTo>
                <a:lnTo>
                  <a:pt x="3394" y="2251"/>
                </a:lnTo>
                <a:lnTo>
                  <a:pt x="3620" y="2477"/>
                </a:lnTo>
                <a:lnTo>
                  <a:pt x="3906" y="2596"/>
                </a:lnTo>
                <a:lnTo>
                  <a:pt x="4073" y="2608"/>
                </a:lnTo>
                <a:lnTo>
                  <a:pt x="5049" y="2608"/>
                </a:lnTo>
                <a:lnTo>
                  <a:pt x="5216" y="2596"/>
                </a:lnTo>
                <a:lnTo>
                  <a:pt x="5514" y="2477"/>
                </a:lnTo>
                <a:lnTo>
                  <a:pt x="5728" y="2251"/>
                </a:lnTo>
                <a:lnTo>
                  <a:pt x="5859" y="1953"/>
                </a:lnTo>
                <a:lnTo>
                  <a:pt x="5871" y="1799"/>
                </a:lnTo>
                <a:lnTo>
                  <a:pt x="5871" y="822"/>
                </a:lnTo>
                <a:lnTo>
                  <a:pt x="5859" y="656"/>
                </a:lnTo>
                <a:lnTo>
                  <a:pt x="5728" y="358"/>
                </a:lnTo>
                <a:lnTo>
                  <a:pt x="5514" y="132"/>
                </a:lnTo>
                <a:lnTo>
                  <a:pt x="5216" y="13"/>
                </a:lnTo>
                <a:lnTo>
                  <a:pt x="5049" y="1"/>
                </a:lnTo>
                <a:close/>
                <a:moveTo>
                  <a:pt x="7335" y="1"/>
                </a:moveTo>
                <a:lnTo>
                  <a:pt x="7169" y="13"/>
                </a:lnTo>
                <a:lnTo>
                  <a:pt x="6871" y="132"/>
                </a:lnTo>
                <a:lnTo>
                  <a:pt x="6645" y="358"/>
                </a:lnTo>
                <a:lnTo>
                  <a:pt x="6526" y="644"/>
                </a:lnTo>
                <a:lnTo>
                  <a:pt x="6514" y="810"/>
                </a:lnTo>
                <a:lnTo>
                  <a:pt x="6514" y="1787"/>
                </a:lnTo>
                <a:lnTo>
                  <a:pt x="6526" y="1953"/>
                </a:lnTo>
                <a:lnTo>
                  <a:pt x="6645" y="2251"/>
                </a:lnTo>
                <a:lnTo>
                  <a:pt x="6871" y="2465"/>
                </a:lnTo>
                <a:lnTo>
                  <a:pt x="7169" y="2596"/>
                </a:lnTo>
                <a:lnTo>
                  <a:pt x="7335" y="2608"/>
                </a:lnTo>
                <a:lnTo>
                  <a:pt x="8312" y="2608"/>
                </a:lnTo>
                <a:lnTo>
                  <a:pt x="8467" y="2596"/>
                </a:lnTo>
                <a:lnTo>
                  <a:pt x="8764" y="2465"/>
                </a:lnTo>
                <a:lnTo>
                  <a:pt x="8990" y="2251"/>
                </a:lnTo>
                <a:lnTo>
                  <a:pt x="9110" y="1953"/>
                </a:lnTo>
                <a:lnTo>
                  <a:pt x="9121" y="1787"/>
                </a:lnTo>
                <a:lnTo>
                  <a:pt x="9121" y="810"/>
                </a:lnTo>
                <a:lnTo>
                  <a:pt x="9110" y="644"/>
                </a:lnTo>
                <a:lnTo>
                  <a:pt x="8990" y="358"/>
                </a:lnTo>
                <a:lnTo>
                  <a:pt x="8764" y="132"/>
                </a:lnTo>
                <a:lnTo>
                  <a:pt x="8467" y="13"/>
                </a:lnTo>
                <a:lnTo>
                  <a:pt x="8312" y="1"/>
                </a:lnTo>
                <a:close/>
                <a:moveTo>
                  <a:pt x="8312" y="3906"/>
                </a:moveTo>
                <a:lnTo>
                  <a:pt x="8371" y="3918"/>
                </a:lnTo>
                <a:lnTo>
                  <a:pt x="8455" y="4001"/>
                </a:lnTo>
                <a:lnTo>
                  <a:pt x="8467" y="4073"/>
                </a:lnTo>
                <a:lnTo>
                  <a:pt x="8467" y="5049"/>
                </a:lnTo>
                <a:lnTo>
                  <a:pt x="8455" y="5109"/>
                </a:lnTo>
                <a:lnTo>
                  <a:pt x="8371" y="5204"/>
                </a:lnTo>
                <a:lnTo>
                  <a:pt x="7264" y="5204"/>
                </a:lnTo>
                <a:lnTo>
                  <a:pt x="7181" y="5109"/>
                </a:lnTo>
                <a:lnTo>
                  <a:pt x="7169" y="5049"/>
                </a:lnTo>
                <a:lnTo>
                  <a:pt x="7169" y="4073"/>
                </a:lnTo>
                <a:lnTo>
                  <a:pt x="7181" y="4001"/>
                </a:lnTo>
                <a:lnTo>
                  <a:pt x="7264" y="3918"/>
                </a:lnTo>
                <a:lnTo>
                  <a:pt x="7335" y="3906"/>
                </a:lnTo>
                <a:close/>
                <a:moveTo>
                  <a:pt x="1799" y="3906"/>
                </a:moveTo>
                <a:lnTo>
                  <a:pt x="1858" y="3918"/>
                </a:lnTo>
                <a:lnTo>
                  <a:pt x="1954" y="4001"/>
                </a:lnTo>
                <a:lnTo>
                  <a:pt x="1954" y="4073"/>
                </a:lnTo>
                <a:lnTo>
                  <a:pt x="1954" y="5049"/>
                </a:lnTo>
                <a:lnTo>
                  <a:pt x="1954" y="5109"/>
                </a:lnTo>
                <a:lnTo>
                  <a:pt x="1858" y="5204"/>
                </a:lnTo>
                <a:lnTo>
                  <a:pt x="1799" y="5216"/>
                </a:lnTo>
                <a:lnTo>
                  <a:pt x="822" y="5216"/>
                </a:lnTo>
                <a:lnTo>
                  <a:pt x="751" y="5204"/>
                </a:lnTo>
                <a:lnTo>
                  <a:pt x="668" y="5109"/>
                </a:lnTo>
                <a:lnTo>
                  <a:pt x="656" y="5049"/>
                </a:lnTo>
                <a:lnTo>
                  <a:pt x="656" y="4073"/>
                </a:lnTo>
                <a:lnTo>
                  <a:pt x="668" y="4001"/>
                </a:lnTo>
                <a:lnTo>
                  <a:pt x="751" y="3918"/>
                </a:lnTo>
                <a:lnTo>
                  <a:pt x="822" y="3906"/>
                </a:lnTo>
                <a:close/>
                <a:moveTo>
                  <a:pt x="5049" y="3906"/>
                </a:moveTo>
                <a:lnTo>
                  <a:pt x="5109" y="3918"/>
                </a:lnTo>
                <a:lnTo>
                  <a:pt x="5204" y="4001"/>
                </a:lnTo>
                <a:lnTo>
                  <a:pt x="5216" y="4073"/>
                </a:lnTo>
                <a:lnTo>
                  <a:pt x="5216" y="5049"/>
                </a:lnTo>
                <a:lnTo>
                  <a:pt x="5204" y="5109"/>
                </a:lnTo>
                <a:lnTo>
                  <a:pt x="5109" y="5204"/>
                </a:lnTo>
                <a:lnTo>
                  <a:pt x="5049" y="5216"/>
                </a:lnTo>
                <a:lnTo>
                  <a:pt x="4073" y="5216"/>
                </a:lnTo>
                <a:lnTo>
                  <a:pt x="4013" y="5204"/>
                </a:lnTo>
                <a:lnTo>
                  <a:pt x="3918" y="5109"/>
                </a:lnTo>
                <a:lnTo>
                  <a:pt x="3906" y="5049"/>
                </a:lnTo>
                <a:lnTo>
                  <a:pt x="3906" y="4073"/>
                </a:lnTo>
                <a:lnTo>
                  <a:pt x="3918" y="4001"/>
                </a:lnTo>
                <a:lnTo>
                  <a:pt x="4013" y="3918"/>
                </a:lnTo>
                <a:lnTo>
                  <a:pt x="4073" y="3906"/>
                </a:lnTo>
                <a:close/>
                <a:moveTo>
                  <a:pt x="656" y="3263"/>
                </a:moveTo>
                <a:lnTo>
                  <a:pt x="358" y="3394"/>
                </a:lnTo>
                <a:lnTo>
                  <a:pt x="144" y="3608"/>
                </a:lnTo>
                <a:lnTo>
                  <a:pt x="13" y="3906"/>
                </a:lnTo>
                <a:lnTo>
                  <a:pt x="1" y="4073"/>
                </a:lnTo>
                <a:lnTo>
                  <a:pt x="1" y="5049"/>
                </a:lnTo>
                <a:lnTo>
                  <a:pt x="13" y="5216"/>
                </a:lnTo>
                <a:lnTo>
                  <a:pt x="144" y="5502"/>
                </a:lnTo>
                <a:lnTo>
                  <a:pt x="358" y="5728"/>
                </a:lnTo>
                <a:lnTo>
                  <a:pt x="656" y="5847"/>
                </a:lnTo>
                <a:lnTo>
                  <a:pt x="822" y="5859"/>
                </a:lnTo>
                <a:lnTo>
                  <a:pt x="1799" y="5859"/>
                </a:lnTo>
                <a:lnTo>
                  <a:pt x="1965" y="5847"/>
                </a:lnTo>
                <a:lnTo>
                  <a:pt x="2251" y="5728"/>
                </a:lnTo>
                <a:lnTo>
                  <a:pt x="2477" y="5502"/>
                </a:lnTo>
                <a:lnTo>
                  <a:pt x="2597" y="5216"/>
                </a:lnTo>
                <a:lnTo>
                  <a:pt x="2608" y="5049"/>
                </a:lnTo>
                <a:lnTo>
                  <a:pt x="2608" y="4073"/>
                </a:lnTo>
                <a:lnTo>
                  <a:pt x="2597" y="3906"/>
                </a:lnTo>
                <a:lnTo>
                  <a:pt x="2477" y="3608"/>
                </a:lnTo>
                <a:lnTo>
                  <a:pt x="2251" y="3394"/>
                </a:lnTo>
                <a:lnTo>
                  <a:pt x="1965" y="3263"/>
                </a:lnTo>
                <a:close/>
                <a:moveTo>
                  <a:pt x="3906" y="3263"/>
                </a:moveTo>
                <a:lnTo>
                  <a:pt x="3620" y="3394"/>
                </a:lnTo>
                <a:lnTo>
                  <a:pt x="3394" y="3608"/>
                </a:lnTo>
                <a:lnTo>
                  <a:pt x="3275" y="3906"/>
                </a:lnTo>
                <a:lnTo>
                  <a:pt x="3263" y="4073"/>
                </a:lnTo>
                <a:lnTo>
                  <a:pt x="3263" y="5049"/>
                </a:lnTo>
                <a:lnTo>
                  <a:pt x="3275" y="5216"/>
                </a:lnTo>
                <a:lnTo>
                  <a:pt x="3394" y="5502"/>
                </a:lnTo>
                <a:lnTo>
                  <a:pt x="3620" y="5728"/>
                </a:lnTo>
                <a:lnTo>
                  <a:pt x="3906" y="5847"/>
                </a:lnTo>
                <a:lnTo>
                  <a:pt x="4073" y="5859"/>
                </a:lnTo>
                <a:lnTo>
                  <a:pt x="5049" y="5859"/>
                </a:lnTo>
                <a:lnTo>
                  <a:pt x="5216" y="5847"/>
                </a:lnTo>
                <a:lnTo>
                  <a:pt x="5514" y="5728"/>
                </a:lnTo>
                <a:lnTo>
                  <a:pt x="5728" y="5502"/>
                </a:lnTo>
                <a:lnTo>
                  <a:pt x="5859" y="5216"/>
                </a:lnTo>
                <a:lnTo>
                  <a:pt x="5871" y="5049"/>
                </a:lnTo>
                <a:lnTo>
                  <a:pt x="5871" y="4073"/>
                </a:lnTo>
                <a:lnTo>
                  <a:pt x="5859" y="3906"/>
                </a:lnTo>
                <a:lnTo>
                  <a:pt x="5728" y="3608"/>
                </a:lnTo>
                <a:lnTo>
                  <a:pt x="5514" y="3394"/>
                </a:lnTo>
                <a:lnTo>
                  <a:pt x="5216" y="3263"/>
                </a:lnTo>
                <a:close/>
                <a:moveTo>
                  <a:pt x="7169" y="3263"/>
                </a:moveTo>
                <a:lnTo>
                  <a:pt x="6871" y="3394"/>
                </a:lnTo>
                <a:lnTo>
                  <a:pt x="6645" y="3608"/>
                </a:lnTo>
                <a:lnTo>
                  <a:pt x="6526" y="3906"/>
                </a:lnTo>
                <a:lnTo>
                  <a:pt x="6514" y="4073"/>
                </a:lnTo>
                <a:lnTo>
                  <a:pt x="6514" y="5049"/>
                </a:lnTo>
                <a:lnTo>
                  <a:pt x="6526" y="5216"/>
                </a:lnTo>
                <a:lnTo>
                  <a:pt x="6645" y="5502"/>
                </a:lnTo>
                <a:lnTo>
                  <a:pt x="6871" y="5728"/>
                </a:lnTo>
                <a:lnTo>
                  <a:pt x="7169" y="5847"/>
                </a:lnTo>
                <a:lnTo>
                  <a:pt x="7335" y="5859"/>
                </a:lnTo>
                <a:lnTo>
                  <a:pt x="8312" y="5859"/>
                </a:lnTo>
                <a:lnTo>
                  <a:pt x="8467" y="5847"/>
                </a:lnTo>
                <a:lnTo>
                  <a:pt x="8764" y="5728"/>
                </a:lnTo>
                <a:lnTo>
                  <a:pt x="8990" y="5502"/>
                </a:lnTo>
                <a:lnTo>
                  <a:pt x="9110" y="5216"/>
                </a:lnTo>
                <a:lnTo>
                  <a:pt x="9121" y="5049"/>
                </a:lnTo>
                <a:lnTo>
                  <a:pt x="9121" y="4073"/>
                </a:lnTo>
                <a:lnTo>
                  <a:pt x="9110" y="3906"/>
                </a:lnTo>
                <a:lnTo>
                  <a:pt x="8990" y="3608"/>
                </a:lnTo>
                <a:lnTo>
                  <a:pt x="8764" y="3394"/>
                </a:lnTo>
                <a:lnTo>
                  <a:pt x="8467" y="3263"/>
                </a:lnTo>
                <a:close/>
                <a:moveTo>
                  <a:pt x="1799" y="7169"/>
                </a:moveTo>
                <a:lnTo>
                  <a:pt x="1858" y="7181"/>
                </a:lnTo>
                <a:lnTo>
                  <a:pt x="1942" y="7264"/>
                </a:lnTo>
                <a:lnTo>
                  <a:pt x="1954" y="7323"/>
                </a:lnTo>
                <a:lnTo>
                  <a:pt x="1954" y="8300"/>
                </a:lnTo>
                <a:lnTo>
                  <a:pt x="1942" y="8371"/>
                </a:lnTo>
                <a:lnTo>
                  <a:pt x="1858" y="8455"/>
                </a:lnTo>
                <a:lnTo>
                  <a:pt x="1799" y="8466"/>
                </a:lnTo>
                <a:lnTo>
                  <a:pt x="822" y="8466"/>
                </a:lnTo>
                <a:lnTo>
                  <a:pt x="751" y="8455"/>
                </a:lnTo>
                <a:lnTo>
                  <a:pt x="668" y="8371"/>
                </a:lnTo>
                <a:lnTo>
                  <a:pt x="656" y="8300"/>
                </a:lnTo>
                <a:lnTo>
                  <a:pt x="656" y="7323"/>
                </a:lnTo>
                <a:lnTo>
                  <a:pt x="668" y="7264"/>
                </a:lnTo>
                <a:lnTo>
                  <a:pt x="751" y="7181"/>
                </a:lnTo>
                <a:lnTo>
                  <a:pt x="822" y="7169"/>
                </a:lnTo>
                <a:close/>
                <a:moveTo>
                  <a:pt x="5121" y="7169"/>
                </a:moveTo>
                <a:lnTo>
                  <a:pt x="5204" y="7264"/>
                </a:lnTo>
                <a:lnTo>
                  <a:pt x="5216" y="7323"/>
                </a:lnTo>
                <a:lnTo>
                  <a:pt x="5216" y="8300"/>
                </a:lnTo>
                <a:lnTo>
                  <a:pt x="5204" y="8371"/>
                </a:lnTo>
                <a:lnTo>
                  <a:pt x="5121" y="8455"/>
                </a:lnTo>
                <a:lnTo>
                  <a:pt x="5049" y="8466"/>
                </a:lnTo>
                <a:lnTo>
                  <a:pt x="4073" y="8466"/>
                </a:lnTo>
                <a:lnTo>
                  <a:pt x="4013" y="8455"/>
                </a:lnTo>
                <a:lnTo>
                  <a:pt x="3918" y="8371"/>
                </a:lnTo>
                <a:lnTo>
                  <a:pt x="3918" y="8300"/>
                </a:lnTo>
                <a:lnTo>
                  <a:pt x="3918" y="7323"/>
                </a:lnTo>
                <a:lnTo>
                  <a:pt x="3918" y="7264"/>
                </a:lnTo>
                <a:lnTo>
                  <a:pt x="4013" y="7169"/>
                </a:lnTo>
                <a:close/>
                <a:moveTo>
                  <a:pt x="8371" y="7169"/>
                </a:moveTo>
                <a:lnTo>
                  <a:pt x="8455" y="7264"/>
                </a:lnTo>
                <a:lnTo>
                  <a:pt x="8467" y="7323"/>
                </a:lnTo>
                <a:lnTo>
                  <a:pt x="8467" y="8300"/>
                </a:lnTo>
                <a:lnTo>
                  <a:pt x="8455" y="8371"/>
                </a:lnTo>
                <a:lnTo>
                  <a:pt x="8371" y="8455"/>
                </a:lnTo>
                <a:lnTo>
                  <a:pt x="8312" y="8466"/>
                </a:lnTo>
                <a:lnTo>
                  <a:pt x="7335" y="8466"/>
                </a:lnTo>
                <a:lnTo>
                  <a:pt x="7264" y="8455"/>
                </a:lnTo>
                <a:lnTo>
                  <a:pt x="7181" y="8371"/>
                </a:lnTo>
                <a:lnTo>
                  <a:pt x="7169" y="8300"/>
                </a:lnTo>
                <a:lnTo>
                  <a:pt x="7169" y="7323"/>
                </a:lnTo>
                <a:lnTo>
                  <a:pt x="7181" y="7264"/>
                </a:lnTo>
                <a:lnTo>
                  <a:pt x="7264" y="7169"/>
                </a:lnTo>
                <a:close/>
                <a:moveTo>
                  <a:pt x="822" y="6514"/>
                </a:moveTo>
                <a:lnTo>
                  <a:pt x="656" y="6526"/>
                </a:lnTo>
                <a:lnTo>
                  <a:pt x="358" y="6645"/>
                </a:lnTo>
                <a:lnTo>
                  <a:pt x="144" y="6871"/>
                </a:lnTo>
                <a:lnTo>
                  <a:pt x="13" y="7157"/>
                </a:lnTo>
                <a:lnTo>
                  <a:pt x="1" y="7323"/>
                </a:lnTo>
                <a:lnTo>
                  <a:pt x="1" y="8300"/>
                </a:lnTo>
                <a:lnTo>
                  <a:pt x="13" y="8466"/>
                </a:lnTo>
                <a:lnTo>
                  <a:pt x="144" y="8764"/>
                </a:lnTo>
                <a:lnTo>
                  <a:pt x="358" y="8978"/>
                </a:lnTo>
                <a:lnTo>
                  <a:pt x="656" y="9109"/>
                </a:lnTo>
                <a:lnTo>
                  <a:pt x="822" y="9121"/>
                </a:lnTo>
                <a:lnTo>
                  <a:pt x="1799" y="9121"/>
                </a:lnTo>
                <a:lnTo>
                  <a:pt x="1965" y="9109"/>
                </a:lnTo>
                <a:lnTo>
                  <a:pt x="2251" y="8978"/>
                </a:lnTo>
                <a:lnTo>
                  <a:pt x="2477" y="8764"/>
                </a:lnTo>
                <a:lnTo>
                  <a:pt x="2597" y="8466"/>
                </a:lnTo>
                <a:lnTo>
                  <a:pt x="2608" y="8300"/>
                </a:lnTo>
                <a:lnTo>
                  <a:pt x="2608" y="7323"/>
                </a:lnTo>
                <a:lnTo>
                  <a:pt x="2597" y="7157"/>
                </a:lnTo>
                <a:lnTo>
                  <a:pt x="2477" y="6871"/>
                </a:lnTo>
                <a:lnTo>
                  <a:pt x="2251" y="6645"/>
                </a:lnTo>
                <a:lnTo>
                  <a:pt x="1965" y="6526"/>
                </a:lnTo>
                <a:lnTo>
                  <a:pt x="1799" y="6514"/>
                </a:lnTo>
                <a:close/>
                <a:moveTo>
                  <a:pt x="4073" y="6514"/>
                </a:moveTo>
                <a:lnTo>
                  <a:pt x="3906" y="6526"/>
                </a:lnTo>
                <a:lnTo>
                  <a:pt x="3620" y="6645"/>
                </a:lnTo>
                <a:lnTo>
                  <a:pt x="3394" y="6871"/>
                </a:lnTo>
                <a:lnTo>
                  <a:pt x="3275" y="7157"/>
                </a:lnTo>
                <a:lnTo>
                  <a:pt x="3263" y="7323"/>
                </a:lnTo>
                <a:lnTo>
                  <a:pt x="3263" y="8300"/>
                </a:lnTo>
                <a:lnTo>
                  <a:pt x="3275" y="8466"/>
                </a:lnTo>
                <a:lnTo>
                  <a:pt x="3394" y="8764"/>
                </a:lnTo>
                <a:lnTo>
                  <a:pt x="3620" y="8978"/>
                </a:lnTo>
                <a:lnTo>
                  <a:pt x="3906" y="9109"/>
                </a:lnTo>
                <a:lnTo>
                  <a:pt x="4073" y="9121"/>
                </a:lnTo>
                <a:lnTo>
                  <a:pt x="5049" y="9121"/>
                </a:lnTo>
                <a:lnTo>
                  <a:pt x="5216" y="9109"/>
                </a:lnTo>
                <a:lnTo>
                  <a:pt x="5514" y="8978"/>
                </a:lnTo>
                <a:lnTo>
                  <a:pt x="5728" y="8764"/>
                </a:lnTo>
                <a:lnTo>
                  <a:pt x="5859" y="8466"/>
                </a:lnTo>
                <a:lnTo>
                  <a:pt x="5871" y="8300"/>
                </a:lnTo>
                <a:lnTo>
                  <a:pt x="5871" y="7323"/>
                </a:lnTo>
                <a:lnTo>
                  <a:pt x="5859" y="7157"/>
                </a:lnTo>
                <a:lnTo>
                  <a:pt x="5728" y="6871"/>
                </a:lnTo>
                <a:lnTo>
                  <a:pt x="5514" y="6645"/>
                </a:lnTo>
                <a:lnTo>
                  <a:pt x="5216" y="6526"/>
                </a:lnTo>
                <a:lnTo>
                  <a:pt x="5049" y="6514"/>
                </a:lnTo>
                <a:close/>
                <a:moveTo>
                  <a:pt x="7335" y="6514"/>
                </a:moveTo>
                <a:lnTo>
                  <a:pt x="7169" y="6526"/>
                </a:lnTo>
                <a:lnTo>
                  <a:pt x="6871" y="6645"/>
                </a:lnTo>
                <a:lnTo>
                  <a:pt x="6645" y="6871"/>
                </a:lnTo>
                <a:lnTo>
                  <a:pt x="6526" y="7157"/>
                </a:lnTo>
                <a:lnTo>
                  <a:pt x="6514" y="7323"/>
                </a:lnTo>
                <a:lnTo>
                  <a:pt x="6514" y="8300"/>
                </a:lnTo>
                <a:lnTo>
                  <a:pt x="6526" y="8466"/>
                </a:lnTo>
                <a:lnTo>
                  <a:pt x="6645" y="8764"/>
                </a:lnTo>
                <a:lnTo>
                  <a:pt x="6871" y="8978"/>
                </a:lnTo>
                <a:lnTo>
                  <a:pt x="7169" y="9109"/>
                </a:lnTo>
                <a:lnTo>
                  <a:pt x="7335" y="9121"/>
                </a:lnTo>
                <a:lnTo>
                  <a:pt x="8312" y="9121"/>
                </a:lnTo>
                <a:lnTo>
                  <a:pt x="8467" y="9109"/>
                </a:lnTo>
                <a:lnTo>
                  <a:pt x="8764" y="8978"/>
                </a:lnTo>
                <a:lnTo>
                  <a:pt x="8990" y="8764"/>
                </a:lnTo>
                <a:lnTo>
                  <a:pt x="9110" y="8466"/>
                </a:lnTo>
                <a:lnTo>
                  <a:pt x="9121" y="8300"/>
                </a:lnTo>
                <a:lnTo>
                  <a:pt x="9121" y="7323"/>
                </a:lnTo>
                <a:lnTo>
                  <a:pt x="9110" y="7157"/>
                </a:lnTo>
                <a:lnTo>
                  <a:pt x="8990" y="6871"/>
                </a:lnTo>
                <a:lnTo>
                  <a:pt x="8764" y="6645"/>
                </a:lnTo>
                <a:lnTo>
                  <a:pt x="8467" y="6526"/>
                </a:lnTo>
                <a:lnTo>
                  <a:pt x="8312" y="651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60"/>
          <p:cNvSpPr/>
          <p:nvPr/>
        </p:nvSpPr>
        <p:spPr>
          <a:xfrm>
            <a:off x="3863042" y="1469475"/>
            <a:ext cx="545546" cy="582139"/>
          </a:xfrm>
          <a:custGeom>
            <a:avLst/>
            <a:gdLst/>
            <a:ahLst/>
            <a:cxnLst/>
            <a:rect l="l" t="t" r="r" b="b"/>
            <a:pathLst>
              <a:path w="9765" h="10420" extrusionOk="0">
                <a:moveTo>
                  <a:pt x="5359" y="656"/>
                </a:moveTo>
                <a:lnTo>
                  <a:pt x="5454" y="668"/>
                </a:lnTo>
                <a:lnTo>
                  <a:pt x="5633" y="739"/>
                </a:lnTo>
                <a:lnTo>
                  <a:pt x="5764" y="870"/>
                </a:lnTo>
                <a:lnTo>
                  <a:pt x="5835" y="1049"/>
                </a:lnTo>
                <a:lnTo>
                  <a:pt x="5847" y="1144"/>
                </a:lnTo>
                <a:lnTo>
                  <a:pt x="5847" y="4883"/>
                </a:lnTo>
                <a:lnTo>
                  <a:pt x="5859" y="5014"/>
                </a:lnTo>
                <a:lnTo>
                  <a:pt x="6037" y="5192"/>
                </a:lnTo>
                <a:lnTo>
                  <a:pt x="6168" y="5216"/>
                </a:lnTo>
                <a:lnTo>
                  <a:pt x="6299" y="5192"/>
                </a:lnTo>
                <a:lnTo>
                  <a:pt x="6478" y="5014"/>
                </a:lnTo>
                <a:lnTo>
                  <a:pt x="6490" y="4883"/>
                </a:lnTo>
                <a:lnTo>
                  <a:pt x="6490" y="1799"/>
                </a:lnTo>
                <a:lnTo>
                  <a:pt x="6502" y="1692"/>
                </a:lnTo>
                <a:lnTo>
                  <a:pt x="6573" y="1525"/>
                </a:lnTo>
                <a:lnTo>
                  <a:pt x="6704" y="1394"/>
                </a:lnTo>
                <a:lnTo>
                  <a:pt x="6883" y="1311"/>
                </a:lnTo>
                <a:lnTo>
                  <a:pt x="7073" y="1311"/>
                </a:lnTo>
                <a:lnTo>
                  <a:pt x="7252" y="1394"/>
                </a:lnTo>
                <a:lnTo>
                  <a:pt x="7383" y="1525"/>
                </a:lnTo>
                <a:lnTo>
                  <a:pt x="7466" y="1692"/>
                </a:lnTo>
                <a:lnTo>
                  <a:pt x="7466" y="1799"/>
                </a:lnTo>
                <a:lnTo>
                  <a:pt x="7466" y="4883"/>
                </a:lnTo>
                <a:lnTo>
                  <a:pt x="7490" y="5014"/>
                </a:lnTo>
                <a:lnTo>
                  <a:pt x="7669" y="5192"/>
                </a:lnTo>
                <a:lnTo>
                  <a:pt x="7800" y="5204"/>
                </a:lnTo>
                <a:lnTo>
                  <a:pt x="7919" y="5192"/>
                </a:lnTo>
                <a:lnTo>
                  <a:pt x="8097" y="5014"/>
                </a:lnTo>
                <a:lnTo>
                  <a:pt x="8121" y="4883"/>
                </a:lnTo>
                <a:lnTo>
                  <a:pt x="8121" y="2763"/>
                </a:lnTo>
                <a:lnTo>
                  <a:pt x="8121" y="2656"/>
                </a:lnTo>
                <a:lnTo>
                  <a:pt x="8204" y="2489"/>
                </a:lnTo>
                <a:lnTo>
                  <a:pt x="8335" y="2347"/>
                </a:lnTo>
                <a:lnTo>
                  <a:pt x="8514" y="2275"/>
                </a:lnTo>
                <a:lnTo>
                  <a:pt x="8705" y="2275"/>
                </a:lnTo>
                <a:lnTo>
                  <a:pt x="8883" y="2347"/>
                </a:lnTo>
                <a:lnTo>
                  <a:pt x="9014" y="2489"/>
                </a:lnTo>
                <a:lnTo>
                  <a:pt x="9086" y="2656"/>
                </a:lnTo>
                <a:lnTo>
                  <a:pt x="9097" y="2763"/>
                </a:lnTo>
                <a:lnTo>
                  <a:pt x="9097" y="7157"/>
                </a:lnTo>
                <a:lnTo>
                  <a:pt x="9086" y="7431"/>
                </a:lnTo>
                <a:lnTo>
                  <a:pt x="8990" y="7931"/>
                </a:lnTo>
                <a:lnTo>
                  <a:pt x="8788" y="8407"/>
                </a:lnTo>
                <a:lnTo>
                  <a:pt x="8514" y="8824"/>
                </a:lnTo>
                <a:lnTo>
                  <a:pt x="8157" y="9169"/>
                </a:lnTo>
                <a:lnTo>
                  <a:pt x="7740" y="9455"/>
                </a:lnTo>
                <a:lnTo>
                  <a:pt x="7276" y="9657"/>
                </a:lnTo>
                <a:lnTo>
                  <a:pt x="6764" y="9752"/>
                </a:lnTo>
                <a:lnTo>
                  <a:pt x="6490" y="9764"/>
                </a:lnTo>
                <a:lnTo>
                  <a:pt x="4442" y="9764"/>
                </a:lnTo>
                <a:lnTo>
                  <a:pt x="4156" y="9752"/>
                </a:lnTo>
                <a:lnTo>
                  <a:pt x="3620" y="9622"/>
                </a:lnTo>
                <a:lnTo>
                  <a:pt x="3120" y="9371"/>
                </a:lnTo>
                <a:lnTo>
                  <a:pt x="2692" y="9002"/>
                </a:lnTo>
                <a:lnTo>
                  <a:pt x="2525" y="8776"/>
                </a:lnTo>
                <a:lnTo>
                  <a:pt x="763" y="6454"/>
                </a:lnTo>
                <a:lnTo>
                  <a:pt x="667" y="6300"/>
                </a:lnTo>
                <a:lnTo>
                  <a:pt x="656" y="6145"/>
                </a:lnTo>
                <a:lnTo>
                  <a:pt x="656" y="6038"/>
                </a:lnTo>
                <a:lnTo>
                  <a:pt x="727" y="5871"/>
                </a:lnTo>
                <a:lnTo>
                  <a:pt x="858" y="5752"/>
                </a:lnTo>
                <a:lnTo>
                  <a:pt x="1013" y="5692"/>
                </a:lnTo>
                <a:lnTo>
                  <a:pt x="1108" y="5680"/>
                </a:lnTo>
                <a:lnTo>
                  <a:pt x="1203" y="5692"/>
                </a:lnTo>
                <a:lnTo>
                  <a:pt x="1394" y="5788"/>
                </a:lnTo>
                <a:lnTo>
                  <a:pt x="1477" y="5871"/>
                </a:lnTo>
                <a:lnTo>
                  <a:pt x="2180" y="6800"/>
                </a:lnTo>
                <a:lnTo>
                  <a:pt x="2287" y="6919"/>
                </a:lnTo>
                <a:lnTo>
                  <a:pt x="2561" y="7050"/>
                </a:lnTo>
                <a:lnTo>
                  <a:pt x="2704" y="7062"/>
                </a:lnTo>
                <a:lnTo>
                  <a:pt x="2811" y="7062"/>
                </a:lnTo>
                <a:lnTo>
                  <a:pt x="3108" y="6919"/>
                </a:lnTo>
                <a:lnTo>
                  <a:pt x="3239" y="6704"/>
                </a:lnTo>
                <a:lnTo>
                  <a:pt x="3251" y="6538"/>
                </a:lnTo>
                <a:lnTo>
                  <a:pt x="3251" y="6514"/>
                </a:lnTo>
                <a:lnTo>
                  <a:pt x="3251" y="1799"/>
                </a:lnTo>
                <a:lnTo>
                  <a:pt x="3263" y="1692"/>
                </a:lnTo>
                <a:lnTo>
                  <a:pt x="3335" y="1525"/>
                </a:lnTo>
                <a:lnTo>
                  <a:pt x="3466" y="1382"/>
                </a:lnTo>
                <a:lnTo>
                  <a:pt x="3632" y="1311"/>
                </a:lnTo>
                <a:lnTo>
                  <a:pt x="3823" y="1311"/>
                </a:lnTo>
                <a:lnTo>
                  <a:pt x="3989" y="1382"/>
                </a:lnTo>
                <a:lnTo>
                  <a:pt x="4120" y="1525"/>
                </a:lnTo>
                <a:lnTo>
                  <a:pt x="4192" y="1692"/>
                </a:lnTo>
                <a:lnTo>
                  <a:pt x="4192" y="1799"/>
                </a:lnTo>
                <a:lnTo>
                  <a:pt x="4240" y="4883"/>
                </a:lnTo>
                <a:lnTo>
                  <a:pt x="4251" y="5014"/>
                </a:lnTo>
                <a:lnTo>
                  <a:pt x="4430" y="5192"/>
                </a:lnTo>
                <a:lnTo>
                  <a:pt x="4561" y="5216"/>
                </a:lnTo>
                <a:lnTo>
                  <a:pt x="4692" y="5192"/>
                </a:lnTo>
                <a:lnTo>
                  <a:pt x="4871" y="5014"/>
                </a:lnTo>
                <a:lnTo>
                  <a:pt x="4882" y="4883"/>
                </a:lnTo>
                <a:lnTo>
                  <a:pt x="4871" y="1787"/>
                </a:lnTo>
                <a:lnTo>
                  <a:pt x="4871" y="1144"/>
                </a:lnTo>
                <a:lnTo>
                  <a:pt x="4871" y="1049"/>
                </a:lnTo>
                <a:lnTo>
                  <a:pt x="4942" y="870"/>
                </a:lnTo>
                <a:lnTo>
                  <a:pt x="5073" y="739"/>
                </a:lnTo>
                <a:lnTo>
                  <a:pt x="5252" y="668"/>
                </a:lnTo>
                <a:lnTo>
                  <a:pt x="5359" y="656"/>
                </a:lnTo>
                <a:close/>
                <a:moveTo>
                  <a:pt x="5371" y="1"/>
                </a:moveTo>
                <a:lnTo>
                  <a:pt x="5180" y="13"/>
                </a:lnTo>
                <a:lnTo>
                  <a:pt x="4847" y="132"/>
                </a:lnTo>
                <a:lnTo>
                  <a:pt x="4561" y="346"/>
                </a:lnTo>
                <a:lnTo>
                  <a:pt x="4347" y="632"/>
                </a:lnTo>
                <a:lnTo>
                  <a:pt x="4287" y="799"/>
                </a:lnTo>
                <a:lnTo>
                  <a:pt x="4168" y="739"/>
                </a:lnTo>
                <a:lnTo>
                  <a:pt x="3894" y="668"/>
                </a:lnTo>
                <a:lnTo>
                  <a:pt x="3739" y="656"/>
                </a:lnTo>
                <a:lnTo>
                  <a:pt x="3513" y="668"/>
                </a:lnTo>
                <a:lnTo>
                  <a:pt x="3096" y="846"/>
                </a:lnTo>
                <a:lnTo>
                  <a:pt x="2787" y="1156"/>
                </a:lnTo>
                <a:lnTo>
                  <a:pt x="2620" y="1561"/>
                </a:lnTo>
                <a:lnTo>
                  <a:pt x="2596" y="1799"/>
                </a:lnTo>
                <a:lnTo>
                  <a:pt x="2596" y="6276"/>
                </a:lnTo>
                <a:lnTo>
                  <a:pt x="1989" y="5478"/>
                </a:lnTo>
                <a:lnTo>
                  <a:pt x="1906" y="5383"/>
                </a:lnTo>
                <a:lnTo>
                  <a:pt x="1703" y="5216"/>
                </a:lnTo>
                <a:lnTo>
                  <a:pt x="1477" y="5109"/>
                </a:lnTo>
                <a:lnTo>
                  <a:pt x="1239" y="5049"/>
                </a:lnTo>
                <a:lnTo>
                  <a:pt x="1108" y="5037"/>
                </a:lnTo>
                <a:lnTo>
                  <a:pt x="882" y="5049"/>
                </a:lnTo>
                <a:lnTo>
                  <a:pt x="489" y="5216"/>
                </a:lnTo>
                <a:lnTo>
                  <a:pt x="179" y="5514"/>
                </a:lnTo>
                <a:lnTo>
                  <a:pt x="13" y="5907"/>
                </a:lnTo>
                <a:lnTo>
                  <a:pt x="1" y="6145"/>
                </a:lnTo>
                <a:lnTo>
                  <a:pt x="13" y="6335"/>
                </a:lnTo>
                <a:lnTo>
                  <a:pt x="132" y="6692"/>
                </a:lnTo>
                <a:lnTo>
                  <a:pt x="239" y="6859"/>
                </a:lnTo>
                <a:lnTo>
                  <a:pt x="1989" y="9169"/>
                </a:lnTo>
                <a:lnTo>
                  <a:pt x="2215" y="9455"/>
                </a:lnTo>
                <a:lnTo>
                  <a:pt x="2751" y="9919"/>
                </a:lnTo>
                <a:lnTo>
                  <a:pt x="3382" y="10241"/>
                </a:lnTo>
                <a:lnTo>
                  <a:pt x="4073" y="10407"/>
                </a:lnTo>
                <a:lnTo>
                  <a:pt x="4442" y="10419"/>
                </a:lnTo>
                <a:lnTo>
                  <a:pt x="6514" y="10419"/>
                </a:lnTo>
                <a:lnTo>
                  <a:pt x="6847" y="10407"/>
                </a:lnTo>
                <a:lnTo>
                  <a:pt x="7478" y="10276"/>
                </a:lnTo>
                <a:lnTo>
                  <a:pt x="8062" y="10038"/>
                </a:lnTo>
                <a:lnTo>
                  <a:pt x="8585" y="9681"/>
                </a:lnTo>
                <a:lnTo>
                  <a:pt x="9026" y="9241"/>
                </a:lnTo>
                <a:lnTo>
                  <a:pt x="9371" y="8717"/>
                </a:lnTo>
                <a:lnTo>
                  <a:pt x="9621" y="8133"/>
                </a:lnTo>
                <a:lnTo>
                  <a:pt x="9752" y="7502"/>
                </a:lnTo>
                <a:lnTo>
                  <a:pt x="9764" y="7169"/>
                </a:lnTo>
                <a:lnTo>
                  <a:pt x="9764" y="2763"/>
                </a:lnTo>
                <a:lnTo>
                  <a:pt x="9764" y="2751"/>
                </a:lnTo>
                <a:lnTo>
                  <a:pt x="9752" y="2525"/>
                </a:lnTo>
                <a:lnTo>
                  <a:pt x="9574" y="2120"/>
                </a:lnTo>
                <a:lnTo>
                  <a:pt x="9264" y="1811"/>
                </a:lnTo>
                <a:lnTo>
                  <a:pt x="8847" y="1632"/>
                </a:lnTo>
                <a:lnTo>
                  <a:pt x="8609" y="1620"/>
                </a:lnTo>
                <a:lnTo>
                  <a:pt x="8478" y="1620"/>
                </a:lnTo>
                <a:lnTo>
                  <a:pt x="8228" y="1680"/>
                </a:lnTo>
                <a:lnTo>
                  <a:pt x="8109" y="1727"/>
                </a:lnTo>
                <a:lnTo>
                  <a:pt x="8097" y="1513"/>
                </a:lnTo>
                <a:lnTo>
                  <a:pt x="7919" y="1120"/>
                </a:lnTo>
                <a:lnTo>
                  <a:pt x="7609" y="834"/>
                </a:lnTo>
                <a:lnTo>
                  <a:pt x="7204" y="668"/>
                </a:lnTo>
                <a:lnTo>
                  <a:pt x="6978" y="656"/>
                </a:lnTo>
                <a:lnTo>
                  <a:pt x="6835" y="656"/>
                </a:lnTo>
                <a:lnTo>
                  <a:pt x="6561" y="727"/>
                </a:lnTo>
                <a:lnTo>
                  <a:pt x="6430" y="787"/>
                </a:lnTo>
                <a:lnTo>
                  <a:pt x="6371" y="620"/>
                </a:lnTo>
                <a:lnTo>
                  <a:pt x="6168" y="334"/>
                </a:lnTo>
                <a:lnTo>
                  <a:pt x="5895" y="132"/>
                </a:lnTo>
                <a:lnTo>
                  <a:pt x="5561" y="13"/>
                </a:lnTo>
                <a:lnTo>
                  <a:pt x="53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60"/>
          <p:cNvSpPr/>
          <p:nvPr/>
        </p:nvSpPr>
        <p:spPr>
          <a:xfrm>
            <a:off x="5042438" y="1469475"/>
            <a:ext cx="437107" cy="582139"/>
          </a:xfrm>
          <a:custGeom>
            <a:avLst/>
            <a:gdLst/>
            <a:ahLst/>
            <a:cxnLst/>
            <a:rect l="l" t="t" r="r" b="b"/>
            <a:pathLst>
              <a:path w="7824" h="10420" extrusionOk="0">
                <a:moveTo>
                  <a:pt x="1894" y="1311"/>
                </a:moveTo>
                <a:lnTo>
                  <a:pt x="2072" y="1394"/>
                </a:lnTo>
                <a:lnTo>
                  <a:pt x="2203" y="1525"/>
                </a:lnTo>
                <a:lnTo>
                  <a:pt x="2275" y="1692"/>
                </a:lnTo>
                <a:lnTo>
                  <a:pt x="2286" y="1799"/>
                </a:lnTo>
                <a:lnTo>
                  <a:pt x="2286" y="3585"/>
                </a:lnTo>
                <a:lnTo>
                  <a:pt x="1632" y="3585"/>
                </a:lnTo>
                <a:lnTo>
                  <a:pt x="1465" y="3597"/>
                </a:lnTo>
                <a:lnTo>
                  <a:pt x="1310" y="3621"/>
                </a:lnTo>
                <a:lnTo>
                  <a:pt x="1310" y="1799"/>
                </a:lnTo>
                <a:lnTo>
                  <a:pt x="1310" y="1692"/>
                </a:lnTo>
                <a:lnTo>
                  <a:pt x="1393" y="1525"/>
                </a:lnTo>
                <a:lnTo>
                  <a:pt x="1524" y="1394"/>
                </a:lnTo>
                <a:lnTo>
                  <a:pt x="1691" y="1311"/>
                </a:lnTo>
                <a:close/>
                <a:moveTo>
                  <a:pt x="3418" y="656"/>
                </a:moveTo>
                <a:lnTo>
                  <a:pt x="3525" y="668"/>
                </a:lnTo>
                <a:lnTo>
                  <a:pt x="3691" y="739"/>
                </a:lnTo>
                <a:lnTo>
                  <a:pt x="3834" y="870"/>
                </a:lnTo>
                <a:lnTo>
                  <a:pt x="3906" y="1049"/>
                </a:lnTo>
                <a:lnTo>
                  <a:pt x="3906" y="1144"/>
                </a:lnTo>
                <a:lnTo>
                  <a:pt x="3906" y="3758"/>
                </a:lnTo>
                <a:lnTo>
                  <a:pt x="3763" y="3692"/>
                </a:lnTo>
                <a:lnTo>
                  <a:pt x="3441" y="3597"/>
                </a:lnTo>
                <a:lnTo>
                  <a:pt x="3263" y="3585"/>
                </a:lnTo>
                <a:lnTo>
                  <a:pt x="2929" y="3585"/>
                </a:lnTo>
                <a:lnTo>
                  <a:pt x="2929" y="1144"/>
                </a:lnTo>
                <a:lnTo>
                  <a:pt x="2941" y="1049"/>
                </a:lnTo>
                <a:lnTo>
                  <a:pt x="3013" y="870"/>
                </a:lnTo>
                <a:lnTo>
                  <a:pt x="3144" y="739"/>
                </a:lnTo>
                <a:lnTo>
                  <a:pt x="3322" y="668"/>
                </a:lnTo>
                <a:lnTo>
                  <a:pt x="3418" y="656"/>
                </a:lnTo>
                <a:close/>
                <a:moveTo>
                  <a:pt x="5144" y="1311"/>
                </a:moveTo>
                <a:lnTo>
                  <a:pt x="5323" y="1394"/>
                </a:lnTo>
                <a:lnTo>
                  <a:pt x="5454" y="1525"/>
                </a:lnTo>
                <a:lnTo>
                  <a:pt x="5537" y="1692"/>
                </a:lnTo>
                <a:lnTo>
                  <a:pt x="5537" y="1799"/>
                </a:lnTo>
                <a:lnTo>
                  <a:pt x="5537" y="4073"/>
                </a:lnTo>
                <a:lnTo>
                  <a:pt x="5537" y="4180"/>
                </a:lnTo>
                <a:lnTo>
                  <a:pt x="5454" y="4347"/>
                </a:lnTo>
                <a:lnTo>
                  <a:pt x="5323" y="4478"/>
                </a:lnTo>
                <a:lnTo>
                  <a:pt x="5156" y="4561"/>
                </a:lnTo>
                <a:lnTo>
                  <a:pt x="4954" y="4561"/>
                </a:lnTo>
                <a:lnTo>
                  <a:pt x="4775" y="4478"/>
                </a:lnTo>
                <a:lnTo>
                  <a:pt x="4644" y="4347"/>
                </a:lnTo>
                <a:lnTo>
                  <a:pt x="4573" y="4180"/>
                </a:lnTo>
                <a:lnTo>
                  <a:pt x="4561" y="4073"/>
                </a:lnTo>
                <a:lnTo>
                  <a:pt x="4561" y="1799"/>
                </a:lnTo>
                <a:lnTo>
                  <a:pt x="4573" y="1692"/>
                </a:lnTo>
                <a:lnTo>
                  <a:pt x="4644" y="1525"/>
                </a:lnTo>
                <a:lnTo>
                  <a:pt x="4775" y="1394"/>
                </a:lnTo>
                <a:lnTo>
                  <a:pt x="4954" y="1311"/>
                </a:lnTo>
                <a:close/>
                <a:moveTo>
                  <a:pt x="6680" y="1954"/>
                </a:moveTo>
                <a:lnTo>
                  <a:pt x="6775" y="1965"/>
                </a:lnTo>
                <a:lnTo>
                  <a:pt x="6954" y="2037"/>
                </a:lnTo>
                <a:lnTo>
                  <a:pt x="7085" y="2168"/>
                </a:lnTo>
                <a:lnTo>
                  <a:pt x="7156" y="2347"/>
                </a:lnTo>
                <a:lnTo>
                  <a:pt x="7168" y="2442"/>
                </a:lnTo>
                <a:lnTo>
                  <a:pt x="7168" y="4073"/>
                </a:lnTo>
                <a:lnTo>
                  <a:pt x="7156" y="4180"/>
                </a:lnTo>
                <a:lnTo>
                  <a:pt x="7085" y="4347"/>
                </a:lnTo>
                <a:lnTo>
                  <a:pt x="6954" y="4478"/>
                </a:lnTo>
                <a:lnTo>
                  <a:pt x="6775" y="4561"/>
                </a:lnTo>
                <a:lnTo>
                  <a:pt x="6585" y="4561"/>
                </a:lnTo>
                <a:lnTo>
                  <a:pt x="6406" y="4478"/>
                </a:lnTo>
                <a:lnTo>
                  <a:pt x="6275" y="4347"/>
                </a:lnTo>
                <a:lnTo>
                  <a:pt x="6192" y="4168"/>
                </a:lnTo>
                <a:lnTo>
                  <a:pt x="6192" y="4073"/>
                </a:lnTo>
                <a:lnTo>
                  <a:pt x="6192" y="2442"/>
                </a:lnTo>
                <a:lnTo>
                  <a:pt x="6192" y="2347"/>
                </a:lnTo>
                <a:lnTo>
                  <a:pt x="6275" y="2168"/>
                </a:lnTo>
                <a:lnTo>
                  <a:pt x="6406" y="2037"/>
                </a:lnTo>
                <a:lnTo>
                  <a:pt x="6573" y="1965"/>
                </a:lnTo>
                <a:lnTo>
                  <a:pt x="6680" y="1954"/>
                </a:lnTo>
                <a:close/>
                <a:moveTo>
                  <a:pt x="3418" y="1"/>
                </a:moveTo>
                <a:lnTo>
                  <a:pt x="3239" y="13"/>
                </a:lnTo>
                <a:lnTo>
                  <a:pt x="2894" y="132"/>
                </a:lnTo>
                <a:lnTo>
                  <a:pt x="2608" y="334"/>
                </a:lnTo>
                <a:lnTo>
                  <a:pt x="2406" y="632"/>
                </a:lnTo>
                <a:lnTo>
                  <a:pt x="2346" y="799"/>
                </a:lnTo>
                <a:lnTo>
                  <a:pt x="2215" y="739"/>
                </a:lnTo>
                <a:lnTo>
                  <a:pt x="1941" y="656"/>
                </a:lnTo>
                <a:lnTo>
                  <a:pt x="1798" y="656"/>
                </a:lnTo>
                <a:lnTo>
                  <a:pt x="1560" y="668"/>
                </a:lnTo>
                <a:lnTo>
                  <a:pt x="1155" y="846"/>
                </a:lnTo>
                <a:lnTo>
                  <a:pt x="846" y="1156"/>
                </a:lnTo>
                <a:lnTo>
                  <a:pt x="667" y="1561"/>
                </a:lnTo>
                <a:lnTo>
                  <a:pt x="655" y="1787"/>
                </a:lnTo>
                <a:lnTo>
                  <a:pt x="655" y="3918"/>
                </a:lnTo>
                <a:lnTo>
                  <a:pt x="512" y="4037"/>
                </a:lnTo>
                <a:lnTo>
                  <a:pt x="274" y="4311"/>
                </a:lnTo>
                <a:lnTo>
                  <a:pt x="96" y="4633"/>
                </a:lnTo>
                <a:lnTo>
                  <a:pt x="12" y="5014"/>
                </a:lnTo>
                <a:lnTo>
                  <a:pt x="0" y="5216"/>
                </a:lnTo>
                <a:lnTo>
                  <a:pt x="0" y="6526"/>
                </a:lnTo>
                <a:lnTo>
                  <a:pt x="12" y="6704"/>
                </a:lnTo>
                <a:lnTo>
                  <a:pt x="96" y="7073"/>
                </a:lnTo>
                <a:lnTo>
                  <a:pt x="250" y="7395"/>
                </a:lnTo>
                <a:lnTo>
                  <a:pt x="489" y="7681"/>
                </a:lnTo>
                <a:lnTo>
                  <a:pt x="631" y="7812"/>
                </a:lnTo>
                <a:lnTo>
                  <a:pt x="1298" y="8336"/>
                </a:lnTo>
                <a:lnTo>
                  <a:pt x="1298" y="10098"/>
                </a:lnTo>
                <a:lnTo>
                  <a:pt x="1322" y="10229"/>
                </a:lnTo>
                <a:lnTo>
                  <a:pt x="1501" y="10407"/>
                </a:lnTo>
                <a:lnTo>
                  <a:pt x="1632" y="10419"/>
                </a:lnTo>
                <a:lnTo>
                  <a:pt x="1763" y="10407"/>
                </a:lnTo>
                <a:lnTo>
                  <a:pt x="1941" y="10229"/>
                </a:lnTo>
                <a:lnTo>
                  <a:pt x="1953" y="10098"/>
                </a:lnTo>
                <a:lnTo>
                  <a:pt x="1953" y="8157"/>
                </a:lnTo>
                <a:lnTo>
                  <a:pt x="1929" y="8014"/>
                </a:lnTo>
                <a:lnTo>
                  <a:pt x="1786" y="7859"/>
                </a:lnTo>
                <a:lnTo>
                  <a:pt x="1715" y="7824"/>
                </a:lnTo>
                <a:lnTo>
                  <a:pt x="1024" y="7288"/>
                </a:lnTo>
                <a:lnTo>
                  <a:pt x="858" y="7145"/>
                </a:lnTo>
                <a:lnTo>
                  <a:pt x="667" y="6752"/>
                </a:lnTo>
                <a:lnTo>
                  <a:pt x="655" y="6526"/>
                </a:lnTo>
                <a:lnTo>
                  <a:pt x="655" y="5216"/>
                </a:lnTo>
                <a:lnTo>
                  <a:pt x="667" y="5014"/>
                </a:lnTo>
                <a:lnTo>
                  <a:pt x="810" y="4656"/>
                </a:lnTo>
                <a:lnTo>
                  <a:pt x="1084" y="4394"/>
                </a:lnTo>
                <a:lnTo>
                  <a:pt x="1429" y="4252"/>
                </a:lnTo>
                <a:lnTo>
                  <a:pt x="1632" y="4240"/>
                </a:lnTo>
                <a:lnTo>
                  <a:pt x="3394" y="4240"/>
                </a:lnTo>
                <a:lnTo>
                  <a:pt x="3620" y="4347"/>
                </a:lnTo>
                <a:lnTo>
                  <a:pt x="3799" y="4525"/>
                </a:lnTo>
                <a:lnTo>
                  <a:pt x="3906" y="4752"/>
                </a:lnTo>
                <a:lnTo>
                  <a:pt x="3906" y="4883"/>
                </a:lnTo>
                <a:lnTo>
                  <a:pt x="3906" y="5026"/>
                </a:lnTo>
                <a:lnTo>
                  <a:pt x="3799" y="5252"/>
                </a:lnTo>
                <a:lnTo>
                  <a:pt x="3620" y="5430"/>
                </a:lnTo>
                <a:lnTo>
                  <a:pt x="3394" y="5526"/>
                </a:lnTo>
                <a:lnTo>
                  <a:pt x="3263" y="5538"/>
                </a:lnTo>
                <a:lnTo>
                  <a:pt x="2286" y="5538"/>
                </a:lnTo>
                <a:lnTo>
                  <a:pt x="2155" y="5561"/>
                </a:lnTo>
                <a:lnTo>
                  <a:pt x="1977" y="5740"/>
                </a:lnTo>
                <a:lnTo>
                  <a:pt x="1953" y="5871"/>
                </a:lnTo>
                <a:lnTo>
                  <a:pt x="1977" y="5990"/>
                </a:lnTo>
                <a:lnTo>
                  <a:pt x="2155" y="6169"/>
                </a:lnTo>
                <a:lnTo>
                  <a:pt x="2286" y="6192"/>
                </a:lnTo>
                <a:lnTo>
                  <a:pt x="3263" y="6192"/>
                </a:lnTo>
                <a:lnTo>
                  <a:pt x="3501" y="6180"/>
                </a:lnTo>
                <a:lnTo>
                  <a:pt x="3930" y="6014"/>
                </a:lnTo>
                <a:lnTo>
                  <a:pt x="4263" y="5716"/>
                </a:lnTo>
                <a:lnTo>
                  <a:pt x="4489" y="5323"/>
                </a:lnTo>
                <a:lnTo>
                  <a:pt x="4537" y="5085"/>
                </a:lnTo>
                <a:lnTo>
                  <a:pt x="4656" y="5145"/>
                </a:lnTo>
                <a:lnTo>
                  <a:pt x="4906" y="5204"/>
                </a:lnTo>
                <a:lnTo>
                  <a:pt x="5049" y="5216"/>
                </a:lnTo>
                <a:lnTo>
                  <a:pt x="5287" y="5192"/>
                </a:lnTo>
                <a:lnTo>
                  <a:pt x="5692" y="5014"/>
                </a:lnTo>
                <a:lnTo>
                  <a:pt x="5858" y="4871"/>
                </a:lnTo>
                <a:lnTo>
                  <a:pt x="6025" y="5014"/>
                </a:lnTo>
                <a:lnTo>
                  <a:pt x="6442" y="5192"/>
                </a:lnTo>
                <a:lnTo>
                  <a:pt x="6680" y="5216"/>
                </a:lnTo>
                <a:lnTo>
                  <a:pt x="6811" y="5204"/>
                </a:lnTo>
                <a:lnTo>
                  <a:pt x="7049" y="5145"/>
                </a:lnTo>
                <a:lnTo>
                  <a:pt x="7168" y="5097"/>
                </a:lnTo>
                <a:lnTo>
                  <a:pt x="7168" y="5871"/>
                </a:lnTo>
                <a:lnTo>
                  <a:pt x="7156" y="6180"/>
                </a:lnTo>
                <a:lnTo>
                  <a:pt x="7002" y="6764"/>
                </a:lnTo>
                <a:lnTo>
                  <a:pt x="6704" y="7300"/>
                </a:lnTo>
                <a:lnTo>
                  <a:pt x="6275" y="7752"/>
                </a:lnTo>
                <a:lnTo>
                  <a:pt x="6013" y="7931"/>
                </a:lnTo>
                <a:lnTo>
                  <a:pt x="5954" y="7978"/>
                </a:lnTo>
                <a:lnTo>
                  <a:pt x="5870" y="8121"/>
                </a:lnTo>
                <a:lnTo>
                  <a:pt x="5858" y="8205"/>
                </a:lnTo>
                <a:lnTo>
                  <a:pt x="5858" y="10098"/>
                </a:lnTo>
                <a:lnTo>
                  <a:pt x="5882" y="10229"/>
                </a:lnTo>
                <a:lnTo>
                  <a:pt x="6061" y="10407"/>
                </a:lnTo>
                <a:lnTo>
                  <a:pt x="6192" y="10419"/>
                </a:lnTo>
                <a:lnTo>
                  <a:pt x="6323" y="10407"/>
                </a:lnTo>
                <a:lnTo>
                  <a:pt x="6501" y="10229"/>
                </a:lnTo>
                <a:lnTo>
                  <a:pt x="6513" y="10098"/>
                </a:lnTo>
                <a:lnTo>
                  <a:pt x="6513" y="8383"/>
                </a:lnTo>
                <a:lnTo>
                  <a:pt x="6811" y="8145"/>
                </a:lnTo>
                <a:lnTo>
                  <a:pt x="7299" y="7597"/>
                </a:lnTo>
                <a:lnTo>
                  <a:pt x="7633" y="6954"/>
                </a:lnTo>
                <a:lnTo>
                  <a:pt x="7799" y="6240"/>
                </a:lnTo>
                <a:lnTo>
                  <a:pt x="7823" y="5871"/>
                </a:lnTo>
                <a:lnTo>
                  <a:pt x="7823" y="2442"/>
                </a:lnTo>
                <a:lnTo>
                  <a:pt x="7811" y="2442"/>
                </a:lnTo>
                <a:lnTo>
                  <a:pt x="7799" y="2216"/>
                </a:lnTo>
                <a:lnTo>
                  <a:pt x="7621" y="1799"/>
                </a:lnTo>
                <a:lnTo>
                  <a:pt x="7311" y="1489"/>
                </a:lnTo>
                <a:lnTo>
                  <a:pt x="6906" y="1323"/>
                </a:lnTo>
                <a:lnTo>
                  <a:pt x="6680" y="1299"/>
                </a:lnTo>
                <a:lnTo>
                  <a:pt x="6525" y="1311"/>
                </a:lnTo>
                <a:lnTo>
                  <a:pt x="6251" y="1382"/>
                </a:lnTo>
                <a:lnTo>
                  <a:pt x="6132" y="1453"/>
                </a:lnTo>
                <a:lnTo>
                  <a:pt x="6061" y="1275"/>
                </a:lnTo>
                <a:lnTo>
                  <a:pt x="5858" y="989"/>
                </a:lnTo>
                <a:lnTo>
                  <a:pt x="5573" y="775"/>
                </a:lnTo>
                <a:lnTo>
                  <a:pt x="5227" y="668"/>
                </a:lnTo>
                <a:lnTo>
                  <a:pt x="5049" y="656"/>
                </a:lnTo>
                <a:lnTo>
                  <a:pt x="4906" y="656"/>
                </a:lnTo>
                <a:lnTo>
                  <a:pt x="4632" y="739"/>
                </a:lnTo>
                <a:lnTo>
                  <a:pt x="4501" y="799"/>
                </a:lnTo>
                <a:lnTo>
                  <a:pt x="4442" y="632"/>
                </a:lnTo>
                <a:lnTo>
                  <a:pt x="4239" y="334"/>
                </a:lnTo>
                <a:lnTo>
                  <a:pt x="3953" y="132"/>
                </a:lnTo>
                <a:lnTo>
                  <a:pt x="3608" y="13"/>
                </a:lnTo>
                <a:lnTo>
                  <a:pt x="34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60"/>
          <p:cNvSpPr/>
          <p:nvPr/>
        </p:nvSpPr>
        <p:spPr>
          <a:xfrm>
            <a:off x="6149319" y="1469475"/>
            <a:ext cx="437051" cy="582139"/>
          </a:xfrm>
          <a:custGeom>
            <a:avLst/>
            <a:gdLst/>
            <a:ahLst/>
            <a:cxnLst/>
            <a:rect l="l" t="t" r="r" b="b"/>
            <a:pathLst>
              <a:path w="7823" h="10420" extrusionOk="0">
                <a:moveTo>
                  <a:pt x="5120" y="656"/>
                </a:moveTo>
                <a:lnTo>
                  <a:pt x="5323" y="668"/>
                </a:lnTo>
                <a:lnTo>
                  <a:pt x="5715" y="739"/>
                </a:lnTo>
                <a:lnTo>
                  <a:pt x="6073" y="882"/>
                </a:lnTo>
                <a:lnTo>
                  <a:pt x="6406" y="1084"/>
                </a:lnTo>
                <a:lnTo>
                  <a:pt x="6680" y="1346"/>
                </a:lnTo>
                <a:lnTo>
                  <a:pt x="6918" y="1656"/>
                </a:lnTo>
                <a:lnTo>
                  <a:pt x="7073" y="2013"/>
                </a:lnTo>
                <a:lnTo>
                  <a:pt x="7156" y="2406"/>
                </a:lnTo>
                <a:lnTo>
                  <a:pt x="7168" y="2608"/>
                </a:lnTo>
                <a:lnTo>
                  <a:pt x="7168" y="3204"/>
                </a:lnTo>
                <a:lnTo>
                  <a:pt x="7061" y="3156"/>
                </a:lnTo>
                <a:lnTo>
                  <a:pt x="6811" y="3097"/>
                </a:lnTo>
                <a:lnTo>
                  <a:pt x="6513" y="3097"/>
                </a:lnTo>
                <a:lnTo>
                  <a:pt x="6204" y="3192"/>
                </a:lnTo>
                <a:lnTo>
                  <a:pt x="5930" y="3370"/>
                </a:lnTo>
                <a:lnTo>
                  <a:pt x="5727" y="3609"/>
                </a:lnTo>
                <a:lnTo>
                  <a:pt x="5644" y="3751"/>
                </a:lnTo>
                <a:lnTo>
                  <a:pt x="5513" y="3680"/>
                </a:lnTo>
                <a:lnTo>
                  <a:pt x="5215" y="3585"/>
                </a:lnTo>
                <a:lnTo>
                  <a:pt x="4918" y="3585"/>
                </a:lnTo>
                <a:lnTo>
                  <a:pt x="4656" y="3656"/>
                </a:lnTo>
                <a:lnTo>
                  <a:pt x="4549" y="3704"/>
                </a:lnTo>
                <a:lnTo>
                  <a:pt x="4489" y="3478"/>
                </a:lnTo>
                <a:lnTo>
                  <a:pt x="4275" y="3085"/>
                </a:lnTo>
                <a:lnTo>
                  <a:pt x="3929" y="2787"/>
                </a:lnTo>
                <a:lnTo>
                  <a:pt x="3501" y="2620"/>
                </a:lnTo>
                <a:lnTo>
                  <a:pt x="3263" y="2608"/>
                </a:lnTo>
                <a:lnTo>
                  <a:pt x="2286" y="2608"/>
                </a:lnTo>
                <a:lnTo>
                  <a:pt x="2155" y="2620"/>
                </a:lnTo>
                <a:lnTo>
                  <a:pt x="1977" y="2799"/>
                </a:lnTo>
                <a:lnTo>
                  <a:pt x="1965" y="2930"/>
                </a:lnTo>
                <a:lnTo>
                  <a:pt x="1977" y="3061"/>
                </a:lnTo>
                <a:lnTo>
                  <a:pt x="2155" y="3240"/>
                </a:lnTo>
                <a:lnTo>
                  <a:pt x="2286" y="3263"/>
                </a:lnTo>
                <a:lnTo>
                  <a:pt x="3394" y="3263"/>
                </a:lnTo>
                <a:lnTo>
                  <a:pt x="3632" y="3370"/>
                </a:lnTo>
                <a:lnTo>
                  <a:pt x="3810" y="3537"/>
                </a:lnTo>
                <a:lnTo>
                  <a:pt x="3906" y="3775"/>
                </a:lnTo>
                <a:lnTo>
                  <a:pt x="3918" y="3906"/>
                </a:lnTo>
                <a:lnTo>
                  <a:pt x="3906" y="4037"/>
                </a:lnTo>
                <a:lnTo>
                  <a:pt x="3810" y="4275"/>
                </a:lnTo>
                <a:lnTo>
                  <a:pt x="3632" y="4454"/>
                </a:lnTo>
                <a:lnTo>
                  <a:pt x="3394" y="4549"/>
                </a:lnTo>
                <a:lnTo>
                  <a:pt x="3263" y="4561"/>
                </a:lnTo>
                <a:lnTo>
                  <a:pt x="1631" y="4561"/>
                </a:lnTo>
                <a:lnTo>
                  <a:pt x="1441" y="4549"/>
                </a:lnTo>
                <a:lnTo>
                  <a:pt x="1084" y="4394"/>
                </a:lnTo>
                <a:lnTo>
                  <a:pt x="822" y="4133"/>
                </a:lnTo>
                <a:lnTo>
                  <a:pt x="667" y="3787"/>
                </a:lnTo>
                <a:lnTo>
                  <a:pt x="655" y="3585"/>
                </a:lnTo>
                <a:lnTo>
                  <a:pt x="655" y="2382"/>
                </a:lnTo>
                <a:lnTo>
                  <a:pt x="667" y="2263"/>
                </a:lnTo>
                <a:lnTo>
                  <a:pt x="727" y="2025"/>
                </a:lnTo>
                <a:lnTo>
                  <a:pt x="846" y="1823"/>
                </a:lnTo>
                <a:lnTo>
                  <a:pt x="1012" y="1656"/>
                </a:lnTo>
                <a:lnTo>
                  <a:pt x="1119" y="1596"/>
                </a:lnTo>
                <a:lnTo>
                  <a:pt x="2358" y="918"/>
                </a:lnTo>
                <a:lnTo>
                  <a:pt x="2584" y="799"/>
                </a:lnTo>
                <a:lnTo>
                  <a:pt x="3084" y="668"/>
                </a:lnTo>
                <a:lnTo>
                  <a:pt x="3346" y="656"/>
                </a:lnTo>
                <a:close/>
                <a:moveTo>
                  <a:pt x="6775" y="3751"/>
                </a:moveTo>
                <a:lnTo>
                  <a:pt x="6954" y="3823"/>
                </a:lnTo>
                <a:lnTo>
                  <a:pt x="7085" y="3966"/>
                </a:lnTo>
                <a:lnTo>
                  <a:pt x="7156" y="4133"/>
                </a:lnTo>
                <a:lnTo>
                  <a:pt x="7168" y="4240"/>
                </a:lnTo>
                <a:lnTo>
                  <a:pt x="7168" y="5371"/>
                </a:lnTo>
                <a:lnTo>
                  <a:pt x="7156" y="5478"/>
                </a:lnTo>
                <a:lnTo>
                  <a:pt x="7085" y="5645"/>
                </a:lnTo>
                <a:lnTo>
                  <a:pt x="6954" y="5788"/>
                </a:lnTo>
                <a:lnTo>
                  <a:pt x="6775" y="5859"/>
                </a:lnTo>
                <a:lnTo>
                  <a:pt x="6585" y="5859"/>
                </a:lnTo>
                <a:lnTo>
                  <a:pt x="6406" y="5788"/>
                </a:lnTo>
                <a:lnTo>
                  <a:pt x="6275" y="5645"/>
                </a:lnTo>
                <a:lnTo>
                  <a:pt x="6204" y="5478"/>
                </a:lnTo>
                <a:lnTo>
                  <a:pt x="6192" y="5371"/>
                </a:lnTo>
                <a:lnTo>
                  <a:pt x="6192" y="4240"/>
                </a:lnTo>
                <a:lnTo>
                  <a:pt x="6204" y="4133"/>
                </a:lnTo>
                <a:lnTo>
                  <a:pt x="6275" y="3966"/>
                </a:lnTo>
                <a:lnTo>
                  <a:pt x="6406" y="3823"/>
                </a:lnTo>
                <a:lnTo>
                  <a:pt x="6585" y="3751"/>
                </a:lnTo>
                <a:close/>
                <a:moveTo>
                  <a:pt x="5156" y="4240"/>
                </a:moveTo>
                <a:lnTo>
                  <a:pt x="5323" y="4311"/>
                </a:lnTo>
                <a:lnTo>
                  <a:pt x="5453" y="4454"/>
                </a:lnTo>
                <a:lnTo>
                  <a:pt x="5537" y="4621"/>
                </a:lnTo>
                <a:lnTo>
                  <a:pt x="5537" y="4728"/>
                </a:lnTo>
                <a:lnTo>
                  <a:pt x="5537" y="6026"/>
                </a:lnTo>
                <a:lnTo>
                  <a:pt x="5537" y="6121"/>
                </a:lnTo>
                <a:lnTo>
                  <a:pt x="5453" y="6300"/>
                </a:lnTo>
                <a:lnTo>
                  <a:pt x="5323" y="6431"/>
                </a:lnTo>
                <a:lnTo>
                  <a:pt x="5156" y="6502"/>
                </a:lnTo>
                <a:lnTo>
                  <a:pt x="5049" y="6514"/>
                </a:lnTo>
                <a:lnTo>
                  <a:pt x="4953" y="6502"/>
                </a:lnTo>
                <a:lnTo>
                  <a:pt x="4775" y="6431"/>
                </a:lnTo>
                <a:lnTo>
                  <a:pt x="4644" y="6300"/>
                </a:lnTo>
                <a:lnTo>
                  <a:pt x="4572" y="6121"/>
                </a:lnTo>
                <a:lnTo>
                  <a:pt x="4560" y="6026"/>
                </a:lnTo>
                <a:lnTo>
                  <a:pt x="4560" y="4728"/>
                </a:lnTo>
                <a:lnTo>
                  <a:pt x="4572" y="4621"/>
                </a:lnTo>
                <a:lnTo>
                  <a:pt x="4644" y="4454"/>
                </a:lnTo>
                <a:lnTo>
                  <a:pt x="4775" y="4311"/>
                </a:lnTo>
                <a:lnTo>
                  <a:pt x="4953" y="4240"/>
                </a:lnTo>
                <a:close/>
                <a:moveTo>
                  <a:pt x="3906" y="5037"/>
                </a:moveTo>
                <a:lnTo>
                  <a:pt x="3906" y="6681"/>
                </a:lnTo>
                <a:lnTo>
                  <a:pt x="3906" y="6776"/>
                </a:lnTo>
                <a:lnTo>
                  <a:pt x="3834" y="6954"/>
                </a:lnTo>
                <a:lnTo>
                  <a:pt x="3703" y="7085"/>
                </a:lnTo>
                <a:lnTo>
                  <a:pt x="3525" y="7157"/>
                </a:lnTo>
                <a:lnTo>
                  <a:pt x="3429" y="7169"/>
                </a:lnTo>
                <a:lnTo>
                  <a:pt x="3322" y="7157"/>
                </a:lnTo>
                <a:lnTo>
                  <a:pt x="3144" y="7085"/>
                </a:lnTo>
                <a:lnTo>
                  <a:pt x="3013" y="6954"/>
                </a:lnTo>
                <a:lnTo>
                  <a:pt x="2941" y="6776"/>
                </a:lnTo>
                <a:lnTo>
                  <a:pt x="2941" y="6681"/>
                </a:lnTo>
                <a:lnTo>
                  <a:pt x="2929" y="6681"/>
                </a:lnTo>
                <a:lnTo>
                  <a:pt x="2929" y="5216"/>
                </a:lnTo>
                <a:lnTo>
                  <a:pt x="3263" y="5216"/>
                </a:lnTo>
                <a:lnTo>
                  <a:pt x="3441" y="5204"/>
                </a:lnTo>
                <a:lnTo>
                  <a:pt x="3763" y="5109"/>
                </a:lnTo>
                <a:lnTo>
                  <a:pt x="3906" y="5037"/>
                </a:lnTo>
                <a:close/>
                <a:moveTo>
                  <a:pt x="1310" y="5180"/>
                </a:moveTo>
                <a:lnTo>
                  <a:pt x="1465" y="5204"/>
                </a:lnTo>
                <a:lnTo>
                  <a:pt x="1631" y="5216"/>
                </a:lnTo>
                <a:lnTo>
                  <a:pt x="2286" y="5216"/>
                </a:lnTo>
                <a:lnTo>
                  <a:pt x="2286" y="9288"/>
                </a:lnTo>
                <a:lnTo>
                  <a:pt x="2274" y="9383"/>
                </a:lnTo>
                <a:lnTo>
                  <a:pt x="2203" y="9562"/>
                </a:lnTo>
                <a:lnTo>
                  <a:pt x="2072" y="9693"/>
                </a:lnTo>
                <a:lnTo>
                  <a:pt x="1893" y="9764"/>
                </a:lnTo>
                <a:lnTo>
                  <a:pt x="1798" y="9776"/>
                </a:lnTo>
                <a:lnTo>
                  <a:pt x="1691" y="9764"/>
                </a:lnTo>
                <a:lnTo>
                  <a:pt x="1524" y="9693"/>
                </a:lnTo>
                <a:lnTo>
                  <a:pt x="1393" y="9562"/>
                </a:lnTo>
                <a:lnTo>
                  <a:pt x="1310" y="9383"/>
                </a:lnTo>
                <a:lnTo>
                  <a:pt x="1310" y="9288"/>
                </a:lnTo>
                <a:lnTo>
                  <a:pt x="1310" y="5180"/>
                </a:lnTo>
                <a:close/>
                <a:moveTo>
                  <a:pt x="3346" y="1"/>
                </a:moveTo>
                <a:lnTo>
                  <a:pt x="3001" y="13"/>
                </a:lnTo>
                <a:lnTo>
                  <a:pt x="2346" y="179"/>
                </a:lnTo>
                <a:lnTo>
                  <a:pt x="2036" y="334"/>
                </a:lnTo>
                <a:lnTo>
                  <a:pt x="798" y="1025"/>
                </a:lnTo>
                <a:lnTo>
                  <a:pt x="619" y="1132"/>
                </a:lnTo>
                <a:lnTo>
                  <a:pt x="334" y="1418"/>
                </a:lnTo>
                <a:lnTo>
                  <a:pt x="119" y="1775"/>
                </a:lnTo>
                <a:lnTo>
                  <a:pt x="12" y="2168"/>
                </a:lnTo>
                <a:lnTo>
                  <a:pt x="0" y="2382"/>
                </a:lnTo>
                <a:lnTo>
                  <a:pt x="0" y="3585"/>
                </a:lnTo>
                <a:lnTo>
                  <a:pt x="12" y="3775"/>
                </a:lnTo>
                <a:lnTo>
                  <a:pt x="107" y="4156"/>
                </a:lnTo>
                <a:lnTo>
                  <a:pt x="274" y="4490"/>
                </a:lnTo>
                <a:lnTo>
                  <a:pt x="512" y="4764"/>
                </a:lnTo>
                <a:lnTo>
                  <a:pt x="655" y="4883"/>
                </a:lnTo>
                <a:lnTo>
                  <a:pt x="655" y="9276"/>
                </a:lnTo>
                <a:lnTo>
                  <a:pt x="667" y="9514"/>
                </a:lnTo>
                <a:lnTo>
                  <a:pt x="846" y="9919"/>
                </a:lnTo>
                <a:lnTo>
                  <a:pt x="1155" y="10229"/>
                </a:lnTo>
                <a:lnTo>
                  <a:pt x="1560" y="10407"/>
                </a:lnTo>
                <a:lnTo>
                  <a:pt x="1798" y="10419"/>
                </a:lnTo>
                <a:lnTo>
                  <a:pt x="2024" y="10407"/>
                </a:lnTo>
                <a:lnTo>
                  <a:pt x="2441" y="10229"/>
                </a:lnTo>
                <a:lnTo>
                  <a:pt x="2751" y="9919"/>
                </a:lnTo>
                <a:lnTo>
                  <a:pt x="2917" y="9514"/>
                </a:lnTo>
                <a:lnTo>
                  <a:pt x="2941" y="9276"/>
                </a:lnTo>
                <a:lnTo>
                  <a:pt x="2941" y="7705"/>
                </a:lnTo>
                <a:lnTo>
                  <a:pt x="3048" y="7752"/>
                </a:lnTo>
                <a:lnTo>
                  <a:pt x="3298" y="7812"/>
                </a:lnTo>
                <a:lnTo>
                  <a:pt x="3608" y="7812"/>
                </a:lnTo>
                <a:lnTo>
                  <a:pt x="3953" y="7693"/>
                </a:lnTo>
                <a:lnTo>
                  <a:pt x="4239" y="7478"/>
                </a:lnTo>
                <a:lnTo>
                  <a:pt x="4441" y="7193"/>
                </a:lnTo>
                <a:lnTo>
                  <a:pt x="4513" y="7026"/>
                </a:lnTo>
                <a:lnTo>
                  <a:pt x="4632" y="7085"/>
                </a:lnTo>
                <a:lnTo>
                  <a:pt x="4906" y="7157"/>
                </a:lnTo>
                <a:lnTo>
                  <a:pt x="5049" y="7169"/>
                </a:lnTo>
                <a:lnTo>
                  <a:pt x="5239" y="7157"/>
                </a:lnTo>
                <a:lnTo>
                  <a:pt x="5584" y="7038"/>
                </a:lnTo>
                <a:lnTo>
                  <a:pt x="5870" y="6835"/>
                </a:lnTo>
                <a:lnTo>
                  <a:pt x="6073" y="6550"/>
                </a:lnTo>
                <a:lnTo>
                  <a:pt x="6132" y="6371"/>
                </a:lnTo>
                <a:lnTo>
                  <a:pt x="6263" y="6442"/>
                </a:lnTo>
                <a:lnTo>
                  <a:pt x="6537" y="6514"/>
                </a:lnTo>
                <a:lnTo>
                  <a:pt x="6680" y="6514"/>
                </a:lnTo>
                <a:lnTo>
                  <a:pt x="6906" y="6502"/>
                </a:lnTo>
                <a:lnTo>
                  <a:pt x="7323" y="6323"/>
                </a:lnTo>
                <a:lnTo>
                  <a:pt x="7632" y="6014"/>
                </a:lnTo>
                <a:lnTo>
                  <a:pt x="7799" y="5609"/>
                </a:lnTo>
                <a:lnTo>
                  <a:pt x="7823" y="5371"/>
                </a:lnTo>
                <a:lnTo>
                  <a:pt x="7823" y="2573"/>
                </a:lnTo>
                <a:lnTo>
                  <a:pt x="7799" y="2311"/>
                </a:lnTo>
                <a:lnTo>
                  <a:pt x="7692" y="1811"/>
                </a:lnTo>
                <a:lnTo>
                  <a:pt x="7490" y="1346"/>
                </a:lnTo>
                <a:lnTo>
                  <a:pt x="7192" y="942"/>
                </a:lnTo>
                <a:lnTo>
                  <a:pt x="6823" y="584"/>
                </a:lnTo>
                <a:lnTo>
                  <a:pt x="6394" y="310"/>
                </a:lnTo>
                <a:lnTo>
                  <a:pt x="5918" y="108"/>
                </a:lnTo>
                <a:lnTo>
                  <a:pt x="5394" y="13"/>
                </a:lnTo>
                <a:lnTo>
                  <a:pt x="512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60"/>
          <p:cNvSpPr/>
          <p:nvPr/>
        </p:nvSpPr>
        <p:spPr>
          <a:xfrm>
            <a:off x="7183686" y="1541990"/>
            <a:ext cx="582083" cy="437107"/>
          </a:xfrm>
          <a:custGeom>
            <a:avLst/>
            <a:gdLst/>
            <a:ahLst/>
            <a:cxnLst/>
            <a:rect l="l" t="t" r="r" b="b"/>
            <a:pathLst>
              <a:path w="10419" h="7824" extrusionOk="0">
                <a:moveTo>
                  <a:pt x="5239" y="1310"/>
                </a:moveTo>
                <a:lnTo>
                  <a:pt x="5215" y="1465"/>
                </a:lnTo>
                <a:lnTo>
                  <a:pt x="5215" y="1632"/>
                </a:lnTo>
                <a:lnTo>
                  <a:pt x="5215" y="2287"/>
                </a:lnTo>
                <a:lnTo>
                  <a:pt x="1048" y="2287"/>
                </a:lnTo>
                <a:lnTo>
                  <a:pt x="869" y="2203"/>
                </a:lnTo>
                <a:lnTo>
                  <a:pt x="738" y="2072"/>
                </a:lnTo>
                <a:lnTo>
                  <a:pt x="655" y="1906"/>
                </a:lnTo>
                <a:lnTo>
                  <a:pt x="655" y="1799"/>
                </a:lnTo>
                <a:lnTo>
                  <a:pt x="655" y="1703"/>
                </a:lnTo>
                <a:lnTo>
                  <a:pt x="738" y="1525"/>
                </a:lnTo>
                <a:lnTo>
                  <a:pt x="869" y="1394"/>
                </a:lnTo>
                <a:lnTo>
                  <a:pt x="1048" y="1322"/>
                </a:lnTo>
                <a:lnTo>
                  <a:pt x="1143" y="1310"/>
                </a:lnTo>
                <a:close/>
                <a:moveTo>
                  <a:pt x="5215" y="2942"/>
                </a:moveTo>
                <a:lnTo>
                  <a:pt x="5215" y="3263"/>
                </a:lnTo>
                <a:lnTo>
                  <a:pt x="5215" y="3442"/>
                </a:lnTo>
                <a:lnTo>
                  <a:pt x="5311" y="3763"/>
                </a:lnTo>
                <a:lnTo>
                  <a:pt x="5394" y="3918"/>
                </a:lnTo>
                <a:lnTo>
                  <a:pt x="3751" y="3918"/>
                </a:lnTo>
                <a:lnTo>
                  <a:pt x="3644" y="3906"/>
                </a:lnTo>
                <a:lnTo>
                  <a:pt x="3477" y="3835"/>
                </a:lnTo>
                <a:lnTo>
                  <a:pt x="3334" y="3704"/>
                </a:lnTo>
                <a:lnTo>
                  <a:pt x="3263" y="3525"/>
                </a:lnTo>
                <a:lnTo>
                  <a:pt x="3263" y="3430"/>
                </a:lnTo>
                <a:lnTo>
                  <a:pt x="3263" y="3323"/>
                </a:lnTo>
                <a:lnTo>
                  <a:pt x="3334" y="3156"/>
                </a:lnTo>
                <a:lnTo>
                  <a:pt x="3477" y="3025"/>
                </a:lnTo>
                <a:lnTo>
                  <a:pt x="3644" y="2942"/>
                </a:lnTo>
                <a:close/>
                <a:moveTo>
                  <a:pt x="5799" y="4573"/>
                </a:moveTo>
                <a:lnTo>
                  <a:pt x="5977" y="4644"/>
                </a:lnTo>
                <a:lnTo>
                  <a:pt x="6108" y="4787"/>
                </a:lnTo>
                <a:lnTo>
                  <a:pt x="6180" y="4954"/>
                </a:lnTo>
                <a:lnTo>
                  <a:pt x="6192" y="5061"/>
                </a:lnTo>
                <a:lnTo>
                  <a:pt x="6180" y="5156"/>
                </a:lnTo>
                <a:lnTo>
                  <a:pt x="6108" y="5335"/>
                </a:lnTo>
                <a:lnTo>
                  <a:pt x="5977" y="5466"/>
                </a:lnTo>
                <a:lnTo>
                  <a:pt x="5799" y="5537"/>
                </a:lnTo>
                <a:lnTo>
                  <a:pt x="5704" y="5549"/>
                </a:lnTo>
                <a:lnTo>
                  <a:pt x="4394" y="5549"/>
                </a:lnTo>
                <a:lnTo>
                  <a:pt x="4299" y="5537"/>
                </a:lnTo>
                <a:lnTo>
                  <a:pt x="4120" y="5466"/>
                </a:lnTo>
                <a:lnTo>
                  <a:pt x="3989" y="5335"/>
                </a:lnTo>
                <a:lnTo>
                  <a:pt x="3918" y="5156"/>
                </a:lnTo>
                <a:lnTo>
                  <a:pt x="3906" y="5061"/>
                </a:lnTo>
                <a:lnTo>
                  <a:pt x="3918" y="4954"/>
                </a:lnTo>
                <a:lnTo>
                  <a:pt x="3989" y="4787"/>
                </a:lnTo>
                <a:lnTo>
                  <a:pt x="4120" y="4644"/>
                </a:lnTo>
                <a:lnTo>
                  <a:pt x="4299" y="4573"/>
                </a:lnTo>
                <a:close/>
                <a:moveTo>
                  <a:pt x="6192" y="6192"/>
                </a:moveTo>
                <a:lnTo>
                  <a:pt x="6287" y="6204"/>
                </a:lnTo>
                <a:lnTo>
                  <a:pt x="6466" y="6276"/>
                </a:lnTo>
                <a:lnTo>
                  <a:pt x="6597" y="6407"/>
                </a:lnTo>
                <a:lnTo>
                  <a:pt x="6668" y="6585"/>
                </a:lnTo>
                <a:lnTo>
                  <a:pt x="6680" y="6680"/>
                </a:lnTo>
                <a:lnTo>
                  <a:pt x="6668" y="6788"/>
                </a:lnTo>
                <a:lnTo>
                  <a:pt x="6597" y="6954"/>
                </a:lnTo>
                <a:lnTo>
                  <a:pt x="6466" y="7097"/>
                </a:lnTo>
                <a:lnTo>
                  <a:pt x="6287" y="7169"/>
                </a:lnTo>
                <a:lnTo>
                  <a:pt x="4953" y="7169"/>
                </a:lnTo>
                <a:lnTo>
                  <a:pt x="4775" y="7097"/>
                </a:lnTo>
                <a:lnTo>
                  <a:pt x="4644" y="6954"/>
                </a:lnTo>
                <a:lnTo>
                  <a:pt x="4572" y="6788"/>
                </a:lnTo>
                <a:lnTo>
                  <a:pt x="4560" y="6680"/>
                </a:lnTo>
                <a:lnTo>
                  <a:pt x="4572" y="6585"/>
                </a:lnTo>
                <a:lnTo>
                  <a:pt x="4644" y="6407"/>
                </a:lnTo>
                <a:lnTo>
                  <a:pt x="4775" y="6276"/>
                </a:lnTo>
                <a:lnTo>
                  <a:pt x="4953" y="6204"/>
                </a:lnTo>
                <a:lnTo>
                  <a:pt x="5049" y="6192"/>
                </a:lnTo>
                <a:close/>
                <a:moveTo>
                  <a:pt x="8168" y="667"/>
                </a:moveTo>
                <a:lnTo>
                  <a:pt x="8394" y="727"/>
                </a:lnTo>
                <a:lnTo>
                  <a:pt x="8597" y="846"/>
                </a:lnTo>
                <a:lnTo>
                  <a:pt x="8764" y="1025"/>
                </a:lnTo>
                <a:lnTo>
                  <a:pt x="8835" y="1120"/>
                </a:lnTo>
                <a:lnTo>
                  <a:pt x="9514" y="2358"/>
                </a:lnTo>
                <a:lnTo>
                  <a:pt x="9633" y="2596"/>
                </a:lnTo>
                <a:lnTo>
                  <a:pt x="9764" y="3096"/>
                </a:lnTo>
                <a:lnTo>
                  <a:pt x="9776" y="3358"/>
                </a:lnTo>
                <a:lnTo>
                  <a:pt x="9776" y="5121"/>
                </a:lnTo>
                <a:lnTo>
                  <a:pt x="9764" y="5323"/>
                </a:lnTo>
                <a:lnTo>
                  <a:pt x="9692" y="5716"/>
                </a:lnTo>
                <a:lnTo>
                  <a:pt x="9549" y="6073"/>
                </a:lnTo>
                <a:lnTo>
                  <a:pt x="9335" y="6407"/>
                </a:lnTo>
                <a:lnTo>
                  <a:pt x="9073" y="6692"/>
                </a:lnTo>
                <a:lnTo>
                  <a:pt x="8764" y="6919"/>
                </a:lnTo>
                <a:lnTo>
                  <a:pt x="8406" y="7085"/>
                </a:lnTo>
                <a:lnTo>
                  <a:pt x="8025" y="7169"/>
                </a:lnTo>
                <a:lnTo>
                  <a:pt x="7823" y="7169"/>
                </a:lnTo>
                <a:lnTo>
                  <a:pt x="7823" y="7180"/>
                </a:lnTo>
                <a:lnTo>
                  <a:pt x="7216" y="7180"/>
                </a:lnTo>
                <a:lnTo>
                  <a:pt x="7263" y="7061"/>
                </a:lnTo>
                <a:lnTo>
                  <a:pt x="7323" y="6823"/>
                </a:lnTo>
                <a:lnTo>
                  <a:pt x="7335" y="6692"/>
                </a:lnTo>
                <a:lnTo>
                  <a:pt x="7323" y="6514"/>
                </a:lnTo>
                <a:lnTo>
                  <a:pt x="7228" y="6204"/>
                </a:lnTo>
                <a:lnTo>
                  <a:pt x="7049" y="5942"/>
                </a:lnTo>
                <a:lnTo>
                  <a:pt x="6811" y="5728"/>
                </a:lnTo>
                <a:lnTo>
                  <a:pt x="6668" y="5656"/>
                </a:lnTo>
                <a:lnTo>
                  <a:pt x="6739" y="5525"/>
                </a:lnTo>
                <a:lnTo>
                  <a:pt x="6835" y="5228"/>
                </a:lnTo>
                <a:lnTo>
                  <a:pt x="6847" y="5061"/>
                </a:lnTo>
                <a:lnTo>
                  <a:pt x="6835" y="4918"/>
                </a:lnTo>
                <a:lnTo>
                  <a:pt x="6775" y="4668"/>
                </a:lnTo>
                <a:lnTo>
                  <a:pt x="6716" y="4549"/>
                </a:lnTo>
                <a:lnTo>
                  <a:pt x="6942" y="4501"/>
                </a:lnTo>
                <a:lnTo>
                  <a:pt x="7347" y="4275"/>
                </a:lnTo>
                <a:lnTo>
                  <a:pt x="7644" y="3942"/>
                </a:lnTo>
                <a:lnTo>
                  <a:pt x="7799" y="3513"/>
                </a:lnTo>
                <a:lnTo>
                  <a:pt x="7823" y="3263"/>
                </a:lnTo>
                <a:lnTo>
                  <a:pt x="7823" y="2287"/>
                </a:lnTo>
                <a:lnTo>
                  <a:pt x="7799" y="2156"/>
                </a:lnTo>
                <a:lnTo>
                  <a:pt x="7621" y="1989"/>
                </a:lnTo>
                <a:lnTo>
                  <a:pt x="7490" y="1965"/>
                </a:lnTo>
                <a:lnTo>
                  <a:pt x="7359" y="1989"/>
                </a:lnTo>
                <a:lnTo>
                  <a:pt x="7192" y="2156"/>
                </a:lnTo>
                <a:lnTo>
                  <a:pt x="7168" y="2287"/>
                </a:lnTo>
                <a:lnTo>
                  <a:pt x="7168" y="3263"/>
                </a:lnTo>
                <a:lnTo>
                  <a:pt x="7156" y="3406"/>
                </a:lnTo>
                <a:lnTo>
                  <a:pt x="7061" y="3632"/>
                </a:lnTo>
                <a:lnTo>
                  <a:pt x="6882" y="3811"/>
                </a:lnTo>
                <a:lnTo>
                  <a:pt x="6644" y="3906"/>
                </a:lnTo>
                <a:lnTo>
                  <a:pt x="6513" y="3918"/>
                </a:lnTo>
                <a:lnTo>
                  <a:pt x="6382" y="3906"/>
                </a:lnTo>
                <a:lnTo>
                  <a:pt x="6144" y="3811"/>
                </a:lnTo>
                <a:lnTo>
                  <a:pt x="5977" y="3632"/>
                </a:lnTo>
                <a:lnTo>
                  <a:pt x="5870" y="3406"/>
                </a:lnTo>
                <a:lnTo>
                  <a:pt x="5870" y="3263"/>
                </a:lnTo>
                <a:lnTo>
                  <a:pt x="5870" y="1644"/>
                </a:lnTo>
                <a:lnTo>
                  <a:pt x="5882" y="1441"/>
                </a:lnTo>
                <a:lnTo>
                  <a:pt x="6025" y="1084"/>
                </a:lnTo>
                <a:lnTo>
                  <a:pt x="6287" y="822"/>
                </a:lnTo>
                <a:lnTo>
                  <a:pt x="6644" y="679"/>
                </a:lnTo>
                <a:lnTo>
                  <a:pt x="6835" y="667"/>
                </a:lnTo>
                <a:close/>
                <a:moveTo>
                  <a:pt x="6835" y="1"/>
                </a:moveTo>
                <a:lnTo>
                  <a:pt x="6644" y="13"/>
                </a:lnTo>
                <a:lnTo>
                  <a:pt x="6275" y="108"/>
                </a:lnTo>
                <a:lnTo>
                  <a:pt x="5942" y="275"/>
                </a:lnTo>
                <a:lnTo>
                  <a:pt x="5656" y="513"/>
                </a:lnTo>
                <a:lnTo>
                  <a:pt x="5537" y="656"/>
                </a:lnTo>
                <a:lnTo>
                  <a:pt x="1143" y="656"/>
                </a:lnTo>
                <a:lnTo>
                  <a:pt x="905" y="679"/>
                </a:lnTo>
                <a:lnTo>
                  <a:pt x="500" y="846"/>
                </a:lnTo>
                <a:lnTo>
                  <a:pt x="191" y="1156"/>
                </a:lnTo>
                <a:lnTo>
                  <a:pt x="24" y="1560"/>
                </a:lnTo>
                <a:lnTo>
                  <a:pt x="0" y="1799"/>
                </a:lnTo>
                <a:lnTo>
                  <a:pt x="24" y="2037"/>
                </a:lnTo>
                <a:lnTo>
                  <a:pt x="191" y="2442"/>
                </a:lnTo>
                <a:lnTo>
                  <a:pt x="500" y="2751"/>
                </a:lnTo>
                <a:lnTo>
                  <a:pt x="917" y="2918"/>
                </a:lnTo>
                <a:lnTo>
                  <a:pt x="1143" y="2942"/>
                </a:lnTo>
                <a:lnTo>
                  <a:pt x="2715" y="2942"/>
                </a:lnTo>
                <a:lnTo>
                  <a:pt x="2667" y="3049"/>
                </a:lnTo>
                <a:lnTo>
                  <a:pt x="2608" y="3299"/>
                </a:lnTo>
                <a:lnTo>
                  <a:pt x="2608" y="3430"/>
                </a:lnTo>
                <a:lnTo>
                  <a:pt x="2620" y="3620"/>
                </a:lnTo>
                <a:lnTo>
                  <a:pt x="2739" y="3954"/>
                </a:lnTo>
                <a:lnTo>
                  <a:pt x="2941" y="4240"/>
                </a:lnTo>
                <a:lnTo>
                  <a:pt x="3227" y="4442"/>
                </a:lnTo>
                <a:lnTo>
                  <a:pt x="3394" y="4513"/>
                </a:lnTo>
                <a:lnTo>
                  <a:pt x="3334" y="4632"/>
                </a:lnTo>
                <a:lnTo>
                  <a:pt x="3263" y="4906"/>
                </a:lnTo>
                <a:lnTo>
                  <a:pt x="3263" y="5061"/>
                </a:lnTo>
                <a:lnTo>
                  <a:pt x="3263" y="5240"/>
                </a:lnTo>
                <a:lnTo>
                  <a:pt x="3382" y="5585"/>
                </a:lnTo>
                <a:lnTo>
                  <a:pt x="3596" y="5871"/>
                </a:lnTo>
                <a:lnTo>
                  <a:pt x="3882" y="6073"/>
                </a:lnTo>
                <a:lnTo>
                  <a:pt x="4048" y="6145"/>
                </a:lnTo>
                <a:lnTo>
                  <a:pt x="3989" y="6264"/>
                </a:lnTo>
                <a:lnTo>
                  <a:pt x="3918" y="6538"/>
                </a:lnTo>
                <a:lnTo>
                  <a:pt x="3906" y="6680"/>
                </a:lnTo>
                <a:lnTo>
                  <a:pt x="3929" y="6907"/>
                </a:lnTo>
                <a:lnTo>
                  <a:pt x="4096" y="7323"/>
                </a:lnTo>
                <a:lnTo>
                  <a:pt x="4406" y="7633"/>
                </a:lnTo>
                <a:lnTo>
                  <a:pt x="4822" y="7800"/>
                </a:lnTo>
                <a:lnTo>
                  <a:pt x="5049" y="7823"/>
                </a:lnTo>
                <a:lnTo>
                  <a:pt x="7847" y="7823"/>
                </a:lnTo>
                <a:lnTo>
                  <a:pt x="8109" y="7812"/>
                </a:lnTo>
                <a:lnTo>
                  <a:pt x="8609" y="7692"/>
                </a:lnTo>
                <a:lnTo>
                  <a:pt x="9073" y="7490"/>
                </a:lnTo>
                <a:lnTo>
                  <a:pt x="9490" y="7192"/>
                </a:lnTo>
                <a:lnTo>
                  <a:pt x="9835" y="6823"/>
                </a:lnTo>
                <a:lnTo>
                  <a:pt x="10109" y="6395"/>
                </a:lnTo>
                <a:lnTo>
                  <a:pt x="10311" y="5918"/>
                </a:lnTo>
                <a:lnTo>
                  <a:pt x="10407" y="5394"/>
                </a:lnTo>
                <a:lnTo>
                  <a:pt x="10419" y="5121"/>
                </a:lnTo>
                <a:lnTo>
                  <a:pt x="10419" y="3347"/>
                </a:lnTo>
                <a:lnTo>
                  <a:pt x="10407" y="3001"/>
                </a:lnTo>
                <a:lnTo>
                  <a:pt x="10240" y="2346"/>
                </a:lnTo>
                <a:lnTo>
                  <a:pt x="10085" y="2037"/>
                </a:lnTo>
                <a:lnTo>
                  <a:pt x="9407" y="798"/>
                </a:lnTo>
                <a:lnTo>
                  <a:pt x="9287" y="620"/>
                </a:lnTo>
                <a:lnTo>
                  <a:pt x="9002" y="334"/>
                </a:lnTo>
                <a:lnTo>
                  <a:pt x="8656" y="120"/>
                </a:lnTo>
                <a:lnTo>
                  <a:pt x="8252" y="13"/>
                </a:lnTo>
                <a:lnTo>
                  <a:pt x="80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60"/>
          <p:cNvSpPr/>
          <p:nvPr/>
        </p:nvSpPr>
        <p:spPr>
          <a:xfrm>
            <a:off x="8290567" y="1542660"/>
            <a:ext cx="582083" cy="436437"/>
          </a:xfrm>
          <a:custGeom>
            <a:avLst/>
            <a:gdLst/>
            <a:ahLst/>
            <a:cxnLst/>
            <a:rect l="l" t="t" r="r" b="b"/>
            <a:pathLst>
              <a:path w="10419" h="7812" extrusionOk="0">
                <a:moveTo>
                  <a:pt x="9287" y="1298"/>
                </a:moveTo>
                <a:lnTo>
                  <a:pt x="9383" y="1310"/>
                </a:lnTo>
                <a:lnTo>
                  <a:pt x="9561" y="1382"/>
                </a:lnTo>
                <a:lnTo>
                  <a:pt x="9692" y="1513"/>
                </a:lnTo>
                <a:lnTo>
                  <a:pt x="9764" y="1691"/>
                </a:lnTo>
                <a:lnTo>
                  <a:pt x="9775" y="1787"/>
                </a:lnTo>
                <a:lnTo>
                  <a:pt x="9764" y="1882"/>
                </a:lnTo>
                <a:lnTo>
                  <a:pt x="9692" y="2060"/>
                </a:lnTo>
                <a:lnTo>
                  <a:pt x="9561" y="2191"/>
                </a:lnTo>
                <a:lnTo>
                  <a:pt x="9383" y="2263"/>
                </a:lnTo>
                <a:lnTo>
                  <a:pt x="9287" y="2275"/>
                </a:lnTo>
                <a:lnTo>
                  <a:pt x="5215" y="2275"/>
                </a:lnTo>
                <a:lnTo>
                  <a:pt x="5215" y="1620"/>
                </a:lnTo>
                <a:lnTo>
                  <a:pt x="5203" y="1453"/>
                </a:lnTo>
                <a:lnTo>
                  <a:pt x="5179" y="1298"/>
                </a:lnTo>
                <a:close/>
                <a:moveTo>
                  <a:pt x="6775" y="2930"/>
                </a:moveTo>
                <a:lnTo>
                  <a:pt x="6954" y="3013"/>
                </a:lnTo>
                <a:lnTo>
                  <a:pt x="7085" y="3144"/>
                </a:lnTo>
                <a:lnTo>
                  <a:pt x="7156" y="3311"/>
                </a:lnTo>
                <a:lnTo>
                  <a:pt x="7168" y="3418"/>
                </a:lnTo>
                <a:lnTo>
                  <a:pt x="7156" y="3513"/>
                </a:lnTo>
                <a:lnTo>
                  <a:pt x="7085" y="3692"/>
                </a:lnTo>
                <a:lnTo>
                  <a:pt x="6954" y="3823"/>
                </a:lnTo>
                <a:lnTo>
                  <a:pt x="6775" y="3894"/>
                </a:lnTo>
                <a:lnTo>
                  <a:pt x="6680" y="3906"/>
                </a:lnTo>
                <a:lnTo>
                  <a:pt x="5025" y="3906"/>
                </a:lnTo>
                <a:lnTo>
                  <a:pt x="5108" y="3751"/>
                </a:lnTo>
                <a:lnTo>
                  <a:pt x="5203" y="3430"/>
                </a:lnTo>
                <a:lnTo>
                  <a:pt x="5215" y="3251"/>
                </a:lnTo>
                <a:lnTo>
                  <a:pt x="5215" y="2930"/>
                </a:lnTo>
                <a:close/>
                <a:moveTo>
                  <a:pt x="6025" y="4549"/>
                </a:moveTo>
                <a:lnTo>
                  <a:pt x="6132" y="4561"/>
                </a:lnTo>
                <a:lnTo>
                  <a:pt x="6299" y="4632"/>
                </a:lnTo>
                <a:lnTo>
                  <a:pt x="6430" y="4763"/>
                </a:lnTo>
                <a:lnTo>
                  <a:pt x="6513" y="4942"/>
                </a:lnTo>
                <a:lnTo>
                  <a:pt x="6513" y="5037"/>
                </a:lnTo>
                <a:lnTo>
                  <a:pt x="6513" y="5144"/>
                </a:lnTo>
                <a:lnTo>
                  <a:pt x="6430" y="5311"/>
                </a:lnTo>
                <a:lnTo>
                  <a:pt x="6299" y="5454"/>
                </a:lnTo>
                <a:lnTo>
                  <a:pt x="6120" y="5525"/>
                </a:lnTo>
                <a:lnTo>
                  <a:pt x="4620" y="5525"/>
                </a:lnTo>
                <a:lnTo>
                  <a:pt x="4453" y="5454"/>
                </a:lnTo>
                <a:lnTo>
                  <a:pt x="4322" y="5311"/>
                </a:lnTo>
                <a:lnTo>
                  <a:pt x="4239" y="5144"/>
                </a:lnTo>
                <a:lnTo>
                  <a:pt x="4239" y="5037"/>
                </a:lnTo>
                <a:lnTo>
                  <a:pt x="4239" y="4942"/>
                </a:lnTo>
                <a:lnTo>
                  <a:pt x="4322" y="4763"/>
                </a:lnTo>
                <a:lnTo>
                  <a:pt x="4453" y="4632"/>
                </a:lnTo>
                <a:lnTo>
                  <a:pt x="4620" y="4561"/>
                </a:lnTo>
                <a:lnTo>
                  <a:pt x="4727" y="4549"/>
                </a:lnTo>
                <a:close/>
                <a:moveTo>
                  <a:pt x="3584" y="644"/>
                </a:moveTo>
                <a:lnTo>
                  <a:pt x="3786" y="655"/>
                </a:lnTo>
                <a:lnTo>
                  <a:pt x="4132" y="810"/>
                </a:lnTo>
                <a:lnTo>
                  <a:pt x="4406" y="1072"/>
                </a:lnTo>
                <a:lnTo>
                  <a:pt x="4548" y="1418"/>
                </a:lnTo>
                <a:lnTo>
                  <a:pt x="4560" y="1620"/>
                </a:lnTo>
                <a:lnTo>
                  <a:pt x="4560" y="3251"/>
                </a:lnTo>
                <a:lnTo>
                  <a:pt x="4548" y="3382"/>
                </a:lnTo>
                <a:lnTo>
                  <a:pt x="4453" y="3620"/>
                </a:lnTo>
                <a:lnTo>
                  <a:pt x="4275" y="3799"/>
                </a:lnTo>
                <a:lnTo>
                  <a:pt x="4048" y="3894"/>
                </a:lnTo>
                <a:lnTo>
                  <a:pt x="3917" y="3906"/>
                </a:lnTo>
                <a:lnTo>
                  <a:pt x="3774" y="3894"/>
                </a:lnTo>
                <a:lnTo>
                  <a:pt x="3548" y="3799"/>
                </a:lnTo>
                <a:lnTo>
                  <a:pt x="3370" y="3620"/>
                </a:lnTo>
                <a:lnTo>
                  <a:pt x="3274" y="3382"/>
                </a:lnTo>
                <a:lnTo>
                  <a:pt x="3262" y="3251"/>
                </a:lnTo>
                <a:lnTo>
                  <a:pt x="3262" y="2275"/>
                </a:lnTo>
                <a:lnTo>
                  <a:pt x="3239" y="2144"/>
                </a:lnTo>
                <a:lnTo>
                  <a:pt x="3060" y="1965"/>
                </a:lnTo>
                <a:lnTo>
                  <a:pt x="2929" y="1953"/>
                </a:lnTo>
                <a:lnTo>
                  <a:pt x="2798" y="1965"/>
                </a:lnTo>
                <a:lnTo>
                  <a:pt x="2631" y="2144"/>
                </a:lnTo>
                <a:lnTo>
                  <a:pt x="2608" y="2275"/>
                </a:lnTo>
                <a:lnTo>
                  <a:pt x="2608" y="3251"/>
                </a:lnTo>
                <a:lnTo>
                  <a:pt x="2620" y="3489"/>
                </a:lnTo>
                <a:lnTo>
                  <a:pt x="2786" y="3918"/>
                </a:lnTo>
                <a:lnTo>
                  <a:pt x="3084" y="4263"/>
                </a:lnTo>
                <a:lnTo>
                  <a:pt x="3477" y="4478"/>
                </a:lnTo>
                <a:lnTo>
                  <a:pt x="3715" y="4537"/>
                </a:lnTo>
                <a:lnTo>
                  <a:pt x="3655" y="4644"/>
                </a:lnTo>
                <a:lnTo>
                  <a:pt x="3596" y="4894"/>
                </a:lnTo>
                <a:lnTo>
                  <a:pt x="3584" y="5037"/>
                </a:lnTo>
                <a:lnTo>
                  <a:pt x="3596" y="5204"/>
                </a:lnTo>
                <a:lnTo>
                  <a:pt x="3679" y="5502"/>
                </a:lnTo>
                <a:lnTo>
                  <a:pt x="3763" y="5644"/>
                </a:lnTo>
                <a:lnTo>
                  <a:pt x="3620" y="5716"/>
                </a:lnTo>
                <a:lnTo>
                  <a:pt x="3370" y="5918"/>
                </a:lnTo>
                <a:lnTo>
                  <a:pt x="3203" y="6192"/>
                </a:lnTo>
                <a:lnTo>
                  <a:pt x="3108" y="6502"/>
                </a:lnTo>
                <a:lnTo>
                  <a:pt x="3096" y="6668"/>
                </a:lnTo>
                <a:lnTo>
                  <a:pt x="3096" y="6799"/>
                </a:lnTo>
                <a:lnTo>
                  <a:pt x="3155" y="7049"/>
                </a:lnTo>
                <a:lnTo>
                  <a:pt x="3215" y="7157"/>
                </a:lnTo>
                <a:lnTo>
                  <a:pt x="2608" y="7157"/>
                </a:lnTo>
                <a:lnTo>
                  <a:pt x="2405" y="7145"/>
                </a:lnTo>
                <a:lnTo>
                  <a:pt x="2012" y="7061"/>
                </a:lnTo>
                <a:lnTo>
                  <a:pt x="1667" y="6895"/>
                </a:lnTo>
                <a:lnTo>
                  <a:pt x="1345" y="6668"/>
                </a:lnTo>
                <a:lnTo>
                  <a:pt x="1084" y="6383"/>
                </a:lnTo>
                <a:lnTo>
                  <a:pt x="881" y="6061"/>
                </a:lnTo>
                <a:lnTo>
                  <a:pt x="738" y="5692"/>
                </a:lnTo>
                <a:lnTo>
                  <a:pt x="667" y="5311"/>
                </a:lnTo>
                <a:lnTo>
                  <a:pt x="655" y="5109"/>
                </a:lnTo>
                <a:lnTo>
                  <a:pt x="655" y="3335"/>
                </a:lnTo>
                <a:lnTo>
                  <a:pt x="667" y="3073"/>
                </a:lnTo>
                <a:lnTo>
                  <a:pt x="798" y="2572"/>
                </a:lnTo>
                <a:lnTo>
                  <a:pt x="917" y="2346"/>
                </a:lnTo>
                <a:lnTo>
                  <a:pt x="1596" y="1108"/>
                </a:lnTo>
                <a:lnTo>
                  <a:pt x="1655" y="1001"/>
                </a:lnTo>
                <a:lnTo>
                  <a:pt x="1822" y="834"/>
                </a:lnTo>
                <a:lnTo>
                  <a:pt x="2024" y="715"/>
                </a:lnTo>
                <a:lnTo>
                  <a:pt x="2262" y="655"/>
                </a:lnTo>
                <a:lnTo>
                  <a:pt x="2381" y="644"/>
                </a:lnTo>
                <a:close/>
                <a:moveTo>
                  <a:pt x="5370" y="6180"/>
                </a:moveTo>
                <a:lnTo>
                  <a:pt x="5477" y="6192"/>
                </a:lnTo>
                <a:lnTo>
                  <a:pt x="5644" y="6264"/>
                </a:lnTo>
                <a:lnTo>
                  <a:pt x="5787" y="6395"/>
                </a:lnTo>
                <a:lnTo>
                  <a:pt x="5858" y="6573"/>
                </a:lnTo>
                <a:lnTo>
                  <a:pt x="5858" y="6668"/>
                </a:lnTo>
                <a:lnTo>
                  <a:pt x="5858" y="6764"/>
                </a:lnTo>
                <a:lnTo>
                  <a:pt x="5787" y="6942"/>
                </a:lnTo>
                <a:lnTo>
                  <a:pt x="5644" y="7073"/>
                </a:lnTo>
                <a:lnTo>
                  <a:pt x="5477" y="7157"/>
                </a:lnTo>
                <a:lnTo>
                  <a:pt x="4132" y="7157"/>
                </a:lnTo>
                <a:lnTo>
                  <a:pt x="3965" y="7073"/>
                </a:lnTo>
                <a:lnTo>
                  <a:pt x="3834" y="6942"/>
                </a:lnTo>
                <a:lnTo>
                  <a:pt x="3751" y="6764"/>
                </a:lnTo>
                <a:lnTo>
                  <a:pt x="3751" y="6668"/>
                </a:lnTo>
                <a:lnTo>
                  <a:pt x="3751" y="6573"/>
                </a:lnTo>
                <a:lnTo>
                  <a:pt x="3834" y="6395"/>
                </a:lnTo>
                <a:lnTo>
                  <a:pt x="3965" y="6264"/>
                </a:lnTo>
                <a:lnTo>
                  <a:pt x="4132" y="6192"/>
                </a:lnTo>
                <a:lnTo>
                  <a:pt x="4239" y="6180"/>
                </a:lnTo>
                <a:close/>
                <a:moveTo>
                  <a:pt x="2167" y="1"/>
                </a:moveTo>
                <a:lnTo>
                  <a:pt x="1774" y="120"/>
                </a:lnTo>
                <a:lnTo>
                  <a:pt x="1417" y="322"/>
                </a:lnTo>
                <a:lnTo>
                  <a:pt x="1131" y="620"/>
                </a:lnTo>
                <a:lnTo>
                  <a:pt x="1024" y="798"/>
                </a:lnTo>
                <a:lnTo>
                  <a:pt x="333" y="2037"/>
                </a:lnTo>
                <a:lnTo>
                  <a:pt x="191" y="2334"/>
                </a:lnTo>
                <a:lnTo>
                  <a:pt x="12" y="3001"/>
                </a:lnTo>
                <a:lnTo>
                  <a:pt x="0" y="3335"/>
                </a:lnTo>
                <a:lnTo>
                  <a:pt x="0" y="5109"/>
                </a:lnTo>
                <a:lnTo>
                  <a:pt x="12" y="5382"/>
                </a:lnTo>
                <a:lnTo>
                  <a:pt x="119" y="5906"/>
                </a:lnTo>
                <a:lnTo>
                  <a:pt x="310" y="6395"/>
                </a:lnTo>
                <a:lnTo>
                  <a:pt x="583" y="6823"/>
                </a:lnTo>
                <a:lnTo>
                  <a:pt x="941" y="7180"/>
                </a:lnTo>
                <a:lnTo>
                  <a:pt x="1345" y="7478"/>
                </a:lnTo>
                <a:lnTo>
                  <a:pt x="1810" y="7680"/>
                </a:lnTo>
                <a:lnTo>
                  <a:pt x="2310" y="7800"/>
                </a:lnTo>
                <a:lnTo>
                  <a:pt x="2584" y="7811"/>
                </a:lnTo>
                <a:lnTo>
                  <a:pt x="5370" y="7811"/>
                </a:lnTo>
                <a:lnTo>
                  <a:pt x="5608" y="7800"/>
                </a:lnTo>
                <a:lnTo>
                  <a:pt x="6013" y="7621"/>
                </a:lnTo>
                <a:lnTo>
                  <a:pt x="6322" y="7311"/>
                </a:lnTo>
                <a:lnTo>
                  <a:pt x="6501" y="6907"/>
                </a:lnTo>
                <a:lnTo>
                  <a:pt x="6513" y="6668"/>
                </a:lnTo>
                <a:lnTo>
                  <a:pt x="6513" y="6526"/>
                </a:lnTo>
                <a:lnTo>
                  <a:pt x="6442" y="6252"/>
                </a:lnTo>
                <a:lnTo>
                  <a:pt x="6382" y="6133"/>
                </a:lnTo>
                <a:lnTo>
                  <a:pt x="6549" y="6061"/>
                </a:lnTo>
                <a:lnTo>
                  <a:pt x="6834" y="5859"/>
                </a:lnTo>
                <a:lnTo>
                  <a:pt x="7037" y="5573"/>
                </a:lnTo>
                <a:lnTo>
                  <a:pt x="7156" y="5228"/>
                </a:lnTo>
                <a:lnTo>
                  <a:pt x="7168" y="5049"/>
                </a:lnTo>
                <a:lnTo>
                  <a:pt x="7156" y="4894"/>
                </a:lnTo>
                <a:lnTo>
                  <a:pt x="7085" y="4620"/>
                </a:lnTo>
                <a:lnTo>
                  <a:pt x="7025" y="4501"/>
                </a:lnTo>
                <a:lnTo>
                  <a:pt x="7192" y="4442"/>
                </a:lnTo>
                <a:lnTo>
                  <a:pt x="7477" y="4228"/>
                </a:lnTo>
                <a:lnTo>
                  <a:pt x="7692" y="3942"/>
                </a:lnTo>
                <a:lnTo>
                  <a:pt x="7811" y="3608"/>
                </a:lnTo>
                <a:lnTo>
                  <a:pt x="7811" y="3418"/>
                </a:lnTo>
                <a:lnTo>
                  <a:pt x="7799" y="3156"/>
                </a:lnTo>
                <a:lnTo>
                  <a:pt x="7704" y="2930"/>
                </a:lnTo>
                <a:lnTo>
                  <a:pt x="9275" y="2930"/>
                </a:lnTo>
                <a:lnTo>
                  <a:pt x="9514" y="2918"/>
                </a:lnTo>
                <a:lnTo>
                  <a:pt x="9918" y="2739"/>
                </a:lnTo>
                <a:lnTo>
                  <a:pt x="10228" y="2430"/>
                </a:lnTo>
                <a:lnTo>
                  <a:pt x="10407" y="2025"/>
                </a:lnTo>
                <a:lnTo>
                  <a:pt x="10418" y="1787"/>
                </a:lnTo>
                <a:lnTo>
                  <a:pt x="10407" y="1560"/>
                </a:lnTo>
                <a:lnTo>
                  <a:pt x="10228" y="1144"/>
                </a:lnTo>
                <a:lnTo>
                  <a:pt x="9918" y="834"/>
                </a:lnTo>
                <a:lnTo>
                  <a:pt x="9514" y="667"/>
                </a:lnTo>
                <a:lnTo>
                  <a:pt x="9275" y="644"/>
                </a:lnTo>
                <a:lnTo>
                  <a:pt x="4870" y="644"/>
                </a:lnTo>
                <a:lnTo>
                  <a:pt x="4751" y="501"/>
                </a:lnTo>
                <a:lnTo>
                  <a:pt x="4477" y="263"/>
                </a:lnTo>
                <a:lnTo>
                  <a:pt x="4155" y="96"/>
                </a:lnTo>
                <a:lnTo>
                  <a:pt x="3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60"/>
          <p:cNvSpPr/>
          <p:nvPr/>
        </p:nvSpPr>
        <p:spPr>
          <a:xfrm>
            <a:off x="1576150" y="1506738"/>
            <a:ext cx="727786" cy="508953"/>
          </a:xfrm>
          <a:custGeom>
            <a:avLst/>
            <a:gdLst/>
            <a:ahLst/>
            <a:cxnLst/>
            <a:rect l="l" t="t" r="r" b="b"/>
            <a:pathLst>
              <a:path w="13027" h="9110" extrusionOk="0">
                <a:moveTo>
                  <a:pt x="6525" y="644"/>
                </a:moveTo>
                <a:lnTo>
                  <a:pt x="12371" y="2751"/>
                </a:lnTo>
                <a:lnTo>
                  <a:pt x="6501" y="4871"/>
                </a:lnTo>
                <a:lnTo>
                  <a:pt x="2644" y="3489"/>
                </a:lnTo>
                <a:lnTo>
                  <a:pt x="6609" y="2251"/>
                </a:lnTo>
                <a:lnTo>
                  <a:pt x="6728" y="2191"/>
                </a:lnTo>
                <a:lnTo>
                  <a:pt x="6847" y="1977"/>
                </a:lnTo>
                <a:lnTo>
                  <a:pt x="6823" y="1846"/>
                </a:lnTo>
                <a:lnTo>
                  <a:pt x="6775" y="1727"/>
                </a:lnTo>
                <a:lnTo>
                  <a:pt x="6549" y="1608"/>
                </a:lnTo>
                <a:lnTo>
                  <a:pt x="6418" y="1632"/>
                </a:lnTo>
                <a:lnTo>
                  <a:pt x="1620" y="3120"/>
                </a:lnTo>
                <a:lnTo>
                  <a:pt x="655" y="2751"/>
                </a:lnTo>
                <a:lnTo>
                  <a:pt x="6525" y="644"/>
                </a:lnTo>
                <a:close/>
                <a:moveTo>
                  <a:pt x="1310" y="7359"/>
                </a:moveTo>
                <a:lnTo>
                  <a:pt x="1548" y="8431"/>
                </a:lnTo>
                <a:lnTo>
                  <a:pt x="1060" y="8431"/>
                </a:lnTo>
                <a:lnTo>
                  <a:pt x="1310" y="7359"/>
                </a:lnTo>
                <a:close/>
                <a:moveTo>
                  <a:pt x="6394" y="1"/>
                </a:moveTo>
                <a:lnTo>
                  <a:pt x="6287" y="24"/>
                </a:lnTo>
                <a:lnTo>
                  <a:pt x="453" y="2120"/>
                </a:lnTo>
                <a:lnTo>
                  <a:pt x="358" y="2156"/>
                </a:lnTo>
                <a:lnTo>
                  <a:pt x="191" y="2287"/>
                </a:lnTo>
                <a:lnTo>
                  <a:pt x="72" y="2453"/>
                </a:lnTo>
                <a:lnTo>
                  <a:pt x="12" y="2632"/>
                </a:lnTo>
                <a:lnTo>
                  <a:pt x="0" y="2739"/>
                </a:lnTo>
                <a:lnTo>
                  <a:pt x="12" y="2834"/>
                </a:lnTo>
                <a:lnTo>
                  <a:pt x="72" y="3037"/>
                </a:lnTo>
                <a:lnTo>
                  <a:pt x="191" y="3204"/>
                </a:lnTo>
                <a:lnTo>
                  <a:pt x="358" y="3335"/>
                </a:lnTo>
                <a:lnTo>
                  <a:pt x="453" y="3370"/>
                </a:lnTo>
                <a:lnTo>
                  <a:pt x="977" y="3585"/>
                </a:lnTo>
                <a:lnTo>
                  <a:pt x="977" y="5883"/>
                </a:lnTo>
                <a:lnTo>
                  <a:pt x="334" y="8704"/>
                </a:lnTo>
                <a:lnTo>
                  <a:pt x="322" y="8776"/>
                </a:lnTo>
                <a:lnTo>
                  <a:pt x="358" y="8919"/>
                </a:lnTo>
                <a:lnTo>
                  <a:pt x="405" y="8978"/>
                </a:lnTo>
                <a:lnTo>
                  <a:pt x="453" y="9038"/>
                </a:lnTo>
                <a:lnTo>
                  <a:pt x="584" y="9097"/>
                </a:lnTo>
                <a:lnTo>
                  <a:pt x="655" y="9109"/>
                </a:lnTo>
                <a:lnTo>
                  <a:pt x="1953" y="9109"/>
                </a:lnTo>
                <a:lnTo>
                  <a:pt x="2024" y="9097"/>
                </a:lnTo>
                <a:lnTo>
                  <a:pt x="2155" y="9038"/>
                </a:lnTo>
                <a:lnTo>
                  <a:pt x="2215" y="8978"/>
                </a:lnTo>
                <a:lnTo>
                  <a:pt x="2251" y="8919"/>
                </a:lnTo>
                <a:lnTo>
                  <a:pt x="2286" y="8776"/>
                </a:lnTo>
                <a:lnTo>
                  <a:pt x="2275" y="8704"/>
                </a:lnTo>
                <a:lnTo>
                  <a:pt x="1632" y="5847"/>
                </a:lnTo>
                <a:lnTo>
                  <a:pt x="1632" y="3811"/>
                </a:lnTo>
                <a:lnTo>
                  <a:pt x="6287" y="5478"/>
                </a:lnTo>
                <a:lnTo>
                  <a:pt x="6394" y="5513"/>
                </a:lnTo>
                <a:lnTo>
                  <a:pt x="6513" y="5525"/>
                </a:lnTo>
                <a:lnTo>
                  <a:pt x="6632" y="5513"/>
                </a:lnTo>
                <a:lnTo>
                  <a:pt x="6751" y="5478"/>
                </a:lnTo>
                <a:lnTo>
                  <a:pt x="12574" y="3394"/>
                </a:lnTo>
                <a:lnTo>
                  <a:pt x="12669" y="3346"/>
                </a:lnTo>
                <a:lnTo>
                  <a:pt x="12836" y="3227"/>
                </a:lnTo>
                <a:lnTo>
                  <a:pt x="12955" y="3061"/>
                </a:lnTo>
                <a:lnTo>
                  <a:pt x="13026" y="2846"/>
                </a:lnTo>
                <a:lnTo>
                  <a:pt x="13026" y="2739"/>
                </a:lnTo>
                <a:lnTo>
                  <a:pt x="13026" y="2620"/>
                </a:lnTo>
                <a:lnTo>
                  <a:pt x="12955" y="2430"/>
                </a:lnTo>
                <a:lnTo>
                  <a:pt x="12836" y="2275"/>
                </a:lnTo>
                <a:lnTo>
                  <a:pt x="12669" y="2156"/>
                </a:lnTo>
                <a:lnTo>
                  <a:pt x="12574" y="2120"/>
                </a:lnTo>
                <a:lnTo>
                  <a:pt x="6751" y="24"/>
                </a:lnTo>
                <a:lnTo>
                  <a:pt x="6632" y="1"/>
                </a:lnTo>
                <a:close/>
                <a:moveTo>
                  <a:pt x="3072" y="5204"/>
                </a:moveTo>
                <a:lnTo>
                  <a:pt x="2882" y="5359"/>
                </a:lnTo>
                <a:lnTo>
                  <a:pt x="2846" y="5478"/>
                </a:lnTo>
                <a:lnTo>
                  <a:pt x="2620" y="7252"/>
                </a:lnTo>
                <a:lnTo>
                  <a:pt x="2608" y="7419"/>
                </a:lnTo>
                <a:lnTo>
                  <a:pt x="2667" y="7752"/>
                </a:lnTo>
                <a:lnTo>
                  <a:pt x="2846" y="8050"/>
                </a:lnTo>
                <a:lnTo>
                  <a:pt x="3120" y="8288"/>
                </a:lnTo>
                <a:lnTo>
                  <a:pt x="3287" y="8371"/>
                </a:lnTo>
                <a:lnTo>
                  <a:pt x="3656" y="8538"/>
                </a:lnTo>
                <a:lnTo>
                  <a:pt x="4430" y="8800"/>
                </a:lnTo>
                <a:lnTo>
                  <a:pt x="5227" y="8990"/>
                </a:lnTo>
                <a:lnTo>
                  <a:pt x="6061" y="9085"/>
                </a:lnTo>
                <a:lnTo>
                  <a:pt x="6478" y="9109"/>
                </a:lnTo>
                <a:lnTo>
                  <a:pt x="6561" y="9109"/>
                </a:lnTo>
                <a:lnTo>
                  <a:pt x="6978" y="9085"/>
                </a:lnTo>
                <a:lnTo>
                  <a:pt x="7799" y="8990"/>
                </a:lnTo>
                <a:lnTo>
                  <a:pt x="8597" y="8800"/>
                </a:lnTo>
                <a:lnTo>
                  <a:pt x="9371" y="8538"/>
                </a:lnTo>
                <a:lnTo>
                  <a:pt x="9740" y="8371"/>
                </a:lnTo>
                <a:lnTo>
                  <a:pt x="9907" y="8288"/>
                </a:lnTo>
                <a:lnTo>
                  <a:pt x="10181" y="8050"/>
                </a:lnTo>
                <a:lnTo>
                  <a:pt x="10359" y="7752"/>
                </a:lnTo>
                <a:lnTo>
                  <a:pt x="10419" y="7419"/>
                </a:lnTo>
                <a:lnTo>
                  <a:pt x="10407" y="7240"/>
                </a:lnTo>
                <a:lnTo>
                  <a:pt x="10181" y="5478"/>
                </a:lnTo>
                <a:lnTo>
                  <a:pt x="10181" y="5490"/>
                </a:lnTo>
                <a:lnTo>
                  <a:pt x="10145" y="5359"/>
                </a:lnTo>
                <a:lnTo>
                  <a:pt x="9942" y="5204"/>
                </a:lnTo>
                <a:lnTo>
                  <a:pt x="9811" y="5204"/>
                </a:lnTo>
                <a:lnTo>
                  <a:pt x="9692" y="5240"/>
                </a:lnTo>
                <a:lnTo>
                  <a:pt x="9538" y="5442"/>
                </a:lnTo>
                <a:lnTo>
                  <a:pt x="9538" y="5573"/>
                </a:lnTo>
                <a:lnTo>
                  <a:pt x="9764" y="7335"/>
                </a:lnTo>
                <a:lnTo>
                  <a:pt x="9764" y="7466"/>
                </a:lnTo>
                <a:lnTo>
                  <a:pt x="9609" y="7704"/>
                </a:lnTo>
                <a:lnTo>
                  <a:pt x="9466" y="7788"/>
                </a:lnTo>
                <a:lnTo>
                  <a:pt x="9121" y="7931"/>
                </a:lnTo>
                <a:lnTo>
                  <a:pt x="8418" y="8169"/>
                </a:lnTo>
                <a:lnTo>
                  <a:pt x="7680" y="8347"/>
                </a:lnTo>
                <a:lnTo>
                  <a:pt x="6930" y="8443"/>
                </a:lnTo>
                <a:lnTo>
                  <a:pt x="6549" y="8454"/>
                </a:lnTo>
                <a:lnTo>
                  <a:pt x="6478" y="8454"/>
                </a:lnTo>
                <a:lnTo>
                  <a:pt x="6097" y="8443"/>
                </a:lnTo>
                <a:lnTo>
                  <a:pt x="5346" y="8347"/>
                </a:lnTo>
                <a:lnTo>
                  <a:pt x="4608" y="8181"/>
                </a:lnTo>
                <a:lnTo>
                  <a:pt x="3894" y="7931"/>
                </a:lnTo>
                <a:lnTo>
                  <a:pt x="3560" y="7788"/>
                </a:lnTo>
                <a:lnTo>
                  <a:pt x="3418" y="7704"/>
                </a:lnTo>
                <a:lnTo>
                  <a:pt x="3263" y="7466"/>
                </a:lnTo>
                <a:lnTo>
                  <a:pt x="3263" y="7335"/>
                </a:lnTo>
                <a:lnTo>
                  <a:pt x="3489" y="5573"/>
                </a:lnTo>
                <a:lnTo>
                  <a:pt x="3489" y="5442"/>
                </a:lnTo>
                <a:lnTo>
                  <a:pt x="3334" y="5240"/>
                </a:lnTo>
                <a:lnTo>
                  <a:pt x="3215" y="520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60"/>
          <p:cNvSpPr/>
          <p:nvPr/>
        </p:nvSpPr>
        <p:spPr>
          <a:xfrm>
            <a:off x="10522934" y="1469475"/>
            <a:ext cx="490964" cy="582139"/>
          </a:xfrm>
          <a:custGeom>
            <a:avLst/>
            <a:gdLst/>
            <a:ahLst/>
            <a:cxnLst/>
            <a:rect l="l" t="t" r="r" b="b"/>
            <a:pathLst>
              <a:path w="8788" h="10420" extrusionOk="0">
                <a:moveTo>
                  <a:pt x="4489" y="656"/>
                </a:moveTo>
                <a:lnTo>
                  <a:pt x="4668" y="727"/>
                </a:lnTo>
                <a:lnTo>
                  <a:pt x="4798" y="858"/>
                </a:lnTo>
                <a:lnTo>
                  <a:pt x="4870" y="1037"/>
                </a:lnTo>
                <a:lnTo>
                  <a:pt x="4882" y="1144"/>
                </a:lnTo>
                <a:lnTo>
                  <a:pt x="4882" y="1239"/>
                </a:lnTo>
                <a:lnTo>
                  <a:pt x="4846" y="1334"/>
                </a:lnTo>
                <a:lnTo>
                  <a:pt x="3298" y="5061"/>
                </a:lnTo>
                <a:lnTo>
                  <a:pt x="2119" y="5311"/>
                </a:lnTo>
                <a:lnTo>
                  <a:pt x="3941" y="953"/>
                </a:lnTo>
                <a:lnTo>
                  <a:pt x="4013" y="822"/>
                </a:lnTo>
                <a:lnTo>
                  <a:pt x="4251" y="668"/>
                </a:lnTo>
                <a:lnTo>
                  <a:pt x="4394" y="656"/>
                </a:lnTo>
                <a:close/>
                <a:moveTo>
                  <a:pt x="6096" y="3597"/>
                </a:moveTo>
                <a:lnTo>
                  <a:pt x="6275" y="3668"/>
                </a:lnTo>
                <a:lnTo>
                  <a:pt x="6394" y="3811"/>
                </a:lnTo>
                <a:lnTo>
                  <a:pt x="6465" y="3978"/>
                </a:lnTo>
                <a:lnTo>
                  <a:pt x="6477" y="4085"/>
                </a:lnTo>
                <a:lnTo>
                  <a:pt x="6477" y="6038"/>
                </a:lnTo>
                <a:lnTo>
                  <a:pt x="6465" y="6133"/>
                </a:lnTo>
                <a:lnTo>
                  <a:pt x="6394" y="6311"/>
                </a:lnTo>
                <a:lnTo>
                  <a:pt x="6263" y="6442"/>
                </a:lnTo>
                <a:lnTo>
                  <a:pt x="6096" y="6514"/>
                </a:lnTo>
                <a:lnTo>
                  <a:pt x="6001" y="6526"/>
                </a:lnTo>
                <a:lnTo>
                  <a:pt x="5906" y="6514"/>
                </a:lnTo>
                <a:lnTo>
                  <a:pt x="5739" y="6442"/>
                </a:lnTo>
                <a:lnTo>
                  <a:pt x="5608" y="6311"/>
                </a:lnTo>
                <a:lnTo>
                  <a:pt x="5537" y="6133"/>
                </a:lnTo>
                <a:lnTo>
                  <a:pt x="5537" y="6038"/>
                </a:lnTo>
                <a:lnTo>
                  <a:pt x="5537" y="4085"/>
                </a:lnTo>
                <a:lnTo>
                  <a:pt x="5537" y="3978"/>
                </a:lnTo>
                <a:lnTo>
                  <a:pt x="5608" y="3811"/>
                </a:lnTo>
                <a:lnTo>
                  <a:pt x="5739" y="3668"/>
                </a:lnTo>
                <a:lnTo>
                  <a:pt x="5906" y="3597"/>
                </a:lnTo>
                <a:close/>
                <a:moveTo>
                  <a:pt x="7644" y="4240"/>
                </a:moveTo>
                <a:lnTo>
                  <a:pt x="7751" y="4252"/>
                </a:lnTo>
                <a:lnTo>
                  <a:pt x="7918" y="4323"/>
                </a:lnTo>
                <a:lnTo>
                  <a:pt x="8049" y="4454"/>
                </a:lnTo>
                <a:lnTo>
                  <a:pt x="8109" y="4633"/>
                </a:lnTo>
                <a:lnTo>
                  <a:pt x="8120" y="4728"/>
                </a:lnTo>
                <a:lnTo>
                  <a:pt x="8120" y="6681"/>
                </a:lnTo>
                <a:lnTo>
                  <a:pt x="8109" y="6776"/>
                </a:lnTo>
                <a:lnTo>
                  <a:pt x="8037" y="6954"/>
                </a:lnTo>
                <a:lnTo>
                  <a:pt x="7906" y="7085"/>
                </a:lnTo>
                <a:lnTo>
                  <a:pt x="7739" y="7169"/>
                </a:lnTo>
                <a:lnTo>
                  <a:pt x="7549" y="7169"/>
                </a:lnTo>
                <a:lnTo>
                  <a:pt x="7370" y="7085"/>
                </a:lnTo>
                <a:lnTo>
                  <a:pt x="7239" y="6954"/>
                </a:lnTo>
                <a:lnTo>
                  <a:pt x="7168" y="6776"/>
                </a:lnTo>
                <a:lnTo>
                  <a:pt x="7156" y="6681"/>
                </a:lnTo>
                <a:lnTo>
                  <a:pt x="7156" y="4728"/>
                </a:lnTo>
                <a:lnTo>
                  <a:pt x="7168" y="4633"/>
                </a:lnTo>
                <a:lnTo>
                  <a:pt x="7239" y="4454"/>
                </a:lnTo>
                <a:lnTo>
                  <a:pt x="7370" y="4323"/>
                </a:lnTo>
                <a:lnTo>
                  <a:pt x="7549" y="4252"/>
                </a:lnTo>
                <a:lnTo>
                  <a:pt x="7644" y="4240"/>
                </a:lnTo>
                <a:close/>
                <a:moveTo>
                  <a:pt x="4346" y="5549"/>
                </a:moveTo>
                <a:lnTo>
                  <a:pt x="4584" y="5645"/>
                </a:lnTo>
                <a:lnTo>
                  <a:pt x="4763" y="5811"/>
                </a:lnTo>
                <a:lnTo>
                  <a:pt x="4870" y="6049"/>
                </a:lnTo>
                <a:lnTo>
                  <a:pt x="4882" y="6192"/>
                </a:lnTo>
                <a:lnTo>
                  <a:pt x="4882" y="6311"/>
                </a:lnTo>
                <a:lnTo>
                  <a:pt x="4810" y="6514"/>
                </a:lnTo>
                <a:lnTo>
                  <a:pt x="4668" y="6681"/>
                </a:lnTo>
                <a:lnTo>
                  <a:pt x="4477" y="6800"/>
                </a:lnTo>
                <a:lnTo>
                  <a:pt x="4370" y="6835"/>
                </a:lnTo>
                <a:lnTo>
                  <a:pt x="2858" y="7157"/>
                </a:lnTo>
                <a:lnTo>
                  <a:pt x="2751" y="7193"/>
                </a:lnTo>
                <a:lnTo>
                  <a:pt x="2620" y="7359"/>
                </a:lnTo>
                <a:lnTo>
                  <a:pt x="2608" y="7466"/>
                </a:lnTo>
                <a:lnTo>
                  <a:pt x="2620" y="7609"/>
                </a:lnTo>
                <a:lnTo>
                  <a:pt x="2810" y="7776"/>
                </a:lnTo>
                <a:lnTo>
                  <a:pt x="2929" y="7800"/>
                </a:lnTo>
                <a:lnTo>
                  <a:pt x="2965" y="7800"/>
                </a:lnTo>
                <a:lnTo>
                  <a:pt x="3001" y="7788"/>
                </a:lnTo>
                <a:lnTo>
                  <a:pt x="4501" y="7466"/>
                </a:lnTo>
                <a:lnTo>
                  <a:pt x="4751" y="7395"/>
                </a:lnTo>
                <a:lnTo>
                  <a:pt x="5168" y="7109"/>
                </a:lnTo>
                <a:lnTo>
                  <a:pt x="5310" y="6919"/>
                </a:lnTo>
                <a:lnTo>
                  <a:pt x="5465" y="7026"/>
                </a:lnTo>
                <a:lnTo>
                  <a:pt x="5822" y="7157"/>
                </a:lnTo>
                <a:lnTo>
                  <a:pt x="6025" y="7169"/>
                </a:lnTo>
                <a:lnTo>
                  <a:pt x="6168" y="7169"/>
                </a:lnTo>
                <a:lnTo>
                  <a:pt x="6442" y="7085"/>
                </a:lnTo>
                <a:lnTo>
                  <a:pt x="6573" y="7026"/>
                </a:lnTo>
                <a:lnTo>
                  <a:pt x="6632" y="7193"/>
                </a:lnTo>
                <a:lnTo>
                  <a:pt x="6835" y="7478"/>
                </a:lnTo>
                <a:lnTo>
                  <a:pt x="7120" y="7693"/>
                </a:lnTo>
                <a:lnTo>
                  <a:pt x="7466" y="7812"/>
                </a:lnTo>
                <a:lnTo>
                  <a:pt x="7656" y="7824"/>
                </a:lnTo>
                <a:lnTo>
                  <a:pt x="7882" y="7800"/>
                </a:lnTo>
                <a:lnTo>
                  <a:pt x="8097" y="7728"/>
                </a:lnTo>
                <a:lnTo>
                  <a:pt x="8097" y="7728"/>
                </a:lnTo>
                <a:lnTo>
                  <a:pt x="8061" y="7943"/>
                </a:lnTo>
                <a:lnTo>
                  <a:pt x="7918" y="8347"/>
                </a:lnTo>
                <a:lnTo>
                  <a:pt x="7704" y="8717"/>
                </a:lnTo>
                <a:lnTo>
                  <a:pt x="7430" y="9038"/>
                </a:lnTo>
                <a:lnTo>
                  <a:pt x="7120" y="9312"/>
                </a:lnTo>
                <a:lnTo>
                  <a:pt x="6751" y="9538"/>
                </a:lnTo>
                <a:lnTo>
                  <a:pt x="6346" y="9681"/>
                </a:lnTo>
                <a:lnTo>
                  <a:pt x="5918" y="9764"/>
                </a:lnTo>
                <a:lnTo>
                  <a:pt x="5691" y="9776"/>
                </a:lnTo>
                <a:lnTo>
                  <a:pt x="4072" y="9776"/>
                </a:lnTo>
                <a:lnTo>
                  <a:pt x="3858" y="9764"/>
                </a:lnTo>
                <a:lnTo>
                  <a:pt x="3429" y="9693"/>
                </a:lnTo>
                <a:lnTo>
                  <a:pt x="3024" y="9550"/>
                </a:lnTo>
                <a:lnTo>
                  <a:pt x="2643" y="9348"/>
                </a:lnTo>
                <a:lnTo>
                  <a:pt x="2477" y="9229"/>
                </a:lnTo>
                <a:lnTo>
                  <a:pt x="1536" y="8502"/>
                </a:lnTo>
                <a:lnTo>
                  <a:pt x="1429" y="8395"/>
                </a:lnTo>
                <a:lnTo>
                  <a:pt x="1298" y="8133"/>
                </a:lnTo>
                <a:lnTo>
                  <a:pt x="1286" y="7978"/>
                </a:lnTo>
                <a:lnTo>
                  <a:pt x="1286" y="6681"/>
                </a:lnTo>
                <a:lnTo>
                  <a:pt x="1286" y="6573"/>
                </a:lnTo>
                <a:lnTo>
                  <a:pt x="1369" y="6359"/>
                </a:lnTo>
                <a:lnTo>
                  <a:pt x="1500" y="6192"/>
                </a:lnTo>
                <a:lnTo>
                  <a:pt x="1691" y="6073"/>
                </a:lnTo>
                <a:lnTo>
                  <a:pt x="1798" y="6049"/>
                </a:lnTo>
                <a:lnTo>
                  <a:pt x="4072" y="5561"/>
                </a:lnTo>
                <a:lnTo>
                  <a:pt x="4156" y="5549"/>
                </a:lnTo>
                <a:close/>
                <a:moveTo>
                  <a:pt x="1131" y="1"/>
                </a:moveTo>
                <a:lnTo>
                  <a:pt x="917" y="13"/>
                </a:lnTo>
                <a:lnTo>
                  <a:pt x="512" y="179"/>
                </a:lnTo>
                <a:lnTo>
                  <a:pt x="191" y="489"/>
                </a:lnTo>
                <a:lnTo>
                  <a:pt x="12" y="894"/>
                </a:lnTo>
                <a:lnTo>
                  <a:pt x="0" y="1144"/>
                </a:lnTo>
                <a:lnTo>
                  <a:pt x="12" y="1358"/>
                </a:lnTo>
                <a:lnTo>
                  <a:pt x="83" y="1584"/>
                </a:lnTo>
                <a:lnTo>
                  <a:pt x="1524" y="5049"/>
                </a:lnTo>
                <a:lnTo>
                  <a:pt x="1357" y="5466"/>
                </a:lnTo>
                <a:lnTo>
                  <a:pt x="1346" y="5502"/>
                </a:lnTo>
                <a:lnTo>
                  <a:pt x="1346" y="5538"/>
                </a:lnTo>
                <a:lnTo>
                  <a:pt x="1191" y="5633"/>
                </a:lnTo>
                <a:lnTo>
                  <a:pt x="941" y="5871"/>
                </a:lnTo>
                <a:lnTo>
                  <a:pt x="750" y="6169"/>
                </a:lnTo>
                <a:lnTo>
                  <a:pt x="655" y="6502"/>
                </a:lnTo>
                <a:lnTo>
                  <a:pt x="655" y="6681"/>
                </a:lnTo>
                <a:lnTo>
                  <a:pt x="655" y="7978"/>
                </a:lnTo>
                <a:lnTo>
                  <a:pt x="655" y="8133"/>
                </a:lnTo>
                <a:lnTo>
                  <a:pt x="714" y="8419"/>
                </a:lnTo>
                <a:lnTo>
                  <a:pt x="845" y="8681"/>
                </a:lnTo>
                <a:lnTo>
                  <a:pt x="1036" y="8907"/>
                </a:lnTo>
                <a:lnTo>
                  <a:pt x="1155" y="9014"/>
                </a:lnTo>
                <a:lnTo>
                  <a:pt x="2084" y="9741"/>
                </a:lnTo>
                <a:lnTo>
                  <a:pt x="2310" y="9895"/>
                </a:lnTo>
                <a:lnTo>
                  <a:pt x="2774" y="10157"/>
                </a:lnTo>
                <a:lnTo>
                  <a:pt x="3286" y="10324"/>
                </a:lnTo>
                <a:lnTo>
                  <a:pt x="3810" y="10419"/>
                </a:lnTo>
                <a:lnTo>
                  <a:pt x="5680" y="10419"/>
                </a:lnTo>
                <a:lnTo>
                  <a:pt x="6001" y="10407"/>
                </a:lnTo>
                <a:lnTo>
                  <a:pt x="6608" y="10288"/>
                </a:lnTo>
                <a:lnTo>
                  <a:pt x="7168" y="10050"/>
                </a:lnTo>
                <a:lnTo>
                  <a:pt x="7668" y="9717"/>
                </a:lnTo>
                <a:lnTo>
                  <a:pt x="8085" y="9300"/>
                </a:lnTo>
                <a:lnTo>
                  <a:pt x="8418" y="8812"/>
                </a:lnTo>
                <a:lnTo>
                  <a:pt x="8656" y="8252"/>
                </a:lnTo>
                <a:lnTo>
                  <a:pt x="8775" y="7645"/>
                </a:lnTo>
                <a:lnTo>
                  <a:pt x="8787" y="7335"/>
                </a:lnTo>
                <a:lnTo>
                  <a:pt x="8787" y="4728"/>
                </a:lnTo>
                <a:lnTo>
                  <a:pt x="8775" y="4502"/>
                </a:lnTo>
                <a:lnTo>
                  <a:pt x="8597" y="4097"/>
                </a:lnTo>
                <a:lnTo>
                  <a:pt x="8287" y="3787"/>
                </a:lnTo>
                <a:lnTo>
                  <a:pt x="7882" y="3609"/>
                </a:lnTo>
                <a:lnTo>
                  <a:pt x="7644" y="3597"/>
                </a:lnTo>
                <a:lnTo>
                  <a:pt x="7501" y="3597"/>
                </a:lnTo>
                <a:lnTo>
                  <a:pt x="7227" y="3680"/>
                </a:lnTo>
                <a:lnTo>
                  <a:pt x="7096" y="3740"/>
                </a:lnTo>
                <a:lnTo>
                  <a:pt x="7037" y="3573"/>
                </a:lnTo>
                <a:lnTo>
                  <a:pt x="6835" y="3287"/>
                </a:lnTo>
                <a:lnTo>
                  <a:pt x="6549" y="3073"/>
                </a:lnTo>
                <a:lnTo>
                  <a:pt x="6203" y="2954"/>
                </a:lnTo>
                <a:lnTo>
                  <a:pt x="6025" y="2942"/>
                </a:lnTo>
                <a:lnTo>
                  <a:pt x="5787" y="2954"/>
                </a:lnTo>
                <a:lnTo>
                  <a:pt x="5382" y="3132"/>
                </a:lnTo>
                <a:lnTo>
                  <a:pt x="5084" y="3442"/>
                </a:lnTo>
                <a:lnTo>
                  <a:pt x="4918" y="3847"/>
                </a:lnTo>
                <a:lnTo>
                  <a:pt x="4894" y="4085"/>
                </a:lnTo>
                <a:lnTo>
                  <a:pt x="4894" y="5073"/>
                </a:lnTo>
                <a:lnTo>
                  <a:pt x="4739" y="5002"/>
                </a:lnTo>
                <a:lnTo>
                  <a:pt x="4406" y="4906"/>
                </a:lnTo>
                <a:lnTo>
                  <a:pt x="4060" y="4906"/>
                </a:lnTo>
                <a:lnTo>
                  <a:pt x="5441" y="1584"/>
                </a:lnTo>
                <a:lnTo>
                  <a:pt x="5513" y="1370"/>
                </a:lnTo>
                <a:lnTo>
                  <a:pt x="5537" y="1144"/>
                </a:lnTo>
                <a:lnTo>
                  <a:pt x="5513" y="918"/>
                </a:lnTo>
                <a:lnTo>
                  <a:pt x="5358" y="513"/>
                </a:lnTo>
                <a:lnTo>
                  <a:pt x="5049" y="203"/>
                </a:lnTo>
                <a:lnTo>
                  <a:pt x="4644" y="25"/>
                </a:lnTo>
                <a:lnTo>
                  <a:pt x="4394" y="1"/>
                </a:lnTo>
                <a:lnTo>
                  <a:pt x="4227" y="13"/>
                </a:lnTo>
                <a:lnTo>
                  <a:pt x="3905" y="108"/>
                </a:lnTo>
                <a:lnTo>
                  <a:pt x="3632" y="287"/>
                </a:lnTo>
                <a:lnTo>
                  <a:pt x="3417" y="537"/>
                </a:lnTo>
                <a:lnTo>
                  <a:pt x="3346" y="703"/>
                </a:lnTo>
                <a:lnTo>
                  <a:pt x="1881" y="4204"/>
                </a:lnTo>
                <a:lnTo>
                  <a:pt x="691" y="1334"/>
                </a:lnTo>
                <a:lnTo>
                  <a:pt x="655" y="1239"/>
                </a:lnTo>
                <a:lnTo>
                  <a:pt x="655" y="1144"/>
                </a:lnTo>
                <a:lnTo>
                  <a:pt x="655" y="1049"/>
                </a:lnTo>
                <a:lnTo>
                  <a:pt x="726" y="870"/>
                </a:lnTo>
                <a:lnTo>
                  <a:pt x="857" y="739"/>
                </a:lnTo>
                <a:lnTo>
                  <a:pt x="1036" y="656"/>
                </a:lnTo>
                <a:lnTo>
                  <a:pt x="1143" y="656"/>
                </a:lnTo>
                <a:lnTo>
                  <a:pt x="1274" y="668"/>
                </a:lnTo>
                <a:lnTo>
                  <a:pt x="1512" y="822"/>
                </a:lnTo>
                <a:lnTo>
                  <a:pt x="1584" y="953"/>
                </a:lnTo>
                <a:lnTo>
                  <a:pt x="1905" y="1715"/>
                </a:lnTo>
                <a:lnTo>
                  <a:pt x="1953" y="1799"/>
                </a:lnTo>
                <a:lnTo>
                  <a:pt x="2108" y="1906"/>
                </a:lnTo>
                <a:lnTo>
                  <a:pt x="2203" y="1918"/>
                </a:lnTo>
                <a:lnTo>
                  <a:pt x="2322" y="1906"/>
                </a:lnTo>
                <a:lnTo>
                  <a:pt x="2465" y="1787"/>
                </a:lnTo>
                <a:lnTo>
                  <a:pt x="2524" y="1668"/>
                </a:lnTo>
                <a:lnTo>
                  <a:pt x="2536" y="1584"/>
                </a:lnTo>
                <a:lnTo>
                  <a:pt x="2524" y="1525"/>
                </a:lnTo>
                <a:lnTo>
                  <a:pt x="2500" y="1465"/>
                </a:lnTo>
                <a:lnTo>
                  <a:pt x="2191" y="703"/>
                </a:lnTo>
                <a:lnTo>
                  <a:pt x="2119" y="549"/>
                </a:lnTo>
                <a:lnTo>
                  <a:pt x="1893" y="287"/>
                </a:lnTo>
                <a:lnTo>
                  <a:pt x="1619" y="108"/>
                </a:lnTo>
                <a:lnTo>
                  <a:pt x="1298" y="13"/>
                </a:lnTo>
                <a:lnTo>
                  <a:pt x="113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60"/>
          <p:cNvSpPr/>
          <p:nvPr/>
        </p:nvSpPr>
        <p:spPr>
          <a:xfrm>
            <a:off x="11611826" y="1469475"/>
            <a:ext cx="545490" cy="582139"/>
          </a:xfrm>
          <a:custGeom>
            <a:avLst/>
            <a:gdLst/>
            <a:ahLst/>
            <a:cxnLst/>
            <a:rect l="l" t="t" r="r" b="b"/>
            <a:pathLst>
              <a:path w="9764" h="10420" extrusionOk="0">
                <a:moveTo>
                  <a:pt x="6621" y="6514"/>
                </a:moveTo>
                <a:lnTo>
                  <a:pt x="6823" y="6550"/>
                </a:lnTo>
                <a:lnTo>
                  <a:pt x="6906" y="6621"/>
                </a:lnTo>
                <a:lnTo>
                  <a:pt x="6990" y="6704"/>
                </a:lnTo>
                <a:lnTo>
                  <a:pt x="7085" y="6907"/>
                </a:lnTo>
                <a:lnTo>
                  <a:pt x="7085" y="7002"/>
                </a:lnTo>
                <a:lnTo>
                  <a:pt x="7085" y="7097"/>
                </a:lnTo>
                <a:lnTo>
                  <a:pt x="7013" y="7276"/>
                </a:lnTo>
                <a:lnTo>
                  <a:pt x="6942" y="7347"/>
                </a:lnTo>
                <a:lnTo>
                  <a:pt x="5859" y="8419"/>
                </a:lnTo>
                <a:lnTo>
                  <a:pt x="4763" y="7347"/>
                </a:lnTo>
                <a:lnTo>
                  <a:pt x="4704" y="7276"/>
                </a:lnTo>
                <a:lnTo>
                  <a:pt x="4620" y="7097"/>
                </a:lnTo>
                <a:lnTo>
                  <a:pt x="4620" y="7002"/>
                </a:lnTo>
                <a:lnTo>
                  <a:pt x="4620" y="6895"/>
                </a:lnTo>
                <a:lnTo>
                  <a:pt x="4704" y="6728"/>
                </a:lnTo>
                <a:lnTo>
                  <a:pt x="4835" y="6597"/>
                </a:lnTo>
                <a:lnTo>
                  <a:pt x="5001" y="6526"/>
                </a:lnTo>
                <a:lnTo>
                  <a:pt x="5085" y="6514"/>
                </a:lnTo>
                <a:lnTo>
                  <a:pt x="5192" y="6526"/>
                </a:lnTo>
                <a:lnTo>
                  <a:pt x="5466" y="6657"/>
                </a:lnTo>
                <a:lnTo>
                  <a:pt x="5620" y="6800"/>
                </a:lnTo>
                <a:lnTo>
                  <a:pt x="5859" y="7026"/>
                </a:lnTo>
                <a:lnTo>
                  <a:pt x="6085" y="6800"/>
                </a:lnTo>
                <a:lnTo>
                  <a:pt x="6240" y="6657"/>
                </a:lnTo>
                <a:lnTo>
                  <a:pt x="6513" y="6526"/>
                </a:lnTo>
                <a:lnTo>
                  <a:pt x="6621" y="6514"/>
                </a:lnTo>
                <a:close/>
                <a:moveTo>
                  <a:pt x="5085" y="5871"/>
                </a:moveTo>
                <a:lnTo>
                  <a:pt x="4870" y="5883"/>
                </a:lnTo>
                <a:lnTo>
                  <a:pt x="4477" y="6038"/>
                </a:lnTo>
                <a:lnTo>
                  <a:pt x="4168" y="6347"/>
                </a:lnTo>
                <a:lnTo>
                  <a:pt x="3977" y="6752"/>
                </a:lnTo>
                <a:lnTo>
                  <a:pt x="3965" y="7002"/>
                </a:lnTo>
                <a:lnTo>
                  <a:pt x="3977" y="7228"/>
                </a:lnTo>
                <a:lnTo>
                  <a:pt x="4156" y="7645"/>
                </a:lnTo>
                <a:lnTo>
                  <a:pt x="4299" y="7812"/>
                </a:lnTo>
                <a:lnTo>
                  <a:pt x="5489" y="8967"/>
                </a:lnTo>
                <a:lnTo>
                  <a:pt x="5561" y="9038"/>
                </a:lnTo>
                <a:lnTo>
                  <a:pt x="5751" y="9110"/>
                </a:lnTo>
                <a:lnTo>
                  <a:pt x="5859" y="9121"/>
                </a:lnTo>
                <a:lnTo>
                  <a:pt x="5954" y="9110"/>
                </a:lnTo>
                <a:lnTo>
                  <a:pt x="6132" y="9038"/>
                </a:lnTo>
                <a:lnTo>
                  <a:pt x="6216" y="8967"/>
                </a:lnTo>
                <a:lnTo>
                  <a:pt x="7406" y="7812"/>
                </a:lnTo>
                <a:lnTo>
                  <a:pt x="7549" y="7645"/>
                </a:lnTo>
                <a:lnTo>
                  <a:pt x="7728" y="7228"/>
                </a:lnTo>
                <a:lnTo>
                  <a:pt x="7740" y="7002"/>
                </a:lnTo>
                <a:lnTo>
                  <a:pt x="7716" y="6752"/>
                </a:lnTo>
                <a:lnTo>
                  <a:pt x="7537" y="6335"/>
                </a:lnTo>
                <a:lnTo>
                  <a:pt x="7216" y="6038"/>
                </a:lnTo>
                <a:lnTo>
                  <a:pt x="6823" y="5883"/>
                </a:lnTo>
                <a:lnTo>
                  <a:pt x="6621" y="5871"/>
                </a:lnTo>
                <a:lnTo>
                  <a:pt x="6418" y="5871"/>
                </a:lnTo>
                <a:lnTo>
                  <a:pt x="6037" y="6014"/>
                </a:lnTo>
                <a:lnTo>
                  <a:pt x="5847" y="6145"/>
                </a:lnTo>
                <a:lnTo>
                  <a:pt x="5668" y="6014"/>
                </a:lnTo>
                <a:lnTo>
                  <a:pt x="5275" y="5871"/>
                </a:lnTo>
                <a:close/>
                <a:moveTo>
                  <a:pt x="5347" y="656"/>
                </a:moveTo>
                <a:lnTo>
                  <a:pt x="5442" y="668"/>
                </a:lnTo>
                <a:lnTo>
                  <a:pt x="5620" y="739"/>
                </a:lnTo>
                <a:lnTo>
                  <a:pt x="5751" y="870"/>
                </a:lnTo>
                <a:lnTo>
                  <a:pt x="5835" y="1049"/>
                </a:lnTo>
                <a:lnTo>
                  <a:pt x="5835" y="1144"/>
                </a:lnTo>
                <a:lnTo>
                  <a:pt x="5835" y="4883"/>
                </a:lnTo>
                <a:lnTo>
                  <a:pt x="5859" y="5014"/>
                </a:lnTo>
                <a:lnTo>
                  <a:pt x="6037" y="5192"/>
                </a:lnTo>
                <a:lnTo>
                  <a:pt x="6168" y="5216"/>
                </a:lnTo>
                <a:lnTo>
                  <a:pt x="6287" y="5192"/>
                </a:lnTo>
                <a:lnTo>
                  <a:pt x="6466" y="5014"/>
                </a:lnTo>
                <a:lnTo>
                  <a:pt x="6490" y="4883"/>
                </a:lnTo>
                <a:lnTo>
                  <a:pt x="6490" y="1799"/>
                </a:lnTo>
                <a:lnTo>
                  <a:pt x="6490" y="1692"/>
                </a:lnTo>
                <a:lnTo>
                  <a:pt x="6573" y="1525"/>
                </a:lnTo>
                <a:lnTo>
                  <a:pt x="6704" y="1394"/>
                </a:lnTo>
                <a:lnTo>
                  <a:pt x="6882" y="1311"/>
                </a:lnTo>
                <a:lnTo>
                  <a:pt x="7073" y="1311"/>
                </a:lnTo>
                <a:lnTo>
                  <a:pt x="7252" y="1394"/>
                </a:lnTo>
                <a:lnTo>
                  <a:pt x="7383" y="1525"/>
                </a:lnTo>
                <a:lnTo>
                  <a:pt x="7454" y="1692"/>
                </a:lnTo>
                <a:lnTo>
                  <a:pt x="7466" y="1799"/>
                </a:lnTo>
                <a:lnTo>
                  <a:pt x="7466" y="4883"/>
                </a:lnTo>
                <a:lnTo>
                  <a:pt x="7478" y="5014"/>
                </a:lnTo>
                <a:lnTo>
                  <a:pt x="7656" y="5192"/>
                </a:lnTo>
                <a:lnTo>
                  <a:pt x="7787" y="5204"/>
                </a:lnTo>
                <a:lnTo>
                  <a:pt x="7918" y="5192"/>
                </a:lnTo>
                <a:lnTo>
                  <a:pt x="8097" y="5014"/>
                </a:lnTo>
                <a:lnTo>
                  <a:pt x="8121" y="4883"/>
                </a:lnTo>
                <a:lnTo>
                  <a:pt x="8121" y="2763"/>
                </a:lnTo>
                <a:lnTo>
                  <a:pt x="8121" y="2656"/>
                </a:lnTo>
                <a:lnTo>
                  <a:pt x="8192" y="2489"/>
                </a:lnTo>
                <a:lnTo>
                  <a:pt x="8335" y="2347"/>
                </a:lnTo>
                <a:lnTo>
                  <a:pt x="8502" y="2275"/>
                </a:lnTo>
                <a:lnTo>
                  <a:pt x="8704" y="2275"/>
                </a:lnTo>
                <a:lnTo>
                  <a:pt x="8883" y="2347"/>
                </a:lnTo>
                <a:lnTo>
                  <a:pt x="9014" y="2489"/>
                </a:lnTo>
                <a:lnTo>
                  <a:pt x="9085" y="2656"/>
                </a:lnTo>
                <a:lnTo>
                  <a:pt x="9097" y="2763"/>
                </a:lnTo>
                <a:lnTo>
                  <a:pt x="9097" y="7157"/>
                </a:lnTo>
                <a:lnTo>
                  <a:pt x="9085" y="7431"/>
                </a:lnTo>
                <a:lnTo>
                  <a:pt x="8978" y="7931"/>
                </a:lnTo>
                <a:lnTo>
                  <a:pt x="8788" y="8407"/>
                </a:lnTo>
                <a:lnTo>
                  <a:pt x="8502" y="8824"/>
                </a:lnTo>
                <a:lnTo>
                  <a:pt x="8157" y="9169"/>
                </a:lnTo>
                <a:lnTo>
                  <a:pt x="7740" y="9455"/>
                </a:lnTo>
                <a:lnTo>
                  <a:pt x="7275" y="9657"/>
                </a:lnTo>
                <a:lnTo>
                  <a:pt x="6763" y="9752"/>
                </a:lnTo>
                <a:lnTo>
                  <a:pt x="6490" y="9764"/>
                </a:lnTo>
                <a:lnTo>
                  <a:pt x="4430" y="9764"/>
                </a:lnTo>
                <a:lnTo>
                  <a:pt x="4156" y="9752"/>
                </a:lnTo>
                <a:lnTo>
                  <a:pt x="3608" y="9622"/>
                </a:lnTo>
                <a:lnTo>
                  <a:pt x="3120" y="9371"/>
                </a:lnTo>
                <a:lnTo>
                  <a:pt x="2691" y="9002"/>
                </a:lnTo>
                <a:lnTo>
                  <a:pt x="2513" y="8776"/>
                </a:lnTo>
                <a:lnTo>
                  <a:pt x="751" y="6454"/>
                </a:lnTo>
                <a:lnTo>
                  <a:pt x="667" y="6300"/>
                </a:lnTo>
                <a:lnTo>
                  <a:pt x="643" y="6145"/>
                </a:lnTo>
                <a:lnTo>
                  <a:pt x="655" y="6038"/>
                </a:lnTo>
                <a:lnTo>
                  <a:pt x="727" y="5871"/>
                </a:lnTo>
                <a:lnTo>
                  <a:pt x="846" y="5752"/>
                </a:lnTo>
                <a:lnTo>
                  <a:pt x="1012" y="5692"/>
                </a:lnTo>
                <a:lnTo>
                  <a:pt x="1096" y="5680"/>
                </a:lnTo>
                <a:lnTo>
                  <a:pt x="1203" y="5692"/>
                </a:lnTo>
                <a:lnTo>
                  <a:pt x="1393" y="5788"/>
                </a:lnTo>
                <a:lnTo>
                  <a:pt x="1465" y="5871"/>
                </a:lnTo>
                <a:lnTo>
                  <a:pt x="2179" y="6800"/>
                </a:lnTo>
                <a:lnTo>
                  <a:pt x="2286" y="6919"/>
                </a:lnTo>
                <a:lnTo>
                  <a:pt x="2548" y="7050"/>
                </a:lnTo>
                <a:lnTo>
                  <a:pt x="2691" y="7062"/>
                </a:lnTo>
                <a:lnTo>
                  <a:pt x="2810" y="7062"/>
                </a:lnTo>
                <a:lnTo>
                  <a:pt x="3096" y="6919"/>
                </a:lnTo>
                <a:lnTo>
                  <a:pt x="3239" y="6704"/>
                </a:lnTo>
                <a:lnTo>
                  <a:pt x="3251" y="6538"/>
                </a:lnTo>
                <a:lnTo>
                  <a:pt x="3251" y="6514"/>
                </a:lnTo>
                <a:lnTo>
                  <a:pt x="3251" y="1799"/>
                </a:lnTo>
                <a:lnTo>
                  <a:pt x="3263" y="1692"/>
                </a:lnTo>
                <a:lnTo>
                  <a:pt x="3334" y="1525"/>
                </a:lnTo>
                <a:lnTo>
                  <a:pt x="3465" y="1382"/>
                </a:lnTo>
                <a:lnTo>
                  <a:pt x="3632" y="1311"/>
                </a:lnTo>
                <a:lnTo>
                  <a:pt x="3811" y="1311"/>
                </a:lnTo>
                <a:lnTo>
                  <a:pt x="3977" y="1382"/>
                </a:lnTo>
                <a:lnTo>
                  <a:pt x="4108" y="1525"/>
                </a:lnTo>
                <a:lnTo>
                  <a:pt x="4180" y="1692"/>
                </a:lnTo>
                <a:lnTo>
                  <a:pt x="4192" y="1799"/>
                </a:lnTo>
                <a:lnTo>
                  <a:pt x="4227" y="4883"/>
                </a:lnTo>
                <a:lnTo>
                  <a:pt x="4251" y="5014"/>
                </a:lnTo>
                <a:lnTo>
                  <a:pt x="4418" y="5192"/>
                </a:lnTo>
                <a:lnTo>
                  <a:pt x="4549" y="5216"/>
                </a:lnTo>
                <a:lnTo>
                  <a:pt x="4680" y="5192"/>
                </a:lnTo>
                <a:lnTo>
                  <a:pt x="4858" y="5014"/>
                </a:lnTo>
                <a:lnTo>
                  <a:pt x="4882" y="4883"/>
                </a:lnTo>
                <a:lnTo>
                  <a:pt x="4858" y="1787"/>
                </a:lnTo>
                <a:lnTo>
                  <a:pt x="4858" y="1144"/>
                </a:lnTo>
                <a:lnTo>
                  <a:pt x="4870" y="1049"/>
                </a:lnTo>
                <a:lnTo>
                  <a:pt x="4942" y="870"/>
                </a:lnTo>
                <a:lnTo>
                  <a:pt x="5073" y="739"/>
                </a:lnTo>
                <a:lnTo>
                  <a:pt x="5251" y="668"/>
                </a:lnTo>
                <a:lnTo>
                  <a:pt x="5347" y="656"/>
                </a:lnTo>
                <a:close/>
                <a:moveTo>
                  <a:pt x="5370" y="1"/>
                </a:moveTo>
                <a:lnTo>
                  <a:pt x="5180" y="13"/>
                </a:lnTo>
                <a:lnTo>
                  <a:pt x="4835" y="132"/>
                </a:lnTo>
                <a:lnTo>
                  <a:pt x="4561" y="346"/>
                </a:lnTo>
                <a:lnTo>
                  <a:pt x="4346" y="632"/>
                </a:lnTo>
                <a:lnTo>
                  <a:pt x="4287" y="799"/>
                </a:lnTo>
                <a:lnTo>
                  <a:pt x="4156" y="739"/>
                </a:lnTo>
                <a:lnTo>
                  <a:pt x="3882" y="668"/>
                </a:lnTo>
                <a:lnTo>
                  <a:pt x="3739" y="656"/>
                </a:lnTo>
                <a:lnTo>
                  <a:pt x="3501" y="668"/>
                </a:lnTo>
                <a:lnTo>
                  <a:pt x="3096" y="846"/>
                </a:lnTo>
                <a:lnTo>
                  <a:pt x="2787" y="1156"/>
                </a:lnTo>
                <a:lnTo>
                  <a:pt x="2608" y="1561"/>
                </a:lnTo>
                <a:lnTo>
                  <a:pt x="2596" y="1799"/>
                </a:lnTo>
                <a:lnTo>
                  <a:pt x="2596" y="6276"/>
                </a:lnTo>
                <a:lnTo>
                  <a:pt x="1989" y="5478"/>
                </a:lnTo>
                <a:lnTo>
                  <a:pt x="1905" y="5383"/>
                </a:lnTo>
                <a:lnTo>
                  <a:pt x="1703" y="5216"/>
                </a:lnTo>
                <a:lnTo>
                  <a:pt x="1477" y="5109"/>
                </a:lnTo>
                <a:lnTo>
                  <a:pt x="1227" y="5049"/>
                </a:lnTo>
                <a:lnTo>
                  <a:pt x="1108" y="5037"/>
                </a:lnTo>
                <a:lnTo>
                  <a:pt x="881" y="5049"/>
                </a:lnTo>
                <a:lnTo>
                  <a:pt x="489" y="5216"/>
                </a:lnTo>
                <a:lnTo>
                  <a:pt x="179" y="5514"/>
                </a:lnTo>
                <a:lnTo>
                  <a:pt x="12" y="5907"/>
                </a:lnTo>
                <a:lnTo>
                  <a:pt x="0" y="6145"/>
                </a:lnTo>
                <a:lnTo>
                  <a:pt x="0" y="6335"/>
                </a:lnTo>
                <a:lnTo>
                  <a:pt x="119" y="6692"/>
                </a:lnTo>
                <a:lnTo>
                  <a:pt x="227" y="6859"/>
                </a:lnTo>
                <a:lnTo>
                  <a:pt x="1989" y="9169"/>
                </a:lnTo>
                <a:lnTo>
                  <a:pt x="2215" y="9455"/>
                </a:lnTo>
                <a:lnTo>
                  <a:pt x="2751" y="9919"/>
                </a:lnTo>
                <a:lnTo>
                  <a:pt x="3382" y="10241"/>
                </a:lnTo>
                <a:lnTo>
                  <a:pt x="4073" y="10407"/>
                </a:lnTo>
                <a:lnTo>
                  <a:pt x="4430" y="10419"/>
                </a:lnTo>
                <a:lnTo>
                  <a:pt x="6501" y="10419"/>
                </a:lnTo>
                <a:lnTo>
                  <a:pt x="6835" y="10407"/>
                </a:lnTo>
                <a:lnTo>
                  <a:pt x="7478" y="10276"/>
                </a:lnTo>
                <a:lnTo>
                  <a:pt x="8061" y="10038"/>
                </a:lnTo>
                <a:lnTo>
                  <a:pt x="8573" y="9681"/>
                </a:lnTo>
                <a:lnTo>
                  <a:pt x="9026" y="9241"/>
                </a:lnTo>
                <a:lnTo>
                  <a:pt x="9371" y="8717"/>
                </a:lnTo>
                <a:lnTo>
                  <a:pt x="9621" y="8133"/>
                </a:lnTo>
                <a:lnTo>
                  <a:pt x="9752" y="7502"/>
                </a:lnTo>
                <a:lnTo>
                  <a:pt x="9764" y="7169"/>
                </a:lnTo>
                <a:lnTo>
                  <a:pt x="9764" y="2763"/>
                </a:lnTo>
                <a:lnTo>
                  <a:pt x="9764" y="2751"/>
                </a:lnTo>
                <a:lnTo>
                  <a:pt x="9740" y="2525"/>
                </a:lnTo>
                <a:lnTo>
                  <a:pt x="9573" y="2120"/>
                </a:lnTo>
                <a:lnTo>
                  <a:pt x="9252" y="1811"/>
                </a:lnTo>
                <a:lnTo>
                  <a:pt x="8835" y="1632"/>
                </a:lnTo>
                <a:lnTo>
                  <a:pt x="8597" y="1620"/>
                </a:lnTo>
                <a:lnTo>
                  <a:pt x="8466" y="1620"/>
                </a:lnTo>
                <a:lnTo>
                  <a:pt x="8228" y="1680"/>
                </a:lnTo>
                <a:lnTo>
                  <a:pt x="8109" y="1727"/>
                </a:lnTo>
                <a:lnTo>
                  <a:pt x="8085" y="1513"/>
                </a:lnTo>
                <a:lnTo>
                  <a:pt x="7918" y="1120"/>
                </a:lnTo>
                <a:lnTo>
                  <a:pt x="7609" y="834"/>
                </a:lnTo>
                <a:lnTo>
                  <a:pt x="7204" y="668"/>
                </a:lnTo>
                <a:lnTo>
                  <a:pt x="6978" y="656"/>
                </a:lnTo>
                <a:lnTo>
                  <a:pt x="6835" y="656"/>
                </a:lnTo>
                <a:lnTo>
                  <a:pt x="6561" y="727"/>
                </a:lnTo>
                <a:lnTo>
                  <a:pt x="6430" y="787"/>
                </a:lnTo>
                <a:lnTo>
                  <a:pt x="6371" y="620"/>
                </a:lnTo>
                <a:lnTo>
                  <a:pt x="6168" y="334"/>
                </a:lnTo>
                <a:lnTo>
                  <a:pt x="5894" y="132"/>
                </a:lnTo>
                <a:lnTo>
                  <a:pt x="5549" y="13"/>
                </a:lnTo>
                <a:lnTo>
                  <a:pt x="537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60"/>
          <p:cNvSpPr/>
          <p:nvPr/>
        </p:nvSpPr>
        <p:spPr>
          <a:xfrm>
            <a:off x="12682115" y="1814729"/>
            <a:ext cx="653929" cy="236878"/>
          </a:xfrm>
          <a:custGeom>
            <a:avLst/>
            <a:gdLst/>
            <a:ahLst/>
            <a:cxnLst/>
            <a:rect l="l" t="t" r="r" b="b"/>
            <a:pathLst>
              <a:path w="11705" h="4240" extrusionOk="0">
                <a:moveTo>
                  <a:pt x="3691" y="0"/>
                </a:moveTo>
                <a:lnTo>
                  <a:pt x="3370" y="24"/>
                </a:lnTo>
                <a:lnTo>
                  <a:pt x="2775" y="215"/>
                </a:lnTo>
                <a:lnTo>
                  <a:pt x="2513" y="381"/>
                </a:lnTo>
                <a:lnTo>
                  <a:pt x="1739" y="965"/>
                </a:lnTo>
                <a:lnTo>
                  <a:pt x="322" y="965"/>
                </a:lnTo>
                <a:lnTo>
                  <a:pt x="191" y="977"/>
                </a:lnTo>
                <a:lnTo>
                  <a:pt x="12" y="1155"/>
                </a:lnTo>
                <a:lnTo>
                  <a:pt x="0" y="1286"/>
                </a:lnTo>
                <a:lnTo>
                  <a:pt x="12" y="1429"/>
                </a:lnTo>
                <a:lnTo>
                  <a:pt x="191" y="1596"/>
                </a:lnTo>
                <a:lnTo>
                  <a:pt x="310" y="1620"/>
                </a:lnTo>
                <a:lnTo>
                  <a:pt x="1953" y="1632"/>
                </a:lnTo>
                <a:lnTo>
                  <a:pt x="2906" y="917"/>
                </a:lnTo>
                <a:lnTo>
                  <a:pt x="3084" y="798"/>
                </a:lnTo>
                <a:lnTo>
                  <a:pt x="3477" y="667"/>
                </a:lnTo>
                <a:lnTo>
                  <a:pt x="3691" y="655"/>
                </a:lnTo>
                <a:lnTo>
                  <a:pt x="6656" y="655"/>
                </a:lnTo>
                <a:lnTo>
                  <a:pt x="6751" y="667"/>
                </a:lnTo>
                <a:lnTo>
                  <a:pt x="6930" y="739"/>
                </a:lnTo>
                <a:lnTo>
                  <a:pt x="7061" y="870"/>
                </a:lnTo>
                <a:lnTo>
                  <a:pt x="7132" y="1048"/>
                </a:lnTo>
                <a:lnTo>
                  <a:pt x="7144" y="1144"/>
                </a:lnTo>
                <a:lnTo>
                  <a:pt x="7132" y="1239"/>
                </a:lnTo>
                <a:lnTo>
                  <a:pt x="7061" y="1417"/>
                </a:lnTo>
                <a:lnTo>
                  <a:pt x="6930" y="1548"/>
                </a:lnTo>
                <a:lnTo>
                  <a:pt x="6751" y="1632"/>
                </a:lnTo>
                <a:lnTo>
                  <a:pt x="4870" y="1632"/>
                </a:lnTo>
                <a:lnTo>
                  <a:pt x="4739" y="1656"/>
                </a:lnTo>
                <a:lnTo>
                  <a:pt x="4561" y="1834"/>
                </a:lnTo>
                <a:lnTo>
                  <a:pt x="4537" y="1965"/>
                </a:lnTo>
                <a:lnTo>
                  <a:pt x="4561" y="2084"/>
                </a:lnTo>
                <a:lnTo>
                  <a:pt x="4739" y="2263"/>
                </a:lnTo>
                <a:lnTo>
                  <a:pt x="4870" y="2287"/>
                </a:lnTo>
                <a:lnTo>
                  <a:pt x="8549" y="2287"/>
                </a:lnTo>
                <a:lnTo>
                  <a:pt x="8692" y="2275"/>
                </a:lnTo>
                <a:lnTo>
                  <a:pt x="8978" y="2179"/>
                </a:lnTo>
                <a:lnTo>
                  <a:pt x="9097" y="2096"/>
                </a:lnTo>
                <a:lnTo>
                  <a:pt x="10347" y="1096"/>
                </a:lnTo>
                <a:lnTo>
                  <a:pt x="10490" y="1013"/>
                </a:lnTo>
                <a:lnTo>
                  <a:pt x="10645" y="989"/>
                </a:lnTo>
                <a:lnTo>
                  <a:pt x="10716" y="989"/>
                </a:lnTo>
                <a:lnTo>
                  <a:pt x="10859" y="1048"/>
                </a:lnTo>
                <a:lnTo>
                  <a:pt x="10919" y="1096"/>
                </a:lnTo>
                <a:lnTo>
                  <a:pt x="10990" y="1167"/>
                </a:lnTo>
                <a:lnTo>
                  <a:pt x="11062" y="1346"/>
                </a:lnTo>
                <a:lnTo>
                  <a:pt x="11062" y="1525"/>
                </a:lnTo>
                <a:lnTo>
                  <a:pt x="10978" y="1691"/>
                </a:lnTo>
                <a:lnTo>
                  <a:pt x="10907" y="1763"/>
                </a:lnTo>
                <a:lnTo>
                  <a:pt x="8859" y="3406"/>
                </a:lnTo>
                <a:lnTo>
                  <a:pt x="8740" y="3489"/>
                </a:lnTo>
                <a:lnTo>
                  <a:pt x="8466" y="3584"/>
                </a:lnTo>
                <a:lnTo>
                  <a:pt x="8311" y="3596"/>
                </a:lnTo>
                <a:lnTo>
                  <a:pt x="322" y="3596"/>
                </a:lnTo>
                <a:lnTo>
                  <a:pt x="191" y="3608"/>
                </a:lnTo>
                <a:lnTo>
                  <a:pt x="24" y="3787"/>
                </a:lnTo>
                <a:lnTo>
                  <a:pt x="0" y="3918"/>
                </a:lnTo>
                <a:lnTo>
                  <a:pt x="12" y="4049"/>
                </a:lnTo>
                <a:lnTo>
                  <a:pt x="179" y="4227"/>
                </a:lnTo>
                <a:lnTo>
                  <a:pt x="310" y="4239"/>
                </a:lnTo>
                <a:lnTo>
                  <a:pt x="8311" y="4239"/>
                </a:lnTo>
                <a:lnTo>
                  <a:pt x="8573" y="4227"/>
                </a:lnTo>
                <a:lnTo>
                  <a:pt x="9049" y="4049"/>
                </a:lnTo>
                <a:lnTo>
                  <a:pt x="9264" y="3894"/>
                </a:lnTo>
                <a:lnTo>
                  <a:pt x="11312" y="2251"/>
                </a:lnTo>
                <a:lnTo>
                  <a:pt x="11478" y="2084"/>
                </a:lnTo>
                <a:lnTo>
                  <a:pt x="11681" y="1667"/>
                </a:lnTo>
                <a:lnTo>
                  <a:pt x="11705" y="1441"/>
                </a:lnTo>
                <a:lnTo>
                  <a:pt x="11705" y="1429"/>
                </a:lnTo>
                <a:lnTo>
                  <a:pt x="11705" y="1322"/>
                </a:lnTo>
                <a:lnTo>
                  <a:pt x="11669" y="1096"/>
                </a:lnTo>
                <a:lnTo>
                  <a:pt x="11514" y="774"/>
                </a:lnTo>
                <a:lnTo>
                  <a:pt x="11359" y="608"/>
                </a:lnTo>
                <a:lnTo>
                  <a:pt x="11205" y="489"/>
                </a:lnTo>
                <a:lnTo>
                  <a:pt x="10835" y="346"/>
                </a:lnTo>
                <a:lnTo>
                  <a:pt x="10645" y="334"/>
                </a:lnTo>
                <a:lnTo>
                  <a:pt x="10454" y="346"/>
                </a:lnTo>
                <a:lnTo>
                  <a:pt x="10097" y="465"/>
                </a:lnTo>
                <a:lnTo>
                  <a:pt x="9942" y="584"/>
                </a:lnTo>
                <a:lnTo>
                  <a:pt x="8692" y="1584"/>
                </a:lnTo>
                <a:lnTo>
                  <a:pt x="8621" y="1620"/>
                </a:lnTo>
                <a:lnTo>
                  <a:pt x="8549" y="1632"/>
                </a:lnTo>
                <a:lnTo>
                  <a:pt x="7704" y="1632"/>
                </a:lnTo>
                <a:lnTo>
                  <a:pt x="7764" y="1477"/>
                </a:lnTo>
                <a:lnTo>
                  <a:pt x="7811" y="1155"/>
                </a:lnTo>
                <a:lnTo>
                  <a:pt x="7799" y="977"/>
                </a:lnTo>
                <a:lnTo>
                  <a:pt x="7752" y="763"/>
                </a:lnTo>
                <a:lnTo>
                  <a:pt x="7549" y="417"/>
                </a:lnTo>
                <a:lnTo>
                  <a:pt x="7228" y="155"/>
                </a:lnTo>
                <a:lnTo>
                  <a:pt x="6835" y="12"/>
                </a:lnTo>
                <a:lnTo>
                  <a:pt x="66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60"/>
          <p:cNvSpPr/>
          <p:nvPr/>
        </p:nvSpPr>
        <p:spPr>
          <a:xfrm>
            <a:off x="13788996" y="1469475"/>
            <a:ext cx="653259" cy="582139"/>
          </a:xfrm>
          <a:custGeom>
            <a:avLst/>
            <a:gdLst/>
            <a:ahLst/>
            <a:cxnLst/>
            <a:rect l="l" t="t" r="r" b="b"/>
            <a:pathLst>
              <a:path w="11693" h="10420" extrusionOk="0">
                <a:moveTo>
                  <a:pt x="6835" y="656"/>
                </a:moveTo>
                <a:lnTo>
                  <a:pt x="6835" y="2085"/>
                </a:lnTo>
                <a:lnTo>
                  <a:pt x="6489" y="1906"/>
                </a:lnTo>
                <a:lnTo>
                  <a:pt x="6013" y="1668"/>
                </a:lnTo>
                <a:lnTo>
                  <a:pt x="5942" y="1644"/>
                </a:lnTo>
                <a:lnTo>
                  <a:pt x="5787" y="1644"/>
                </a:lnTo>
                <a:lnTo>
                  <a:pt x="5715" y="1668"/>
                </a:lnTo>
                <a:lnTo>
                  <a:pt x="4882" y="2085"/>
                </a:lnTo>
                <a:lnTo>
                  <a:pt x="4882" y="656"/>
                </a:lnTo>
                <a:close/>
                <a:moveTo>
                  <a:pt x="8466" y="656"/>
                </a:moveTo>
                <a:lnTo>
                  <a:pt x="8597" y="668"/>
                </a:lnTo>
                <a:lnTo>
                  <a:pt x="8835" y="763"/>
                </a:lnTo>
                <a:lnTo>
                  <a:pt x="9014" y="942"/>
                </a:lnTo>
                <a:lnTo>
                  <a:pt x="9109" y="1180"/>
                </a:lnTo>
                <a:lnTo>
                  <a:pt x="9121" y="1311"/>
                </a:lnTo>
                <a:lnTo>
                  <a:pt x="9121" y="3906"/>
                </a:lnTo>
                <a:lnTo>
                  <a:pt x="9109" y="4049"/>
                </a:lnTo>
                <a:lnTo>
                  <a:pt x="9014" y="4275"/>
                </a:lnTo>
                <a:lnTo>
                  <a:pt x="8835" y="4454"/>
                </a:lnTo>
                <a:lnTo>
                  <a:pt x="8597" y="4549"/>
                </a:lnTo>
                <a:lnTo>
                  <a:pt x="8466" y="4561"/>
                </a:lnTo>
                <a:lnTo>
                  <a:pt x="3263" y="4561"/>
                </a:lnTo>
                <a:lnTo>
                  <a:pt x="3120" y="4549"/>
                </a:lnTo>
                <a:lnTo>
                  <a:pt x="2894" y="4454"/>
                </a:lnTo>
                <a:lnTo>
                  <a:pt x="2715" y="4275"/>
                </a:lnTo>
                <a:lnTo>
                  <a:pt x="2620" y="4049"/>
                </a:lnTo>
                <a:lnTo>
                  <a:pt x="2608" y="3906"/>
                </a:lnTo>
                <a:lnTo>
                  <a:pt x="2608" y="1311"/>
                </a:lnTo>
                <a:lnTo>
                  <a:pt x="2620" y="1180"/>
                </a:lnTo>
                <a:lnTo>
                  <a:pt x="2715" y="942"/>
                </a:lnTo>
                <a:lnTo>
                  <a:pt x="2894" y="763"/>
                </a:lnTo>
                <a:lnTo>
                  <a:pt x="3120" y="668"/>
                </a:lnTo>
                <a:lnTo>
                  <a:pt x="3263" y="656"/>
                </a:lnTo>
                <a:lnTo>
                  <a:pt x="4239" y="656"/>
                </a:lnTo>
                <a:lnTo>
                  <a:pt x="4239" y="2608"/>
                </a:lnTo>
                <a:lnTo>
                  <a:pt x="4239" y="2692"/>
                </a:lnTo>
                <a:lnTo>
                  <a:pt x="4322" y="2835"/>
                </a:lnTo>
                <a:lnTo>
                  <a:pt x="4394" y="2882"/>
                </a:lnTo>
                <a:lnTo>
                  <a:pt x="4465" y="2930"/>
                </a:lnTo>
                <a:lnTo>
                  <a:pt x="4632" y="2930"/>
                </a:lnTo>
                <a:lnTo>
                  <a:pt x="4703" y="2894"/>
                </a:lnTo>
                <a:lnTo>
                  <a:pt x="5858" y="2323"/>
                </a:lnTo>
                <a:lnTo>
                  <a:pt x="6430" y="2608"/>
                </a:lnTo>
                <a:lnTo>
                  <a:pt x="6942" y="2858"/>
                </a:lnTo>
                <a:lnTo>
                  <a:pt x="6989" y="2894"/>
                </a:lnTo>
                <a:lnTo>
                  <a:pt x="7144" y="2930"/>
                </a:lnTo>
                <a:lnTo>
                  <a:pt x="7311" y="2882"/>
                </a:lnTo>
                <a:lnTo>
                  <a:pt x="7454" y="2775"/>
                </a:lnTo>
                <a:lnTo>
                  <a:pt x="7478" y="2680"/>
                </a:lnTo>
                <a:lnTo>
                  <a:pt x="7501" y="2597"/>
                </a:lnTo>
                <a:lnTo>
                  <a:pt x="7490" y="2525"/>
                </a:lnTo>
                <a:lnTo>
                  <a:pt x="7490" y="656"/>
                </a:lnTo>
                <a:close/>
                <a:moveTo>
                  <a:pt x="3263" y="1"/>
                </a:moveTo>
                <a:lnTo>
                  <a:pt x="2989" y="25"/>
                </a:lnTo>
                <a:lnTo>
                  <a:pt x="2524" y="227"/>
                </a:lnTo>
                <a:lnTo>
                  <a:pt x="2167" y="572"/>
                </a:lnTo>
                <a:lnTo>
                  <a:pt x="1977" y="1037"/>
                </a:lnTo>
                <a:lnTo>
                  <a:pt x="1953" y="1311"/>
                </a:lnTo>
                <a:lnTo>
                  <a:pt x="1953" y="3906"/>
                </a:lnTo>
                <a:lnTo>
                  <a:pt x="1977" y="4180"/>
                </a:lnTo>
                <a:lnTo>
                  <a:pt x="2167" y="4645"/>
                </a:lnTo>
                <a:lnTo>
                  <a:pt x="2524" y="5002"/>
                </a:lnTo>
                <a:lnTo>
                  <a:pt x="2989" y="5192"/>
                </a:lnTo>
                <a:lnTo>
                  <a:pt x="3263" y="5216"/>
                </a:lnTo>
                <a:lnTo>
                  <a:pt x="8454" y="5216"/>
                </a:lnTo>
                <a:lnTo>
                  <a:pt x="8716" y="5192"/>
                </a:lnTo>
                <a:lnTo>
                  <a:pt x="9180" y="5002"/>
                </a:lnTo>
                <a:lnTo>
                  <a:pt x="9526" y="4645"/>
                </a:lnTo>
                <a:lnTo>
                  <a:pt x="9716" y="4180"/>
                </a:lnTo>
                <a:lnTo>
                  <a:pt x="9728" y="3906"/>
                </a:lnTo>
                <a:lnTo>
                  <a:pt x="9728" y="1311"/>
                </a:lnTo>
                <a:lnTo>
                  <a:pt x="9716" y="1037"/>
                </a:lnTo>
                <a:lnTo>
                  <a:pt x="9514" y="572"/>
                </a:lnTo>
                <a:lnTo>
                  <a:pt x="9168" y="227"/>
                </a:lnTo>
                <a:lnTo>
                  <a:pt x="8704" y="25"/>
                </a:lnTo>
                <a:lnTo>
                  <a:pt x="8454" y="1"/>
                </a:lnTo>
                <a:close/>
                <a:moveTo>
                  <a:pt x="3679" y="6192"/>
                </a:moveTo>
                <a:lnTo>
                  <a:pt x="3370" y="6204"/>
                </a:lnTo>
                <a:lnTo>
                  <a:pt x="2786" y="6407"/>
                </a:lnTo>
                <a:lnTo>
                  <a:pt x="2513" y="6573"/>
                </a:lnTo>
                <a:lnTo>
                  <a:pt x="1727" y="7169"/>
                </a:lnTo>
                <a:lnTo>
                  <a:pt x="322" y="7169"/>
                </a:lnTo>
                <a:lnTo>
                  <a:pt x="191" y="7181"/>
                </a:lnTo>
                <a:lnTo>
                  <a:pt x="12" y="7359"/>
                </a:lnTo>
                <a:lnTo>
                  <a:pt x="0" y="7490"/>
                </a:lnTo>
                <a:lnTo>
                  <a:pt x="12" y="7621"/>
                </a:lnTo>
                <a:lnTo>
                  <a:pt x="191" y="7788"/>
                </a:lnTo>
                <a:lnTo>
                  <a:pt x="310" y="7800"/>
                </a:lnTo>
                <a:lnTo>
                  <a:pt x="1929" y="7800"/>
                </a:lnTo>
                <a:lnTo>
                  <a:pt x="2882" y="7085"/>
                </a:lnTo>
                <a:lnTo>
                  <a:pt x="3060" y="6966"/>
                </a:lnTo>
                <a:lnTo>
                  <a:pt x="3465" y="6835"/>
                </a:lnTo>
                <a:lnTo>
                  <a:pt x="3667" y="6823"/>
                </a:lnTo>
                <a:lnTo>
                  <a:pt x="6751" y="6823"/>
                </a:lnTo>
                <a:lnTo>
                  <a:pt x="6930" y="6907"/>
                </a:lnTo>
                <a:lnTo>
                  <a:pt x="7061" y="7038"/>
                </a:lnTo>
                <a:lnTo>
                  <a:pt x="7132" y="7216"/>
                </a:lnTo>
                <a:lnTo>
                  <a:pt x="7144" y="7312"/>
                </a:lnTo>
                <a:lnTo>
                  <a:pt x="7132" y="7407"/>
                </a:lnTo>
                <a:lnTo>
                  <a:pt x="7061" y="7585"/>
                </a:lnTo>
                <a:lnTo>
                  <a:pt x="6930" y="7716"/>
                </a:lnTo>
                <a:lnTo>
                  <a:pt x="6751" y="7788"/>
                </a:lnTo>
                <a:lnTo>
                  <a:pt x="6656" y="7800"/>
                </a:lnTo>
                <a:lnTo>
                  <a:pt x="4870" y="7800"/>
                </a:lnTo>
                <a:lnTo>
                  <a:pt x="4739" y="7812"/>
                </a:lnTo>
                <a:lnTo>
                  <a:pt x="4560" y="7990"/>
                </a:lnTo>
                <a:lnTo>
                  <a:pt x="4537" y="8121"/>
                </a:lnTo>
                <a:lnTo>
                  <a:pt x="4560" y="8252"/>
                </a:lnTo>
                <a:lnTo>
                  <a:pt x="4739" y="8431"/>
                </a:lnTo>
                <a:lnTo>
                  <a:pt x="4870" y="8455"/>
                </a:lnTo>
                <a:lnTo>
                  <a:pt x="8537" y="8455"/>
                </a:lnTo>
                <a:lnTo>
                  <a:pt x="8680" y="8443"/>
                </a:lnTo>
                <a:lnTo>
                  <a:pt x="8954" y="8347"/>
                </a:lnTo>
                <a:lnTo>
                  <a:pt x="9073" y="8264"/>
                </a:lnTo>
                <a:lnTo>
                  <a:pt x="10323" y="7264"/>
                </a:lnTo>
                <a:lnTo>
                  <a:pt x="10466" y="7169"/>
                </a:lnTo>
                <a:lnTo>
                  <a:pt x="10621" y="7157"/>
                </a:lnTo>
                <a:lnTo>
                  <a:pt x="10704" y="7157"/>
                </a:lnTo>
                <a:lnTo>
                  <a:pt x="10847" y="7216"/>
                </a:lnTo>
                <a:lnTo>
                  <a:pt x="10907" y="7264"/>
                </a:lnTo>
                <a:lnTo>
                  <a:pt x="10978" y="7335"/>
                </a:lnTo>
                <a:lnTo>
                  <a:pt x="11050" y="7514"/>
                </a:lnTo>
                <a:lnTo>
                  <a:pt x="11038" y="7693"/>
                </a:lnTo>
                <a:lnTo>
                  <a:pt x="10954" y="7859"/>
                </a:lnTo>
                <a:lnTo>
                  <a:pt x="10883" y="7919"/>
                </a:lnTo>
                <a:lnTo>
                  <a:pt x="8835" y="9562"/>
                </a:lnTo>
                <a:lnTo>
                  <a:pt x="8716" y="9645"/>
                </a:lnTo>
                <a:lnTo>
                  <a:pt x="8442" y="9752"/>
                </a:lnTo>
                <a:lnTo>
                  <a:pt x="322" y="9752"/>
                </a:lnTo>
                <a:lnTo>
                  <a:pt x="203" y="9776"/>
                </a:lnTo>
                <a:lnTo>
                  <a:pt x="36" y="9955"/>
                </a:lnTo>
                <a:lnTo>
                  <a:pt x="24" y="10074"/>
                </a:lnTo>
                <a:lnTo>
                  <a:pt x="36" y="10217"/>
                </a:lnTo>
                <a:lnTo>
                  <a:pt x="191" y="10407"/>
                </a:lnTo>
                <a:lnTo>
                  <a:pt x="310" y="10419"/>
                </a:lnTo>
                <a:lnTo>
                  <a:pt x="8299" y="10419"/>
                </a:lnTo>
                <a:lnTo>
                  <a:pt x="8549" y="10407"/>
                </a:lnTo>
                <a:lnTo>
                  <a:pt x="9037" y="10241"/>
                </a:lnTo>
                <a:lnTo>
                  <a:pt x="9240" y="10086"/>
                </a:lnTo>
                <a:lnTo>
                  <a:pt x="11300" y="8455"/>
                </a:lnTo>
                <a:lnTo>
                  <a:pt x="11466" y="8288"/>
                </a:lnTo>
                <a:lnTo>
                  <a:pt x="11669" y="7871"/>
                </a:lnTo>
                <a:lnTo>
                  <a:pt x="11681" y="7633"/>
                </a:lnTo>
                <a:lnTo>
                  <a:pt x="11693" y="7514"/>
                </a:lnTo>
                <a:lnTo>
                  <a:pt x="11657" y="7276"/>
                </a:lnTo>
                <a:lnTo>
                  <a:pt x="11514" y="6966"/>
                </a:lnTo>
                <a:lnTo>
                  <a:pt x="11359" y="6788"/>
                </a:lnTo>
                <a:lnTo>
                  <a:pt x="11204" y="6669"/>
                </a:lnTo>
                <a:lnTo>
                  <a:pt x="10835" y="6526"/>
                </a:lnTo>
                <a:lnTo>
                  <a:pt x="10645" y="6514"/>
                </a:lnTo>
                <a:lnTo>
                  <a:pt x="10454" y="6526"/>
                </a:lnTo>
                <a:lnTo>
                  <a:pt x="10097" y="6657"/>
                </a:lnTo>
                <a:lnTo>
                  <a:pt x="9942" y="6764"/>
                </a:lnTo>
                <a:lnTo>
                  <a:pt x="8692" y="7764"/>
                </a:lnTo>
                <a:lnTo>
                  <a:pt x="8621" y="7800"/>
                </a:lnTo>
                <a:lnTo>
                  <a:pt x="8549" y="7812"/>
                </a:lnTo>
                <a:lnTo>
                  <a:pt x="7704" y="7812"/>
                </a:lnTo>
                <a:lnTo>
                  <a:pt x="7763" y="7669"/>
                </a:lnTo>
                <a:lnTo>
                  <a:pt x="7811" y="7335"/>
                </a:lnTo>
                <a:lnTo>
                  <a:pt x="7799" y="7157"/>
                </a:lnTo>
                <a:lnTo>
                  <a:pt x="7751" y="6954"/>
                </a:lnTo>
                <a:lnTo>
                  <a:pt x="7549" y="6597"/>
                </a:lnTo>
                <a:lnTo>
                  <a:pt x="7228" y="6335"/>
                </a:lnTo>
                <a:lnTo>
                  <a:pt x="6835" y="6204"/>
                </a:lnTo>
                <a:lnTo>
                  <a:pt x="6620" y="6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60"/>
          <p:cNvSpPr/>
          <p:nvPr/>
        </p:nvSpPr>
        <p:spPr>
          <a:xfrm>
            <a:off x="14895878" y="1469475"/>
            <a:ext cx="653259" cy="582139"/>
          </a:xfrm>
          <a:custGeom>
            <a:avLst/>
            <a:gdLst/>
            <a:ahLst/>
            <a:cxnLst/>
            <a:rect l="l" t="t" r="r" b="b"/>
            <a:pathLst>
              <a:path w="11693" h="10420" extrusionOk="0">
                <a:moveTo>
                  <a:pt x="5858" y="1"/>
                </a:moveTo>
                <a:lnTo>
                  <a:pt x="5727" y="25"/>
                </a:lnTo>
                <a:lnTo>
                  <a:pt x="5537" y="203"/>
                </a:lnTo>
                <a:lnTo>
                  <a:pt x="5513" y="334"/>
                </a:lnTo>
                <a:lnTo>
                  <a:pt x="5513" y="668"/>
                </a:lnTo>
                <a:lnTo>
                  <a:pt x="5299" y="703"/>
                </a:lnTo>
                <a:lnTo>
                  <a:pt x="4929" y="846"/>
                </a:lnTo>
                <a:lnTo>
                  <a:pt x="4644" y="1072"/>
                </a:lnTo>
                <a:lnTo>
                  <a:pt x="4453" y="1382"/>
                </a:lnTo>
                <a:lnTo>
                  <a:pt x="4394" y="1561"/>
                </a:lnTo>
                <a:lnTo>
                  <a:pt x="4382" y="1727"/>
                </a:lnTo>
                <a:lnTo>
                  <a:pt x="4417" y="2025"/>
                </a:lnTo>
                <a:lnTo>
                  <a:pt x="4525" y="2263"/>
                </a:lnTo>
                <a:lnTo>
                  <a:pt x="4691" y="2454"/>
                </a:lnTo>
                <a:lnTo>
                  <a:pt x="5001" y="2656"/>
                </a:lnTo>
                <a:lnTo>
                  <a:pt x="5441" y="2835"/>
                </a:lnTo>
                <a:lnTo>
                  <a:pt x="5620" y="2882"/>
                </a:lnTo>
                <a:lnTo>
                  <a:pt x="5775" y="2918"/>
                </a:lnTo>
                <a:lnTo>
                  <a:pt x="6049" y="3001"/>
                </a:lnTo>
                <a:lnTo>
                  <a:pt x="6418" y="3132"/>
                </a:lnTo>
                <a:lnTo>
                  <a:pt x="6620" y="3275"/>
                </a:lnTo>
                <a:lnTo>
                  <a:pt x="6680" y="3442"/>
                </a:lnTo>
                <a:lnTo>
                  <a:pt x="6668" y="3537"/>
                </a:lnTo>
                <a:lnTo>
                  <a:pt x="6632" y="3656"/>
                </a:lnTo>
                <a:lnTo>
                  <a:pt x="6442" y="3823"/>
                </a:lnTo>
                <a:lnTo>
                  <a:pt x="6144" y="3906"/>
                </a:lnTo>
                <a:lnTo>
                  <a:pt x="5787" y="3906"/>
                </a:lnTo>
                <a:lnTo>
                  <a:pt x="5596" y="3882"/>
                </a:lnTo>
                <a:lnTo>
                  <a:pt x="5406" y="3847"/>
                </a:lnTo>
                <a:lnTo>
                  <a:pt x="4822" y="3656"/>
                </a:lnTo>
                <a:lnTo>
                  <a:pt x="4691" y="3632"/>
                </a:lnTo>
                <a:lnTo>
                  <a:pt x="4477" y="3740"/>
                </a:lnTo>
                <a:lnTo>
                  <a:pt x="4406" y="3859"/>
                </a:lnTo>
                <a:lnTo>
                  <a:pt x="4382" y="3990"/>
                </a:lnTo>
                <a:lnTo>
                  <a:pt x="4501" y="4216"/>
                </a:lnTo>
                <a:lnTo>
                  <a:pt x="4620" y="4275"/>
                </a:lnTo>
                <a:lnTo>
                  <a:pt x="5287" y="4490"/>
                </a:lnTo>
                <a:lnTo>
                  <a:pt x="5537" y="4525"/>
                </a:lnTo>
                <a:lnTo>
                  <a:pt x="5537" y="4883"/>
                </a:lnTo>
                <a:lnTo>
                  <a:pt x="5549" y="5014"/>
                </a:lnTo>
                <a:lnTo>
                  <a:pt x="5727" y="5192"/>
                </a:lnTo>
                <a:lnTo>
                  <a:pt x="5858" y="5216"/>
                </a:lnTo>
                <a:lnTo>
                  <a:pt x="5989" y="5192"/>
                </a:lnTo>
                <a:lnTo>
                  <a:pt x="6168" y="5014"/>
                </a:lnTo>
                <a:lnTo>
                  <a:pt x="6192" y="4883"/>
                </a:lnTo>
                <a:lnTo>
                  <a:pt x="6192" y="4549"/>
                </a:lnTo>
                <a:lnTo>
                  <a:pt x="6406" y="4514"/>
                </a:lnTo>
                <a:lnTo>
                  <a:pt x="6787" y="4371"/>
                </a:lnTo>
                <a:lnTo>
                  <a:pt x="7073" y="4144"/>
                </a:lnTo>
                <a:lnTo>
                  <a:pt x="7263" y="3835"/>
                </a:lnTo>
                <a:lnTo>
                  <a:pt x="7311" y="3656"/>
                </a:lnTo>
                <a:lnTo>
                  <a:pt x="7323" y="3490"/>
                </a:lnTo>
                <a:lnTo>
                  <a:pt x="7299" y="3192"/>
                </a:lnTo>
                <a:lnTo>
                  <a:pt x="7192" y="2954"/>
                </a:lnTo>
                <a:lnTo>
                  <a:pt x="7025" y="2763"/>
                </a:lnTo>
                <a:lnTo>
                  <a:pt x="6692" y="2549"/>
                </a:lnTo>
                <a:lnTo>
                  <a:pt x="6180" y="2358"/>
                </a:lnTo>
                <a:lnTo>
                  <a:pt x="5941" y="2287"/>
                </a:lnTo>
                <a:lnTo>
                  <a:pt x="5799" y="2251"/>
                </a:lnTo>
                <a:lnTo>
                  <a:pt x="5560" y="2180"/>
                </a:lnTo>
                <a:lnTo>
                  <a:pt x="5239" y="2037"/>
                </a:lnTo>
                <a:lnTo>
                  <a:pt x="5084" y="1918"/>
                </a:lnTo>
                <a:lnTo>
                  <a:pt x="5048" y="1763"/>
                </a:lnTo>
                <a:lnTo>
                  <a:pt x="5060" y="1680"/>
                </a:lnTo>
                <a:lnTo>
                  <a:pt x="5096" y="1561"/>
                </a:lnTo>
                <a:lnTo>
                  <a:pt x="5287" y="1394"/>
                </a:lnTo>
                <a:lnTo>
                  <a:pt x="5572" y="1323"/>
                </a:lnTo>
                <a:lnTo>
                  <a:pt x="5918" y="1311"/>
                </a:lnTo>
                <a:lnTo>
                  <a:pt x="6108" y="1334"/>
                </a:lnTo>
                <a:lnTo>
                  <a:pt x="6322" y="1370"/>
                </a:lnTo>
                <a:lnTo>
                  <a:pt x="6620" y="1465"/>
                </a:lnTo>
                <a:lnTo>
                  <a:pt x="6739" y="1489"/>
                </a:lnTo>
                <a:lnTo>
                  <a:pt x="6965" y="1370"/>
                </a:lnTo>
                <a:lnTo>
                  <a:pt x="7025" y="1251"/>
                </a:lnTo>
                <a:lnTo>
                  <a:pt x="7049" y="1120"/>
                </a:lnTo>
                <a:lnTo>
                  <a:pt x="6942" y="906"/>
                </a:lnTo>
                <a:lnTo>
                  <a:pt x="6823" y="846"/>
                </a:lnTo>
                <a:lnTo>
                  <a:pt x="6465" y="739"/>
                </a:lnTo>
                <a:lnTo>
                  <a:pt x="6192" y="691"/>
                </a:lnTo>
                <a:lnTo>
                  <a:pt x="6192" y="334"/>
                </a:lnTo>
                <a:lnTo>
                  <a:pt x="6168" y="203"/>
                </a:lnTo>
                <a:lnTo>
                  <a:pt x="5989" y="25"/>
                </a:lnTo>
                <a:lnTo>
                  <a:pt x="5858" y="1"/>
                </a:lnTo>
                <a:close/>
                <a:moveTo>
                  <a:pt x="3691" y="6192"/>
                </a:moveTo>
                <a:lnTo>
                  <a:pt x="3382" y="6204"/>
                </a:lnTo>
                <a:lnTo>
                  <a:pt x="2786" y="6407"/>
                </a:lnTo>
                <a:lnTo>
                  <a:pt x="2524" y="6573"/>
                </a:lnTo>
                <a:lnTo>
                  <a:pt x="1738" y="7169"/>
                </a:lnTo>
                <a:lnTo>
                  <a:pt x="333" y="7169"/>
                </a:lnTo>
                <a:lnTo>
                  <a:pt x="202" y="7181"/>
                </a:lnTo>
                <a:lnTo>
                  <a:pt x="24" y="7359"/>
                </a:lnTo>
                <a:lnTo>
                  <a:pt x="0" y="7490"/>
                </a:lnTo>
                <a:lnTo>
                  <a:pt x="24" y="7621"/>
                </a:lnTo>
                <a:lnTo>
                  <a:pt x="191" y="7788"/>
                </a:lnTo>
                <a:lnTo>
                  <a:pt x="310" y="7800"/>
                </a:lnTo>
                <a:lnTo>
                  <a:pt x="1941" y="7800"/>
                </a:lnTo>
                <a:lnTo>
                  <a:pt x="2893" y="7085"/>
                </a:lnTo>
                <a:lnTo>
                  <a:pt x="3072" y="6966"/>
                </a:lnTo>
                <a:lnTo>
                  <a:pt x="3465" y="6835"/>
                </a:lnTo>
                <a:lnTo>
                  <a:pt x="3667" y="6823"/>
                </a:lnTo>
                <a:lnTo>
                  <a:pt x="6763" y="6823"/>
                </a:lnTo>
                <a:lnTo>
                  <a:pt x="6930" y="6907"/>
                </a:lnTo>
                <a:lnTo>
                  <a:pt x="7061" y="7038"/>
                </a:lnTo>
                <a:lnTo>
                  <a:pt x="7144" y="7216"/>
                </a:lnTo>
                <a:lnTo>
                  <a:pt x="7144" y="7312"/>
                </a:lnTo>
                <a:lnTo>
                  <a:pt x="7144" y="7407"/>
                </a:lnTo>
                <a:lnTo>
                  <a:pt x="7061" y="7585"/>
                </a:lnTo>
                <a:lnTo>
                  <a:pt x="6930" y="7716"/>
                </a:lnTo>
                <a:lnTo>
                  <a:pt x="6763" y="7788"/>
                </a:lnTo>
                <a:lnTo>
                  <a:pt x="6656" y="7800"/>
                </a:lnTo>
                <a:lnTo>
                  <a:pt x="4870" y="7800"/>
                </a:lnTo>
                <a:lnTo>
                  <a:pt x="4739" y="7812"/>
                </a:lnTo>
                <a:lnTo>
                  <a:pt x="4560" y="7990"/>
                </a:lnTo>
                <a:lnTo>
                  <a:pt x="4548" y="8121"/>
                </a:lnTo>
                <a:lnTo>
                  <a:pt x="4560" y="8252"/>
                </a:lnTo>
                <a:lnTo>
                  <a:pt x="4739" y="8431"/>
                </a:lnTo>
                <a:lnTo>
                  <a:pt x="4870" y="8455"/>
                </a:lnTo>
                <a:lnTo>
                  <a:pt x="8537" y="8455"/>
                </a:lnTo>
                <a:lnTo>
                  <a:pt x="8680" y="8443"/>
                </a:lnTo>
                <a:lnTo>
                  <a:pt x="8954" y="8347"/>
                </a:lnTo>
                <a:lnTo>
                  <a:pt x="9085" y="8264"/>
                </a:lnTo>
                <a:lnTo>
                  <a:pt x="10335" y="7264"/>
                </a:lnTo>
                <a:lnTo>
                  <a:pt x="10478" y="7169"/>
                </a:lnTo>
                <a:lnTo>
                  <a:pt x="10633" y="7157"/>
                </a:lnTo>
                <a:lnTo>
                  <a:pt x="10704" y="7157"/>
                </a:lnTo>
                <a:lnTo>
                  <a:pt x="10847" y="7216"/>
                </a:lnTo>
                <a:lnTo>
                  <a:pt x="10907" y="7264"/>
                </a:lnTo>
                <a:lnTo>
                  <a:pt x="10978" y="7335"/>
                </a:lnTo>
                <a:lnTo>
                  <a:pt x="11049" y="7514"/>
                </a:lnTo>
                <a:lnTo>
                  <a:pt x="11049" y="7693"/>
                </a:lnTo>
                <a:lnTo>
                  <a:pt x="10966" y="7859"/>
                </a:lnTo>
                <a:lnTo>
                  <a:pt x="10895" y="7919"/>
                </a:lnTo>
                <a:lnTo>
                  <a:pt x="8847" y="9562"/>
                </a:lnTo>
                <a:lnTo>
                  <a:pt x="8728" y="9645"/>
                </a:lnTo>
                <a:lnTo>
                  <a:pt x="8442" y="9752"/>
                </a:lnTo>
                <a:lnTo>
                  <a:pt x="333" y="9752"/>
                </a:lnTo>
                <a:lnTo>
                  <a:pt x="202" y="9776"/>
                </a:lnTo>
                <a:lnTo>
                  <a:pt x="24" y="9955"/>
                </a:lnTo>
                <a:lnTo>
                  <a:pt x="0" y="10074"/>
                </a:lnTo>
                <a:lnTo>
                  <a:pt x="24" y="10217"/>
                </a:lnTo>
                <a:lnTo>
                  <a:pt x="191" y="10407"/>
                </a:lnTo>
                <a:lnTo>
                  <a:pt x="310" y="10419"/>
                </a:lnTo>
                <a:lnTo>
                  <a:pt x="8299" y="10419"/>
                </a:lnTo>
                <a:lnTo>
                  <a:pt x="8561" y="10407"/>
                </a:lnTo>
                <a:lnTo>
                  <a:pt x="9037" y="10241"/>
                </a:lnTo>
                <a:lnTo>
                  <a:pt x="9252" y="10086"/>
                </a:lnTo>
                <a:lnTo>
                  <a:pt x="11300" y="8455"/>
                </a:lnTo>
                <a:lnTo>
                  <a:pt x="11466" y="8288"/>
                </a:lnTo>
                <a:lnTo>
                  <a:pt x="11669" y="7871"/>
                </a:lnTo>
                <a:lnTo>
                  <a:pt x="11692" y="7633"/>
                </a:lnTo>
                <a:lnTo>
                  <a:pt x="11692" y="7514"/>
                </a:lnTo>
                <a:lnTo>
                  <a:pt x="11669" y="7276"/>
                </a:lnTo>
                <a:lnTo>
                  <a:pt x="11514" y="6966"/>
                </a:lnTo>
                <a:lnTo>
                  <a:pt x="11359" y="6788"/>
                </a:lnTo>
                <a:lnTo>
                  <a:pt x="11204" y="6669"/>
                </a:lnTo>
                <a:lnTo>
                  <a:pt x="10847" y="6526"/>
                </a:lnTo>
                <a:lnTo>
                  <a:pt x="10645" y="6514"/>
                </a:lnTo>
                <a:lnTo>
                  <a:pt x="10454" y="6526"/>
                </a:lnTo>
                <a:lnTo>
                  <a:pt x="10097" y="6657"/>
                </a:lnTo>
                <a:lnTo>
                  <a:pt x="9942" y="6764"/>
                </a:lnTo>
                <a:lnTo>
                  <a:pt x="8692" y="7764"/>
                </a:lnTo>
                <a:lnTo>
                  <a:pt x="8632" y="7800"/>
                </a:lnTo>
                <a:lnTo>
                  <a:pt x="8549" y="7812"/>
                </a:lnTo>
                <a:lnTo>
                  <a:pt x="7704" y="7812"/>
                </a:lnTo>
                <a:lnTo>
                  <a:pt x="7775" y="7669"/>
                </a:lnTo>
                <a:lnTo>
                  <a:pt x="7823" y="7335"/>
                </a:lnTo>
                <a:lnTo>
                  <a:pt x="7799" y="7157"/>
                </a:lnTo>
                <a:lnTo>
                  <a:pt x="7763" y="6954"/>
                </a:lnTo>
                <a:lnTo>
                  <a:pt x="7549" y="6597"/>
                </a:lnTo>
                <a:lnTo>
                  <a:pt x="7227" y="6335"/>
                </a:lnTo>
                <a:lnTo>
                  <a:pt x="6834" y="6204"/>
                </a:lnTo>
                <a:lnTo>
                  <a:pt x="6632" y="619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60"/>
          <p:cNvSpPr/>
          <p:nvPr/>
        </p:nvSpPr>
        <p:spPr>
          <a:xfrm>
            <a:off x="16093877" y="1469475"/>
            <a:ext cx="455041" cy="582139"/>
          </a:xfrm>
          <a:custGeom>
            <a:avLst/>
            <a:gdLst/>
            <a:ahLst/>
            <a:cxnLst/>
            <a:rect l="l" t="t" r="r" b="b"/>
            <a:pathLst>
              <a:path w="8145" h="10420" extrusionOk="0">
                <a:moveTo>
                  <a:pt x="3739" y="3906"/>
                </a:moveTo>
                <a:lnTo>
                  <a:pt x="3846" y="3918"/>
                </a:lnTo>
                <a:lnTo>
                  <a:pt x="4013" y="3990"/>
                </a:lnTo>
                <a:lnTo>
                  <a:pt x="4156" y="4121"/>
                </a:lnTo>
                <a:lnTo>
                  <a:pt x="4227" y="4299"/>
                </a:lnTo>
                <a:lnTo>
                  <a:pt x="4227" y="4394"/>
                </a:lnTo>
                <a:lnTo>
                  <a:pt x="4227" y="5073"/>
                </a:lnTo>
                <a:lnTo>
                  <a:pt x="4084" y="4990"/>
                </a:lnTo>
                <a:lnTo>
                  <a:pt x="3751" y="4895"/>
                </a:lnTo>
                <a:lnTo>
                  <a:pt x="3441" y="4895"/>
                </a:lnTo>
                <a:lnTo>
                  <a:pt x="3310" y="4918"/>
                </a:lnTo>
                <a:lnTo>
                  <a:pt x="3251" y="4906"/>
                </a:lnTo>
                <a:lnTo>
                  <a:pt x="3251" y="4406"/>
                </a:lnTo>
                <a:lnTo>
                  <a:pt x="3263" y="4299"/>
                </a:lnTo>
                <a:lnTo>
                  <a:pt x="3334" y="4121"/>
                </a:lnTo>
                <a:lnTo>
                  <a:pt x="3465" y="3990"/>
                </a:lnTo>
                <a:lnTo>
                  <a:pt x="3644" y="3918"/>
                </a:lnTo>
                <a:lnTo>
                  <a:pt x="3739" y="3906"/>
                </a:lnTo>
                <a:close/>
                <a:moveTo>
                  <a:pt x="2119" y="656"/>
                </a:moveTo>
                <a:lnTo>
                  <a:pt x="2215" y="668"/>
                </a:lnTo>
                <a:lnTo>
                  <a:pt x="2393" y="739"/>
                </a:lnTo>
                <a:lnTo>
                  <a:pt x="2524" y="870"/>
                </a:lnTo>
                <a:lnTo>
                  <a:pt x="2596" y="1049"/>
                </a:lnTo>
                <a:lnTo>
                  <a:pt x="2608" y="1144"/>
                </a:lnTo>
                <a:lnTo>
                  <a:pt x="2608" y="5073"/>
                </a:lnTo>
                <a:lnTo>
                  <a:pt x="1631" y="5276"/>
                </a:lnTo>
                <a:lnTo>
                  <a:pt x="1631" y="1144"/>
                </a:lnTo>
                <a:lnTo>
                  <a:pt x="1631" y="1049"/>
                </a:lnTo>
                <a:lnTo>
                  <a:pt x="1703" y="870"/>
                </a:lnTo>
                <a:lnTo>
                  <a:pt x="1846" y="739"/>
                </a:lnTo>
                <a:lnTo>
                  <a:pt x="2012" y="668"/>
                </a:lnTo>
                <a:lnTo>
                  <a:pt x="2119" y="656"/>
                </a:lnTo>
                <a:close/>
                <a:moveTo>
                  <a:pt x="5465" y="4240"/>
                </a:moveTo>
                <a:lnTo>
                  <a:pt x="5644" y="4323"/>
                </a:lnTo>
                <a:lnTo>
                  <a:pt x="5775" y="4454"/>
                </a:lnTo>
                <a:lnTo>
                  <a:pt x="5858" y="4633"/>
                </a:lnTo>
                <a:lnTo>
                  <a:pt x="5858" y="4728"/>
                </a:lnTo>
                <a:lnTo>
                  <a:pt x="5858" y="6681"/>
                </a:lnTo>
                <a:lnTo>
                  <a:pt x="5858" y="6776"/>
                </a:lnTo>
                <a:lnTo>
                  <a:pt x="5775" y="6954"/>
                </a:lnTo>
                <a:lnTo>
                  <a:pt x="5644" y="7085"/>
                </a:lnTo>
                <a:lnTo>
                  <a:pt x="5465" y="7157"/>
                </a:lnTo>
                <a:lnTo>
                  <a:pt x="5370" y="7169"/>
                </a:lnTo>
                <a:lnTo>
                  <a:pt x="5275" y="7157"/>
                </a:lnTo>
                <a:lnTo>
                  <a:pt x="5096" y="7085"/>
                </a:lnTo>
                <a:lnTo>
                  <a:pt x="4965" y="6954"/>
                </a:lnTo>
                <a:lnTo>
                  <a:pt x="4894" y="6776"/>
                </a:lnTo>
                <a:lnTo>
                  <a:pt x="4882" y="6681"/>
                </a:lnTo>
                <a:lnTo>
                  <a:pt x="4882" y="4728"/>
                </a:lnTo>
                <a:lnTo>
                  <a:pt x="4894" y="4633"/>
                </a:lnTo>
                <a:lnTo>
                  <a:pt x="4965" y="4454"/>
                </a:lnTo>
                <a:lnTo>
                  <a:pt x="5096" y="4323"/>
                </a:lnTo>
                <a:lnTo>
                  <a:pt x="5275" y="4240"/>
                </a:lnTo>
                <a:close/>
                <a:moveTo>
                  <a:pt x="7001" y="1954"/>
                </a:moveTo>
                <a:lnTo>
                  <a:pt x="7096" y="1965"/>
                </a:lnTo>
                <a:lnTo>
                  <a:pt x="7275" y="2037"/>
                </a:lnTo>
                <a:lnTo>
                  <a:pt x="7406" y="2168"/>
                </a:lnTo>
                <a:lnTo>
                  <a:pt x="7477" y="2347"/>
                </a:lnTo>
                <a:lnTo>
                  <a:pt x="7489" y="2442"/>
                </a:lnTo>
                <a:lnTo>
                  <a:pt x="7477" y="2442"/>
                </a:lnTo>
                <a:lnTo>
                  <a:pt x="7477" y="7324"/>
                </a:lnTo>
                <a:lnTo>
                  <a:pt x="7477" y="7574"/>
                </a:lnTo>
                <a:lnTo>
                  <a:pt x="7382" y="8050"/>
                </a:lnTo>
                <a:lnTo>
                  <a:pt x="7192" y="8490"/>
                </a:lnTo>
                <a:lnTo>
                  <a:pt x="6930" y="8883"/>
                </a:lnTo>
                <a:lnTo>
                  <a:pt x="6596" y="9217"/>
                </a:lnTo>
                <a:lnTo>
                  <a:pt x="6203" y="9479"/>
                </a:lnTo>
                <a:lnTo>
                  <a:pt x="5763" y="9669"/>
                </a:lnTo>
                <a:lnTo>
                  <a:pt x="5287" y="9764"/>
                </a:lnTo>
                <a:lnTo>
                  <a:pt x="5037" y="9776"/>
                </a:lnTo>
                <a:lnTo>
                  <a:pt x="3429" y="9776"/>
                </a:lnTo>
                <a:lnTo>
                  <a:pt x="3215" y="9764"/>
                </a:lnTo>
                <a:lnTo>
                  <a:pt x="2798" y="9693"/>
                </a:lnTo>
                <a:lnTo>
                  <a:pt x="2381" y="9550"/>
                </a:lnTo>
                <a:lnTo>
                  <a:pt x="2012" y="9348"/>
                </a:lnTo>
                <a:lnTo>
                  <a:pt x="1834" y="9229"/>
                </a:lnTo>
                <a:lnTo>
                  <a:pt x="893" y="8490"/>
                </a:lnTo>
                <a:lnTo>
                  <a:pt x="786" y="8395"/>
                </a:lnTo>
                <a:lnTo>
                  <a:pt x="655" y="8133"/>
                </a:lnTo>
                <a:lnTo>
                  <a:pt x="643" y="7978"/>
                </a:lnTo>
                <a:lnTo>
                  <a:pt x="643" y="6681"/>
                </a:lnTo>
                <a:lnTo>
                  <a:pt x="655" y="6561"/>
                </a:lnTo>
                <a:lnTo>
                  <a:pt x="726" y="6359"/>
                </a:lnTo>
                <a:lnTo>
                  <a:pt x="869" y="6192"/>
                </a:lnTo>
                <a:lnTo>
                  <a:pt x="1048" y="6073"/>
                </a:lnTo>
                <a:lnTo>
                  <a:pt x="1167" y="6038"/>
                </a:lnTo>
                <a:lnTo>
                  <a:pt x="3441" y="5549"/>
                </a:lnTo>
                <a:lnTo>
                  <a:pt x="3501" y="5538"/>
                </a:lnTo>
                <a:lnTo>
                  <a:pt x="3572" y="5538"/>
                </a:lnTo>
                <a:lnTo>
                  <a:pt x="3691" y="5549"/>
                </a:lnTo>
                <a:lnTo>
                  <a:pt x="3929" y="5633"/>
                </a:lnTo>
                <a:lnTo>
                  <a:pt x="4108" y="5811"/>
                </a:lnTo>
                <a:lnTo>
                  <a:pt x="4215" y="6049"/>
                </a:lnTo>
                <a:lnTo>
                  <a:pt x="4227" y="6192"/>
                </a:lnTo>
                <a:lnTo>
                  <a:pt x="4227" y="6300"/>
                </a:lnTo>
                <a:lnTo>
                  <a:pt x="4156" y="6502"/>
                </a:lnTo>
                <a:lnTo>
                  <a:pt x="4013" y="6681"/>
                </a:lnTo>
                <a:lnTo>
                  <a:pt x="3822" y="6800"/>
                </a:lnTo>
                <a:lnTo>
                  <a:pt x="3715" y="6823"/>
                </a:lnTo>
                <a:lnTo>
                  <a:pt x="2203" y="7145"/>
                </a:lnTo>
                <a:lnTo>
                  <a:pt x="2096" y="7193"/>
                </a:lnTo>
                <a:lnTo>
                  <a:pt x="1965" y="7359"/>
                </a:lnTo>
                <a:lnTo>
                  <a:pt x="1953" y="7466"/>
                </a:lnTo>
                <a:lnTo>
                  <a:pt x="1977" y="7609"/>
                </a:lnTo>
                <a:lnTo>
                  <a:pt x="2155" y="7776"/>
                </a:lnTo>
                <a:lnTo>
                  <a:pt x="2274" y="7800"/>
                </a:lnTo>
                <a:lnTo>
                  <a:pt x="2310" y="7788"/>
                </a:lnTo>
                <a:lnTo>
                  <a:pt x="2346" y="7788"/>
                </a:lnTo>
                <a:lnTo>
                  <a:pt x="3858" y="7466"/>
                </a:lnTo>
                <a:lnTo>
                  <a:pt x="4001" y="7431"/>
                </a:lnTo>
                <a:lnTo>
                  <a:pt x="4263" y="7300"/>
                </a:lnTo>
                <a:lnTo>
                  <a:pt x="4370" y="7216"/>
                </a:lnTo>
                <a:lnTo>
                  <a:pt x="4453" y="7347"/>
                </a:lnTo>
                <a:lnTo>
                  <a:pt x="4656" y="7562"/>
                </a:lnTo>
                <a:lnTo>
                  <a:pt x="4918" y="7716"/>
                </a:lnTo>
                <a:lnTo>
                  <a:pt x="5215" y="7812"/>
                </a:lnTo>
                <a:lnTo>
                  <a:pt x="5370" y="7824"/>
                </a:lnTo>
                <a:lnTo>
                  <a:pt x="5608" y="7800"/>
                </a:lnTo>
                <a:lnTo>
                  <a:pt x="6013" y="7633"/>
                </a:lnTo>
                <a:lnTo>
                  <a:pt x="6323" y="7324"/>
                </a:lnTo>
                <a:lnTo>
                  <a:pt x="6501" y="6907"/>
                </a:lnTo>
                <a:lnTo>
                  <a:pt x="6513" y="6681"/>
                </a:lnTo>
                <a:lnTo>
                  <a:pt x="6513" y="4728"/>
                </a:lnTo>
                <a:lnTo>
                  <a:pt x="6513" y="4668"/>
                </a:lnTo>
                <a:lnTo>
                  <a:pt x="6501" y="4621"/>
                </a:lnTo>
                <a:lnTo>
                  <a:pt x="6513" y="4585"/>
                </a:lnTo>
                <a:lnTo>
                  <a:pt x="6513" y="4561"/>
                </a:lnTo>
                <a:lnTo>
                  <a:pt x="6513" y="2442"/>
                </a:lnTo>
                <a:lnTo>
                  <a:pt x="6513" y="2347"/>
                </a:lnTo>
                <a:lnTo>
                  <a:pt x="6596" y="2168"/>
                </a:lnTo>
                <a:lnTo>
                  <a:pt x="6727" y="2037"/>
                </a:lnTo>
                <a:lnTo>
                  <a:pt x="6906" y="1965"/>
                </a:lnTo>
                <a:lnTo>
                  <a:pt x="7001" y="1954"/>
                </a:lnTo>
                <a:close/>
                <a:moveTo>
                  <a:pt x="2119" y="1"/>
                </a:moveTo>
                <a:lnTo>
                  <a:pt x="1881" y="13"/>
                </a:lnTo>
                <a:lnTo>
                  <a:pt x="1476" y="191"/>
                </a:lnTo>
                <a:lnTo>
                  <a:pt x="1167" y="501"/>
                </a:lnTo>
                <a:lnTo>
                  <a:pt x="988" y="906"/>
                </a:lnTo>
                <a:lnTo>
                  <a:pt x="976" y="1144"/>
                </a:lnTo>
                <a:lnTo>
                  <a:pt x="976" y="5418"/>
                </a:lnTo>
                <a:lnTo>
                  <a:pt x="774" y="5490"/>
                </a:lnTo>
                <a:lnTo>
                  <a:pt x="417" y="5728"/>
                </a:lnTo>
                <a:lnTo>
                  <a:pt x="155" y="6061"/>
                </a:lnTo>
                <a:lnTo>
                  <a:pt x="12" y="6454"/>
                </a:lnTo>
                <a:lnTo>
                  <a:pt x="0" y="6681"/>
                </a:lnTo>
                <a:lnTo>
                  <a:pt x="0" y="7978"/>
                </a:lnTo>
                <a:lnTo>
                  <a:pt x="12" y="8133"/>
                </a:lnTo>
                <a:lnTo>
                  <a:pt x="72" y="8419"/>
                </a:lnTo>
                <a:lnTo>
                  <a:pt x="202" y="8681"/>
                </a:lnTo>
                <a:lnTo>
                  <a:pt x="393" y="8907"/>
                </a:lnTo>
                <a:lnTo>
                  <a:pt x="500" y="9014"/>
                </a:lnTo>
                <a:lnTo>
                  <a:pt x="1441" y="9741"/>
                </a:lnTo>
                <a:lnTo>
                  <a:pt x="1655" y="9895"/>
                </a:lnTo>
                <a:lnTo>
                  <a:pt x="2131" y="10145"/>
                </a:lnTo>
                <a:lnTo>
                  <a:pt x="2643" y="10324"/>
                </a:lnTo>
                <a:lnTo>
                  <a:pt x="3167" y="10419"/>
                </a:lnTo>
                <a:lnTo>
                  <a:pt x="5049" y="10419"/>
                </a:lnTo>
                <a:lnTo>
                  <a:pt x="5370" y="10407"/>
                </a:lnTo>
                <a:lnTo>
                  <a:pt x="5965" y="10288"/>
                </a:lnTo>
                <a:lnTo>
                  <a:pt x="6525" y="10050"/>
                </a:lnTo>
                <a:lnTo>
                  <a:pt x="7013" y="9717"/>
                </a:lnTo>
                <a:lnTo>
                  <a:pt x="7442" y="9300"/>
                </a:lnTo>
                <a:lnTo>
                  <a:pt x="7775" y="8800"/>
                </a:lnTo>
                <a:lnTo>
                  <a:pt x="8001" y="8252"/>
                </a:lnTo>
                <a:lnTo>
                  <a:pt x="8132" y="7645"/>
                </a:lnTo>
                <a:lnTo>
                  <a:pt x="8144" y="7335"/>
                </a:lnTo>
                <a:lnTo>
                  <a:pt x="8144" y="2442"/>
                </a:lnTo>
                <a:lnTo>
                  <a:pt x="8132" y="2216"/>
                </a:lnTo>
                <a:lnTo>
                  <a:pt x="7954" y="1799"/>
                </a:lnTo>
                <a:lnTo>
                  <a:pt x="7644" y="1489"/>
                </a:lnTo>
                <a:lnTo>
                  <a:pt x="7239" y="1323"/>
                </a:lnTo>
                <a:lnTo>
                  <a:pt x="7001" y="1311"/>
                </a:lnTo>
                <a:lnTo>
                  <a:pt x="6775" y="1323"/>
                </a:lnTo>
                <a:lnTo>
                  <a:pt x="6358" y="1489"/>
                </a:lnTo>
                <a:lnTo>
                  <a:pt x="6049" y="1799"/>
                </a:lnTo>
                <a:lnTo>
                  <a:pt x="5882" y="2216"/>
                </a:lnTo>
                <a:lnTo>
                  <a:pt x="5858" y="2442"/>
                </a:lnTo>
                <a:lnTo>
                  <a:pt x="5858" y="3704"/>
                </a:lnTo>
                <a:lnTo>
                  <a:pt x="5751" y="3644"/>
                </a:lnTo>
                <a:lnTo>
                  <a:pt x="5501" y="3585"/>
                </a:lnTo>
                <a:lnTo>
                  <a:pt x="5370" y="3585"/>
                </a:lnTo>
                <a:lnTo>
                  <a:pt x="5191" y="3597"/>
                </a:lnTo>
                <a:lnTo>
                  <a:pt x="4858" y="3704"/>
                </a:lnTo>
                <a:lnTo>
                  <a:pt x="4715" y="3799"/>
                </a:lnTo>
                <a:lnTo>
                  <a:pt x="4632" y="3680"/>
                </a:lnTo>
                <a:lnTo>
                  <a:pt x="4429" y="3478"/>
                </a:lnTo>
                <a:lnTo>
                  <a:pt x="4179" y="3335"/>
                </a:lnTo>
                <a:lnTo>
                  <a:pt x="3894" y="3263"/>
                </a:lnTo>
                <a:lnTo>
                  <a:pt x="3620" y="3263"/>
                </a:lnTo>
                <a:lnTo>
                  <a:pt x="3370" y="3323"/>
                </a:lnTo>
                <a:lnTo>
                  <a:pt x="3263" y="3370"/>
                </a:lnTo>
                <a:lnTo>
                  <a:pt x="3263" y="1144"/>
                </a:lnTo>
                <a:lnTo>
                  <a:pt x="3239" y="906"/>
                </a:lnTo>
                <a:lnTo>
                  <a:pt x="3072" y="501"/>
                </a:lnTo>
                <a:lnTo>
                  <a:pt x="2762" y="191"/>
                </a:lnTo>
                <a:lnTo>
                  <a:pt x="2346" y="13"/>
                </a:lnTo>
                <a:lnTo>
                  <a:pt x="211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60"/>
          <p:cNvSpPr/>
          <p:nvPr/>
        </p:nvSpPr>
        <p:spPr>
          <a:xfrm>
            <a:off x="9294319" y="2793230"/>
            <a:ext cx="727786" cy="454370"/>
          </a:xfrm>
          <a:custGeom>
            <a:avLst/>
            <a:gdLst/>
            <a:ahLst/>
            <a:cxnLst/>
            <a:rect l="l" t="t" r="r" b="b"/>
            <a:pathLst>
              <a:path w="13027" h="8133" extrusionOk="0">
                <a:moveTo>
                  <a:pt x="7073" y="0"/>
                </a:moveTo>
                <a:lnTo>
                  <a:pt x="6894" y="12"/>
                </a:lnTo>
                <a:lnTo>
                  <a:pt x="6573" y="131"/>
                </a:lnTo>
                <a:lnTo>
                  <a:pt x="6430" y="250"/>
                </a:lnTo>
                <a:lnTo>
                  <a:pt x="4513" y="2048"/>
                </a:lnTo>
                <a:lnTo>
                  <a:pt x="4501" y="2060"/>
                </a:lnTo>
                <a:lnTo>
                  <a:pt x="4358" y="2227"/>
                </a:lnTo>
                <a:lnTo>
                  <a:pt x="4191" y="2608"/>
                </a:lnTo>
                <a:lnTo>
                  <a:pt x="4180" y="3025"/>
                </a:lnTo>
                <a:lnTo>
                  <a:pt x="4322" y="3418"/>
                </a:lnTo>
                <a:lnTo>
                  <a:pt x="4465" y="3584"/>
                </a:lnTo>
                <a:lnTo>
                  <a:pt x="4596" y="3715"/>
                </a:lnTo>
                <a:lnTo>
                  <a:pt x="4989" y="3918"/>
                </a:lnTo>
                <a:lnTo>
                  <a:pt x="5239" y="3953"/>
                </a:lnTo>
                <a:lnTo>
                  <a:pt x="5299" y="3953"/>
                </a:lnTo>
                <a:lnTo>
                  <a:pt x="5489" y="3941"/>
                </a:lnTo>
                <a:lnTo>
                  <a:pt x="5847" y="3799"/>
                </a:lnTo>
                <a:lnTo>
                  <a:pt x="6013" y="3668"/>
                </a:lnTo>
                <a:lnTo>
                  <a:pt x="7573" y="2215"/>
                </a:lnTo>
                <a:lnTo>
                  <a:pt x="7644" y="2120"/>
                </a:lnTo>
                <a:lnTo>
                  <a:pt x="7656" y="1870"/>
                </a:lnTo>
                <a:lnTo>
                  <a:pt x="7585" y="1762"/>
                </a:lnTo>
                <a:lnTo>
                  <a:pt x="7478" y="1679"/>
                </a:lnTo>
                <a:lnTo>
                  <a:pt x="7228" y="1667"/>
                </a:lnTo>
                <a:lnTo>
                  <a:pt x="7121" y="1739"/>
                </a:lnTo>
                <a:lnTo>
                  <a:pt x="5954" y="2822"/>
                </a:lnTo>
                <a:lnTo>
                  <a:pt x="5585" y="3203"/>
                </a:lnTo>
                <a:lnTo>
                  <a:pt x="5573" y="3179"/>
                </a:lnTo>
                <a:lnTo>
                  <a:pt x="5501" y="3239"/>
                </a:lnTo>
                <a:lnTo>
                  <a:pt x="5346" y="3298"/>
                </a:lnTo>
                <a:lnTo>
                  <a:pt x="5275" y="3298"/>
                </a:lnTo>
                <a:lnTo>
                  <a:pt x="5168" y="3287"/>
                </a:lnTo>
                <a:lnTo>
                  <a:pt x="4989" y="3203"/>
                </a:lnTo>
                <a:lnTo>
                  <a:pt x="4942" y="3156"/>
                </a:lnTo>
                <a:lnTo>
                  <a:pt x="4894" y="3084"/>
                </a:lnTo>
                <a:lnTo>
                  <a:pt x="4834" y="2929"/>
                </a:lnTo>
                <a:lnTo>
                  <a:pt x="4834" y="2751"/>
                </a:lnTo>
                <a:lnTo>
                  <a:pt x="4906" y="2572"/>
                </a:lnTo>
                <a:lnTo>
                  <a:pt x="4977" y="2501"/>
                </a:lnTo>
                <a:lnTo>
                  <a:pt x="6870" y="727"/>
                </a:lnTo>
                <a:lnTo>
                  <a:pt x="6966" y="655"/>
                </a:lnTo>
                <a:lnTo>
                  <a:pt x="7073" y="643"/>
                </a:lnTo>
                <a:lnTo>
                  <a:pt x="7240" y="643"/>
                </a:lnTo>
                <a:lnTo>
                  <a:pt x="7609" y="655"/>
                </a:lnTo>
                <a:lnTo>
                  <a:pt x="8347" y="822"/>
                </a:lnTo>
                <a:lnTo>
                  <a:pt x="9061" y="1131"/>
                </a:lnTo>
                <a:lnTo>
                  <a:pt x="9704" y="1572"/>
                </a:lnTo>
                <a:lnTo>
                  <a:pt x="9990" y="1846"/>
                </a:lnTo>
                <a:lnTo>
                  <a:pt x="10085" y="1941"/>
                </a:lnTo>
                <a:lnTo>
                  <a:pt x="10740" y="1941"/>
                </a:lnTo>
                <a:lnTo>
                  <a:pt x="10740" y="5858"/>
                </a:lnTo>
                <a:lnTo>
                  <a:pt x="10157" y="5858"/>
                </a:lnTo>
                <a:lnTo>
                  <a:pt x="10109" y="5739"/>
                </a:lnTo>
                <a:lnTo>
                  <a:pt x="9978" y="5525"/>
                </a:lnTo>
                <a:lnTo>
                  <a:pt x="9883" y="5442"/>
                </a:lnTo>
                <a:lnTo>
                  <a:pt x="7680" y="3644"/>
                </a:lnTo>
                <a:lnTo>
                  <a:pt x="7561" y="3584"/>
                </a:lnTo>
                <a:lnTo>
                  <a:pt x="7311" y="3608"/>
                </a:lnTo>
                <a:lnTo>
                  <a:pt x="7216" y="3691"/>
                </a:lnTo>
                <a:lnTo>
                  <a:pt x="7156" y="3810"/>
                </a:lnTo>
                <a:lnTo>
                  <a:pt x="7180" y="4060"/>
                </a:lnTo>
                <a:lnTo>
                  <a:pt x="7263" y="4156"/>
                </a:lnTo>
                <a:lnTo>
                  <a:pt x="9478" y="5942"/>
                </a:lnTo>
                <a:lnTo>
                  <a:pt x="9550" y="6037"/>
                </a:lnTo>
                <a:lnTo>
                  <a:pt x="9573" y="6251"/>
                </a:lnTo>
                <a:lnTo>
                  <a:pt x="9514" y="6358"/>
                </a:lnTo>
                <a:lnTo>
                  <a:pt x="9335" y="6585"/>
                </a:lnTo>
                <a:lnTo>
                  <a:pt x="9240" y="6668"/>
                </a:lnTo>
                <a:lnTo>
                  <a:pt x="9026" y="6692"/>
                </a:lnTo>
                <a:lnTo>
                  <a:pt x="8930" y="6632"/>
                </a:lnTo>
                <a:lnTo>
                  <a:pt x="8573" y="6335"/>
                </a:lnTo>
                <a:lnTo>
                  <a:pt x="7752" y="7335"/>
                </a:lnTo>
                <a:lnTo>
                  <a:pt x="7692" y="7394"/>
                </a:lnTo>
                <a:lnTo>
                  <a:pt x="7561" y="7466"/>
                </a:lnTo>
                <a:lnTo>
                  <a:pt x="7406" y="7490"/>
                </a:lnTo>
                <a:lnTo>
                  <a:pt x="7263" y="7442"/>
                </a:lnTo>
                <a:lnTo>
                  <a:pt x="7204" y="7406"/>
                </a:lnTo>
                <a:lnTo>
                  <a:pt x="6859" y="7097"/>
                </a:lnTo>
                <a:lnTo>
                  <a:pt x="6609" y="6930"/>
                </a:lnTo>
                <a:lnTo>
                  <a:pt x="6394" y="7144"/>
                </a:lnTo>
                <a:lnTo>
                  <a:pt x="6263" y="7275"/>
                </a:lnTo>
                <a:lnTo>
                  <a:pt x="5954" y="7442"/>
                </a:lnTo>
                <a:lnTo>
                  <a:pt x="5775" y="7478"/>
                </a:lnTo>
                <a:lnTo>
                  <a:pt x="5596" y="7478"/>
                </a:lnTo>
                <a:lnTo>
                  <a:pt x="5251" y="7382"/>
                </a:lnTo>
                <a:lnTo>
                  <a:pt x="5096" y="7275"/>
                </a:lnTo>
                <a:lnTo>
                  <a:pt x="3263" y="5858"/>
                </a:lnTo>
                <a:lnTo>
                  <a:pt x="2274" y="5858"/>
                </a:lnTo>
                <a:lnTo>
                  <a:pt x="2274" y="1941"/>
                </a:lnTo>
                <a:lnTo>
                  <a:pt x="2941" y="1941"/>
                </a:lnTo>
                <a:lnTo>
                  <a:pt x="3037" y="1846"/>
                </a:lnTo>
                <a:lnTo>
                  <a:pt x="3263" y="1620"/>
                </a:lnTo>
                <a:lnTo>
                  <a:pt x="3775" y="1227"/>
                </a:lnTo>
                <a:lnTo>
                  <a:pt x="4346" y="929"/>
                </a:lnTo>
                <a:lnTo>
                  <a:pt x="4942" y="738"/>
                </a:lnTo>
                <a:lnTo>
                  <a:pt x="5251" y="679"/>
                </a:lnTo>
                <a:lnTo>
                  <a:pt x="5382" y="643"/>
                </a:lnTo>
                <a:lnTo>
                  <a:pt x="5525" y="441"/>
                </a:lnTo>
                <a:lnTo>
                  <a:pt x="5525" y="310"/>
                </a:lnTo>
                <a:lnTo>
                  <a:pt x="5489" y="191"/>
                </a:lnTo>
                <a:lnTo>
                  <a:pt x="5287" y="36"/>
                </a:lnTo>
                <a:lnTo>
                  <a:pt x="5156" y="36"/>
                </a:lnTo>
                <a:lnTo>
                  <a:pt x="4811" y="96"/>
                </a:lnTo>
                <a:lnTo>
                  <a:pt x="4144" y="310"/>
                </a:lnTo>
                <a:lnTo>
                  <a:pt x="3501" y="631"/>
                </a:lnTo>
                <a:lnTo>
                  <a:pt x="2929" y="1048"/>
                </a:lnTo>
                <a:lnTo>
                  <a:pt x="2667" y="1298"/>
                </a:lnTo>
                <a:lnTo>
                  <a:pt x="322" y="1298"/>
                </a:lnTo>
                <a:lnTo>
                  <a:pt x="191" y="1310"/>
                </a:lnTo>
                <a:lnTo>
                  <a:pt x="12" y="1489"/>
                </a:lnTo>
                <a:lnTo>
                  <a:pt x="0" y="1620"/>
                </a:lnTo>
                <a:lnTo>
                  <a:pt x="12" y="1751"/>
                </a:lnTo>
                <a:lnTo>
                  <a:pt x="191" y="1929"/>
                </a:lnTo>
                <a:lnTo>
                  <a:pt x="322" y="1953"/>
                </a:lnTo>
                <a:lnTo>
                  <a:pt x="1632" y="1953"/>
                </a:lnTo>
                <a:lnTo>
                  <a:pt x="1632" y="6180"/>
                </a:lnTo>
                <a:lnTo>
                  <a:pt x="1608" y="6311"/>
                </a:lnTo>
                <a:lnTo>
                  <a:pt x="1429" y="6489"/>
                </a:lnTo>
                <a:lnTo>
                  <a:pt x="1298" y="6501"/>
                </a:lnTo>
                <a:lnTo>
                  <a:pt x="643" y="6501"/>
                </a:lnTo>
                <a:lnTo>
                  <a:pt x="512" y="6525"/>
                </a:lnTo>
                <a:lnTo>
                  <a:pt x="346" y="6704"/>
                </a:lnTo>
                <a:lnTo>
                  <a:pt x="322" y="6835"/>
                </a:lnTo>
                <a:lnTo>
                  <a:pt x="346" y="6966"/>
                </a:lnTo>
                <a:lnTo>
                  <a:pt x="512" y="7144"/>
                </a:lnTo>
                <a:lnTo>
                  <a:pt x="643" y="7156"/>
                </a:lnTo>
                <a:lnTo>
                  <a:pt x="1453" y="7156"/>
                </a:lnTo>
                <a:lnTo>
                  <a:pt x="1739" y="7061"/>
                </a:lnTo>
                <a:lnTo>
                  <a:pt x="1977" y="6882"/>
                </a:lnTo>
                <a:lnTo>
                  <a:pt x="2155" y="6644"/>
                </a:lnTo>
                <a:lnTo>
                  <a:pt x="2215" y="6501"/>
                </a:lnTo>
                <a:lnTo>
                  <a:pt x="3037" y="6501"/>
                </a:lnTo>
                <a:lnTo>
                  <a:pt x="4692" y="7787"/>
                </a:lnTo>
                <a:lnTo>
                  <a:pt x="4918" y="7942"/>
                </a:lnTo>
                <a:lnTo>
                  <a:pt x="5406" y="8121"/>
                </a:lnTo>
                <a:lnTo>
                  <a:pt x="5680" y="8133"/>
                </a:lnTo>
                <a:lnTo>
                  <a:pt x="5835" y="8133"/>
                </a:lnTo>
                <a:lnTo>
                  <a:pt x="6073" y="8097"/>
                </a:lnTo>
                <a:lnTo>
                  <a:pt x="6478" y="7918"/>
                </a:lnTo>
                <a:lnTo>
                  <a:pt x="6656" y="7787"/>
                </a:lnTo>
                <a:lnTo>
                  <a:pt x="6787" y="7894"/>
                </a:lnTo>
                <a:lnTo>
                  <a:pt x="6954" y="8025"/>
                </a:lnTo>
                <a:lnTo>
                  <a:pt x="7347" y="8133"/>
                </a:lnTo>
                <a:lnTo>
                  <a:pt x="7752" y="8097"/>
                </a:lnTo>
                <a:lnTo>
                  <a:pt x="8109" y="7906"/>
                </a:lnTo>
                <a:lnTo>
                  <a:pt x="8252" y="7752"/>
                </a:lnTo>
                <a:lnTo>
                  <a:pt x="8668" y="7240"/>
                </a:lnTo>
                <a:lnTo>
                  <a:pt x="8811" y="7311"/>
                </a:lnTo>
                <a:lnTo>
                  <a:pt x="9133" y="7347"/>
                </a:lnTo>
                <a:lnTo>
                  <a:pt x="9442" y="7287"/>
                </a:lnTo>
                <a:lnTo>
                  <a:pt x="9716" y="7121"/>
                </a:lnTo>
                <a:lnTo>
                  <a:pt x="9835" y="7001"/>
                </a:lnTo>
                <a:lnTo>
                  <a:pt x="10014" y="6763"/>
                </a:lnTo>
                <a:lnTo>
                  <a:pt x="10109" y="6644"/>
                </a:lnTo>
                <a:lnTo>
                  <a:pt x="10157" y="6513"/>
                </a:lnTo>
                <a:lnTo>
                  <a:pt x="10800" y="6513"/>
                </a:lnTo>
                <a:lnTo>
                  <a:pt x="10859" y="6644"/>
                </a:lnTo>
                <a:lnTo>
                  <a:pt x="11038" y="6882"/>
                </a:lnTo>
                <a:lnTo>
                  <a:pt x="11276" y="7061"/>
                </a:lnTo>
                <a:lnTo>
                  <a:pt x="11562" y="7156"/>
                </a:lnTo>
                <a:lnTo>
                  <a:pt x="12693" y="7156"/>
                </a:lnTo>
                <a:lnTo>
                  <a:pt x="12824" y="7144"/>
                </a:lnTo>
                <a:lnTo>
                  <a:pt x="13002" y="6966"/>
                </a:lnTo>
                <a:lnTo>
                  <a:pt x="13014" y="6835"/>
                </a:lnTo>
                <a:lnTo>
                  <a:pt x="13026" y="6835"/>
                </a:lnTo>
                <a:lnTo>
                  <a:pt x="13002" y="6704"/>
                </a:lnTo>
                <a:lnTo>
                  <a:pt x="12836" y="6525"/>
                </a:lnTo>
                <a:lnTo>
                  <a:pt x="12705" y="6513"/>
                </a:lnTo>
                <a:lnTo>
                  <a:pt x="11705" y="6513"/>
                </a:lnTo>
                <a:lnTo>
                  <a:pt x="11586" y="6489"/>
                </a:lnTo>
                <a:lnTo>
                  <a:pt x="11419" y="6311"/>
                </a:lnTo>
                <a:lnTo>
                  <a:pt x="11395" y="6180"/>
                </a:lnTo>
                <a:lnTo>
                  <a:pt x="11395" y="1953"/>
                </a:lnTo>
                <a:lnTo>
                  <a:pt x="12705" y="1953"/>
                </a:lnTo>
                <a:lnTo>
                  <a:pt x="12836" y="1929"/>
                </a:lnTo>
                <a:lnTo>
                  <a:pt x="13002" y="1751"/>
                </a:lnTo>
                <a:lnTo>
                  <a:pt x="13026" y="1620"/>
                </a:lnTo>
                <a:lnTo>
                  <a:pt x="13002" y="1489"/>
                </a:lnTo>
                <a:lnTo>
                  <a:pt x="12836" y="1322"/>
                </a:lnTo>
                <a:lnTo>
                  <a:pt x="12705" y="1298"/>
                </a:lnTo>
                <a:lnTo>
                  <a:pt x="10359" y="1298"/>
                </a:lnTo>
                <a:lnTo>
                  <a:pt x="10026" y="1000"/>
                </a:lnTo>
                <a:lnTo>
                  <a:pt x="9288" y="512"/>
                </a:lnTo>
                <a:lnTo>
                  <a:pt x="8502" y="179"/>
                </a:lnTo>
                <a:lnTo>
                  <a:pt x="7656" y="12"/>
                </a:lnTo>
                <a:lnTo>
                  <a:pt x="72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60"/>
          <p:cNvSpPr/>
          <p:nvPr/>
        </p:nvSpPr>
        <p:spPr>
          <a:xfrm>
            <a:off x="4894113" y="2720715"/>
            <a:ext cx="582083" cy="581413"/>
          </a:xfrm>
          <a:custGeom>
            <a:avLst/>
            <a:gdLst/>
            <a:ahLst/>
            <a:cxnLst/>
            <a:rect l="l" t="t" r="r" b="b"/>
            <a:pathLst>
              <a:path w="10419" h="10407" extrusionOk="0">
                <a:moveTo>
                  <a:pt x="5608" y="0"/>
                </a:moveTo>
                <a:lnTo>
                  <a:pt x="5525" y="12"/>
                </a:lnTo>
                <a:lnTo>
                  <a:pt x="5311" y="72"/>
                </a:lnTo>
                <a:lnTo>
                  <a:pt x="4977" y="310"/>
                </a:lnTo>
                <a:lnTo>
                  <a:pt x="4858" y="489"/>
                </a:lnTo>
                <a:lnTo>
                  <a:pt x="4799" y="620"/>
                </a:lnTo>
                <a:lnTo>
                  <a:pt x="4739" y="905"/>
                </a:lnTo>
                <a:lnTo>
                  <a:pt x="4751" y="1048"/>
                </a:lnTo>
                <a:lnTo>
                  <a:pt x="4715" y="1048"/>
                </a:lnTo>
                <a:lnTo>
                  <a:pt x="4632" y="1060"/>
                </a:lnTo>
                <a:lnTo>
                  <a:pt x="4537" y="1072"/>
                </a:lnTo>
                <a:lnTo>
                  <a:pt x="4334" y="1132"/>
                </a:lnTo>
                <a:lnTo>
                  <a:pt x="3989" y="1370"/>
                </a:lnTo>
                <a:lnTo>
                  <a:pt x="3870" y="1548"/>
                </a:lnTo>
                <a:lnTo>
                  <a:pt x="3798" y="1679"/>
                </a:lnTo>
                <a:lnTo>
                  <a:pt x="3739" y="1965"/>
                </a:lnTo>
                <a:lnTo>
                  <a:pt x="3751" y="2108"/>
                </a:lnTo>
                <a:lnTo>
                  <a:pt x="3632" y="2108"/>
                </a:lnTo>
                <a:lnTo>
                  <a:pt x="3536" y="2132"/>
                </a:lnTo>
                <a:lnTo>
                  <a:pt x="3405" y="2156"/>
                </a:lnTo>
                <a:lnTo>
                  <a:pt x="3155" y="2287"/>
                </a:lnTo>
                <a:lnTo>
                  <a:pt x="2941" y="2477"/>
                </a:lnTo>
                <a:lnTo>
                  <a:pt x="2810" y="2727"/>
                </a:lnTo>
                <a:lnTo>
                  <a:pt x="2763" y="2870"/>
                </a:lnTo>
                <a:lnTo>
                  <a:pt x="2739" y="3025"/>
                </a:lnTo>
                <a:lnTo>
                  <a:pt x="2763" y="3311"/>
                </a:lnTo>
                <a:lnTo>
                  <a:pt x="2810" y="3453"/>
                </a:lnTo>
                <a:lnTo>
                  <a:pt x="2834" y="3501"/>
                </a:lnTo>
                <a:lnTo>
                  <a:pt x="2870" y="3584"/>
                </a:lnTo>
                <a:lnTo>
                  <a:pt x="2977" y="3680"/>
                </a:lnTo>
                <a:lnTo>
                  <a:pt x="3108" y="3727"/>
                </a:lnTo>
                <a:lnTo>
                  <a:pt x="3263" y="3703"/>
                </a:lnTo>
                <a:lnTo>
                  <a:pt x="3322" y="3668"/>
                </a:lnTo>
                <a:lnTo>
                  <a:pt x="3417" y="3584"/>
                </a:lnTo>
                <a:lnTo>
                  <a:pt x="3477" y="3346"/>
                </a:lnTo>
                <a:lnTo>
                  <a:pt x="3429" y="3227"/>
                </a:lnTo>
                <a:lnTo>
                  <a:pt x="3417" y="3203"/>
                </a:lnTo>
                <a:lnTo>
                  <a:pt x="3394" y="3132"/>
                </a:lnTo>
                <a:lnTo>
                  <a:pt x="3405" y="2989"/>
                </a:lnTo>
                <a:lnTo>
                  <a:pt x="3465" y="2870"/>
                </a:lnTo>
                <a:lnTo>
                  <a:pt x="3584" y="2787"/>
                </a:lnTo>
                <a:lnTo>
                  <a:pt x="3656" y="2763"/>
                </a:lnTo>
                <a:lnTo>
                  <a:pt x="3763" y="2763"/>
                </a:lnTo>
                <a:lnTo>
                  <a:pt x="3810" y="2775"/>
                </a:lnTo>
                <a:lnTo>
                  <a:pt x="4048" y="2822"/>
                </a:lnTo>
                <a:lnTo>
                  <a:pt x="4168" y="2787"/>
                </a:lnTo>
                <a:lnTo>
                  <a:pt x="4251" y="2751"/>
                </a:lnTo>
                <a:lnTo>
                  <a:pt x="4382" y="2632"/>
                </a:lnTo>
                <a:lnTo>
                  <a:pt x="4453" y="2477"/>
                </a:lnTo>
                <a:lnTo>
                  <a:pt x="4465" y="2310"/>
                </a:lnTo>
                <a:lnTo>
                  <a:pt x="4441" y="2215"/>
                </a:lnTo>
                <a:lnTo>
                  <a:pt x="4418" y="2144"/>
                </a:lnTo>
                <a:lnTo>
                  <a:pt x="4394" y="2072"/>
                </a:lnTo>
                <a:lnTo>
                  <a:pt x="4406" y="1929"/>
                </a:lnTo>
                <a:lnTo>
                  <a:pt x="4477" y="1810"/>
                </a:lnTo>
                <a:lnTo>
                  <a:pt x="4584" y="1727"/>
                </a:lnTo>
                <a:lnTo>
                  <a:pt x="4656" y="1703"/>
                </a:lnTo>
                <a:lnTo>
                  <a:pt x="4715" y="1703"/>
                </a:lnTo>
                <a:lnTo>
                  <a:pt x="4822" y="1715"/>
                </a:lnTo>
                <a:lnTo>
                  <a:pt x="4989" y="1834"/>
                </a:lnTo>
                <a:lnTo>
                  <a:pt x="5037" y="1929"/>
                </a:lnTo>
                <a:lnTo>
                  <a:pt x="5299" y="2656"/>
                </a:lnTo>
                <a:lnTo>
                  <a:pt x="5322" y="2727"/>
                </a:lnTo>
                <a:lnTo>
                  <a:pt x="5430" y="2822"/>
                </a:lnTo>
                <a:lnTo>
                  <a:pt x="5501" y="2858"/>
                </a:lnTo>
                <a:lnTo>
                  <a:pt x="5596" y="2882"/>
                </a:lnTo>
                <a:lnTo>
                  <a:pt x="5763" y="2834"/>
                </a:lnTo>
                <a:lnTo>
                  <a:pt x="5894" y="2703"/>
                </a:lnTo>
                <a:lnTo>
                  <a:pt x="5930" y="2537"/>
                </a:lnTo>
                <a:lnTo>
                  <a:pt x="5906" y="2429"/>
                </a:lnTo>
                <a:lnTo>
                  <a:pt x="5418" y="1084"/>
                </a:lnTo>
                <a:lnTo>
                  <a:pt x="5394" y="1013"/>
                </a:lnTo>
                <a:lnTo>
                  <a:pt x="5406" y="870"/>
                </a:lnTo>
                <a:lnTo>
                  <a:pt x="5477" y="751"/>
                </a:lnTo>
                <a:lnTo>
                  <a:pt x="5584" y="667"/>
                </a:lnTo>
                <a:lnTo>
                  <a:pt x="5668" y="643"/>
                </a:lnTo>
                <a:lnTo>
                  <a:pt x="5715" y="643"/>
                </a:lnTo>
                <a:lnTo>
                  <a:pt x="5823" y="655"/>
                </a:lnTo>
                <a:lnTo>
                  <a:pt x="5989" y="774"/>
                </a:lnTo>
                <a:lnTo>
                  <a:pt x="6037" y="870"/>
                </a:lnTo>
                <a:lnTo>
                  <a:pt x="6858" y="3132"/>
                </a:lnTo>
                <a:lnTo>
                  <a:pt x="6870" y="3168"/>
                </a:lnTo>
                <a:lnTo>
                  <a:pt x="6989" y="3311"/>
                </a:lnTo>
                <a:lnTo>
                  <a:pt x="7132" y="3346"/>
                </a:lnTo>
                <a:lnTo>
                  <a:pt x="7216" y="3346"/>
                </a:lnTo>
                <a:lnTo>
                  <a:pt x="7359" y="3287"/>
                </a:lnTo>
                <a:lnTo>
                  <a:pt x="7466" y="3156"/>
                </a:lnTo>
                <a:lnTo>
                  <a:pt x="7490" y="2989"/>
                </a:lnTo>
                <a:lnTo>
                  <a:pt x="7466" y="2906"/>
                </a:lnTo>
                <a:lnTo>
                  <a:pt x="6858" y="1251"/>
                </a:lnTo>
                <a:lnTo>
                  <a:pt x="6847" y="1179"/>
                </a:lnTo>
                <a:lnTo>
                  <a:pt x="6858" y="1036"/>
                </a:lnTo>
                <a:lnTo>
                  <a:pt x="6918" y="917"/>
                </a:lnTo>
                <a:lnTo>
                  <a:pt x="7037" y="834"/>
                </a:lnTo>
                <a:lnTo>
                  <a:pt x="7108" y="810"/>
                </a:lnTo>
                <a:lnTo>
                  <a:pt x="7168" y="810"/>
                </a:lnTo>
                <a:lnTo>
                  <a:pt x="7263" y="822"/>
                </a:lnTo>
                <a:lnTo>
                  <a:pt x="7430" y="941"/>
                </a:lnTo>
                <a:lnTo>
                  <a:pt x="7478" y="1036"/>
                </a:lnTo>
                <a:lnTo>
                  <a:pt x="8573" y="4049"/>
                </a:lnTo>
                <a:lnTo>
                  <a:pt x="8609" y="4120"/>
                </a:lnTo>
                <a:lnTo>
                  <a:pt x="8680" y="4180"/>
                </a:lnTo>
                <a:lnTo>
                  <a:pt x="8752" y="4215"/>
                </a:lnTo>
                <a:lnTo>
                  <a:pt x="8906" y="4227"/>
                </a:lnTo>
                <a:lnTo>
                  <a:pt x="9025" y="4156"/>
                </a:lnTo>
                <a:lnTo>
                  <a:pt x="9109" y="4025"/>
                </a:lnTo>
                <a:lnTo>
                  <a:pt x="9121" y="3942"/>
                </a:lnTo>
                <a:lnTo>
                  <a:pt x="9121" y="3596"/>
                </a:lnTo>
                <a:lnTo>
                  <a:pt x="9133" y="3465"/>
                </a:lnTo>
                <a:lnTo>
                  <a:pt x="9276" y="3287"/>
                </a:lnTo>
                <a:lnTo>
                  <a:pt x="9395" y="3251"/>
                </a:lnTo>
                <a:lnTo>
                  <a:pt x="9466" y="3251"/>
                </a:lnTo>
                <a:lnTo>
                  <a:pt x="9597" y="3287"/>
                </a:lnTo>
                <a:lnTo>
                  <a:pt x="9704" y="3370"/>
                </a:lnTo>
                <a:lnTo>
                  <a:pt x="9764" y="3501"/>
                </a:lnTo>
                <a:lnTo>
                  <a:pt x="9776" y="3572"/>
                </a:lnTo>
                <a:lnTo>
                  <a:pt x="9776" y="6180"/>
                </a:lnTo>
                <a:lnTo>
                  <a:pt x="9788" y="6311"/>
                </a:lnTo>
                <a:lnTo>
                  <a:pt x="9966" y="6490"/>
                </a:lnTo>
                <a:lnTo>
                  <a:pt x="10097" y="6502"/>
                </a:lnTo>
                <a:lnTo>
                  <a:pt x="10228" y="6490"/>
                </a:lnTo>
                <a:lnTo>
                  <a:pt x="10407" y="6311"/>
                </a:lnTo>
                <a:lnTo>
                  <a:pt x="10419" y="6180"/>
                </a:lnTo>
                <a:lnTo>
                  <a:pt x="10419" y="3572"/>
                </a:lnTo>
                <a:lnTo>
                  <a:pt x="10395" y="3382"/>
                </a:lnTo>
                <a:lnTo>
                  <a:pt x="10240" y="3025"/>
                </a:lnTo>
                <a:lnTo>
                  <a:pt x="9978" y="2763"/>
                </a:lnTo>
                <a:lnTo>
                  <a:pt x="9621" y="2620"/>
                </a:lnTo>
                <a:lnTo>
                  <a:pt x="9418" y="2596"/>
                </a:lnTo>
                <a:lnTo>
                  <a:pt x="9252" y="2608"/>
                </a:lnTo>
                <a:lnTo>
                  <a:pt x="8930" y="2727"/>
                </a:lnTo>
                <a:lnTo>
                  <a:pt x="8799" y="2822"/>
                </a:lnTo>
                <a:lnTo>
                  <a:pt x="8073" y="822"/>
                </a:lnTo>
                <a:lnTo>
                  <a:pt x="8013" y="679"/>
                </a:lnTo>
                <a:lnTo>
                  <a:pt x="7823" y="441"/>
                </a:lnTo>
                <a:lnTo>
                  <a:pt x="7585" y="262"/>
                </a:lnTo>
                <a:lnTo>
                  <a:pt x="7299" y="167"/>
                </a:lnTo>
                <a:lnTo>
                  <a:pt x="7061" y="167"/>
                </a:lnTo>
                <a:lnTo>
                  <a:pt x="6966" y="179"/>
                </a:lnTo>
                <a:lnTo>
                  <a:pt x="6835" y="215"/>
                </a:lnTo>
                <a:lnTo>
                  <a:pt x="6597" y="322"/>
                </a:lnTo>
                <a:lnTo>
                  <a:pt x="6501" y="405"/>
                </a:lnTo>
                <a:lnTo>
                  <a:pt x="6430" y="322"/>
                </a:lnTo>
                <a:lnTo>
                  <a:pt x="6263" y="167"/>
                </a:lnTo>
                <a:lnTo>
                  <a:pt x="6061" y="60"/>
                </a:lnTo>
                <a:lnTo>
                  <a:pt x="5823" y="0"/>
                </a:lnTo>
                <a:close/>
                <a:moveTo>
                  <a:pt x="4775" y="3989"/>
                </a:moveTo>
                <a:lnTo>
                  <a:pt x="4834" y="4001"/>
                </a:lnTo>
                <a:lnTo>
                  <a:pt x="7120" y="4763"/>
                </a:lnTo>
                <a:lnTo>
                  <a:pt x="7418" y="4870"/>
                </a:lnTo>
                <a:lnTo>
                  <a:pt x="7906" y="5239"/>
                </a:lnTo>
                <a:lnTo>
                  <a:pt x="8263" y="5728"/>
                </a:lnTo>
                <a:lnTo>
                  <a:pt x="8454" y="6299"/>
                </a:lnTo>
                <a:lnTo>
                  <a:pt x="8466" y="6621"/>
                </a:lnTo>
                <a:lnTo>
                  <a:pt x="8466" y="7799"/>
                </a:lnTo>
                <a:lnTo>
                  <a:pt x="8454" y="7799"/>
                </a:lnTo>
                <a:lnTo>
                  <a:pt x="8442" y="8002"/>
                </a:lnTo>
                <a:lnTo>
                  <a:pt x="8371" y="8383"/>
                </a:lnTo>
                <a:lnTo>
                  <a:pt x="8216" y="8740"/>
                </a:lnTo>
                <a:lnTo>
                  <a:pt x="8013" y="9050"/>
                </a:lnTo>
                <a:lnTo>
                  <a:pt x="7740" y="9312"/>
                </a:lnTo>
                <a:lnTo>
                  <a:pt x="7430" y="9526"/>
                </a:lnTo>
                <a:lnTo>
                  <a:pt x="7085" y="9669"/>
                </a:lnTo>
                <a:lnTo>
                  <a:pt x="6704" y="9752"/>
                </a:lnTo>
                <a:lnTo>
                  <a:pt x="2191" y="9752"/>
                </a:lnTo>
                <a:lnTo>
                  <a:pt x="2072" y="9693"/>
                </a:lnTo>
                <a:lnTo>
                  <a:pt x="1977" y="9585"/>
                </a:lnTo>
                <a:lnTo>
                  <a:pt x="1941" y="9454"/>
                </a:lnTo>
                <a:lnTo>
                  <a:pt x="1941" y="9371"/>
                </a:lnTo>
                <a:lnTo>
                  <a:pt x="1977" y="9264"/>
                </a:lnTo>
                <a:lnTo>
                  <a:pt x="2167" y="9121"/>
                </a:lnTo>
                <a:lnTo>
                  <a:pt x="2286" y="9109"/>
                </a:lnTo>
                <a:lnTo>
                  <a:pt x="3894" y="9109"/>
                </a:lnTo>
                <a:lnTo>
                  <a:pt x="4025" y="9085"/>
                </a:lnTo>
                <a:lnTo>
                  <a:pt x="4203" y="8919"/>
                </a:lnTo>
                <a:lnTo>
                  <a:pt x="4215" y="8800"/>
                </a:lnTo>
                <a:lnTo>
                  <a:pt x="4203" y="8669"/>
                </a:lnTo>
                <a:lnTo>
                  <a:pt x="4025" y="8502"/>
                </a:lnTo>
                <a:lnTo>
                  <a:pt x="3894" y="8490"/>
                </a:lnTo>
                <a:lnTo>
                  <a:pt x="1548" y="8490"/>
                </a:lnTo>
                <a:lnTo>
                  <a:pt x="1417" y="8430"/>
                </a:lnTo>
                <a:lnTo>
                  <a:pt x="1322" y="8323"/>
                </a:lnTo>
                <a:lnTo>
                  <a:pt x="1286" y="8180"/>
                </a:lnTo>
                <a:lnTo>
                  <a:pt x="1298" y="8109"/>
                </a:lnTo>
                <a:lnTo>
                  <a:pt x="1334" y="8002"/>
                </a:lnTo>
                <a:lnTo>
                  <a:pt x="1512" y="7859"/>
                </a:lnTo>
                <a:lnTo>
                  <a:pt x="1631" y="7835"/>
                </a:lnTo>
                <a:lnTo>
                  <a:pt x="3894" y="7835"/>
                </a:lnTo>
                <a:lnTo>
                  <a:pt x="4025" y="7823"/>
                </a:lnTo>
                <a:lnTo>
                  <a:pt x="4203" y="7656"/>
                </a:lnTo>
                <a:lnTo>
                  <a:pt x="4215" y="7537"/>
                </a:lnTo>
                <a:lnTo>
                  <a:pt x="4203" y="7406"/>
                </a:lnTo>
                <a:lnTo>
                  <a:pt x="4025" y="7240"/>
                </a:lnTo>
                <a:lnTo>
                  <a:pt x="3894" y="7228"/>
                </a:lnTo>
                <a:lnTo>
                  <a:pt x="965" y="7228"/>
                </a:lnTo>
                <a:lnTo>
                  <a:pt x="893" y="7216"/>
                </a:lnTo>
                <a:lnTo>
                  <a:pt x="762" y="7156"/>
                </a:lnTo>
                <a:lnTo>
                  <a:pt x="679" y="7061"/>
                </a:lnTo>
                <a:lnTo>
                  <a:pt x="631" y="6918"/>
                </a:lnTo>
                <a:lnTo>
                  <a:pt x="643" y="6847"/>
                </a:lnTo>
                <a:lnTo>
                  <a:pt x="679" y="6728"/>
                </a:lnTo>
                <a:lnTo>
                  <a:pt x="857" y="6585"/>
                </a:lnTo>
                <a:lnTo>
                  <a:pt x="977" y="6573"/>
                </a:lnTo>
                <a:lnTo>
                  <a:pt x="3894" y="6573"/>
                </a:lnTo>
                <a:lnTo>
                  <a:pt x="4025" y="6561"/>
                </a:lnTo>
                <a:lnTo>
                  <a:pt x="4203" y="6382"/>
                </a:lnTo>
                <a:lnTo>
                  <a:pt x="4215" y="6263"/>
                </a:lnTo>
                <a:lnTo>
                  <a:pt x="4203" y="6144"/>
                </a:lnTo>
                <a:lnTo>
                  <a:pt x="4025" y="5978"/>
                </a:lnTo>
                <a:lnTo>
                  <a:pt x="3894" y="5966"/>
                </a:lnTo>
                <a:lnTo>
                  <a:pt x="1608" y="5966"/>
                </a:lnTo>
                <a:lnTo>
                  <a:pt x="1536" y="5954"/>
                </a:lnTo>
                <a:lnTo>
                  <a:pt x="1417" y="5894"/>
                </a:lnTo>
                <a:lnTo>
                  <a:pt x="1322" y="5787"/>
                </a:lnTo>
                <a:lnTo>
                  <a:pt x="1286" y="5656"/>
                </a:lnTo>
                <a:lnTo>
                  <a:pt x="1286" y="5585"/>
                </a:lnTo>
                <a:lnTo>
                  <a:pt x="1334" y="5394"/>
                </a:lnTo>
                <a:lnTo>
                  <a:pt x="1524" y="5216"/>
                </a:lnTo>
                <a:lnTo>
                  <a:pt x="1643" y="5204"/>
                </a:lnTo>
                <a:lnTo>
                  <a:pt x="5311" y="5204"/>
                </a:lnTo>
                <a:lnTo>
                  <a:pt x="5370" y="5192"/>
                </a:lnTo>
                <a:lnTo>
                  <a:pt x="5453" y="5120"/>
                </a:lnTo>
                <a:lnTo>
                  <a:pt x="5465" y="5013"/>
                </a:lnTo>
                <a:lnTo>
                  <a:pt x="5418" y="4918"/>
                </a:lnTo>
                <a:lnTo>
                  <a:pt x="5358" y="4882"/>
                </a:lnTo>
                <a:lnTo>
                  <a:pt x="4608" y="4620"/>
                </a:lnTo>
                <a:lnTo>
                  <a:pt x="4489" y="4549"/>
                </a:lnTo>
                <a:lnTo>
                  <a:pt x="4382" y="4323"/>
                </a:lnTo>
                <a:lnTo>
                  <a:pt x="4418" y="4204"/>
                </a:lnTo>
                <a:lnTo>
                  <a:pt x="4453" y="4108"/>
                </a:lnTo>
                <a:lnTo>
                  <a:pt x="4620" y="3989"/>
                </a:lnTo>
                <a:close/>
                <a:moveTo>
                  <a:pt x="4560" y="3334"/>
                </a:moveTo>
                <a:lnTo>
                  <a:pt x="4275" y="3430"/>
                </a:lnTo>
                <a:lnTo>
                  <a:pt x="4037" y="3596"/>
                </a:lnTo>
                <a:lnTo>
                  <a:pt x="3858" y="3834"/>
                </a:lnTo>
                <a:lnTo>
                  <a:pt x="3798" y="3977"/>
                </a:lnTo>
                <a:lnTo>
                  <a:pt x="3751" y="4120"/>
                </a:lnTo>
                <a:lnTo>
                  <a:pt x="3739" y="4406"/>
                </a:lnTo>
                <a:lnTo>
                  <a:pt x="3775" y="4549"/>
                </a:lnTo>
                <a:lnTo>
                  <a:pt x="1643" y="4549"/>
                </a:lnTo>
                <a:lnTo>
                  <a:pt x="1465" y="4561"/>
                </a:lnTo>
                <a:lnTo>
                  <a:pt x="1143" y="4680"/>
                </a:lnTo>
                <a:lnTo>
                  <a:pt x="881" y="4894"/>
                </a:lnTo>
                <a:lnTo>
                  <a:pt x="703" y="5192"/>
                </a:lnTo>
                <a:lnTo>
                  <a:pt x="667" y="5370"/>
                </a:lnTo>
                <a:lnTo>
                  <a:pt x="655" y="5489"/>
                </a:lnTo>
                <a:lnTo>
                  <a:pt x="679" y="5763"/>
                </a:lnTo>
                <a:lnTo>
                  <a:pt x="726" y="5882"/>
                </a:lnTo>
                <a:lnTo>
                  <a:pt x="584" y="5930"/>
                </a:lnTo>
                <a:lnTo>
                  <a:pt x="357" y="6073"/>
                </a:lnTo>
                <a:lnTo>
                  <a:pt x="167" y="6275"/>
                </a:lnTo>
                <a:lnTo>
                  <a:pt x="48" y="6525"/>
                </a:lnTo>
                <a:lnTo>
                  <a:pt x="12" y="6668"/>
                </a:lnTo>
                <a:lnTo>
                  <a:pt x="0" y="6883"/>
                </a:lnTo>
                <a:lnTo>
                  <a:pt x="107" y="7287"/>
                </a:lnTo>
                <a:lnTo>
                  <a:pt x="238" y="7466"/>
                </a:lnTo>
                <a:lnTo>
                  <a:pt x="334" y="7573"/>
                </a:lnTo>
                <a:lnTo>
                  <a:pt x="584" y="7728"/>
                </a:lnTo>
                <a:lnTo>
                  <a:pt x="726" y="7776"/>
                </a:lnTo>
                <a:lnTo>
                  <a:pt x="691" y="7871"/>
                </a:lnTo>
                <a:lnTo>
                  <a:pt x="667" y="7966"/>
                </a:lnTo>
                <a:lnTo>
                  <a:pt x="643" y="8180"/>
                </a:lnTo>
                <a:lnTo>
                  <a:pt x="762" y="8585"/>
                </a:lnTo>
                <a:lnTo>
                  <a:pt x="881" y="8764"/>
                </a:lnTo>
                <a:lnTo>
                  <a:pt x="988" y="8871"/>
                </a:lnTo>
                <a:lnTo>
                  <a:pt x="1238" y="9026"/>
                </a:lnTo>
                <a:lnTo>
                  <a:pt x="1369" y="9073"/>
                </a:lnTo>
                <a:lnTo>
                  <a:pt x="1334" y="9169"/>
                </a:lnTo>
                <a:lnTo>
                  <a:pt x="1322" y="9276"/>
                </a:lnTo>
                <a:lnTo>
                  <a:pt x="1298" y="9490"/>
                </a:lnTo>
                <a:lnTo>
                  <a:pt x="1417" y="9895"/>
                </a:lnTo>
                <a:lnTo>
                  <a:pt x="1536" y="10062"/>
                </a:lnTo>
                <a:lnTo>
                  <a:pt x="1691" y="10216"/>
                </a:lnTo>
                <a:lnTo>
                  <a:pt x="2060" y="10395"/>
                </a:lnTo>
                <a:lnTo>
                  <a:pt x="2262" y="10407"/>
                </a:lnTo>
                <a:lnTo>
                  <a:pt x="6501" y="10407"/>
                </a:lnTo>
                <a:lnTo>
                  <a:pt x="6763" y="10395"/>
                </a:lnTo>
                <a:lnTo>
                  <a:pt x="7275" y="10300"/>
                </a:lnTo>
                <a:lnTo>
                  <a:pt x="7740" y="10097"/>
                </a:lnTo>
                <a:lnTo>
                  <a:pt x="8156" y="9824"/>
                </a:lnTo>
                <a:lnTo>
                  <a:pt x="8513" y="9466"/>
                </a:lnTo>
                <a:lnTo>
                  <a:pt x="8787" y="9050"/>
                </a:lnTo>
                <a:lnTo>
                  <a:pt x="8990" y="8585"/>
                </a:lnTo>
                <a:lnTo>
                  <a:pt x="9097" y="8085"/>
                </a:lnTo>
                <a:lnTo>
                  <a:pt x="9097" y="7823"/>
                </a:lnTo>
                <a:lnTo>
                  <a:pt x="9097" y="6632"/>
                </a:lnTo>
                <a:lnTo>
                  <a:pt x="9097" y="6418"/>
                </a:lnTo>
                <a:lnTo>
                  <a:pt x="9025" y="6001"/>
                </a:lnTo>
                <a:lnTo>
                  <a:pt x="8906" y="5620"/>
                </a:lnTo>
                <a:lnTo>
                  <a:pt x="8728" y="5251"/>
                </a:lnTo>
                <a:lnTo>
                  <a:pt x="8490" y="4930"/>
                </a:lnTo>
                <a:lnTo>
                  <a:pt x="8204" y="4644"/>
                </a:lnTo>
                <a:lnTo>
                  <a:pt x="7882" y="4406"/>
                </a:lnTo>
                <a:lnTo>
                  <a:pt x="7513" y="4215"/>
                </a:lnTo>
                <a:lnTo>
                  <a:pt x="7311" y="4144"/>
                </a:lnTo>
                <a:lnTo>
                  <a:pt x="5037" y="3382"/>
                </a:lnTo>
                <a:lnTo>
                  <a:pt x="4882" y="3346"/>
                </a:lnTo>
                <a:lnTo>
                  <a:pt x="4715" y="333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60"/>
          <p:cNvSpPr/>
          <p:nvPr/>
        </p:nvSpPr>
        <p:spPr>
          <a:xfrm>
            <a:off x="6012279" y="2720045"/>
            <a:ext cx="582083" cy="582083"/>
          </a:xfrm>
          <a:custGeom>
            <a:avLst/>
            <a:gdLst/>
            <a:ahLst/>
            <a:cxnLst/>
            <a:rect l="l" t="t" r="r" b="b"/>
            <a:pathLst>
              <a:path w="10419" h="10419" extrusionOk="0">
                <a:moveTo>
                  <a:pt x="4537" y="334"/>
                </a:moveTo>
                <a:lnTo>
                  <a:pt x="4418" y="346"/>
                </a:lnTo>
                <a:lnTo>
                  <a:pt x="4239" y="524"/>
                </a:lnTo>
                <a:lnTo>
                  <a:pt x="4215" y="655"/>
                </a:lnTo>
                <a:lnTo>
                  <a:pt x="4227" y="751"/>
                </a:lnTo>
                <a:lnTo>
                  <a:pt x="4275" y="834"/>
                </a:lnTo>
                <a:lnTo>
                  <a:pt x="4954" y="1810"/>
                </a:lnTo>
                <a:lnTo>
                  <a:pt x="5001" y="1882"/>
                </a:lnTo>
                <a:lnTo>
                  <a:pt x="5144" y="1953"/>
                </a:lnTo>
                <a:lnTo>
                  <a:pt x="5227" y="1953"/>
                </a:lnTo>
                <a:lnTo>
                  <a:pt x="5358" y="1941"/>
                </a:lnTo>
                <a:lnTo>
                  <a:pt x="5525" y="1763"/>
                </a:lnTo>
                <a:lnTo>
                  <a:pt x="5549" y="1632"/>
                </a:lnTo>
                <a:lnTo>
                  <a:pt x="5537" y="1537"/>
                </a:lnTo>
                <a:lnTo>
                  <a:pt x="5489" y="1453"/>
                </a:lnTo>
                <a:lnTo>
                  <a:pt x="4835" y="477"/>
                </a:lnTo>
                <a:lnTo>
                  <a:pt x="4775" y="405"/>
                </a:lnTo>
                <a:lnTo>
                  <a:pt x="4632" y="334"/>
                </a:lnTo>
                <a:close/>
                <a:moveTo>
                  <a:pt x="6513" y="1"/>
                </a:moveTo>
                <a:lnTo>
                  <a:pt x="6382" y="24"/>
                </a:lnTo>
                <a:lnTo>
                  <a:pt x="6204" y="203"/>
                </a:lnTo>
                <a:lnTo>
                  <a:pt x="6192" y="334"/>
                </a:lnTo>
                <a:lnTo>
                  <a:pt x="6192" y="1632"/>
                </a:lnTo>
                <a:lnTo>
                  <a:pt x="6204" y="1763"/>
                </a:lnTo>
                <a:lnTo>
                  <a:pt x="6382" y="1941"/>
                </a:lnTo>
                <a:lnTo>
                  <a:pt x="6513" y="1953"/>
                </a:lnTo>
                <a:lnTo>
                  <a:pt x="6644" y="1941"/>
                </a:lnTo>
                <a:lnTo>
                  <a:pt x="6823" y="1763"/>
                </a:lnTo>
                <a:lnTo>
                  <a:pt x="6847" y="1632"/>
                </a:lnTo>
                <a:lnTo>
                  <a:pt x="6847" y="334"/>
                </a:lnTo>
                <a:lnTo>
                  <a:pt x="6823" y="203"/>
                </a:lnTo>
                <a:lnTo>
                  <a:pt x="6644" y="24"/>
                </a:lnTo>
                <a:lnTo>
                  <a:pt x="6513" y="1"/>
                </a:lnTo>
                <a:close/>
                <a:moveTo>
                  <a:pt x="8395" y="334"/>
                </a:moveTo>
                <a:lnTo>
                  <a:pt x="8252" y="405"/>
                </a:lnTo>
                <a:lnTo>
                  <a:pt x="8204" y="477"/>
                </a:lnTo>
                <a:lnTo>
                  <a:pt x="7537" y="1453"/>
                </a:lnTo>
                <a:lnTo>
                  <a:pt x="7490" y="1537"/>
                </a:lnTo>
                <a:lnTo>
                  <a:pt x="7478" y="1632"/>
                </a:lnTo>
                <a:lnTo>
                  <a:pt x="7502" y="1763"/>
                </a:lnTo>
                <a:lnTo>
                  <a:pt x="7680" y="1941"/>
                </a:lnTo>
                <a:lnTo>
                  <a:pt x="7799" y="1953"/>
                </a:lnTo>
                <a:lnTo>
                  <a:pt x="7883" y="1953"/>
                </a:lnTo>
                <a:lnTo>
                  <a:pt x="8026" y="1882"/>
                </a:lnTo>
                <a:lnTo>
                  <a:pt x="8073" y="1810"/>
                </a:lnTo>
                <a:lnTo>
                  <a:pt x="8740" y="834"/>
                </a:lnTo>
                <a:lnTo>
                  <a:pt x="8788" y="751"/>
                </a:lnTo>
                <a:lnTo>
                  <a:pt x="8788" y="655"/>
                </a:lnTo>
                <a:lnTo>
                  <a:pt x="8776" y="524"/>
                </a:lnTo>
                <a:lnTo>
                  <a:pt x="8597" y="346"/>
                </a:lnTo>
                <a:lnTo>
                  <a:pt x="8466" y="334"/>
                </a:lnTo>
                <a:close/>
                <a:moveTo>
                  <a:pt x="3084" y="2441"/>
                </a:moveTo>
                <a:lnTo>
                  <a:pt x="3191" y="2453"/>
                </a:lnTo>
                <a:lnTo>
                  <a:pt x="3382" y="2537"/>
                </a:lnTo>
                <a:lnTo>
                  <a:pt x="3465" y="2608"/>
                </a:lnTo>
                <a:lnTo>
                  <a:pt x="6180" y="5347"/>
                </a:lnTo>
                <a:lnTo>
                  <a:pt x="6251" y="5394"/>
                </a:lnTo>
                <a:lnTo>
                  <a:pt x="6323" y="5406"/>
                </a:lnTo>
                <a:lnTo>
                  <a:pt x="6394" y="5394"/>
                </a:lnTo>
                <a:lnTo>
                  <a:pt x="6501" y="5299"/>
                </a:lnTo>
                <a:lnTo>
                  <a:pt x="6513" y="5216"/>
                </a:lnTo>
                <a:lnTo>
                  <a:pt x="6513" y="3906"/>
                </a:lnTo>
                <a:lnTo>
                  <a:pt x="6525" y="3811"/>
                </a:lnTo>
                <a:lnTo>
                  <a:pt x="6597" y="3632"/>
                </a:lnTo>
                <a:lnTo>
                  <a:pt x="6728" y="3501"/>
                </a:lnTo>
                <a:lnTo>
                  <a:pt x="6894" y="3430"/>
                </a:lnTo>
                <a:lnTo>
                  <a:pt x="7002" y="3418"/>
                </a:lnTo>
                <a:lnTo>
                  <a:pt x="7097" y="3430"/>
                </a:lnTo>
                <a:lnTo>
                  <a:pt x="7275" y="3501"/>
                </a:lnTo>
                <a:lnTo>
                  <a:pt x="7406" y="3632"/>
                </a:lnTo>
                <a:lnTo>
                  <a:pt x="7478" y="3811"/>
                </a:lnTo>
                <a:lnTo>
                  <a:pt x="7490" y="3906"/>
                </a:lnTo>
                <a:lnTo>
                  <a:pt x="7490" y="6942"/>
                </a:lnTo>
                <a:lnTo>
                  <a:pt x="7478" y="7228"/>
                </a:lnTo>
                <a:lnTo>
                  <a:pt x="7383" y="7764"/>
                </a:lnTo>
                <a:lnTo>
                  <a:pt x="7180" y="8264"/>
                </a:lnTo>
                <a:lnTo>
                  <a:pt x="6894" y="8716"/>
                </a:lnTo>
                <a:lnTo>
                  <a:pt x="6537" y="9109"/>
                </a:lnTo>
                <a:lnTo>
                  <a:pt x="6109" y="9419"/>
                </a:lnTo>
                <a:lnTo>
                  <a:pt x="5608" y="9645"/>
                </a:lnTo>
                <a:lnTo>
                  <a:pt x="5049" y="9752"/>
                </a:lnTo>
                <a:lnTo>
                  <a:pt x="4751" y="9764"/>
                </a:lnTo>
                <a:lnTo>
                  <a:pt x="4501" y="9764"/>
                </a:lnTo>
                <a:lnTo>
                  <a:pt x="4025" y="9669"/>
                </a:lnTo>
                <a:lnTo>
                  <a:pt x="3561" y="9502"/>
                </a:lnTo>
                <a:lnTo>
                  <a:pt x="3144" y="9252"/>
                </a:lnTo>
                <a:lnTo>
                  <a:pt x="2953" y="9085"/>
                </a:lnTo>
                <a:lnTo>
                  <a:pt x="822" y="7204"/>
                </a:lnTo>
                <a:lnTo>
                  <a:pt x="751" y="7121"/>
                </a:lnTo>
                <a:lnTo>
                  <a:pt x="667" y="6942"/>
                </a:lnTo>
                <a:lnTo>
                  <a:pt x="655" y="6835"/>
                </a:lnTo>
                <a:lnTo>
                  <a:pt x="667" y="6740"/>
                </a:lnTo>
                <a:lnTo>
                  <a:pt x="739" y="6561"/>
                </a:lnTo>
                <a:lnTo>
                  <a:pt x="870" y="6430"/>
                </a:lnTo>
                <a:lnTo>
                  <a:pt x="1048" y="6359"/>
                </a:lnTo>
                <a:lnTo>
                  <a:pt x="1143" y="6347"/>
                </a:lnTo>
                <a:lnTo>
                  <a:pt x="1227" y="6347"/>
                </a:lnTo>
                <a:lnTo>
                  <a:pt x="1393" y="6406"/>
                </a:lnTo>
                <a:lnTo>
                  <a:pt x="1465" y="6466"/>
                </a:lnTo>
                <a:lnTo>
                  <a:pt x="2525" y="7466"/>
                </a:lnTo>
                <a:lnTo>
                  <a:pt x="2584" y="7514"/>
                </a:lnTo>
                <a:lnTo>
                  <a:pt x="2656" y="7526"/>
                </a:lnTo>
                <a:lnTo>
                  <a:pt x="2727" y="7514"/>
                </a:lnTo>
                <a:lnTo>
                  <a:pt x="2822" y="7418"/>
                </a:lnTo>
                <a:lnTo>
                  <a:pt x="2834" y="7335"/>
                </a:lnTo>
                <a:lnTo>
                  <a:pt x="2822" y="7264"/>
                </a:lnTo>
                <a:lnTo>
                  <a:pt x="2787" y="7204"/>
                </a:lnTo>
                <a:lnTo>
                  <a:pt x="798" y="5228"/>
                </a:lnTo>
                <a:lnTo>
                  <a:pt x="739" y="5144"/>
                </a:lnTo>
                <a:lnTo>
                  <a:pt x="667" y="4978"/>
                </a:lnTo>
                <a:lnTo>
                  <a:pt x="655" y="4882"/>
                </a:lnTo>
                <a:lnTo>
                  <a:pt x="667" y="4787"/>
                </a:lnTo>
                <a:lnTo>
                  <a:pt x="727" y="4608"/>
                </a:lnTo>
                <a:lnTo>
                  <a:pt x="858" y="4477"/>
                </a:lnTo>
                <a:lnTo>
                  <a:pt x="1036" y="4406"/>
                </a:lnTo>
                <a:lnTo>
                  <a:pt x="1132" y="4394"/>
                </a:lnTo>
                <a:lnTo>
                  <a:pt x="1239" y="4406"/>
                </a:lnTo>
                <a:lnTo>
                  <a:pt x="1429" y="4477"/>
                </a:lnTo>
                <a:lnTo>
                  <a:pt x="1513" y="4549"/>
                </a:lnTo>
                <a:lnTo>
                  <a:pt x="3453" y="6502"/>
                </a:lnTo>
                <a:lnTo>
                  <a:pt x="3525" y="6549"/>
                </a:lnTo>
                <a:lnTo>
                  <a:pt x="3596" y="6561"/>
                </a:lnTo>
                <a:lnTo>
                  <a:pt x="3680" y="6549"/>
                </a:lnTo>
                <a:lnTo>
                  <a:pt x="3787" y="6442"/>
                </a:lnTo>
                <a:lnTo>
                  <a:pt x="3799" y="6359"/>
                </a:lnTo>
                <a:lnTo>
                  <a:pt x="3799" y="6287"/>
                </a:lnTo>
                <a:lnTo>
                  <a:pt x="3739" y="6216"/>
                </a:lnTo>
                <a:lnTo>
                  <a:pt x="1453" y="3918"/>
                </a:lnTo>
                <a:lnTo>
                  <a:pt x="1382" y="3846"/>
                </a:lnTo>
                <a:lnTo>
                  <a:pt x="1298" y="3668"/>
                </a:lnTo>
                <a:lnTo>
                  <a:pt x="1286" y="3573"/>
                </a:lnTo>
                <a:lnTo>
                  <a:pt x="1298" y="3477"/>
                </a:lnTo>
                <a:lnTo>
                  <a:pt x="1358" y="3311"/>
                </a:lnTo>
                <a:lnTo>
                  <a:pt x="1489" y="3180"/>
                </a:lnTo>
                <a:lnTo>
                  <a:pt x="1667" y="3096"/>
                </a:lnTo>
                <a:lnTo>
                  <a:pt x="1870" y="3096"/>
                </a:lnTo>
                <a:lnTo>
                  <a:pt x="2060" y="3180"/>
                </a:lnTo>
                <a:lnTo>
                  <a:pt x="2144" y="3251"/>
                </a:lnTo>
                <a:lnTo>
                  <a:pt x="4418" y="5525"/>
                </a:lnTo>
                <a:lnTo>
                  <a:pt x="4477" y="5573"/>
                </a:lnTo>
                <a:lnTo>
                  <a:pt x="4561" y="5585"/>
                </a:lnTo>
                <a:lnTo>
                  <a:pt x="4644" y="5573"/>
                </a:lnTo>
                <a:lnTo>
                  <a:pt x="4751" y="5466"/>
                </a:lnTo>
                <a:lnTo>
                  <a:pt x="4763" y="5382"/>
                </a:lnTo>
                <a:lnTo>
                  <a:pt x="4751" y="5311"/>
                </a:lnTo>
                <a:lnTo>
                  <a:pt x="4704" y="5240"/>
                </a:lnTo>
                <a:lnTo>
                  <a:pt x="2751" y="3275"/>
                </a:lnTo>
                <a:lnTo>
                  <a:pt x="2679" y="3203"/>
                </a:lnTo>
                <a:lnTo>
                  <a:pt x="2608" y="3025"/>
                </a:lnTo>
                <a:lnTo>
                  <a:pt x="2608" y="2930"/>
                </a:lnTo>
                <a:lnTo>
                  <a:pt x="2620" y="2834"/>
                </a:lnTo>
                <a:lnTo>
                  <a:pt x="2679" y="2668"/>
                </a:lnTo>
                <a:lnTo>
                  <a:pt x="2810" y="2525"/>
                </a:lnTo>
                <a:lnTo>
                  <a:pt x="2977" y="2453"/>
                </a:lnTo>
                <a:lnTo>
                  <a:pt x="3084" y="2441"/>
                </a:lnTo>
                <a:close/>
                <a:moveTo>
                  <a:pt x="9133" y="2751"/>
                </a:moveTo>
                <a:lnTo>
                  <a:pt x="8907" y="2846"/>
                </a:lnTo>
                <a:lnTo>
                  <a:pt x="8799" y="2989"/>
                </a:lnTo>
                <a:lnTo>
                  <a:pt x="8788" y="3096"/>
                </a:lnTo>
                <a:lnTo>
                  <a:pt x="8811" y="3227"/>
                </a:lnTo>
                <a:lnTo>
                  <a:pt x="9002" y="3406"/>
                </a:lnTo>
                <a:lnTo>
                  <a:pt x="9121" y="3418"/>
                </a:lnTo>
                <a:lnTo>
                  <a:pt x="9181" y="3418"/>
                </a:lnTo>
                <a:lnTo>
                  <a:pt x="9276" y="3406"/>
                </a:lnTo>
                <a:lnTo>
                  <a:pt x="9371" y="3406"/>
                </a:lnTo>
                <a:lnTo>
                  <a:pt x="9538" y="3489"/>
                </a:lnTo>
                <a:lnTo>
                  <a:pt x="9681" y="3620"/>
                </a:lnTo>
                <a:lnTo>
                  <a:pt x="9764" y="3787"/>
                </a:lnTo>
                <a:lnTo>
                  <a:pt x="9764" y="3894"/>
                </a:lnTo>
                <a:lnTo>
                  <a:pt x="9776" y="6942"/>
                </a:lnTo>
                <a:lnTo>
                  <a:pt x="9764" y="7168"/>
                </a:lnTo>
                <a:lnTo>
                  <a:pt x="9704" y="7585"/>
                </a:lnTo>
                <a:lnTo>
                  <a:pt x="9585" y="7990"/>
                </a:lnTo>
                <a:lnTo>
                  <a:pt x="9407" y="8371"/>
                </a:lnTo>
                <a:lnTo>
                  <a:pt x="9181" y="8716"/>
                </a:lnTo>
                <a:lnTo>
                  <a:pt x="8907" y="9026"/>
                </a:lnTo>
                <a:lnTo>
                  <a:pt x="8585" y="9288"/>
                </a:lnTo>
                <a:lnTo>
                  <a:pt x="8240" y="9502"/>
                </a:lnTo>
                <a:lnTo>
                  <a:pt x="8049" y="9585"/>
                </a:lnTo>
                <a:lnTo>
                  <a:pt x="7954" y="9621"/>
                </a:lnTo>
                <a:lnTo>
                  <a:pt x="7847" y="9788"/>
                </a:lnTo>
                <a:lnTo>
                  <a:pt x="7835" y="9883"/>
                </a:lnTo>
                <a:lnTo>
                  <a:pt x="7859" y="10014"/>
                </a:lnTo>
                <a:lnTo>
                  <a:pt x="8037" y="10193"/>
                </a:lnTo>
                <a:lnTo>
                  <a:pt x="8168" y="10205"/>
                </a:lnTo>
                <a:lnTo>
                  <a:pt x="8299" y="10181"/>
                </a:lnTo>
                <a:lnTo>
                  <a:pt x="8776" y="9943"/>
                </a:lnTo>
                <a:lnTo>
                  <a:pt x="9169" y="9657"/>
                </a:lnTo>
                <a:lnTo>
                  <a:pt x="9573" y="9276"/>
                </a:lnTo>
                <a:lnTo>
                  <a:pt x="9943" y="8764"/>
                </a:lnTo>
                <a:lnTo>
                  <a:pt x="10240" y="8145"/>
                </a:lnTo>
                <a:lnTo>
                  <a:pt x="10407" y="7383"/>
                </a:lnTo>
                <a:lnTo>
                  <a:pt x="10419" y="6942"/>
                </a:lnTo>
                <a:lnTo>
                  <a:pt x="10419" y="3894"/>
                </a:lnTo>
                <a:lnTo>
                  <a:pt x="10407" y="3656"/>
                </a:lnTo>
                <a:lnTo>
                  <a:pt x="10228" y="3251"/>
                </a:lnTo>
                <a:lnTo>
                  <a:pt x="9919" y="2941"/>
                </a:lnTo>
                <a:lnTo>
                  <a:pt x="9502" y="2763"/>
                </a:lnTo>
                <a:lnTo>
                  <a:pt x="9276" y="2751"/>
                </a:lnTo>
                <a:close/>
                <a:moveTo>
                  <a:pt x="3084" y="1798"/>
                </a:moveTo>
                <a:lnTo>
                  <a:pt x="2834" y="1810"/>
                </a:lnTo>
                <a:lnTo>
                  <a:pt x="2441" y="1977"/>
                </a:lnTo>
                <a:lnTo>
                  <a:pt x="2108" y="2346"/>
                </a:lnTo>
                <a:lnTo>
                  <a:pt x="2048" y="2477"/>
                </a:lnTo>
                <a:lnTo>
                  <a:pt x="1917" y="2453"/>
                </a:lnTo>
                <a:lnTo>
                  <a:pt x="1786" y="2441"/>
                </a:lnTo>
                <a:lnTo>
                  <a:pt x="1572" y="2453"/>
                </a:lnTo>
                <a:lnTo>
                  <a:pt x="1191" y="2608"/>
                </a:lnTo>
                <a:lnTo>
                  <a:pt x="1036" y="2727"/>
                </a:lnTo>
                <a:lnTo>
                  <a:pt x="941" y="2822"/>
                </a:lnTo>
                <a:lnTo>
                  <a:pt x="751" y="3120"/>
                </a:lnTo>
                <a:lnTo>
                  <a:pt x="667" y="3406"/>
                </a:lnTo>
                <a:lnTo>
                  <a:pt x="655" y="3584"/>
                </a:lnTo>
                <a:lnTo>
                  <a:pt x="655" y="3715"/>
                </a:lnTo>
                <a:lnTo>
                  <a:pt x="691" y="3846"/>
                </a:lnTo>
                <a:lnTo>
                  <a:pt x="512" y="3930"/>
                </a:lnTo>
                <a:lnTo>
                  <a:pt x="250" y="4168"/>
                </a:lnTo>
                <a:lnTo>
                  <a:pt x="84" y="4454"/>
                </a:lnTo>
                <a:lnTo>
                  <a:pt x="12" y="4739"/>
                </a:lnTo>
                <a:lnTo>
                  <a:pt x="0" y="4882"/>
                </a:lnTo>
                <a:lnTo>
                  <a:pt x="24" y="5109"/>
                </a:lnTo>
                <a:lnTo>
                  <a:pt x="191" y="5525"/>
                </a:lnTo>
                <a:lnTo>
                  <a:pt x="334" y="5692"/>
                </a:lnTo>
                <a:lnTo>
                  <a:pt x="524" y="5882"/>
                </a:lnTo>
                <a:lnTo>
                  <a:pt x="358" y="6013"/>
                </a:lnTo>
                <a:lnTo>
                  <a:pt x="131" y="6299"/>
                </a:lnTo>
                <a:lnTo>
                  <a:pt x="12" y="6704"/>
                </a:lnTo>
                <a:lnTo>
                  <a:pt x="0" y="6835"/>
                </a:lnTo>
                <a:lnTo>
                  <a:pt x="24" y="7073"/>
                </a:lnTo>
                <a:lnTo>
                  <a:pt x="215" y="7514"/>
                </a:lnTo>
                <a:lnTo>
                  <a:pt x="393" y="7704"/>
                </a:lnTo>
                <a:lnTo>
                  <a:pt x="2525" y="9585"/>
                </a:lnTo>
                <a:lnTo>
                  <a:pt x="2763" y="9776"/>
                </a:lnTo>
                <a:lnTo>
                  <a:pt x="3287" y="10086"/>
                </a:lnTo>
                <a:lnTo>
                  <a:pt x="3846" y="10300"/>
                </a:lnTo>
                <a:lnTo>
                  <a:pt x="4454" y="10419"/>
                </a:lnTo>
                <a:lnTo>
                  <a:pt x="4751" y="10419"/>
                </a:lnTo>
                <a:lnTo>
                  <a:pt x="5120" y="10407"/>
                </a:lnTo>
                <a:lnTo>
                  <a:pt x="5799" y="10264"/>
                </a:lnTo>
                <a:lnTo>
                  <a:pt x="6406" y="10002"/>
                </a:lnTo>
                <a:lnTo>
                  <a:pt x="6942" y="9621"/>
                </a:lnTo>
                <a:lnTo>
                  <a:pt x="7394" y="9145"/>
                </a:lnTo>
                <a:lnTo>
                  <a:pt x="7752" y="8585"/>
                </a:lnTo>
                <a:lnTo>
                  <a:pt x="8002" y="7966"/>
                </a:lnTo>
                <a:lnTo>
                  <a:pt x="8133" y="7299"/>
                </a:lnTo>
                <a:lnTo>
                  <a:pt x="8145" y="6942"/>
                </a:lnTo>
                <a:lnTo>
                  <a:pt x="8145" y="3906"/>
                </a:lnTo>
                <a:lnTo>
                  <a:pt x="8121" y="3680"/>
                </a:lnTo>
                <a:lnTo>
                  <a:pt x="7954" y="3263"/>
                </a:lnTo>
                <a:lnTo>
                  <a:pt x="7645" y="2953"/>
                </a:lnTo>
                <a:lnTo>
                  <a:pt x="7228" y="2787"/>
                </a:lnTo>
                <a:lnTo>
                  <a:pt x="7002" y="2775"/>
                </a:lnTo>
                <a:lnTo>
                  <a:pt x="6763" y="2787"/>
                </a:lnTo>
                <a:lnTo>
                  <a:pt x="6359" y="2953"/>
                </a:lnTo>
                <a:lnTo>
                  <a:pt x="6049" y="3263"/>
                </a:lnTo>
                <a:lnTo>
                  <a:pt x="5870" y="3680"/>
                </a:lnTo>
                <a:lnTo>
                  <a:pt x="5859" y="3906"/>
                </a:lnTo>
                <a:lnTo>
                  <a:pt x="5859" y="4096"/>
                </a:lnTo>
                <a:lnTo>
                  <a:pt x="3930" y="2144"/>
                </a:lnTo>
                <a:lnTo>
                  <a:pt x="3751" y="1989"/>
                </a:lnTo>
                <a:lnTo>
                  <a:pt x="3322" y="1810"/>
                </a:lnTo>
                <a:lnTo>
                  <a:pt x="3084" y="1798"/>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60"/>
          <p:cNvSpPr/>
          <p:nvPr/>
        </p:nvSpPr>
        <p:spPr>
          <a:xfrm>
            <a:off x="1576150" y="2720045"/>
            <a:ext cx="509567" cy="582083"/>
          </a:xfrm>
          <a:custGeom>
            <a:avLst/>
            <a:gdLst/>
            <a:ahLst/>
            <a:cxnLst/>
            <a:rect l="l" t="t" r="r" b="b"/>
            <a:pathLst>
              <a:path w="9121" h="10419" extrusionOk="0">
                <a:moveTo>
                  <a:pt x="4573" y="6192"/>
                </a:moveTo>
                <a:lnTo>
                  <a:pt x="4442" y="6204"/>
                </a:lnTo>
                <a:lnTo>
                  <a:pt x="4263" y="6383"/>
                </a:lnTo>
                <a:lnTo>
                  <a:pt x="4251" y="6514"/>
                </a:lnTo>
                <a:lnTo>
                  <a:pt x="4251" y="8466"/>
                </a:lnTo>
                <a:lnTo>
                  <a:pt x="4263" y="8597"/>
                </a:lnTo>
                <a:lnTo>
                  <a:pt x="4442" y="8776"/>
                </a:lnTo>
                <a:lnTo>
                  <a:pt x="4573" y="8800"/>
                </a:lnTo>
                <a:lnTo>
                  <a:pt x="4703" y="8776"/>
                </a:lnTo>
                <a:lnTo>
                  <a:pt x="4882" y="8597"/>
                </a:lnTo>
                <a:lnTo>
                  <a:pt x="4906" y="8466"/>
                </a:lnTo>
                <a:lnTo>
                  <a:pt x="4906" y="6514"/>
                </a:lnTo>
                <a:lnTo>
                  <a:pt x="4882" y="6383"/>
                </a:lnTo>
                <a:lnTo>
                  <a:pt x="4703" y="6204"/>
                </a:lnTo>
                <a:lnTo>
                  <a:pt x="4573" y="6192"/>
                </a:lnTo>
                <a:close/>
                <a:moveTo>
                  <a:pt x="5847" y="6192"/>
                </a:moveTo>
                <a:lnTo>
                  <a:pt x="5716" y="6204"/>
                </a:lnTo>
                <a:lnTo>
                  <a:pt x="5537" y="6383"/>
                </a:lnTo>
                <a:lnTo>
                  <a:pt x="5525" y="6514"/>
                </a:lnTo>
                <a:lnTo>
                  <a:pt x="5525" y="8466"/>
                </a:lnTo>
                <a:lnTo>
                  <a:pt x="5537" y="8597"/>
                </a:lnTo>
                <a:lnTo>
                  <a:pt x="5716" y="8776"/>
                </a:lnTo>
                <a:lnTo>
                  <a:pt x="5847" y="8800"/>
                </a:lnTo>
                <a:lnTo>
                  <a:pt x="5978" y="8776"/>
                </a:lnTo>
                <a:lnTo>
                  <a:pt x="6132" y="8597"/>
                </a:lnTo>
                <a:lnTo>
                  <a:pt x="6156" y="8466"/>
                </a:lnTo>
                <a:lnTo>
                  <a:pt x="6156" y="6514"/>
                </a:lnTo>
                <a:lnTo>
                  <a:pt x="6144" y="6383"/>
                </a:lnTo>
                <a:lnTo>
                  <a:pt x="5989" y="6204"/>
                </a:lnTo>
                <a:lnTo>
                  <a:pt x="5847" y="6192"/>
                </a:lnTo>
                <a:close/>
                <a:moveTo>
                  <a:pt x="7168" y="6192"/>
                </a:moveTo>
                <a:lnTo>
                  <a:pt x="7037" y="6204"/>
                </a:lnTo>
                <a:lnTo>
                  <a:pt x="6859" y="6383"/>
                </a:lnTo>
                <a:lnTo>
                  <a:pt x="6835" y="6514"/>
                </a:lnTo>
                <a:lnTo>
                  <a:pt x="6835" y="8466"/>
                </a:lnTo>
                <a:lnTo>
                  <a:pt x="6859" y="8597"/>
                </a:lnTo>
                <a:lnTo>
                  <a:pt x="7037" y="8776"/>
                </a:lnTo>
                <a:lnTo>
                  <a:pt x="7168" y="8800"/>
                </a:lnTo>
                <a:lnTo>
                  <a:pt x="7299" y="8776"/>
                </a:lnTo>
                <a:lnTo>
                  <a:pt x="7478" y="8597"/>
                </a:lnTo>
                <a:lnTo>
                  <a:pt x="7490" y="8466"/>
                </a:lnTo>
                <a:lnTo>
                  <a:pt x="7490" y="6514"/>
                </a:lnTo>
                <a:lnTo>
                  <a:pt x="7478" y="6383"/>
                </a:lnTo>
                <a:lnTo>
                  <a:pt x="7299" y="6204"/>
                </a:lnTo>
                <a:lnTo>
                  <a:pt x="7168" y="6192"/>
                </a:lnTo>
                <a:close/>
                <a:moveTo>
                  <a:pt x="3358" y="655"/>
                </a:moveTo>
                <a:lnTo>
                  <a:pt x="3465" y="667"/>
                </a:lnTo>
                <a:lnTo>
                  <a:pt x="3679" y="751"/>
                </a:lnTo>
                <a:lnTo>
                  <a:pt x="3834" y="917"/>
                </a:lnTo>
                <a:lnTo>
                  <a:pt x="3930" y="1120"/>
                </a:lnTo>
                <a:lnTo>
                  <a:pt x="3930" y="1251"/>
                </a:lnTo>
                <a:lnTo>
                  <a:pt x="3930" y="3930"/>
                </a:lnTo>
                <a:lnTo>
                  <a:pt x="3953" y="4037"/>
                </a:lnTo>
                <a:lnTo>
                  <a:pt x="4061" y="4180"/>
                </a:lnTo>
                <a:lnTo>
                  <a:pt x="4180" y="4239"/>
                </a:lnTo>
                <a:lnTo>
                  <a:pt x="4263" y="4251"/>
                </a:lnTo>
                <a:lnTo>
                  <a:pt x="4418" y="4216"/>
                </a:lnTo>
                <a:lnTo>
                  <a:pt x="4584" y="4085"/>
                </a:lnTo>
                <a:lnTo>
                  <a:pt x="4739" y="4025"/>
                </a:lnTo>
                <a:lnTo>
                  <a:pt x="4870" y="4013"/>
                </a:lnTo>
                <a:lnTo>
                  <a:pt x="5168" y="4013"/>
                </a:lnTo>
                <a:lnTo>
                  <a:pt x="5335" y="4025"/>
                </a:lnTo>
                <a:lnTo>
                  <a:pt x="5537" y="4144"/>
                </a:lnTo>
                <a:lnTo>
                  <a:pt x="5668" y="4311"/>
                </a:lnTo>
                <a:lnTo>
                  <a:pt x="5823" y="4430"/>
                </a:lnTo>
                <a:lnTo>
                  <a:pt x="5930" y="4442"/>
                </a:lnTo>
                <a:lnTo>
                  <a:pt x="6037" y="4430"/>
                </a:lnTo>
                <a:lnTo>
                  <a:pt x="6228" y="4335"/>
                </a:lnTo>
                <a:lnTo>
                  <a:pt x="6370" y="4323"/>
                </a:lnTo>
                <a:lnTo>
                  <a:pt x="6763" y="4323"/>
                </a:lnTo>
                <a:lnTo>
                  <a:pt x="6942" y="4382"/>
                </a:lnTo>
                <a:lnTo>
                  <a:pt x="7144" y="4549"/>
                </a:lnTo>
                <a:lnTo>
                  <a:pt x="7228" y="4716"/>
                </a:lnTo>
                <a:lnTo>
                  <a:pt x="7275" y="4811"/>
                </a:lnTo>
                <a:lnTo>
                  <a:pt x="7466" y="4918"/>
                </a:lnTo>
                <a:lnTo>
                  <a:pt x="7585" y="4930"/>
                </a:lnTo>
                <a:lnTo>
                  <a:pt x="7883" y="4930"/>
                </a:lnTo>
                <a:lnTo>
                  <a:pt x="8002" y="4942"/>
                </a:lnTo>
                <a:lnTo>
                  <a:pt x="8216" y="5025"/>
                </a:lnTo>
                <a:lnTo>
                  <a:pt x="8371" y="5192"/>
                </a:lnTo>
                <a:lnTo>
                  <a:pt x="8454" y="5394"/>
                </a:lnTo>
                <a:lnTo>
                  <a:pt x="8466" y="5513"/>
                </a:lnTo>
                <a:lnTo>
                  <a:pt x="8466" y="7966"/>
                </a:lnTo>
                <a:lnTo>
                  <a:pt x="8466" y="8133"/>
                </a:lnTo>
                <a:lnTo>
                  <a:pt x="8406" y="8454"/>
                </a:lnTo>
                <a:lnTo>
                  <a:pt x="8287" y="8752"/>
                </a:lnTo>
                <a:lnTo>
                  <a:pt x="8121" y="9026"/>
                </a:lnTo>
                <a:lnTo>
                  <a:pt x="8014" y="9145"/>
                </a:lnTo>
                <a:lnTo>
                  <a:pt x="7787" y="9359"/>
                </a:lnTo>
                <a:lnTo>
                  <a:pt x="7240" y="9669"/>
                </a:lnTo>
                <a:lnTo>
                  <a:pt x="6906" y="9740"/>
                </a:lnTo>
                <a:lnTo>
                  <a:pt x="6823" y="9764"/>
                </a:lnTo>
                <a:lnTo>
                  <a:pt x="6751" y="9776"/>
                </a:lnTo>
                <a:lnTo>
                  <a:pt x="4334" y="9776"/>
                </a:lnTo>
                <a:lnTo>
                  <a:pt x="4061" y="9764"/>
                </a:lnTo>
                <a:lnTo>
                  <a:pt x="3537" y="9633"/>
                </a:lnTo>
                <a:lnTo>
                  <a:pt x="3060" y="9395"/>
                </a:lnTo>
                <a:lnTo>
                  <a:pt x="2656" y="9050"/>
                </a:lnTo>
                <a:lnTo>
                  <a:pt x="2477" y="8835"/>
                </a:lnTo>
                <a:lnTo>
                  <a:pt x="750" y="6502"/>
                </a:lnTo>
                <a:lnTo>
                  <a:pt x="703" y="6442"/>
                </a:lnTo>
                <a:lnTo>
                  <a:pt x="655" y="6287"/>
                </a:lnTo>
                <a:lnTo>
                  <a:pt x="655" y="6204"/>
                </a:lnTo>
                <a:lnTo>
                  <a:pt x="667" y="6061"/>
                </a:lnTo>
                <a:lnTo>
                  <a:pt x="834" y="5811"/>
                </a:lnTo>
                <a:lnTo>
                  <a:pt x="1024" y="5704"/>
                </a:lnTo>
                <a:lnTo>
                  <a:pt x="1155" y="5692"/>
                </a:lnTo>
                <a:lnTo>
                  <a:pt x="1310" y="5704"/>
                </a:lnTo>
                <a:lnTo>
                  <a:pt x="1512" y="5823"/>
                </a:lnTo>
                <a:lnTo>
                  <a:pt x="1560" y="5894"/>
                </a:lnTo>
                <a:lnTo>
                  <a:pt x="2179" y="6728"/>
                </a:lnTo>
                <a:lnTo>
                  <a:pt x="2239" y="6787"/>
                </a:lnTo>
                <a:lnTo>
                  <a:pt x="2370" y="6859"/>
                </a:lnTo>
                <a:lnTo>
                  <a:pt x="2525" y="6859"/>
                </a:lnTo>
                <a:lnTo>
                  <a:pt x="2644" y="6787"/>
                </a:lnTo>
                <a:lnTo>
                  <a:pt x="2739" y="6633"/>
                </a:lnTo>
                <a:lnTo>
                  <a:pt x="2751" y="6537"/>
                </a:lnTo>
                <a:lnTo>
                  <a:pt x="2751" y="1251"/>
                </a:lnTo>
                <a:lnTo>
                  <a:pt x="2763" y="1120"/>
                </a:lnTo>
                <a:lnTo>
                  <a:pt x="2858" y="917"/>
                </a:lnTo>
                <a:lnTo>
                  <a:pt x="3025" y="751"/>
                </a:lnTo>
                <a:lnTo>
                  <a:pt x="3227" y="667"/>
                </a:lnTo>
                <a:lnTo>
                  <a:pt x="3358" y="655"/>
                </a:lnTo>
                <a:close/>
                <a:moveTo>
                  <a:pt x="3358" y="1"/>
                </a:moveTo>
                <a:lnTo>
                  <a:pt x="3096" y="24"/>
                </a:lnTo>
                <a:lnTo>
                  <a:pt x="2656" y="203"/>
                </a:lnTo>
                <a:lnTo>
                  <a:pt x="2310" y="548"/>
                </a:lnTo>
                <a:lnTo>
                  <a:pt x="2120" y="989"/>
                </a:lnTo>
                <a:lnTo>
                  <a:pt x="2096" y="1239"/>
                </a:lnTo>
                <a:lnTo>
                  <a:pt x="2096" y="5549"/>
                </a:lnTo>
                <a:lnTo>
                  <a:pt x="2084" y="5501"/>
                </a:lnTo>
                <a:lnTo>
                  <a:pt x="1965" y="5347"/>
                </a:lnTo>
                <a:lnTo>
                  <a:pt x="1632" y="5132"/>
                </a:lnTo>
                <a:lnTo>
                  <a:pt x="1334" y="5049"/>
                </a:lnTo>
                <a:lnTo>
                  <a:pt x="1155" y="5037"/>
                </a:lnTo>
                <a:lnTo>
                  <a:pt x="1000" y="5049"/>
                </a:lnTo>
                <a:lnTo>
                  <a:pt x="739" y="5109"/>
                </a:lnTo>
                <a:lnTo>
                  <a:pt x="417" y="5299"/>
                </a:lnTo>
                <a:lnTo>
                  <a:pt x="143" y="5656"/>
                </a:lnTo>
                <a:lnTo>
                  <a:pt x="12" y="6037"/>
                </a:lnTo>
                <a:lnTo>
                  <a:pt x="0" y="6204"/>
                </a:lnTo>
                <a:lnTo>
                  <a:pt x="12" y="6383"/>
                </a:lnTo>
                <a:lnTo>
                  <a:pt x="131" y="6740"/>
                </a:lnTo>
                <a:lnTo>
                  <a:pt x="238" y="6906"/>
                </a:lnTo>
                <a:lnTo>
                  <a:pt x="1953" y="9228"/>
                </a:lnTo>
                <a:lnTo>
                  <a:pt x="2179" y="9490"/>
                </a:lnTo>
                <a:lnTo>
                  <a:pt x="2703" y="9931"/>
                </a:lnTo>
                <a:lnTo>
                  <a:pt x="3322" y="10240"/>
                </a:lnTo>
                <a:lnTo>
                  <a:pt x="3989" y="10407"/>
                </a:lnTo>
                <a:lnTo>
                  <a:pt x="4334" y="10419"/>
                </a:lnTo>
                <a:lnTo>
                  <a:pt x="6751" y="10419"/>
                </a:lnTo>
                <a:lnTo>
                  <a:pt x="6918" y="10407"/>
                </a:lnTo>
                <a:lnTo>
                  <a:pt x="7061" y="10371"/>
                </a:lnTo>
                <a:lnTo>
                  <a:pt x="7263" y="10336"/>
                </a:lnTo>
                <a:lnTo>
                  <a:pt x="7656" y="10193"/>
                </a:lnTo>
                <a:lnTo>
                  <a:pt x="8025" y="9990"/>
                </a:lnTo>
                <a:lnTo>
                  <a:pt x="8347" y="9740"/>
                </a:lnTo>
                <a:lnTo>
                  <a:pt x="8490" y="9585"/>
                </a:lnTo>
                <a:lnTo>
                  <a:pt x="8633" y="9419"/>
                </a:lnTo>
                <a:lnTo>
                  <a:pt x="8871" y="9050"/>
                </a:lnTo>
                <a:lnTo>
                  <a:pt x="9026" y="8633"/>
                </a:lnTo>
                <a:lnTo>
                  <a:pt x="9109" y="8192"/>
                </a:lnTo>
                <a:lnTo>
                  <a:pt x="9121" y="7966"/>
                </a:lnTo>
                <a:lnTo>
                  <a:pt x="9121" y="5513"/>
                </a:lnTo>
                <a:lnTo>
                  <a:pt x="9109" y="5263"/>
                </a:lnTo>
                <a:lnTo>
                  <a:pt x="8918" y="4823"/>
                </a:lnTo>
                <a:lnTo>
                  <a:pt x="8585" y="4477"/>
                </a:lnTo>
                <a:lnTo>
                  <a:pt x="8145" y="4287"/>
                </a:lnTo>
                <a:lnTo>
                  <a:pt x="7883" y="4275"/>
                </a:lnTo>
                <a:lnTo>
                  <a:pt x="7740" y="4275"/>
                </a:lnTo>
                <a:lnTo>
                  <a:pt x="7644" y="4144"/>
                </a:lnTo>
                <a:lnTo>
                  <a:pt x="7418" y="3918"/>
                </a:lnTo>
                <a:lnTo>
                  <a:pt x="7144" y="3751"/>
                </a:lnTo>
                <a:lnTo>
                  <a:pt x="6847" y="3668"/>
                </a:lnTo>
                <a:lnTo>
                  <a:pt x="6370" y="3668"/>
                </a:lnTo>
                <a:lnTo>
                  <a:pt x="6204" y="3680"/>
                </a:lnTo>
                <a:lnTo>
                  <a:pt x="6025" y="3715"/>
                </a:lnTo>
                <a:lnTo>
                  <a:pt x="5847" y="3561"/>
                </a:lnTo>
                <a:lnTo>
                  <a:pt x="5406" y="3382"/>
                </a:lnTo>
                <a:lnTo>
                  <a:pt x="5168" y="3358"/>
                </a:lnTo>
                <a:lnTo>
                  <a:pt x="4870" y="3358"/>
                </a:lnTo>
                <a:lnTo>
                  <a:pt x="4727" y="3370"/>
                </a:lnTo>
                <a:lnTo>
                  <a:pt x="4584" y="3394"/>
                </a:lnTo>
                <a:lnTo>
                  <a:pt x="4584" y="1239"/>
                </a:lnTo>
                <a:lnTo>
                  <a:pt x="4573" y="989"/>
                </a:lnTo>
                <a:lnTo>
                  <a:pt x="4382" y="548"/>
                </a:lnTo>
                <a:lnTo>
                  <a:pt x="4049" y="203"/>
                </a:lnTo>
                <a:lnTo>
                  <a:pt x="3608" y="24"/>
                </a:lnTo>
                <a:lnTo>
                  <a:pt x="335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60"/>
          <p:cNvSpPr/>
          <p:nvPr/>
        </p:nvSpPr>
        <p:spPr>
          <a:xfrm>
            <a:off x="2658394" y="2720045"/>
            <a:ext cx="582083" cy="582083"/>
          </a:xfrm>
          <a:custGeom>
            <a:avLst/>
            <a:gdLst/>
            <a:ahLst/>
            <a:cxnLst/>
            <a:rect l="l" t="t" r="r" b="b"/>
            <a:pathLst>
              <a:path w="10419" h="10419" extrusionOk="0">
                <a:moveTo>
                  <a:pt x="4037" y="655"/>
                </a:moveTo>
                <a:lnTo>
                  <a:pt x="4216" y="679"/>
                </a:lnTo>
                <a:lnTo>
                  <a:pt x="4442" y="822"/>
                </a:lnTo>
                <a:lnTo>
                  <a:pt x="4549" y="977"/>
                </a:lnTo>
                <a:lnTo>
                  <a:pt x="4585" y="1084"/>
                </a:lnTo>
                <a:lnTo>
                  <a:pt x="5609" y="5109"/>
                </a:lnTo>
                <a:lnTo>
                  <a:pt x="5656" y="5228"/>
                </a:lnTo>
                <a:lnTo>
                  <a:pt x="5835" y="5370"/>
                </a:lnTo>
                <a:lnTo>
                  <a:pt x="5954" y="5382"/>
                </a:lnTo>
                <a:lnTo>
                  <a:pt x="6073" y="5359"/>
                </a:lnTo>
                <a:lnTo>
                  <a:pt x="6264" y="5216"/>
                </a:lnTo>
                <a:lnTo>
                  <a:pt x="6311" y="5097"/>
                </a:lnTo>
                <a:lnTo>
                  <a:pt x="7002" y="1703"/>
                </a:lnTo>
                <a:lnTo>
                  <a:pt x="7026" y="1596"/>
                </a:lnTo>
                <a:lnTo>
                  <a:pt x="7133" y="1417"/>
                </a:lnTo>
                <a:lnTo>
                  <a:pt x="7288" y="1310"/>
                </a:lnTo>
                <a:lnTo>
                  <a:pt x="7466" y="1251"/>
                </a:lnTo>
                <a:lnTo>
                  <a:pt x="7657" y="1251"/>
                </a:lnTo>
                <a:lnTo>
                  <a:pt x="7871" y="1322"/>
                </a:lnTo>
                <a:lnTo>
                  <a:pt x="8026" y="1477"/>
                </a:lnTo>
                <a:lnTo>
                  <a:pt x="8121" y="1679"/>
                </a:lnTo>
                <a:lnTo>
                  <a:pt x="8133" y="1810"/>
                </a:lnTo>
                <a:lnTo>
                  <a:pt x="8133" y="1894"/>
                </a:lnTo>
                <a:lnTo>
                  <a:pt x="8121" y="1965"/>
                </a:lnTo>
                <a:lnTo>
                  <a:pt x="7502" y="5013"/>
                </a:lnTo>
                <a:lnTo>
                  <a:pt x="7490" y="5049"/>
                </a:lnTo>
                <a:lnTo>
                  <a:pt x="7490" y="5085"/>
                </a:lnTo>
                <a:lnTo>
                  <a:pt x="7514" y="5204"/>
                </a:lnTo>
                <a:lnTo>
                  <a:pt x="7680" y="5359"/>
                </a:lnTo>
                <a:lnTo>
                  <a:pt x="7800" y="5370"/>
                </a:lnTo>
                <a:lnTo>
                  <a:pt x="7895" y="5370"/>
                </a:lnTo>
                <a:lnTo>
                  <a:pt x="8050" y="5251"/>
                </a:lnTo>
                <a:lnTo>
                  <a:pt x="8085" y="5144"/>
                </a:lnTo>
                <a:lnTo>
                  <a:pt x="8633" y="2870"/>
                </a:lnTo>
                <a:lnTo>
                  <a:pt x="8657" y="2751"/>
                </a:lnTo>
                <a:lnTo>
                  <a:pt x="8764" y="2584"/>
                </a:lnTo>
                <a:lnTo>
                  <a:pt x="8907" y="2477"/>
                </a:lnTo>
                <a:lnTo>
                  <a:pt x="9085" y="2430"/>
                </a:lnTo>
                <a:lnTo>
                  <a:pt x="9169" y="2418"/>
                </a:lnTo>
                <a:lnTo>
                  <a:pt x="9276" y="2430"/>
                </a:lnTo>
                <a:lnTo>
                  <a:pt x="9490" y="2501"/>
                </a:lnTo>
                <a:lnTo>
                  <a:pt x="9657" y="2644"/>
                </a:lnTo>
                <a:lnTo>
                  <a:pt x="9752" y="2858"/>
                </a:lnTo>
                <a:lnTo>
                  <a:pt x="9764" y="2977"/>
                </a:lnTo>
                <a:lnTo>
                  <a:pt x="9764" y="3049"/>
                </a:lnTo>
                <a:lnTo>
                  <a:pt x="9752" y="3132"/>
                </a:lnTo>
                <a:lnTo>
                  <a:pt x="8490" y="8407"/>
                </a:lnTo>
                <a:lnTo>
                  <a:pt x="8407" y="8692"/>
                </a:lnTo>
                <a:lnTo>
                  <a:pt x="8085" y="9181"/>
                </a:lnTo>
                <a:lnTo>
                  <a:pt x="7633" y="9538"/>
                </a:lnTo>
                <a:lnTo>
                  <a:pt x="7085" y="9728"/>
                </a:lnTo>
                <a:lnTo>
                  <a:pt x="6787" y="9752"/>
                </a:lnTo>
                <a:lnTo>
                  <a:pt x="4430" y="9752"/>
                </a:lnTo>
                <a:lnTo>
                  <a:pt x="4204" y="9740"/>
                </a:lnTo>
                <a:lnTo>
                  <a:pt x="3775" y="9657"/>
                </a:lnTo>
                <a:lnTo>
                  <a:pt x="3370" y="9502"/>
                </a:lnTo>
                <a:lnTo>
                  <a:pt x="3001" y="9264"/>
                </a:lnTo>
                <a:lnTo>
                  <a:pt x="2846" y="9109"/>
                </a:lnTo>
                <a:lnTo>
                  <a:pt x="846" y="7240"/>
                </a:lnTo>
                <a:lnTo>
                  <a:pt x="751" y="7133"/>
                </a:lnTo>
                <a:lnTo>
                  <a:pt x="667" y="6930"/>
                </a:lnTo>
                <a:lnTo>
                  <a:pt x="655" y="6823"/>
                </a:lnTo>
                <a:lnTo>
                  <a:pt x="667" y="6716"/>
                </a:lnTo>
                <a:lnTo>
                  <a:pt x="763" y="6502"/>
                </a:lnTo>
                <a:lnTo>
                  <a:pt x="917" y="6335"/>
                </a:lnTo>
                <a:lnTo>
                  <a:pt x="1132" y="6240"/>
                </a:lnTo>
                <a:lnTo>
                  <a:pt x="1251" y="6228"/>
                </a:lnTo>
                <a:lnTo>
                  <a:pt x="1346" y="6240"/>
                </a:lnTo>
                <a:lnTo>
                  <a:pt x="1537" y="6323"/>
                </a:lnTo>
                <a:lnTo>
                  <a:pt x="1620" y="6394"/>
                </a:lnTo>
                <a:lnTo>
                  <a:pt x="2727" y="7454"/>
                </a:lnTo>
                <a:lnTo>
                  <a:pt x="2787" y="7490"/>
                </a:lnTo>
                <a:lnTo>
                  <a:pt x="2906" y="7490"/>
                </a:lnTo>
                <a:lnTo>
                  <a:pt x="3001" y="7395"/>
                </a:lnTo>
                <a:lnTo>
                  <a:pt x="3001" y="7335"/>
                </a:lnTo>
                <a:lnTo>
                  <a:pt x="3001" y="6942"/>
                </a:lnTo>
                <a:lnTo>
                  <a:pt x="2882" y="6180"/>
                </a:lnTo>
                <a:lnTo>
                  <a:pt x="2787" y="5799"/>
                </a:lnTo>
                <a:lnTo>
                  <a:pt x="1989" y="3168"/>
                </a:lnTo>
                <a:lnTo>
                  <a:pt x="1965" y="3072"/>
                </a:lnTo>
                <a:lnTo>
                  <a:pt x="1953" y="2977"/>
                </a:lnTo>
                <a:lnTo>
                  <a:pt x="1953" y="2858"/>
                </a:lnTo>
                <a:lnTo>
                  <a:pt x="2060" y="2656"/>
                </a:lnTo>
                <a:lnTo>
                  <a:pt x="2227" y="2501"/>
                </a:lnTo>
                <a:lnTo>
                  <a:pt x="2441" y="2430"/>
                </a:lnTo>
                <a:lnTo>
                  <a:pt x="2549" y="2430"/>
                </a:lnTo>
                <a:lnTo>
                  <a:pt x="2715" y="2441"/>
                </a:lnTo>
                <a:lnTo>
                  <a:pt x="2942" y="2572"/>
                </a:lnTo>
                <a:lnTo>
                  <a:pt x="3049" y="2739"/>
                </a:lnTo>
                <a:lnTo>
                  <a:pt x="3084" y="2834"/>
                </a:lnTo>
                <a:lnTo>
                  <a:pt x="3763" y="5144"/>
                </a:lnTo>
                <a:lnTo>
                  <a:pt x="3823" y="5251"/>
                </a:lnTo>
                <a:lnTo>
                  <a:pt x="3989" y="5370"/>
                </a:lnTo>
                <a:lnTo>
                  <a:pt x="4073" y="5382"/>
                </a:lnTo>
                <a:lnTo>
                  <a:pt x="4204" y="5359"/>
                </a:lnTo>
                <a:lnTo>
                  <a:pt x="4382" y="5204"/>
                </a:lnTo>
                <a:lnTo>
                  <a:pt x="4406" y="5073"/>
                </a:lnTo>
                <a:lnTo>
                  <a:pt x="4406" y="5025"/>
                </a:lnTo>
                <a:lnTo>
                  <a:pt x="4394" y="4978"/>
                </a:lnTo>
                <a:lnTo>
                  <a:pt x="3465" y="1370"/>
                </a:lnTo>
                <a:lnTo>
                  <a:pt x="3454" y="1286"/>
                </a:lnTo>
                <a:lnTo>
                  <a:pt x="3442" y="1203"/>
                </a:lnTo>
                <a:lnTo>
                  <a:pt x="3454" y="1084"/>
                </a:lnTo>
                <a:lnTo>
                  <a:pt x="3549" y="882"/>
                </a:lnTo>
                <a:lnTo>
                  <a:pt x="3715" y="739"/>
                </a:lnTo>
                <a:lnTo>
                  <a:pt x="3930" y="667"/>
                </a:lnTo>
                <a:lnTo>
                  <a:pt x="4037" y="655"/>
                </a:lnTo>
                <a:close/>
                <a:moveTo>
                  <a:pt x="4025" y="1"/>
                </a:moveTo>
                <a:lnTo>
                  <a:pt x="3858" y="12"/>
                </a:lnTo>
                <a:lnTo>
                  <a:pt x="3573" y="84"/>
                </a:lnTo>
                <a:lnTo>
                  <a:pt x="3334" y="203"/>
                </a:lnTo>
                <a:lnTo>
                  <a:pt x="3144" y="370"/>
                </a:lnTo>
                <a:lnTo>
                  <a:pt x="2930" y="667"/>
                </a:lnTo>
                <a:lnTo>
                  <a:pt x="2811" y="1072"/>
                </a:lnTo>
                <a:lnTo>
                  <a:pt x="2799" y="1227"/>
                </a:lnTo>
                <a:lnTo>
                  <a:pt x="2799" y="1382"/>
                </a:lnTo>
                <a:lnTo>
                  <a:pt x="2834" y="1537"/>
                </a:lnTo>
                <a:lnTo>
                  <a:pt x="2906" y="1834"/>
                </a:lnTo>
                <a:lnTo>
                  <a:pt x="2727" y="1787"/>
                </a:lnTo>
                <a:lnTo>
                  <a:pt x="2549" y="1775"/>
                </a:lnTo>
                <a:lnTo>
                  <a:pt x="2322" y="1787"/>
                </a:lnTo>
                <a:lnTo>
                  <a:pt x="1906" y="1953"/>
                </a:lnTo>
                <a:lnTo>
                  <a:pt x="1548" y="2275"/>
                </a:lnTo>
                <a:lnTo>
                  <a:pt x="1382" y="2596"/>
                </a:lnTo>
                <a:lnTo>
                  <a:pt x="1322" y="2858"/>
                </a:lnTo>
                <a:lnTo>
                  <a:pt x="1322" y="3001"/>
                </a:lnTo>
                <a:lnTo>
                  <a:pt x="1382" y="3394"/>
                </a:lnTo>
                <a:lnTo>
                  <a:pt x="1894" y="5061"/>
                </a:lnTo>
                <a:lnTo>
                  <a:pt x="2168" y="6049"/>
                </a:lnTo>
                <a:lnTo>
                  <a:pt x="2060" y="5942"/>
                </a:lnTo>
                <a:lnTo>
                  <a:pt x="1870" y="5787"/>
                </a:lnTo>
                <a:lnTo>
                  <a:pt x="1441" y="5621"/>
                </a:lnTo>
                <a:lnTo>
                  <a:pt x="1227" y="5609"/>
                </a:lnTo>
                <a:lnTo>
                  <a:pt x="965" y="5632"/>
                </a:lnTo>
                <a:lnTo>
                  <a:pt x="524" y="5811"/>
                </a:lnTo>
                <a:lnTo>
                  <a:pt x="203" y="6144"/>
                </a:lnTo>
                <a:lnTo>
                  <a:pt x="12" y="6585"/>
                </a:lnTo>
                <a:lnTo>
                  <a:pt x="1" y="6835"/>
                </a:lnTo>
                <a:lnTo>
                  <a:pt x="12" y="7085"/>
                </a:lnTo>
                <a:lnTo>
                  <a:pt x="203" y="7538"/>
                </a:lnTo>
                <a:lnTo>
                  <a:pt x="382" y="7728"/>
                </a:lnTo>
                <a:lnTo>
                  <a:pt x="2382" y="9609"/>
                </a:lnTo>
                <a:lnTo>
                  <a:pt x="2596" y="9800"/>
                </a:lnTo>
                <a:lnTo>
                  <a:pt x="3073" y="10097"/>
                </a:lnTo>
                <a:lnTo>
                  <a:pt x="3585" y="10312"/>
                </a:lnTo>
                <a:lnTo>
                  <a:pt x="4144" y="10407"/>
                </a:lnTo>
                <a:lnTo>
                  <a:pt x="4430" y="10419"/>
                </a:lnTo>
                <a:lnTo>
                  <a:pt x="6990" y="10419"/>
                </a:lnTo>
                <a:lnTo>
                  <a:pt x="7395" y="10347"/>
                </a:lnTo>
                <a:lnTo>
                  <a:pt x="7764" y="10217"/>
                </a:lnTo>
                <a:lnTo>
                  <a:pt x="8109" y="10026"/>
                </a:lnTo>
                <a:lnTo>
                  <a:pt x="8419" y="9776"/>
                </a:lnTo>
                <a:lnTo>
                  <a:pt x="8693" y="9478"/>
                </a:lnTo>
                <a:lnTo>
                  <a:pt x="8907" y="9145"/>
                </a:lnTo>
                <a:lnTo>
                  <a:pt x="9062" y="8776"/>
                </a:lnTo>
                <a:lnTo>
                  <a:pt x="9121" y="8573"/>
                </a:lnTo>
                <a:lnTo>
                  <a:pt x="10383" y="3287"/>
                </a:lnTo>
                <a:lnTo>
                  <a:pt x="10407" y="3144"/>
                </a:lnTo>
                <a:lnTo>
                  <a:pt x="10419" y="3001"/>
                </a:lnTo>
                <a:lnTo>
                  <a:pt x="10407" y="2834"/>
                </a:lnTo>
                <a:lnTo>
                  <a:pt x="10312" y="2513"/>
                </a:lnTo>
                <a:lnTo>
                  <a:pt x="10228" y="2358"/>
                </a:lnTo>
                <a:lnTo>
                  <a:pt x="10133" y="2215"/>
                </a:lnTo>
                <a:lnTo>
                  <a:pt x="9883" y="1989"/>
                </a:lnTo>
                <a:lnTo>
                  <a:pt x="9609" y="1846"/>
                </a:lnTo>
                <a:lnTo>
                  <a:pt x="9324" y="1775"/>
                </a:lnTo>
                <a:lnTo>
                  <a:pt x="9181" y="1775"/>
                </a:lnTo>
                <a:lnTo>
                  <a:pt x="8978" y="1787"/>
                </a:lnTo>
                <a:lnTo>
                  <a:pt x="8788" y="1846"/>
                </a:lnTo>
                <a:lnTo>
                  <a:pt x="8776" y="1644"/>
                </a:lnTo>
                <a:lnTo>
                  <a:pt x="8657" y="1275"/>
                </a:lnTo>
                <a:lnTo>
                  <a:pt x="8431" y="953"/>
                </a:lnTo>
                <a:lnTo>
                  <a:pt x="8121" y="727"/>
                </a:lnTo>
                <a:lnTo>
                  <a:pt x="7930" y="655"/>
                </a:lnTo>
                <a:lnTo>
                  <a:pt x="7728" y="596"/>
                </a:lnTo>
                <a:lnTo>
                  <a:pt x="7538" y="584"/>
                </a:lnTo>
                <a:lnTo>
                  <a:pt x="7288" y="608"/>
                </a:lnTo>
                <a:lnTo>
                  <a:pt x="6871" y="798"/>
                </a:lnTo>
                <a:lnTo>
                  <a:pt x="6585" y="1096"/>
                </a:lnTo>
                <a:lnTo>
                  <a:pt x="6406" y="1429"/>
                </a:lnTo>
                <a:lnTo>
                  <a:pt x="6359" y="1572"/>
                </a:lnTo>
                <a:lnTo>
                  <a:pt x="5930" y="3704"/>
                </a:lnTo>
                <a:lnTo>
                  <a:pt x="5216" y="929"/>
                </a:lnTo>
                <a:lnTo>
                  <a:pt x="5144" y="727"/>
                </a:lnTo>
                <a:lnTo>
                  <a:pt x="4918" y="382"/>
                </a:lnTo>
                <a:lnTo>
                  <a:pt x="4609" y="143"/>
                </a:lnTo>
                <a:lnTo>
                  <a:pt x="4227" y="12"/>
                </a:lnTo>
                <a:lnTo>
                  <a:pt x="402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60"/>
          <p:cNvSpPr/>
          <p:nvPr/>
        </p:nvSpPr>
        <p:spPr>
          <a:xfrm>
            <a:off x="7057931" y="2720045"/>
            <a:ext cx="727786" cy="582083"/>
          </a:xfrm>
          <a:custGeom>
            <a:avLst/>
            <a:gdLst/>
            <a:ahLst/>
            <a:cxnLst/>
            <a:rect l="l" t="t" r="r" b="b"/>
            <a:pathLst>
              <a:path w="13027" h="10419" extrusionOk="0">
                <a:moveTo>
                  <a:pt x="6526" y="1"/>
                </a:moveTo>
                <a:lnTo>
                  <a:pt x="6407" y="24"/>
                </a:lnTo>
                <a:lnTo>
                  <a:pt x="6204" y="203"/>
                </a:lnTo>
                <a:lnTo>
                  <a:pt x="6180" y="334"/>
                </a:lnTo>
                <a:lnTo>
                  <a:pt x="6180" y="691"/>
                </a:lnTo>
                <a:lnTo>
                  <a:pt x="5990" y="727"/>
                </a:lnTo>
                <a:lnTo>
                  <a:pt x="5645" y="870"/>
                </a:lnTo>
                <a:lnTo>
                  <a:pt x="5395" y="1096"/>
                </a:lnTo>
                <a:lnTo>
                  <a:pt x="5228" y="1394"/>
                </a:lnTo>
                <a:lnTo>
                  <a:pt x="5180" y="1560"/>
                </a:lnTo>
                <a:lnTo>
                  <a:pt x="5168" y="1727"/>
                </a:lnTo>
                <a:lnTo>
                  <a:pt x="5192" y="2025"/>
                </a:lnTo>
                <a:lnTo>
                  <a:pt x="5299" y="2251"/>
                </a:lnTo>
                <a:lnTo>
                  <a:pt x="5454" y="2441"/>
                </a:lnTo>
                <a:lnTo>
                  <a:pt x="5740" y="2656"/>
                </a:lnTo>
                <a:lnTo>
                  <a:pt x="6169" y="2822"/>
                </a:lnTo>
                <a:lnTo>
                  <a:pt x="6335" y="2882"/>
                </a:lnTo>
                <a:lnTo>
                  <a:pt x="6490" y="2918"/>
                </a:lnTo>
                <a:lnTo>
                  <a:pt x="6740" y="3001"/>
                </a:lnTo>
                <a:lnTo>
                  <a:pt x="7097" y="3132"/>
                </a:lnTo>
                <a:lnTo>
                  <a:pt x="7288" y="3275"/>
                </a:lnTo>
                <a:lnTo>
                  <a:pt x="7335" y="3442"/>
                </a:lnTo>
                <a:lnTo>
                  <a:pt x="7323" y="3537"/>
                </a:lnTo>
                <a:lnTo>
                  <a:pt x="7288" y="3656"/>
                </a:lnTo>
                <a:lnTo>
                  <a:pt x="7109" y="3823"/>
                </a:lnTo>
                <a:lnTo>
                  <a:pt x="6847" y="3894"/>
                </a:lnTo>
                <a:lnTo>
                  <a:pt x="6514" y="3906"/>
                </a:lnTo>
                <a:lnTo>
                  <a:pt x="6347" y="3882"/>
                </a:lnTo>
                <a:lnTo>
                  <a:pt x="6038" y="3811"/>
                </a:lnTo>
                <a:lnTo>
                  <a:pt x="5692" y="3704"/>
                </a:lnTo>
                <a:lnTo>
                  <a:pt x="5597" y="3656"/>
                </a:lnTo>
                <a:lnTo>
                  <a:pt x="5478" y="3632"/>
                </a:lnTo>
                <a:lnTo>
                  <a:pt x="5252" y="3739"/>
                </a:lnTo>
                <a:lnTo>
                  <a:pt x="5180" y="3858"/>
                </a:lnTo>
                <a:lnTo>
                  <a:pt x="5156" y="3989"/>
                </a:lnTo>
                <a:lnTo>
                  <a:pt x="5264" y="4216"/>
                </a:lnTo>
                <a:lnTo>
                  <a:pt x="5383" y="4275"/>
                </a:lnTo>
                <a:lnTo>
                  <a:pt x="5490" y="4311"/>
                </a:lnTo>
                <a:lnTo>
                  <a:pt x="5835" y="4430"/>
                </a:lnTo>
                <a:lnTo>
                  <a:pt x="6180" y="4513"/>
                </a:lnTo>
                <a:lnTo>
                  <a:pt x="6180" y="4882"/>
                </a:lnTo>
                <a:lnTo>
                  <a:pt x="6204" y="5013"/>
                </a:lnTo>
                <a:lnTo>
                  <a:pt x="6383" y="5192"/>
                </a:lnTo>
                <a:lnTo>
                  <a:pt x="6514" y="5216"/>
                </a:lnTo>
                <a:lnTo>
                  <a:pt x="6645" y="5192"/>
                </a:lnTo>
                <a:lnTo>
                  <a:pt x="6823" y="5013"/>
                </a:lnTo>
                <a:lnTo>
                  <a:pt x="6835" y="4882"/>
                </a:lnTo>
                <a:lnTo>
                  <a:pt x="6835" y="4549"/>
                </a:lnTo>
                <a:lnTo>
                  <a:pt x="7050" y="4525"/>
                </a:lnTo>
                <a:lnTo>
                  <a:pt x="7443" y="4382"/>
                </a:lnTo>
                <a:lnTo>
                  <a:pt x="7728" y="4156"/>
                </a:lnTo>
                <a:lnTo>
                  <a:pt x="7919" y="3846"/>
                </a:lnTo>
                <a:lnTo>
                  <a:pt x="7966" y="3656"/>
                </a:lnTo>
                <a:lnTo>
                  <a:pt x="7990" y="3489"/>
                </a:lnTo>
                <a:lnTo>
                  <a:pt x="7955" y="3192"/>
                </a:lnTo>
                <a:lnTo>
                  <a:pt x="7859" y="2953"/>
                </a:lnTo>
                <a:lnTo>
                  <a:pt x="7693" y="2763"/>
                </a:lnTo>
                <a:lnTo>
                  <a:pt x="7383" y="2549"/>
                </a:lnTo>
                <a:lnTo>
                  <a:pt x="6895" y="2358"/>
                </a:lnTo>
                <a:lnTo>
                  <a:pt x="6669" y="2299"/>
                </a:lnTo>
                <a:lnTo>
                  <a:pt x="6526" y="2251"/>
                </a:lnTo>
                <a:lnTo>
                  <a:pt x="6288" y="2179"/>
                </a:lnTo>
                <a:lnTo>
                  <a:pt x="5978" y="2048"/>
                </a:lnTo>
                <a:lnTo>
                  <a:pt x="5847" y="1918"/>
                </a:lnTo>
                <a:lnTo>
                  <a:pt x="5811" y="1763"/>
                </a:lnTo>
                <a:lnTo>
                  <a:pt x="5823" y="1679"/>
                </a:lnTo>
                <a:lnTo>
                  <a:pt x="5859" y="1560"/>
                </a:lnTo>
                <a:lnTo>
                  <a:pt x="6038" y="1394"/>
                </a:lnTo>
                <a:lnTo>
                  <a:pt x="6311" y="1310"/>
                </a:lnTo>
                <a:lnTo>
                  <a:pt x="6633" y="1310"/>
                </a:lnTo>
                <a:lnTo>
                  <a:pt x="6800" y="1334"/>
                </a:lnTo>
                <a:lnTo>
                  <a:pt x="7002" y="1370"/>
                </a:lnTo>
                <a:lnTo>
                  <a:pt x="7288" y="1465"/>
                </a:lnTo>
                <a:lnTo>
                  <a:pt x="7419" y="1489"/>
                </a:lnTo>
                <a:lnTo>
                  <a:pt x="7633" y="1382"/>
                </a:lnTo>
                <a:lnTo>
                  <a:pt x="7693" y="1263"/>
                </a:lnTo>
                <a:lnTo>
                  <a:pt x="7728" y="1132"/>
                </a:lnTo>
                <a:lnTo>
                  <a:pt x="7609" y="905"/>
                </a:lnTo>
                <a:lnTo>
                  <a:pt x="7502" y="846"/>
                </a:lnTo>
                <a:lnTo>
                  <a:pt x="7169" y="739"/>
                </a:lnTo>
                <a:lnTo>
                  <a:pt x="6907" y="691"/>
                </a:lnTo>
                <a:lnTo>
                  <a:pt x="6871" y="679"/>
                </a:lnTo>
                <a:lnTo>
                  <a:pt x="6835" y="679"/>
                </a:lnTo>
                <a:lnTo>
                  <a:pt x="6835" y="334"/>
                </a:lnTo>
                <a:lnTo>
                  <a:pt x="6811" y="203"/>
                </a:lnTo>
                <a:lnTo>
                  <a:pt x="6645" y="24"/>
                </a:lnTo>
                <a:lnTo>
                  <a:pt x="6526" y="1"/>
                </a:lnTo>
                <a:close/>
                <a:moveTo>
                  <a:pt x="989" y="1298"/>
                </a:moveTo>
                <a:lnTo>
                  <a:pt x="787" y="1310"/>
                </a:lnTo>
                <a:lnTo>
                  <a:pt x="429" y="1465"/>
                </a:lnTo>
                <a:lnTo>
                  <a:pt x="168" y="1727"/>
                </a:lnTo>
                <a:lnTo>
                  <a:pt x="13" y="2072"/>
                </a:lnTo>
                <a:lnTo>
                  <a:pt x="1" y="2263"/>
                </a:lnTo>
                <a:lnTo>
                  <a:pt x="13" y="6383"/>
                </a:lnTo>
                <a:lnTo>
                  <a:pt x="25" y="6549"/>
                </a:lnTo>
                <a:lnTo>
                  <a:pt x="132" y="6859"/>
                </a:lnTo>
                <a:lnTo>
                  <a:pt x="227" y="6990"/>
                </a:lnTo>
                <a:lnTo>
                  <a:pt x="2406" y="9705"/>
                </a:lnTo>
                <a:lnTo>
                  <a:pt x="2525" y="9907"/>
                </a:lnTo>
                <a:lnTo>
                  <a:pt x="2585" y="10145"/>
                </a:lnTo>
                <a:lnTo>
                  <a:pt x="2620" y="10252"/>
                </a:lnTo>
                <a:lnTo>
                  <a:pt x="2799" y="10383"/>
                </a:lnTo>
                <a:lnTo>
                  <a:pt x="2906" y="10395"/>
                </a:lnTo>
                <a:lnTo>
                  <a:pt x="2977" y="10395"/>
                </a:lnTo>
                <a:lnTo>
                  <a:pt x="3108" y="10324"/>
                </a:lnTo>
                <a:lnTo>
                  <a:pt x="3204" y="10217"/>
                </a:lnTo>
                <a:lnTo>
                  <a:pt x="3239" y="10074"/>
                </a:lnTo>
                <a:lnTo>
                  <a:pt x="3228" y="10002"/>
                </a:lnTo>
                <a:lnTo>
                  <a:pt x="3180" y="9812"/>
                </a:lnTo>
                <a:lnTo>
                  <a:pt x="3025" y="9454"/>
                </a:lnTo>
                <a:lnTo>
                  <a:pt x="2906" y="9300"/>
                </a:lnTo>
                <a:lnTo>
                  <a:pt x="739" y="6585"/>
                </a:lnTo>
                <a:lnTo>
                  <a:pt x="679" y="6514"/>
                </a:lnTo>
                <a:lnTo>
                  <a:pt x="668" y="6394"/>
                </a:lnTo>
                <a:lnTo>
                  <a:pt x="656" y="2263"/>
                </a:lnTo>
                <a:lnTo>
                  <a:pt x="656" y="2191"/>
                </a:lnTo>
                <a:lnTo>
                  <a:pt x="703" y="2060"/>
                </a:lnTo>
                <a:lnTo>
                  <a:pt x="858" y="1953"/>
                </a:lnTo>
                <a:lnTo>
                  <a:pt x="1096" y="1953"/>
                </a:lnTo>
                <a:lnTo>
                  <a:pt x="1239" y="2072"/>
                </a:lnTo>
                <a:lnTo>
                  <a:pt x="1299" y="2191"/>
                </a:lnTo>
                <a:lnTo>
                  <a:pt x="1299" y="2275"/>
                </a:lnTo>
                <a:lnTo>
                  <a:pt x="1311" y="5978"/>
                </a:lnTo>
                <a:lnTo>
                  <a:pt x="2632" y="7549"/>
                </a:lnTo>
                <a:lnTo>
                  <a:pt x="2775" y="7704"/>
                </a:lnTo>
                <a:lnTo>
                  <a:pt x="3085" y="7883"/>
                </a:lnTo>
                <a:lnTo>
                  <a:pt x="3394" y="7919"/>
                </a:lnTo>
                <a:lnTo>
                  <a:pt x="3692" y="7835"/>
                </a:lnTo>
                <a:lnTo>
                  <a:pt x="3942" y="7668"/>
                </a:lnTo>
                <a:lnTo>
                  <a:pt x="4121" y="7430"/>
                </a:lnTo>
                <a:lnTo>
                  <a:pt x="4192" y="7145"/>
                </a:lnTo>
                <a:lnTo>
                  <a:pt x="4144" y="6835"/>
                </a:lnTo>
                <a:lnTo>
                  <a:pt x="4061" y="6692"/>
                </a:lnTo>
                <a:lnTo>
                  <a:pt x="4061" y="6680"/>
                </a:lnTo>
                <a:lnTo>
                  <a:pt x="4049" y="6668"/>
                </a:lnTo>
                <a:lnTo>
                  <a:pt x="3430" y="5835"/>
                </a:lnTo>
                <a:lnTo>
                  <a:pt x="3370" y="5716"/>
                </a:lnTo>
                <a:lnTo>
                  <a:pt x="3406" y="5478"/>
                </a:lnTo>
                <a:lnTo>
                  <a:pt x="3501" y="5382"/>
                </a:lnTo>
                <a:lnTo>
                  <a:pt x="3620" y="5311"/>
                </a:lnTo>
                <a:lnTo>
                  <a:pt x="3871" y="5347"/>
                </a:lnTo>
                <a:lnTo>
                  <a:pt x="3966" y="5454"/>
                </a:lnTo>
                <a:lnTo>
                  <a:pt x="4823" y="6633"/>
                </a:lnTo>
                <a:lnTo>
                  <a:pt x="5002" y="6906"/>
                </a:lnTo>
                <a:lnTo>
                  <a:pt x="5204" y="7502"/>
                </a:lnTo>
                <a:lnTo>
                  <a:pt x="5216" y="7823"/>
                </a:lnTo>
                <a:lnTo>
                  <a:pt x="5216" y="10097"/>
                </a:lnTo>
                <a:lnTo>
                  <a:pt x="5240" y="10228"/>
                </a:lnTo>
                <a:lnTo>
                  <a:pt x="5406" y="10407"/>
                </a:lnTo>
                <a:lnTo>
                  <a:pt x="5537" y="10419"/>
                </a:lnTo>
                <a:lnTo>
                  <a:pt x="5668" y="10407"/>
                </a:lnTo>
                <a:lnTo>
                  <a:pt x="5847" y="10228"/>
                </a:lnTo>
                <a:lnTo>
                  <a:pt x="5871" y="10097"/>
                </a:lnTo>
                <a:lnTo>
                  <a:pt x="5871" y="7823"/>
                </a:lnTo>
                <a:lnTo>
                  <a:pt x="5859" y="7609"/>
                </a:lnTo>
                <a:lnTo>
                  <a:pt x="5799" y="7192"/>
                </a:lnTo>
                <a:lnTo>
                  <a:pt x="5668" y="6799"/>
                </a:lnTo>
                <a:lnTo>
                  <a:pt x="5466" y="6430"/>
                </a:lnTo>
                <a:lnTo>
                  <a:pt x="5347" y="6252"/>
                </a:lnTo>
                <a:lnTo>
                  <a:pt x="4490" y="5061"/>
                </a:lnTo>
                <a:lnTo>
                  <a:pt x="4359" y="4918"/>
                </a:lnTo>
                <a:lnTo>
                  <a:pt x="4013" y="4716"/>
                </a:lnTo>
                <a:lnTo>
                  <a:pt x="3597" y="4644"/>
                </a:lnTo>
                <a:lnTo>
                  <a:pt x="3275" y="4739"/>
                </a:lnTo>
                <a:lnTo>
                  <a:pt x="3073" y="4882"/>
                </a:lnTo>
                <a:lnTo>
                  <a:pt x="2966" y="4978"/>
                </a:lnTo>
                <a:lnTo>
                  <a:pt x="2858" y="5120"/>
                </a:lnTo>
                <a:lnTo>
                  <a:pt x="2739" y="5430"/>
                </a:lnTo>
                <a:lnTo>
                  <a:pt x="2727" y="5763"/>
                </a:lnTo>
                <a:lnTo>
                  <a:pt x="2823" y="6085"/>
                </a:lnTo>
                <a:lnTo>
                  <a:pt x="2918" y="6228"/>
                </a:lnTo>
                <a:lnTo>
                  <a:pt x="3501" y="7026"/>
                </a:lnTo>
                <a:lnTo>
                  <a:pt x="3537" y="7097"/>
                </a:lnTo>
                <a:lnTo>
                  <a:pt x="3513" y="7228"/>
                </a:lnTo>
                <a:lnTo>
                  <a:pt x="3406" y="7299"/>
                </a:lnTo>
                <a:lnTo>
                  <a:pt x="3287" y="7299"/>
                </a:lnTo>
                <a:lnTo>
                  <a:pt x="3228" y="7252"/>
                </a:lnTo>
                <a:lnTo>
                  <a:pt x="1965" y="5751"/>
                </a:lnTo>
                <a:lnTo>
                  <a:pt x="1954" y="2310"/>
                </a:lnTo>
                <a:lnTo>
                  <a:pt x="1942" y="2120"/>
                </a:lnTo>
                <a:lnTo>
                  <a:pt x="1787" y="1763"/>
                </a:lnTo>
                <a:lnTo>
                  <a:pt x="1525" y="1477"/>
                </a:lnTo>
                <a:lnTo>
                  <a:pt x="1191" y="1322"/>
                </a:lnTo>
                <a:lnTo>
                  <a:pt x="989" y="1298"/>
                </a:lnTo>
                <a:close/>
                <a:moveTo>
                  <a:pt x="12015" y="1286"/>
                </a:moveTo>
                <a:lnTo>
                  <a:pt x="11824" y="1298"/>
                </a:lnTo>
                <a:lnTo>
                  <a:pt x="11479" y="1465"/>
                </a:lnTo>
                <a:lnTo>
                  <a:pt x="11217" y="1739"/>
                </a:lnTo>
                <a:lnTo>
                  <a:pt x="11074" y="2096"/>
                </a:lnTo>
                <a:lnTo>
                  <a:pt x="11050" y="2299"/>
                </a:lnTo>
                <a:lnTo>
                  <a:pt x="11074" y="5740"/>
                </a:lnTo>
                <a:lnTo>
                  <a:pt x="9812" y="7228"/>
                </a:lnTo>
                <a:lnTo>
                  <a:pt x="9752" y="7276"/>
                </a:lnTo>
                <a:lnTo>
                  <a:pt x="9621" y="7287"/>
                </a:lnTo>
                <a:lnTo>
                  <a:pt x="9514" y="7204"/>
                </a:lnTo>
                <a:lnTo>
                  <a:pt x="9490" y="7073"/>
                </a:lnTo>
                <a:lnTo>
                  <a:pt x="9526" y="7014"/>
                </a:lnTo>
                <a:lnTo>
                  <a:pt x="10110" y="6228"/>
                </a:lnTo>
                <a:lnTo>
                  <a:pt x="10205" y="6085"/>
                </a:lnTo>
                <a:lnTo>
                  <a:pt x="10300" y="5763"/>
                </a:lnTo>
                <a:lnTo>
                  <a:pt x="10288" y="5430"/>
                </a:lnTo>
                <a:lnTo>
                  <a:pt x="10169" y="5120"/>
                </a:lnTo>
                <a:lnTo>
                  <a:pt x="10062" y="4978"/>
                </a:lnTo>
                <a:lnTo>
                  <a:pt x="9967" y="4882"/>
                </a:lnTo>
                <a:lnTo>
                  <a:pt x="9752" y="4751"/>
                </a:lnTo>
                <a:lnTo>
                  <a:pt x="9431" y="4656"/>
                </a:lnTo>
                <a:lnTo>
                  <a:pt x="9014" y="4716"/>
                </a:lnTo>
                <a:lnTo>
                  <a:pt x="8669" y="4918"/>
                </a:lnTo>
                <a:lnTo>
                  <a:pt x="8550" y="5061"/>
                </a:lnTo>
                <a:lnTo>
                  <a:pt x="7681" y="6252"/>
                </a:lnTo>
                <a:lnTo>
                  <a:pt x="7562" y="6418"/>
                </a:lnTo>
                <a:lnTo>
                  <a:pt x="7371" y="6799"/>
                </a:lnTo>
                <a:lnTo>
                  <a:pt x="7240" y="7192"/>
                </a:lnTo>
                <a:lnTo>
                  <a:pt x="7169" y="7609"/>
                </a:lnTo>
                <a:lnTo>
                  <a:pt x="7169" y="7811"/>
                </a:lnTo>
                <a:lnTo>
                  <a:pt x="7169" y="10097"/>
                </a:lnTo>
                <a:lnTo>
                  <a:pt x="7181" y="10228"/>
                </a:lnTo>
                <a:lnTo>
                  <a:pt x="7359" y="10395"/>
                </a:lnTo>
                <a:lnTo>
                  <a:pt x="7490" y="10419"/>
                </a:lnTo>
                <a:lnTo>
                  <a:pt x="7621" y="10395"/>
                </a:lnTo>
                <a:lnTo>
                  <a:pt x="7800" y="10228"/>
                </a:lnTo>
                <a:lnTo>
                  <a:pt x="7812" y="10097"/>
                </a:lnTo>
                <a:lnTo>
                  <a:pt x="7812" y="7811"/>
                </a:lnTo>
                <a:lnTo>
                  <a:pt x="7835" y="7502"/>
                </a:lnTo>
                <a:lnTo>
                  <a:pt x="8026" y="6906"/>
                </a:lnTo>
                <a:lnTo>
                  <a:pt x="8216" y="6633"/>
                </a:lnTo>
                <a:lnTo>
                  <a:pt x="9074" y="5442"/>
                </a:lnTo>
                <a:lnTo>
                  <a:pt x="9169" y="5347"/>
                </a:lnTo>
                <a:lnTo>
                  <a:pt x="9419" y="5311"/>
                </a:lnTo>
                <a:lnTo>
                  <a:pt x="9526" y="5370"/>
                </a:lnTo>
                <a:lnTo>
                  <a:pt x="9633" y="5478"/>
                </a:lnTo>
                <a:lnTo>
                  <a:pt x="9657" y="5716"/>
                </a:lnTo>
                <a:lnTo>
                  <a:pt x="9598" y="5823"/>
                </a:lnTo>
                <a:lnTo>
                  <a:pt x="8978" y="6692"/>
                </a:lnTo>
                <a:lnTo>
                  <a:pt x="8967" y="6692"/>
                </a:lnTo>
                <a:lnTo>
                  <a:pt x="8967" y="6704"/>
                </a:lnTo>
                <a:lnTo>
                  <a:pt x="8883" y="6859"/>
                </a:lnTo>
                <a:lnTo>
                  <a:pt x="8836" y="7156"/>
                </a:lnTo>
                <a:lnTo>
                  <a:pt x="8907" y="7442"/>
                </a:lnTo>
                <a:lnTo>
                  <a:pt x="9086" y="7680"/>
                </a:lnTo>
                <a:lnTo>
                  <a:pt x="9336" y="7859"/>
                </a:lnTo>
                <a:lnTo>
                  <a:pt x="9633" y="7930"/>
                </a:lnTo>
                <a:lnTo>
                  <a:pt x="9955" y="7895"/>
                </a:lnTo>
                <a:lnTo>
                  <a:pt x="10264" y="7716"/>
                </a:lnTo>
                <a:lnTo>
                  <a:pt x="10407" y="7561"/>
                </a:lnTo>
                <a:lnTo>
                  <a:pt x="11717" y="5990"/>
                </a:lnTo>
                <a:lnTo>
                  <a:pt x="11705" y="2299"/>
                </a:lnTo>
                <a:lnTo>
                  <a:pt x="11717" y="2215"/>
                </a:lnTo>
                <a:lnTo>
                  <a:pt x="11765" y="2084"/>
                </a:lnTo>
                <a:lnTo>
                  <a:pt x="11908" y="1965"/>
                </a:lnTo>
                <a:lnTo>
                  <a:pt x="12158" y="1965"/>
                </a:lnTo>
                <a:lnTo>
                  <a:pt x="12300" y="2084"/>
                </a:lnTo>
                <a:lnTo>
                  <a:pt x="12348" y="2203"/>
                </a:lnTo>
                <a:lnTo>
                  <a:pt x="12360" y="2275"/>
                </a:lnTo>
                <a:lnTo>
                  <a:pt x="12372" y="6394"/>
                </a:lnTo>
                <a:lnTo>
                  <a:pt x="12360" y="6502"/>
                </a:lnTo>
                <a:lnTo>
                  <a:pt x="12300" y="6597"/>
                </a:lnTo>
                <a:lnTo>
                  <a:pt x="10122" y="9324"/>
                </a:lnTo>
                <a:lnTo>
                  <a:pt x="10014" y="9466"/>
                </a:lnTo>
                <a:lnTo>
                  <a:pt x="9860" y="9824"/>
                </a:lnTo>
                <a:lnTo>
                  <a:pt x="9812" y="10026"/>
                </a:lnTo>
                <a:lnTo>
                  <a:pt x="9800" y="10097"/>
                </a:lnTo>
                <a:lnTo>
                  <a:pt x="9836" y="10240"/>
                </a:lnTo>
                <a:lnTo>
                  <a:pt x="9919" y="10347"/>
                </a:lnTo>
                <a:lnTo>
                  <a:pt x="10050" y="10407"/>
                </a:lnTo>
                <a:lnTo>
                  <a:pt x="10133" y="10419"/>
                </a:lnTo>
                <a:lnTo>
                  <a:pt x="10241" y="10407"/>
                </a:lnTo>
                <a:lnTo>
                  <a:pt x="10407" y="10276"/>
                </a:lnTo>
                <a:lnTo>
                  <a:pt x="10443" y="10169"/>
                </a:lnTo>
                <a:lnTo>
                  <a:pt x="10514" y="9919"/>
                </a:lnTo>
                <a:lnTo>
                  <a:pt x="10634" y="9728"/>
                </a:lnTo>
                <a:lnTo>
                  <a:pt x="12812" y="7002"/>
                </a:lnTo>
                <a:lnTo>
                  <a:pt x="12908" y="6871"/>
                </a:lnTo>
                <a:lnTo>
                  <a:pt x="13015" y="6561"/>
                </a:lnTo>
                <a:lnTo>
                  <a:pt x="13027" y="6394"/>
                </a:lnTo>
                <a:lnTo>
                  <a:pt x="13003" y="2263"/>
                </a:lnTo>
                <a:lnTo>
                  <a:pt x="12991" y="2060"/>
                </a:lnTo>
                <a:lnTo>
                  <a:pt x="12836" y="1703"/>
                </a:lnTo>
                <a:lnTo>
                  <a:pt x="12574" y="1441"/>
                </a:lnTo>
                <a:lnTo>
                  <a:pt x="12217" y="1298"/>
                </a:lnTo>
                <a:lnTo>
                  <a:pt x="12015" y="12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60"/>
          <p:cNvSpPr/>
          <p:nvPr/>
        </p:nvSpPr>
        <p:spPr>
          <a:xfrm>
            <a:off x="8176153" y="2720045"/>
            <a:ext cx="727786" cy="582083"/>
          </a:xfrm>
          <a:custGeom>
            <a:avLst/>
            <a:gdLst/>
            <a:ahLst/>
            <a:cxnLst/>
            <a:rect l="l" t="t" r="r" b="b"/>
            <a:pathLst>
              <a:path w="13027" h="10419" extrusionOk="0">
                <a:moveTo>
                  <a:pt x="8049" y="655"/>
                </a:moveTo>
                <a:lnTo>
                  <a:pt x="8323" y="763"/>
                </a:lnTo>
                <a:lnTo>
                  <a:pt x="8454" y="858"/>
                </a:lnTo>
                <a:lnTo>
                  <a:pt x="8621" y="1025"/>
                </a:lnTo>
                <a:lnTo>
                  <a:pt x="8787" y="1406"/>
                </a:lnTo>
                <a:lnTo>
                  <a:pt x="8787" y="1810"/>
                </a:lnTo>
                <a:lnTo>
                  <a:pt x="8644" y="2179"/>
                </a:lnTo>
                <a:lnTo>
                  <a:pt x="8525" y="2322"/>
                </a:lnTo>
                <a:lnTo>
                  <a:pt x="6501" y="4430"/>
                </a:lnTo>
                <a:lnTo>
                  <a:pt x="4477" y="2322"/>
                </a:lnTo>
                <a:lnTo>
                  <a:pt x="4358" y="2179"/>
                </a:lnTo>
                <a:lnTo>
                  <a:pt x="4227" y="1810"/>
                </a:lnTo>
                <a:lnTo>
                  <a:pt x="4227" y="1406"/>
                </a:lnTo>
                <a:lnTo>
                  <a:pt x="4394" y="1025"/>
                </a:lnTo>
                <a:lnTo>
                  <a:pt x="4560" y="858"/>
                </a:lnTo>
                <a:lnTo>
                  <a:pt x="4691" y="763"/>
                </a:lnTo>
                <a:lnTo>
                  <a:pt x="4965" y="667"/>
                </a:lnTo>
                <a:lnTo>
                  <a:pt x="5096" y="655"/>
                </a:lnTo>
                <a:lnTo>
                  <a:pt x="5310" y="667"/>
                </a:lnTo>
                <a:lnTo>
                  <a:pt x="5680" y="846"/>
                </a:lnTo>
                <a:lnTo>
                  <a:pt x="5822" y="977"/>
                </a:lnTo>
                <a:lnTo>
                  <a:pt x="6513" y="1691"/>
                </a:lnTo>
                <a:lnTo>
                  <a:pt x="7192" y="977"/>
                </a:lnTo>
                <a:lnTo>
                  <a:pt x="7335" y="846"/>
                </a:lnTo>
                <a:lnTo>
                  <a:pt x="7704" y="667"/>
                </a:lnTo>
                <a:lnTo>
                  <a:pt x="7918" y="655"/>
                </a:lnTo>
                <a:close/>
                <a:moveTo>
                  <a:pt x="5084" y="1"/>
                </a:moveTo>
                <a:lnTo>
                  <a:pt x="4846" y="12"/>
                </a:lnTo>
                <a:lnTo>
                  <a:pt x="4370" y="191"/>
                </a:lnTo>
                <a:lnTo>
                  <a:pt x="4132" y="358"/>
                </a:lnTo>
                <a:lnTo>
                  <a:pt x="4001" y="477"/>
                </a:lnTo>
                <a:lnTo>
                  <a:pt x="3798" y="751"/>
                </a:lnTo>
                <a:lnTo>
                  <a:pt x="3667" y="1060"/>
                </a:lnTo>
                <a:lnTo>
                  <a:pt x="3584" y="1382"/>
                </a:lnTo>
                <a:lnTo>
                  <a:pt x="3572" y="1715"/>
                </a:lnTo>
                <a:lnTo>
                  <a:pt x="3632" y="2048"/>
                </a:lnTo>
                <a:lnTo>
                  <a:pt x="3739" y="2358"/>
                </a:lnTo>
                <a:lnTo>
                  <a:pt x="3917" y="2644"/>
                </a:lnTo>
                <a:lnTo>
                  <a:pt x="4036" y="2775"/>
                </a:lnTo>
                <a:lnTo>
                  <a:pt x="6251" y="5097"/>
                </a:lnTo>
                <a:lnTo>
                  <a:pt x="6299" y="5156"/>
                </a:lnTo>
                <a:lnTo>
                  <a:pt x="6442" y="5204"/>
                </a:lnTo>
                <a:lnTo>
                  <a:pt x="6573" y="5204"/>
                </a:lnTo>
                <a:lnTo>
                  <a:pt x="6715" y="5156"/>
                </a:lnTo>
                <a:lnTo>
                  <a:pt x="6763" y="5097"/>
                </a:lnTo>
                <a:lnTo>
                  <a:pt x="8966" y="2775"/>
                </a:lnTo>
                <a:lnTo>
                  <a:pt x="9085" y="2644"/>
                </a:lnTo>
                <a:lnTo>
                  <a:pt x="9275" y="2358"/>
                </a:lnTo>
                <a:lnTo>
                  <a:pt x="9383" y="2048"/>
                </a:lnTo>
                <a:lnTo>
                  <a:pt x="9442" y="1715"/>
                </a:lnTo>
                <a:lnTo>
                  <a:pt x="9430" y="1382"/>
                </a:lnTo>
                <a:lnTo>
                  <a:pt x="9347" y="1060"/>
                </a:lnTo>
                <a:lnTo>
                  <a:pt x="9204" y="751"/>
                </a:lnTo>
                <a:lnTo>
                  <a:pt x="9002" y="477"/>
                </a:lnTo>
                <a:lnTo>
                  <a:pt x="8871" y="358"/>
                </a:lnTo>
                <a:lnTo>
                  <a:pt x="8644" y="191"/>
                </a:lnTo>
                <a:lnTo>
                  <a:pt x="8168" y="12"/>
                </a:lnTo>
                <a:lnTo>
                  <a:pt x="7930" y="1"/>
                </a:lnTo>
                <a:lnTo>
                  <a:pt x="7751" y="12"/>
                </a:lnTo>
                <a:lnTo>
                  <a:pt x="7418" y="84"/>
                </a:lnTo>
                <a:lnTo>
                  <a:pt x="7108" y="227"/>
                </a:lnTo>
                <a:lnTo>
                  <a:pt x="6846" y="405"/>
                </a:lnTo>
                <a:lnTo>
                  <a:pt x="6739" y="524"/>
                </a:lnTo>
                <a:lnTo>
                  <a:pt x="6489" y="751"/>
                </a:lnTo>
                <a:lnTo>
                  <a:pt x="6287" y="524"/>
                </a:lnTo>
                <a:lnTo>
                  <a:pt x="6168" y="405"/>
                </a:lnTo>
                <a:lnTo>
                  <a:pt x="5906" y="227"/>
                </a:lnTo>
                <a:lnTo>
                  <a:pt x="5596" y="84"/>
                </a:lnTo>
                <a:lnTo>
                  <a:pt x="5263" y="12"/>
                </a:lnTo>
                <a:lnTo>
                  <a:pt x="5084" y="1"/>
                </a:lnTo>
                <a:close/>
                <a:moveTo>
                  <a:pt x="988" y="1298"/>
                </a:moveTo>
                <a:lnTo>
                  <a:pt x="786" y="1310"/>
                </a:lnTo>
                <a:lnTo>
                  <a:pt x="429" y="1465"/>
                </a:lnTo>
                <a:lnTo>
                  <a:pt x="167" y="1727"/>
                </a:lnTo>
                <a:lnTo>
                  <a:pt x="12" y="2072"/>
                </a:lnTo>
                <a:lnTo>
                  <a:pt x="0" y="2263"/>
                </a:lnTo>
                <a:lnTo>
                  <a:pt x="12" y="6383"/>
                </a:lnTo>
                <a:lnTo>
                  <a:pt x="24" y="6549"/>
                </a:lnTo>
                <a:lnTo>
                  <a:pt x="131" y="6859"/>
                </a:lnTo>
                <a:lnTo>
                  <a:pt x="226" y="6990"/>
                </a:lnTo>
                <a:lnTo>
                  <a:pt x="2405" y="9705"/>
                </a:lnTo>
                <a:lnTo>
                  <a:pt x="2524" y="9907"/>
                </a:lnTo>
                <a:lnTo>
                  <a:pt x="2584" y="10145"/>
                </a:lnTo>
                <a:lnTo>
                  <a:pt x="2620" y="10252"/>
                </a:lnTo>
                <a:lnTo>
                  <a:pt x="2798" y="10383"/>
                </a:lnTo>
                <a:lnTo>
                  <a:pt x="2905" y="10395"/>
                </a:lnTo>
                <a:lnTo>
                  <a:pt x="2977" y="10395"/>
                </a:lnTo>
                <a:lnTo>
                  <a:pt x="3108" y="10324"/>
                </a:lnTo>
                <a:lnTo>
                  <a:pt x="3203" y="10217"/>
                </a:lnTo>
                <a:lnTo>
                  <a:pt x="3227" y="10074"/>
                </a:lnTo>
                <a:lnTo>
                  <a:pt x="3227" y="10002"/>
                </a:lnTo>
                <a:lnTo>
                  <a:pt x="3179" y="9812"/>
                </a:lnTo>
                <a:lnTo>
                  <a:pt x="3012" y="9454"/>
                </a:lnTo>
                <a:lnTo>
                  <a:pt x="2905" y="9300"/>
                </a:lnTo>
                <a:lnTo>
                  <a:pt x="738" y="6585"/>
                </a:lnTo>
                <a:lnTo>
                  <a:pt x="679" y="6514"/>
                </a:lnTo>
                <a:lnTo>
                  <a:pt x="667" y="6394"/>
                </a:lnTo>
                <a:lnTo>
                  <a:pt x="643" y="2263"/>
                </a:lnTo>
                <a:lnTo>
                  <a:pt x="655" y="2191"/>
                </a:lnTo>
                <a:lnTo>
                  <a:pt x="703" y="2060"/>
                </a:lnTo>
                <a:lnTo>
                  <a:pt x="845" y="1953"/>
                </a:lnTo>
                <a:lnTo>
                  <a:pt x="1095" y="1953"/>
                </a:lnTo>
                <a:lnTo>
                  <a:pt x="1238" y="2072"/>
                </a:lnTo>
                <a:lnTo>
                  <a:pt x="1298" y="2191"/>
                </a:lnTo>
                <a:lnTo>
                  <a:pt x="1298" y="2275"/>
                </a:lnTo>
                <a:lnTo>
                  <a:pt x="1310" y="5978"/>
                </a:lnTo>
                <a:lnTo>
                  <a:pt x="2620" y="7549"/>
                </a:lnTo>
                <a:lnTo>
                  <a:pt x="2762" y="7704"/>
                </a:lnTo>
                <a:lnTo>
                  <a:pt x="3084" y="7883"/>
                </a:lnTo>
                <a:lnTo>
                  <a:pt x="3393" y="7919"/>
                </a:lnTo>
                <a:lnTo>
                  <a:pt x="3691" y="7835"/>
                </a:lnTo>
                <a:lnTo>
                  <a:pt x="3941" y="7668"/>
                </a:lnTo>
                <a:lnTo>
                  <a:pt x="4120" y="7430"/>
                </a:lnTo>
                <a:lnTo>
                  <a:pt x="4191" y="7145"/>
                </a:lnTo>
                <a:lnTo>
                  <a:pt x="4144" y="6835"/>
                </a:lnTo>
                <a:lnTo>
                  <a:pt x="4060" y="6692"/>
                </a:lnTo>
                <a:lnTo>
                  <a:pt x="4060" y="6680"/>
                </a:lnTo>
                <a:lnTo>
                  <a:pt x="4048" y="6668"/>
                </a:lnTo>
                <a:lnTo>
                  <a:pt x="3429" y="5835"/>
                </a:lnTo>
                <a:lnTo>
                  <a:pt x="3370" y="5716"/>
                </a:lnTo>
                <a:lnTo>
                  <a:pt x="3405" y="5478"/>
                </a:lnTo>
                <a:lnTo>
                  <a:pt x="3501" y="5382"/>
                </a:lnTo>
                <a:lnTo>
                  <a:pt x="3620" y="5311"/>
                </a:lnTo>
                <a:lnTo>
                  <a:pt x="3870" y="5347"/>
                </a:lnTo>
                <a:lnTo>
                  <a:pt x="3953" y="5454"/>
                </a:lnTo>
                <a:lnTo>
                  <a:pt x="4822" y="6633"/>
                </a:lnTo>
                <a:lnTo>
                  <a:pt x="5001" y="6906"/>
                </a:lnTo>
                <a:lnTo>
                  <a:pt x="5203" y="7502"/>
                </a:lnTo>
                <a:lnTo>
                  <a:pt x="5215" y="7823"/>
                </a:lnTo>
                <a:lnTo>
                  <a:pt x="5215" y="10097"/>
                </a:lnTo>
                <a:lnTo>
                  <a:pt x="5239" y="10228"/>
                </a:lnTo>
                <a:lnTo>
                  <a:pt x="5406" y="10407"/>
                </a:lnTo>
                <a:lnTo>
                  <a:pt x="5537" y="10419"/>
                </a:lnTo>
                <a:lnTo>
                  <a:pt x="5668" y="10407"/>
                </a:lnTo>
                <a:lnTo>
                  <a:pt x="5846" y="10228"/>
                </a:lnTo>
                <a:lnTo>
                  <a:pt x="5870" y="10097"/>
                </a:lnTo>
                <a:lnTo>
                  <a:pt x="5870" y="7823"/>
                </a:lnTo>
                <a:lnTo>
                  <a:pt x="5858" y="7609"/>
                </a:lnTo>
                <a:lnTo>
                  <a:pt x="5799" y="7192"/>
                </a:lnTo>
                <a:lnTo>
                  <a:pt x="5668" y="6799"/>
                </a:lnTo>
                <a:lnTo>
                  <a:pt x="5465" y="6430"/>
                </a:lnTo>
                <a:lnTo>
                  <a:pt x="5346" y="6252"/>
                </a:lnTo>
                <a:lnTo>
                  <a:pt x="4477" y="5061"/>
                </a:lnTo>
                <a:lnTo>
                  <a:pt x="4358" y="4918"/>
                </a:lnTo>
                <a:lnTo>
                  <a:pt x="4013" y="4716"/>
                </a:lnTo>
                <a:lnTo>
                  <a:pt x="3596" y="4644"/>
                </a:lnTo>
                <a:lnTo>
                  <a:pt x="3274" y="4739"/>
                </a:lnTo>
                <a:lnTo>
                  <a:pt x="3060" y="4882"/>
                </a:lnTo>
                <a:lnTo>
                  <a:pt x="2965" y="4978"/>
                </a:lnTo>
                <a:lnTo>
                  <a:pt x="2858" y="5120"/>
                </a:lnTo>
                <a:lnTo>
                  <a:pt x="2739" y="5430"/>
                </a:lnTo>
                <a:lnTo>
                  <a:pt x="2727" y="5763"/>
                </a:lnTo>
                <a:lnTo>
                  <a:pt x="2822" y="6085"/>
                </a:lnTo>
                <a:lnTo>
                  <a:pt x="2917" y="6228"/>
                </a:lnTo>
                <a:lnTo>
                  <a:pt x="3501" y="7026"/>
                </a:lnTo>
                <a:lnTo>
                  <a:pt x="3536" y="7097"/>
                </a:lnTo>
                <a:lnTo>
                  <a:pt x="3513" y="7228"/>
                </a:lnTo>
                <a:lnTo>
                  <a:pt x="3405" y="7299"/>
                </a:lnTo>
                <a:lnTo>
                  <a:pt x="3274" y="7299"/>
                </a:lnTo>
                <a:lnTo>
                  <a:pt x="3227" y="7252"/>
                </a:lnTo>
                <a:lnTo>
                  <a:pt x="1965" y="5751"/>
                </a:lnTo>
                <a:lnTo>
                  <a:pt x="1953" y="2310"/>
                </a:lnTo>
                <a:lnTo>
                  <a:pt x="1929" y="2120"/>
                </a:lnTo>
                <a:lnTo>
                  <a:pt x="1786" y="1763"/>
                </a:lnTo>
                <a:lnTo>
                  <a:pt x="1524" y="1477"/>
                </a:lnTo>
                <a:lnTo>
                  <a:pt x="1179" y="1322"/>
                </a:lnTo>
                <a:lnTo>
                  <a:pt x="988" y="1298"/>
                </a:lnTo>
                <a:close/>
                <a:moveTo>
                  <a:pt x="12014" y="1286"/>
                </a:moveTo>
                <a:lnTo>
                  <a:pt x="11812" y="1310"/>
                </a:lnTo>
                <a:lnTo>
                  <a:pt x="11478" y="1465"/>
                </a:lnTo>
                <a:lnTo>
                  <a:pt x="11216" y="1751"/>
                </a:lnTo>
                <a:lnTo>
                  <a:pt x="11061" y="2108"/>
                </a:lnTo>
                <a:lnTo>
                  <a:pt x="11050" y="2299"/>
                </a:lnTo>
                <a:lnTo>
                  <a:pt x="11061" y="5740"/>
                </a:lnTo>
                <a:lnTo>
                  <a:pt x="9811" y="7228"/>
                </a:lnTo>
                <a:lnTo>
                  <a:pt x="9752" y="7287"/>
                </a:lnTo>
                <a:lnTo>
                  <a:pt x="9621" y="7287"/>
                </a:lnTo>
                <a:lnTo>
                  <a:pt x="9514" y="7204"/>
                </a:lnTo>
                <a:lnTo>
                  <a:pt x="9490" y="7085"/>
                </a:lnTo>
                <a:lnTo>
                  <a:pt x="9525" y="7014"/>
                </a:lnTo>
                <a:lnTo>
                  <a:pt x="10109" y="6228"/>
                </a:lnTo>
                <a:lnTo>
                  <a:pt x="10204" y="6085"/>
                </a:lnTo>
                <a:lnTo>
                  <a:pt x="10299" y="5763"/>
                </a:lnTo>
                <a:lnTo>
                  <a:pt x="10287" y="5430"/>
                </a:lnTo>
                <a:lnTo>
                  <a:pt x="10168" y="5120"/>
                </a:lnTo>
                <a:lnTo>
                  <a:pt x="10061" y="4978"/>
                </a:lnTo>
                <a:lnTo>
                  <a:pt x="9966" y="4882"/>
                </a:lnTo>
                <a:lnTo>
                  <a:pt x="9752" y="4751"/>
                </a:lnTo>
                <a:lnTo>
                  <a:pt x="9430" y="4656"/>
                </a:lnTo>
                <a:lnTo>
                  <a:pt x="9013" y="4716"/>
                </a:lnTo>
                <a:lnTo>
                  <a:pt x="8668" y="4918"/>
                </a:lnTo>
                <a:lnTo>
                  <a:pt x="8549" y="5061"/>
                </a:lnTo>
                <a:lnTo>
                  <a:pt x="7680" y="6252"/>
                </a:lnTo>
                <a:lnTo>
                  <a:pt x="7561" y="6430"/>
                </a:lnTo>
                <a:lnTo>
                  <a:pt x="7370" y="6799"/>
                </a:lnTo>
                <a:lnTo>
                  <a:pt x="7239" y="7192"/>
                </a:lnTo>
                <a:lnTo>
                  <a:pt x="7168" y="7609"/>
                </a:lnTo>
                <a:lnTo>
                  <a:pt x="7168" y="7811"/>
                </a:lnTo>
                <a:lnTo>
                  <a:pt x="7168" y="10097"/>
                </a:lnTo>
                <a:lnTo>
                  <a:pt x="7180" y="10228"/>
                </a:lnTo>
                <a:lnTo>
                  <a:pt x="7358" y="10407"/>
                </a:lnTo>
                <a:lnTo>
                  <a:pt x="7489" y="10419"/>
                </a:lnTo>
                <a:lnTo>
                  <a:pt x="7620" y="10407"/>
                </a:lnTo>
                <a:lnTo>
                  <a:pt x="7799" y="10228"/>
                </a:lnTo>
                <a:lnTo>
                  <a:pt x="7811" y="10097"/>
                </a:lnTo>
                <a:lnTo>
                  <a:pt x="7811" y="7811"/>
                </a:lnTo>
                <a:lnTo>
                  <a:pt x="7835" y="7502"/>
                </a:lnTo>
                <a:lnTo>
                  <a:pt x="8025" y="6906"/>
                </a:lnTo>
                <a:lnTo>
                  <a:pt x="8204" y="6633"/>
                </a:lnTo>
                <a:lnTo>
                  <a:pt x="9073" y="5454"/>
                </a:lnTo>
                <a:lnTo>
                  <a:pt x="9168" y="5347"/>
                </a:lnTo>
                <a:lnTo>
                  <a:pt x="9406" y="5311"/>
                </a:lnTo>
                <a:lnTo>
                  <a:pt x="9525" y="5382"/>
                </a:lnTo>
                <a:lnTo>
                  <a:pt x="9633" y="5478"/>
                </a:lnTo>
                <a:lnTo>
                  <a:pt x="9656" y="5728"/>
                </a:lnTo>
                <a:lnTo>
                  <a:pt x="9597" y="5835"/>
                </a:lnTo>
                <a:lnTo>
                  <a:pt x="8978" y="6692"/>
                </a:lnTo>
                <a:lnTo>
                  <a:pt x="8966" y="6692"/>
                </a:lnTo>
                <a:lnTo>
                  <a:pt x="8966" y="6704"/>
                </a:lnTo>
                <a:lnTo>
                  <a:pt x="8882" y="6859"/>
                </a:lnTo>
                <a:lnTo>
                  <a:pt x="8835" y="7156"/>
                </a:lnTo>
                <a:lnTo>
                  <a:pt x="8906" y="7442"/>
                </a:lnTo>
                <a:lnTo>
                  <a:pt x="9085" y="7680"/>
                </a:lnTo>
                <a:lnTo>
                  <a:pt x="9335" y="7859"/>
                </a:lnTo>
                <a:lnTo>
                  <a:pt x="9633" y="7930"/>
                </a:lnTo>
                <a:lnTo>
                  <a:pt x="9954" y="7895"/>
                </a:lnTo>
                <a:lnTo>
                  <a:pt x="10264" y="7716"/>
                </a:lnTo>
                <a:lnTo>
                  <a:pt x="10407" y="7561"/>
                </a:lnTo>
                <a:lnTo>
                  <a:pt x="11716" y="5990"/>
                </a:lnTo>
                <a:lnTo>
                  <a:pt x="11704" y="2299"/>
                </a:lnTo>
                <a:lnTo>
                  <a:pt x="11704" y="2215"/>
                </a:lnTo>
                <a:lnTo>
                  <a:pt x="11764" y="2084"/>
                </a:lnTo>
                <a:lnTo>
                  <a:pt x="11907" y="1965"/>
                </a:lnTo>
                <a:lnTo>
                  <a:pt x="12157" y="1965"/>
                </a:lnTo>
                <a:lnTo>
                  <a:pt x="12300" y="2084"/>
                </a:lnTo>
                <a:lnTo>
                  <a:pt x="12347" y="2203"/>
                </a:lnTo>
                <a:lnTo>
                  <a:pt x="12359" y="2275"/>
                </a:lnTo>
                <a:lnTo>
                  <a:pt x="12371" y="6394"/>
                </a:lnTo>
                <a:lnTo>
                  <a:pt x="12359" y="6502"/>
                </a:lnTo>
                <a:lnTo>
                  <a:pt x="12300" y="6597"/>
                </a:lnTo>
                <a:lnTo>
                  <a:pt x="10121" y="9324"/>
                </a:lnTo>
                <a:lnTo>
                  <a:pt x="10014" y="9466"/>
                </a:lnTo>
                <a:lnTo>
                  <a:pt x="9859" y="9824"/>
                </a:lnTo>
                <a:lnTo>
                  <a:pt x="9811" y="10026"/>
                </a:lnTo>
                <a:lnTo>
                  <a:pt x="9799" y="10097"/>
                </a:lnTo>
                <a:lnTo>
                  <a:pt x="9835" y="10240"/>
                </a:lnTo>
                <a:lnTo>
                  <a:pt x="9918" y="10347"/>
                </a:lnTo>
                <a:lnTo>
                  <a:pt x="10049" y="10407"/>
                </a:lnTo>
                <a:lnTo>
                  <a:pt x="10121" y="10419"/>
                </a:lnTo>
                <a:lnTo>
                  <a:pt x="10240" y="10407"/>
                </a:lnTo>
                <a:lnTo>
                  <a:pt x="10407" y="10276"/>
                </a:lnTo>
                <a:lnTo>
                  <a:pt x="10442" y="10169"/>
                </a:lnTo>
                <a:lnTo>
                  <a:pt x="10514" y="9919"/>
                </a:lnTo>
                <a:lnTo>
                  <a:pt x="10633" y="9728"/>
                </a:lnTo>
                <a:lnTo>
                  <a:pt x="12812" y="7002"/>
                </a:lnTo>
                <a:lnTo>
                  <a:pt x="12907" y="6871"/>
                </a:lnTo>
                <a:lnTo>
                  <a:pt x="13014" y="6561"/>
                </a:lnTo>
                <a:lnTo>
                  <a:pt x="13026" y="6394"/>
                </a:lnTo>
                <a:lnTo>
                  <a:pt x="13002" y="2263"/>
                </a:lnTo>
                <a:lnTo>
                  <a:pt x="12990" y="2060"/>
                </a:lnTo>
                <a:lnTo>
                  <a:pt x="12836" y="1715"/>
                </a:lnTo>
                <a:lnTo>
                  <a:pt x="12574" y="1441"/>
                </a:lnTo>
                <a:lnTo>
                  <a:pt x="12216" y="1298"/>
                </a:lnTo>
                <a:lnTo>
                  <a:pt x="12014" y="1286"/>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60"/>
          <p:cNvSpPr/>
          <p:nvPr/>
        </p:nvSpPr>
        <p:spPr>
          <a:xfrm>
            <a:off x="3775890" y="2720045"/>
            <a:ext cx="546217" cy="546161"/>
          </a:xfrm>
          <a:custGeom>
            <a:avLst/>
            <a:gdLst/>
            <a:ahLst/>
            <a:cxnLst/>
            <a:rect l="l" t="t" r="r" b="b"/>
            <a:pathLst>
              <a:path w="9777" h="9776" extrusionOk="0">
                <a:moveTo>
                  <a:pt x="6192" y="1"/>
                </a:moveTo>
                <a:lnTo>
                  <a:pt x="6061" y="24"/>
                </a:lnTo>
                <a:lnTo>
                  <a:pt x="5883" y="203"/>
                </a:lnTo>
                <a:lnTo>
                  <a:pt x="5871" y="334"/>
                </a:lnTo>
                <a:lnTo>
                  <a:pt x="5883" y="465"/>
                </a:lnTo>
                <a:lnTo>
                  <a:pt x="6061" y="632"/>
                </a:lnTo>
                <a:lnTo>
                  <a:pt x="6192" y="655"/>
                </a:lnTo>
                <a:lnTo>
                  <a:pt x="6395" y="667"/>
                </a:lnTo>
                <a:lnTo>
                  <a:pt x="6740" y="822"/>
                </a:lnTo>
                <a:lnTo>
                  <a:pt x="7002" y="1084"/>
                </a:lnTo>
                <a:lnTo>
                  <a:pt x="7157" y="1429"/>
                </a:lnTo>
                <a:lnTo>
                  <a:pt x="7169" y="1632"/>
                </a:lnTo>
                <a:lnTo>
                  <a:pt x="7193" y="1763"/>
                </a:lnTo>
                <a:lnTo>
                  <a:pt x="7359" y="1941"/>
                </a:lnTo>
                <a:lnTo>
                  <a:pt x="7490" y="1953"/>
                </a:lnTo>
                <a:lnTo>
                  <a:pt x="7621" y="1941"/>
                </a:lnTo>
                <a:lnTo>
                  <a:pt x="7800" y="1763"/>
                </a:lnTo>
                <a:lnTo>
                  <a:pt x="7824" y="1632"/>
                </a:lnTo>
                <a:lnTo>
                  <a:pt x="7812" y="1465"/>
                </a:lnTo>
                <a:lnTo>
                  <a:pt x="7752" y="1144"/>
                </a:lnTo>
                <a:lnTo>
                  <a:pt x="7621" y="858"/>
                </a:lnTo>
                <a:lnTo>
                  <a:pt x="7455" y="596"/>
                </a:lnTo>
                <a:lnTo>
                  <a:pt x="7228" y="370"/>
                </a:lnTo>
                <a:lnTo>
                  <a:pt x="6966" y="203"/>
                </a:lnTo>
                <a:lnTo>
                  <a:pt x="6681" y="72"/>
                </a:lnTo>
                <a:lnTo>
                  <a:pt x="6359" y="12"/>
                </a:lnTo>
                <a:lnTo>
                  <a:pt x="6192" y="1"/>
                </a:lnTo>
                <a:close/>
                <a:moveTo>
                  <a:pt x="4287" y="1144"/>
                </a:moveTo>
                <a:lnTo>
                  <a:pt x="4466" y="1227"/>
                </a:lnTo>
                <a:lnTo>
                  <a:pt x="4537" y="1286"/>
                </a:lnTo>
                <a:lnTo>
                  <a:pt x="7645" y="4370"/>
                </a:lnTo>
                <a:lnTo>
                  <a:pt x="7693" y="4406"/>
                </a:lnTo>
                <a:lnTo>
                  <a:pt x="7800" y="4406"/>
                </a:lnTo>
                <a:lnTo>
                  <a:pt x="7883" y="4323"/>
                </a:lnTo>
                <a:lnTo>
                  <a:pt x="7895" y="4263"/>
                </a:lnTo>
                <a:lnTo>
                  <a:pt x="7895" y="3477"/>
                </a:lnTo>
                <a:lnTo>
                  <a:pt x="7907" y="3334"/>
                </a:lnTo>
                <a:lnTo>
                  <a:pt x="8086" y="3001"/>
                </a:lnTo>
                <a:lnTo>
                  <a:pt x="8324" y="2846"/>
                </a:lnTo>
                <a:lnTo>
                  <a:pt x="8514" y="2834"/>
                </a:lnTo>
                <a:lnTo>
                  <a:pt x="8633" y="2834"/>
                </a:lnTo>
                <a:lnTo>
                  <a:pt x="8860" y="2930"/>
                </a:lnTo>
                <a:lnTo>
                  <a:pt x="9014" y="3096"/>
                </a:lnTo>
                <a:lnTo>
                  <a:pt x="9110" y="3311"/>
                </a:lnTo>
                <a:lnTo>
                  <a:pt x="9121" y="3442"/>
                </a:lnTo>
                <a:lnTo>
                  <a:pt x="9121" y="5775"/>
                </a:lnTo>
                <a:lnTo>
                  <a:pt x="9110" y="5775"/>
                </a:lnTo>
                <a:lnTo>
                  <a:pt x="9098" y="6085"/>
                </a:lnTo>
                <a:lnTo>
                  <a:pt x="8979" y="6668"/>
                </a:lnTo>
                <a:lnTo>
                  <a:pt x="8752" y="7216"/>
                </a:lnTo>
                <a:lnTo>
                  <a:pt x="8419" y="7716"/>
                </a:lnTo>
                <a:lnTo>
                  <a:pt x="8205" y="7930"/>
                </a:lnTo>
                <a:lnTo>
                  <a:pt x="7800" y="8323"/>
                </a:lnTo>
                <a:lnTo>
                  <a:pt x="7597" y="8514"/>
                </a:lnTo>
                <a:lnTo>
                  <a:pt x="7157" y="8800"/>
                </a:lnTo>
                <a:lnTo>
                  <a:pt x="6669" y="9002"/>
                </a:lnTo>
                <a:lnTo>
                  <a:pt x="6157" y="9097"/>
                </a:lnTo>
                <a:lnTo>
                  <a:pt x="5895" y="9109"/>
                </a:lnTo>
                <a:lnTo>
                  <a:pt x="5645" y="9097"/>
                </a:lnTo>
                <a:lnTo>
                  <a:pt x="5133" y="9002"/>
                </a:lnTo>
                <a:lnTo>
                  <a:pt x="4645" y="8800"/>
                </a:lnTo>
                <a:lnTo>
                  <a:pt x="4192" y="8514"/>
                </a:lnTo>
                <a:lnTo>
                  <a:pt x="3990" y="8323"/>
                </a:lnTo>
                <a:lnTo>
                  <a:pt x="1465" y="5799"/>
                </a:lnTo>
                <a:lnTo>
                  <a:pt x="1394" y="5716"/>
                </a:lnTo>
                <a:lnTo>
                  <a:pt x="1311" y="5525"/>
                </a:lnTo>
                <a:lnTo>
                  <a:pt x="1311" y="5418"/>
                </a:lnTo>
                <a:lnTo>
                  <a:pt x="1323" y="5299"/>
                </a:lnTo>
                <a:lnTo>
                  <a:pt x="1406" y="5120"/>
                </a:lnTo>
                <a:lnTo>
                  <a:pt x="1549" y="5001"/>
                </a:lnTo>
                <a:lnTo>
                  <a:pt x="1715" y="4954"/>
                </a:lnTo>
                <a:lnTo>
                  <a:pt x="1787" y="4942"/>
                </a:lnTo>
                <a:lnTo>
                  <a:pt x="1882" y="4954"/>
                </a:lnTo>
                <a:lnTo>
                  <a:pt x="2061" y="5025"/>
                </a:lnTo>
                <a:lnTo>
                  <a:pt x="2132" y="5085"/>
                </a:lnTo>
                <a:lnTo>
                  <a:pt x="3668" y="6621"/>
                </a:lnTo>
                <a:lnTo>
                  <a:pt x="3752" y="6680"/>
                </a:lnTo>
                <a:lnTo>
                  <a:pt x="3835" y="6692"/>
                </a:lnTo>
                <a:lnTo>
                  <a:pt x="3942" y="6668"/>
                </a:lnTo>
                <a:lnTo>
                  <a:pt x="4073" y="6537"/>
                </a:lnTo>
                <a:lnTo>
                  <a:pt x="4085" y="6442"/>
                </a:lnTo>
                <a:lnTo>
                  <a:pt x="4073" y="6347"/>
                </a:lnTo>
                <a:lnTo>
                  <a:pt x="4013" y="6275"/>
                </a:lnTo>
                <a:lnTo>
                  <a:pt x="1811" y="4073"/>
                </a:lnTo>
                <a:lnTo>
                  <a:pt x="1739" y="3989"/>
                </a:lnTo>
                <a:lnTo>
                  <a:pt x="1656" y="3799"/>
                </a:lnTo>
                <a:lnTo>
                  <a:pt x="1656" y="3692"/>
                </a:lnTo>
                <a:lnTo>
                  <a:pt x="1656" y="3573"/>
                </a:lnTo>
                <a:lnTo>
                  <a:pt x="1751" y="3394"/>
                </a:lnTo>
                <a:lnTo>
                  <a:pt x="1894" y="3275"/>
                </a:lnTo>
                <a:lnTo>
                  <a:pt x="2061" y="3227"/>
                </a:lnTo>
                <a:lnTo>
                  <a:pt x="2132" y="3215"/>
                </a:lnTo>
                <a:lnTo>
                  <a:pt x="2227" y="3227"/>
                </a:lnTo>
                <a:lnTo>
                  <a:pt x="2406" y="3299"/>
                </a:lnTo>
                <a:lnTo>
                  <a:pt x="2478" y="3358"/>
                </a:lnTo>
                <a:lnTo>
                  <a:pt x="4704" y="5585"/>
                </a:lnTo>
                <a:lnTo>
                  <a:pt x="4787" y="5644"/>
                </a:lnTo>
                <a:lnTo>
                  <a:pt x="4883" y="5656"/>
                </a:lnTo>
                <a:lnTo>
                  <a:pt x="4978" y="5632"/>
                </a:lnTo>
                <a:lnTo>
                  <a:pt x="5109" y="5513"/>
                </a:lnTo>
                <a:lnTo>
                  <a:pt x="5121" y="5418"/>
                </a:lnTo>
                <a:lnTo>
                  <a:pt x="5109" y="5335"/>
                </a:lnTo>
                <a:lnTo>
                  <a:pt x="5049" y="5251"/>
                </a:lnTo>
                <a:lnTo>
                  <a:pt x="2501" y="2691"/>
                </a:lnTo>
                <a:lnTo>
                  <a:pt x="2430" y="2608"/>
                </a:lnTo>
                <a:lnTo>
                  <a:pt x="2335" y="2418"/>
                </a:lnTo>
                <a:lnTo>
                  <a:pt x="2323" y="2310"/>
                </a:lnTo>
                <a:lnTo>
                  <a:pt x="2335" y="2191"/>
                </a:lnTo>
                <a:lnTo>
                  <a:pt x="2430" y="2013"/>
                </a:lnTo>
                <a:lnTo>
                  <a:pt x="2573" y="1894"/>
                </a:lnTo>
                <a:lnTo>
                  <a:pt x="2728" y="1846"/>
                </a:lnTo>
                <a:lnTo>
                  <a:pt x="2811" y="1834"/>
                </a:lnTo>
                <a:lnTo>
                  <a:pt x="2906" y="1846"/>
                </a:lnTo>
                <a:lnTo>
                  <a:pt x="3085" y="1918"/>
                </a:lnTo>
                <a:lnTo>
                  <a:pt x="3156" y="1977"/>
                </a:lnTo>
                <a:lnTo>
                  <a:pt x="5728" y="4525"/>
                </a:lnTo>
                <a:lnTo>
                  <a:pt x="5800" y="4585"/>
                </a:lnTo>
                <a:lnTo>
                  <a:pt x="5895" y="4597"/>
                </a:lnTo>
                <a:lnTo>
                  <a:pt x="5990" y="4585"/>
                </a:lnTo>
                <a:lnTo>
                  <a:pt x="6133" y="4454"/>
                </a:lnTo>
                <a:lnTo>
                  <a:pt x="6145" y="4370"/>
                </a:lnTo>
                <a:lnTo>
                  <a:pt x="6133" y="4275"/>
                </a:lnTo>
                <a:lnTo>
                  <a:pt x="6073" y="4192"/>
                </a:lnTo>
                <a:lnTo>
                  <a:pt x="3871" y="2001"/>
                </a:lnTo>
                <a:lnTo>
                  <a:pt x="3811" y="1918"/>
                </a:lnTo>
                <a:lnTo>
                  <a:pt x="3716" y="1727"/>
                </a:lnTo>
                <a:lnTo>
                  <a:pt x="3716" y="1620"/>
                </a:lnTo>
                <a:lnTo>
                  <a:pt x="3716" y="1501"/>
                </a:lnTo>
                <a:lnTo>
                  <a:pt x="3811" y="1322"/>
                </a:lnTo>
                <a:lnTo>
                  <a:pt x="3954" y="1203"/>
                </a:lnTo>
                <a:lnTo>
                  <a:pt x="4109" y="1144"/>
                </a:lnTo>
                <a:close/>
                <a:moveTo>
                  <a:pt x="334" y="7168"/>
                </a:moveTo>
                <a:lnTo>
                  <a:pt x="203" y="7180"/>
                </a:lnTo>
                <a:lnTo>
                  <a:pt x="25" y="7359"/>
                </a:lnTo>
                <a:lnTo>
                  <a:pt x="1" y="7490"/>
                </a:lnTo>
                <a:lnTo>
                  <a:pt x="13" y="7657"/>
                </a:lnTo>
                <a:lnTo>
                  <a:pt x="72" y="7978"/>
                </a:lnTo>
                <a:lnTo>
                  <a:pt x="203" y="8264"/>
                </a:lnTo>
                <a:lnTo>
                  <a:pt x="370" y="8526"/>
                </a:lnTo>
                <a:lnTo>
                  <a:pt x="596" y="8752"/>
                </a:lnTo>
                <a:lnTo>
                  <a:pt x="858" y="8931"/>
                </a:lnTo>
                <a:lnTo>
                  <a:pt x="1144" y="9050"/>
                </a:lnTo>
                <a:lnTo>
                  <a:pt x="1465" y="9109"/>
                </a:lnTo>
                <a:lnTo>
                  <a:pt x="1632" y="9121"/>
                </a:lnTo>
                <a:lnTo>
                  <a:pt x="1763" y="9097"/>
                </a:lnTo>
                <a:lnTo>
                  <a:pt x="1942" y="8919"/>
                </a:lnTo>
                <a:lnTo>
                  <a:pt x="1966" y="8800"/>
                </a:lnTo>
                <a:lnTo>
                  <a:pt x="1942" y="8669"/>
                </a:lnTo>
                <a:lnTo>
                  <a:pt x="1763" y="8490"/>
                </a:lnTo>
                <a:lnTo>
                  <a:pt x="1632" y="8466"/>
                </a:lnTo>
                <a:lnTo>
                  <a:pt x="1430" y="8454"/>
                </a:lnTo>
                <a:lnTo>
                  <a:pt x="1084" y="8311"/>
                </a:lnTo>
                <a:lnTo>
                  <a:pt x="822" y="8038"/>
                </a:lnTo>
                <a:lnTo>
                  <a:pt x="668" y="7692"/>
                </a:lnTo>
                <a:lnTo>
                  <a:pt x="656" y="7490"/>
                </a:lnTo>
                <a:lnTo>
                  <a:pt x="644" y="7359"/>
                </a:lnTo>
                <a:lnTo>
                  <a:pt x="465" y="7180"/>
                </a:lnTo>
                <a:lnTo>
                  <a:pt x="334" y="7168"/>
                </a:lnTo>
                <a:close/>
                <a:moveTo>
                  <a:pt x="4049" y="477"/>
                </a:moveTo>
                <a:lnTo>
                  <a:pt x="3561" y="667"/>
                </a:lnTo>
                <a:lnTo>
                  <a:pt x="3263" y="965"/>
                </a:lnTo>
                <a:lnTo>
                  <a:pt x="3156" y="1203"/>
                </a:lnTo>
                <a:lnTo>
                  <a:pt x="2990" y="1167"/>
                </a:lnTo>
                <a:lnTo>
                  <a:pt x="2835" y="1167"/>
                </a:lnTo>
                <a:lnTo>
                  <a:pt x="2620" y="1179"/>
                </a:lnTo>
                <a:lnTo>
                  <a:pt x="2216" y="1334"/>
                </a:lnTo>
                <a:lnTo>
                  <a:pt x="1894" y="1632"/>
                </a:lnTo>
                <a:lnTo>
                  <a:pt x="1715" y="2037"/>
                </a:lnTo>
                <a:lnTo>
                  <a:pt x="1704" y="2287"/>
                </a:lnTo>
                <a:lnTo>
                  <a:pt x="1704" y="2453"/>
                </a:lnTo>
                <a:lnTo>
                  <a:pt x="1739" y="2620"/>
                </a:lnTo>
                <a:lnTo>
                  <a:pt x="1608" y="2668"/>
                </a:lnTo>
                <a:lnTo>
                  <a:pt x="1346" y="2858"/>
                </a:lnTo>
                <a:lnTo>
                  <a:pt x="1144" y="3120"/>
                </a:lnTo>
                <a:lnTo>
                  <a:pt x="1013" y="3465"/>
                </a:lnTo>
                <a:lnTo>
                  <a:pt x="1001" y="3668"/>
                </a:lnTo>
                <a:lnTo>
                  <a:pt x="1013" y="3858"/>
                </a:lnTo>
                <a:lnTo>
                  <a:pt x="1144" y="4239"/>
                </a:lnTo>
                <a:lnTo>
                  <a:pt x="1263" y="4406"/>
                </a:lnTo>
                <a:lnTo>
                  <a:pt x="1144" y="4477"/>
                </a:lnTo>
                <a:lnTo>
                  <a:pt x="811" y="4811"/>
                </a:lnTo>
                <a:lnTo>
                  <a:pt x="656" y="5180"/>
                </a:lnTo>
                <a:lnTo>
                  <a:pt x="644" y="5418"/>
                </a:lnTo>
                <a:lnTo>
                  <a:pt x="656" y="5644"/>
                </a:lnTo>
                <a:lnTo>
                  <a:pt x="834" y="6073"/>
                </a:lnTo>
                <a:lnTo>
                  <a:pt x="989" y="6252"/>
                </a:lnTo>
                <a:lnTo>
                  <a:pt x="3537" y="8800"/>
                </a:lnTo>
                <a:lnTo>
                  <a:pt x="3787" y="9014"/>
                </a:lnTo>
                <a:lnTo>
                  <a:pt x="4335" y="9371"/>
                </a:lnTo>
                <a:lnTo>
                  <a:pt x="4942" y="9633"/>
                </a:lnTo>
                <a:lnTo>
                  <a:pt x="5585" y="9764"/>
                </a:lnTo>
                <a:lnTo>
                  <a:pt x="5919" y="9776"/>
                </a:lnTo>
                <a:lnTo>
                  <a:pt x="6252" y="9764"/>
                </a:lnTo>
                <a:lnTo>
                  <a:pt x="6895" y="9633"/>
                </a:lnTo>
                <a:lnTo>
                  <a:pt x="7490" y="9383"/>
                </a:lnTo>
                <a:lnTo>
                  <a:pt x="8038" y="9026"/>
                </a:lnTo>
                <a:lnTo>
                  <a:pt x="8276" y="8800"/>
                </a:lnTo>
                <a:lnTo>
                  <a:pt x="8681" y="8407"/>
                </a:lnTo>
                <a:lnTo>
                  <a:pt x="8943" y="8133"/>
                </a:lnTo>
                <a:lnTo>
                  <a:pt x="9348" y="7538"/>
                </a:lnTo>
                <a:lnTo>
                  <a:pt x="9622" y="6871"/>
                </a:lnTo>
                <a:lnTo>
                  <a:pt x="9764" y="6156"/>
                </a:lnTo>
                <a:lnTo>
                  <a:pt x="9776" y="5787"/>
                </a:lnTo>
                <a:lnTo>
                  <a:pt x="9776" y="3442"/>
                </a:lnTo>
                <a:lnTo>
                  <a:pt x="9753" y="3180"/>
                </a:lnTo>
                <a:lnTo>
                  <a:pt x="9562" y="2727"/>
                </a:lnTo>
                <a:lnTo>
                  <a:pt x="9229" y="2382"/>
                </a:lnTo>
                <a:lnTo>
                  <a:pt x="8776" y="2191"/>
                </a:lnTo>
                <a:lnTo>
                  <a:pt x="8514" y="2179"/>
                </a:lnTo>
                <a:lnTo>
                  <a:pt x="8359" y="2179"/>
                </a:lnTo>
                <a:lnTo>
                  <a:pt x="8086" y="2239"/>
                </a:lnTo>
                <a:lnTo>
                  <a:pt x="7764" y="2418"/>
                </a:lnTo>
                <a:lnTo>
                  <a:pt x="7478" y="2727"/>
                </a:lnTo>
                <a:lnTo>
                  <a:pt x="7324" y="3013"/>
                </a:lnTo>
                <a:lnTo>
                  <a:pt x="7300" y="3096"/>
                </a:lnTo>
                <a:lnTo>
                  <a:pt x="5026" y="822"/>
                </a:lnTo>
                <a:lnTo>
                  <a:pt x="4847" y="667"/>
                </a:lnTo>
                <a:lnTo>
                  <a:pt x="4442" y="489"/>
                </a:lnTo>
                <a:lnTo>
                  <a:pt x="4216" y="477"/>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60"/>
          <p:cNvSpPr/>
          <p:nvPr/>
        </p:nvSpPr>
        <p:spPr>
          <a:xfrm>
            <a:off x="10412486" y="2720715"/>
            <a:ext cx="727116" cy="581413"/>
          </a:xfrm>
          <a:custGeom>
            <a:avLst/>
            <a:gdLst/>
            <a:ahLst/>
            <a:cxnLst/>
            <a:rect l="l" t="t" r="r" b="b"/>
            <a:pathLst>
              <a:path w="13015" h="10407" extrusionOk="0">
                <a:moveTo>
                  <a:pt x="5287" y="1334"/>
                </a:moveTo>
                <a:lnTo>
                  <a:pt x="5156" y="1346"/>
                </a:lnTo>
                <a:lnTo>
                  <a:pt x="4882" y="1382"/>
                </a:lnTo>
                <a:lnTo>
                  <a:pt x="4358" y="1548"/>
                </a:lnTo>
                <a:lnTo>
                  <a:pt x="4108" y="1644"/>
                </a:lnTo>
                <a:lnTo>
                  <a:pt x="4700" y="2117"/>
                </a:lnTo>
                <a:lnTo>
                  <a:pt x="4700" y="2117"/>
                </a:lnTo>
                <a:lnTo>
                  <a:pt x="4966" y="2036"/>
                </a:lnTo>
                <a:lnTo>
                  <a:pt x="5251" y="1989"/>
                </a:lnTo>
                <a:lnTo>
                  <a:pt x="5370" y="1941"/>
                </a:lnTo>
                <a:lnTo>
                  <a:pt x="5525" y="1751"/>
                </a:lnTo>
                <a:lnTo>
                  <a:pt x="5525" y="1620"/>
                </a:lnTo>
                <a:lnTo>
                  <a:pt x="5490" y="1489"/>
                </a:lnTo>
                <a:lnTo>
                  <a:pt x="5287" y="1334"/>
                </a:lnTo>
                <a:close/>
                <a:moveTo>
                  <a:pt x="4700" y="2117"/>
                </a:moveTo>
                <a:lnTo>
                  <a:pt x="4692" y="2120"/>
                </a:lnTo>
                <a:lnTo>
                  <a:pt x="4704" y="2120"/>
                </a:lnTo>
                <a:lnTo>
                  <a:pt x="4700" y="2117"/>
                </a:lnTo>
                <a:close/>
                <a:moveTo>
                  <a:pt x="322" y="2596"/>
                </a:moveTo>
                <a:lnTo>
                  <a:pt x="191" y="2620"/>
                </a:lnTo>
                <a:lnTo>
                  <a:pt x="12" y="2787"/>
                </a:lnTo>
                <a:lnTo>
                  <a:pt x="1" y="2918"/>
                </a:lnTo>
                <a:lnTo>
                  <a:pt x="12" y="3049"/>
                </a:lnTo>
                <a:lnTo>
                  <a:pt x="191" y="3227"/>
                </a:lnTo>
                <a:lnTo>
                  <a:pt x="322" y="3251"/>
                </a:lnTo>
                <a:lnTo>
                  <a:pt x="1929" y="3251"/>
                </a:lnTo>
                <a:lnTo>
                  <a:pt x="1108" y="2596"/>
                </a:lnTo>
                <a:close/>
                <a:moveTo>
                  <a:pt x="7061" y="1298"/>
                </a:moveTo>
                <a:lnTo>
                  <a:pt x="6895" y="1310"/>
                </a:lnTo>
                <a:lnTo>
                  <a:pt x="6561" y="1429"/>
                </a:lnTo>
                <a:lnTo>
                  <a:pt x="6430" y="1548"/>
                </a:lnTo>
                <a:lnTo>
                  <a:pt x="5287" y="2596"/>
                </a:lnTo>
                <a:lnTo>
                  <a:pt x="5823" y="3001"/>
                </a:lnTo>
                <a:lnTo>
                  <a:pt x="6871" y="2025"/>
                </a:lnTo>
                <a:lnTo>
                  <a:pt x="6954" y="1965"/>
                </a:lnTo>
                <a:lnTo>
                  <a:pt x="7061" y="1953"/>
                </a:lnTo>
                <a:lnTo>
                  <a:pt x="7228" y="1953"/>
                </a:lnTo>
                <a:lnTo>
                  <a:pt x="7609" y="1965"/>
                </a:lnTo>
                <a:lnTo>
                  <a:pt x="8347" y="2120"/>
                </a:lnTo>
                <a:lnTo>
                  <a:pt x="9050" y="2429"/>
                </a:lnTo>
                <a:lnTo>
                  <a:pt x="9693" y="2870"/>
                </a:lnTo>
                <a:lnTo>
                  <a:pt x="9990" y="3156"/>
                </a:lnTo>
                <a:lnTo>
                  <a:pt x="10086" y="3251"/>
                </a:lnTo>
                <a:lnTo>
                  <a:pt x="12693" y="3251"/>
                </a:lnTo>
                <a:lnTo>
                  <a:pt x="12824" y="3227"/>
                </a:lnTo>
                <a:lnTo>
                  <a:pt x="13003" y="3049"/>
                </a:lnTo>
                <a:lnTo>
                  <a:pt x="13015" y="2929"/>
                </a:lnTo>
                <a:lnTo>
                  <a:pt x="13003" y="2799"/>
                </a:lnTo>
                <a:lnTo>
                  <a:pt x="12824" y="2620"/>
                </a:lnTo>
                <a:lnTo>
                  <a:pt x="12693" y="2596"/>
                </a:lnTo>
                <a:lnTo>
                  <a:pt x="10347" y="2596"/>
                </a:lnTo>
                <a:lnTo>
                  <a:pt x="10026" y="2298"/>
                </a:lnTo>
                <a:lnTo>
                  <a:pt x="9288" y="1810"/>
                </a:lnTo>
                <a:lnTo>
                  <a:pt x="8490" y="1477"/>
                </a:lnTo>
                <a:lnTo>
                  <a:pt x="7657" y="1310"/>
                </a:lnTo>
                <a:lnTo>
                  <a:pt x="7228" y="1298"/>
                </a:lnTo>
                <a:close/>
                <a:moveTo>
                  <a:pt x="7228" y="2965"/>
                </a:moveTo>
                <a:lnTo>
                  <a:pt x="7121" y="3037"/>
                </a:lnTo>
                <a:lnTo>
                  <a:pt x="6549" y="3572"/>
                </a:lnTo>
                <a:lnTo>
                  <a:pt x="7061" y="3977"/>
                </a:lnTo>
                <a:lnTo>
                  <a:pt x="7561" y="3513"/>
                </a:lnTo>
                <a:lnTo>
                  <a:pt x="7645" y="3418"/>
                </a:lnTo>
                <a:lnTo>
                  <a:pt x="7657" y="3168"/>
                </a:lnTo>
                <a:lnTo>
                  <a:pt x="7585" y="3060"/>
                </a:lnTo>
                <a:lnTo>
                  <a:pt x="7478" y="2977"/>
                </a:lnTo>
                <a:lnTo>
                  <a:pt x="7228" y="2965"/>
                </a:lnTo>
                <a:close/>
                <a:moveTo>
                  <a:pt x="11086" y="7156"/>
                </a:moveTo>
                <a:lnTo>
                  <a:pt x="11907" y="7811"/>
                </a:lnTo>
                <a:lnTo>
                  <a:pt x="12693" y="7811"/>
                </a:lnTo>
                <a:lnTo>
                  <a:pt x="12824" y="7787"/>
                </a:lnTo>
                <a:lnTo>
                  <a:pt x="13003" y="7609"/>
                </a:lnTo>
                <a:lnTo>
                  <a:pt x="13015" y="7478"/>
                </a:lnTo>
                <a:lnTo>
                  <a:pt x="13003" y="7347"/>
                </a:lnTo>
                <a:lnTo>
                  <a:pt x="12824" y="7168"/>
                </a:lnTo>
                <a:lnTo>
                  <a:pt x="12693" y="7156"/>
                </a:lnTo>
                <a:close/>
                <a:moveTo>
                  <a:pt x="644" y="7156"/>
                </a:moveTo>
                <a:lnTo>
                  <a:pt x="513" y="7168"/>
                </a:lnTo>
                <a:lnTo>
                  <a:pt x="334" y="7347"/>
                </a:lnTo>
                <a:lnTo>
                  <a:pt x="322" y="7478"/>
                </a:lnTo>
                <a:lnTo>
                  <a:pt x="334" y="7609"/>
                </a:lnTo>
                <a:lnTo>
                  <a:pt x="513" y="7787"/>
                </a:lnTo>
                <a:lnTo>
                  <a:pt x="644" y="7811"/>
                </a:lnTo>
                <a:lnTo>
                  <a:pt x="3037" y="7811"/>
                </a:lnTo>
                <a:lnTo>
                  <a:pt x="4692" y="9085"/>
                </a:lnTo>
                <a:lnTo>
                  <a:pt x="4906" y="9240"/>
                </a:lnTo>
                <a:lnTo>
                  <a:pt x="5406" y="9419"/>
                </a:lnTo>
                <a:lnTo>
                  <a:pt x="5680" y="9431"/>
                </a:lnTo>
                <a:lnTo>
                  <a:pt x="5835" y="9431"/>
                </a:lnTo>
                <a:lnTo>
                  <a:pt x="6061" y="9395"/>
                </a:lnTo>
                <a:lnTo>
                  <a:pt x="6478" y="9216"/>
                </a:lnTo>
                <a:lnTo>
                  <a:pt x="6656" y="9097"/>
                </a:lnTo>
                <a:lnTo>
                  <a:pt x="6775" y="9204"/>
                </a:lnTo>
                <a:lnTo>
                  <a:pt x="6954" y="9323"/>
                </a:lnTo>
                <a:lnTo>
                  <a:pt x="7347" y="9431"/>
                </a:lnTo>
                <a:lnTo>
                  <a:pt x="7740" y="9395"/>
                </a:lnTo>
                <a:lnTo>
                  <a:pt x="8109" y="9204"/>
                </a:lnTo>
                <a:lnTo>
                  <a:pt x="8252" y="9050"/>
                </a:lnTo>
                <a:lnTo>
                  <a:pt x="8657" y="8561"/>
                </a:lnTo>
                <a:lnTo>
                  <a:pt x="8145" y="8157"/>
                </a:lnTo>
                <a:lnTo>
                  <a:pt x="7752" y="8633"/>
                </a:lnTo>
                <a:lnTo>
                  <a:pt x="7692" y="8692"/>
                </a:lnTo>
                <a:lnTo>
                  <a:pt x="7561" y="8764"/>
                </a:lnTo>
                <a:lnTo>
                  <a:pt x="7407" y="8788"/>
                </a:lnTo>
                <a:lnTo>
                  <a:pt x="7264" y="8740"/>
                </a:lnTo>
                <a:lnTo>
                  <a:pt x="7204" y="8704"/>
                </a:lnTo>
                <a:lnTo>
                  <a:pt x="6859" y="8407"/>
                </a:lnTo>
                <a:lnTo>
                  <a:pt x="6597" y="8228"/>
                </a:lnTo>
                <a:lnTo>
                  <a:pt x="6383" y="8442"/>
                </a:lnTo>
                <a:lnTo>
                  <a:pt x="6263" y="8573"/>
                </a:lnTo>
                <a:lnTo>
                  <a:pt x="5954" y="8752"/>
                </a:lnTo>
                <a:lnTo>
                  <a:pt x="5775" y="8776"/>
                </a:lnTo>
                <a:lnTo>
                  <a:pt x="5585" y="8788"/>
                </a:lnTo>
                <a:lnTo>
                  <a:pt x="5251" y="8680"/>
                </a:lnTo>
                <a:lnTo>
                  <a:pt x="5097" y="8573"/>
                </a:lnTo>
                <a:lnTo>
                  <a:pt x="3263" y="7156"/>
                </a:lnTo>
                <a:close/>
                <a:moveTo>
                  <a:pt x="405" y="0"/>
                </a:moveTo>
                <a:lnTo>
                  <a:pt x="167" y="24"/>
                </a:lnTo>
                <a:lnTo>
                  <a:pt x="72" y="120"/>
                </a:lnTo>
                <a:lnTo>
                  <a:pt x="1" y="227"/>
                </a:lnTo>
                <a:lnTo>
                  <a:pt x="24" y="477"/>
                </a:lnTo>
                <a:lnTo>
                  <a:pt x="120" y="572"/>
                </a:lnTo>
                <a:lnTo>
                  <a:pt x="12491" y="10335"/>
                </a:lnTo>
                <a:lnTo>
                  <a:pt x="12586" y="10395"/>
                </a:lnTo>
                <a:lnTo>
                  <a:pt x="12669" y="10407"/>
                </a:lnTo>
                <a:lnTo>
                  <a:pt x="12753" y="10407"/>
                </a:lnTo>
                <a:lnTo>
                  <a:pt x="12884" y="10347"/>
                </a:lnTo>
                <a:lnTo>
                  <a:pt x="12931" y="10288"/>
                </a:lnTo>
                <a:lnTo>
                  <a:pt x="13003" y="10169"/>
                </a:lnTo>
                <a:lnTo>
                  <a:pt x="12967" y="9931"/>
                </a:lnTo>
                <a:lnTo>
                  <a:pt x="12872" y="9835"/>
                </a:lnTo>
                <a:lnTo>
                  <a:pt x="524" y="60"/>
                </a:lnTo>
                <a:lnTo>
                  <a:pt x="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60"/>
          <p:cNvSpPr/>
          <p:nvPr/>
        </p:nvSpPr>
        <p:spPr>
          <a:xfrm>
            <a:off x="11603167" y="2720045"/>
            <a:ext cx="582083" cy="582083"/>
          </a:xfrm>
          <a:custGeom>
            <a:avLst/>
            <a:gdLst/>
            <a:ahLst/>
            <a:cxnLst/>
            <a:rect l="l" t="t" r="r" b="b"/>
            <a:pathLst>
              <a:path w="10419" h="10419" extrusionOk="0">
                <a:moveTo>
                  <a:pt x="7014" y="3584"/>
                </a:moveTo>
                <a:lnTo>
                  <a:pt x="6918" y="3596"/>
                </a:lnTo>
                <a:lnTo>
                  <a:pt x="6752" y="3668"/>
                </a:lnTo>
                <a:lnTo>
                  <a:pt x="6621" y="3799"/>
                </a:lnTo>
                <a:lnTo>
                  <a:pt x="6549" y="3977"/>
                </a:lnTo>
                <a:lnTo>
                  <a:pt x="6549" y="4073"/>
                </a:lnTo>
                <a:lnTo>
                  <a:pt x="6537" y="4168"/>
                </a:lnTo>
                <a:lnTo>
                  <a:pt x="6597" y="4346"/>
                </a:lnTo>
                <a:lnTo>
                  <a:pt x="6728" y="4477"/>
                </a:lnTo>
                <a:lnTo>
                  <a:pt x="6895" y="4549"/>
                </a:lnTo>
                <a:lnTo>
                  <a:pt x="7002" y="4561"/>
                </a:lnTo>
                <a:lnTo>
                  <a:pt x="7097" y="4549"/>
                </a:lnTo>
                <a:lnTo>
                  <a:pt x="7276" y="4477"/>
                </a:lnTo>
                <a:lnTo>
                  <a:pt x="7407" y="4346"/>
                </a:lnTo>
                <a:lnTo>
                  <a:pt x="7478" y="4168"/>
                </a:lnTo>
                <a:lnTo>
                  <a:pt x="7490" y="4073"/>
                </a:lnTo>
                <a:lnTo>
                  <a:pt x="7478" y="3977"/>
                </a:lnTo>
                <a:lnTo>
                  <a:pt x="7407" y="3799"/>
                </a:lnTo>
                <a:lnTo>
                  <a:pt x="7276" y="3668"/>
                </a:lnTo>
                <a:lnTo>
                  <a:pt x="7109" y="3596"/>
                </a:lnTo>
                <a:lnTo>
                  <a:pt x="7014" y="3584"/>
                </a:lnTo>
                <a:close/>
                <a:moveTo>
                  <a:pt x="4073" y="1"/>
                </a:moveTo>
                <a:lnTo>
                  <a:pt x="3680" y="12"/>
                </a:lnTo>
                <a:lnTo>
                  <a:pt x="2918" y="155"/>
                </a:lnTo>
                <a:lnTo>
                  <a:pt x="2203" y="441"/>
                </a:lnTo>
                <a:lnTo>
                  <a:pt x="1560" y="834"/>
                </a:lnTo>
                <a:lnTo>
                  <a:pt x="1001" y="1346"/>
                </a:lnTo>
                <a:lnTo>
                  <a:pt x="548" y="1941"/>
                </a:lnTo>
                <a:lnTo>
                  <a:pt x="227" y="2620"/>
                </a:lnTo>
                <a:lnTo>
                  <a:pt x="36" y="3358"/>
                </a:lnTo>
                <a:lnTo>
                  <a:pt x="1" y="3751"/>
                </a:lnTo>
                <a:lnTo>
                  <a:pt x="1" y="4204"/>
                </a:lnTo>
                <a:lnTo>
                  <a:pt x="167" y="5061"/>
                </a:lnTo>
                <a:lnTo>
                  <a:pt x="513" y="5847"/>
                </a:lnTo>
                <a:lnTo>
                  <a:pt x="1001" y="6525"/>
                </a:lnTo>
                <a:lnTo>
                  <a:pt x="1298" y="6811"/>
                </a:lnTo>
                <a:lnTo>
                  <a:pt x="1287" y="10097"/>
                </a:lnTo>
                <a:lnTo>
                  <a:pt x="1298" y="10228"/>
                </a:lnTo>
                <a:lnTo>
                  <a:pt x="1477" y="10395"/>
                </a:lnTo>
                <a:lnTo>
                  <a:pt x="1608" y="10419"/>
                </a:lnTo>
                <a:lnTo>
                  <a:pt x="1739" y="10395"/>
                </a:lnTo>
                <a:lnTo>
                  <a:pt x="1906" y="10228"/>
                </a:lnTo>
                <a:lnTo>
                  <a:pt x="1918" y="10097"/>
                </a:lnTo>
                <a:lnTo>
                  <a:pt x="1918" y="6525"/>
                </a:lnTo>
                <a:lnTo>
                  <a:pt x="1739" y="6335"/>
                </a:lnTo>
                <a:lnTo>
                  <a:pt x="1477" y="6073"/>
                </a:lnTo>
                <a:lnTo>
                  <a:pt x="1060" y="5490"/>
                </a:lnTo>
                <a:lnTo>
                  <a:pt x="786" y="4847"/>
                </a:lnTo>
                <a:lnTo>
                  <a:pt x="655" y="4144"/>
                </a:lnTo>
                <a:lnTo>
                  <a:pt x="655" y="3775"/>
                </a:lnTo>
                <a:lnTo>
                  <a:pt x="679" y="3453"/>
                </a:lnTo>
                <a:lnTo>
                  <a:pt x="834" y="2846"/>
                </a:lnTo>
                <a:lnTo>
                  <a:pt x="1108" y="2287"/>
                </a:lnTo>
                <a:lnTo>
                  <a:pt x="1477" y="1787"/>
                </a:lnTo>
                <a:lnTo>
                  <a:pt x="1941" y="1370"/>
                </a:lnTo>
                <a:lnTo>
                  <a:pt x="2477" y="1025"/>
                </a:lnTo>
                <a:lnTo>
                  <a:pt x="3073" y="786"/>
                </a:lnTo>
                <a:lnTo>
                  <a:pt x="3716" y="667"/>
                </a:lnTo>
                <a:lnTo>
                  <a:pt x="4049" y="655"/>
                </a:lnTo>
                <a:lnTo>
                  <a:pt x="5394" y="655"/>
                </a:lnTo>
                <a:lnTo>
                  <a:pt x="5835" y="667"/>
                </a:lnTo>
                <a:lnTo>
                  <a:pt x="6656" y="870"/>
                </a:lnTo>
                <a:lnTo>
                  <a:pt x="7419" y="1263"/>
                </a:lnTo>
                <a:lnTo>
                  <a:pt x="8061" y="1822"/>
                </a:lnTo>
                <a:lnTo>
                  <a:pt x="8323" y="2168"/>
                </a:lnTo>
                <a:lnTo>
                  <a:pt x="8526" y="2525"/>
                </a:lnTo>
                <a:lnTo>
                  <a:pt x="8966" y="3704"/>
                </a:lnTo>
                <a:lnTo>
                  <a:pt x="9193" y="4335"/>
                </a:lnTo>
                <a:lnTo>
                  <a:pt x="9502" y="5192"/>
                </a:lnTo>
                <a:lnTo>
                  <a:pt x="9752" y="5859"/>
                </a:lnTo>
                <a:lnTo>
                  <a:pt x="8788" y="5859"/>
                </a:lnTo>
                <a:lnTo>
                  <a:pt x="8657" y="5882"/>
                </a:lnTo>
                <a:lnTo>
                  <a:pt x="8478" y="6061"/>
                </a:lnTo>
                <a:lnTo>
                  <a:pt x="8466" y="6192"/>
                </a:lnTo>
                <a:lnTo>
                  <a:pt x="8466" y="7811"/>
                </a:lnTo>
                <a:lnTo>
                  <a:pt x="8454" y="7954"/>
                </a:lnTo>
                <a:lnTo>
                  <a:pt x="8359" y="8180"/>
                </a:lnTo>
                <a:lnTo>
                  <a:pt x="8181" y="8359"/>
                </a:lnTo>
                <a:lnTo>
                  <a:pt x="7942" y="8454"/>
                </a:lnTo>
                <a:lnTo>
                  <a:pt x="7811" y="8466"/>
                </a:lnTo>
                <a:lnTo>
                  <a:pt x="6180" y="8466"/>
                </a:lnTo>
                <a:lnTo>
                  <a:pt x="6061" y="8490"/>
                </a:lnTo>
                <a:lnTo>
                  <a:pt x="5883" y="8657"/>
                </a:lnTo>
                <a:lnTo>
                  <a:pt x="5859" y="8788"/>
                </a:lnTo>
                <a:lnTo>
                  <a:pt x="5835" y="10097"/>
                </a:lnTo>
                <a:lnTo>
                  <a:pt x="5859" y="10228"/>
                </a:lnTo>
                <a:lnTo>
                  <a:pt x="6025" y="10407"/>
                </a:lnTo>
                <a:lnTo>
                  <a:pt x="6144" y="10419"/>
                </a:lnTo>
                <a:lnTo>
                  <a:pt x="6275" y="10407"/>
                </a:lnTo>
                <a:lnTo>
                  <a:pt x="6454" y="10228"/>
                </a:lnTo>
                <a:lnTo>
                  <a:pt x="6478" y="10097"/>
                </a:lnTo>
                <a:lnTo>
                  <a:pt x="6478" y="9121"/>
                </a:lnTo>
                <a:lnTo>
                  <a:pt x="7752" y="9121"/>
                </a:lnTo>
                <a:lnTo>
                  <a:pt x="8026" y="9097"/>
                </a:lnTo>
                <a:lnTo>
                  <a:pt x="8490" y="8907"/>
                </a:lnTo>
                <a:lnTo>
                  <a:pt x="8835" y="8550"/>
                </a:lnTo>
                <a:lnTo>
                  <a:pt x="9026" y="8097"/>
                </a:lnTo>
                <a:lnTo>
                  <a:pt x="9038" y="7835"/>
                </a:lnTo>
                <a:lnTo>
                  <a:pt x="9038" y="6514"/>
                </a:lnTo>
                <a:lnTo>
                  <a:pt x="9681" y="6514"/>
                </a:lnTo>
                <a:lnTo>
                  <a:pt x="9883" y="6502"/>
                </a:lnTo>
                <a:lnTo>
                  <a:pt x="10193" y="6335"/>
                </a:lnTo>
                <a:lnTo>
                  <a:pt x="10383" y="6073"/>
                </a:lnTo>
                <a:lnTo>
                  <a:pt x="10419" y="5763"/>
                </a:lnTo>
                <a:lnTo>
                  <a:pt x="10359" y="5597"/>
                </a:lnTo>
                <a:lnTo>
                  <a:pt x="10026" y="4728"/>
                </a:lnTo>
                <a:lnTo>
                  <a:pt x="9455" y="3049"/>
                </a:lnTo>
                <a:lnTo>
                  <a:pt x="9062" y="2108"/>
                </a:lnTo>
                <a:lnTo>
                  <a:pt x="8871" y="1798"/>
                </a:lnTo>
                <a:lnTo>
                  <a:pt x="8728" y="1596"/>
                </a:lnTo>
                <a:lnTo>
                  <a:pt x="8383" y="1215"/>
                </a:lnTo>
                <a:lnTo>
                  <a:pt x="8002" y="882"/>
                </a:lnTo>
                <a:lnTo>
                  <a:pt x="7597" y="608"/>
                </a:lnTo>
                <a:lnTo>
                  <a:pt x="7145" y="370"/>
                </a:lnTo>
                <a:lnTo>
                  <a:pt x="6680" y="191"/>
                </a:lnTo>
                <a:lnTo>
                  <a:pt x="6180" y="72"/>
                </a:lnTo>
                <a:lnTo>
                  <a:pt x="56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60"/>
          <p:cNvSpPr/>
          <p:nvPr/>
        </p:nvSpPr>
        <p:spPr>
          <a:xfrm>
            <a:off x="12721333" y="2720045"/>
            <a:ext cx="582139" cy="582083"/>
          </a:xfrm>
          <a:custGeom>
            <a:avLst/>
            <a:gdLst/>
            <a:ahLst/>
            <a:cxnLst/>
            <a:rect l="l" t="t" r="r" b="b"/>
            <a:pathLst>
              <a:path w="10420" h="10419" extrusionOk="0">
                <a:moveTo>
                  <a:pt x="4323" y="1334"/>
                </a:moveTo>
                <a:lnTo>
                  <a:pt x="3894" y="1513"/>
                </a:lnTo>
                <a:lnTo>
                  <a:pt x="3716" y="1679"/>
                </a:lnTo>
                <a:lnTo>
                  <a:pt x="3490" y="1620"/>
                </a:lnTo>
                <a:lnTo>
                  <a:pt x="3061" y="1679"/>
                </a:lnTo>
                <a:lnTo>
                  <a:pt x="2692" y="1894"/>
                </a:lnTo>
                <a:lnTo>
                  <a:pt x="2418" y="2239"/>
                </a:lnTo>
                <a:lnTo>
                  <a:pt x="2335" y="2453"/>
                </a:lnTo>
                <a:lnTo>
                  <a:pt x="2120" y="2477"/>
                </a:lnTo>
                <a:lnTo>
                  <a:pt x="1751" y="2668"/>
                </a:lnTo>
                <a:lnTo>
                  <a:pt x="1465" y="2977"/>
                </a:lnTo>
                <a:lnTo>
                  <a:pt x="1311" y="3358"/>
                </a:lnTo>
                <a:lnTo>
                  <a:pt x="1299" y="3584"/>
                </a:lnTo>
                <a:lnTo>
                  <a:pt x="1311" y="3751"/>
                </a:lnTo>
                <a:lnTo>
                  <a:pt x="1406" y="4061"/>
                </a:lnTo>
                <a:lnTo>
                  <a:pt x="1573" y="4323"/>
                </a:lnTo>
                <a:lnTo>
                  <a:pt x="1823" y="4537"/>
                </a:lnTo>
                <a:lnTo>
                  <a:pt x="1965" y="4608"/>
                </a:lnTo>
                <a:lnTo>
                  <a:pt x="2013" y="4799"/>
                </a:lnTo>
                <a:lnTo>
                  <a:pt x="2216" y="5132"/>
                </a:lnTo>
                <a:lnTo>
                  <a:pt x="2513" y="5382"/>
                </a:lnTo>
                <a:lnTo>
                  <a:pt x="2882" y="5525"/>
                </a:lnTo>
                <a:lnTo>
                  <a:pt x="3085" y="5537"/>
                </a:lnTo>
                <a:lnTo>
                  <a:pt x="3251" y="5537"/>
                </a:lnTo>
                <a:lnTo>
                  <a:pt x="3251" y="6192"/>
                </a:lnTo>
                <a:lnTo>
                  <a:pt x="3275" y="6323"/>
                </a:lnTo>
                <a:lnTo>
                  <a:pt x="3442" y="6490"/>
                </a:lnTo>
                <a:lnTo>
                  <a:pt x="3573" y="6514"/>
                </a:lnTo>
                <a:lnTo>
                  <a:pt x="3704" y="6490"/>
                </a:lnTo>
                <a:lnTo>
                  <a:pt x="3882" y="6323"/>
                </a:lnTo>
                <a:lnTo>
                  <a:pt x="3906" y="6192"/>
                </a:lnTo>
                <a:lnTo>
                  <a:pt x="3906" y="5216"/>
                </a:lnTo>
                <a:lnTo>
                  <a:pt x="3882" y="5085"/>
                </a:lnTo>
                <a:lnTo>
                  <a:pt x="3704" y="4906"/>
                </a:lnTo>
                <a:lnTo>
                  <a:pt x="3573" y="4882"/>
                </a:lnTo>
                <a:lnTo>
                  <a:pt x="2989" y="4882"/>
                </a:lnTo>
                <a:lnTo>
                  <a:pt x="2823" y="4811"/>
                </a:lnTo>
                <a:lnTo>
                  <a:pt x="2692" y="4680"/>
                </a:lnTo>
                <a:lnTo>
                  <a:pt x="2608" y="4513"/>
                </a:lnTo>
                <a:lnTo>
                  <a:pt x="2597" y="4430"/>
                </a:lnTo>
                <a:lnTo>
                  <a:pt x="2608" y="4394"/>
                </a:lnTo>
                <a:lnTo>
                  <a:pt x="2608" y="4370"/>
                </a:lnTo>
                <a:lnTo>
                  <a:pt x="2597" y="4263"/>
                </a:lnTo>
                <a:lnTo>
                  <a:pt x="2454" y="4085"/>
                </a:lnTo>
                <a:lnTo>
                  <a:pt x="2346" y="4049"/>
                </a:lnTo>
                <a:lnTo>
                  <a:pt x="2180" y="3989"/>
                </a:lnTo>
                <a:lnTo>
                  <a:pt x="2013" y="3823"/>
                </a:lnTo>
                <a:lnTo>
                  <a:pt x="1954" y="3668"/>
                </a:lnTo>
                <a:lnTo>
                  <a:pt x="1954" y="3584"/>
                </a:lnTo>
                <a:lnTo>
                  <a:pt x="1954" y="3489"/>
                </a:lnTo>
                <a:lnTo>
                  <a:pt x="2025" y="3311"/>
                </a:lnTo>
                <a:lnTo>
                  <a:pt x="2168" y="3180"/>
                </a:lnTo>
                <a:lnTo>
                  <a:pt x="2358" y="3108"/>
                </a:lnTo>
                <a:lnTo>
                  <a:pt x="2501" y="3108"/>
                </a:lnTo>
                <a:lnTo>
                  <a:pt x="2537" y="3120"/>
                </a:lnTo>
                <a:lnTo>
                  <a:pt x="2620" y="3132"/>
                </a:lnTo>
                <a:lnTo>
                  <a:pt x="2763" y="3096"/>
                </a:lnTo>
                <a:lnTo>
                  <a:pt x="2823" y="3049"/>
                </a:lnTo>
                <a:lnTo>
                  <a:pt x="2870" y="3001"/>
                </a:lnTo>
                <a:lnTo>
                  <a:pt x="2930" y="2858"/>
                </a:lnTo>
                <a:lnTo>
                  <a:pt x="2930" y="2787"/>
                </a:lnTo>
                <a:lnTo>
                  <a:pt x="2930" y="2763"/>
                </a:lnTo>
                <a:lnTo>
                  <a:pt x="2930" y="2739"/>
                </a:lnTo>
                <a:lnTo>
                  <a:pt x="2942" y="2644"/>
                </a:lnTo>
                <a:lnTo>
                  <a:pt x="3013" y="2477"/>
                </a:lnTo>
                <a:lnTo>
                  <a:pt x="3144" y="2358"/>
                </a:lnTo>
                <a:lnTo>
                  <a:pt x="3323" y="2287"/>
                </a:lnTo>
                <a:lnTo>
                  <a:pt x="3418" y="2287"/>
                </a:lnTo>
                <a:lnTo>
                  <a:pt x="3537" y="2299"/>
                </a:lnTo>
                <a:lnTo>
                  <a:pt x="3668" y="2370"/>
                </a:lnTo>
                <a:lnTo>
                  <a:pt x="3728" y="2394"/>
                </a:lnTo>
                <a:lnTo>
                  <a:pt x="3859" y="2418"/>
                </a:lnTo>
                <a:lnTo>
                  <a:pt x="3918" y="2406"/>
                </a:lnTo>
                <a:lnTo>
                  <a:pt x="4049" y="2346"/>
                </a:lnTo>
                <a:lnTo>
                  <a:pt x="4121" y="2227"/>
                </a:lnTo>
                <a:lnTo>
                  <a:pt x="4204" y="2120"/>
                </a:lnTo>
                <a:lnTo>
                  <a:pt x="4430" y="1989"/>
                </a:lnTo>
                <a:lnTo>
                  <a:pt x="4692" y="1989"/>
                </a:lnTo>
                <a:lnTo>
                  <a:pt x="4918" y="2120"/>
                </a:lnTo>
                <a:lnTo>
                  <a:pt x="4990" y="2227"/>
                </a:lnTo>
                <a:lnTo>
                  <a:pt x="5061" y="2346"/>
                </a:lnTo>
                <a:lnTo>
                  <a:pt x="5192" y="2406"/>
                </a:lnTo>
                <a:lnTo>
                  <a:pt x="5323" y="2418"/>
                </a:lnTo>
                <a:lnTo>
                  <a:pt x="5454" y="2370"/>
                </a:lnTo>
                <a:lnTo>
                  <a:pt x="5585" y="2299"/>
                </a:lnTo>
                <a:lnTo>
                  <a:pt x="5692" y="2287"/>
                </a:lnTo>
                <a:lnTo>
                  <a:pt x="5788" y="2287"/>
                </a:lnTo>
                <a:lnTo>
                  <a:pt x="5942" y="2346"/>
                </a:lnTo>
                <a:lnTo>
                  <a:pt x="6061" y="2465"/>
                </a:lnTo>
                <a:lnTo>
                  <a:pt x="6145" y="2608"/>
                </a:lnTo>
                <a:lnTo>
                  <a:pt x="6169" y="2703"/>
                </a:lnTo>
                <a:lnTo>
                  <a:pt x="6180" y="2775"/>
                </a:lnTo>
                <a:lnTo>
                  <a:pt x="6264" y="2882"/>
                </a:lnTo>
                <a:lnTo>
                  <a:pt x="6323" y="2930"/>
                </a:lnTo>
                <a:lnTo>
                  <a:pt x="6383" y="2965"/>
                </a:lnTo>
                <a:lnTo>
                  <a:pt x="6526" y="2977"/>
                </a:lnTo>
                <a:lnTo>
                  <a:pt x="6597" y="2953"/>
                </a:lnTo>
                <a:lnTo>
                  <a:pt x="6657" y="2941"/>
                </a:lnTo>
                <a:lnTo>
                  <a:pt x="6669" y="2930"/>
                </a:lnTo>
                <a:lnTo>
                  <a:pt x="6776" y="2941"/>
                </a:lnTo>
                <a:lnTo>
                  <a:pt x="6942" y="3013"/>
                </a:lnTo>
                <a:lnTo>
                  <a:pt x="7085" y="3144"/>
                </a:lnTo>
                <a:lnTo>
                  <a:pt x="7157" y="3323"/>
                </a:lnTo>
                <a:lnTo>
                  <a:pt x="7157" y="3418"/>
                </a:lnTo>
                <a:lnTo>
                  <a:pt x="7157" y="3525"/>
                </a:lnTo>
                <a:lnTo>
                  <a:pt x="7085" y="3692"/>
                </a:lnTo>
                <a:lnTo>
                  <a:pt x="6942" y="3835"/>
                </a:lnTo>
                <a:lnTo>
                  <a:pt x="6776" y="3906"/>
                </a:lnTo>
                <a:lnTo>
                  <a:pt x="5823" y="3906"/>
                </a:lnTo>
                <a:lnTo>
                  <a:pt x="5752" y="3918"/>
                </a:lnTo>
                <a:lnTo>
                  <a:pt x="5621" y="3977"/>
                </a:lnTo>
                <a:lnTo>
                  <a:pt x="5573" y="4037"/>
                </a:lnTo>
                <a:lnTo>
                  <a:pt x="5537" y="4096"/>
                </a:lnTo>
                <a:lnTo>
                  <a:pt x="5502" y="4227"/>
                </a:lnTo>
                <a:lnTo>
                  <a:pt x="5514" y="4299"/>
                </a:lnTo>
                <a:lnTo>
                  <a:pt x="5526" y="4346"/>
                </a:lnTo>
                <a:lnTo>
                  <a:pt x="5537" y="4394"/>
                </a:lnTo>
                <a:lnTo>
                  <a:pt x="5526" y="4501"/>
                </a:lnTo>
                <a:lnTo>
                  <a:pt x="5454" y="4668"/>
                </a:lnTo>
                <a:lnTo>
                  <a:pt x="5323" y="4811"/>
                </a:lnTo>
                <a:lnTo>
                  <a:pt x="5145" y="4882"/>
                </a:lnTo>
                <a:lnTo>
                  <a:pt x="5049" y="4882"/>
                </a:lnTo>
                <a:lnTo>
                  <a:pt x="4918" y="4906"/>
                </a:lnTo>
                <a:lnTo>
                  <a:pt x="4740" y="5085"/>
                </a:lnTo>
                <a:lnTo>
                  <a:pt x="4716" y="5216"/>
                </a:lnTo>
                <a:lnTo>
                  <a:pt x="4740" y="5347"/>
                </a:lnTo>
                <a:lnTo>
                  <a:pt x="4918" y="5525"/>
                </a:lnTo>
                <a:lnTo>
                  <a:pt x="5049" y="5537"/>
                </a:lnTo>
                <a:lnTo>
                  <a:pt x="5252" y="5525"/>
                </a:lnTo>
                <a:lnTo>
                  <a:pt x="5633" y="5382"/>
                </a:lnTo>
                <a:lnTo>
                  <a:pt x="5930" y="5120"/>
                </a:lnTo>
                <a:lnTo>
                  <a:pt x="6133" y="4763"/>
                </a:lnTo>
                <a:lnTo>
                  <a:pt x="6169" y="4561"/>
                </a:lnTo>
                <a:lnTo>
                  <a:pt x="6669" y="4561"/>
                </a:lnTo>
                <a:lnTo>
                  <a:pt x="6907" y="4549"/>
                </a:lnTo>
                <a:lnTo>
                  <a:pt x="7312" y="4370"/>
                </a:lnTo>
                <a:lnTo>
                  <a:pt x="7621" y="4061"/>
                </a:lnTo>
                <a:lnTo>
                  <a:pt x="7800" y="3644"/>
                </a:lnTo>
                <a:lnTo>
                  <a:pt x="7812" y="3418"/>
                </a:lnTo>
                <a:lnTo>
                  <a:pt x="7800" y="3192"/>
                </a:lnTo>
                <a:lnTo>
                  <a:pt x="7633" y="2787"/>
                </a:lnTo>
                <a:lnTo>
                  <a:pt x="7335" y="2489"/>
                </a:lnTo>
                <a:lnTo>
                  <a:pt x="6931" y="2310"/>
                </a:lnTo>
                <a:lnTo>
                  <a:pt x="6716" y="2287"/>
                </a:lnTo>
                <a:lnTo>
                  <a:pt x="6621" y="2108"/>
                </a:lnTo>
                <a:lnTo>
                  <a:pt x="6335" y="1834"/>
                </a:lnTo>
                <a:lnTo>
                  <a:pt x="5990" y="1656"/>
                </a:lnTo>
                <a:lnTo>
                  <a:pt x="5597" y="1632"/>
                </a:lnTo>
                <a:lnTo>
                  <a:pt x="5395" y="1679"/>
                </a:lnTo>
                <a:lnTo>
                  <a:pt x="5216" y="1513"/>
                </a:lnTo>
                <a:lnTo>
                  <a:pt x="4787" y="1334"/>
                </a:lnTo>
                <a:close/>
                <a:moveTo>
                  <a:pt x="4073" y="1"/>
                </a:moveTo>
                <a:lnTo>
                  <a:pt x="3680" y="12"/>
                </a:lnTo>
                <a:lnTo>
                  <a:pt x="2918" y="155"/>
                </a:lnTo>
                <a:lnTo>
                  <a:pt x="2204" y="441"/>
                </a:lnTo>
                <a:lnTo>
                  <a:pt x="1561" y="834"/>
                </a:lnTo>
                <a:lnTo>
                  <a:pt x="1001" y="1346"/>
                </a:lnTo>
                <a:lnTo>
                  <a:pt x="549" y="1941"/>
                </a:lnTo>
                <a:lnTo>
                  <a:pt x="227" y="2620"/>
                </a:lnTo>
                <a:lnTo>
                  <a:pt x="37" y="3358"/>
                </a:lnTo>
                <a:lnTo>
                  <a:pt x="1" y="3751"/>
                </a:lnTo>
                <a:lnTo>
                  <a:pt x="1" y="4204"/>
                </a:lnTo>
                <a:lnTo>
                  <a:pt x="168" y="5061"/>
                </a:lnTo>
                <a:lnTo>
                  <a:pt x="513" y="5847"/>
                </a:lnTo>
                <a:lnTo>
                  <a:pt x="1001" y="6525"/>
                </a:lnTo>
                <a:lnTo>
                  <a:pt x="1299" y="6811"/>
                </a:lnTo>
                <a:lnTo>
                  <a:pt x="1287" y="10097"/>
                </a:lnTo>
                <a:lnTo>
                  <a:pt x="1299" y="10228"/>
                </a:lnTo>
                <a:lnTo>
                  <a:pt x="1477" y="10395"/>
                </a:lnTo>
                <a:lnTo>
                  <a:pt x="1608" y="10419"/>
                </a:lnTo>
                <a:lnTo>
                  <a:pt x="1739" y="10395"/>
                </a:lnTo>
                <a:lnTo>
                  <a:pt x="1906" y="10228"/>
                </a:lnTo>
                <a:lnTo>
                  <a:pt x="1918" y="10097"/>
                </a:lnTo>
                <a:lnTo>
                  <a:pt x="1918" y="6525"/>
                </a:lnTo>
                <a:lnTo>
                  <a:pt x="1739" y="6335"/>
                </a:lnTo>
                <a:lnTo>
                  <a:pt x="1477" y="6073"/>
                </a:lnTo>
                <a:lnTo>
                  <a:pt x="1061" y="5490"/>
                </a:lnTo>
                <a:lnTo>
                  <a:pt x="787" y="4847"/>
                </a:lnTo>
                <a:lnTo>
                  <a:pt x="656" y="4144"/>
                </a:lnTo>
                <a:lnTo>
                  <a:pt x="656" y="3775"/>
                </a:lnTo>
                <a:lnTo>
                  <a:pt x="680" y="3453"/>
                </a:lnTo>
                <a:lnTo>
                  <a:pt x="834" y="2846"/>
                </a:lnTo>
                <a:lnTo>
                  <a:pt x="1108" y="2287"/>
                </a:lnTo>
                <a:lnTo>
                  <a:pt x="1477" y="1787"/>
                </a:lnTo>
                <a:lnTo>
                  <a:pt x="1942" y="1370"/>
                </a:lnTo>
                <a:lnTo>
                  <a:pt x="2477" y="1025"/>
                </a:lnTo>
                <a:lnTo>
                  <a:pt x="3073" y="786"/>
                </a:lnTo>
                <a:lnTo>
                  <a:pt x="3716" y="667"/>
                </a:lnTo>
                <a:lnTo>
                  <a:pt x="4049" y="655"/>
                </a:lnTo>
                <a:lnTo>
                  <a:pt x="5395" y="655"/>
                </a:lnTo>
                <a:lnTo>
                  <a:pt x="5835" y="667"/>
                </a:lnTo>
                <a:lnTo>
                  <a:pt x="6657" y="870"/>
                </a:lnTo>
                <a:lnTo>
                  <a:pt x="7419" y="1263"/>
                </a:lnTo>
                <a:lnTo>
                  <a:pt x="8062" y="1822"/>
                </a:lnTo>
                <a:lnTo>
                  <a:pt x="8324" y="2168"/>
                </a:lnTo>
                <a:lnTo>
                  <a:pt x="8526" y="2525"/>
                </a:lnTo>
                <a:lnTo>
                  <a:pt x="8967" y="3704"/>
                </a:lnTo>
                <a:lnTo>
                  <a:pt x="9193" y="4335"/>
                </a:lnTo>
                <a:lnTo>
                  <a:pt x="9502" y="5192"/>
                </a:lnTo>
                <a:lnTo>
                  <a:pt x="9752" y="5859"/>
                </a:lnTo>
                <a:lnTo>
                  <a:pt x="8788" y="5859"/>
                </a:lnTo>
                <a:lnTo>
                  <a:pt x="8657" y="5882"/>
                </a:lnTo>
                <a:lnTo>
                  <a:pt x="8478" y="6061"/>
                </a:lnTo>
                <a:lnTo>
                  <a:pt x="8467" y="6192"/>
                </a:lnTo>
                <a:lnTo>
                  <a:pt x="8467" y="7811"/>
                </a:lnTo>
                <a:lnTo>
                  <a:pt x="8455" y="7954"/>
                </a:lnTo>
                <a:lnTo>
                  <a:pt x="8359" y="8180"/>
                </a:lnTo>
                <a:lnTo>
                  <a:pt x="8181" y="8359"/>
                </a:lnTo>
                <a:lnTo>
                  <a:pt x="7943" y="8454"/>
                </a:lnTo>
                <a:lnTo>
                  <a:pt x="7812" y="8466"/>
                </a:lnTo>
                <a:lnTo>
                  <a:pt x="6180" y="8466"/>
                </a:lnTo>
                <a:lnTo>
                  <a:pt x="6049" y="8490"/>
                </a:lnTo>
                <a:lnTo>
                  <a:pt x="5883" y="8657"/>
                </a:lnTo>
                <a:lnTo>
                  <a:pt x="5859" y="8788"/>
                </a:lnTo>
                <a:lnTo>
                  <a:pt x="5847" y="10097"/>
                </a:lnTo>
                <a:lnTo>
                  <a:pt x="5859" y="10228"/>
                </a:lnTo>
                <a:lnTo>
                  <a:pt x="6026" y="10407"/>
                </a:lnTo>
                <a:lnTo>
                  <a:pt x="6145" y="10419"/>
                </a:lnTo>
                <a:lnTo>
                  <a:pt x="6276" y="10407"/>
                </a:lnTo>
                <a:lnTo>
                  <a:pt x="6454" y="10228"/>
                </a:lnTo>
                <a:lnTo>
                  <a:pt x="6478" y="10097"/>
                </a:lnTo>
                <a:lnTo>
                  <a:pt x="6478" y="9121"/>
                </a:lnTo>
                <a:lnTo>
                  <a:pt x="7776" y="9121"/>
                </a:lnTo>
                <a:lnTo>
                  <a:pt x="8038" y="9097"/>
                </a:lnTo>
                <a:lnTo>
                  <a:pt x="8502" y="8907"/>
                </a:lnTo>
                <a:lnTo>
                  <a:pt x="8848" y="8550"/>
                </a:lnTo>
                <a:lnTo>
                  <a:pt x="9038" y="8097"/>
                </a:lnTo>
                <a:lnTo>
                  <a:pt x="9062" y="7835"/>
                </a:lnTo>
                <a:lnTo>
                  <a:pt x="9062" y="6514"/>
                </a:lnTo>
                <a:lnTo>
                  <a:pt x="9693" y="6514"/>
                </a:lnTo>
                <a:lnTo>
                  <a:pt x="9895" y="6502"/>
                </a:lnTo>
                <a:lnTo>
                  <a:pt x="10205" y="6335"/>
                </a:lnTo>
                <a:lnTo>
                  <a:pt x="10384" y="6073"/>
                </a:lnTo>
                <a:lnTo>
                  <a:pt x="10419" y="5763"/>
                </a:lnTo>
                <a:lnTo>
                  <a:pt x="10360" y="5597"/>
                </a:lnTo>
                <a:lnTo>
                  <a:pt x="10026" y="4728"/>
                </a:lnTo>
                <a:lnTo>
                  <a:pt x="9455" y="3049"/>
                </a:lnTo>
                <a:lnTo>
                  <a:pt x="9062" y="2108"/>
                </a:lnTo>
                <a:lnTo>
                  <a:pt x="8871" y="1798"/>
                </a:lnTo>
                <a:lnTo>
                  <a:pt x="8728" y="1596"/>
                </a:lnTo>
                <a:lnTo>
                  <a:pt x="8383" y="1215"/>
                </a:lnTo>
                <a:lnTo>
                  <a:pt x="8002" y="882"/>
                </a:lnTo>
                <a:lnTo>
                  <a:pt x="7597" y="608"/>
                </a:lnTo>
                <a:lnTo>
                  <a:pt x="7145" y="370"/>
                </a:lnTo>
                <a:lnTo>
                  <a:pt x="6681" y="191"/>
                </a:lnTo>
                <a:lnTo>
                  <a:pt x="6180" y="72"/>
                </a:lnTo>
                <a:lnTo>
                  <a:pt x="56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60"/>
          <p:cNvSpPr/>
          <p:nvPr/>
        </p:nvSpPr>
        <p:spPr>
          <a:xfrm>
            <a:off x="13839555" y="2756637"/>
            <a:ext cx="582083" cy="509567"/>
          </a:xfrm>
          <a:custGeom>
            <a:avLst/>
            <a:gdLst/>
            <a:ahLst/>
            <a:cxnLst/>
            <a:rect l="l" t="t" r="r" b="b"/>
            <a:pathLst>
              <a:path w="10419" h="9121" extrusionOk="0">
                <a:moveTo>
                  <a:pt x="1953" y="5204"/>
                </a:moveTo>
                <a:lnTo>
                  <a:pt x="1953" y="8466"/>
                </a:lnTo>
                <a:lnTo>
                  <a:pt x="1298" y="8466"/>
                </a:lnTo>
                <a:lnTo>
                  <a:pt x="1167" y="8454"/>
                </a:lnTo>
                <a:lnTo>
                  <a:pt x="929" y="8359"/>
                </a:lnTo>
                <a:lnTo>
                  <a:pt x="762" y="8180"/>
                </a:lnTo>
                <a:lnTo>
                  <a:pt x="655" y="7942"/>
                </a:lnTo>
                <a:lnTo>
                  <a:pt x="655" y="7811"/>
                </a:lnTo>
                <a:lnTo>
                  <a:pt x="655" y="5859"/>
                </a:lnTo>
                <a:lnTo>
                  <a:pt x="655" y="5728"/>
                </a:lnTo>
                <a:lnTo>
                  <a:pt x="762" y="5489"/>
                </a:lnTo>
                <a:lnTo>
                  <a:pt x="929" y="5323"/>
                </a:lnTo>
                <a:lnTo>
                  <a:pt x="1167" y="5216"/>
                </a:lnTo>
                <a:lnTo>
                  <a:pt x="1298" y="5204"/>
                </a:lnTo>
                <a:close/>
                <a:moveTo>
                  <a:pt x="9252" y="5216"/>
                </a:moveTo>
                <a:lnTo>
                  <a:pt x="9478" y="5323"/>
                </a:lnTo>
                <a:lnTo>
                  <a:pt x="9656" y="5501"/>
                </a:lnTo>
                <a:lnTo>
                  <a:pt x="9752" y="5728"/>
                </a:lnTo>
                <a:lnTo>
                  <a:pt x="9764" y="5859"/>
                </a:lnTo>
                <a:lnTo>
                  <a:pt x="9764" y="5870"/>
                </a:lnTo>
                <a:lnTo>
                  <a:pt x="9764" y="7811"/>
                </a:lnTo>
                <a:lnTo>
                  <a:pt x="9752" y="7942"/>
                </a:lnTo>
                <a:lnTo>
                  <a:pt x="9656" y="8180"/>
                </a:lnTo>
                <a:lnTo>
                  <a:pt x="9478" y="8359"/>
                </a:lnTo>
                <a:lnTo>
                  <a:pt x="9252" y="8454"/>
                </a:lnTo>
                <a:lnTo>
                  <a:pt x="9109" y="8466"/>
                </a:lnTo>
                <a:lnTo>
                  <a:pt x="8466" y="8466"/>
                </a:lnTo>
                <a:lnTo>
                  <a:pt x="8466" y="5216"/>
                </a:lnTo>
                <a:close/>
                <a:moveTo>
                  <a:pt x="5215" y="0"/>
                </a:moveTo>
                <a:lnTo>
                  <a:pt x="4941" y="12"/>
                </a:lnTo>
                <a:lnTo>
                  <a:pt x="4417" y="48"/>
                </a:lnTo>
                <a:lnTo>
                  <a:pt x="3441" y="310"/>
                </a:lnTo>
                <a:lnTo>
                  <a:pt x="2548" y="739"/>
                </a:lnTo>
                <a:lnTo>
                  <a:pt x="1762" y="1334"/>
                </a:lnTo>
                <a:lnTo>
                  <a:pt x="1096" y="2060"/>
                </a:lnTo>
                <a:lnTo>
                  <a:pt x="572" y="2906"/>
                </a:lnTo>
                <a:lnTo>
                  <a:pt x="203" y="3834"/>
                </a:lnTo>
                <a:lnTo>
                  <a:pt x="12" y="4835"/>
                </a:lnTo>
                <a:lnTo>
                  <a:pt x="0" y="5358"/>
                </a:lnTo>
                <a:lnTo>
                  <a:pt x="0" y="7811"/>
                </a:lnTo>
                <a:lnTo>
                  <a:pt x="12" y="8073"/>
                </a:lnTo>
                <a:lnTo>
                  <a:pt x="214" y="8549"/>
                </a:lnTo>
                <a:lnTo>
                  <a:pt x="560" y="8895"/>
                </a:lnTo>
                <a:lnTo>
                  <a:pt x="1036" y="9097"/>
                </a:lnTo>
                <a:lnTo>
                  <a:pt x="1298" y="9121"/>
                </a:lnTo>
                <a:lnTo>
                  <a:pt x="1953" y="9121"/>
                </a:lnTo>
                <a:lnTo>
                  <a:pt x="2084" y="9109"/>
                </a:lnTo>
                <a:lnTo>
                  <a:pt x="2322" y="9014"/>
                </a:lnTo>
                <a:lnTo>
                  <a:pt x="2489" y="8835"/>
                </a:lnTo>
                <a:lnTo>
                  <a:pt x="2596" y="8597"/>
                </a:lnTo>
                <a:lnTo>
                  <a:pt x="2608" y="8466"/>
                </a:lnTo>
                <a:lnTo>
                  <a:pt x="2608" y="5204"/>
                </a:lnTo>
                <a:lnTo>
                  <a:pt x="2596" y="5073"/>
                </a:lnTo>
                <a:lnTo>
                  <a:pt x="2489" y="4846"/>
                </a:lnTo>
                <a:lnTo>
                  <a:pt x="2322" y="4668"/>
                </a:lnTo>
                <a:lnTo>
                  <a:pt x="2084" y="4561"/>
                </a:lnTo>
                <a:lnTo>
                  <a:pt x="1131" y="4561"/>
                </a:lnTo>
                <a:lnTo>
                  <a:pt x="834" y="4644"/>
                </a:lnTo>
                <a:lnTo>
                  <a:pt x="691" y="4715"/>
                </a:lnTo>
                <a:lnTo>
                  <a:pt x="691" y="4715"/>
                </a:lnTo>
                <a:lnTo>
                  <a:pt x="762" y="4311"/>
                </a:lnTo>
                <a:lnTo>
                  <a:pt x="1000" y="3537"/>
                </a:lnTo>
                <a:lnTo>
                  <a:pt x="1357" y="2822"/>
                </a:lnTo>
                <a:lnTo>
                  <a:pt x="1834" y="2191"/>
                </a:lnTo>
                <a:lnTo>
                  <a:pt x="2393" y="1644"/>
                </a:lnTo>
                <a:lnTo>
                  <a:pt x="3048" y="1203"/>
                </a:lnTo>
                <a:lnTo>
                  <a:pt x="3775" y="882"/>
                </a:lnTo>
                <a:lnTo>
                  <a:pt x="4560" y="691"/>
                </a:lnTo>
                <a:lnTo>
                  <a:pt x="4977" y="655"/>
                </a:lnTo>
                <a:lnTo>
                  <a:pt x="5430" y="643"/>
                </a:lnTo>
                <a:lnTo>
                  <a:pt x="6311" y="774"/>
                </a:lnTo>
                <a:lnTo>
                  <a:pt x="7120" y="1060"/>
                </a:lnTo>
                <a:lnTo>
                  <a:pt x="7859" y="1489"/>
                </a:lnTo>
                <a:lnTo>
                  <a:pt x="8490" y="2048"/>
                </a:lnTo>
                <a:lnTo>
                  <a:pt x="9025" y="2703"/>
                </a:lnTo>
                <a:lnTo>
                  <a:pt x="9418" y="3453"/>
                </a:lnTo>
                <a:lnTo>
                  <a:pt x="9680" y="4287"/>
                </a:lnTo>
                <a:lnTo>
                  <a:pt x="9740" y="4727"/>
                </a:lnTo>
                <a:lnTo>
                  <a:pt x="9597" y="4656"/>
                </a:lnTo>
                <a:lnTo>
                  <a:pt x="9287" y="4561"/>
                </a:lnTo>
                <a:lnTo>
                  <a:pt x="8335" y="4561"/>
                </a:lnTo>
                <a:lnTo>
                  <a:pt x="8097" y="4668"/>
                </a:lnTo>
                <a:lnTo>
                  <a:pt x="7918" y="4846"/>
                </a:lnTo>
                <a:lnTo>
                  <a:pt x="7823" y="5073"/>
                </a:lnTo>
                <a:lnTo>
                  <a:pt x="7811" y="5204"/>
                </a:lnTo>
                <a:lnTo>
                  <a:pt x="7811" y="8466"/>
                </a:lnTo>
                <a:lnTo>
                  <a:pt x="7823" y="8597"/>
                </a:lnTo>
                <a:lnTo>
                  <a:pt x="7918" y="8835"/>
                </a:lnTo>
                <a:lnTo>
                  <a:pt x="8097" y="9014"/>
                </a:lnTo>
                <a:lnTo>
                  <a:pt x="8335" y="9109"/>
                </a:lnTo>
                <a:lnTo>
                  <a:pt x="8466" y="9121"/>
                </a:lnTo>
                <a:lnTo>
                  <a:pt x="9109" y="9121"/>
                </a:lnTo>
                <a:lnTo>
                  <a:pt x="9383" y="9097"/>
                </a:lnTo>
                <a:lnTo>
                  <a:pt x="9847" y="8895"/>
                </a:lnTo>
                <a:lnTo>
                  <a:pt x="10204" y="8549"/>
                </a:lnTo>
                <a:lnTo>
                  <a:pt x="10395" y="8073"/>
                </a:lnTo>
                <a:lnTo>
                  <a:pt x="10418" y="7811"/>
                </a:lnTo>
                <a:lnTo>
                  <a:pt x="10418" y="5204"/>
                </a:lnTo>
                <a:lnTo>
                  <a:pt x="10407" y="4930"/>
                </a:lnTo>
                <a:lnTo>
                  <a:pt x="10347" y="4394"/>
                </a:lnTo>
                <a:lnTo>
                  <a:pt x="10168" y="3608"/>
                </a:lnTo>
                <a:lnTo>
                  <a:pt x="9752" y="2656"/>
                </a:lnTo>
                <a:lnTo>
                  <a:pt x="9156" y="1810"/>
                </a:lnTo>
                <a:lnTo>
                  <a:pt x="8418" y="1096"/>
                </a:lnTo>
                <a:lnTo>
                  <a:pt x="7537" y="548"/>
                </a:lnTo>
                <a:lnTo>
                  <a:pt x="6561" y="167"/>
                </a:lnTo>
                <a:lnTo>
                  <a:pt x="5763" y="24"/>
                </a:lnTo>
                <a:lnTo>
                  <a:pt x="521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60"/>
          <p:cNvSpPr/>
          <p:nvPr/>
        </p:nvSpPr>
        <p:spPr>
          <a:xfrm>
            <a:off x="16075218" y="2767922"/>
            <a:ext cx="582754" cy="498282"/>
          </a:xfrm>
          <a:custGeom>
            <a:avLst/>
            <a:gdLst/>
            <a:ahLst/>
            <a:cxnLst/>
            <a:rect l="l" t="t" r="r" b="b"/>
            <a:pathLst>
              <a:path w="10431" h="8919" extrusionOk="0">
                <a:moveTo>
                  <a:pt x="7609" y="656"/>
                </a:moveTo>
                <a:lnTo>
                  <a:pt x="7895" y="691"/>
                </a:lnTo>
                <a:lnTo>
                  <a:pt x="8085" y="727"/>
                </a:lnTo>
                <a:lnTo>
                  <a:pt x="8466" y="858"/>
                </a:lnTo>
                <a:lnTo>
                  <a:pt x="8812" y="1061"/>
                </a:lnTo>
                <a:lnTo>
                  <a:pt x="9109" y="1311"/>
                </a:lnTo>
                <a:lnTo>
                  <a:pt x="9359" y="1608"/>
                </a:lnTo>
                <a:lnTo>
                  <a:pt x="9562" y="1942"/>
                </a:lnTo>
                <a:lnTo>
                  <a:pt x="9693" y="2311"/>
                </a:lnTo>
                <a:lnTo>
                  <a:pt x="9764" y="2704"/>
                </a:lnTo>
                <a:lnTo>
                  <a:pt x="9776" y="2918"/>
                </a:lnTo>
                <a:lnTo>
                  <a:pt x="9776" y="3037"/>
                </a:lnTo>
                <a:lnTo>
                  <a:pt x="9764" y="3275"/>
                </a:lnTo>
                <a:lnTo>
                  <a:pt x="9669" y="3763"/>
                </a:lnTo>
                <a:lnTo>
                  <a:pt x="9467" y="4204"/>
                </a:lnTo>
                <a:lnTo>
                  <a:pt x="9193" y="4609"/>
                </a:lnTo>
                <a:lnTo>
                  <a:pt x="9014" y="4787"/>
                </a:lnTo>
                <a:lnTo>
                  <a:pt x="5335" y="8216"/>
                </a:lnTo>
                <a:lnTo>
                  <a:pt x="5287" y="8252"/>
                </a:lnTo>
                <a:lnTo>
                  <a:pt x="5204" y="8264"/>
                </a:lnTo>
                <a:lnTo>
                  <a:pt x="5156" y="8252"/>
                </a:lnTo>
                <a:lnTo>
                  <a:pt x="5097" y="8216"/>
                </a:lnTo>
                <a:lnTo>
                  <a:pt x="1418" y="4787"/>
                </a:lnTo>
                <a:lnTo>
                  <a:pt x="1239" y="4609"/>
                </a:lnTo>
                <a:lnTo>
                  <a:pt x="953" y="4204"/>
                </a:lnTo>
                <a:lnTo>
                  <a:pt x="751" y="3763"/>
                </a:lnTo>
                <a:lnTo>
                  <a:pt x="656" y="3275"/>
                </a:lnTo>
                <a:lnTo>
                  <a:pt x="644" y="3037"/>
                </a:lnTo>
                <a:lnTo>
                  <a:pt x="644" y="2918"/>
                </a:lnTo>
                <a:lnTo>
                  <a:pt x="644" y="2704"/>
                </a:lnTo>
                <a:lnTo>
                  <a:pt x="715" y="2311"/>
                </a:lnTo>
                <a:lnTo>
                  <a:pt x="858" y="1942"/>
                </a:lnTo>
                <a:lnTo>
                  <a:pt x="1060" y="1608"/>
                </a:lnTo>
                <a:lnTo>
                  <a:pt x="1322" y="1311"/>
                </a:lnTo>
                <a:lnTo>
                  <a:pt x="1620" y="1061"/>
                </a:lnTo>
                <a:lnTo>
                  <a:pt x="1965" y="858"/>
                </a:lnTo>
                <a:lnTo>
                  <a:pt x="2346" y="727"/>
                </a:lnTo>
                <a:lnTo>
                  <a:pt x="2549" y="691"/>
                </a:lnTo>
                <a:lnTo>
                  <a:pt x="2811" y="656"/>
                </a:lnTo>
                <a:lnTo>
                  <a:pt x="3346" y="691"/>
                </a:lnTo>
                <a:lnTo>
                  <a:pt x="3858" y="858"/>
                </a:lnTo>
                <a:lnTo>
                  <a:pt x="4311" y="1132"/>
                </a:lnTo>
                <a:lnTo>
                  <a:pt x="4513" y="1322"/>
                </a:lnTo>
                <a:lnTo>
                  <a:pt x="5204" y="2025"/>
                </a:lnTo>
                <a:lnTo>
                  <a:pt x="5918" y="1322"/>
                </a:lnTo>
                <a:lnTo>
                  <a:pt x="6121" y="1132"/>
                </a:lnTo>
                <a:lnTo>
                  <a:pt x="6573" y="858"/>
                </a:lnTo>
                <a:lnTo>
                  <a:pt x="7073" y="691"/>
                </a:lnTo>
                <a:lnTo>
                  <a:pt x="7609" y="656"/>
                </a:lnTo>
                <a:close/>
                <a:moveTo>
                  <a:pt x="2775" y="1"/>
                </a:moveTo>
                <a:lnTo>
                  <a:pt x="2430" y="48"/>
                </a:lnTo>
                <a:lnTo>
                  <a:pt x="2180" y="96"/>
                </a:lnTo>
                <a:lnTo>
                  <a:pt x="1691" y="275"/>
                </a:lnTo>
                <a:lnTo>
                  <a:pt x="1251" y="525"/>
                </a:lnTo>
                <a:lnTo>
                  <a:pt x="858" y="846"/>
                </a:lnTo>
                <a:lnTo>
                  <a:pt x="536" y="1227"/>
                </a:lnTo>
                <a:lnTo>
                  <a:pt x="286" y="1668"/>
                </a:lnTo>
                <a:lnTo>
                  <a:pt x="108" y="2144"/>
                </a:lnTo>
                <a:lnTo>
                  <a:pt x="13" y="2644"/>
                </a:lnTo>
                <a:lnTo>
                  <a:pt x="1" y="2918"/>
                </a:lnTo>
                <a:lnTo>
                  <a:pt x="1" y="3037"/>
                </a:lnTo>
                <a:lnTo>
                  <a:pt x="13" y="3347"/>
                </a:lnTo>
                <a:lnTo>
                  <a:pt x="144" y="3954"/>
                </a:lnTo>
                <a:lnTo>
                  <a:pt x="394" y="4525"/>
                </a:lnTo>
                <a:lnTo>
                  <a:pt x="751" y="5037"/>
                </a:lnTo>
                <a:lnTo>
                  <a:pt x="977" y="5264"/>
                </a:lnTo>
                <a:lnTo>
                  <a:pt x="4656" y="8693"/>
                </a:lnTo>
                <a:lnTo>
                  <a:pt x="4775" y="8788"/>
                </a:lnTo>
                <a:lnTo>
                  <a:pt x="5061" y="8907"/>
                </a:lnTo>
                <a:lnTo>
                  <a:pt x="5216" y="8919"/>
                </a:lnTo>
                <a:lnTo>
                  <a:pt x="5371" y="8907"/>
                </a:lnTo>
                <a:lnTo>
                  <a:pt x="5656" y="8788"/>
                </a:lnTo>
                <a:lnTo>
                  <a:pt x="5775" y="8693"/>
                </a:lnTo>
                <a:lnTo>
                  <a:pt x="9455" y="5264"/>
                </a:lnTo>
                <a:lnTo>
                  <a:pt x="9681" y="5037"/>
                </a:lnTo>
                <a:lnTo>
                  <a:pt x="10038" y="4525"/>
                </a:lnTo>
                <a:lnTo>
                  <a:pt x="10288" y="3954"/>
                </a:lnTo>
                <a:lnTo>
                  <a:pt x="10419" y="3347"/>
                </a:lnTo>
                <a:lnTo>
                  <a:pt x="10431" y="3037"/>
                </a:lnTo>
                <a:lnTo>
                  <a:pt x="10431" y="2918"/>
                </a:lnTo>
                <a:lnTo>
                  <a:pt x="10419" y="2644"/>
                </a:lnTo>
                <a:lnTo>
                  <a:pt x="10324" y="2144"/>
                </a:lnTo>
                <a:lnTo>
                  <a:pt x="10145" y="1668"/>
                </a:lnTo>
                <a:lnTo>
                  <a:pt x="9895" y="1227"/>
                </a:lnTo>
                <a:lnTo>
                  <a:pt x="9574" y="846"/>
                </a:lnTo>
                <a:lnTo>
                  <a:pt x="9181" y="525"/>
                </a:lnTo>
                <a:lnTo>
                  <a:pt x="8740" y="275"/>
                </a:lnTo>
                <a:lnTo>
                  <a:pt x="8252" y="96"/>
                </a:lnTo>
                <a:lnTo>
                  <a:pt x="8002" y="48"/>
                </a:lnTo>
                <a:lnTo>
                  <a:pt x="7645" y="1"/>
                </a:lnTo>
                <a:lnTo>
                  <a:pt x="6954" y="48"/>
                </a:lnTo>
                <a:lnTo>
                  <a:pt x="6299" y="263"/>
                </a:lnTo>
                <a:lnTo>
                  <a:pt x="5704" y="620"/>
                </a:lnTo>
                <a:lnTo>
                  <a:pt x="5442" y="858"/>
                </a:lnTo>
                <a:lnTo>
                  <a:pt x="5204" y="1096"/>
                </a:lnTo>
                <a:lnTo>
                  <a:pt x="5192" y="1096"/>
                </a:lnTo>
                <a:lnTo>
                  <a:pt x="4966" y="858"/>
                </a:lnTo>
                <a:lnTo>
                  <a:pt x="4716" y="620"/>
                </a:lnTo>
                <a:lnTo>
                  <a:pt x="4120" y="263"/>
                </a:lnTo>
                <a:lnTo>
                  <a:pt x="3466" y="48"/>
                </a:lnTo>
                <a:lnTo>
                  <a:pt x="27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60"/>
          <p:cNvSpPr/>
          <p:nvPr/>
        </p:nvSpPr>
        <p:spPr>
          <a:xfrm>
            <a:off x="14957051" y="2720045"/>
            <a:ext cx="580743" cy="582083"/>
          </a:xfrm>
          <a:custGeom>
            <a:avLst/>
            <a:gdLst/>
            <a:ahLst/>
            <a:cxnLst/>
            <a:rect l="l" t="t" r="r" b="b"/>
            <a:pathLst>
              <a:path w="10395" h="10419" extrusionOk="0">
                <a:moveTo>
                  <a:pt x="3251" y="4561"/>
                </a:moveTo>
                <a:lnTo>
                  <a:pt x="3251" y="7156"/>
                </a:lnTo>
                <a:lnTo>
                  <a:pt x="2596" y="7156"/>
                </a:lnTo>
                <a:lnTo>
                  <a:pt x="2465" y="7145"/>
                </a:lnTo>
                <a:lnTo>
                  <a:pt x="2227" y="7049"/>
                </a:lnTo>
                <a:lnTo>
                  <a:pt x="2048" y="6871"/>
                </a:lnTo>
                <a:lnTo>
                  <a:pt x="1953" y="6644"/>
                </a:lnTo>
                <a:lnTo>
                  <a:pt x="1941" y="6502"/>
                </a:lnTo>
                <a:lnTo>
                  <a:pt x="1941" y="5216"/>
                </a:lnTo>
                <a:lnTo>
                  <a:pt x="1953" y="5085"/>
                </a:lnTo>
                <a:lnTo>
                  <a:pt x="2048" y="4847"/>
                </a:lnTo>
                <a:lnTo>
                  <a:pt x="2227" y="4668"/>
                </a:lnTo>
                <a:lnTo>
                  <a:pt x="2465" y="4573"/>
                </a:lnTo>
                <a:lnTo>
                  <a:pt x="2596" y="4561"/>
                </a:lnTo>
                <a:close/>
                <a:moveTo>
                  <a:pt x="7787" y="4561"/>
                </a:moveTo>
                <a:lnTo>
                  <a:pt x="7918" y="4573"/>
                </a:lnTo>
                <a:lnTo>
                  <a:pt x="8157" y="4668"/>
                </a:lnTo>
                <a:lnTo>
                  <a:pt x="8335" y="4847"/>
                </a:lnTo>
                <a:lnTo>
                  <a:pt x="8430" y="5073"/>
                </a:lnTo>
                <a:lnTo>
                  <a:pt x="8442" y="5216"/>
                </a:lnTo>
                <a:lnTo>
                  <a:pt x="8442" y="6502"/>
                </a:lnTo>
                <a:lnTo>
                  <a:pt x="8430" y="6633"/>
                </a:lnTo>
                <a:lnTo>
                  <a:pt x="8335" y="6871"/>
                </a:lnTo>
                <a:lnTo>
                  <a:pt x="8157" y="7049"/>
                </a:lnTo>
                <a:lnTo>
                  <a:pt x="7918" y="7145"/>
                </a:lnTo>
                <a:lnTo>
                  <a:pt x="7787" y="7156"/>
                </a:lnTo>
                <a:lnTo>
                  <a:pt x="7133" y="7156"/>
                </a:lnTo>
                <a:lnTo>
                  <a:pt x="7156" y="4561"/>
                </a:lnTo>
                <a:close/>
                <a:moveTo>
                  <a:pt x="2596" y="3906"/>
                </a:moveTo>
                <a:lnTo>
                  <a:pt x="2322" y="3930"/>
                </a:lnTo>
                <a:lnTo>
                  <a:pt x="1858" y="4120"/>
                </a:lnTo>
                <a:lnTo>
                  <a:pt x="1501" y="4477"/>
                </a:lnTo>
                <a:lnTo>
                  <a:pt x="1310" y="4930"/>
                </a:lnTo>
                <a:lnTo>
                  <a:pt x="1286" y="5192"/>
                </a:lnTo>
                <a:lnTo>
                  <a:pt x="1310" y="6502"/>
                </a:lnTo>
                <a:lnTo>
                  <a:pt x="1322" y="6775"/>
                </a:lnTo>
                <a:lnTo>
                  <a:pt x="1524" y="7240"/>
                </a:lnTo>
                <a:lnTo>
                  <a:pt x="1882" y="7597"/>
                </a:lnTo>
                <a:lnTo>
                  <a:pt x="2346" y="7788"/>
                </a:lnTo>
                <a:lnTo>
                  <a:pt x="2608" y="7811"/>
                </a:lnTo>
                <a:lnTo>
                  <a:pt x="3263" y="7811"/>
                </a:lnTo>
                <a:lnTo>
                  <a:pt x="3394" y="7799"/>
                </a:lnTo>
                <a:lnTo>
                  <a:pt x="3632" y="7704"/>
                </a:lnTo>
                <a:lnTo>
                  <a:pt x="3811" y="7526"/>
                </a:lnTo>
                <a:lnTo>
                  <a:pt x="3906" y="7287"/>
                </a:lnTo>
                <a:lnTo>
                  <a:pt x="3918" y="7156"/>
                </a:lnTo>
                <a:lnTo>
                  <a:pt x="3894" y="4561"/>
                </a:lnTo>
                <a:lnTo>
                  <a:pt x="3882" y="4430"/>
                </a:lnTo>
                <a:lnTo>
                  <a:pt x="3787" y="4192"/>
                </a:lnTo>
                <a:lnTo>
                  <a:pt x="3608" y="4013"/>
                </a:lnTo>
                <a:lnTo>
                  <a:pt x="3382" y="3918"/>
                </a:lnTo>
                <a:lnTo>
                  <a:pt x="3251" y="3906"/>
                </a:lnTo>
                <a:close/>
                <a:moveTo>
                  <a:pt x="7037" y="3930"/>
                </a:moveTo>
                <a:lnTo>
                  <a:pt x="6811" y="4037"/>
                </a:lnTo>
                <a:lnTo>
                  <a:pt x="6632" y="4216"/>
                </a:lnTo>
                <a:lnTo>
                  <a:pt x="6525" y="4442"/>
                </a:lnTo>
                <a:lnTo>
                  <a:pt x="6525" y="4573"/>
                </a:lnTo>
                <a:lnTo>
                  <a:pt x="6525" y="7180"/>
                </a:lnTo>
                <a:lnTo>
                  <a:pt x="6525" y="7311"/>
                </a:lnTo>
                <a:lnTo>
                  <a:pt x="6632" y="7538"/>
                </a:lnTo>
                <a:lnTo>
                  <a:pt x="6811" y="7716"/>
                </a:lnTo>
                <a:lnTo>
                  <a:pt x="7037" y="7811"/>
                </a:lnTo>
                <a:lnTo>
                  <a:pt x="7168" y="7823"/>
                </a:lnTo>
                <a:lnTo>
                  <a:pt x="7811" y="7823"/>
                </a:lnTo>
                <a:lnTo>
                  <a:pt x="7811" y="7811"/>
                </a:lnTo>
                <a:lnTo>
                  <a:pt x="8073" y="7788"/>
                </a:lnTo>
                <a:lnTo>
                  <a:pt x="8538" y="7597"/>
                </a:lnTo>
                <a:lnTo>
                  <a:pt x="8895" y="7240"/>
                </a:lnTo>
                <a:lnTo>
                  <a:pt x="9085" y="6775"/>
                </a:lnTo>
                <a:lnTo>
                  <a:pt x="9109" y="6502"/>
                </a:lnTo>
                <a:lnTo>
                  <a:pt x="9109" y="5216"/>
                </a:lnTo>
                <a:lnTo>
                  <a:pt x="9085" y="4942"/>
                </a:lnTo>
                <a:lnTo>
                  <a:pt x="8895" y="4477"/>
                </a:lnTo>
                <a:lnTo>
                  <a:pt x="8538" y="4132"/>
                </a:lnTo>
                <a:lnTo>
                  <a:pt x="8073" y="3942"/>
                </a:lnTo>
                <a:lnTo>
                  <a:pt x="7811" y="3930"/>
                </a:lnTo>
                <a:close/>
                <a:moveTo>
                  <a:pt x="6180" y="9121"/>
                </a:moveTo>
                <a:lnTo>
                  <a:pt x="6311" y="9133"/>
                </a:lnTo>
                <a:lnTo>
                  <a:pt x="6490" y="9312"/>
                </a:lnTo>
                <a:lnTo>
                  <a:pt x="6502" y="9443"/>
                </a:lnTo>
                <a:lnTo>
                  <a:pt x="6490" y="9574"/>
                </a:lnTo>
                <a:lnTo>
                  <a:pt x="6323" y="9752"/>
                </a:lnTo>
                <a:lnTo>
                  <a:pt x="6180" y="9776"/>
                </a:lnTo>
                <a:lnTo>
                  <a:pt x="4870" y="9776"/>
                </a:lnTo>
                <a:lnTo>
                  <a:pt x="4739" y="9752"/>
                </a:lnTo>
                <a:lnTo>
                  <a:pt x="4573" y="9574"/>
                </a:lnTo>
                <a:lnTo>
                  <a:pt x="4549" y="9443"/>
                </a:lnTo>
                <a:lnTo>
                  <a:pt x="4573" y="9312"/>
                </a:lnTo>
                <a:lnTo>
                  <a:pt x="4739" y="9133"/>
                </a:lnTo>
                <a:lnTo>
                  <a:pt x="4870" y="9121"/>
                </a:lnTo>
                <a:close/>
                <a:moveTo>
                  <a:pt x="5418" y="1"/>
                </a:moveTo>
                <a:lnTo>
                  <a:pt x="4846" y="12"/>
                </a:lnTo>
                <a:lnTo>
                  <a:pt x="4299" y="84"/>
                </a:lnTo>
                <a:lnTo>
                  <a:pt x="3763" y="215"/>
                </a:lnTo>
                <a:lnTo>
                  <a:pt x="3013" y="489"/>
                </a:lnTo>
                <a:lnTo>
                  <a:pt x="2108" y="1048"/>
                </a:lnTo>
                <a:lnTo>
                  <a:pt x="1346" y="1763"/>
                </a:lnTo>
                <a:lnTo>
                  <a:pt x="727" y="2620"/>
                </a:lnTo>
                <a:lnTo>
                  <a:pt x="286" y="3596"/>
                </a:lnTo>
                <a:lnTo>
                  <a:pt x="36" y="4656"/>
                </a:lnTo>
                <a:lnTo>
                  <a:pt x="0" y="5216"/>
                </a:lnTo>
                <a:lnTo>
                  <a:pt x="0" y="5537"/>
                </a:lnTo>
                <a:lnTo>
                  <a:pt x="24" y="5668"/>
                </a:lnTo>
                <a:lnTo>
                  <a:pt x="203" y="5847"/>
                </a:lnTo>
                <a:lnTo>
                  <a:pt x="334" y="5871"/>
                </a:lnTo>
                <a:lnTo>
                  <a:pt x="465" y="5847"/>
                </a:lnTo>
                <a:lnTo>
                  <a:pt x="643" y="5668"/>
                </a:lnTo>
                <a:lnTo>
                  <a:pt x="655" y="5537"/>
                </a:lnTo>
                <a:lnTo>
                  <a:pt x="655" y="5216"/>
                </a:lnTo>
                <a:lnTo>
                  <a:pt x="691" y="4728"/>
                </a:lnTo>
                <a:lnTo>
                  <a:pt x="905" y="3811"/>
                </a:lnTo>
                <a:lnTo>
                  <a:pt x="1286" y="2953"/>
                </a:lnTo>
                <a:lnTo>
                  <a:pt x="1822" y="2203"/>
                </a:lnTo>
                <a:lnTo>
                  <a:pt x="2501" y="1572"/>
                </a:lnTo>
                <a:lnTo>
                  <a:pt x="3287" y="1084"/>
                </a:lnTo>
                <a:lnTo>
                  <a:pt x="4168" y="774"/>
                </a:lnTo>
                <a:lnTo>
                  <a:pt x="5132" y="643"/>
                </a:lnTo>
                <a:lnTo>
                  <a:pt x="5644" y="679"/>
                </a:lnTo>
                <a:lnTo>
                  <a:pt x="6085" y="727"/>
                </a:lnTo>
                <a:lnTo>
                  <a:pt x="6906" y="977"/>
                </a:lnTo>
                <a:lnTo>
                  <a:pt x="7656" y="1370"/>
                </a:lnTo>
                <a:lnTo>
                  <a:pt x="8311" y="1894"/>
                </a:lnTo>
                <a:lnTo>
                  <a:pt x="8859" y="2525"/>
                </a:lnTo>
                <a:lnTo>
                  <a:pt x="9300" y="3239"/>
                </a:lnTo>
                <a:lnTo>
                  <a:pt x="9597" y="4037"/>
                </a:lnTo>
                <a:lnTo>
                  <a:pt x="9764" y="4894"/>
                </a:lnTo>
                <a:lnTo>
                  <a:pt x="9776" y="5335"/>
                </a:lnTo>
                <a:lnTo>
                  <a:pt x="9776" y="8776"/>
                </a:lnTo>
                <a:lnTo>
                  <a:pt x="9764" y="8978"/>
                </a:lnTo>
                <a:lnTo>
                  <a:pt x="9609" y="9324"/>
                </a:lnTo>
                <a:lnTo>
                  <a:pt x="9347" y="9597"/>
                </a:lnTo>
                <a:lnTo>
                  <a:pt x="9002" y="9740"/>
                </a:lnTo>
                <a:lnTo>
                  <a:pt x="8800" y="9752"/>
                </a:lnTo>
                <a:lnTo>
                  <a:pt x="7109" y="9752"/>
                </a:lnTo>
                <a:lnTo>
                  <a:pt x="7156" y="9585"/>
                </a:lnTo>
                <a:lnTo>
                  <a:pt x="7144" y="9204"/>
                </a:lnTo>
                <a:lnTo>
                  <a:pt x="7061" y="9002"/>
                </a:lnTo>
                <a:lnTo>
                  <a:pt x="6990" y="8883"/>
                </a:lnTo>
                <a:lnTo>
                  <a:pt x="6787" y="8669"/>
                </a:lnTo>
                <a:lnTo>
                  <a:pt x="6525" y="8526"/>
                </a:lnTo>
                <a:lnTo>
                  <a:pt x="6240" y="8454"/>
                </a:lnTo>
                <a:lnTo>
                  <a:pt x="6097" y="8454"/>
                </a:lnTo>
                <a:lnTo>
                  <a:pt x="4930" y="8466"/>
                </a:lnTo>
                <a:lnTo>
                  <a:pt x="4751" y="8478"/>
                </a:lnTo>
                <a:lnTo>
                  <a:pt x="4430" y="8585"/>
                </a:lnTo>
                <a:lnTo>
                  <a:pt x="4156" y="8800"/>
                </a:lnTo>
                <a:lnTo>
                  <a:pt x="3977" y="9085"/>
                </a:lnTo>
                <a:lnTo>
                  <a:pt x="3930" y="9252"/>
                </a:lnTo>
                <a:lnTo>
                  <a:pt x="3906" y="9478"/>
                </a:lnTo>
                <a:lnTo>
                  <a:pt x="4013" y="9895"/>
                </a:lnTo>
                <a:lnTo>
                  <a:pt x="4287" y="10217"/>
                </a:lnTo>
                <a:lnTo>
                  <a:pt x="4656" y="10407"/>
                </a:lnTo>
                <a:lnTo>
                  <a:pt x="4870" y="10419"/>
                </a:lnTo>
                <a:lnTo>
                  <a:pt x="8930" y="10419"/>
                </a:lnTo>
                <a:lnTo>
                  <a:pt x="9252" y="10347"/>
                </a:lnTo>
                <a:lnTo>
                  <a:pt x="9538" y="10228"/>
                </a:lnTo>
                <a:lnTo>
                  <a:pt x="9800" y="10050"/>
                </a:lnTo>
                <a:lnTo>
                  <a:pt x="10026" y="9836"/>
                </a:lnTo>
                <a:lnTo>
                  <a:pt x="10193" y="9574"/>
                </a:lnTo>
                <a:lnTo>
                  <a:pt x="10324" y="9288"/>
                </a:lnTo>
                <a:lnTo>
                  <a:pt x="10383" y="8978"/>
                </a:lnTo>
                <a:lnTo>
                  <a:pt x="10395" y="8812"/>
                </a:lnTo>
                <a:lnTo>
                  <a:pt x="10395" y="5359"/>
                </a:lnTo>
                <a:lnTo>
                  <a:pt x="10383" y="5359"/>
                </a:lnTo>
                <a:lnTo>
                  <a:pt x="10383" y="4847"/>
                </a:lnTo>
                <a:lnTo>
                  <a:pt x="10205" y="3870"/>
                </a:lnTo>
                <a:lnTo>
                  <a:pt x="9871" y="2965"/>
                </a:lnTo>
                <a:lnTo>
                  <a:pt x="9383" y="2132"/>
                </a:lnTo>
                <a:lnTo>
                  <a:pt x="8752" y="1417"/>
                </a:lnTo>
                <a:lnTo>
                  <a:pt x="8002" y="822"/>
                </a:lnTo>
                <a:lnTo>
                  <a:pt x="7144" y="370"/>
                </a:lnTo>
                <a:lnTo>
                  <a:pt x="6204" y="96"/>
                </a:lnTo>
                <a:lnTo>
                  <a:pt x="5704" y="24"/>
                </a:lnTo>
                <a:lnTo>
                  <a:pt x="54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76"/>
        <p:cNvGrpSpPr/>
        <p:nvPr/>
      </p:nvGrpSpPr>
      <p:grpSpPr>
        <a:xfrm>
          <a:off x="0" y="0"/>
          <a:ext cx="0" cy="0"/>
          <a:chOff x="0" y="0"/>
          <a:chExt cx="0" cy="0"/>
        </a:xfrm>
      </p:grpSpPr>
      <p:sp>
        <p:nvSpPr>
          <p:cNvPr id="3077" name="Google Shape;3077;p161"/>
          <p:cNvSpPr txBox="1"/>
          <p:nvPr/>
        </p:nvSpPr>
        <p:spPr>
          <a:xfrm>
            <a:off x="507200" y="627525"/>
            <a:ext cx="6454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200" b="1">
                <a:solidFill>
                  <a:schemeClr val="accent1"/>
                </a:solidFill>
                <a:latin typeface="Libre Franklin"/>
                <a:ea typeface="Libre Franklin"/>
                <a:cs typeface="Libre Franklin"/>
                <a:sym typeface="Libre Franklin"/>
              </a:rPr>
              <a:t>ICONS</a:t>
            </a:r>
            <a:endParaRPr sz="3200" b="1">
              <a:solidFill>
                <a:schemeClr val="accent1"/>
              </a:solidFill>
              <a:latin typeface="Libre Franklin"/>
              <a:ea typeface="Libre Franklin"/>
              <a:cs typeface="Libre Franklin"/>
              <a:sym typeface="Libre Franklin"/>
            </a:endParaRPr>
          </a:p>
        </p:txBody>
      </p:sp>
      <p:sp>
        <p:nvSpPr>
          <p:cNvPr id="3078" name="Google Shape;3078;p161"/>
          <p:cNvSpPr/>
          <p:nvPr/>
        </p:nvSpPr>
        <p:spPr>
          <a:xfrm>
            <a:off x="3898400" y="2864269"/>
            <a:ext cx="727786" cy="508953"/>
          </a:xfrm>
          <a:custGeom>
            <a:avLst/>
            <a:gdLst/>
            <a:ahLst/>
            <a:cxnLst/>
            <a:rect l="l" t="t" r="r" b="b"/>
            <a:pathLst>
              <a:path w="13027" h="9110" extrusionOk="0">
                <a:moveTo>
                  <a:pt x="6525" y="644"/>
                </a:moveTo>
                <a:lnTo>
                  <a:pt x="12371" y="2751"/>
                </a:lnTo>
                <a:lnTo>
                  <a:pt x="6501" y="4871"/>
                </a:lnTo>
                <a:lnTo>
                  <a:pt x="2644" y="3489"/>
                </a:lnTo>
                <a:lnTo>
                  <a:pt x="6609" y="2251"/>
                </a:lnTo>
                <a:lnTo>
                  <a:pt x="6728" y="2191"/>
                </a:lnTo>
                <a:lnTo>
                  <a:pt x="6847" y="1977"/>
                </a:lnTo>
                <a:lnTo>
                  <a:pt x="6823" y="1846"/>
                </a:lnTo>
                <a:lnTo>
                  <a:pt x="6775" y="1727"/>
                </a:lnTo>
                <a:lnTo>
                  <a:pt x="6549" y="1608"/>
                </a:lnTo>
                <a:lnTo>
                  <a:pt x="6418" y="1632"/>
                </a:lnTo>
                <a:lnTo>
                  <a:pt x="1620" y="3120"/>
                </a:lnTo>
                <a:lnTo>
                  <a:pt x="655" y="2751"/>
                </a:lnTo>
                <a:lnTo>
                  <a:pt x="6525" y="644"/>
                </a:lnTo>
                <a:close/>
                <a:moveTo>
                  <a:pt x="1310" y="7359"/>
                </a:moveTo>
                <a:lnTo>
                  <a:pt x="1548" y="8431"/>
                </a:lnTo>
                <a:lnTo>
                  <a:pt x="1060" y="8431"/>
                </a:lnTo>
                <a:lnTo>
                  <a:pt x="1310" y="7359"/>
                </a:lnTo>
                <a:close/>
                <a:moveTo>
                  <a:pt x="6394" y="1"/>
                </a:moveTo>
                <a:lnTo>
                  <a:pt x="6287" y="24"/>
                </a:lnTo>
                <a:lnTo>
                  <a:pt x="453" y="2120"/>
                </a:lnTo>
                <a:lnTo>
                  <a:pt x="358" y="2156"/>
                </a:lnTo>
                <a:lnTo>
                  <a:pt x="191" y="2287"/>
                </a:lnTo>
                <a:lnTo>
                  <a:pt x="72" y="2453"/>
                </a:lnTo>
                <a:lnTo>
                  <a:pt x="12" y="2632"/>
                </a:lnTo>
                <a:lnTo>
                  <a:pt x="0" y="2739"/>
                </a:lnTo>
                <a:lnTo>
                  <a:pt x="12" y="2834"/>
                </a:lnTo>
                <a:lnTo>
                  <a:pt x="72" y="3037"/>
                </a:lnTo>
                <a:lnTo>
                  <a:pt x="191" y="3204"/>
                </a:lnTo>
                <a:lnTo>
                  <a:pt x="358" y="3335"/>
                </a:lnTo>
                <a:lnTo>
                  <a:pt x="453" y="3370"/>
                </a:lnTo>
                <a:lnTo>
                  <a:pt x="977" y="3585"/>
                </a:lnTo>
                <a:lnTo>
                  <a:pt x="977" y="5883"/>
                </a:lnTo>
                <a:lnTo>
                  <a:pt x="334" y="8704"/>
                </a:lnTo>
                <a:lnTo>
                  <a:pt x="322" y="8776"/>
                </a:lnTo>
                <a:lnTo>
                  <a:pt x="358" y="8919"/>
                </a:lnTo>
                <a:lnTo>
                  <a:pt x="405" y="8978"/>
                </a:lnTo>
                <a:lnTo>
                  <a:pt x="453" y="9038"/>
                </a:lnTo>
                <a:lnTo>
                  <a:pt x="584" y="9097"/>
                </a:lnTo>
                <a:lnTo>
                  <a:pt x="655" y="9109"/>
                </a:lnTo>
                <a:lnTo>
                  <a:pt x="1953" y="9109"/>
                </a:lnTo>
                <a:lnTo>
                  <a:pt x="2024" y="9097"/>
                </a:lnTo>
                <a:lnTo>
                  <a:pt x="2155" y="9038"/>
                </a:lnTo>
                <a:lnTo>
                  <a:pt x="2215" y="8978"/>
                </a:lnTo>
                <a:lnTo>
                  <a:pt x="2251" y="8919"/>
                </a:lnTo>
                <a:lnTo>
                  <a:pt x="2286" y="8776"/>
                </a:lnTo>
                <a:lnTo>
                  <a:pt x="2275" y="8704"/>
                </a:lnTo>
                <a:lnTo>
                  <a:pt x="1632" y="5847"/>
                </a:lnTo>
                <a:lnTo>
                  <a:pt x="1632" y="3811"/>
                </a:lnTo>
                <a:lnTo>
                  <a:pt x="6287" y="5478"/>
                </a:lnTo>
                <a:lnTo>
                  <a:pt x="6394" y="5513"/>
                </a:lnTo>
                <a:lnTo>
                  <a:pt x="6513" y="5525"/>
                </a:lnTo>
                <a:lnTo>
                  <a:pt x="6632" y="5513"/>
                </a:lnTo>
                <a:lnTo>
                  <a:pt x="6751" y="5478"/>
                </a:lnTo>
                <a:lnTo>
                  <a:pt x="12574" y="3394"/>
                </a:lnTo>
                <a:lnTo>
                  <a:pt x="12669" y="3346"/>
                </a:lnTo>
                <a:lnTo>
                  <a:pt x="12836" y="3227"/>
                </a:lnTo>
                <a:lnTo>
                  <a:pt x="12955" y="3061"/>
                </a:lnTo>
                <a:lnTo>
                  <a:pt x="13026" y="2846"/>
                </a:lnTo>
                <a:lnTo>
                  <a:pt x="13026" y="2739"/>
                </a:lnTo>
                <a:lnTo>
                  <a:pt x="13026" y="2620"/>
                </a:lnTo>
                <a:lnTo>
                  <a:pt x="12955" y="2430"/>
                </a:lnTo>
                <a:lnTo>
                  <a:pt x="12836" y="2275"/>
                </a:lnTo>
                <a:lnTo>
                  <a:pt x="12669" y="2156"/>
                </a:lnTo>
                <a:lnTo>
                  <a:pt x="12574" y="2120"/>
                </a:lnTo>
                <a:lnTo>
                  <a:pt x="6751" y="24"/>
                </a:lnTo>
                <a:lnTo>
                  <a:pt x="6632" y="1"/>
                </a:lnTo>
                <a:close/>
                <a:moveTo>
                  <a:pt x="3072" y="5204"/>
                </a:moveTo>
                <a:lnTo>
                  <a:pt x="2882" y="5359"/>
                </a:lnTo>
                <a:lnTo>
                  <a:pt x="2846" y="5478"/>
                </a:lnTo>
                <a:lnTo>
                  <a:pt x="2620" y="7252"/>
                </a:lnTo>
                <a:lnTo>
                  <a:pt x="2608" y="7419"/>
                </a:lnTo>
                <a:lnTo>
                  <a:pt x="2667" y="7752"/>
                </a:lnTo>
                <a:lnTo>
                  <a:pt x="2846" y="8050"/>
                </a:lnTo>
                <a:lnTo>
                  <a:pt x="3120" y="8288"/>
                </a:lnTo>
                <a:lnTo>
                  <a:pt x="3287" y="8371"/>
                </a:lnTo>
                <a:lnTo>
                  <a:pt x="3656" y="8538"/>
                </a:lnTo>
                <a:lnTo>
                  <a:pt x="4430" y="8800"/>
                </a:lnTo>
                <a:lnTo>
                  <a:pt x="5227" y="8990"/>
                </a:lnTo>
                <a:lnTo>
                  <a:pt x="6061" y="9085"/>
                </a:lnTo>
                <a:lnTo>
                  <a:pt x="6478" y="9109"/>
                </a:lnTo>
                <a:lnTo>
                  <a:pt x="6561" y="9109"/>
                </a:lnTo>
                <a:lnTo>
                  <a:pt x="6978" y="9085"/>
                </a:lnTo>
                <a:lnTo>
                  <a:pt x="7799" y="8990"/>
                </a:lnTo>
                <a:lnTo>
                  <a:pt x="8597" y="8800"/>
                </a:lnTo>
                <a:lnTo>
                  <a:pt x="9371" y="8538"/>
                </a:lnTo>
                <a:lnTo>
                  <a:pt x="9740" y="8371"/>
                </a:lnTo>
                <a:lnTo>
                  <a:pt x="9907" y="8288"/>
                </a:lnTo>
                <a:lnTo>
                  <a:pt x="10181" y="8050"/>
                </a:lnTo>
                <a:lnTo>
                  <a:pt x="10359" y="7752"/>
                </a:lnTo>
                <a:lnTo>
                  <a:pt x="10419" y="7419"/>
                </a:lnTo>
                <a:lnTo>
                  <a:pt x="10407" y="7240"/>
                </a:lnTo>
                <a:lnTo>
                  <a:pt x="10181" y="5478"/>
                </a:lnTo>
                <a:lnTo>
                  <a:pt x="10181" y="5490"/>
                </a:lnTo>
                <a:lnTo>
                  <a:pt x="10145" y="5359"/>
                </a:lnTo>
                <a:lnTo>
                  <a:pt x="9942" y="5204"/>
                </a:lnTo>
                <a:lnTo>
                  <a:pt x="9811" y="5204"/>
                </a:lnTo>
                <a:lnTo>
                  <a:pt x="9692" y="5240"/>
                </a:lnTo>
                <a:lnTo>
                  <a:pt x="9538" y="5442"/>
                </a:lnTo>
                <a:lnTo>
                  <a:pt x="9538" y="5573"/>
                </a:lnTo>
                <a:lnTo>
                  <a:pt x="9764" y="7335"/>
                </a:lnTo>
                <a:lnTo>
                  <a:pt x="9764" y="7466"/>
                </a:lnTo>
                <a:lnTo>
                  <a:pt x="9609" y="7704"/>
                </a:lnTo>
                <a:lnTo>
                  <a:pt x="9466" y="7788"/>
                </a:lnTo>
                <a:lnTo>
                  <a:pt x="9121" y="7931"/>
                </a:lnTo>
                <a:lnTo>
                  <a:pt x="8418" y="8169"/>
                </a:lnTo>
                <a:lnTo>
                  <a:pt x="7680" y="8347"/>
                </a:lnTo>
                <a:lnTo>
                  <a:pt x="6930" y="8443"/>
                </a:lnTo>
                <a:lnTo>
                  <a:pt x="6549" y="8454"/>
                </a:lnTo>
                <a:lnTo>
                  <a:pt x="6478" y="8454"/>
                </a:lnTo>
                <a:lnTo>
                  <a:pt x="6097" y="8443"/>
                </a:lnTo>
                <a:lnTo>
                  <a:pt x="5346" y="8347"/>
                </a:lnTo>
                <a:lnTo>
                  <a:pt x="4608" y="8181"/>
                </a:lnTo>
                <a:lnTo>
                  <a:pt x="3894" y="7931"/>
                </a:lnTo>
                <a:lnTo>
                  <a:pt x="3560" y="7788"/>
                </a:lnTo>
                <a:lnTo>
                  <a:pt x="3418" y="7704"/>
                </a:lnTo>
                <a:lnTo>
                  <a:pt x="3263" y="7466"/>
                </a:lnTo>
                <a:lnTo>
                  <a:pt x="3263" y="7335"/>
                </a:lnTo>
                <a:lnTo>
                  <a:pt x="3489" y="5573"/>
                </a:lnTo>
                <a:lnTo>
                  <a:pt x="3489" y="5442"/>
                </a:lnTo>
                <a:lnTo>
                  <a:pt x="3334" y="5240"/>
                </a:lnTo>
                <a:lnTo>
                  <a:pt x="3215" y="5204"/>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61"/>
          <p:cNvSpPr/>
          <p:nvPr/>
        </p:nvSpPr>
        <p:spPr>
          <a:xfrm>
            <a:off x="1737053" y="1733966"/>
            <a:ext cx="645303" cy="512004"/>
          </a:xfrm>
          <a:custGeom>
            <a:avLst/>
            <a:gdLst/>
            <a:ahLst/>
            <a:cxnLst/>
            <a:rect l="l" t="t" r="r" b="b"/>
            <a:pathLst>
              <a:path w="260992" h="208768" extrusionOk="0">
                <a:moveTo>
                  <a:pt x="91369" y="13048"/>
                </a:moveTo>
                <a:cubicBezTo>
                  <a:pt x="112963" y="13048"/>
                  <a:pt x="130512" y="30597"/>
                  <a:pt x="130512" y="52192"/>
                </a:cubicBezTo>
                <a:cubicBezTo>
                  <a:pt x="130512" y="73786"/>
                  <a:pt x="112963" y="91336"/>
                  <a:pt x="91369" y="91336"/>
                </a:cubicBezTo>
                <a:cubicBezTo>
                  <a:pt x="69774" y="91336"/>
                  <a:pt x="52225" y="73754"/>
                  <a:pt x="52225" y="52192"/>
                </a:cubicBezTo>
                <a:cubicBezTo>
                  <a:pt x="52225" y="30597"/>
                  <a:pt x="69807" y="13048"/>
                  <a:pt x="91369" y="13048"/>
                </a:cubicBezTo>
                <a:close/>
                <a:moveTo>
                  <a:pt x="91369" y="0"/>
                </a:moveTo>
                <a:cubicBezTo>
                  <a:pt x="62533" y="0"/>
                  <a:pt x="39177" y="23356"/>
                  <a:pt x="39177" y="52192"/>
                </a:cubicBezTo>
                <a:cubicBezTo>
                  <a:pt x="39177" y="81028"/>
                  <a:pt x="62533" y="104384"/>
                  <a:pt x="91369" y="104384"/>
                </a:cubicBezTo>
                <a:cubicBezTo>
                  <a:pt x="120205" y="104384"/>
                  <a:pt x="143560" y="81028"/>
                  <a:pt x="143560" y="52192"/>
                </a:cubicBezTo>
                <a:cubicBezTo>
                  <a:pt x="143560" y="23356"/>
                  <a:pt x="120205" y="0"/>
                  <a:pt x="91369" y="0"/>
                </a:cubicBezTo>
                <a:close/>
                <a:moveTo>
                  <a:pt x="195752" y="106993"/>
                </a:moveTo>
                <a:lnTo>
                  <a:pt x="195752" y="192457"/>
                </a:lnTo>
                <a:cubicBezTo>
                  <a:pt x="176082" y="181562"/>
                  <a:pt x="157163" y="156738"/>
                  <a:pt x="156608" y="122292"/>
                </a:cubicBezTo>
                <a:lnTo>
                  <a:pt x="195752" y="106993"/>
                </a:lnTo>
                <a:close/>
                <a:moveTo>
                  <a:pt x="208800" y="106993"/>
                </a:moveTo>
                <a:lnTo>
                  <a:pt x="247944" y="122292"/>
                </a:lnTo>
                <a:cubicBezTo>
                  <a:pt x="247324" y="160979"/>
                  <a:pt x="224653" y="183519"/>
                  <a:pt x="208800" y="192653"/>
                </a:cubicBezTo>
                <a:lnTo>
                  <a:pt x="208800" y="106993"/>
                </a:lnTo>
                <a:close/>
                <a:moveTo>
                  <a:pt x="70688" y="123955"/>
                </a:moveTo>
                <a:cubicBezTo>
                  <a:pt x="31642" y="123955"/>
                  <a:pt x="0" y="155597"/>
                  <a:pt x="33" y="194675"/>
                </a:cubicBezTo>
                <a:cubicBezTo>
                  <a:pt x="33" y="202406"/>
                  <a:pt x="6394" y="208767"/>
                  <a:pt x="14157" y="208767"/>
                </a:cubicBezTo>
                <a:lnTo>
                  <a:pt x="155793" y="208767"/>
                </a:lnTo>
                <a:cubicBezTo>
                  <a:pt x="161077" y="208767"/>
                  <a:pt x="164111" y="202732"/>
                  <a:pt x="160947" y="198492"/>
                </a:cubicBezTo>
                <a:lnTo>
                  <a:pt x="160816" y="198329"/>
                </a:lnTo>
                <a:cubicBezTo>
                  <a:pt x="159577" y="196698"/>
                  <a:pt x="157685" y="195719"/>
                  <a:pt x="155630" y="195719"/>
                </a:cubicBezTo>
                <a:lnTo>
                  <a:pt x="14157" y="195719"/>
                </a:lnTo>
                <a:cubicBezTo>
                  <a:pt x="13570" y="195719"/>
                  <a:pt x="13081" y="195230"/>
                  <a:pt x="13081" y="194610"/>
                </a:cubicBezTo>
                <a:cubicBezTo>
                  <a:pt x="13081" y="162871"/>
                  <a:pt x="38948" y="137003"/>
                  <a:pt x="70688" y="137003"/>
                </a:cubicBezTo>
                <a:lnTo>
                  <a:pt x="112050" y="137003"/>
                </a:lnTo>
                <a:cubicBezTo>
                  <a:pt x="115931" y="137003"/>
                  <a:pt x="119683" y="137427"/>
                  <a:pt x="123336" y="138210"/>
                </a:cubicBezTo>
                <a:cubicBezTo>
                  <a:pt x="123796" y="138311"/>
                  <a:pt x="124253" y="138359"/>
                  <a:pt x="124701" y="138359"/>
                </a:cubicBezTo>
                <a:cubicBezTo>
                  <a:pt x="128324" y="138359"/>
                  <a:pt x="131376" y="135228"/>
                  <a:pt x="130708" y="131425"/>
                </a:cubicBezTo>
                <a:cubicBezTo>
                  <a:pt x="130708" y="131360"/>
                  <a:pt x="130708" y="131328"/>
                  <a:pt x="130708" y="131262"/>
                </a:cubicBezTo>
                <a:cubicBezTo>
                  <a:pt x="130447" y="128327"/>
                  <a:pt x="128294" y="125945"/>
                  <a:pt x="125391" y="125358"/>
                </a:cubicBezTo>
                <a:cubicBezTo>
                  <a:pt x="121281" y="124445"/>
                  <a:pt x="116747" y="123955"/>
                  <a:pt x="112050" y="123955"/>
                </a:cubicBezTo>
                <a:close/>
                <a:moveTo>
                  <a:pt x="201917" y="91336"/>
                </a:moveTo>
                <a:cubicBezTo>
                  <a:pt x="200025" y="91336"/>
                  <a:pt x="198851" y="91629"/>
                  <a:pt x="197383" y="92184"/>
                </a:cubicBezTo>
                <a:lnTo>
                  <a:pt x="150835" y="110549"/>
                </a:lnTo>
                <a:cubicBezTo>
                  <a:pt x="146431" y="112212"/>
                  <a:pt x="143560" y="116257"/>
                  <a:pt x="143560" y="120335"/>
                </a:cubicBezTo>
                <a:cubicBezTo>
                  <a:pt x="143560" y="165839"/>
                  <a:pt x="171581" y="197318"/>
                  <a:pt x="197742" y="207560"/>
                </a:cubicBezTo>
                <a:cubicBezTo>
                  <a:pt x="199177" y="208474"/>
                  <a:pt x="200743" y="208767"/>
                  <a:pt x="201917" y="208767"/>
                </a:cubicBezTo>
                <a:cubicBezTo>
                  <a:pt x="203092" y="208767"/>
                  <a:pt x="204984" y="208474"/>
                  <a:pt x="206451" y="207919"/>
                </a:cubicBezTo>
                <a:cubicBezTo>
                  <a:pt x="227720" y="199764"/>
                  <a:pt x="260992" y="171450"/>
                  <a:pt x="260992" y="120335"/>
                </a:cubicBezTo>
                <a:cubicBezTo>
                  <a:pt x="260992" y="116257"/>
                  <a:pt x="258154" y="112212"/>
                  <a:pt x="253783" y="110549"/>
                </a:cubicBezTo>
                <a:lnTo>
                  <a:pt x="206843" y="92184"/>
                </a:lnTo>
                <a:cubicBezTo>
                  <a:pt x="205375" y="91629"/>
                  <a:pt x="203777" y="91336"/>
                  <a:pt x="201917" y="9133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61"/>
          <p:cNvSpPr/>
          <p:nvPr/>
        </p:nvSpPr>
        <p:spPr>
          <a:xfrm>
            <a:off x="2884422" y="1734014"/>
            <a:ext cx="511906" cy="511906"/>
          </a:xfrm>
          <a:custGeom>
            <a:avLst/>
            <a:gdLst/>
            <a:ahLst/>
            <a:cxnLst/>
            <a:rect l="l" t="t" r="r" b="b"/>
            <a:pathLst>
              <a:path w="209583" h="209583" extrusionOk="0">
                <a:moveTo>
                  <a:pt x="87010" y="13099"/>
                </a:moveTo>
                <a:lnTo>
                  <a:pt x="90710" y="13295"/>
                </a:lnTo>
                <a:lnTo>
                  <a:pt x="94378" y="13656"/>
                </a:lnTo>
                <a:lnTo>
                  <a:pt x="97980" y="14212"/>
                </a:lnTo>
                <a:lnTo>
                  <a:pt x="101517" y="14933"/>
                </a:lnTo>
                <a:lnTo>
                  <a:pt x="104955" y="15817"/>
                </a:lnTo>
                <a:lnTo>
                  <a:pt x="108361" y="16865"/>
                </a:lnTo>
                <a:lnTo>
                  <a:pt x="111668" y="18044"/>
                </a:lnTo>
                <a:lnTo>
                  <a:pt x="114910" y="19419"/>
                </a:lnTo>
                <a:lnTo>
                  <a:pt x="118087" y="20926"/>
                </a:lnTo>
                <a:lnTo>
                  <a:pt x="121132" y="22563"/>
                </a:lnTo>
                <a:lnTo>
                  <a:pt x="124112" y="24364"/>
                </a:lnTo>
                <a:lnTo>
                  <a:pt x="126961" y="26296"/>
                </a:lnTo>
                <a:lnTo>
                  <a:pt x="129745" y="28359"/>
                </a:lnTo>
                <a:lnTo>
                  <a:pt x="132397" y="30553"/>
                </a:lnTo>
                <a:lnTo>
                  <a:pt x="134952" y="32878"/>
                </a:lnTo>
                <a:lnTo>
                  <a:pt x="137408" y="35334"/>
                </a:lnTo>
                <a:lnTo>
                  <a:pt x="139733" y="37889"/>
                </a:lnTo>
                <a:lnTo>
                  <a:pt x="141927" y="40541"/>
                </a:lnTo>
                <a:lnTo>
                  <a:pt x="143990" y="43325"/>
                </a:lnTo>
                <a:lnTo>
                  <a:pt x="145922" y="46174"/>
                </a:lnTo>
                <a:lnTo>
                  <a:pt x="147723" y="49154"/>
                </a:lnTo>
                <a:lnTo>
                  <a:pt x="149360" y="52199"/>
                </a:lnTo>
                <a:lnTo>
                  <a:pt x="150867" y="55376"/>
                </a:lnTo>
                <a:lnTo>
                  <a:pt x="152242" y="58618"/>
                </a:lnTo>
                <a:lnTo>
                  <a:pt x="153421" y="61925"/>
                </a:lnTo>
                <a:lnTo>
                  <a:pt x="154469" y="65331"/>
                </a:lnTo>
                <a:lnTo>
                  <a:pt x="155353" y="68769"/>
                </a:lnTo>
                <a:lnTo>
                  <a:pt x="156074" y="72306"/>
                </a:lnTo>
                <a:lnTo>
                  <a:pt x="156630" y="75908"/>
                </a:lnTo>
                <a:lnTo>
                  <a:pt x="156991" y="79576"/>
                </a:lnTo>
                <a:lnTo>
                  <a:pt x="157187" y="83276"/>
                </a:lnTo>
                <a:lnTo>
                  <a:pt x="157187" y="85143"/>
                </a:lnTo>
                <a:lnTo>
                  <a:pt x="157187" y="87010"/>
                </a:lnTo>
                <a:lnTo>
                  <a:pt x="156991" y="90710"/>
                </a:lnTo>
                <a:lnTo>
                  <a:pt x="156630" y="94378"/>
                </a:lnTo>
                <a:lnTo>
                  <a:pt x="156074" y="97980"/>
                </a:lnTo>
                <a:lnTo>
                  <a:pt x="155353" y="101517"/>
                </a:lnTo>
                <a:lnTo>
                  <a:pt x="154469" y="104955"/>
                </a:lnTo>
                <a:lnTo>
                  <a:pt x="153388" y="108361"/>
                </a:lnTo>
                <a:lnTo>
                  <a:pt x="152177" y="111668"/>
                </a:lnTo>
                <a:lnTo>
                  <a:pt x="150801" y="114910"/>
                </a:lnTo>
                <a:lnTo>
                  <a:pt x="149295" y="118087"/>
                </a:lnTo>
                <a:lnTo>
                  <a:pt x="147625" y="121132"/>
                </a:lnTo>
                <a:lnTo>
                  <a:pt x="145824" y="124112"/>
                </a:lnTo>
                <a:lnTo>
                  <a:pt x="143892" y="126961"/>
                </a:lnTo>
                <a:lnTo>
                  <a:pt x="141796" y="129745"/>
                </a:lnTo>
                <a:lnTo>
                  <a:pt x="139602" y="132397"/>
                </a:lnTo>
                <a:lnTo>
                  <a:pt x="137277" y="134952"/>
                </a:lnTo>
                <a:lnTo>
                  <a:pt x="134821" y="137408"/>
                </a:lnTo>
                <a:lnTo>
                  <a:pt x="132266" y="139733"/>
                </a:lnTo>
                <a:lnTo>
                  <a:pt x="129581" y="141927"/>
                </a:lnTo>
                <a:lnTo>
                  <a:pt x="126830" y="143990"/>
                </a:lnTo>
                <a:lnTo>
                  <a:pt x="123949" y="145922"/>
                </a:lnTo>
                <a:lnTo>
                  <a:pt x="120969" y="147723"/>
                </a:lnTo>
                <a:lnTo>
                  <a:pt x="117923" y="149360"/>
                </a:lnTo>
                <a:lnTo>
                  <a:pt x="114747" y="150867"/>
                </a:lnTo>
                <a:lnTo>
                  <a:pt x="111537" y="152242"/>
                </a:lnTo>
                <a:lnTo>
                  <a:pt x="108230" y="153421"/>
                </a:lnTo>
                <a:lnTo>
                  <a:pt x="104824" y="154469"/>
                </a:lnTo>
                <a:lnTo>
                  <a:pt x="101386" y="155353"/>
                </a:lnTo>
                <a:lnTo>
                  <a:pt x="97882" y="156074"/>
                </a:lnTo>
                <a:lnTo>
                  <a:pt x="94312" y="156630"/>
                </a:lnTo>
                <a:lnTo>
                  <a:pt x="90677" y="156991"/>
                </a:lnTo>
                <a:lnTo>
                  <a:pt x="87010" y="157187"/>
                </a:lnTo>
                <a:lnTo>
                  <a:pt x="83276" y="157187"/>
                </a:lnTo>
                <a:lnTo>
                  <a:pt x="79576" y="156991"/>
                </a:lnTo>
                <a:lnTo>
                  <a:pt x="75908" y="156630"/>
                </a:lnTo>
                <a:lnTo>
                  <a:pt x="72306" y="156074"/>
                </a:lnTo>
                <a:lnTo>
                  <a:pt x="68769" y="155353"/>
                </a:lnTo>
                <a:lnTo>
                  <a:pt x="65331" y="154469"/>
                </a:lnTo>
                <a:lnTo>
                  <a:pt x="61925" y="153388"/>
                </a:lnTo>
                <a:lnTo>
                  <a:pt x="58618" y="152177"/>
                </a:lnTo>
                <a:lnTo>
                  <a:pt x="55376" y="150801"/>
                </a:lnTo>
                <a:lnTo>
                  <a:pt x="52199" y="149295"/>
                </a:lnTo>
                <a:lnTo>
                  <a:pt x="49154" y="147625"/>
                </a:lnTo>
                <a:lnTo>
                  <a:pt x="46174" y="145824"/>
                </a:lnTo>
                <a:lnTo>
                  <a:pt x="43325" y="143892"/>
                </a:lnTo>
                <a:lnTo>
                  <a:pt x="40541" y="141796"/>
                </a:lnTo>
                <a:lnTo>
                  <a:pt x="37889" y="139602"/>
                </a:lnTo>
                <a:lnTo>
                  <a:pt x="35334" y="137277"/>
                </a:lnTo>
                <a:lnTo>
                  <a:pt x="32878" y="134821"/>
                </a:lnTo>
                <a:lnTo>
                  <a:pt x="30553" y="132266"/>
                </a:lnTo>
                <a:lnTo>
                  <a:pt x="28359" y="129581"/>
                </a:lnTo>
                <a:lnTo>
                  <a:pt x="26296" y="126830"/>
                </a:lnTo>
                <a:lnTo>
                  <a:pt x="24364" y="123949"/>
                </a:lnTo>
                <a:lnTo>
                  <a:pt x="22563" y="120969"/>
                </a:lnTo>
                <a:lnTo>
                  <a:pt x="20926" y="117923"/>
                </a:lnTo>
                <a:lnTo>
                  <a:pt x="19419" y="114747"/>
                </a:lnTo>
                <a:lnTo>
                  <a:pt x="18044" y="111537"/>
                </a:lnTo>
                <a:lnTo>
                  <a:pt x="16865" y="108230"/>
                </a:lnTo>
                <a:lnTo>
                  <a:pt x="15817" y="104824"/>
                </a:lnTo>
                <a:lnTo>
                  <a:pt x="14933" y="101386"/>
                </a:lnTo>
                <a:lnTo>
                  <a:pt x="14212" y="97882"/>
                </a:lnTo>
                <a:lnTo>
                  <a:pt x="13656" y="94312"/>
                </a:lnTo>
                <a:lnTo>
                  <a:pt x="13295" y="90677"/>
                </a:lnTo>
                <a:lnTo>
                  <a:pt x="13099" y="87010"/>
                </a:lnTo>
                <a:lnTo>
                  <a:pt x="13099" y="85143"/>
                </a:lnTo>
                <a:lnTo>
                  <a:pt x="13099" y="83276"/>
                </a:lnTo>
                <a:lnTo>
                  <a:pt x="13295" y="79609"/>
                </a:lnTo>
                <a:lnTo>
                  <a:pt x="13656" y="75974"/>
                </a:lnTo>
                <a:lnTo>
                  <a:pt x="14212" y="72404"/>
                </a:lnTo>
                <a:lnTo>
                  <a:pt x="14933" y="68900"/>
                </a:lnTo>
                <a:lnTo>
                  <a:pt x="15817" y="65462"/>
                </a:lnTo>
                <a:lnTo>
                  <a:pt x="16865" y="62056"/>
                </a:lnTo>
                <a:lnTo>
                  <a:pt x="18044" y="58749"/>
                </a:lnTo>
                <a:lnTo>
                  <a:pt x="19419" y="55539"/>
                </a:lnTo>
                <a:lnTo>
                  <a:pt x="20926" y="52363"/>
                </a:lnTo>
                <a:lnTo>
                  <a:pt x="22563" y="49317"/>
                </a:lnTo>
                <a:lnTo>
                  <a:pt x="24364" y="46337"/>
                </a:lnTo>
                <a:lnTo>
                  <a:pt x="26296" y="43456"/>
                </a:lnTo>
                <a:lnTo>
                  <a:pt x="28359" y="40705"/>
                </a:lnTo>
                <a:lnTo>
                  <a:pt x="30553" y="38020"/>
                </a:lnTo>
                <a:lnTo>
                  <a:pt x="32878" y="35465"/>
                </a:lnTo>
                <a:lnTo>
                  <a:pt x="35334" y="33009"/>
                </a:lnTo>
                <a:lnTo>
                  <a:pt x="37889" y="30684"/>
                </a:lnTo>
                <a:lnTo>
                  <a:pt x="40541" y="28490"/>
                </a:lnTo>
                <a:lnTo>
                  <a:pt x="43325" y="26394"/>
                </a:lnTo>
                <a:lnTo>
                  <a:pt x="46174" y="24462"/>
                </a:lnTo>
                <a:lnTo>
                  <a:pt x="49154" y="22661"/>
                </a:lnTo>
                <a:lnTo>
                  <a:pt x="52199" y="20991"/>
                </a:lnTo>
                <a:lnTo>
                  <a:pt x="55376" y="19485"/>
                </a:lnTo>
                <a:lnTo>
                  <a:pt x="58618" y="18109"/>
                </a:lnTo>
                <a:lnTo>
                  <a:pt x="61925" y="16898"/>
                </a:lnTo>
                <a:lnTo>
                  <a:pt x="65331" y="15817"/>
                </a:lnTo>
                <a:lnTo>
                  <a:pt x="68769" y="14933"/>
                </a:lnTo>
                <a:lnTo>
                  <a:pt x="72306" y="14212"/>
                </a:lnTo>
                <a:lnTo>
                  <a:pt x="75908" y="13656"/>
                </a:lnTo>
                <a:lnTo>
                  <a:pt x="79576" y="13295"/>
                </a:lnTo>
                <a:lnTo>
                  <a:pt x="83276" y="13099"/>
                </a:lnTo>
                <a:close/>
                <a:moveTo>
                  <a:pt x="84783" y="0"/>
                </a:moveTo>
                <a:lnTo>
                  <a:pt x="82589" y="33"/>
                </a:lnTo>
                <a:lnTo>
                  <a:pt x="78233" y="229"/>
                </a:lnTo>
                <a:lnTo>
                  <a:pt x="73943" y="688"/>
                </a:lnTo>
                <a:lnTo>
                  <a:pt x="69719" y="1310"/>
                </a:lnTo>
                <a:lnTo>
                  <a:pt x="65560" y="2161"/>
                </a:lnTo>
                <a:lnTo>
                  <a:pt x="61499" y="3209"/>
                </a:lnTo>
                <a:lnTo>
                  <a:pt x="57504" y="4454"/>
                </a:lnTo>
                <a:lnTo>
                  <a:pt x="53607" y="5895"/>
                </a:lnTo>
                <a:lnTo>
                  <a:pt x="49809" y="7499"/>
                </a:lnTo>
                <a:lnTo>
                  <a:pt x="46075" y="9300"/>
                </a:lnTo>
                <a:lnTo>
                  <a:pt x="42473" y="11265"/>
                </a:lnTo>
                <a:lnTo>
                  <a:pt x="39002" y="13394"/>
                </a:lnTo>
                <a:lnTo>
                  <a:pt x="35596" y="15719"/>
                </a:lnTo>
                <a:lnTo>
                  <a:pt x="32354" y="18142"/>
                </a:lnTo>
                <a:lnTo>
                  <a:pt x="29211" y="20762"/>
                </a:lnTo>
                <a:lnTo>
                  <a:pt x="26198" y="23513"/>
                </a:lnTo>
                <a:lnTo>
                  <a:pt x="23316" y="26394"/>
                </a:lnTo>
                <a:lnTo>
                  <a:pt x="20598" y="29407"/>
                </a:lnTo>
                <a:lnTo>
                  <a:pt x="18011" y="32584"/>
                </a:lnTo>
                <a:lnTo>
                  <a:pt x="15588" y="35858"/>
                </a:lnTo>
                <a:lnTo>
                  <a:pt x="13295" y="39264"/>
                </a:lnTo>
                <a:lnTo>
                  <a:pt x="11167" y="42768"/>
                </a:lnTo>
                <a:lnTo>
                  <a:pt x="9235" y="46370"/>
                </a:lnTo>
                <a:lnTo>
                  <a:pt x="7434" y="50103"/>
                </a:lnTo>
                <a:lnTo>
                  <a:pt x="5862" y="53935"/>
                </a:lnTo>
                <a:lnTo>
                  <a:pt x="4421" y="57832"/>
                </a:lnTo>
                <a:lnTo>
                  <a:pt x="3209" y="61827"/>
                </a:lnTo>
                <a:lnTo>
                  <a:pt x="2161" y="65920"/>
                </a:lnTo>
                <a:lnTo>
                  <a:pt x="1310" y="70079"/>
                </a:lnTo>
                <a:lnTo>
                  <a:pt x="655" y="74304"/>
                </a:lnTo>
                <a:lnTo>
                  <a:pt x="229" y="78594"/>
                </a:lnTo>
                <a:lnTo>
                  <a:pt x="33" y="82949"/>
                </a:lnTo>
                <a:lnTo>
                  <a:pt x="0" y="85143"/>
                </a:lnTo>
                <a:lnTo>
                  <a:pt x="33" y="87337"/>
                </a:lnTo>
                <a:lnTo>
                  <a:pt x="229" y="91692"/>
                </a:lnTo>
                <a:lnTo>
                  <a:pt x="688" y="95982"/>
                </a:lnTo>
                <a:lnTo>
                  <a:pt x="1310" y="100207"/>
                </a:lnTo>
                <a:lnTo>
                  <a:pt x="2161" y="104366"/>
                </a:lnTo>
                <a:lnTo>
                  <a:pt x="3209" y="108459"/>
                </a:lnTo>
                <a:lnTo>
                  <a:pt x="4454" y="112454"/>
                </a:lnTo>
                <a:lnTo>
                  <a:pt x="5895" y="116351"/>
                </a:lnTo>
                <a:lnTo>
                  <a:pt x="7499" y="120183"/>
                </a:lnTo>
                <a:lnTo>
                  <a:pt x="9300" y="123916"/>
                </a:lnTo>
                <a:lnTo>
                  <a:pt x="11265" y="127518"/>
                </a:lnTo>
                <a:lnTo>
                  <a:pt x="13394" y="131022"/>
                </a:lnTo>
                <a:lnTo>
                  <a:pt x="15686" y="134428"/>
                </a:lnTo>
                <a:lnTo>
                  <a:pt x="18109" y="137702"/>
                </a:lnTo>
                <a:lnTo>
                  <a:pt x="20729" y="140879"/>
                </a:lnTo>
                <a:lnTo>
                  <a:pt x="23447" y="143892"/>
                </a:lnTo>
                <a:lnTo>
                  <a:pt x="26329" y="146773"/>
                </a:lnTo>
                <a:lnTo>
                  <a:pt x="29342" y="149524"/>
                </a:lnTo>
                <a:lnTo>
                  <a:pt x="32485" y="152144"/>
                </a:lnTo>
                <a:lnTo>
                  <a:pt x="35760" y="154567"/>
                </a:lnTo>
                <a:lnTo>
                  <a:pt x="39133" y="156892"/>
                </a:lnTo>
                <a:lnTo>
                  <a:pt x="42637" y="159021"/>
                </a:lnTo>
                <a:lnTo>
                  <a:pt x="46239" y="160986"/>
                </a:lnTo>
                <a:lnTo>
                  <a:pt x="49940" y="162787"/>
                </a:lnTo>
                <a:lnTo>
                  <a:pt x="53738" y="164391"/>
                </a:lnTo>
                <a:lnTo>
                  <a:pt x="57635" y="165832"/>
                </a:lnTo>
                <a:lnTo>
                  <a:pt x="61630" y="167077"/>
                </a:lnTo>
                <a:lnTo>
                  <a:pt x="65691" y="168125"/>
                </a:lnTo>
                <a:lnTo>
                  <a:pt x="69817" y="168976"/>
                </a:lnTo>
                <a:lnTo>
                  <a:pt x="74009" y="169598"/>
                </a:lnTo>
                <a:lnTo>
                  <a:pt x="78266" y="170057"/>
                </a:lnTo>
                <a:lnTo>
                  <a:pt x="82589" y="170253"/>
                </a:lnTo>
                <a:lnTo>
                  <a:pt x="84783" y="170286"/>
                </a:lnTo>
                <a:lnTo>
                  <a:pt x="86748" y="170286"/>
                </a:lnTo>
                <a:lnTo>
                  <a:pt x="90677" y="170090"/>
                </a:lnTo>
                <a:lnTo>
                  <a:pt x="94541" y="169729"/>
                </a:lnTo>
                <a:lnTo>
                  <a:pt x="98373" y="169205"/>
                </a:lnTo>
                <a:lnTo>
                  <a:pt x="102139" y="168518"/>
                </a:lnTo>
                <a:lnTo>
                  <a:pt x="105839" y="167666"/>
                </a:lnTo>
                <a:lnTo>
                  <a:pt x="109474" y="166618"/>
                </a:lnTo>
                <a:lnTo>
                  <a:pt x="113044" y="165472"/>
                </a:lnTo>
                <a:lnTo>
                  <a:pt x="116548" y="164129"/>
                </a:lnTo>
                <a:lnTo>
                  <a:pt x="119953" y="162656"/>
                </a:lnTo>
                <a:lnTo>
                  <a:pt x="123326" y="161051"/>
                </a:lnTo>
                <a:lnTo>
                  <a:pt x="126568" y="159283"/>
                </a:lnTo>
                <a:lnTo>
                  <a:pt x="129745" y="157384"/>
                </a:lnTo>
                <a:lnTo>
                  <a:pt x="132823" y="155386"/>
                </a:lnTo>
                <a:lnTo>
                  <a:pt x="135836" y="153225"/>
                </a:lnTo>
                <a:lnTo>
                  <a:pt x="138718" y="150932"/>
                </a:lnTo>
                <a:lnTo>
                  <a:pt x="140126" y="149753"/>
                </a:lnTo>
                <a:lnTo>
                  <a:pt x="198023" y="207683"/>
                </a:lnTo>
                <a:lnTo>
                  <a:pt x="198645" y="208142"/>
                </a:lnTo>
                <a:lnTo>
                  <a:pt x="199890" y="208830"/>
                </a:lnTo>
                <a:lnTo>
                  <a:pt x="201134" y="209321"/>
                </a:lnTo>
                <a:lnTo>
                  <a:pt x="202411" y="209550"/>
                </a:lnTo>
                <a:lnTo>
                  <a:pt x="203033" y="209583"/>
                </a:lnTo>
                <a:lnTo>
                  <a:pt x="203655" y="209550"/>
                </a:lnTo>
                <a:lnTo>
                  <a:pt x="204900" y="209321"/>
                </a:lnTo>
                <a:lnTo>
                  <a:pt x="206079" y="208830"/>
                </a:lnTo>
                <a:lnTo>
                  <a:pt x="207159" y="208109"/>
                </a:lnTo>
                <a:lnTo>
                  <a:pt x="207651" y="207651"/>
                </a:lnTo>
                <a:lnTo>
                  <a:pt x="208142" y="207159"/>
                </a:lnTo>
                <a:lnTo>
                  <a:pt x="208862" y="206079"/>
                </a:lnTo>
                <a:lnTo>
                  <a:pt x="209321" y="204900"/>
                </a:lnTo>
                <a:lnTo>
                  <a:pt x="209583" y="203655"/>
                </a:lnTo>
                <a:lnTo>
                  <a:pt x="209583" y="202411"/>
                </a:lnTo>
                <a:lnTo>
                  <a:pt x="209321" y="201167"/>
                </a:lnTo>
                <a:lnTo>
                  <a:pt x="208862" y="199988"/>
                </a:lnTo>
                <a:lnTo>
                  <a:pt x="208109" y="198907"/>
                </a:lnTo>
                <a:lnTo>
                  <a:pt x="207651" y="198416"/>
                </a:lnTo>
                <a:lnTo>
                  <a:pt x="149753" y="140486"/>
                </a:lnTo>
                <a:lnTo>
                  <a:pt x="150932" y="139078"/>
                </a:lnTo>
                <a:lnTo>
                  <a:pt x="153192" y="136196"/>
                </a:lnTo>
                <a:lnTo>
                  <a:pt x="155320" y="133183"/>
                </a:lnTo>
                <a:lnTo>
                  <a:pt x="157318" y="130105"/>
                </a:lnTo>
                <a:lnTo>
                  <a:pt x="159185" y="126929"/>
                </a:lnTo>
                <a:lnTo>
                  <a:pt x="160920" y="123687"/>
                </a:lnTo>
                <a:lnTo>
                  <a:pt x="162525" y="120314"/>
                </a:lnTo>
                <a:lnTo>
                  <a:pt x="163966" y="116908"/>
                </a:lnTo>
                <a:lnTo>
                  <a:pt x="165243" y="113404"/>
                </a:lnTo>
                <a:lnTo>
                  <a:pt x="166389" y="109834"/>
                </a:lnTo>
                <a:lnTo>
                  <a:pt x="167371" y="106200"/>
                </a:lnTo>
                <a:lnTo>
                  <a:pt x="168223" y="102499"/>
                </a:lnTo>
                <a:lnTo>
                  <a:pt x="168878" y="98733"/>
                </a:lnTo>
                <a:lnTo>
                  <a:pt x="169402" y="94902"/>
                </a:lnTo>
                <a:lnTo>
                  <a:pt x="169729" y="91038"/>
                </a:lnTo>
                <a:lnTo>
                  <a:pt x="169893" y="87108"/>
                </a:lnTo>
                <a:lnTo>
                  <a:pt x="169926" y="85143"/>
                </a:lnTo>
                <a:lnTo>
                  <a:pt x="169893" y="82949"/>
                </a:lnTo>
                <a:lnTo>
                  <a:pt x="169664" y="78594"/>
                </a:lnTo>
                <a:lnTo>
                  <a:pt x="169238" y="74304"/>
                </a:lnTo>
                <a:lnTo>
                  <a:pt x="168583" y="70079"/>
                </a:lnTo>
                <a:lnTo>
                  <a:pt x="167732" y="65920"/>
                </a:lnTo>
                <a:lnTo>
                  <a:pt x="166684" y="61827"/>
                </a:lnTo>
                <a:lnTo>
                  <a:pt x="165439" y="57832"/>
                </a:lnTo>
                <a:lnTo>
                  <a:pt x="164031" y="53902"/>
                </a:lnTo>
                <a:lnTo>
                  <a:pt x="162394" y="50103"/>
                </a:lnTo>
                <a:lnTo>
                  <a:pt x="160626" y="46370"/>
                </a:lnTo>
                <a:lnTo>
                  <a:pt x="158628" y="42768"/>
                </a:lnTo>
                <a:lnTo>
                  <a:pt x="156499" y="39231"/>
                </a:lnTo>
                <a:lnTo>
                  <a:pt x="154207" y="35858"/>
                </a:lnTo>
                <a:lnTo>
                  <a:pt x="151751" y="32584"/>
                </a:lnTo>
                <a:lnTo>
                  <a:pt x="149164" y="29407"/>
                </a:lnTo>
                <a:lnTo>
                  <a:pt x="146413" y="26394"/>
                </a:lnTo>
                <a:lnTo>
                  <a:pt x="143531" y="23513"/>
                </a:lnTo>
                <a:lnTo>
                  <a:pt x="140486" y="20762"/>
                </a:lnTo>
                <a:lnTo>
                  <a:pt x="137342" y="18142"/>
                </a:lnTo>
                <a:lnTo>
                  <a:pt x="134067" y="15686"/>
                </a:lnTo>
                <a:lnTo>
                  <a:pt x="130662" y="13394"/>
                </a:lnTo>
                <a:lnTo>
                  <a:pt x="127158" y="11265"/>
                </a:lnTo>
                <a:lnTo>
                  <a:pt x="123556" y="9300"/>
                </a:lnTo>
                <a:lnTo>
                  <a:pt x="119822" y="7499"/>
                </a:lnTo>
                <a:lnTo>
                  <a:pt x="115991" y="5895"/>
                </a:lnTo>
                <a:lnTo>
                  <a:pt x="112094" y="4454"/>
                </a:lnTo>
                <a:lnTo>
                  <a:pt x="108099" y="3209"/>
                </a:lnTo>
                <a:lnTo>
                  <a:pt x="104005" y="2161"/>
                </a:lnTo>
                <a:lnTo>
                  <a:pt x="99847" y="1310"/>
                </a:lnTo>
                <a:lnTo>
                  <a:pt x="95622" y="688"/>
                </a:lnTo>
                <a:lnTo>
                  <a:pt x="91332" y="229"/>
                </a:lnTo>
                <a:lnTo>
                  <a:pt x="86977" y="33"/>
                </a:lnTo>
                <a:lnTo>
                  <a:pt x="8478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61"/>
          <p:cNvSpPr/>
          <p:nvPr/>
        </p:nvSpPr>
        <p:spPr>
          <a:xfrm>
            <a:off x="3898396" y="1734019"/>
            <a:ext cx="511906" cy="511897"/>
          </a:xfrm>
          <a:custGeom>
            <a:avLst/>
            <a:gdLst/>
            <a:ahLst/>
            <a:cxnLst/>
            <a:rect l="l" t="t" r="r" b="b"/>
            <a:pathLst>
              <a:path w="209583" h="210009" extrusionOk="0">
                <a:moveTo>
                  <a:pt x="144088" y="20926"/>
                </a:moveTo>
                <a:lnTo>
                  <a:pt x="166618" y="39690"/>
                </a:lnTo>
                <a:lnTo>
                  <a:pt x="144088" y="58454"/>
                </a:lnTo>
                <a:lnTo>
                  <a:pt x="144088" y="20926"/>
                </a:lnTo>
                <a:close/>
                <a:moveTo>
                  <a:pt x="137473" y="0"/>
                </a:moveTo>
                <a:lnTo>
                  <a:pt x="135639" y="295"/>
                </a:lnTo>
                <a:lnTo>
                  <a:pt x="134755" y="655"/>
                </a:lnTo>
                <a:lnTo>
                  <a:pt x="133936" y="1212"/>
                </a:lnTo>
                <a:lnTo>
                  <a:pt x="132528" y="2587"/>
                </a:lnTo>
                <a:lnTo>
                  <a:pt x="131546" y="4192"/>
                </a:lnTo>
                <a:lnTo>
                  <a:pt x="131022" y="5993"/>
                </a:lnTo>
                <a:lnTo>
                  <a:pt x="130989" y="6942"/>
                </a:lnTo>
                <a:lnTo>
                  <a:pt x="130629" y="33140"/>
                </a:lnTo>
                <a:lnTo>
                  <a:pt x="70177" y="33140"/>
                </a:lnTo>
                <a:lnTo>
                  <a:pt x="66510" y="33337"/>
                </a:lnTo>
                <a:lnTo>
                  <a:pt x="62875" y="33697"/>
                </a:lnTo>
                <a:lnTo>
                  <a:pt x="59305" y="34254"/>
                </a:lnTo>
                <a:lnTo>
                  <a:pt x="55801" y="34974"/>
                </a:lnTo>
                <a:lnTo>
                  <a:pt x="52330" y="35858"/>
                </a:lnTo>
                <a:lnTo>
                  <a:pt x="48957" y="36906"/>
                </a:lnTo>
                <a:lnTo>
                  <a:pt x="45650" y="38085"/>
                </a:lnTo>
                <a:lnTo>
                  <a:pt x="42408" y="39461"/>
                </a:lnTo>
                <a:lnTo>
                  <a:pt x="39264" y="40967"/>
                </a:lnTo>
                <a:lnTo>
                  <a:pt x="36219" y="42604"/>
                </a:lnTo>
                <a:lnTo>
                  <a:pt x="33239" y="44405"/>
                </a:lnTo>
                <a:lnTo>
                  <a:pt x="30357" y="46337"/>
                </a:lnTo>
                <a:lnTo>
                  <a:pt x="27573" y="48401"/>
                </a:lnTo>
                <a:lnTo>
                  <a:pt x="24921" y="50595"/>
                </a:lnTo>
                <a:lnTo>
                  <a:pt x="22366" y="52920"/>
                </a:lnTo>
                <a:lnTo>
                  <a:pt x="19910" y="55376"/>
                </a:lnTo>
                <a:lnTo>
                  <a:pt x="17585" y="57930"/>
                </a:lnTo>
                <a:lnTo>
                  <a:pt x="15391" y="60583"/>
                </a:lnTo>
                <a:lnTo>
                  <a:pt x="13295" y="63366"/>
                </a:lnTo>
                <a:lnTo>
                  <a:pt x="11363" y="66215"/>
                </a:lnTo>
                <a:lnTo>
                  <a:pt x="9562" y="69195"/>
                </a:lnTo>
                <a:lnTo>
                  <a:pt x="7892" y="72241"/>
                </a:lnTo>
                <a:lnTo>
                  <a:pt x="6353" y="75417"/>
                </a:lnTo>
                <a:lnTo>
                  <a:pt x="5010" y="78659"/>
                </a:lnTo>
                <a:lnTo>
                  <a:pt x="3799" y="81967"/>
                </a:lnTo>
                <a:lnTo>
                  <a:pt x="2718" y="85372"/>
                </a:lnTo>
                <a:lnTo>
                  <a:pt x="1834" y="88811"/>
                </a:lnTo>
                <a:lnTo>
                  <a:pt x="1113" y="92347"/>
                </a:lnTo>
                <a:lnTo>
                  <a:pt x="557" y="95950"/>
                </a:lnTo>
                <a:lnTo>
                  <a:pt x="196" y="99617"/>
                </a:lnTo>
                <a:lnTo>
                  <a:pt x="0" y="103318"/>
                </a:lnTo>
                <a:lnTo>
                  <a:pt x="0" y="105184"/>
                </a:lnTo>
                <a:lnTo>
                  <a:pt x="33" y="105872"/>
                </a:lnTo>
                <a:lnTo>
                  <a:pt x="295" y="107149"/>
                </a:lnTo>
                <a:lnTo>
                  <a:pt x="786" y="108328"/>
                </a:lnTo>
                <a:lnTo>
                  <a:pt x="1474" y="109343"/>
                </a:lnTo>
                <a:lnTo>
                  <a:pt x="2391" y="110260"/>
                </a:lnTo>
                <a:lnTo>
                  <a:pt x="3406" y="110948"/>
                </a:lnTo>
                <a:lnTo>
                  <a:pt x="4585" y="111439"/>
                </a:lnTo>
                <a:lnTo>
                  <a:pt x="5862" y="111701"/>
                </a:lnTo>
                <a:lnTo>
                  <a:pt x="6549" y="111734"/>
                </a:lnTo>
                <a:lnTo>
                  <a:pt x="7237" y="111701"/>
                </a:lnTo>
                <a:lnTo>
                  <a:pt x="8514" y="111439"/>
                </a:lnTo>
                <a:lnTo>
                  <a:pt x="9693" y="110948"/>
                </a:lnTo>
                <a:lnTo>
                  <a:pt x="10708" y="110227"/>
                </a:lnTo>
                <a:lnTo>
                  <a:pt x="11625" y="109343"/>
                </a:lnTo>
                <a:lnTo>
                  <a:pt x="12313" y="108295"/>
                </a:lnTo>
                <a:lnTo>
                  <a:pt x="12804" y="107116"/>
                </a:lnTo>
                <a:lnTo>
                  <a:pt x="13066" y="105839"/>
                </a:lnTo>
                <a:lnTo>
                  <a:pt x="13099" y="105184"/>
                </a:lnTo>
                <a:lnTo>
                  <a:pt x="13164" y="102139"/>
                </a:lnTo>
                <a:lnTo>
                  <a:pt x="13754" y="96212"/>
                </a:lnTo>
                <a:lnTo>
                  <a:pt x="14933" y="90448"/>
                </a:lnTo>
                <a:lnTo>
                  <a:pt x="16668" y="84914"/>
                </a:lnTo>
                <a:lnTo>
                  <a:pt x="18895" y="79641"/>
                </a:lnTo>
                <a:lnTo>
                  <a:pt x="21613" y="74631"/>
                </a:lnTo>
                <a:lnTo>
                  <a:pt x="24790" y="69916"/>
                </a:lnTo>
                <a:lnTo>
                  <a:pt x="28425" y="65560"/>
                </a:lnTo>
                <a:lnTo>
                  <a:pt x="32420" y="61565"/>
                </a:lnTo>
                <a:lnTo>
                  <a:pt x="36775" y="57963"/>
                </a:lnTo>
                <a:lnTo>
                  <a:pt x="41491" y="54754"/>
                </a:lnTo>
                <a:lnTo>
                  <a:pt x="46501" y="52036"/>
                </a:lnTo>
                <a:lnTo>
                  <a:pt x="51773" y="49809"/>
                </a:lnTo>
                <a:lnTo>
                  <a:pt x="57308" y="48073"/>
                </a:lnTo>
                <a:lnTo>
                  <a:pt x="63071" y="46894"/>
                </a:lnTo>
                <a:lnTo>
                  <a:pt x="68999" y="46305"/>
                </a:lnTo>
                <a:lnTo>
                  <a:pt x="72044" y="46239"/>
                </a:lnTo>
                <a:lnTo>
                  <a:pt x="130629" y="46239"/>
                </a:lnTo>
                <a:lnTo>
                  <a:pt x="130989" y="72437"/>
                </a:lnTo>
                <a:lnTo>
                  <a:pt x="131022" y="73387"/>
                </a:lnTo>
                <a:lnTo>
                  <a:pt x="131546" y="75155"/>
                </a:lnTo>
                <a:lnTo>
                  <a:pt x="132528" y="76694"/>
                </a:lnTo>
                <a:lnTo>
                  <a:pt x="133936" y="77939"/>
                </a:lnTo>
                <a:lnTo>
                  <a:pt x="134755" y="78364"/>
                </a:lnTo>
                <a:lnTo>
                  <a:pt x="135443" y="78659"/>
                </a:lnTo>
                <a:lnTo>
                  <a:pt x="136818" y="78954"/>
                </a:lnTo>
                <a:lnTo>
                  <a:pt x="137539" y="78987"/>
                </a:lnTo>
                <a:lnTo>
                  <a:pt x="138095" y="78987"/>
                </a:lnTo>
                <a:lnTo>
                  <a:pt x="139209" y="78790"/>
                </a:lnTo>
                <a:lnTo>
                  <a:pt x="140289" y="78397"/>
                </a:lnTo>
                <a:lnTo>
                  <a:pt x="141272" y="77840"/>
                </a:lnTo>
                <a:lnTo>
                  <a:pt x="141730" y="77480"/>
                </a:lnTo>
                <a:lnTo>
                  <a:pt x="181027" y="44733"/>
                </a:lnTo>
                <a:lnTo>
                  <a:pt x="181584" y="44242"/>
                </a:lnTo>
                <a:lnTo>
                  <a:pt x="182435" y="43063"/>
                </a:lnTo>
                <a:lnTo>
                  <a:pt x="183057" y="41720"/>
                </a:lnTo>
                <a:lnTo>
                  <a:pt x="183352" y="40181"/>
                </a:lnTo>
                <a:lnTo>
                  <a:pt x="183385" y="39330"/>
                </a:lnTo>
                <a:lnTo>
                  <a:pt x="183352" y="38478"/>
                </a:lnTo>
                <a:lnTo>
                  <a:pt x="183057" y="37037"/>
                </a:lnTo>
                <a:lnTo>
                  <a:pt x="182435" y="35826"/>
                </a:lnTo>
                <a:lnTo>
                  <a:pt x="181584" y="34778"/>
                </a:lnTo>
                <a:lnTo>
                  <a:pt x="181027" y="34286"/>
                </a:lnTo>
                <a:lnTo>
                  <a:pt x="141730" y="1539"/>
                </a:lnTo>
                <a:lnTo>
                  <a:pt x="140977" y="982"/>
                </a:lnTo>
                <a:lnTo>
                  <a:pt x="139274" y="229"/>
                </a:lnTo>
                <a:lnTo>
                  <a:pt x="137473" y="0"/>
                </a:lnTo>
                <a:close/>
                <a:moveTo>
                  <a:pt x="65495" y="151948"/>
                </a:moveTo>
                <a:lnTo>
                  <a:pt x="65495" y="189443"/>
                </a:lnTo>
                <a:lnTo>
                  <a:pt x="42997" y="170679"/>
                </a:lnTo>
                <a:lnTo>
                  <a:pt x="65495" y="151948"/>
                </a:lnTo>
                <a:close/>
                <a:moveTo>
                  <a:pt x="203033" y="98635"/>
                </a:moveTo>
                <a:lnTo>
                  <a:pt x="202378" y="98668"/>
                </a:lnTo>
                <a:lnTo>
                  <a:pt x="201101" y="98930"/>
                </a:lnTo>
                <a:lnTo>
                  <a:pt x="199922" y="99421"/>
                </a:lnTo>
                <a:lnTo>
                  <a:pt x="198874" y="100141"/>
                </a:lnTo>
                <a:lnTo>
                  <a:pt x="197990" y="101025"/>
                </a:lnTo>
                <a:lnTo>
                  <a:pt x="197270" y="102073"/>
                </a:lnTo>
                <a:lnTo>
                  <a:pt x="196779" y="103252"/>
                </a:lnTo>
                <a:lnTo>
                  <a:pt x="196517" y="104529"/>
                </a:lnTo>
                <a:lnTo>
                  <a:pt x="196484" y="105184"/>
                </a:lnTo>
                <a:lnTo>
                  <a:pt x="196418" y="108230"/>
                </a:lnTo>
                <a:lnTo>
                  <a:pt x="195829" y="114157"/>
                </a:lnTo>
                <a:lnTo>
                  <a:pt x="194650" y="119921"/>
                </a:lnTo>
                <a:lnTo>
                  <a:pt x="192914" y="125455"/>
                </a:lnTo>
                <a:lnTo>
                  <a:pt x="190688" y="130727"/>
                </a:lnTo>
                <a:lnTo>
                  <a:pt x="187970" y="135738"/>
                </a:lnTo>
                <a:lnTo>
                  <a:pt x="184793" y="140453"/>
                </a:lnTo>
                <a:lnTo>
                  <a:pt x="181158" y="144809"/>
                </a:lnTo>
                <a:lnTo>
                  <a:pt x="177163" y="148804"/>
                </a:lnTo>
                <a:lnTo>
                  <a:pt x="172808" y="152439"/>
                </a:lnTo>
                <a:lnTo>
                  <a:pt x="168092" y="155615"/>
                </a:lnTo>
                <a:lnTo>
                  <a:pt x="163082" y="158333"/>
                </a:lnTo>
                <a:lnTo>
                  <a:pt x="157809" y="160560"/>
                </a:lnTo>
                <a:lnTo>
                  <a:pt x="152275" y="162296"/>
                </a:lnTo>
                <a:lnTo>
                  <a:pt x="146511" y="163475"/>
                </a:lnTo>
                <a:lnTo>
                  <a:pt x="140584" y="164064"/>
                </a:lnTo>
                <a:lnTo>
                  <a:pt x="137539" y="164130"/>
                </a:lnTo>
                <a:lnTo>
                  <a:pt x="78594" y="164130"/>
                </a:lnTo>
                <a:lnTo>
                  <a:pt x="78594" y="137932"/>
                </a:lnTo>
                <a:lnTo>
                  <a:pt x="78561" y="136982"/>
                </a:lnTo>
                <a:lnTo>
                  <a:pt x="78037" y="135214"/>
                </a:lnTo>
                <a:lnTo>
                  <a:pt x="77054" y="133675"/>
                </a:lnTo>
                <a:lnTo>
                  <a:pt x="75646" y="132430"/>
                </a:lnTo>
                <a:lnTo>
                  <a:pt x="74828" y="132004"/>
                </a:lnTo>
                <a:lnTo>
                  <a:pt x="74140" y="131710"/>
                </a:lnTo>
                <a:lnTo>
                  <a:pt x="72765" y="131415"/>
                </a:lnTo>
                <a:lnTo>
                  <a:pt x="72044" y="131382"/>
                </a:lnTo>
                <a:lnTo>
                  <a:pt x="71487" y="131382"/>
                </a:lnTo>
                <a:lnTo>
                  <a:pt x="70374" y="131579"/>
                </a:lnTo>
                <a:lnTo>
                  <a:pt x="69293" y="131972"/>
                </a:lnTo>
                <a:lnTo>
                  <a:pt x="68311" y="132528"/>
                </a:lnTo>
                <a:lnTo>
                  <a:pt x="67852" y="132889"/>
                </a:lnTo>
                <a:lnTo>
                  <a:pt x="28556" y="165636"/>
                </a:lnTo>
                <a:lnTo>
                  <a:pt x="27999" y="166127"/>
                </a:lnTo>
                <a:lnTo>
                  <a:pt x="27148" y="167273"/>
                </a:lnTo>
                <a:lnTo>
                  <a:pt x="26525" y="168583"/>
                </a:lnTo>
                <a:lnTo>
                  <a:pt x="26231" y="169959"/>
                </a:lnTo>
                <a:lnTo>
                  <a:pt x="26198" y="170679"/>
                </a:lnTo>
                <a:lnTo>
                  <a:pt x="26231" y="171399"/>
                </a:lnTo>
                <a:lnTo>
                  <a:pt x="26525" y="172808"/>
                </a:lnTo>
                <a:lnTo>
                  <a:pt x="27148" y="174085"/>
                </a:lnTo>
                <a:lnTo>
                  <a:pt x="27999" y="175231"/>
                </a:lnTo>
                <a:lnTo>
                  <a:pt x="28556" y="175722"/>
                </a:lnTo>
                <a:lnTo>
                  <a:pt x="67852" y="208469"/>
                </a:lnTo>
                <a:lnTo>
                  <a:pt x="68606" y="209026"/>
                </a:lnTo>
                <a:lnTo>
                  <a:pt x="70308" y="209779"/>
                </a:lnTo>
                <a:lnTo>
                  <a:pt x="72110" y="210009"/>
                </a:lnTo>
                <a:lnTo>
                  <a:pt x="73943" y="209714"/>
                </a:lnTo>
                <a:lnTo>
                  <a:pt x="74828" y="209354"/>
                </a:lnTo>
                <a:lnTo>
                  <a:pt x="75646" y="208928"/>
                </a:lnTo>
                <a:lnTo>
                  <a:pt x="77054" y="207683"/>
                </a:lnTo>
                <a:lnTo>
                  <a:pt x="78037" y="206144"/>
                </a:lnTo>
                <a:lnTo>
                  <a:pt x="78561" y="204376"/>
                </a:lnTo>
                <a:lnTo>
                  <a:pt x="78594" y="203426"/>
                </a:lnTo>
                <a:lnTo>
                  <a:pt x="78594" y="177228"/>
                </a:lnTo>
                <a:lnTo>
                  <a:pt x="139405" y="177228"/>
                </a:lnTo>
                <a:lnTo>
                  <a:pt x="143073" y="177032"/>
                </a:lnTo>
                <a:lnTo>
                  <a:pt x="146708" y="176672"/>
                </a:lnTo>
                <a:lnTo>
                  <a:pt x="150277" y="176115"/>
                </a:lnTo>
                <a:lnTo>
                  <a:pt x="153781" y="175395"/>
                </a:lnTo>
                <a:lnTo>
                  <a:pt x="157253" y="174510"/>
                </a:lnTo>
                <a:lnTo>
                  <a:pt x="160626" y="173430"/>
                </a:lnTo>
                <a:lnTo>
                  <a:pt x="163933" y="172218"/>
                </a:lnTo>
                <a:lnTo>
                  <a:pt x="167175" y="170875"/>
                </a:lnTo>
                <a:lnTo>
                  <a:pt x="170319" y="169336"/>
                </a:lnTo>
                <a:lnTo>
                  <a:pt x="173364" y="167666"/>
                </a:lnTo>
                <a:lnTo>
                  <a:pt x="176344" y="165865"/>
                </a:lnTo>
                <a:lnTo>
                  <a:pt x="179226" y="163933"/>
                </a:lnTo>
                <a:lnTo>
                  <a:pt x="182010" y="161837"/>
                </a:lnTo>
                <a:lnTo>
                  <a:pt x="184662" y="159643"/>
                </a:lnTo>
                <a:lnTo>
                  <a:pt x="187216" y="157318"/>
                </a:lnTo>
                <a:lnTo>
                  <a:pt x="189672" y="154862"/>
                </a:lnTo>
                <a:lnTo>
                  <a:pt x="191997" y="152308"/>
                </a:lnTo>
                <a:lnTo>
                  <a:pt x="194192" y="149622"/>
                </a:lnTo>
                <a:lnTo>
                  <a:pt x="196287" y="146872"/>
                </a:lnTo>
                <a:lnTo>
                  <a:pt x="198219" y="143990"/>
                </a:lnTo>
                <a:lnTo>
                  <a:pt x="200021" y="141010"/>
                </a:lnTo>
                <a:lnTo>
                  <a:pt x="201691" y="137964"/>
                </a:lnTo>
                <a:lnTo>
                  <a:pt x="203230" y="134821"/>
                </a:lnTo>
                <a:lnTo>
                  <a:pt x="204572" y="131579"/>
                </a:lnTo>
                <a:lnTo>
                  <a:pt x="205784" y="128271"/>
                </a:lnTo>
                <a:lnTo>
                  <a:pt x="206865" y="124898"/>
                </a:lnTo>
                <a:lnTo>
                  <a:pt x="207749" y="121427"/>
                </a:lnTo>
                <a:lnTo>
                  <a:pt x="208469" y="117923"/>
                </a:lnTo>
                <a:lnTo>
                  <a:pt x="209026" y="114354"/>
                </a:lnTo>
                <a:lnTo>
                  <a:pt x="209386" y="110719"/>
                </a:lnTo>
                <a:lnTo>
                  <a:pt x="209583" y="107051"/>
                </a:lnTo>
                <a:lnTo>
                  <a:pt x="209583" y="105184"/>
                </a:lnTo>
                <a:lnTo>
                  <a:pt x="209550" y="104529"/>
                </a:lnTo>
                <a:lnTo>
                  <a:pt x="209288" y="103252"/>
                </a:lnTo>
                <a:lnTo>
                  <a:pt x="208797" y="102073"/>
                </a:lnTo>
                <a:lnTo>
                  <a:pt x="208076" y="101025"/>
                </a:lnTo>
                <a:lnTo>
                  <a:pt x="207192" y="100141"/>
                </a:lnTo>
                <a:lnTo>
                  <a:pt x="206144" y="99421"/>
                </a:lnTo>
                <a:lnTo>
                  <a:pt x="204965" y="98930"/>
                </a:lnTo>
                <a:lnTo>
                  <a:pt x="203688" y="98668"/>
                </a:lnTo>
                <a:lnTo>
                  <a:pt x="203033" y="9863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61"/>
          <p:cNvSpPr/>
          <p:nvPr/>
        </p:nvSpPr>
        <p:spPr>
          <a:xfrm>
            <a:off x="4912369" y="1733897"/>
            <a:ext cx="604123" cy="512141"/>
          </a:xfrm>
          <a:custGeom>
            <a:avLst/>
            <a:gdLst/>
            <a:ahLst/>
            <a:cxnLst/>
            <a:rect l="l" t="t" r="r" b="b"/>
            <a:pathLst>
              <a:path w="209583" h="179227" extrusionOk="0">
                <a:moveTo>
                  <a:pt x="151620" y="13100"/>
                </a:moveTo>
                <a:lnTo>
                  <a:pt x="154371" y="13231"/>
                </a:lnTo>
                <a:lnTo>
                  <a:pt x="157154" y="13493"/>
                </a:lnTo>
                <a:lnTo>
                  <a:pt x="158530" y="13722"/>
                </a:lnTo>
                <a:lnTo>
                  <a:pt x="160593" y="14082"/>
                </a:lnTo>
                <a:lnTo>
                  <a:pt x="164555" y="15130"/>
                </a:lnTo>
                <a:lnTo>
                  <a:pt x="168354" y="16473"/>
                </a:lnTo>
                <a:lnTo>
                  <a:pt x="171956" y="18176"/>
                </a:lnTo>
                <a:lnTo>
                  <a:pt x="175395" y="20140"/>
                </a:lnTo>
                <a:lnTo>
                  <a:pt x="178637" y="22400"/>
                </a:lnTo>
                <a:lnTo>
                  <a:pt x="181649" y="24922"/>
                </a:lnTo>
                <a:lnTo>
                  <a:pt x="184433" y="27672"/>
                </a:lnTo>
                <a:lnTo>
                  <a:pt x="186954" y="30685"/>
                </a:lnTo>
                <a:lnTo>
                  <a:pt x="189247" y="33862"/>
                </a:lnTo>
                <a:lnTo>
                  <a:pt x="191212" y="37267"/>
                </a:lnTo>
                <a:lnTo>
                  <a:pt x="192914" y="40804"/>
                </a:lnTo>
                <a:lnTo>
                  <a:pt x="194290" y="44537"/>
                </a:lnTo>
                <a:lnTo>
                  <a:pt x="195370" y="48401"/>
                </a:lnTo>
                <a:lnTo>
                  <a:pt x="196091" y="52364"/>
                </a:lnTo>
                <a:lnTo>
                  <a:pt x="196451" y="56424"/>
                </a:lnTo>
                <a:lnTo>
                  <a:pt x="196484" y="58520"/>
                </a:lnTo>
                <a:lnTo>
                  <a:pt x="196484" y="60878"/>
                </a:lnTo>
                <a:lnTo>
                  <a:pt x="196451" y="63400"/>
                </a:lnTo>
                <a:lnTo>
                  <a:pt x="195927" y="68344"/>
                </a:lnTo>
                <a:lnTo>
                  <a:pt x="194912" y="73158"/>
                </a:lnTo>
                <a:lnTo>
                  <a:pt x="193438" y="77841"/>
                </a:lnTo>
                <a:lnTo>
                  <a:pt x="191473" y="82328"/>
                </a:lnTo>
                <a:lnTo>
                  <a:pt x="189050" y="86617"/>
                </a:lnTo>
                <a:lnTo>
                  <a:pt x="186234" y="90645"/>
                </a:lnTo>
                <a:lnTo>
                  <a:pt x="182959" y="94379"/>
                </a:lnTo>
                <a:lnTo>
                  <a:pt x="181191" y="96147"/>
                </a:lnTo>
                <a:lnTo>
                  <a:pt x="107215" y="165178"/>
                </a:lnTo>
                <a:lnTo>
                  <a:pt x="106691" y="165604"/>
                </a:lnTo>
                <a:lnTo>
                  <a:pt x="105315" y="166095"/>
                </a:lnTo>
                <a:lnTo>
                  <a:pt x="104431" y="166128"/>
                </a:lnTo>
                <a:lnTo>
                  <a:pt x="103973" y="166095"/>
                </a:lnTo>
                <a:lnTo>
                  <a:pt x="102892" y="165604"/>
                </a:lnTo>
                <a:lnTo>
                  <a:pt x="102368" y="165178"/>
                </a:lnTo>
                <a:lnTo>
                  <a:pt x="28425" y="96147"/>
                </a:lnTo>
                <a:lnTo>
                  <a:pt x="26624" y="94379"/>
                </a:lnTo>
                <a:lnTo>
                  <a:pt x="23316" y="90645"/>
                </a:lnTo>
                <a:lnTo>
                  <a:pt x="20434" y="86617"/>
                </a:lnTo>
                <a:lnTo>
                  <a:pt x="17946" y="82328"/>
                </a:lnTo>
                <a:lnTo>
                  <a:pt x="15948" y="77841"/>
                </a:lnTo>
                <a:lnTo>
                  <a:pt x="14376" y="73158"/>
                </a:lnTo>
                <a:lnTo>
                  <a:pt x="13328" y="68344"/>
                </a:lnTo>
                <a:lnTo>
                  <a:pt x="12771" y="63400"/>
                </a:lnTo>
                <a:lnTo>
                  <a:pt x="12739" y="60878"/>
                </a:lnTo>
                <a:lnTo>
                  <a:pt x="12739" y="58520"/>
                </a:lnTo>
                <a:lnTo>
                  <a:pt x="12771" y="56424"/>
                </a:lnTo>
                <a:lnTo>
                  <a:pt x="13132" y="52364"/>
                </a:lnTo>
                <a:lnTo>
                  <a:pt x="13885" y="48401"/>
                </a:lnTo>
                <a:lnTo>
                  <a:pt x="14966" y="44537"/>
                </a:lnTo>
                <a:lnTo>
                  <a:pt x="16374" y="40804"/>
                </a:lnTo>
                <a:lnTo>
                  <a:pt x="18109" y="37267"/>
                </a:lnTo>
                <a:lnTo>
                  <a:pt x="20107" y="33862"/>
                </a:lnTo>
                <a:lnTo>
                  <a:pt x="22399" y="30685"/>
                </a:lnTo>
                <a:lnTo>
                  <a:pt x="24986" y="27672"/>
                </a:lnTo>
                <a:lnTo>
                  <a:pt x="27802" y="24922"/>
                </a:lnTo>
                <a:lnTo>
                  <a:pt x="30848" y="22400"/>
                </a:lnTo>
                <a:lnTo>
                  <a:pt x="34090" y="20140"/>
                </a:lnTo>
                <a:lnTo>
                  <a:pt x="37561" y="18176"/>
                </a:lnTo>
                <a:lnTo>
                  <a:pt x="41229" y="16473"/>
                </a:lnTo>
                <a:lnTo>
                  <a:pt x="45028" y="15130"/>
                </a:lnTo>
                <a:lnTo>
                  <a:pt x="48990" y="14082"/>
                </a:lnTo>
                <a:lnTo>
                  <a:pt x="51053" y="13722"/>
                </a:lnTo>
                <a:lnTo>
                  <a:pt x="52396" y="13493"/>
                </a:lnTo>
                <a:lnTo>
                  <a:pt x="55114" y="13231"/>
                </a:lnTo>
                <a:lnTo>
                  <a:pt x="57832" y="13100"/>
                </a:lnTo>
                <a:lnTo>
                  <a:pt x="60517" y="13133"/>
                </a:lnTo>
                <a:lnTo>
                  <a:pt x="63202" y="13329"/>
                </a:lnTo>
                <a:lnTo>
                  <a:pt x="65855" y="13689"/>
                </a:lnTo>
                <a:lnTo>
                  <a:pt x="68507" y="14213"/>
                </a:lnTo>
                <a:lnTo>
                  <a:pt x="71094" y="14868"/>
                </a:lnTo>
                <a:lnTo>
                  <a:pt x="73649" y="15687"/>
                </a:lnTo>
                <a:lnTo>
                  <a:pt x="76137" y="16636"/>
                </a:lnTo>
                <a:lnTo>
                  <a:pt x="78561" y="17750"/>
                </a:lnTo>
                <a:lnTo>
                  <a:pt x="80951" y="18994"/>
                </a:lnTo>
                <a:lnTo>
                  <a:pt x="83244" y="20402"/>
                </a:lnTo>
                <a:lnTo>
                  <a:pt x="85470" y="21942"/>
                </a:lnTo>
                <a:lnTo>
                  <a:pt x="87599" y="23612"/>
                </a:lnTo>
                <a:lnTo>
                  <a:pt x="89662" y="25413"/>
                </a:lnTo>
                <a:lnTo>
                  <a:pt x="90645" y="26395"/>
                </a:lnTo>
                <a:lnTo>
                  <a:pt x="104431" y="40575"/>
                </a:lnTo>
                <a:lnTo>
                  <a:pt x="118971" y="26395"/>
                </a:lnTo>
                <a:lnTo>
                  <a:pt x="119921" y="25413"/>
                </a:lnTo>
                <a:lnTo>
                  <a:pt x="121984" y="23612"/>
                </a:lnTo>
                <a:lnTo>
                  <a:pt x="124080" y="21942"/>
                </a:lnTo>
                <a:lnTo>
                  <a:pt x="126306" y="20402"/>
                </a:lnTo>
                <a:lnTo>
                  <a:pt x="128566" y="18994"/>
                </a:lnTo>
                <a:lnTo>
                  <a:pt x="130924" y="17750"/>
                </a:lnTo>
                <a:lnTo>
                  <a:pt x="133347" y="16636"/>
                </a:lnTo>
                <a:lnTo>
                  <a:pt x="135803" y="15687"/>
                </a:lnTo>
                <a:lnTo>
                  <a:pt x="138357" y="14868"/>
                </a:lnTo>
                <a:lnTo>
                  <a:pt x="140912" y="14213"/>
                </a:lnTo>
                <a:lnTo>
                  <a:pt x="143564" y="13689"/>
                </a:lnTo>
                <a:lnTo>
                  <a:pt x="146217" y="13329"/>
                </a:lnTo>
                <a:lnTo>
                  <a:pt x="148902" y="13133"/>
                </a:lnTo>
                <a:lnTo>
                  <a:pt x="151620" y="13100"/>
                </a:lnTo>
                <a:close/>
                <a:moveTo>
                  <a:pt x="57504" y="1"/>
                </a:moveTo>
                <a:lnTo>
                  <a:pt x="54033" y="165"/>
                </a:lnTo>
                <a:lnTo>
                  <a:pt x="50595" y="525"/>
                </a:lnTo>
                <a:lnTo>
                  <a:pt x="48892" y="787"/>
                </a:lnTo>
                <a:lnTo>
                  <a:pt x="46239" y="1278"/>
                </a:lnTo>
                <a:lnTo>
                  <a:pt x="41131" y="2621"/>
                </a:lnTo>
                <a:lnTo>
                  <a:pt x="36251" y="4356"/>
                </a:lnTo>
                <a:lnTo>
                  <a:pt x="31568" y="6518"/>
                </a:lnTo>
                <a:lnTo>
                  <a:pt x="27148" y="9072"/>
                </a:lnTo>
                <a:lnTo>
                  <a:pt x="22989" y="11986"/>
                </a:lnTo>
                <a:lnTo>
                  <a:pt x="19092" y="15228"/>
                </a:lnTo>
                <a:lnTo>
                  <a:pt x="15522" y="18798"/>
                </a:lnTo>
                <a:lnTo>
                  <a:pt x="12247" y="22629"/>
                </a:lnTo>
                <a:lnTo>
                  <a:pt x="9333" y="26755"/>
                </a:lnTo>
                <a:lnTo>
                  <a:pt x="6779" y="31111"/>
                </a:lnTo>
                <a:lnTo>
                  <a:pt x="4585" y="35695"/>
                </a:lnTo>
                <a:lnTo>
                  <a:pt x="2816" y="40509"/>
                </a:lnTo>
                <a:lnTo>
                  <a:pt x="1441" y="45454"/>
                </a:lnTo>
                <a:lnTo>
                  <a:pt x="524" y="50595"/>
                </a:lnTo>
                <a:lnTo>
                  <a:pt x="33" y="55835"/>
                </a:lnTo>
                <a:lnTo>
                  <a:pt x="0" y="58520"/>
                </a:lnTo>
                <a:lnTo>
                  <a:pt x="0" y="60878"/>
                </a:lnTo>
                <a:lnTo>
                  <a:pt x="0" y="62483"/>
                </a:lnTo>
                <a:lnTo>
                  <a:pt x="164" y="65626"/>
                </a:lnTo>
                <a:lnTo>
                  <a:pt x="491" y="68770"/>
                </a:lnTo>
                <a:lnTo>
                  <a:pt x="982" y="71881"/>
                </a:lnTo>
                <a:lnTo>
                  <a:pt x="1637" y="74959"/>
                </a:lnTo>
                <a:lnTo>
                  <a:pt x="2423" y="77972"/>
                </a:lnTo>
                <a:lnTo>
                  <a:pt x="3373" y="80952"/>
                </a:lnTo>
                <a:lnTo>
                  <a:pt x="4486" y="83899"/>
                </a:lnTo>
                <a:lnTo>
                  <a:pt x="5698" y="86748"/>
                </a:lnTo>
                <a:lnTo>
                  <a:pt x="7106" y="89532"/>
                </a:lnTo>
                <a:lnTo>
                  <a:pt x="8645" y="92283"/>
                </a:lnTo>
                <a:lnTo>
                  <a:pt x="10315" y="94903"/>
                </a:lnTo>
                <a:lnTo>
                  <a:pt x="12117" y="97490"/>
                </a:lnTo>
                <a:lnTo>
                  <a:pt x="14049" y="99946"/>
                </a:lnTo>
                <a:lnTo>
                  <a:pt x="16112" y="102336"/>
                </a:lnTo>
                <a:lnTo>
                  <a:pt x="18338" y="104628"/>
                </a:lnTo>
                <a:lnTo>
                  <a:pt x="19485" y="105709"/>
                </a:lnTo>
                <a:lnTo>
                  <a:pt x="93461" y="174773"/>
                </a:lnTo>
                <a:lnTo>
                  <a:pt x="94640" y="175788"/>
                </a:lnTo>
                <a:lnTo>
                  <a:pt x="97260" y="177458"/>
                </a:lnTo>
                <a:lnTo>
                  <a:pt x="100141" y="178605"/>
                </a:lnTo>
                <a:lnTo>
                  <a:pt x="103220" y="179161"/>
                </a:lnTo>
                <a:lnTo>
                  <a:pt x="104791" y="179227"/>
                </a:lnTo>
                <a:lnTo>
                  <a:pt x="106363" y="179161"/>
                </a:lnTo>
                <a:lnTo>
                  <a:pt x="109441" y="178605"/>
                </a:lnTo>
                <a:lnTo>
                  <a:pt x="112323" y="177458"/>
                </a:lnTo>
                <a:lnTo>
                  <a:pt x="114943" y="175788"/>
                </a:lnTo>
                <a:lnTo>
                  <a:pt x="116122" y="174773"/>
                </a:lnTo>
                <a:lnTo>
                  <a:pt x="190098" y="105709"/>
                </a:lnTo>
                <a:lnTo>
                  <a:pt x="191244" y="104628"/>
                </a:lnTo>
                <a:lnTo>
                  <a:pt x="193471" y="102336"/>
                </a:lnTo>
                <a:lnTo>
                  <a:pt x="195534" y="99946"/>
                </a:lnTo>
                <a:lnTo>
                  <a:pt x="197466" y="97490"/>
                </a:lnTo>
                <a:lnTo>
                  <a:pt x="199300" y="94903"/>
                </a:lnTo>
                <a:lnTo>
                  <a:pt x="200970" y="92283"/>
                </a:lnTo>
                <a:lnTo>
                  <a:pt x="202477" y="89532"/>
                </a:lnTo>
                <a:lnTo>
                  <a:pt x="203885" y="86748"/>
                </a:lnTo>
                <a:lnTo>
                  <a:pt x="205129" y="83899"/>
                </a:lnTo>
                <a:lnTo>
                  <a:pt x="206210" y="80952"/>
                </a:lnTo>
                <a:lnTo>
                  <a:pt x="207159" y="77972"/>
                </a:lnTo>
                <a:lnTo>
                  <a:pt x="207945" y="74959"/>
                </a:lnTo>
                <a:lnTo>
                  <a:pt x="208600" y="71881"/>
                </a:lnTo>
                <a:lnTo>
                  <a:pt x="209092" y="68770"/>
                </a:lnTo>
                <a:lnTo>
                  <a:pt x="209419" y="65626"/>
                </a:lnTo>
                <a:lnTo>
                  <a:pt x="209583" y="62483"/>
                </a:lnTo>
                <a:lnTo>
                  <a:pt x="209583" y="60878"/>
                </a:lnTo>
                <a:lnTo>
                  <a:pt x="209583" y="58520"/>
                </a:lnTo>
                <a:lnTo>
                  <a:pt x="209550" y="55835"/>
                </a:lnTo>
                <a:lnTo>
                  <a:pt x="209059" y="50595"/>
                </a:lnTo>
                <a:lnTo>
                  <a:pt x="208142" y="45454"/>
                </a:lnTo>
                <a:lnTo>
                  <a:pt x="206766" y="40509"/>
                </a:lnTo>
                <a:lnTo>
                  <a:pt x="204998" y="35695"/>
                </a:lnTo>
                <a:lnTo>
                  <a:pt x="202804" y="31111"/>
                </a:lnTo>
                <a:lnTo>
                  <a:pt x="200250" y="26755"/>
                </a:lnTo>
                <a:lnTo>
                  <a:pt x="197335" y="22629"/>
                </a:lnTo>
                <a:lnTo>
                  <a:pt x="194061" y="18798"/>
                </a:lnTo>
                <a:lnTo>
                  <a:pt x="190491" y="15228"/>
                </a:lnTo>
                <a:lnTo>
                  <a:pt x="186594" y="11986"/>
                </a:lnTo>
                <a:lnTo>
                  <a:pt x="182435" y="9072"/>
                </a:lnTo>
                <a:lnTo>
                  <a:pt x="178014" y="6518"/>
                </a:lnTo>
                <a:lnTo>
                  <a:pt x="173331" y="4356"/>
                </a:lnTo>
                <a:lnTo>
                  <a:pt x="168452" y="2621"/>
                </a:lnTo>
                <a:lnTo>
                  <a:pt x="163344" y="1278"/>
                </a:lnTo>
                <a:lnTo>
                  <a:pt x="160724" y="787"/>
                </a:lnTo>
                <a:lnTo>
                  <a:pt x="158955" y="525"/>
                </a:lnTo>
                <a:lnTo>
                  <a:pt x="155451" y="165"/>
                </a:lnTo>
                <a:lnTo>
                  <a:pt x="151947" y="1"/>
                </a:lnTo>
                <a:lnTo>
                  <a:pt x="148476" y="34"/>
                </a:lnTo>
                <a:lnTo>
                  <a:pt x="145005" y="296"/>
                </a:lnTo>
                <a:lnTo>
                  <a:pt x="141567" y="754"/>
                </a:lnTo>
                <a:lnTo>
                  <a:pt x="138161" y="1409"/>
                </a:lnTo>
                <a:lnTo>
                  <a:pt x="134821" y="2293"/>
                </a:lnTo>
                <a:lnTo>
                  <a:pt x="131513" y="3341"/>
                </a:lnTo>
                <a:lnTo>
                  <a:pt x="128271" y="4585"/>
                </a:lnTo>
                <a:lnTo>
                  <a:pt x="125127" y="5994"/>
                </a:lnTo>
                <a:lnTo>
                  <a:pt x="122016" y="7631"/>
                </a:lnTo>
                <a:lnTo>
                  <a:pt x="119036" y="9432"/>
                </a:lnTo>
                <a:lnTo>
                  <a:pt x="116122" y="11397"/>
                </a:lnTo>
                <a:lnTo>
                  <a:pt x="113306" y="13558"/>
                </a:lnTo>
                <a:lnTo>
                  <a:pt x="110620" y="15883"/>
                </a:lnTo>
                <a:lnTo>
                  <a:pt x="109343" y="17128"/>
                </a:lnTo>
                <a:lnTo>
                  <a:pt x="104431" y="22040"/>
                </a:lnTo>
                <a:lnTo>
                  <a:pt x="99879" y="17128"/>
                </a:lnTo>
                <a:lnTo>
                  <a:pt x="98602" y="15883"/>
                </a:lnTo>
                <a:lnTo>
                  <a:pt x="95982" y="13558"/>
                </a:lnTo>
                <a:lnTo>
                  <a:pt x="93199" y="11397"/>
                </a:lnTo>
                <a:lnTo>
                  <a:pt x="90350" y="9432"/>
                </a:lnTo>
                <a:lnTo>
                  <a:pt x="87337" y="7631"/>
                </a:lnTo>
                <a:lnTo>
                  <a:pt x="84292" y="5994"/>
                </a:lnTo>
                <a:lnTo>
                  <a:pt x="81115" y="4585"/>
                </a:lnTo>
                <a:lnTo>
                  <a:pt x="77873" y="3341"/>
                </a:lnTo>
                <a:lnTo>
                  <a:pt x="74566" y="2293"/>
                </a:lnTo>
                <a:lnTo>
                  <a:pt x="71225" y="1409"/>
                </a:lnTo>
                <a:lnTo>
                  <a:pt x="67820" y="754"/>
                </a:lnTo>
                <a:lnTo>
                  <a:pt x="64414" y="296"/>
                </a:lnTo>
                <a:lnTo>
                  <a:pt x="60975" y="34"/>
                </a:lnTo>
                <a:lnTo>
                  <a:pt x="5750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61"/>
          <p:cNvSpPr/>
          <p:nvPr/>
        </p:nvSpPr>
        <p:spPr>
          <a:xfrm>
            <a:off x="6018559" y="1733931"/>
            <a:ext cx="255954" cy="512073"/>
          </a:xfrm>
          <a:custGeom>
            <a:avLst/>
            <a:gdLst/>
            <a:ahLst/>
            <a:cxnLst/>
            <a:rect l="l" t="t" r="r" b="b"/>
            <a:pathLst>
              <a:path w="104792" h="209223" extrusionOk="0">
                <a:moveTo>
                  <a:pt x="51643" y="52036"/>
                </a:moveTo>
                <a:lnTo>
                  <a:pt x="51054" y="52068"/>
                </a:lnTo>
                <a:lnTo>
                  <a:pt x="49875" y="52330"/>
                </a:lnTo>
                <a:lnTo>
                  <a:pt x="48761" y="52822"/>
                </a:lnTo>
                <a:lnTo>
                  <a:pt x="47779" y="53509"/>
                </a:lnTo>
                <a:lnTo>
                  <a:pt x="46928" y="54393"/>
                </a:lnTo>
                <a:lnTo>
                  <a:pt x="46240" y="55441"/>
                </a:lnTo>
                <a:lnTo>
                  <a:pt x="45749" y="56620"/>
                </a:lnTo>
                <a:lnTo>
                  <a:pt x="45487" y="57897"/>
                </a:lnTo>
                <a:lnTo>
                  <a:pt x="45487" y="58585"/>
                </a:lnTo>
                <a:lnTo>
                  <a:pt x="45487" y="138292"/>
                </a:lnTo>
                <a:lnTo>
                  <a:pt x="44144" y="138849"/>
                </a:lnTo>
                <a:lnTo>
                  <a:pt x="41590" y="140257"/>
                </a:lnTo>
                <a:lnTo>
                  <a:pt x="39298" y="142058"/>
                </a:lnTo>
                <a:lnTo>
                  <a:pt x="37267" y="144187"/>
                </a:lnTo>
                <a:lnTo>
                  <a:pt x="35564" y="146610"/>
                </a:lnTo>
                <a:lnTo>
                  <a:pt x="34222" y="149295"/>
                </a:lnTo>
                <a:lnTo>
                  <a:pt x="33272" y="152177"/>
                </a:lnTo>
                <a:lnTo>
                  <a:pt x="32781" y="155222"/>
                </a:lnTo>
                <a:lnTo>
                  <a:pt x="32748" y="156827"/>
                </a:lnTo>
                <a:lnTo>
                  <a:pt x="32781" y="157842"/>
                </a:lnTo>
                <a:lnTo>
                  <a:pt x="32977" y="159807"/>
                </a:lnTo>
                <a:lnTo>
                  <a:pt x="33370" y="161739"/>
                </a:lnTo>
                <a:lnTo>
                  <a:pt x="33927" y="163573"/>
                </a:lnTo>
                <a:lnTo>
                  <a:pt x="34680" y="165341"/>
                </a:lnTo>
                <a:lnTo>
                  <a:pt x="35597" y="167011"/>
                </a:lnTo>
                <a:lnTo>
                  <a:pt x="36645" y="168583"/>
                </a:lnTo>
                <a:lnTo>
                  <a:pt x="37857" y="170057"/>
                </a:lnTo>
                <a:lnTo>
                  <a:pt x="39167" y="171367"/>
                </a:lnTo>
                <a:lnTo>
                  <a:pt x="40640" y="172579"/>
                </a:lnTo>
                <a:lnTo>
                  <a:pt x="42212" y="173626"/>
                </a:lnTo>
                <a:lnTo>
                  <a:pt x="43882" y="174543"/>
                </a:lnTo>
                <a:lnTo>
                  <a:pt x="45650" y="175297"/>
                </a:lnTo>
                <a:lnTo>
                  <a:pt x="47484" y="175853"/>
                </a:lnTo>
                <a:lnTo>
                  <a:pt x="49416" y="176246"/>
                </a:lnTo>
                <a:lnTo>
                  <a:pt x="51381" y="176443"/>
                </a:lnTo>
                <a:lnTo>
                  <a:pt x="52396" y="176475"/>
                </a:lnTo>
                <a:lnTo>
                  <a:pt x="53412" y="176443"/>
                </a:lnTo>
                <a:lnTo>
                  <a:pt x="55376" y="176246"/>
                </a:lnTo>
                <a:lnTo>
                  <a:pt x="57308" y="175853"/>
                </a:lnTo>
                <a:lnTo>
                  <a:pt x="59142" y="175297"/>
                </a:lnTo>
                <a:lnTo>
                  <a:pt x="60911" y="174543"/>
                </a:lnTo>
                <a:lnTo>
                  <a:pt x="62581" y="173626"/>
                </a:lnTo>
                <a:lnTo>
                  <a:pt x="64153" y="172579"/>
                </a:lnTo>
                <a:lnTo>
                  <a:pt x="65626" y="171367"/>
                </a:lnTo>
                <a:lnTo>
                  <a:pt x="66936" y="170057"/>
                </a:lnTo>
                <a:lnTo>
                  <a:pt x="68148" y="168583"/>
                </a:lnTo>
                <a:lnTo>
                  <a:pt x="69196" y="167011"/>
                </a:lnTo>
                <a:lnTo>
                  <a:pt x="70113" y="165341"/>
                </a:lnTo>
                <a:lnTo>
                  <a:pt x="70866" y="163573"/>
                </a:lnTo>
                <a:lnTo>
                  <a:pt x="71422" y="161739"/>
                </a:lnTo>
                <a:lnTo>
                  <a:pt x="71815" y="159807"/>
                </a:lnTo>
                <a:lnTo>
                  <a:pt x="72012" y="157842"/>
                </a:lnTo>
                <a:lnTo>
                  <a:pt x="72045" y="156827"/>
                </a:lnTo>
                <a:lnTo>
                  <a:pt x="72012" y="155222"/>
                </a:lnTo>
                <a:lnTo>
                  <a:pt x="71488" y="152177"/>
                </a:lnTo>
                <a:lnTo>
                  <a:pt x="70538" y="149295"/>
                </a:lnTo>
                <a:lnTo>
                  <a:pt x="69130" y="146610"/>
                </a:lnTo>
                <a:lnTo>
                  <a:pt x="67329" y="144187"/>
                </a:lnTo>
                <a:lnTo>
                  <a:pt x="65135" y="142091"/>
                </a:lnTo>
                <a:lnTo>
                  <a:pt x="62614" y="140290"/>
                </a:lnTo>
                <a:lnTo>
                  <a:pt x="59764" y="138882"/>
                </a:lnTo>
                <a:lnTo>
                  <a:pt x="58225" y="138325"/>
                </a:lnTo>
                <a:lnTo>
                  <a:pt x="58225" y="58585"/>
                </a:lnTo>
                <a:lnTo>
                  <a:pt x="58193" y="57897"/>
                </a:lnTo>
                <a:lnTo>
                  <a:pt x="57898" y="56620"/>
                </a:lnTo>
                <a:lnTo>
                  <a:pt x="57341" y="55441"/>
                </a:lnTo>
                <a:lnTo>
                  <a:pt x="56621" y="54393"/>
                </a:lnTo>
                <a:lnTo>
                  <a:pt x="55671" y="53509"/>
                </a:lnTo>
                <a:lnTo>
                  <a:pt x="54623" y="52822"/>
                </a:lnTo>
                <a:lnTo>
                  <a:pt x="53477" y="52330"/>
                </a:lnTo>
                <a:lnTo>
                  <a:pt x="52265" y="52068"/>
                </a:lnTo>
                <a:lnTo>
                  <a:pt x="51643" y="52036"/>
                </a:lnTo>
                <a:close/>
                <a:moveTo>
                  <a:pt x="53150" y="12739"/>
                </a:moveTo>
                <a:lnTo>
                  <a:pt x="54459" y="12772"/>
                </a:lnTo>
                <a:lnTo>
                  <a:pt x="57014" y="13034"/>
                </a:lnTo>
                <a:lnTo>
                  <a:pt x="59535" y="13558"/>
                </a:lnTo>
                <a:lnTo>
                  <a:pt x="61926" y="14311"/>
                </a:lnTo>
                <a:lnTo>
                  <a:pt x="64251" y="15326"/>
                </a:lnTo>
                <a:lnTo>
                  <a:pt x="66445" y="16538"/>
                </a:lnTo>
                <a:lnTo>
                  <a:pt x="68508" y="17946"/>
                </a:lnTo>
                <a:lnTo>
                  <a:pt x="70440" y="19550"/>
                </a:lnTo>
                <a:lnTo>
                  <a:pt x="72176" y="21319"/>
                </a:lnTo>
                <a:lnTo>
                  <a:pt x="73780" y="23284"/>
                </a:lnTo>
                <a:lnTo>
                  <a:pt x="75188" y="25379"/>
                </a:lnTo>
                <a:lnTo>
                  <a:pt x="76400" y="27606"/>
                </a:lnTo>
                <a:lnTo>
                  <a:pt x="77382" y="29931"/>
                </a:lnTo>
                <a:lnTo>
                  <a:pt x="78136" y="32387"/>
                </a:lnTo>
                <a:lnTo>
                  <a:pt x="78660" y="34942"/>
                </a:lnTo>
                <a:lnTo>
                  <a:pt x="78954" y="37594"/>
                </a:lnTo>
                <a:lnTo>
                  <a:pt x="78954" y="38937"/>
                </a:lnTo>
                <a:lnTo>
                  <a:pt x="78954" y="127158"/>
                </a:lnTo>
                <a:lnTo>
                  <a:pt x="80428" y="128894"/>
                </a:lnTo>
                <a:lnTo>
                  <a:pt x="83408" y="132594"/>
                </a:lnTo>
                <a:lnTo>
                  <a:pt x="85537" y="135672"/>
                </a:lnTo>
                <a:lnTo>
                  <a:pt x="87600" y="139340"/>
                </a:lnTo>
                <a:lnTo>
                  <a:pt x="89433" y="143532"/>
                </a:lnTo>
                <a:lnTo>
                  <a:pt x="90514" y="147134"/>
                </a:lnTo>
                <a:lnTo>
                  <a:pt x="91071" y="149688"/>
                </a:lnTo>
                <a:lnTo>
                  <a:pt x="91464" y="152406"/>
                </a:lnTo>
                <a:lnTo>
                  <a:pt x="91660" y="155321"/>
                </a:lnTo>
                <a:lnTo>
                  <a:pt x="91693" y="156827"/>
                </a:lnTo>
                <a:lnTo>
                  <a:pt x="91660" y="158857"/>
                </a:lnTo>
                <a:lnTo>
                  <a:pt x="91267" y="162820"/>
                </a:lnTo>
                <a:lnTo>
                  <a:pt x="90481" y="166651"/>
                </a:lnTo>
                <a:lnTo>
                  <a:pt x="89302" y="170319"/>
                </a:lnTo>
                <a:lnTo>
                  <a:pt x="87829" y="173856"/>
                </a:lnTo>
                <a:lnTo>
                  <a:pt x="85995" y="177196"/>
                </a:lnTo>
                <a:lnTo>
                  <a:pt x="83899" y="180340"/>
                </a:lnTo>
                <a:lnTo>
                  <a:pt x="81476" y="183254"/>
                </a:lnTo>
                <a:lnTo>
                  <a:pt x="78823" y="185907"/>
                </a:lnTo>
                <a:lnTo>
                  <a:pt x="75909" y="188330"/>
                </a:lnTo>
                <a:lnTo>
                  <a:pt x="72765" y="190426"/>
                </a:lnTo>
                <a:lnTo>
                  <a:pt x="69425" y="192260"/>
                </a:lnTo>
                <a:lnTo>
                  <a:pt x="65888" y="193733"/>
                </a:lnTo>
                <a:lnTo>
                  <a:pt x="62221" y="194912"/>
                </a:lnTo>
                <a:lnTo>
                  <a:pt x="58389" y="195698"/>
                </a:lnTo>
                <a:lnTo>
                  <a:pt x="54427" y="196091"/>
                </a:lnTo>
                <a:lnTo>
                  <a:pt x="52396" y="196124"/>
                </a:lnTo>
                <a:lnTo>
                  <a:pt x="52167" y="196124"/>
                </a:lnTo>
                <a:lnTo>
                  <a:pt x="50137" y="196058"/>
                </a:lnTo>
                <a:lnTo>
                  <a:pt x="46174" y="195633"/>
                </a:lnTo>
                <a:lnTo>
                  <a:pt x="42376" y="194814"/>
                </a:lnTo>
                <a:lnTo>
                  <a:pt x="38675" y="193635"/>
                </a:lnTo>
                <a:lnTo>
                  <a:pt x="35171" y="192129"/>
                </a:lnTo>
                <a:lnTo>
                  <a:pt x="31864" y="190295"/>
                </a:lnTo>
                <a:lnTo>
                  <a:pt x="28753" y="188133"/>
                </a:lnTo>
                <a:lnTo>
                  <a:pt x="25871" y="185710"/>
                </a:lnTo>
                <a:lnTo>
                  <a:pt x="23219" y="183025"/>
                </a:lnTo>
                <a:lnTo>
                  <a:pt x="20861" y="180110"/>
                </a:lnTo>
                <a:lnTo>
                  <a:pt x="18798" y="176967"/>
                </a:lnTo>
                <a:lnTo>
                  <a:pt x="17029" y="173626"/>
                </a:lnTo>
                <a:lnTo>
                  <a:pt x="15589" y="170090"/>
                </a:lnTo>
                <a:lnTo>
                  <a:pt x="14508" y="166422"/>
                </a:lnTo>
                <a:lnTo>
                  <a:pt x="13787" y="162591"/>
                </a:lnTo>
                <a:lnTo>
                  <a:pt x="13460" y="158628"/>
                </a:lnTo>
                <a:lnTo>
                  <a:pt x="13460" y="156631"/>
                </a:lnTo>
                <a:lnTo>
                  <a:pt x="13460" y="155124"/>
                </a:lnTo>
                <a:lnTo>
                  <a:pt x="13624" y="152242"/>
                </a:lnTo>
                <a:lnTo>
                  <a:pt x="13951" y="149557"/>
                </a:lnTo>
                <a:lnTo>
                  <a:pt x="14475" y="147003"/>
                </a:lnTo>
                <a:lnTo>
                  <a:pt x="15130" y="144612"/>
                </a:lnTo>
                <a:lnTo>
                  <a:pt x="15916" y="142386"/>
                </a:lnTo>
                <a:lnTo>
                  <a:pt x="17259" y="139307"/>
                </a:lnTo>
                <a:lnTo>
                  <a:pt x="19322" y="135705"/>
                </a:lnTo>
                <a:lnTo>
                  <a:pt x="21483" y="132627"/>
                </a:lnTo>
                <a:lnTo>
                  <a:pt x="24561" y="128926"/>
                </a:lnTo>
                <a:lnTo>
                  <a:pt x="26199" y="127158"/>
                </a:lnTo>
                <a:lnTo>
                  <a:pt x="26199" y="38937"/>
                </a:lnTo>
                <a:lnTo>
                  <a:pt x="26231" y="37594"/>
                </a:lnTo>
                <a:lnTo>
                  <a:pt x="26526" y="34942"/>
                </a:lnTo>
                <a:lnTo>
                  <a:pt x="27083" y="32387"/>
                </a:lnTo>
                <a:lnTo>
                  <a:pt x="27901" y="29931"/>
                </a:lnTo>
                <a:lnTo>
                  <a:pt x="28982" y="27606"/>
                </a:lnTo>
                <a:lnTo>
                  <a:pt x="30292" y="25379"/>
                </a:lnTo>
                <a:lnTo>
                  <a:pt x="31766" y="23284"/>
                </a:lnTo>
                <a:lnTo>
                  <a:pt x="33469" y="21319"/>
                </a:lnTo>
                <a:lnTo>
                  <a:pt x="35335" y="19550"/>
                </a:lnTo>
                <a:lnTo>
                  <a:pt x="37365" y="17946"/>
                </a:lnTo>
                <a:lnTo>
                  <a:pt x="39527" y="16538"/>
                </a:lnTo>
                <a:lnTo>
                  <a:pt x="41819" y="15326"/>
                </a:lnTo>
                <a:lnTo>
                  <a:pt x="44210" y="14311"/>
                </a:lnTo>
                <a:lnTo>
                  <a:pt x="46666" y="13558"/>
                </a:lnTo>
                <a:lnTo>
                  <a:pt x="49220" y="13034"/>
                </a:lnTo>
                <a:lnTo>
                  <a:pt x="51807" y="12772"/>
                </a:lnTo>
                <a:lnTo>
                  <a:pt x="53150" y="12739"/>
                </a:lnTo>
                <a:close/>
                <a:moveTo>
                  <a:pt x="51643" y="0"/>
                </a:moveTo>
                <a:lnTo>
                  <a:pt x="49646" y="33"/>
                </a:lnTo>
                <a:lnTo>
                  <a:pt x="45683" y="426"/>
                </a:lnTo>
                <a:lnTo>
                  <a:pt x="41852" y="1212"/>
                </a:lnTo>
                <a:lnTo>
                  <a:pt x="38184" y="2325"/>
                </a:lnTo>
                <a:lnTo>
                  <a:pt x="34680" y="3799"/>
                </a:lnTo>
                <a:lnTo>
                  <a:pt x="31373" y="5600"/>
                </a:lnTo>
                <a:lnTo>
                  <a:pt x="28262" y="7663"/>
                </a:lnTo>
                <a:lnTo>
                  <a:pt x="25413" y="10054"/>
                </a:lnTo>
                <a:lnTo>
                  <a:pt x="22760" y="12673"/>
                </a:lnTo>
                <a:lnTo>
                  <a:pt x="20402" y="15555"/>
                </a:lnTo>
                <a:lnTo>
                  <a:pt x="18307" y="18666"/>
                </a:lnTo>
                <a:lnTo>
                  <a:pt x="16538" y="21974"/>
                </a:lnTo>
                <a:lnTo>
                  <a:pt x="15065" y="25478"/>
                </a:lnTo>
                <a:lnTo>
                  <a:pt x="13918" y="29145"/>
                </a:lnTo>
                <a:lnTo>
                  <a:pt x="13165" y="32944"/>
                </a:lnTo>
                <a:lnTo>
                  <a:pt x="12772" y="36906"/>
                </a:lnTo>
                <a:lnTo>
                  <a:pt x="12740" y="38937"/>
                </a:lnTo>
                <a:lnTo>
                  <a:pt x="12740" y="122180"/>
                </a:lnTo>
                <a:lnTo>
                  <a:pt x="11299" y="123949"/>
                </a:lnTo>
                <a:lnTo>
                  <a:pt x="8679" y="127616"/>
                </a:lnTo>
                <a:lnTo>
                  <a:pt x="6354" y="131579"/>
                </a:lnTo>
                <a:lnTo>
                  <a:pt x="4356" y="135705"/>
                </a:lnTo>
                <a:lnTo>
                  <a:pt x="2686" y="140060"/>
                </a:lnTo>
                <a:lnTo>
                  <a:pt x="1409" y="144580"/>
                </a:lnTo>
                <a:lnTo>
                  <a:pt x="525" y="149295"/>
                </a:lnTo>
                <a:lnTo>
                  <a:pt x="34" y="154109"/>
                </a:lnTo>
                <a:lnTo>
                  <a:pt x="1" y="156598"/>
                </a:lnTo>
                <a:lnTo>
                  <a:pt x="34" y="159250"/>
                </a:lnTo>
                <a:lnTo>
                  <a:pt x="525" y="164523"/>
                </a:lnTo>
                <a:lnTo>
                  <a:pt x="1573" y="169631"/>
                </a:lnTo>
                <a:lnTo>
                  <a:pt x="3079" y="174543"/>
                </a:lnTo>
                <a:lnTo>
                  <a:pt x="5044" y="179226"/>
                </a:lnTo>
                <a:lnTo>
                  <a:pt x="7434" y="183680"/>
                </a:lnTo>
                <a:lnTo>
                  <a:pt x="10218" y="187904"/>
                </a:lnTo>
                <a:lnTo>
                  <a:pt x="13427" y="191801"/>
                </a:lnTo>
                <a:lnTo>
                  <a:pt x="16931" y="195371"/>
                </a:lnTo>
                <a:lnTo>
                  <a:pt x="20795" y="198580"/>
                </a:lnTo>
                <a:lnTo>
                  <a:pt x="24954" y="201462"/>
                </a:lnTo>
                <a:lnTo>
                  <a:pt x="29408" y="203918"/>
                </a:lnTo>
                <a:lnTo>
                  <a:pt x="34091" y="205915"/>
                </a:lnTo>
                <a:lnTo>
                  <a:pt x="38970" y="207487"/>
                </a:lnTo>
                <a:lnTo>
                  <a:pt x="44079" y="208568"/>
                </a:lnTo>
                <a:lnTo>
                  <a:pt x="49351" y="209157"/>
                </a:lnTo>
                <a:lnTo>
                  <a:pt x="52036" y="209223"/>
                </a:lnTo>
                <a:lnTo>
                  <a:pt x="52757" y="209223"/>
                </a:lnTo>
                <a:lnTo>
                  <a:pt x="55442" y="209190"/>
                </a:lnTo>
                <a:lnTo>
                  <a:pt x="60649" y="208633"/>
                </a:lnTo>
                <a:lnTo>
                  <a:pt x="65724" y="207585"/>
                </a:lnTo>
                <a:lnTo>
                  <a:pt x="70604" y="206079"/>
                </a:lnTo>
                <a:lnTo>
                  <a:pt x="75254" y="204081"/>
                </a:lnTo>
                <a:lnTo>
                  <a:pt x="79675" y="201658"/>
                </a:lnTo>
                <a:lnTo>
                  <a:pt x="83834" y="198842"/>
                </a:lnTo>
                <a:lnTo>
                  <a:pt x="87698" y="195633"/>
                </a:lnTo>
                <a:lnTo>
                  <a:pt x="91235" y="192096"/>
                </a:lnTo>
                <a:lnTo>
                  <a:pt x="94444" y="188199"/>
                </a:lnTo>
                <a:lnTo>
                  <a:pt x="97227" y="184007"/>
                </a:lnTo>
                <a:lnTo>
                  <a:pt x="99651" y="179554"/>
                </a:lnTo>
                <a:lnTo>
                  <a:pt x="101648" y="174871"/>
                </a:lnTo>
                <a:lnTo>
                  <a:pt x="103155" y="169926"/>
                </a:lnTo>
                <a:lnTo>
                  <a:pt x="104202" y="164817"/>
                </a:lnTo>
                <a:lnTo>
                  <a:pt x="104759" y="159545"/>
                </a:lnTo>
                <a:lnTo>
                  <a:pt x="104792" y="156827"/>
                </a:lnTo>
                <a:lnTo>
                  <a:pt x="104759" y="154338"/>
                </a:lnTo>
                <a:lnTo>
                  <a:pt x="104301" y="149459"/>
                </a:lnTo>
                <a:lnTo>
                  <a:pt x="103416" y="144743"/>
                </a:lnTo>
                <a:lnTo>
                  <a:pt x="102107" y="140191"/>
                </a:lnTo>
                <a:lnTo>
                  <a:pt x="100404" y="135803"/>
                </a:lnTo>
                <a:lnTo>
                  <a:pt x="98341" y="131612"/>
                </a:lnTo>
                <a:lnTo>
                  <a:pt x="95950" y="127649"/>
                </a:lnTo>
                <a:lnTo>
                  <a:pt x="93199" y="123949"/>
                </a:lnTo>
                <a:lnTo>
                  <a:pt x="91693" y="122180"/>
                </a:lnTo>
                <a:lnTo>
                  <a:pt x="91693" y="38937"/>
                </a:lnTo>
                <a:lnTo>
                  <a:pt x="91660" y="36906"/>
                </a:lnTo>
                <a:lnTo>
                  <a:pt x="91235" y="32944"/>
                </a:lnTo>
                <a:lnTo>
                  <a:pt x="90416" y="29145"/>
                </a:lnTo>
                <a:lnTo>
                  <a:pt x="89237" y="25478"/>
                </a:lnTo>
                <a:lnTo>
                  <a:pt x="87698" y="21974"/>
                </a:lnTo>
                <a:lnTo>
                  <a:pt x="85799" y="18666"/>
                </a:lnTo>
                <a:lnTo>
                  <a:pt x="83637" y="15555"/>
                </a:lnTo>
                <a:lnTo>
                  <a:pt x="81148" y="12673"/>
                </a:lnTo>
                <a:lnTo>
                  <a:pt x="78430" y="10054"/>
                </a:lnTo>
                <a:lnTo>
                  <a:pt x="75450" y="7663"/>
                </a:lnTo>
                <a:lnTo>
                  <a:pt x="72241" y="5600"/>
                </a:lnTo>
                <a:lnTo>
                  <a:pt x="68835" y="3799"/>
                </a:lnTo>
                <a:lnTo>
                  <a:pt x="65266" y="2325"/>
                </a:lnTo>
                <a:lnTo>
                  <a:pt x="61533" y="1212"/>
                </a:lnTo>
                <a:lnTo>
                  <a:pt x="57669" y="426"/>
                </a:lnTo>
                <a:lnTo>
                  <a:pt x="53674" y="33"/>
                </a:lnTo>
                <a:lnTo>
                  <a:pt x="5164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61"/>
          <p:cNvSpPr/>
          <p:nvPr/>
        </p:nvSpPr>
        <p:spPr>
          <a:xfrm>
            <a:off x="6776580" y="1734014"/>
            <a:ext cx="440582" cy="511906"/>
          </a:xfrm>
          <a:custGeom>
            <a:avLst/>
            <a:gdLst/>
            <a:ahLst/>
            <a:cxnLst/>
            <a:rect l="l" t="t" r="r" b="b"/>
            <a:pathLst>
              <a:path w="183385" h="209583" extrusionOk="0">
                <a:moveTo>
                  <a:pt x="91692" y="13099"/>
                </a:moveTo>
                <a:lnTo>
                  <a:pt x="96212" y="13132"/>
                </a:lnTo>
                <a:lnTo>
                  <a:pt x="105021" y="13459"/>
                </a:lnTo>
                <a:lnTo>
                  <a:pt x="113469" y="14081"/>
                </a:lnTo>
                <a:lnTo>
                  <a:pt x="121558" y="14966"/>
                </a:lnTo>
                <a:lnTo>
                  <a:pt x="129221" y="16112"/>
                </a:lnTo>
                <a:lnTo>
                  <a:pt x="136425" y="17520"/>
                </a:lnTo>
                <a:lnTo>
                  <a:pt x="143138" y="19124"/>
                </a:lnTo>
                <a:lnTo>
                  <a:pt x="149295" y="20958"/>
                </a:lnTo>
                <a:lnTo>
                  <a:pt x="152111" y="21941"/>
                </a:lnTo>
                <a:lnTo>
                  <a:pt x="154862" y="22923"/>
                </a:lnTo>
                <a:lnTo>
                  <a:pt x="159577" y="24986"/>
                </a:lnTo>
                <a:lnTo>
                  <a:pt x="163474" y="27049"/>
                </a:lnTo>
                <a:lnTo>
                  <a:pt x="166553" y="29047"/>
                </a:lnTo>
                <a:lnTo>
                  <a:pt x="167764" y="29997"/>
                </a:lnTo>
                <a:lnTo>
                  <a:pt x="168976" y="31143"/>
                </a:lnTo>
                <a:lnTo>
                  <a:pt x="170155" y="32616"/>
                </a:lnTo>
                <a:lnTo>
                  <a:pt x="170286" y="32944"/>
                </a:lnTo>
                <a:lnTo>
                  <a:pt x="170286" y="32977"/>
                </a:lnTo>
                <a:lnTo>
                  <a:pt x="170319" y="33009"/>
                </a:lnTo>
                <a:lnTo>
                  <a:pt x="170319" y="33042"/>
                </a:lnTo>
                <a:lnTo>
                  <a:pt x="170286" y="32977"/>
                </a:lnTo>
                <a:lnTo>
                  <a:pt x="170286" y="74533"/>
                </a:lnTo>
                <a:lnTo>
                  <a:pt x="169140" y="75352"/>
                </a:lnTo>
                <a:lnTo>
                  <a:pt x="166585" y="76956"/>
                </a:lnTo>
                <a:lnTo>
                  <a:pt x="163671" y="78528"/>
                </a:lnTo>
                <a:lnTo>
                  <a:pt x="160462" y="80067"/>
                </a:lnTo>
                <a:lnTo>
                  <a:pt x="156925" y="81541"/>
                </a:lnTo>
                <a:lnTo>
                  <a:pt x="153061" y="82949"/>
                </a:lnTo>
                <a:lnTo>
                  <a:pt x="148902" y="84292"/>
                </a:lnTo>
                <a:lnTo>
                  <a:pt x="144448" y="85536"/>
                </a:lnTo>
                <a:lnTo>
                  <a:pt x="142090" y="86125"/>
                </a:lnTo>
                <a:lnTo>
                  <a:pt x="139405" y="86780"/>
                </a:lnTo>
                <a:lnTo>
                  <a:pt x="133805" y="87927"/>
                </a:lnTo>
                <a:lnTo>
                  <a:pt x="127911" y="88974"/>
                </a:lnTo>
                <a:lnTo>
                  <a:pt x="121787" y="89826"/>
                </a:lnTo>
                <a:lnTo>
                  <a:pt x="115434" y="90546"/>
                </a:lnTo>
                <a:lnTo>
                  <a:pt x="108885" y="91103"/>
                </a:lnTo>
                <a:lnTo>
                  <a:pt x="102139" y="91496"/>
                </a:lnTo>
                <a:lnTo>
                  <a:pt x="95196" y="91692"/>
                </a:lnTo>
                <a:lnTo>
                  <a:pt x="88123" y="91692"/>
                </a:lnTo>
                <a:lnTo>
                  <a:pt x="81115" y="91496"/>
                </a:lnTo>
                <a:lnTo>
                  <a:pt x="74336" y="91103"/>
                </a:lnTo>
                <a:lnTo>
                  <a:pt x="67787" y="90546"/>
                </a:lnTo>
                <a:lnTo>
                  <a:pt x="61467" y="89826"/>
                </a:lnTo>
                <a:lnTo>
                  <a:pt x="55376" y="88974"/>
                </a:lnTo>
                <a:lnTo>
                  <a:pt x="49547" y="87927"/>
                </a:lnTo>
                <a:lnTo>
                  <a:pt x="43980" y="86780"/>
                </a:lnTo>
                <a:lnTo>
                  <a:pt x="41294" y="86125"/>
                </a:lnTo>
                <a:lnTo>
                  <a:pt x="38937" y="85536"/>
                </a:lnTo>
                <a:lnTo>
                  <a:pt x="34483" y="84292"/>
                </a:lnTo>
                <a:lnTo>
                  <a:pt x="30324" y="82949"/>
                </a:lnTo>
                <a:lnTo>
                  <a:pt x="26460" y="81541"/>
                </a:lnTo>
                <a:lnTo>
                  <a:pt x="22923" y="80067"/>
                </a:lnTo>
                <a:lnTo>
                  <a:pt x="19681" y="78528"/>
                </a:lnTo>
                <a:lnTo>
                  <a:pt x="16799" y="76956"/>
                </a:lnTo>
                <a:lnTo>
                  <a:pt x="14245" y="75352"/>
                </a:lnTo>
                <a:lnTo>
                  <a:pt x="13099" y="74533"/>
                </a:lnTo>
                <a:lnTo>
                  <a:pt x="13099" y="32977"/>
                </a:lnTo>
                <a:lnTo>
                  <a:pt x="13066" y="33042"/>
                </a:lnTo>
                <a:lnTo>
                  <a:pt x="13066" y="33009"/>
                </a:lnTo>
                <a:lnTo>
                  <a:pt x="13099" y="32977"/>
                </a:lnTo>
                <a:lnTo>
                  <a:pt x="13099" y="32944"/>
                </a:lnTo>
                <a:lnTo>
                  <a:pt x="13230" y="32616"/>
                </a:lnTo>
                <a:lnTo>
                  <a:pt x="14376" y="31143"/>
                </a:lnTo>
                <a:lnTo>
                  <a:pt x="15653" y="29997"/>
                </a:lnTo>
                <a:lnTo>
                  <a:pt x="16865" y="29047"/>
                </a:lnTo>
                <a:lnTo>
                  <a:pt x="19910" y="27049"/>
                </a:lnTo>
                <a:lnTo>
                  <a:pt x="23807" y="24986"/>
                </a:lnTo>
                <a:lnTo>
                  <a:pt x="28523" y="22923"/>
                </a:lnTo>
                <a:lnTo>
                  <a:pt x="31274" y="21941"/>
                </a:lnTo>
                <a:lnTo>
                  <a:pt x="34090" y="20958"/>
                </a:lnTo>
                <a:lnTo>
                  <a:pt x="40246" y="19124"/>
                </a:lnTo>
                <a:lnTo>
                  <a:pt x="46960" y="17520"/>
                </a:lnTo>
                <a:lnTo>
                  <a:pt x="54164" y="16112"/>
                </a:lnTo>
                <a:lnTo>
                  <a:pt x="61827" y="14966"/>
                </a:lnTo>
                <a:lnTo>
                  <a:pt x="69915" y="14081"/>
                </a:lnTo>
                <a:lnTo>
                  <a:pt x="78364" y="13459"/>
                </a:lnTo>
                <a:lnTo>
                  <a:pt x="87173" y="13132"/>
                </a:lnTo>
                <a:lnTo>
                  <a:pt x="91692" y="13099"/>
                </a:lnTo>
                <a:close/>
                <a:moveTo>
                  <a:pt x="170286" y="89859"/>
                </a:moveTo>
                <a:lnTo>
                  <a:pt x="170286" y="126929"/>
                </a:lnTo>
                <a:lnTo>
                  <a:pt x="169140" y="127747"/>
                </a:lnTo>
                <a:lnTo>
                  <a:pt x="166585" y="129352"/>
                </a:lnTo>
                <a:lnTo>
                  <a:pt x="163671" y="130924"/>
                </a:lnTo>
                <a:lnTo>
                  <a:pt x="160462" y="132463"/>
                </a:lnTo>
                <a:lnTo>
                  <a:pt x="156925" y="133936"/>
                </a:lnTo>
                <a:lnTo>
                  <a:pt x="153061" y="135345"/>
                </a:lnTo>
                <a:lnTo>
                  <a:pt x="148902" y="136687"/>
                </a:lnTo>
                <a:lnTo>
                  <a:pt x="144448" y="137932"/>
                </a:lnTo>
                <a:lnTo>
                  <a:pt x="142090" y="138521"/>
                </a:lnTo>
                <a:lnTo>
                  <a:pt x="139405" y="139176"/>
                </a:lnTo>
                <a:lnTo>
                  <a:pt x="133805" y="140322"/>
                </a:lnTo>
                <a:lnTo>
                  <a:pt x="127911" y="141370"/>
                </a:lnTo>
                <a:lnTo>
                  <a:pt x="121787" y="142222"/>
                </a:lnTo>
                <a:lnTo>
                  <a:pt x="115434" y="142942"/>
                </a:lnTo>
                <a:lnTo>
                  <a:pt x="108885" y="143499"/>
                </a:lnTo>
                <a:lnTo>
                  <a:pt x="102139" y="143892"/>
                </a:lnTo>
                <a:lnTo>
                  <a:pt x="95196" y="144088"/>
                </a:lnTo>
                <a:lnTo>
                  <a:pt x="88123" y="144088"/>
                </a:lnTo>
                <a:lnTo>
                  <a:pt x="81115" y="143892"/>
                </a:lnTo>
                <a:lnTo>
                  <a:pt x="74336" y="143499"/>
                </a:lnTo>
                <a:lnTo>
                  <a:pt x="67787" y="142942"/>
                </a:lnTo>
                <a:lnTo>
                  <a:pt x="61467" y="142222"/>
                </a:lnTo>
                <a:lnTo>
                  <a:pt x="55376" y="141370"/>
                </a:lnTo>
                <a:lnTo>
                  <a:pt x="49547" y="140322"/>
                </a:lnTo>
                <a:lnTo>
                  <a:pt x="43980" y="139176"/>
                </a:lnTo>
                <a:lnTo>
                  <a:pt x="41294" y="138521"/>
                </a:lnTo>
                <a:lnTo>
                  <a:pt x="38937" y="137932"/>
                </a:lnTo>
                <a:lnTo>
                  <a:pt x="34483" y="136687"/>
                </a:lnTo>
                <a:lnTo>
                  <a:pt x="30324" y="135345"/>
                </a:lnTo>
                <a:lnTo>
                  <a:pt x="26460" y="133936"/>
                </a:lnTo>
                <a:lnTo>
                  <a:pt x="22923" y="132463"/>
                </a:lnTo>
                <a:lnTo>
                  <a:pt x="19681" y="130924"/>
                </a:lnTo>
                <a:lnTo>
                  <a:pt x="16799" y="129352"/>
                </a:lnTo>
                <a:lnTo>
                  <a:pt x="14245" y="127747"/>
                </a:lnTo>
                <a:lnTo>
                  <a:pt x="13099" y="126929"/>
                </a:lnTo>
                <a:lnTo>
                  <a:pt x="13099" y="89859"/>
                </a:lnTo>
                <a:lnTo>
                  <a:pt x="15784" y="91201"/>
                </a:lnTo>
                <a:lnTo>
                  <a:pt x="21613" y="93690"/>
                </a:lnTo>
                <a:lnTo>
                  <a:pt x="27901" y="95950"/>
                </a:lnTo>
                <a:lnTo>
                  <a:pt x="34647" y="97947"/>
                </a:lnTo>
                <a:lnTo>
                  <a:pt x="38151" y="98864"/>
                </a:lnTo>
                <a:lnTo>
                  <a:pt x="41065" y="99552"/>
                </a:lnTo>
                <a:lnTo>
                  <a:pt x="47091" y="100796"/>
                </a:lnTo>
                <a:lnTo>
                  <a:pt x="53378" y="101910"/>
                </a:lnTo>
                <a:lnTo>
                  <a:pt x="59928" y="102827"/>
                </a:lnTo>
                <a:lnTo>
                  <a:pt x="66673" y="103612"/>
                </a:lnTo>
                <a:lnTo>
                  <a:pt x="73616" y="104169"/>
                </a:lnTo>
                <a:lnTo>
                  <a:pt x="80722" y="104562"/>
                </a:lnTo>
                <a:lnTo>
                  <a:pt x="87992" y="104759"/>
                </a:lnTo>
                <a:lnTo>
                  <a:pt x="91692" y="104791"/>
                </a:lnTo>
                <a:lnTo>
                  <a:pt x="95393" y="104759"/>
                </a:lnTo>
                <a:lnTo>
                  <a:pt x="102663" y="104562"/>
                </a:lnTo>
                <a:lnTo>
                  <a:pt x="109769" y="104169"/>
                </a:lnTo>
                <a:lnTo>
                  <a:pt x="116711" y="103612"/>
                </a:lnTo>
                <a:lnTo>
                  <a:pt x="123457" y="102827"/>
                </a:lnTo>
                <a:lnTo>
                  <a:pt x="130007" y="101910"/>
                </a:lnTo>
                <a:lnTo>
                  <a:pt x="136294" y="100796"/>
                </a:lnTo>
                <a:lnTo>
                  <a:pt x="142320" y="99552"/>
                </a:lnTo>
                <a:lnTo>
                  <a:pt x="145234" y="98864"/>
                </a:lnTo>
                <a:lnTo>
                  <a:pt x="148738" y="97947"/>
                </a:lnTo>
                <a:lnTo>
                  <a:pt x="155484" y="95950"/>
                </a:lnTo>
                <a:lnTo>
                  <a:pt x="161772" y="93690"/>
                </a:lnTo>
                <a:lnTo>
                  <a:pt x="167601" y="91201"/>
                </a:lnTo>
                <a:lnTo>
                  <a:pt x="170286" y="89859"/>
                </a:lnTo>
                <a:close/>
                <a:moveTo>
                  <a:pt x="170286" y="142254"/>
                </a:moveTo>
                <a:lnTo>
                  <a:pt x="170286" y="176672"/>
                </a:lnTo>
                <a:lnTo>
                  <a:pt x="170155" y="176966"/>
                </a:lnTo>
                <a:lnTo>
                  <a:pt x="168976" y="178440"/>
                </a:lnTo>
                <a:lnTo>
                  <a:pt x="167764" y="179586"/>
                </a:lnTo>
                <a:lnTo>
                  <a:pt x="166553" y="180536"/>
                </a:lnTo>
                <a:lnTo>
                  <a:pt x="163474" y="182533"/>
                </a:lnTo>
                <a:lnTo>
                  <a:pt x="159577" y="184597"/>
                </a:lnTo>
                <a:lnTo>
                  <a:pt x="154862" y="186627"/>
                </a:lnTo>
                <a:lnTo>
                  <a:pt x="152111" y="187642"/>
                </a:lnTo>
                <a:lnTo>
                  <a:pt x="149295" y="188624"/>
                </a:lnTo>
                <a:lnTo>
                  <a:pt x="143138" y="190458"/>
                </a:lnTo>
                <a:lnTo>
                  <a:pt x="136425" y="192063"/>
                </a:lnTo>
                <a:lnTo>
                  <a:pt x="129221" y="193471"/>
                </a:lnTo>
                <a:lnTo>
                  <a:pt x="121558" y="194617"/>
                </a:lnTo>
                <a:lnTo>
                  <a:pt x="113469" y="195501"/>
                </a:lnTo>
                <a:lnTo>
                  <a:pt x="105021" y="196124"/>
                </a:lnTo>
                <a:lnTo>
                  <a:pt x="96212" y="196451"/>
                </a:lnTo>
                <a:lnTo>
                  <a:pt x="91692" y="196484"/>
                </a:lnTo>
                <a:lnTo>
                  <a:pt x="87173" y="196451"/>
                </a:lnTo>
                <a:lnTo>
                  <a:pt x="78364" y="196124"/>
                </a:lnTo>
                <a:lnTo>
                  <a:pt x="69915" y="195501"/>
                </a:lnTo>
                <a:lnTo>
                  <a:pt x="61827" y="194617"/>
                </a:lnTo>
                <a:lnTo>
                  <a:pt x="54164" y="193471"/>
                </a:lnTo>
                <a:lnTo>
                  <a:pt x="46960" y="192063"/>
                </a:lnTo>
                <a:lnTo>
                  <a:pt x="40246" y="190458"/>
                </a:lnTo>
                <a:lnTo>
                  <a:pt x="34090" y="188624"/>
                </a:lnTo>
                <a:lnTo>
                  <a:pt x="31274" y="187642"/>
                </a:lnTo>
                <a:lnTo>
                  <a:pt x="28523" y="186627"/>
                </a:lnTo>
                <a:lnTo>
                  <a:pt x="23807" y="184597"/>
                </a:lnTo>
                <a:lnTo>
                  <a:pt x="19910" y="182533"/>
                </a:lnTo>
                <a:lnTo>
                  <a:pt x="16865" y="180536"/>
                </a:lnTo>
                <a:lnTo>
                  <a:pt x="15653" y="179586"/>
                </a:lnTo>
                <a:lnTo>
                  <a:pt x="14376" y="178440"/>
                </a:lnTo>
                <a:lnTo>
                  <a:pt x="13230" y="176966"/>
                </a:lnTo>
                <a:lnTo>
                  <a:pt x="13099" y="176672"/>
                </a:lnTo>
                <a:lnTo>
                  <a:pt x="13099" y="142254"/>
                </a:lnTo>
                <a:lnTo>
                  <a:pt x="15784" y="143597"/>
                </a:lnTo>
                <a:lnTo>
                  <a:pt x="21613" y="146086"/>
                </a:lnTo>
                <a:lnTo>
                  <a:pt x="27901" y="148345"/>
                </a:lnTo>
                <a:lnTo>
                  <a:pt x="34647" y="150343"/>
                </a:lnTo>
                <a:lnTo>
                  <a:pt x="38151" y="151260"/>
                </a:lnTo>
                <a:lnTo>
                  <a:pt x="41065" y="151947"/>
                </a:lnTo>
                <a:lnTo>
                  <a:pt x="47091" y="153192"/>
                </a:lnTo>
                <a:lnTo>
                  <a:pt x="53378" y="154305"/>
                </a:lnTo>
                <a:lnTo>
                  <a:pt x="59928" y="155222"/>
                </a:lnTo>
                <a:lnTo>
                  <a:pt x="66673" y="156008"/>
                </a:lnTo>
                <a:lnTo>
                  <a:pt x="73616" y="156565"/>
                </a:lnTo>
                <a:lnTo>
                  <a:pt x="80722" y="156958"/>
                </a:lnTo>
                <a:lnTo>
                  <a:pt x="87992" y="157154"/>
                </a:lnTo>
                <a:lnTo>
                  <a:pt x="91692" y="157187"/>
                </a:lnTo>
                <a:lnTo>
                  <a:pt x="95393" y="157154"/>
                </a:lnTo>
                <a:lnTo>
                  <a:pt x="102663" y="156958"/>
                </a:lnTo>
                <a:lnTo>
                  <a:pt x="109769" y="156565"/>
                </a:lnTo>
                <a:lnTo>
                  <a:pt x="116711" y="156008"/>
                </a:lnTo>
                <a:lnTo>
                  <a:pt x="123457" y="155222"/>
                </a:lnTo>
                <a:lnTo>
                  <a:pt x="130007" y="154305"/>
                </a:lnTo>
                <a:lnTo>
                  <a:pt x="136294" y="153192"/>
                </a:lnTo>
                <a:lnTo>
                  <a:pt x="142320" y="151947"/>
                </a:lnTo>
                <a:lnTo>
                  <a:pt x="145234" y="151260"/>
                </a:lnTo>
                <a:lnTo>
                  <a:pt x="148738" y="150343"/>
                </a:lnTo>
                <a:lnTo>
                  <a:pt x="155484" y="148345"/>
                </a:lnTo>
                <a:lnTo>
                  <a:pt x="161772" y="146086"/>
                </a:lnTo>
                <a:lnTo>
                  <a:pt x="167601" y="143597"/>
                </a:lnTo>
                <a:lnTo>
                  <a:pt x="170286" y="142254"/>
                </a:lnTo>
                <a:close/>
                <a:moveTo>
                  <a:pt x="91692" y="0"/>
                </a:moveTo>
                <a:lnTo>
                  <a:pt x="86977" y="33"/>
                </a:lnTo>
                <a:lnTo>
                  <a:pt x="77709" y="360"/>
                </a:lnTo>
                <a:lnTo>
                  <a:pt x="68769" y="1015"/>
                </a:lnTo>
                <a:lnTo>
                  <a:pt x="60157" y="1965"/>
                </a:lnTo>
                <a:lnTo>
                  <a:pt x="51937" y="3209"/>
                </a:lnTo>
                <a:lnTo>
                  <a:pt x="44143" y="4716"/>
                </a:lnTo>
                <a:lnTo>
                  <a:pt x="36808" y="6484"/>
                </a:lnTo>
                <a:lnTo>
                  <a:pt x="30029" y="8514"/>
                </a:lnTo>
                <a:lnTo>
                  <a:pt x="23807" y="10708"/>
                </a:lnTo>
                <a:lnTo>
                  <a:pt x="18175" y="13132"/>
                </a:lnTo>
                <a:lnTo>
                  <a:pt x="13230" y="15751"/>
                </a:lnTo>
                <a:lnTo>
                  <a:pt x="9006" y="18535"/>
                </a:lnTo>
                <a:lnTo>
                  <a:pt x="6353" y="20729"/>
                </a:lnTo>
                <a:lnTo>
                  <a:pt x="4814" y="22235"/>
                </a:lnTo>
                <a:lnTo>
                  <a:pt x="3471" y="23775"/>
                </a:lnTo>
                <a:lnTo>
                  <a:pt x="2325" y="25346"/>
                </a:lnTo>
                <a:lnTo>
                  <a:pt x="1408" y="26951"/>
                </a:lnTo>
                <a:lnTo>
                  <a:pt x="720" y="28588"/>
                </a:lnTo>
                <a:lnTo>
                  <a:pt x="262" y="30226"/>
                </a:lnTo>
                <a:lnTo>
                  <a:pt x="33" y="31896"/>
                </a:lnTo>
                <a:lnTo>
                  <a:pt x="0" y="32747"/>
                </a:lnTo>
                <a:lnTo>
                  <a:pt x="0" y="176835"/>
                </a:lnTo>
                <a:lnTo>
                  <a:pt x="33" y="177687"/>
                </a:lnTo>
                <a:lnTo>
                  <a:pt x="262" y="179357"/>
                </a:lnTo>
                <a:lnTo>
                  <a:pt x="720" y="180994"/>
                </a:lnTo>
                <a:lnTo>
                  <a:pt x="1408" y="182632"/>
                </a:lnTo>
                <a:lnTo>
                  <a:pt x="2325" y="184236"/>
                </a:lnTo>
                <a:lnTo>
                  <a:pt x="3471" y="185808"/>
                </a:lnTo>
                <a:lnTo>
                  <a:pt x="4814" y="187347"/>
                </a:lnTo>
                <a:lnTo>
                  <a:pt x="6353" y="188854"/>
                </a:lnTo>
                <a:lnTo>
                  <a:pt x="9006" y="191048"/>
                </a:lnTo>
                <a:lnTo>
                  <a:pt x="13230" y="193831"/>
                </a:lnTo>
                <a:lnTo>
                  <a:pt x="18175" y="196451"/>
                </a:lnTo>
                <a:lnTo>
                  <a:pt x="23807" y="198874"/>
                </a:lnTo>
                <a:lnTo>
                  <a:pt x="30029" y="201101"/>
                </a:lnTo>
                <a:lnTo>
                  <a:pt x="36808" y="203099"/>
                </a:lnTo>
                <a:lnTo>
                  <a:pt x="44143" y="204867"/>
                </a:lnTo>
                <a:lnTo>
                  <a:pt x="51937" y="206374"/>
                </a:lnTo>
                <a:lnTo>
                  <a:pt x="60157" y="207618"/>
                </a:lnTo>
                <a:lnTo>
                  <a:pt x="68769" y="208568"/>
                </a:lnTo>
                <a:lnTo>
                  <a:pt x="77709" y="209223"/>
                </a:lnTo>
                <a:lnTo>
                  <a:pt x="86977" y="209550"/>
                </a:lnTo>
                <a:lnTo>
                  <a:pt x="91692" y="209583"/>
                </a:lnTo>
                <a:lnTo>
                  <a:pt x="96408" y="209550"/>
                </a:lnTo>
                <a:lnTo>
                  <a:pt x="105675" y="209223"/>
                </a:lnTo>
                <a:lnTo>
                  <a:pt x="114615" y="208568"/>
                </a:lnTo>
                <a:lnTo>
                  <a:pt x="123228" y="207618"/>
                </a:lnTo>
                <a:lnTo>
                  <a:pt x="131448" y="206374"/>
                </a:lnTo>
                <a:lnTo>
                  <a:pt x="139241" y="204867"/>
                </a:lnTo>
                <a:lnTo>
                  <a:pt x="146577" y="203099"/>
                </a:lnTo>
                <a:lnTo>
                  <a:pt x="153356" y="201101"/>
                </a:lnTo>
                <a:lnTo>
                  <a:pt x="159577" y="198874"/>
                </a:lnTo>
                <a:lnTo>
                  <a:pt x="165210" y="196451"/>
                </a:lnTo>
                <a:lnTo>
                  <a:pt x="170155" y="193831"/>
                </a:lnTo>
                <a:lnTo>
                  <a:pt x="174379" y="191048"/>
                </a:lnTo>
                <a:lnTo>
                  <a:pt x="177032" y="188854"/>
                </a:lnTo>
                <a:lnTo>
                  <a:pt x="178571" y="187347"/>
                </a:lnTo>
                <a:lnTo>
                  <a:pt x="179914" y="185808"/>
                </a:lnTo>
                <a:lnTo>
                  <a:pt x="181060" y="184236"/>
                </a:lnTo>
                <a:lnTo>
                  <a:pt x="181977" y="182632"/>
                </a:lnTo>
                <a:lnTo>
                  <a:pt x="182664" y="180994"/>
                </a:lnTo>
                <a:lnTo>
                  <a:pt x="183123" y="179357"/>
                </a:lnTo>
                <a:lnTo>
                  <a:pt x="183352" y="177687"/>
                </a:lnTo>
                <a:lnTo>
                  <a:pt x="183385" y="176835"/>
                </a:lnTo>
                <a:lnTo>
                  <a:pt x="183385" y="32747"/>
                </a:lnTo>
                <a:lnTo>
                  <a:pt x="183352" y="31896"/>
                </a:lnTo>
                <a:lnTo>
                  <a:pt x="183123" y="30226"/>
                </a:lnTo>
                <a:lnTo>
                  <a:pt x="182664" y="28588"/>
                </a:lnTo>
                <a:lnTo>
                  <a:pt x="181977" y="26951"/>
                </a:lnTo>
                <a:lnTo>
                  <a:pt x="181060" y="25346"/>
                </a:lnTo>
                <a:lnTo>
                  <a:pt x="179914" y="23775"/>
                </a:lnTo>
                <a:lnTo>
                  <a:pt x="178571" y="22235"/>
                </a:lnTo>
                <a:lnTo>
                  <a:pt x="177032" y="20729"/>
                </a:lnTo>
                <a:lnTo>
                  <a:pt x="174379" y="18535"/>
                </a:lnTo>
                <a:lnTo>
                  <a:pt x="170155" y="15751"/>
                </a:lnTo>
                <a:lnTo>
                  <a:pt x="165210" y="13132"/>
                </a:lnTo>
                <a:lnTo>
                  <a:pt x="159577" y="10708"/>
                </a:lnTo>
                <a:lnTo>
                  <a:pt x="153356" y="8514"/>
                </a:lnTo>
                <a:lnTo>
                  <a:pt x="146577" y="6484"/>
                </a:lnTo>
                <a:lnTo>
                  <a:pt x="139241" y="4716"/>
                </a:lnTo>
                <a:lnTo>
                  <a:pt x="131448" y="3209"/>
                </a:lnTo>
                <a:lnTo>
                  <a:pt x="123228" y="1965"/>
                </a:lnTo>
                <a:lnTo>
                  <a:pt x="114615" y="1015"/>
                </a:lnTo>
                <a:lnTo>
                  <a:pt x="105675" y="360"/>
                </a:lnTo>
                <a:lnTo>
                  <a:pt x="96408" y="33"/>
                </a:lnTo>
                <a:lnTo>
                  <a:pt x="916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61"/>
          <p:cNvSpPr/>
          <p:nvPr/>
        </p:nvSpPr>
        <p:spPr>
          <a:xfrm>
            <a:off x="7719230" y="1733966"/>
            <a:ext cx="512004" cy="512004"/>
          </a:xfrm>
          <a:custGeom>
            <a:avLst/>
            <a:gdLst/>
            <a:ahLst/>
            <a:cxnLst/>
            <a:rect l="l" t="t" r="r" b="b"/>
            <a:pathLst>
              <a:path w="208768" h="208768" extrusionOk="0">
                <a:moveTo>
                  <a:pt x="143527" y="71756"/>
                </a:moveTo>
                <a:cubicBezTo>
                  <a:pt x="141856" y="71756"/>
                  <a:pt x="140184" y="72400"/>
                  <a:pt x="138928" y="73688"/>
                </a:cubicBezTo>
                <a:lnTo>
                  <a:pt x="91336" y="121248"/>
                </a:lnTo>
                <a:lnTo>
                  <a:pt x="69839" y="99784"/>
                </a:lnTo>
                <a:cubicBezTo>
                  <a:pt x="68583" y="98496"/>
                  <a:pt x="66911" y="97851"/>
                  <a:pt x="65240" y="97851"/>
                </a:cubicBezTo>
                <a:cubicBezTo>
                  <a:pt x="63568" y="97851"/>
                  <a:pt x="61896" y="98496"/>
                  <a:pt x="60640" y="99784"/>
                </a:cubicBezTo>
                <a:cubicBezTo>
                  <a:pt x="58063" y="102296"/>
                  <a:pt x="58063" y="106471"/>
                  <a:pt x="60640" y="108983"/>
                </a:cubicBezTo>
                <a:lnTo>
                  <a:pt x="86736" y="135079"/>
                </a:lnTo>
                <a:cubicBezTo>
                  <a:pt x="87992" y="136367"/>
                  <a:pt x="89664" y="137012"/>
                  <a:pt x="91336" y="137012"/>
                </a:cubicBezTo>
                <a:cubicBezTo>
                  <a:pt x="93007" y="137012"/>
                  <a:pt x="94679" y="136367"/>
                  <a:pt x="95935" y="135079"/>
                </a:cubicBezTo>
                <a:lnTo>
                  <a:pt x="148127" y="82887"/>
                </a:lnTo>
                <a:cubicBezTo>
                  <a:pt x="150704" y="80375"/>
                  <a:pt x="150704" y="76200"/>
                  <a:pt x="148127" y="73688"/>
                </a:cubicBezTo>
                <a:cubicBezTo>
                  <a:pt x="146871" y="72400"/>
                  <a:pt x="145199" y="71756"/>
                  <a:pt x="143527" y="71756"/>
                </a:cubicBezTo>
                <a:close/>
                <a:moveTo>
                  <a:pt x="104384" y="13048"/>
                </a:moveTo>
                <a:cubicBezTo>
                  <a:pt x="154814" y="13048"/>
                  <a:pt x="195719" y="53953"/>
                  <a:pt x="195719" y="104384"/>
                </a:cubicBezTo>
                <a:cubicBezTo>
                  <a:pt x="195719" y="154814"/>
                  <a:pt x="154814" y="195719"/>
                  <a:pt x="104384" y="195719"/>
                </a:cubicBezTo>
                <a:cubicBezTo>
                  <a:pt x="53953" y="195719"/>
                  <a:pt x="13048" y="154814"/>
                  <a:pt x="13048" y="104384"/>
                </a:cubicBezTo>
                <a:cubicBezTo>
                  <a:pt x="13048" y="53953"/>
                  <a:pt x="53953" y="13048"/>
                  <a:pt x="104384" y="13048"/>
                </a:cubicBezTo>
                <a:close/>
                <a:moveTo>
                  <a:pt x="104384" y="0"/>
                </a:moveTo>
                <a:cubicBezTo>
                  <a:pt x="46744" y="0"/>
                  <a:pt x="0" y="46744"/>
                  <a:pt x="0" y="104384"/>
                </a:cubicBezTo>
                <a:cubicBezTo>
                  <a:pt x="0" y="162055"/>
                  <a:pt x="46744" y="208767"/>
                  <a:pt x="104384" y="208767"/>
                </a:cubicBezTo>
                <a:cubicBezTo>
                  <a:pt x="162055" y="208767"/>
                  <a:pt x="208767" y="162055"/>
                  <a:pt x="208767" y="104384"/>
                </a:cubicBezTo>
                <a:cubicBezTo>
                  <a:pt x="208767" y="46744"/>
                  <a:pt x="162055"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61"/>
          <p:cNvSpPr/>
          <p:nvPr/>
        </p:nvSpPr>
        <p:spPr>
          <a:xfrm>
            <a:off x="8733300" y="1733966"/>
            <a:ext cx="512004" cy="512004"/>
          </a:xfrm>
          <a:custGeom>
            <a:avLst/>
            <a:gdLst/>
            <a:ahLst/>
            <a:cxnLst/>
            <a:rect l="l" t="t" r="r" b="b"/>
            <a:pathLst>
              <a:path w="208768" h="208768" extrusionOk="0">
                <a:moveTo>
                  <a:pt x="78288" y="71756"/>
                </a:moveTo>
                <a:cubicBezTo>
                  <a:pt x="76616" y="71756"/>
                  <a:pt x="74944" y="72400"/>
                  <a:pt x="73688" y="73688"/>
                </a:cubicBezTo>
                <a:cubicBezTo>
                  <a:pt x="71111" y="76200"/>
                  <a:pt x="71111" y="80375"/>
                  <a:pt x="73688" y="82887"/>
                </a:cubicBezTo>
                <a:lnTo>
                  <a:pt x="95185" y="104384"/>
                </a:lnTo>
                <a:lnTo>
                  <a:pt x="73688" y="125880"/>
                </a:lnTo>
                <a:cubicBezTo>
                  <a:pt x="71111" y="128392"/>
                  <a:pt x="71111" y="132567"/>
                  <a:pt x="73688" y="135079"/>
                </a:cubicBezTo>
                <a:cubicBezTo>
                  <a:pt x="74944" y="136367"/>
                  <a:pt x="76616" y="137012"/>
                  <a:pt x="78288" y="137012"/>
                </a:cubicBezTo>
                <a:cubicBezTo>
                  <a:pt x="79959" y="137012"/>
                  <a:pt x="81631" y="136367"/>
                  <a:pt x="82887" y="135079"/>
                </a:cubicBezTo>
                <a:lnTo>
                  <a:pt x="104384" y="113615"/>
                </a:lnTo>
                <a:lnTo>
                  <a:pt x="125880" y="135079"/>
                </a:lnTo>
                <a:cubicBezTo>
                  <a:pt x="127136" y="136367"/>
                  <a:pt x="128808" y="137012"/>
                  <a:pt x="130479" y="137012"/>
                </a:cubicBezTo>
                <a:cubicBezTo>
                  <a:pt x="132151" y="137012"/>
                  <a:pt x="133823" y="136367"/>
                  <a:pt x="135079" y="135079"/>
                </a:cubicBezTo>
                <a:cubicBezTo>
                  <a:pt x="137656" y="132567"/>
                  <a:pt x="137656" y="128392"/>
                  <a:pt x="135079" y="125880"/>
                </a:cubicBezTo>
                <a:lnTo>
                  <a:pt x="113615" y="104384"/>
                </a:lnTo>
                <a:lnTo>
                  <a:pt x="135079" y="82887"/>
                </a:lnTo>
                <a:cubicBezTo>
                  <a:pt x="137656" y="80375"/>
                  <a:pt x="137656" y="76200"/>
                  <a:pt x="135079" y="73688"/>
                </a:cubicBezTo>
                <a:cubicBezTo>
                  <a:pt x="133823" y="72400"/>
                  <a:pt x="132151" y="71756"/>
                  <a:pt x="130479" y="71756"/>
                </a:cubicBezTo>
                <a:cubicBezTo>
                  <a:pt x="128808" y="71756"/>
                  <a:pt x="127136" y="72400"/>
                  <a:pt x="125880" y="73688"/>
                </a:cubicBezTo>
                <a:lnTo>
                  <a:pt x="104384" y="95185"/>
                </a:lnTo>
                <a:lnTo>
                  <a:pt x="82887" y="73688"/>
                </a:lnTo>
                <a:cubicBezTo>
                  <a:pt x="81631" y="72400"/>
                  <a:pt x="79959" y="71756"/>
                  <a:pt x="78288" y="71756"/>
                </a:cubicBezTo>
                <a:close/>
                <a:moveTo>
                  <a:pt x="104384" y="13048"/>
                </a:moveTo>
                <a:cubicBezTo>
                  <a:pt x="154814" y="13048"/>
                  <a:pt x="195719" y="53953"/>
                  <a:pt x="195719" y="104384"/>
                </a:cubicBezTo>
                <a:cubicBezTo>
                  <a:pt x="195719" y="154814"/>
                  <a:pt x="154814" y="195719"/>
                  <a:pt x="104384" y="195719"/>
                </a:cubicBezTo>
                <a:cubicBezTo>
                  <a:pt x="53953" y="195719"/>
                  <a:pt x="13048" y="154814"/>
                  <a:pt x="13048" y="104384"/>
                </a:cubicBezTo>
                <a:cubicBezTo>
                  <a:pt x="13048" y="53953"/>
                  <a:pt x="53953" y="13048"/>
                  <a:pt x="104384" y="13048"/>
                </a:cubicBezTo>
                <a:close/>
                <a:moveTo>
                  <a:pt x="104384" y="0"/>
                </a:moveTo>
                <a:cubicBezTo>
                  <a:pt x="46744" y="0"/>
                  <a:pt x="0" y="46744"/>
                  <a:pt x="0" y="104384"/>
                </a:cubicBezTo>
                <a:cubicBezTo>
                  <a:pt x="0" y="162055"/>
                  <a:pt x="46744" y="208767"/>
                  <a:pt x="104384" y="208767"/>
                </a:cubicBezTo>
                <a:cubicBezTo>
                  <a:pt x="162055" y="208767"/>
                  <a:pt x="208767" y="162055"/>
                  <a:pt x="208767" y="104384"/>
                </a:cubicBezTo>
                <a:cubicBezTo>
                  <a:pt x="208767" y="46744"/>
                  <a:pt x="162055" y="0"/>
                  <a:pt x="104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61"/>
          <p:cNvSpPr/>
          <p:nvPr/>
        </p:nvSpPr>
        <p:spPr>
          <a:xfrm rot="10800000" flipH="1">
            <a:off x="9510900" y="1861753"/>
            <a:ext cx="512849" cy="256429"/>
          </a:xfrm>
          <a:custGeom>
            <a:avLst/>
            <a:gdLst/>
            <a:ahLst/>
            <a:cxnLst/>
            <a:rect l="l" t="t" r="r" b="b"/>
            <a:pathLst>
              <a:path w="182671" h="91337" extrusionOk="0">
                <a:moveTo>
                  <a:pt x="6524" y="1"/>
                </a:moveTo>
                <a:cubicBezTo>
                  <a:pt x="2903" y="1"/>
                  <a:pt x="0" y="2937"/>
                  <a:pt x="0" y="6525"/>
                </a:cubicBezTo>
                <a:cubicBezTo>
                  <a:pt x="0" y="10113"/>
                  <a:pt x="2903" y="13049"/>
                  <a:pt x="6524" y="13049"/>
                </a:cubicBezTo>
                <a:lnTo>
                  <a:pt x="176147" y="13049"/>
                </a:lnTo>
                <a:cubicBezTo>
                  <a:pt x="179735" y="13049"/>
                  <a:pt x="182671" y="10113"/>
                  <a:pt x="182671" y="6525"/>
                </a:cubicBezTo>
                <a:cubicBezTo>
                  <a:pt x="182671" y="2937"/>
                  <a:pt x="179768" y="1"/>
                  <a:pt x="176147" y="1"/>
                </a:cubicBezTo>
                <a:close/>
                <a:moveTo>
                  <a:pt x="6524" y="78288"/>
                </a:moveTo>
                <a:cubicBezTo>
                  <a:pt x="2903" y="78288"/>
                  <a:pt x="0" y="81224"/>
                  <a:pt x="0" y="84812"/>
                </a:cubicBezTo>
                <a:cubicBezTo>
                  <a:pt x="0" y="88401"/>
                  <a:pt x="2903" y="91336"/>
                  <a:pt x="6524" y="91336"/>
                </a:cubicBezTo>
                <a:lnTo>
                  <a:pt x="176147" y="91336"/>
                </a:lnTo>
                <a:cubicBezTo>
                  <a:pt x="179768" y="91336"/>
                  <a:pt x="182671" y="88433"/>
                  <a:pt x="182671" y="84812"/>
                </a:cubicBezTo>
                <a:cubicBezTo>
                  <a:pt x="182671" y="81192"/>
                  <a:pt x="179735" y="78288"/>
                  <a:pt x="176147" y="7828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61"/>
          <p:cNvSpPr/>
          <p:nvPr/>
        </p:nvSpPr>
        <p:spPr>
          <a:xfrm>
            <a:off x="10240200" y="1687823"/>
            <a:ext cx="604289" cy="604289"/>
          </a:xfrm>
          <a:custGeom>
            <a:avLst/>
            <a:gdLst/>
            <a:ahLst/>
            <a:cxnLst/>
            <a:rect l="l" t="t" r="r" b="b"/>
            <a:pathLst>
              <a:path w="169625" h="169625" extrusionOk="0">
                <a:moveTo>
                  <a:pt x="84812" y="1"/>
                </a:moveTo>
                <a:cubicBezTo>
                  <a:pt x="81192" y="1"/>
                  <a:pt x="78289" y="2904"/>
                  <a:pt x="78289" y="6525"/>
                </a:cubicBezTo>
                <a:lnTo>
                  <a:pt x="78289" y="78289"/>
                </a:lnTo>
                <a:lnTo>
                  <a:pt x="6525" y="78289"/>
                </a:lnTo>
                <a:cubicBezTo>
                  <a:pt x="2937" y="78289"/>
                  <a:pt x="1" y="81224"/>
                  <a:pt x="1" y="84813"/>
                </a:cubicBezTo>
                <a:cubicBezTo>
                  <a:pt x="1" y="88433"/>
                  <a:pt x="2904" y="91337"/>
                  <a:pt x="6525" y="91337"/>
                </a:cubicBezTo>
                <a:lnTo>
                  <a:pt x="78289" y="91337"/>
                </a:lnTo>
                <a:lnTo>
                  <a:pt x="78289" y="163100"/>
                </a:lnTo>
                <a:cubicBezTo>
                  <a:pt x="78289" y="166688"/>
                  <a:pt x="81192" y="169624"/>
                  <a:pt x="84812" y="169624"/>
                </a:cubicBezTo>
                <a:cubicBezTo>
                  <a:pt x="88433" y="169624"/>
                  <a:pt x="91336" y="166721"/>
                  <a:pt x="91336" y="163100"/>
                </a:cubicBezTo>
                <a:lnTo>
                  <a:pt x="91336" y="91337"/>
                </a:lnTo>
                <a:lnTo>
                  <a:pt x="163100" y="91337"/>
                </a:lnTo>
                <a:cubicBezTo>
                  <a:pt x="166688" y="91337"/>
                  <a:pt x="169624" y="88401"/>
                  <a:pt x="169624" y="84813"/>
                </a:cubicBezTo>
                <a:cubicBezTo>
                  <a:pt x="169624" y="81224"/>
                  <a:pt x="166688" y="78289"/>
                  <a:pt x="163100" y="78289"/>
                </a:cubicBezTo>
                <a:lnTo>
                  <a:pt x="91336" y="78289"/>
                </a:lnTo>
                <a:lnTo>
                  <a:pt x="91336" y="6525"/>
                </a:lnTo>
                <a:cubicBezTo>
                  <a:pt x="91336" y="2937"/>
                  <a:pt x="88433" y="1"/>
                  <a:pt x="84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61"/>
          <p:cNvSpPr/>
          <p:nvPr/>
        </p:nvSpPr>
        <p:spPr>
          <a:xfrm>
            <a:off x="2779938" y="2818639"/>
            <a:ext cx="676423" cy="600213"/>
          </a:xfrm>
          <a:custGeom>
            <a:avLst/>
            <a:gdLst/>
            <a:ahLst/>
            <a:cxnLst/>
            <a:rect l="l" t="t" r="r" b="b"/>
            <a:pathLst>
              <a:path w="11716" h="10396" extrusionOk="0">
                <a:moveTo>
                  <a:pt x="8819" y="1"/>
                </a:moveTo>
                <a:cubicBezTo>
                  <a:pt x="8805" y="1"/>
                  <a:pt x="8790" y="1"/>
                  <a:pt x="8775" y="1"/>
                </a:cubicBezTo>
                <a:cubicBezTo>
                  <a:pt x="7727" y="1"/>
                  <a:pt x="6739" y="573"/>
                  <a:pt x="6215" y="1513"/>
                </a:cubicBezTo>
                <a:cubicBezTo>
                  <a:pt x="6132" y="1680"/>
                  <a:pt x="6180" y="1870"/>
                  <a:pt x="6334" y="1966"/>
                </a:cubicBezTo>
                <a:cubicBezTo>
                  <a:pt x="6384" y="1987"/>
                  <a:pt x="6437" y="1998"/>
                  <a:pt x="6488" y="1998"/>
                </a:cubicBezTo>
                <a:cubicBezTo>
                  <a:pt x="6607" y="1998"/>
                  <a:pt x="6720" y="1939"/>
                  <a:pt x="6787" y="1823"/>
                </a:cubicBezTo>
                <a:cubicBezTo>
                  <a:pt x="7192" y="1097"/>
                  <a:pt x="7942" y="644"/>
                  <a:pt x="8775" y="644"/>
                </a:cubicBezTo>
                <a:cubicBezTo>
                  <a:pt x="10025" y="644"/>
                  <a:pt x="11061" y="1680"/>
                  <a:pt x="11061" y="2930"/>
                </a:cubicBezTo>
                <a:cubicBezTo>
                  <a:pt x="11061" y="4180"/>
                  <a:pt x="10025" y="5204"/>
                  <a:pt x="8775" y="5204"/>
                </a:cubicBezTo>
                <a:cubicBezTo>
                  <a:pt x="8501" y="5204"/>
                  <a:pt x="8204" y="5145"/>
                  <a:pt x="7930" y="5037"/>
                </a:cubicBezTo>
                <a:cubicBezTo>
                  <a:pt x="7893" y="5024"/>
                  <a:pt x="7856" y="5018"/>
                  <a:pt x="7819" y="5018"/>
                </a:cubicBezTo>
                <a:cubicBezTo>
                  <a:pt x="7690" y="5018"/>
                  <a:pt x="7569" y="5095"/>
                  <a:pt x="7513" y="5216"/>
                </a:cubicBezTo>
                <a:cubicBezTo>
                  <a:pt x="7442" y="5383"/>
                  <a:pt x="7525" y="5561"/>
                  <a:pt x="7692" y="5633"/>
                </a:cubicBezTo>
                <a:cubicBezTo>
                  <a:pt x="8049" y="5776"/>
                  <a:pt x="8418" y="5847"/>
                  <a:pt x="8799" y="5847"/>
                </a:cubicBezTo>
                <a:cubicBezTo>
                  <a:pt x="10418" y="5847"/>
                  <a:pt x="11716" y="4537"/>
                  <a:pt x="11716" y="2906"/>
                </a:cubicBezTo>
                <a:cubicBezTo>
                  <a:pt x="11716" y="1302"/>
                  <a:pt x="10441" y="1"/>
                  <a:pt x="8819" y="1"/>
                </a:cubicBezTo>
                <a:close/>
                <a:moveTo>
                  <a:pt x="7406" y="3240"/>
                </a:moveTo>
                <a:lnTo>
                  <a:pt x="4239" y="6669"/>
                </a:lnTo>
                <a:lnTo>
                  <a:pt x="1084" y="3240"/>
                </a:lnTo>
                <a:close/>
                <a:moveTo>
                  <a:pt x="322" y="2585"/>
                </a:moveTo>
                <a:cubicBezTo>
                  <a:pt x="203" y="2585"/>
                  <a:pt x="84" y="2656"/>
                  <a:pt x="48" y="2775"/>
                </a:cubicBezTo>
                <a:cubicBezTo>
                  <a:pt x="0" y="2894"/>
                  <a:pt x="12" y="3049"/>
                  <a:pt x="107" y="3132"/>
                </a:cubicBezTo>
                <a:lnTo>
                  <a:pt x="3917" y="7264"/>
                </a:lnTo>
                <a:lnTo>
                  <a:pt x="3917" y="9740"/>
                </a:lnTo>
                <a:lnTo>
                  <a:pt x="2286" y="9740"/>
                </a:lnTo>
                <a:cubicBezTo>
                  <a:pt x="2108" y="9740"/>
                  <a:pt x="1977" y="9895"/>
                  <a:pt x="1977" y="10074"/>
                </a:cubicBezTo>
                <a:cubicBezTo>
                  <a:pt x="1977" y="10252"/>
                  <a:pt x="2131" y="10395"/>
                  <a:pt x="2286" y="10395"/>
                </a:cubicBezTo>
                <a:lnTo>
                  <a:pt x="6180" y="10395"/>
                </a:lnTo>
                <a:cubicBezTo>
                  <a:pt x="6358" y="10395"/>
                  <a:pt x="6489" y="10252"/>
                  <a:pt x="6489" y="10074"/>
                </a:cubicBezTo>
                <a:cubicBezTo>
                  <a:pt x="6511" y="9907"/>
                  <a:pt x="6389" y="9762"/>
                  <a:pt x="6228" y="9762"/>
                </a:cubicBezTo>
                <a:cubicBezTo>
                  <a:pt x="6216" y="9762"/>
                  <a:pt x="6204" y="9763"/>
                  <a:pt x="6191" y="9764"/>
                </a:cubicBezTo>
                <a:lnTo>
                  <a:pt x="4572" y="9764"/>
                </a:lnTo>
                <a:lnTo>
                  <a:pt x="4572" y="7276"/>
                </a:lnTo>
                <a:lnTo>
                  <a:pt x="8394" y="3132"/>
                </a:lnTo>
                <a:cubicBezTo>
                  <a:pt x="8477" y="3025"/>
                  <a:pt x="8501" y="2894"/>
                  <a:pt x="8454" y="2775"/>
                </a:cubicBezTo>
                <a:cubicBezTo>
                  <a:pt x="8406" y="2656"/>
                  <a:pt x="8287" y="2585"/>
                  <a:pt x="8156" y="2585"/>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61"/>
          <p:cNvSpPr/>
          <p:nvPr/>
        </p:nvSpPr>
        <p:spPr>
          <a:xfrm>
            <a:off x="1737050" y="2830817"/>
            <a:ext cx="600840" cy="575858"/>
          </a:xfrm>
          <a:custGeom>
            <a:avLst/>
            <a:gdLst/>
            <a:ahLst/>
            <a:cxnLst/>
            <a:rect l="l" t="t" r="r" b="b"/>
            <a:pathLst>
              <a:path w="10871" h="10419" extrusionOk="0">
                <a:moveTo>
                  <a:pt x="9990" y="655"/>
                </a:moveTo>
                <a:lnTo>
                  <a:pt x="8049" y="2608"/>
                </a:lnTo>
                <a:lnTo>
                  <a:pt x="2786" y="2608"/>
                </a:lnTo>
                <a:lnTo>
                  <a:pt x="881" y="655"/>
                </a:lnTo>
                <a:close/>
                <a:moveTo>
                  <a:pt x="7406" y="3263"/>
                </a:moveTo>
                <a:lnTo>
                  <a:pt x="5430" y="5275"/>
                </a:lnTo>
                <a:lnTo>
                  <a:pt x="3453" y="3263"/>
                </a:lnTo>
                <a:close/>
                <a:moveTo>
                  <a:pt x="905" y="0"/>
                </a:moveTo>
                <a:cubicBezTo>
                  <a:pt x="298" y="0"/>
                  <a:pt x="0" y="750"/>
                  <a:pt x="429" y="1179"/>
                </a:cubicBezTo>
                <a:lnTo>
                  <a:pt x="5108" y="5858"/>
                </a:lnTo>
                <a:lnTo>
                  <a:pt x="5108" y="9763"/>
                </a:lnTo>
                <a:lnTo>
                  <a:pt x="3156" y="9763"/>
                </a:lnTo>
                <a:cubicBezTo>
                  <a:pt x="2977" y="9763"/>
                  <a:pt x="2822" y="9918"/>
                  <a:pt x="2822" y="10097"/>
                </a:cubicBezTo>
                <a:cubicBezTo>
                  <a:pt x="2822" y="10275"/>
                  <a:pt x="2977" y="10418"/>
                  <a:pt x="3156" y="10418"/>
                </a:cubicBezTo>
                <a:lnTo>
                  <a:pt x="7704" y="10418"/>
                </a:lnTo>
                <a:cubicBezTo>
                  <a:pt x="7882" y="10418"/>
                  <a:pt x="8037" y="10275"/>
                  <a:pt x="8037" y="10097"/>
                </a:cubicBezTo>
                <a:cubicBezTo>
                  <a:pt x="8037" y="9918"/>
                  <a:pt x="7882" y="9763"/>
                  <a:pt x="7704" y="9763"/>
                </a:cubicBezTo>
                <a:lnTo>
                  <a:pt x="5775" y="9763"/>
                </a:lnTo>
                <a:lnTo>
                  <a:pt x="5775" y="5858"/>
                </a:lnTo>
                <a:lnTo>
                  <a:pt x="10430" y="1179"/>
                </a:lnTo>
                <a:cubicBezTo>
                  <a:pt x="10871" y="750"/>
                  <a:pt x="10561" y="0"/>
                  <a:pt x="9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61"/>
          <p:cNvSpPr/>
          <p:nvPr/>
        </p:nvSpPr>
        <p:spPr>
          <a:xfrm>
            <a:off x="14134504" y="1688851"/>
            <a:ext cx="752056" cy="602234"/>
          </a:xfrm>
          <a:custGeom>
            <a:avLst/>
            <a:gdLst/>
            <a:ahLst/>
            <a:cxnLst/>
            <a:rect l="l" t="t" r="r" b="b"/>
            <a:pathLst>
              <a:path w="13026" h="10431" extrusionOk="0">
                <a:moveTo>
                  <a:pt x="9109" y="4922"/>
                </a:moveTo>
                <a:cubicBezTo>
                  <a:pt x="9071" y="4922"/>
                  <a:pt x="9036" y="4928"/>
                  <a:pt x="9002" y="4942"/>
                </a:cubicBezTo>
                <a:cubicBezTo>
                  <a:pt x="8930" y="4977"/>
                  <a:pt x="8894" y="5013"/>
                  <a:pt x="8859" y="5061"/>
                </a:cubicBezTo>
                <a:cubicBezTo>
                  <a:pt x="8811" y="5108"/>
                  <a:pt x="8799" y="5180"/>
                  <a:pt x="8799" y="5239"/>
                </a:cubicBezTo>
                <a:cubicBezTo>
                  <a:pt x="8799" y="5311"/>
                  <a:pt x="8823" y="5406"/>
                  <a:pt x="8883" y="5465"/>
                </a:cubicBezTo>
                <a:cubicBezTo>
                  <a:pt x="8942" y="5525"/>
                  <a:pt x="9014" y="5549"/>
                  <a:pt x="9133" y="5584"/>
                </a:cubicBezTo>
                <a:cubicBezTo>
                  <a:pt x="9192" y="5584"/>
                  <a:pt x="9275" y="5561"/>
                  <a:pt x="9311" y="5525"/>
                </a:cubicBezTo>
                <a:cubicBezTo>
                  <a:pt x="9359" y="5477"/>
                  <a:pt x="9406" y="5430"/>
                  <a:pt x="9430" y="5370"/>
                </a:cubicBezTo>
                <a:cubicBezTo>
                  <a:pt x="9430" y="5311"/>
                  <a:pt x="9466" y="5227"/>
                  <a:pt x="9454" y="5180"/>
                </a:cubicBezTo>
                <a:cubicBezTo>
                  <a:pt x="9430" y="5120"/>
                  <a:pt x="9406" y="5061"/>
                  <a:pt x="9359" y="5013"/>
                </a:cubicBezTo>
                <a:cubicBezTo>
                  <a:pt x="9311" y="4977"/>
                  <a:pt x="9264" y="4942"/>
                  <a:pt x="9192" y="4930"/>
                </a:cubicBezTo>
                <a:cubicBezTo>
                  <a:pt x="9163" y="4925"/>
                  <a:pt x="9135" y="4922"/>
                  <a:pt x="9109" y="4922"/>
                </a:cubicBezTo>
                <a:close/>
                <a:moveTo>
                  <a:pt x="7472" y="5231"/>
                </a:moveTo>
                <a:cubicBezTo>
                  <a:pt x="7436" y="5231"/>
                  <a:pt x="7405" y="5237"/>
                  <a:pt x="7370" y="5251"/>
                </a:cubicBezTo>
                <a:cubicBezTo>
                  <a:pt x="7287" y="5287"/>
                  <a:pt x="7263" y="5334"/>
                  <a:pt x="7216" y="5370"/>
                </a:cubicBezTo>
                <a:cubicBezTo>
                  <a:pt x="7168" y="5418"/>
                  <a:pt x="7156" y="5489"/>
                  <a:pt x="7156" y="5549"/>
                </a:cubicBezTo>
                <a:cubicBezTo>
                  <a:pt x="7156" y="5632"/>
                  <a:pt x="7192" y="5715"/>
                  <a:pt x="7251" y="5775"/>
                </a:cubicBezTo>
                <a:cubicBezTo>
                  <a:pt x="7311" y="5846"/>
                  <a:pt x="7394" y="5882"/>
                  <a:pt x="7501" y="5894"/>
                </a:cubicBezTo>
                <a:cubicBezTo>
                  <a:pt x="7561" y="5894"/>
                  <a:pt x="7632" y="5882"/>
                  <a:pt x="7680" y="5834"/>
                </a:cubicBezTo>
                <a:cubicBezTo>
                  <a:pt x="7728" y="5787"/>
                  <a:pt x="7763" y="5751"/>
                  <a:pt x="7799" y="5680"/>
                </a:cubicBezTo>
                <a:cubicBezTo>
                  <a:pt x="7799" y="5632"/>
                  <a:pt x="7823" y="5537"/>
                  <a:pt x="7811" y="5489"/>
                </a:cubicBezTo>
                <a:cubicBezTo>
                  <a:pt x="7799" y="5430"/>
                  <a:pt x="7763" y="5370"/>
                  <a:pt x="7728" y="5334"/>
                </a:cubicBezTo>
                <a:cubicBezTo>
                  <a:pt x="7680" y="5287"/>
                  <a:pt x="7632" y="5251"/>
                  <a:pt x="7561" y="5239"/>
                </a:cubicBezTo>
                <a:cubicBezTo>
                  <a:pt x="7526" y="5234"/>
                  <a:pt x="7498" y="5231"/>
                  <a:pt x="7472" y="5231"/>
                </a:cubicBezTo>
                <a:close/>
                <a:moveTo>
                  <a:pt x="10728" y="5231"/>
                </a:moveTo>
                <a:cubicBezTo>
                  <a:pt x="10691" y="5231"/>
                  <a:pt x="10656" y="5237"/>
                  <a:pt x="10621" y="5251"/>
                </a:cubicBezTo>
                <a:cubicBezTo>
                  <a:pt x="10549" y="5287"/>
                  <a:pt x="10514" y="5334"/>
                  <a:pt x="10478" y="5370"/>
                </a:cubicBezTo>
                <a:cubicBezTo>
                  <a:pt x="10430" y="5418"/>
                  <a:pt x="10418" y="5489"/>
                  <a:pt x="10418" y="5549"/>
                </a:cubicBezTo>
                <a:cubicBezTo>
                  <a:pt x="10418" y="5632"/>
                  <a:pt x="10442" y="5715"/>
                  <a:pt x="10502" y="5775"/>
                </a:cubicBezTo>
                <a:cubicBezTo>
                  <a:pt x="10561" y="5846"/>
                  <a:pt x="10657" y="5882"/>
                  <a:pt x="10752" y="5894"/>
                </a:cubicBezTo>
                <a:cubicBezTo>
                  <a:pt x="10823" y="5894"/>
                  <a:pt x="10895" y="5882"/>
                  <a:pt x="10942" y="5834"/>
                </a:cubicBezTo>
                <a:cubicBezTo>
                  <a:pt x="10978" y="5787"/>
                  <a:pt x="11026" y="5751"/>
                  <a:pt x="11049" y="5680"/>
                </a:cubicBezTo>
                <a:cubicBezTo>
                  <a:pt x="11049" y="5632"/>
                  <a:pt x="11085" y="5537"/>
                  <a:pt x="11073" y="5489"/>
                </a:cubicBezTo>
                <a:cubicBezTo>
                  <a:pt x="11049" y="5430"/>
                  <a:pt x="11026" y="5370"/>
                  <a:pt x="10978" y="5334"/>
                </a:cubicBezTo>
                <a:cubicBezTo>
                  <a:pt x="10930" y="5287"/>
                  <a:pt x="10895" y="5251"/>
                  <a:pt x="10811" y="5239"/>
                </a:cubicBezTo>
                <a:cubicBezTo>
                  <a:pt x="10782" y="5234"/>
                  <a:pt x="10754" y="5231"/>
                  <a:pt x="10728" y="5231"/>
                </a:cubicBezTo>
                <a:close/>
                <a:moveTo>
                  <a:pt x="9118" y="4245"/>
                </a:moveTo>
                <a:cubicBezTo>
                  <a:pt x="10061" y="4245"/>
                  <a:pt x="11008" y="4537"/>
                  <a:pt x="11621" y="5156"/>
                </a:cubicBezTo>
                <a:cubicBezTo>
                  <a:pt x="11728" y="5263"/>
                  <a:pt x="11847" y="5406"/>
                  <a:pt x="11919" y="5549"/>
                </a:cubicBezTo>
                <a:cubicBezTo>
                  <a:pt x="11990" y="5715"/>
                  <a:pt x="12038" y="5882"/>
                  <a:pt x="12038" y="6049"/>
                </a:cubicBezTo>
                <a:lnTo>
                  <a:pt x="12038" y="6549"/>
                </a:lnTo>
                <a:cubicBezTo>
                  <a:pt x="11978" y="6537"/>
                  <a:pt x="11931" y="6537"/>
                  <a:pt x="11871" y="6537"/>
                </a:cubicBezTo>
                <a:lnTo>
                  <a:pt x="6335" y="6537"/>
                </a:lnTo>
                <a:cubicBezTo>
                  <a:pt x="6275" y="6537"/>
                  <a:pt x="6239" y="6537"/>
                  <a:pt x="6180" y="6549"/>
                </a:cubicBezTo>
                <a:lnTo>
                  <a:pt x="6156" y="6549"/>
                </a:lnTo>
                <a:lnTo>
                  <a:pt x="6156" y="6049"/>
                </a:lnTo>
                <a:cubicBezTo>
                  <a:pt x="6180" y="5858"/>
                  <a:pt x="6204" y="5704"/>
                  <a:pt x="6275" y="5549"/>
                </a:cubicBezTo>
                <a:cubicBezTo>
                  <a:pt x="6358" y="5406"/>
                  <a:pt x="6454" y="5263"/>
                  <a:pt x="6573" y="5156"/>
                </a:cubicBezTo>
                <a:cubicBezTo>
                  <a:pt x="7161" y="4561"/>
                  <a:pt x="8137" y="4245"/>
                  <a:pt x="9118" y="4245"/>
                </a:cubicBezTo>
                <a:close/>
                <a:moveTo>
                  <a:pt x="11871" y="7180"/>
                </a:moveTo>
                <a:cubicBezTo>
                  <a:pt x="12014" y="7180"/>
                  <a:pt x="12133" y="7239"/>
                  <a:pt x="12204" y="7323"/>
                </a:cubicBezTo>
                <a:cubicBezTo>
                  <a:pt x="12323" y="7418"/>
                  <a:pt x="12371" y="7537"/>
                  <a:pt x="12371" y="7668"/>
                </a:cubicBezTo>
                <a:cubicBezTo>
                  <a:pt x="12371" y="7799"/>
                  <a:pt x="12312" y="7918"/>
                  <a:pt x="12204" y="7989"/>
                </a:cubicBezTo>
                <a:cubicBezTo>
                  <a:pt x="12133" y="8109"/>
                  <a:pt x="12014" y="8156"/>
                  <a:pt x="11871" y="8156"/>
                </a:cubicBezTo>
                <a:lnTo>
                  <a:pt x="6335" y="8156"/>
                </a:lnTo>
                <a:cubicBezTo>
                  <a:pt x="6204" y="8156"/>
                  <a:pt x="6085" y="8097"/>
                  <a:pt x="5989" y="7989"/>
                </a:cubicBezTo>
                <a:cubicBezTo>
                  <a:pt x="5894" y="7918"/>
                  <a:pt x="5846" y="7799"/>
                  <a:pt x="5846" y="7668"/>
                </a:cubicBezTo>
                <a:cubicBezTo>
                  <a:pt x="5846" y="7537"/>
                  <a:pt x="5906" y="7430"/>
                  <a:pt x="5989" y="7323"/>
                </a:cubicBezTo>
                <a:cubicBezTo>
                  <a:pt x="6085" y="7216"/>
                  <a:pt x="6204" y="7180"/>
                  <a:pt x="6335" y="7180"/>
                </a:cubicBezTo>
                <a:close/>
                <a:moveTo>
                  <a:pt x="6168" y="8799"/>
                </a:moveTo>
                <a:cubicBezTo>
                  <a:pt x="6227" y="8811"/>
                  <a:pt x="6275" y="8811"/>
                  <a:pt x="6335" y="8811"/>
                </a:cubicBezTo>
                <a:lnTo>
                  <a:pt x="11871" y="8811"/>
                </a:lnTo>
                <a:cubicBezTo>
                  <a:pt x="11927" y="8811"/>
                  <a:pt x="11972" y="8811"/>
                  <a:pt x="12026" y="8801"/>
                </a:cubicBezTo>
                <a:lnTo>
                  <a:pt x="12026" y="8801"/>
                </a:lnTo>
                <a:lnTo>
                  <a:pt x="12026" y="9383"/>
                </a:lnTo>
                <a:cubicBezTo>
                  <a:pt x="12026" y="9478"/>
                  <a:pt x="11978" y="9585"/>
                  <a:pt x="11907" y="9656"/>
                </a:cubicBezTo>
                <a:cubicBezTo>
                  <a:pt x="11823" y="9740"/>
                  <a:pt x="11728" y="9775"/>
                  <a:pt x="11621" y="9775"/>
                </a:cubicBezTo>
                <a:lnTo>
                  <a:pt x="6573" y="9775"/>
                </a:lnTo>
                <a:cubicBezTo>
                  <a:pt x="6466" y="9775"/>
                  <a:pt x="6370" y="9740"/>
                  <a:pt x="6287" y="9656"/>
                </a:cubicBezTo>
                <a:cubicBezTo>
                  <a:pt x="6216" y="9585"/>
                  <a:pt x="6168" y="9478"/>
                  <a:pt x="6168" y="9383"/>
                </a:cubicBezTo>
                <a:lnTo>
                  <a:pt x="6168" y="8799"/>
                </a:lnTo>
                <a:close/>
                <a:moveTo>
                  <a:pt x="4811" y="0"/>
                </a:moveTo>
                <a:cubicBezTo>
                  <a:pt x="4656" y="0"/>
                  <a:pt x="4525" y="48"/>
                  <a:pt x="4406" y="131"/>
                </a:cubicBezTo>
                <a:cubicBezTo>
                  <a:pt x="4299" y="227"/>
                  <a:pt x="4215" y="358"/>
                  <a:pt x="4180" y="489"/>
                </a:cubicBezTo>
                <a:lnTo>
                  <a:pt x="3644" y="2608"/>
                </a:lnTo>
                <a:lnTo>
                  <a:pt x="310" y="2608"/>
                </a:lnTo>
                <a:cubicBezTo>
                  <a:pt x="239" y="2608"/>
                  <a:pt x="143" y="2632"/>
                  <a:pt x="84" y="2691"/>
                </a:cubicBezTo>
                <a:cubicBezTo>
                  <a:pt x="24" y="2751"/>
                  <a:pt x="0" y="2846"/>
                  <a:pt x="0" y="2917"/>
                </a:cubicBezTo>
                <a:cubicBezTo>
                  <a:pt x="0" y="2989"/>
                  <a:pt x="24" y="3084"/>
                  <a:pt x="84" y="3144"/>
                </a:cubicBezTo>
                <a:cubicBezTo>
                  <a:pt x="143" y="3203"/>
                  <a:pt x="227" y="3227"/>
                  <a:pt x="310" y="3227"/>
                </a:cubicBezTo>
                <a:lnTo>
                  <a:pt x="643" y="3227"/>
                </a:lnTo>
                <a:lnTo>
                  <a:pt x="1298" y="9787"/>
                </a:lnTo>
                <a:cubicBezTo>
                  <a:pt x="1310" y="9954"/>
                  <a:pt x="1382" y="10085"/>
                  <a:pt x="1501" y="10228"/>
                </a:cubicBezTo>
                <a:cubicBezTo>
                  <a:pt x="1620" y="10347"/>
                  <a:pt x="1786" y="10406"/>
                  <a:pt x="1953" y="10406"/>
                </a:cubicBezTo>
                <a:lnTo>
                  <a:pt x="4549" y="10406"/>
                </a:lnTo>
                <a:cubicBezTo>
                  <a:pt x="4632" y="10406"/>
                  <a:pt x="4715" y="10371"/>
                  <a:pt x="4775" y="10311"/>
                </a:cubicBezTo>
                <a:cubicBezTo>
                  <a:pt x="4834" y="10252"/>
                  <a:pt x="4870" y="10168"/>
                  <a:pt x="4870" y="10097"/>
                </a:cubicBezTo>
                <a:cubicBezTo>
                  <a:pt x="4870" y="10014"/>
                  <a:pt x="4834" y="9930"/>
                  <a:pt x="4775" y="9871"/>
                </a:cubicBezTo>
                <a:cubicBezTo>
                  <a:pt x="4715" y="9811"/>
                  <a:pt x="4644" y="9775"/>
                  <a:pt x="4549" y="9775"/>
                </a:cubicBezTo>
                <a:lnTo>
                  <a:pt x="1953" y="9692"/>
                </a:lnTo>
                <a:lnTo>
                  <a:pt x="1298" y="3203"/>
                </a:lnTo>
                <a:lnTo>
                  <a:pt x="6835" y="3203"/>
                </a:lnTo>
                <a:cubicBezTo>
                  <a:pt x="6906" y="3203"/>
                  <a:pt x="6989" y="3167"/>
                  <a:pt x="7049" y="3108"/>
                </a:cubicBezTo>
                <a:cubicBezTo>
                  <a:pt x="7109" y="3048"/>
                  <a:pt x="7144" y="2965"/>
                  <a:pt x="7144" y="2882"/>
                </a:cubicBezTo>
                <a:cubicBezTo>
                  <a:pt x="7144" y="2810"/>
                  <a:pt x="7109" y="2727"/>
                  <a:pt x="7049" y="2667"/>
                </a:cubicBezTo>
                <a:cubicBezTo>
                  <a:pt x="6989" y="2608"/>
                  <a:pt x="6918" y="2572"/>
                  <a:pt x="6835" y="2572"/>
                </a:cubicBezTo>
                <a:lnTo>
                  <a:pt x="4311" y="2572"/>
                </a:lnTo>
                <a:lnTo>
                  <a:pt x="4811" y="620"/>
                </a:lnTo>
                <a:lnTo>
                  <a:pt x="5537" y="620"/>
                </a:lnTo>
                <a:cubicBezTo>
                  <a:pt x="5608" y="620"/>
                  <a:pt x="5704" y="596"/>
                  <a:pt x="5763" y="536"/>
                </a:cubicBezTo>
                <a:cubicBezTo>
                  <a:pt x="5823" y="477"/>
                  <a:pt x="5846" y="381"/>
                  <a:pt x="5846" y="310"/>
                </a:cubicBezTo>
                <a:cubicBezTo>
                  <a:pt x="5846" y="239"/>
                  <a:pt x="5823" y="143"/>
                  <a:pt x="5763" y="84"/>
                </a:cubicBezTo>
                <a:cubicBezTo>
                  <a:pt x="5704" y="24"/>
                  <a:pt x="5620" y="0"/>
                  <a:pt x="5537" y="0"/>
                </a:cubicBezTo>
                <a:close/>
                <a:moveTo>
                  <a:pt x="9109" y="3608"/>
                </a:moveTo>
                <a:cubicBezTo>
                  <a:pt x="8025" y="3608"/>
                  <a:pt x="6966" y="3989"/>
                  <a:pt x="6132" y="4691"/>
                </a:cubicBezTo>
                <a:cubicBezTo>
                  <a:pt x="5954" y="4858"/>
                  <a:pt x="5799" y="5061"/>
                  <a:pt x="5692" y="5299"/>
                </a:cubicBezTo>
                <a:cubicBezTo>
                  <a:pt x="5573" y="5525"/>
                  <a:pt x="5537" y="5775"/>
                  <a:pt x="5537" y="6025"/>
                </a:cubicBezTo>
                <a:lnTo>
                  <a:pt x="5537" y="6847"/>
                </a:lnTo>
                <a:lnTo>
                  <a:pt x="5537" y="6858"/>
                </a:lnTo>
                <a:cubicBezTo>
                  <a:pt x="5323" y="7085"/>
                  <a:pt x="5204" y="7370"/>
                  <a:pt x="5204" y="7668"/>
                </a:cubicBezTo>
                <a:cubicBezTo>
                  <a:pt x="5204" y="7966"/>
                  <a:pt x="5323" y="8263"/>
                  <a:pt x="5537" y="8466"/>
                </a:cubicBezTo>
                <a:lnTo>
                  <a:pt x="5537" y="8490"/>
                </a:lnTo>
                <a:lnTo>
                  <a:pt x="5537" y="9383"/>
                </a:lnTo>
                <a:cubicBezTo>
                  <a:pt x="5537" y="9656"/>
                  <a:pt x="5656" y="9930"/>
                  <a:pt x="5846" y="10121"/>
                </a:cubicBezTo>
                <a:cubicBezTo>
                  <a:pt x="6025" y="10311"/>
                  <a:pt x="6311" y="10418"/>
                  <a:pt x="6585" y="10430"/>
                </a:cubicBezTo>
                <a:lnTo>
                  <a:pt x="11633" y="10430"/>
                </a:lnTo>
                <a:cubicBezTo>
                  <a:pt x="11919" y="10418"/>
                  <a:pt x="12192" y="10311"/>
                  <a:pt x="12383" y="10121"/>
                </a:cubicBezTo>
                <a:cubicBezTo>
                  <a:pt x="12573" y="9930"/>
                  <a:pt x="12681" y="9656"/>
                  <a:pt x="12693" y="9383"/>
                </a:cubicBezTo>
                <a:lnTo>
                  <a:pt x="12693" y="8466"/>
                </a:lnTo>
                <a:cubicBezTo>
                  <a:pt x="12907" y="8263"/>
                  <a:pt x="13026" y="7966"/>
                  <a:pt x="13002" y="7668"/>
                </a:cubicBezTo>
                <a:cubicBezTo>
                  <a:pt x="13002" y="7370"/>
                  <a:pt x="12883" y="7073"/>
                  <a:pt x="12681" y="6858"/>
                </a:cubicBezTo>
                <a:lnTo>
                  <a:pt x="12681" y="6847"/>
                </a:lnTo>
                <a:lnTo>
                  <a:pt x="12681" y="6025"/>
                </a:lnTo>
                <a:cubicBezTo>
                  <a:pt x="12681" y="5775"/>
                  <a:pt x="12621" y="5525"/>
                  <a:pt x="12514" y="5299"/>
                </a:cubicBezTo>
                <a:cubicBezTo>
                  <a:pt x="12419" y="5072"/>
                  <a:pt x="12264" y="4870"/>
                  <a:pt x="12085" y="4691"/>
                </a:cubicBezTo>
                <a:cubicBezTo>
                  <a:pt x="11252" y="3989"/>
                  <a:pt x="10192" y="3608"/>
                  <a:pt x="9109" y="360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61"/>
          <p:cNvSpPr/>
          <p:nvPr/>
        </p:nvSpPr>
        <p:spPr>
          <a:xfrm>
            <a:off x="13153875" y="1689197"/>
            <a:ext cx="600848" cy="601541"/>
          </a:xfrm>
          <a:custGeom>
            <a:avLst/>
            <a:gdLst/>
            <a:ahLst/>
            <a:cxnLst/>
            <a:rect l="l" t="t" r="r" b="b"/>
            <a:pathLst>
              <a:path w="10407" h="10419" extrusionOk="0">
                <a:moveTo>
                  <a:pt x="1608" y="0"/>
                </a:moveTo>
                <a:cubicBezTo>
                  <a:pt x="1430" y="0"/>
                  <a:pt x="1275" y="155"/>
                  <a:pt x="1275" y="334"/>
                </a:cubicBezTo>
                <a:lnTo>
                  <a:pt x="1275" y="584"/>
                </a:lnTo>
                <a:cubicBezTo>
                  <a:pt x="1275" y="1143"/>
                  <a:pt x="1608" y="1667"/>
                  <a:pt x="2108" y="1929"/>
                </a:cubicBezTo>
                <a:cubicBezTo>
                  <a:pt x="2406" y="2072"/>
                  <a:pt x="2585" y="2358"/>
                  <a:pt x="2585" y="2679"/>
                </a:cubicBezTo>
                <a:lnTo>
                  <a:pt x="2585" y="2929"/>
                </a:lnTo>
                <a:cubicBezTo>
                  <a:pt x="2585" y="3120"/>
                  <a:pt x="2739" y="3263"/>
                  <a:pt x="2918" y="3263"/>
                </a:cubicBezTo>
                <a:cubicBezTo>
                  <a:pt x="3097" y="3263"/>
                  <a:pt x="3239" y="3120"/>
                  <a:pt x="3239" y="2929"/>
                </a:cubicBezTo>
                <a:lnTo>
                  <a:pt x="3239" y="2679"/>
                </a:lnTo>
                <a:cubicBezTo>
                  <a:pt x="3239" y="2120"/>
                  <a:pt x="2918" y="1596"/>
                  <a:pt x="2406" y="1346"/>
                </a:cubicBezTo>
                <a:cubicBezTo>
                  <a:pt x="2108" y="1191"/>
                  <a:pt x="1930" y="917"/>
                  <a:pt x="1930" y="584"/>
                </a:cubicBezTo>
                <a:lnTo>
                  <a:pt x="1930" y="334"/>
                </a:lnTo>
                <a:cubicBezTo>
                  <a:pt x="1930" y="155"/>
                  <a:pt x="1787" y="0"/>
                  <a:pt x="1608" y="0"/>
                </a:cubicBezTo>
                <a:close/>
                <a:moveTo>
                  <a:pt x="4216" y="0"/>
                </a:moveTo>
                <a:cubicBezTo>
                  <a:pt x="4037" y="0"/>
                  <a:pt x="3882" y="155"/>
                  <a:pt x="3882" y="334"/>
                </a:cubicBezTo>
                <a:lnTo>
                  <a:pt x="3882" y="584"/>
                </a:lnTo>
                <a:cubicBezTo>
                  <a:pt x="3882" y="1143"/>
                  <a:pt x="4216" y="1667"/>
                  <a:pt x="4716" y="1929"/>
                </a:cubicBezTo>
                <a:cubicBezTo>
                  <a:pt x="5013" y="2072"/>
                  <a:pt x="5192" y="2358"/>
                  <a:pt x="5192" y="2679"/>
                </a:cubicBezTo>
                <a:lnTo>
                  <a:pt x="5192" y="2929"/>
                </a:lnTo>
                <a:cubicBezTo>
                  <a:pt x="5192" y="3120"/>
                  <a:pt x="5347" y="3263"/>
                  <a:pt x="5525" y="3263"/>
                </a:cubicBezTo>
                <a:cubicBezTo>
                  <a:pt x="5704" y="3263"/>
                  <a:pt x="5847" y="3120"/>
                  <a:pt x="5847" y="2929"/>
                </a:cubicBezTo>
                <a:lnTo>
                  <a:pt x="5847" y="2679"/>
                </a:lnTo>
                <a:cubicBezTo>
                  <a:pt x="5847" y="2120"/>
                  <a:pt x="5525" y="1596"/>
                  <a:pt x="5013" y="1346"/>
                </a:cubicBezTo>
                <a:cubicBezTo>
                  <a:pt x="4716" y="1191"/>
                  <a:pt x="4537" y="917"/>
                  <a:pt x="4537" y="584"/>
                </a:cubicBezTo>
                <a:lnTo>
                  <a:pt x="4537" y="334"/>
                </a:lnTo>
                <a:cubicBezTo>
                  <a:pt x="4537" y="155"/>
                  <a:pt x="4394" y="0"/>
                  <a:pt x="4216" y="0"/>
                </a:cubicBezTo>
                <a:close/>
                <a:moveTo>
                  <a:pt x="8121" y="4572"/>
                </a:moveTo>
                <a:cubicBezTo>
                  <a:pt x="9014" y="4572"/>
                  <a:pt x="9752" y="5299"/>
                  <a:pt x="9752" y="6192"/>
                </a:cubicBezTo>
                <a:cubicBezTo>
                  <a:pt x="9752" y="7085"/>
                  <a:pt x="9014" y="7823"/>
                  <a:pt x="8121" y="7835"/>
                </a:cubicBezTo>
                <a:lnTo>
                  <a:pt x="7799" y="7835"/>
                </a:lnTo>
                <a:lnTo>
                  <a:pt x="7799" y="4572"/>
                </a:lnTo>
                <a:close/>
                <a:moveTo>
                  <a:pt x="7145" y="4560"/>
                </a:moveTo>
                <a:lnTo>
                  <a:pt x="7145" y="8454"/>
                </a:lnTo>
                <a:cubicBezTo>
                  <a:pt x="7145" y="9192"/>
                  <a:pt x="6549" y="9763"/>
                  <a:pt x="5835" y="9763"/>
                </a:cubicBezTo>
                <a:lnTo>
                  <a:pt x="1930" y="9763"/>
                </a:lnTo>
                <a:cubicBezTo>
                  <a:pt x="1203" y="9763"/>
                  <a:pt x="620" y="9168"/>
                  <a:pt x="620" y="8454"/>
                </a:cubicBezTo>
                <a:lnTo>
                  <a:pt x="620" y="4560"/>
                </a:lnTo>
                <a:close/>
                <a:moveTo>
                  <a:pt x="656" y="3906"/>
                </a:moveTo>
                <a:cubicBezTo>
                  <a:pt x="299" y="3906"/>
                  <a:pt x="1" y="4203"/>
                  <a:pt x="1" y="4560"/>
                </a:cubicBezTo>
                <a:lnTo>
                  <a:pt x="1" y="8478"/>
                </a:lnTo>
                <a:cubicBezTo>
                  <a:pt x="1" y="9537"/>
                  <a:pt x="882" y="10418"/>
                  <a:pt x="1954" y="10418"/>
                </a:cubicBezTo>
                <a:lnTo>
                  <a:pt x="5847" y="10418"/>
                </a:lnTo>
                <a:cubicBezTo>
                  <a:pt x="6918" y="10418"/>
                  <a:pt x="7799" y="9549"/>
                  <a:pt x="7799" y="8478"/>
                </a:cubicBezTo>
                <a:lnTo>
                  <a:pt x="8121" y="8478"/>
                </a:lnTo>
                <a:cubicBezTo>
                  <a:pt x="9371" y="8478"/>
                  <a:pt x="10407" y="7442"/>
                  <a:pt x="10407" y="6192"/>
                </a:cubicBezTo>
                <a:cubicBezTo>
                  <a:pt x="10407" y="4930"/>
                  <a:pt x="9371" y="3917"/>
                  <a:pt x="8133" y="390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61"/>
          <p:cNvSpPr/>
          <p:nvPr/>
        </p:nvSpPr>
        <p:spPr>
          <a:xfrm>
            <a:off x="12242647" y="1687812"/>
            <a:ext cx="531451" cy="604312"/>
          </a:xfrm>
          <a:custGeom>
            <a:avLst/>
            <a:gdLst/>
            <a:ahLst/>
            <a:cxnLst/>
            <a:rect l="l" t="t" r="r" b="b"/>
            <a:pathLst>
              <a:path w="9205" h="10467" extrusionOk="0">
                <a:moveTo>
                  <a:pt x="5168" y="727"/>
                </a:moveTo>
                <a:lnTo>
                  <a:pt x="5168" y="727"/>
                </a:lnTo>
                <a:cubicBezTo>
                  <a:pt x="5537" y="834"/>
                  <a:pt x="5882" y="1036"/>
                  <a:pt x="6132" y="1334"/>
                </a:cubicBezTo>
                <a:cubicBezTo>
                  <a:pt x="6406" y="1632"/>
                  <a:pt x="6573" y="1989"/>
                  <a:pt x="6608" y="2382"/>
                </a:cubicBezTo>
                <a:lnTo>
                  <a:pt x="6001" y="2287"/>
                </a:lnTo>
                <a:cubicBezTo>
                  <a:pt x="5977" y="2281"/>
                  <a:pt x="5954" y="2278"/>
                  <a:pt x="5931" y="2278"/>
                </a:cubicBezTo>
                <a:cubicBezTo>
                  <a:pt x="5909" y="2278"/>
                  <a:pt x="5888" y="2281"/>
                  <a:pt x="5870" y="2287"/>
                </a:cubicBezTo>
                <a:cubicBezTo>
                  <a:pt x="5823" y="2310"/>
                  <a:pt x="5775" y="2322"/>
                  <a:pt x="5751" y="2346"/>
                </a:cubicBezTo>
                <a:cubicBezTo>
                  <a:pt x="5704" y="2370"/>
                  <a:pt x="5692" y="2394"/>
                  <a:pt x="5656" y="2441"/>
                </a:cubicBezTo>
                <a:cubicBezTo>
                  <a:pt x="5632" y="2465"/>
                  <a:pt x="5620" y="2513"/>
                  <a:pt x="5620" y="2560"/>
                </a:cubicBezTo>
                <a:cubicBezTo>
                  <a:pt x="5596" y="2608"/>
                  <a:pt x="5596" y="2644"/>
                  <a:pt x="5620" y="2691"/>
                </a:cubicBezTo>
                <a:cubicBezTo>
                  <a:pt x="5632" y="2739"/>
                  <a:pt x="5644" y="2787"/>
                  <a:pt x="5680" y="2810"/>
                </a:cubicBezTo>
                <a:cubicBezTo>
                  <a:pt x="5692" y="2858"/>
                  <a:pt x="5716" y="2882"/>
                  <a:pt x="5763" y="2906"/>
                </a:cubicBezTo>
                <a:cubicBezTo>
                  <a:pt x="5799" y="2929"/>
                  <a:pt x="5835" y="2941"/>
                  <a:pt x="5882" y="2941"/>
                </a:cubicBezTo>
                <a:lnTo>
                  <a:pt x="7668" y="3215"/>
                </a:lnTo>
                <a:cubicBezTo>
                  <a:pt x="7799" y="3239"/>
                  <a:pt x="7954" y="3287"/>
                  <a:pt x="8073" y="3358"/>
                </a:cubicBezTo>
                <a:cubicBezTo>
                  <a:pt x="8204" y="3418"/>
                  <a:pt x="8311" y="3525"/>
                  <a:pt x="8383" y="3656"/>
                </a:cubicBezTo>
                <a:cubicBezTo>
                  <a:pt x="8454" y="3775"/>
                  <a:pt x="8513" y="3918"/>
                  <a:pt x="8537" y="4061"/>
                </a:cubicBezTo>
                <a:cubicBezTo>
                  <a:pt x="8549" y="4215"/>
                  <a:pt x="8549" y="4358"/>
                  <a:pt x="8502" y="4489"/>
                </a:cubicBezTo>
                <a:cubicBezTo>
                  <a:pt x="8430" y="4715"/>
                  <a:pt x="8299" y="4906"/>
                  <a:pt x="8144" y="4977"/>
                </a:cubicBezTo>
                <a:cubicBezTo>
                  <a:pt x="7978" y="5102"/>
                  <a:pt x="7785" y="5172"/>
                  <a:pt x="7588" y="5172"/>
                </a:cubicBezTo>
                <a:cubicBezTo>
                  <a:pt x="7559" y="5172"/>
                  <a:pt x="7530" y="5171"/>
                  <a:pt x="7501" y="5168"/>
                </a:cubicBezTo>
                <a:lnTo>
                  <a:pt x="1822" y="5168"/>
                </a:lnTo>
                <a:cubicBezTo>
                  <a:pt x="1788" y="5171"/>
                  <a:pt x="1755" y="5173"/>
                  <a:pt x="1722" y="5173"/>
                </a:cubicBezTo>
                <a:cubicBezTo>
                  <a:pt x="1521" y="5173"/>
                  <a:pt x="1333" y="5110"/>
                  <a:pt x="1179" y="4977"/>
                </a:cubicBezTo>
                <a:cubicBezTo>
                  <a:pt x="1001" y="4834"/>
                  <a:pt x="846" y="4656"/>
                  <a:pt x="786" y="4430"/>
                </a:cubicBezTo>
                <a:cubicBezTo>
                  <a:pt x="715" y="4180"/>
                  <a:pt x="751" y="3906"/>
                  <a:pt x="870" y="3691"/>
                </a:cubicBezTo>
                <a:cubicBezTo>
                  <a:pt x="989" y="3465"/>
                  <a:pt x="1191" y="3287"/>
                  <a:pt x="1429" y="3191"/>
                </a:cubicBezTo>
                <a:lnTo>
                  <a:pt x="2429" y="2929"/>
                </a:lnTo>
                <a:cubicBezTo>
                  <a:pt x="2429" y="2929"/>
                  <a:pt x="2429" y="2918"/>
                  <a:pt x="2441" y="2918"/>
                </a:cubicBezTo>
                <a:cubicBezTo>
                  <a:pt x="2465" y="2918"/>
                  <a:pt x="2489" y="2894"/>
                  <a:pt x="2501" y="2882"/>
                </a:cubicBezTo>
                <a:cubicBezTo>
                  <a:pt x="2513" y="2882"/>
                  <a:pt x="2537" y="2870"/>
                  <a:pt x="2548" y="2858"/>
                </a:cubicBezTo>
                <a:cubicBezTo>
                  <a:pt x="2560" y="2846"/>
                  <a:pt x="2596" y="2822"/>
                  <a:pt x="2596" y="2810"/>
                </a:cubicBezTo>
                <a:cubicBezTo>
                  <a:pt x="2596" y="2798"/>
                  <a:pt x="2608" y="2775"/>
                  <a:pt x="2620" y="2763"/>
                </a:cubicBezTo>
                <a:cubicBezTo>
                  <a:pt x="2620" y="2751"/>
                  <a:pt x="2632" y="2703"/>
                  <a:pt x="2632" y="2703"/>
                </a:cubicBezTo>
                <a:cubicBezTo>
                  <a:pt x="2656" y="2679"/>
                  <a:pt x="2632" y="2679"/>
                  <a:pt x="2656" y="2644"/>
                </a:cubicBezTo>
                <a:lnTo>
                  <a:pt x="2656" y="2632"/>
                </a:lnTo>
                <a:cubicBezTo>
                  <a:pt x="2656" y="2406"/>
                  <a:pt x="2727" y="2203"/>
                  <a:pt x="2894" y="2036"/>
                </a:cubicBezTo>
                <a:cubicBezTo>
                  <a:pt x="3037" y="1882"/>
                  <a:pt x="3251" y="1798"/>
                  <a:pt x="3465" y="1798"/>
                </a:cubicBezTo>
                <a:lnTo>
                  <a:pt x="4156" y="1798"/>
                </a:lnTo>
                <a:cubicBezTo>
                  <a:pt x="4358" y="1798"/>
                  <a:pt x="4549" y="1739"/>
                  <a:pt x="4715" y="1632"/>
                </a:cubicBezTo>
                <a:cubicBezTo>
                  <a:pt x="4894" y="1536"/>
                  <a:pt x="5013" y="1370"/>
                  <a:pt x="5073" y="1191"/>
                </a:cubicBezTo>
                <a:cubicBezTo>
                  <a:pt x="5156" y="1060"/>
                  <a:pt x="5180" y="893"/>
                  <a:pt x="5168" y="727"/>
                </a:cubicBezTo>
                <a:close/>
                <a:moveTo>
                  <a:pt x="4620" y="1"/>
                </a:moveTo>
                <a:cubicBezTo>
                  <a:pt x="4573" y="1"/>
                  <a:pt x="4513" y="24"/>
                  <a:pt x="4453" y="60"/>
                </a:cubicBezTo>
                <a:cubicBezTo>
                  <a:pt x="4406" y="96"/>
                  <a:pt x="4358" y="143"/>
                  <a:pt x="4334" y="203"/>
                </a:cubicBezTo>
                <a:cubicBezTo>
                  <a:pt x="4287" y="262"/>
                  <a:pt x="4299" y="334"/>
                  <a:pt x="4322" y="393"/>
                </a:cubicBezTo>
                <a:cubicBezTo>
                  <a:pt x="4334" y="453"/>
                  <a:pt x="4358" y="512"/>
                  <a:pt x="4406" y="560"/>
                </a:cubicBezTo>
                <a:cubicBezTo>
                  <a:pt x="4465" y="608"/>
                  <a:pt x="4501" y="667"/>
                  <a:pt x="4513" y="739"/>
                </a:cubicBezTo>
                <a:cubicBezTo>
                  <a:pt x="4513" y="810"/>
                  <a:pt x="4513" y="893"/>
                  <a:pt x="4477" y="953"/>
                </a:cubicBezTo>
                <a:cubicBezTo>
                  <a:pt x="4453" y="1024"/>
                  <a:pt x="4394" y="1072"/>
                  <a:pt x="4346" y="1108"/>
                </a:cubicBezTo>
                <a:cubicBezTo>
                  <a:pt x="4287" y="1155"/>
                  <a:pt x="4227" y="1167"/>
                  <a:pt x="4156" y="1167"/>
                </a:cubicBezTo>
                <a:lnTo>
                  <a:pt x="3465" y="1167"/>
                </a:lnTo>
                <a:cubicBezTo>
                  <a:pt x="3096" y="1167"/>
                  <a:pt x="2787" y="1286"/>
                  <a:pt x="2513" y="1513"/>
                </a:cubicBezTo>
                <a:cubicBezTo>
                  <a:pt x="2251" y="1739"/>
                  <a:pt x="2072" y="2048"/>
                  <a:pt x="2013" y="2394"/>
                </a:cubicBezTo>
                <a:lnTo>
                  <a:pt x="1203" y="2620"/>
                </a:lnTo>
                <a:cubicBezTo>
                  <a:pt x="786" y="2751"/>
                  <a:pt x="465" y="3049"/>
                  <a:pt x="251" y="3418"/>
                </a:cubicBezTo>
                <a:cubicBezTo>
                  <a:pt x="60" y="3811"/>
                  <a:pt x="1" y="4239"/>
                  <a:pt x="120" y="4656"/>
                </a:cubicBezTo>
                <a:cubicBezTo>
                  <a:pt x="227" y="5013"/>
                  <a:pt x="453" y="5323"/>
                  <a:pt x="751" y="5549"/>
                </a:cubicBezTo>
                <a:cubicBezTo>
                  <a:pt x="1048" y="5775"/>
                  <a:pt x="1405" y="5882"/>
                  <a:pt x="1775" y="5882"/>
                </a:cubicBezTo>
                <a:lnTo>
                  <a:pt x="7466" y="5882"/>
                </a:lnTo>
                <a:cubicBezTo>
                  <a:pt x="7483" y="5883"/>
                  <a:pt x="7501" y="5883"/>
                  <a:pt x="7518" y="5883"/>
                </a:cubicBezTo>
                <a:cubicBezTo>
                  <a:pt x="7811" y="5883"/>
                  <a:pt x="8112" y="5790"/>
                  <a:pt x="8371" y="5644"/>
                </a:cubicBezTo>
                <a:cubicBezTo>
                  <a:pt x="8656" y="5477"/>
                  <a:pt x="8871" y="5227"/>
                  <a:pt x="9014" y="4942"/>
                </a:cubicBezTo>
                <a:cubicBezTo>
                  <a:pt x="9156" y="4656"/>
                  <a:pt x="9204" y="4334"/>
                  <a:pt x="9168" y="4013"/>
                </a:cubicBezTo>
                <a:cubicBezTo>
                  <a:pt x="9133" y="3703"/>
                  <a:pt x="9014" y="3406"/>
                  <a:pt x="8811" y="3108"/>
                </a:cubicBezTo>
                <a:cubicBezTo>
                  <a:pt x="8549" y="2798"/>
                  <a:pt x="8156" y="2596"/>
                  <a:pt x="7775" y="2537"/>
                </a:cubicBezTo>
                <a:lnTo>
                  <a:pt x="7240" y="2465"/>
                </a:lnTo>
                <a:cubicBezTo>
                  <a:pt x="7204" y="1786"/>
                  <a:pt x="6918" y="1167"/>
                  <a:pt x="6430" y="715"/>
                </a:cubicBezTo>
                <a:cubicBezTo>
                  <a:pt x="5954" y="251"/>
                  <a:pt x="5287" y="1"/>
                  <a:pt x="4620" y="1"/>
                </a:cubicBezTo>
                <a:close/>
                <a:moveTo>
                  <a:pt x="1688" y="6533"/>
                </a:moveTo>
                <a:cubicBezTo>
                  <a:pt x="1674" y="6533"/>
                  <a:pt x="1659" y="6537"/>
                  <a:pt x="1644" y="6549"/>
                </a:cubicBezTo>
                <a:cubicBezTo>
                  <a:pt x="1596" y="6561"/>
                  <a:pt x="1548" y="6561"/>
                  <a:pt x="1525" y="6597"/>
                </a:cubicBezTo>
                <a:lnTo>
                  <a:pt x="1429" y="6680"/>
                </a:lnTo>
                <a:cubicBezTo>
                  <a:pt x="1405" y="6728"/>
                  <a:pt x="1394" y="6751"/>
                  <a:pt x="1370" y="6799"/>
                </a:cubicBezTo>
                <a:lnTo>
                  <a:pt x="1370" y="6930"/>
                </a:lnTo>
                <a:lnTo>
                  <a:pt x="1834" y="9728"/>
                </a:lnTo>
                <a:cubicBezTo>
                  <a:pt x="1870" y="9942"/>
                  <a:pt x="1965" y="10121"/>
                  <a:pt x="2132" y="10240"/>
                </a:cubicBezTo>
                <a:cubicBezTo>
                  <a:pt x="2298" y="10383"/>
                  <a:pt x="2489" y="10466"/>
                  <a:pt x="2703" y="10466"/>
                </a:cubicBezTo>
                <a:lnTo>
                  <a:pt x="6549" y="10466"/>
                </a:lnTo>
                <a:cubicBezTo>
                  <a:pt x="6763" y="10466"/>
                  <a:pt x="6954" y="10383"/>
                  <a:pt x="7120" y="10252"/>
                </a:cubicBezTo>
                <a:cubicBezTo>
                  <a:pt x="7287" y="10121"/>
                  <a:pt x="7382" y="9942"/>
                  <a:pt x="7418" y="9728"/>
                </a:cubicBezTo>
                <a:lnTo>
                  <a:pt x="7882" y="6930"/>
                </a:lnTo>
                <a:cubicBezTo>
                  <a:pt x="7894" y="6882"/>
                  <a:pt x="7894" y="6847"/>
                  <a:pt x="7882" y="6799"/>
                </a:cubicBezTo>
                <a:cubicBezTo>
                  <a:pt x="7859" y="6751"/>
                  <a:pt x="7847" y="6716"/>
                  <a:pt x="7823" y="6680"/>
                </a:cubicBezTo>
                <a:cubicBezTo>
                  <a:pt x="7799" y="6656"/>
                  <a:pt x="7763" y="6620"/>
                  <a:pt x="7728" y="6597"/>
                </a:cubicBezTo>
                <a:cubicBezTo>
                  <a:pt x="7710" y="6570"/>
                  <a:pt x="7679" y="6556"/>
                  <a:pt x="7654" y="6556"/>
                </a:cubicBezTo>
                <a:cubicBezTo>
                  <a:pt x="7646" y="6556"/>
                  <a:pt x="7638" y="6558"/>
                  <a:pt x="7632" y="6561"/>
                </a:cubicBezTo>
                <a:cubicBezTo>
                  <a:pt x="7620" y="6559"/>
                  <a:pt x="7607" y="6558"/>
                  <a:pt x="7593" y="6558"/>
                </a:cubicBezTo>
                <a:cubicBezTo>
                  <a:pt x="7531" y="6558"/>
                  <a:pt x="7463" y="6579"/>
                  <a:pt x="7394" y="6608"/>
                </a:cubicBezTo>
                <a:cubicBezTo>
                  <a:pt x="7323" y="6668"/>
                  <a:pt x="7263" y="6739"/>
                  <a:pt x="7263" y="6835"/>
                </a:cubicBezTo>
                <a:lnTo>
                  <a:pt x="6799" y="9609"/>
                </a:lnTo>
                <a:cubicBezTo>
                  <a:pt x="6787" y="9692"/>
                  <a:pt x="6775" y="9728"/>
                  <a:pt x="6728" y="9764"/>
                </a:cubicBezTo>
                <a:cubicBezTo>
                  <a:pt x="6704" y="9787"/>
                  <a:pt x="6644" y="9811"/>
                  <a:pt x="6597" y="9811"/>
                </a:cubicBezTo>
                <a:lnTo>
                  <a:pt x="5930" y="9811"/>
                </a:lnTo>
                <a:lnTo>
                  <a:pt x="6287" y="6918"/>
                </a:lnTo>
                <a:cubicBezTo>
                  <a:pt x="6287" y="6894"/>
                  <a:pt x="6287" y="6847"/>
                  <a:pt x="6263" y="6799"/>
                </a:cubicBezTo>
                <a:cubicBezTo>
                  <a:pt x="6251" y="6751"/>
                  <a:pt x="6239" y="6716"/>
                  <a:pt x="6204" y="6680"/>
                </a:cubicBezTo>
                <a:lnTo>
                  <a:pt x="6108" y="6573"/>
                </a:lnTo>
                <a:cubicBezTo>
                  <a:pt x="6073" y="6561"/>
                  <a:pt x="6025" y="6549"/>
                  <a:pt x="5989" y="6549"/>
                </a:cubicBezTo>
                <a:cubicBezTo>
                  <a:pt x="5954" y="6549"/>
                  <a:pt x="5906" y="6549"/>
                  <a:pt x="5870" y="6561"/>
                </a:cubicBezTo>
                <a:cubicBezTo>
                  <a:pt x="5823" y="6573"/>
                  <a:pt x="5775" y="6573"/>
                  <a:pt x="5751" y="6620"/>
                </a:cubicBezTo>
                <a:cubicBezTo>
                  <a:pt x="5704" y="6656"/>
                  <a:pt x="5680" y="6680"/>
                  <a:pt x="5656" y="6692"/>
                </a:cubicBezTo>
                <a:cubicBezTo>
                  <a:pt x="5632" y="6739"/>
                  <a:pt x="5620" y="6787"/>
                  <a:pt x="5620" y="6835"/>
                </a:cubicBezTo>
                <a:lnTo>
                  <a:pt x="5239" y="9811"/>
                </a:lnTo>
                <a:lnTo>
                  <a:pt x="4025" y="9811"/>
                </a:lnTo>
                <a:lnTo>
                  <a:pt x="3656" y="6835"/>
                </a:lnTo>
                <a:cubicBezTo>
                  <a:pt x="3656" y="6751"/>
                  <a:pt x="3608" y="6656"/>
                  <a:pt x="3537" y="6620"/>
                </a:cubicBezTo>
                <a:cubicBezTo>
                  <a:pt x="3477" y="6561"/>
                  <a:pt x="3370" y="6549"/>
                  <a:pt x="3299" y="6549"/>
                </a:cubicBezTo>
                <a:cubicBezTo>
                  <a:pt x="3215" y="6549"/>
                  <a:pt x="3144" y="6597"/>
                  <a:pt x="3084" y="6668"/>
                </a:cubicBezTo>
                <a:cubicBezTo>
                  <a:pt x="3025" y="6739"/>
                  <a:pt x="3001" y="6811"/>
                  <a:pt x="3013" y="6894"/>
                </a:cubicBezTo>
                <a:lnTo>
                  <a:pt x="3370" y="9787"/>
                </a:lnTo>
                <a:lnTo>
                  <a:pt x="2703" y="9787"/>
                </a:lnTo>
                <a:cubicBezTo>
                  <a:pt x="2656" y="9787"/>
                  <a:pt x="2608" y="9776"/>
                  <a:pt x="2560" y="9752"/>
                </a:cubicBezTo>
                <a:cubicBezTo>
                  <a:pt x="2525" y="9716"/>
                  <a:pt x="2501" y="9656"/>
                  <a:pt x="2489" y="9609"/>
                </a:cubicBezTo>
                <a:lnTo>
                  <a:pt x="2025" y="6811"/>
                </a:lnTo>
                <a:cubicBezTo>
                  <a:pt x="2025" y="6775"/>
                  <a:pt x="2013" y="6728"/>
                  <a:pt x="1989" y="6692"/>
                </a:cubicBezTo>
                <a:cubicBezTo>
                  <a:pt x="1953" y="6668"/>
                  <a:pt x="1941" y="6632"/>
                  <a:pt x="1894" y="6608"/>
                </a:cubicBezTo>
                <a:cubicBezTo>
                  <a:pt x="1846" y="6573"/>
                  <a:pt x="1822" y="6561"/>
                  <a:pt x="1775" y="6549"/>
                </a:cubicBezTo>
                <a:cubicBezTo>
                  <a:pt x="1743" y="6549"/>
                  <a:pt x="1716" y="6533"/>
                  <a:pt x="1688" y="653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61"/>
          <p:cNvSpPr/>
          <p:nvPr/>
        </p:nvSpPr>
        <p:spPr>
          <a:xfrm>
            <a:off x="11224269" y="1764455"/>
            <a:ext cx="638607" cy="451026"/>
          </a:xfrm>
          <a:custGeom>
            <a:avLst/>
            <a:gdLst/>
            <a:ahLst/>
            <a:cxnLst/>
            <a:rect l="l" t="t" r="r" b="b"/>
            <a:pathLst>
              <a:path w="11061" h="7812" extrusionOk="0">
                <a:moveTo>
                  <a:pt x="2596" y="2120"/>
                </a:moveTo>
                <a:lnTo>
                  <a:pt x="3250" y="2608"/>
                </a:lnTo>
                <a:lnTo>
                  <a:pt x="3250" y="3918"/>
                </a:lnTo>
                <a:lnTo>
                  <a:pt x="1941" y="3918"/>
                </a:lnTo>
                <a:lnTo>
                  <a:pt x="1941" y="2608"/>
                </a:lnTo>
                <a:lnTo>
                  <a:pt x="2596" y="2120"/>
                </a:lnTo>
                <a:close/>
                <a:moveTo>
                  <a:pt x="8787" y="656"/>
                </a:moveTo>
                <a:cubicBezTo>
                  <a:pt x="9680" y="656"/>
                  <a:pt x="10406" y="1382"/>
                  <a:pt x="10406" y="2275"/>
                </a:cubicBezTo>
                <a:cubicBezTo>
                  <a:pt x="10406" y="3192"/>
                  <a:pt x="9680" y="3918"/>
                  <a:pt x="8787" y="3918"/>
                </a:cubicBezTo>
                <a:lnTo>
                  <a:pt x="7799" y="3918"/>
                </a:lnTo>
                <a:lnTo>
                  <a:pt x="7799" y="656"/>
                </a:lnTo>
                <a:close/>
                <a:moveTo>
                  <a:pt x="7156" y="656"/>
                </a:moveTo>
                <a:lnTo>
                  <a:pt x="7156" y="5871"/>
                </a:lnTo>
                <a:cubicBezTo>
                  <a:pt x="7156" y="6597"/>
                  <a:pt x="6560" y="7180"/>
                  <a:pt x="5846" y="7180"/>
                </a:cubicBezTo>
                <a:lnTo>
                  <a:pt x="1953" y="7180"/>
                </a:lnTo>
                <a:cubicBezTo>
                  <a:pt x="1226" y="7180"/>
                  <a:pt x="643" y="6585"/>
                  <a:pt x="643" y="5871"/>
                </a:cubicBezTo>
                <a:lnTo>
                  <a:pt x="643" y="656"/>
                </a:lnTo>
                <a:lnTo>
                  <a:pt x="2262" y="656"/>
                </a:lnTo>
                <a:lnTo>
                  <a:pt x="2262" y="1549"/>
                </a:lnTo>
                <a:lnTo>
                  <a:pt x="1548" y="2084"/>
                </a:lnTo>
                <a:cubicBezTo>
                  <a:pt x="1369" y="2203"/>
                  <a:pt x="1286" y="2394"/>
                  <a:pt x="1286" y="2608"/>
                </a:cubicBezTo>
                <a:lnTo>
                  <a:pt x="1262" y="3918"/>
                </a:lnTo>
                <a:cubicBezTo>
                  <a:pt x="1262" y="4275"/>
                  <a:pt x="1560" y="4573"/>
                  <a:pt x="1917" y="4573"/>
                </a:cubicBezTo>
                <a:lnTo>
                  <a:pt x="3227" y="4573"/>
                </a:lnTo>
                <a:cubicBezTo>
                  <a:pt x="3584" y="4573"/>
                  <a:pt x="3881" y="4275"/>
                  <a:pt x="3881" y="3918"/>
                </a:cubicBezTo>
                <a:lnTo>
                  <a:pt x="3905" y="2608"/>
                </a:lnTo>
                <a:cubicBezTo>
                  <a:pt x="3905" y="2394"/>
                  <a:pt x="3798" y="2203"/>
                  <a:pt x="3631" y="2084"/>
                </a:cubicBezTo>
                <a:lnTo>
                  <a:pt x="2917" y="1549"/>
                </a:lnTo>
                <a:lnTo>
                  <a:pt x="2917" y="656"/>
                </a:lnTo>
                <a:close/>
                <a:moveTo>
                  <a:pt x="655" y="1"/>
                </a:moveTo>
                <a:cubicBezTo>
                  <a:pt x="298" y="1"/>
                  <a:pt x="0" y="298"/>
                  <a:pt x="0" y="656"/>
                </a:cubicBezTo>
                <a:lnTo>
                  <a:pt x="0" y="5871"/>
                </a:lnTo>
                <a:cubicBezTo>
                  <a:pt x="0" y="6930"/>
                  <a:pt x="881" y="7811"/>
                  <a:pt x="1953" y="7811"/>
                </a:cubicBezTo>
                <a:lnTo>
                  <a:pt x="5846" y="7811"/>
                </a:lnTo>
                <a:cubicBezTo>
                  <a:pt x="6918" y="7811"/>
                  <a:pt x="7799" y="6942"/>
                  <a:pt x="7799" y="5871"/>
                </a:cubicBezTo>
                <a:lnTo>
                  <a:pt x="7799" y="4561"/>
                </a:lnTo>
                <a:lnTo>
                  <a:pt x="8787" y="4561"/>
                </a:lnTo>
                <a:cubicBezTo>
                  <a:pt x="10037" y="4561"/>
                  <a:pt x="11061" y="3525"/>
                  <a:pt x="11061" y="2275"/>
                </a:cubicBezTo>
                <a:cubicBezTo>
                  <a:pt x="11061" y="1025"/>
                  <a:pt x="10037" y="1"/>
                  <a:pt x="87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61"/>
          <p:cNvSpPr/>
          <p:nvPr/>
        </p:nvSpPr>
        <p:spPr>
          <a:xfrm>
            <a:off x="16321201" y="1689601"/>
            <a:ext cx="611876" cy="600733"/>
          </a:xfrm>
          <a:custGeom>
            <a:avLst/>
            <a:gdLst/>
            <a:ahLst/>
            <a:cxnLst/>
            <a:rect l="l" t="t" r="r" b="b"/>
            <a:pathLst>
              <a:path w="10598" h="10405" extrusionOk="0">
                <a:moveTo>
                  <a:pt x="6537" y="3249"/>
                </a:moveTo>
                <a:lnTo>
                  <a:pt x="6335" y="5201"/>
                </a:lnTo>
                <a:lnTo>
                  <a:pt x="870" y="5201"/>
                </a:lnTo>
                <a:lnTo>
                  <a:pt x="679" y="3249"/>
                </a:lnTo>
                <a:close/>
                <a:moveTo>
                  <a:pt x="7540" y="1"/>
                </a:moveTo>
                <a:cubicBezTo>
                  <a:pt x="7425" y="1"/>
                  <a:pt x="7308" y="8"/>
                  <a:pt x="7192" y="22"/>
                </a:cubicBezTo>
                <a:cubicBezTo>
                  <a:pt x="6299" y="105"/>
                  <a:pt x="5513" y="605"/>
                  <a:pt x="5037" y="1356"/>
                </a:cubicBezTo>
                <a:cubicBezTo>
                  <a:pt x="4942" y="1510"/>
                  <a:pt x="4990" y="1713"/>
                  <a:pt x="5144" y="1808"/>
                </a:cubicBezTo>
                <a:cubicBezTo>
                  <a:pt x="5194" y="1837"/>
                  <a:pt x="5253" y="1852"/>
                  <a:pt x="5312" y="1852"/>
                </a:cubicBezTo>
                <a:cubicBezTo>
                  <a:pt x="5421" y="1852"/>
                  <a:pt x="5531" y="1801"/>
                  <a:pt x="5585" y="1701"/>
                </a:cubicBezTo>
                <a:cubicBezTo>
                  <a:pt x="5978" y="1117"/>
                  <a:pt x="6585" y="736"/>
                  <a:pt x="7264" y="665"/>
                </a:cubicBezTo>
                <a:cubicBezTo>
                  <a:pt x="7349" y="657"/>
                  <a:pt x="7434" y="653"/>
                  <a:pt x="7518" y="653"/>
                </a:cubicBezTo>
                <a:cubicBezTo>
                  <a:pt x="8045" y="653"/>
                  <a:pt x="8544" y="814"/>
                  <a:pt x="8954" y="1153"/>
                </a:cubicBezTo>
                <a:cubicBezTo>
                  <a:pt x="9407" y="1534"/>
                  <a:pt x="9728" y="2070"/>
                  <a:pt x="9788" y="2689"/>
                </a:cubicBezTo>
                <a:cubicBezTo>
                  <a:pt x="9919" y="3832"/>
                  <a:pt x="9169" y="4892"/>
                  <a:pt x="8061" y="5154"/>
                </a:cubicBezTo>
                <a:cubicBezTo>
                  <a:pt x="7883" y="5177"/>
                  <a:pt x="7776" y="5356"/>
                  <a:pt x="7823" y="5535"/>
                </a:cubicBezTo>
                <a:cubicBezTo>
                  <a:pt x="7847" y="5689"/>
                  <a:pt x="7978" y="5797"/>
                  <a:pt x="8133" y="5797"/>
                </a:cubicBezTo>
                <a:cubicBezTo>
                  <a:pt x="8157" y="5797"/>
                  <a:pt x="8180" y="5785"/>
                  <a:pt x="8204" y="5785"/>
                </a:cubicBezTo>
                <a:cubicBezTo>
                  <a:pt x="9621" y="5439"/>
                  <a:pt x="10597" y="4070"/>
                  <a:pt x="10443" y="2606"/>
                </a:cubicBezTo>
                <a:cubicBezTo>
                  <a:pt x="10347" y="1832"/>
                  <a:pt x="9966" y="1141"/>
                  <a:pt x="9347" y="641"/>
                </a:cubicBezTo>
                <a:cubicBezTo>
                  <a:pt x="8831" y="226"/>
                  <a:pt x="8195" y="1"/>
                  <a:pt x="7540" y="1"/>
                </a:cubicBezTo>
                <a:close/>
                <a:moveTo>
                  <a:pt x="6287" y="5856"/>
                </a:moveTo>
                <a:lnTo>
                  <a:pt x="5883" y="9749"/>
                </a:lnTo>
                <a:lnTo>
                  <a:pt x="1334" y="9749"/>
                </a:lnTo>
                <a:lnTo>
                  <a:pt x="941" y="5856"/>
                </a:lnTo>
                <a:close/>
                <a:moveTo>
                  <a:pt x="656" y="2594"/>
                </a:moveTo>
                <a:cubicBezTo>
                  <a:pt x="477" y="2594"/>
                  <a:pt x="298" y="2665"/>
                  <a:pt x="179" y="2808"/>
                </a:cubicBezTo>
                <a:cubicBezTo>
                  <a:pt x="60" y="2951"/>
                  <a:pt x="1" y="3130"/>
                  <a:pt x="25" y="3308"/>
                </a:cubicBezTo>
                <a:lnTo>
                  <a:pt x="679" y="9797"/>
                </a:lnTo>
                <a:cubicBezTo>
                  <a:pt x="715" y="10154"/>
                  <a:pt x="989" y="10404"/>
                  <a:pt x="1334" y="10404"/>
                </a:cubicBezTo>
                <a:lnTo>
                  <a:pt x="5871" y="10404"/>
                </a:lnTo>
                <a:cubicBezTo>
                  <a:pt x="6216" y="10404"/>
                  <a:pt x="6490" y="10154"/>
                  <a:pt x="6525" y="9833"/>
                </a:cubicBezTo>
                <a:lnTo>
                  <a:pt x="7180" y="3344"/>
                </a:lnTo>
                <a:cubicBezTo>
                  <a:pt x="7192" y="3141"/>
                  <a:pt x="7133" y="2963"/>
                  <a:pt x="7014" y="2832"/>
                </a:cubicBezTo>
                <a:cubicBezTo>
                  <a:pt x="6895" y="2665"/>
                  <a:pt x="6716" y="2594"/>
                  <a:pt x="6490" y="259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61"/>
          <p:cNvSpPr/>
          <p:nvPr/>
        </p:nvSpPr>
        <p:spPr>
          <a:xfrm>
            <a:off x="15266327" y="1689197"/>
            <a:ext cx="675095" cy="601541"/>
          </a:xfrm>
          <a:custGeom>
            <a:avLst/>
            <a:gdLst/>
            <a:ahLst/>
            <a:cxnLst/>
            <a:rect l="l" t="t" r="r" b="b"/>
            <a:pathLst>
              <a:path w="11693" h="10419" extrusionOk="0">
                <a:moveTo>
                  <a:pt x="4823" y="631"/>
                </a:moveTo>
                <a:cubicBezTo>
                  <a:pt x="4942" y="631"/>
                  <a:pt x="5049" y="691"/>
                  <a:pt x="5109" y="798"/>
                </a:cubicBezTo>
                <a:lnTo>
                  <a:pt x="6966" y="4060"/>
                </a:lnTo>
                <a:cubicBezTo>
                  <a:pt x="7026" y="4156"/>
                  <a:pt x="7133" y="4215"/>
                  <a:pt x="7252" y="4215"/>
                </a:cubicBezTo>
                <a:lnTo>
                  <a:pt x="9478" y="4215"/>
                </a:lnTo>
                <a:cubicBezTo>
                  <a:pt x="9752" y="4215"/>
                  <a:pt x="10169" y="4346"/>
                  <a:pt x="10526" y="4560"/>
                </a:cubicBezTo>
                <a:cubicBezTo>
                  <a:pt x="10705" y="4667"/>
                  <a:pt x="10836" y="4787"/>
                  <a:pt x="10931" y="4906"/>
                </a:cubicBezTo>
                <a:cubicBezTo>
                  <a:pt x="11038" y="4989"/>
                  <a:pt x="11074" y="5108"/>
                  <a:pt x="11074" y="5203"/>
                </a:cubicBezTo>
                <a:cubicBezTo>
                  <a:pt x="11074" y="5382"/>
                  <a:pt x="10907" y="5620"/>
                  <a:pt x="10538" y="5846"/>
                </a:cubicBezTo>
                <a:cubicBezTo>
                  <a:pt x="10193" y="6049"/>
                  <a:pt x="9776" y="6168"/>
                  <a:pt x="9490" y="6168"/>
                </a:cubicBezTo>
                <a:lnTo>
                  <a:pt x="7264" y="6168"/>
                </a:lnTo>
                <a:cubicBezTo>
                  <a:pt x="7145" y="6168"/>
                  <a:pt x="7037" y="6227"/>
                  <a:pt x="6978" y="6334"/>
                </a:cubicBezTo>
                <a:lnTo>
                  <a:pt x="5121" y="9573"/>
                </a:lnTo>
                <a:cubicBezTo>
                  <a:pt x="5061" y="9680"/>
                  <a:pt x="4954" y="9740"/>
                  <a:pt x="4835" y="9740"/>
                </a:cubicBezTo>
                <a:lnTo>
                  <a:pt x="3692" y="9740"/>
                </a:lnTo>
                <a:lnTo>
                  <a:pt x="4597" y="6572"/>
                </a:lnTo>
                <a:cubicBezTo>
                  <a:pt x="4609" y="6477"/>
                  <a:pt x="4597" y="6358"/>
                  <a:pt x="4537" y="6287"/>
                </a:cubicBezTo>
                <a:cubicBezTo>
                  <a:pt x="4466" y="6203"/>
                  <a:pt x="4370" y="6156"/>
                  <a:pt x="4275" y="6156"/>
                </a:cubicBezTo>
                <a:lnTo>
                  <a:pt x="2573" y="6156"/>
                </a:lnTo>
                <a:cubicBezTo>
                  <a:pt x="2442" y="6156"/>
                  <a:pt x="2370" y="6215"/>
                  <a:pt x="2311" y="6287"/>
                </a:cubicBezTo>
                <a:lnTo>
                  <a:pt x="1430" y="7465"/>
                </a:lnTo>
                <a:lnTo>
                  <a:pt x="620" y="7465"/>
                </a:lnTo>
                <a:lnTo>
                  <a:pt x="1251" y="5275"/>
                </a:lnTo>
                <a:cubicBezTo>
                  <a:pt x="1263" y="5215"/>
                  <a:pt x="1263" y="5156"/>
                  <a:pt x="1251" y="5096"/>
                </a:cubicBezTo>
                <a:lnTo>
                  <a:pt x="620" y="2905"/>
                </a:lnTo>
                <a:lnTo>
                  <a:pt x="1430" y="2905"/>
                </a:lnTo>
                <a:lnTo>
                  <a:pt x="2311" y="4084"/>
                </a:lnTo>
                <a:cubicBezTo>
                  <a:pt x="2382" y="4179"/>
                  <a:pt x="2454" y="4215"/>
                  <a:pt x="2573" y="4215"/>
                </a:cubicBezTo>
                <a:lnTo>
                  <a:pt x="4251" y="4215"/>
                </a:lnTo>
                <a:cubicBezTo>
                  <a:pt x="4359" y="4215"/>
                  <a:pt x="4466" y="4156"/>
                  <a:pt x="4525" y="4084"/>
                </a:cubicBezTo>
                <a:cubicBezTo>
                  <a:pt x="4597" y="4013"/>
                  <a:pt x="4609" y="3905"/>
                  <a:pt x="4585" y="3798"/>
                </a:cubicBezTo>
                <a:lnTo>
                  <a:pt x="3680" y="631"/>
                </a:lnTo>
                <a:close/>
                <a:moveTo>
                  <a:pt x="3680" y="0"/>
                </a:moveTo>
                <a:cubicBezTo>
                  <a:pt x="3227" y="0"/>
                  <a:pt x="2930" y="429"/>
                  <a:pt x="3049" y="834"/>
                </a:cubicBezTo>
                <a:lnTo>
                  <a:pt x="3835" y="3596"/>
                </a:lnTo>
                <a:lnTo>
                  <a:pt x="2751" y="3596"/>
                </a:lnTo>
                <a:lnTo>
                  <a:pt x="1977" y="2548"/>
                </a:lnTo>
                <a:cubicBezTo>
                  <a:pt x="1858" y="2370"/>
                  <a:pt x="1668" y="2286"/>
                  <a:pt x="1453" y="2286"/>
                </a:cubicBezTo>
                <a:lnTo>
                  <a:pt x="608" y="2286"/>
                </a:lnTo>
                <a:cubicBezTo>
                  <a:pt x="263" y="2286"/>
                  <a:pt x="1" y="2548"/>
                  <a:pt x="1" y="2893"/>
                </a:cubicBezTo>
                <a:cubicBezTo>
                  <a:pt x="1" y="2941"/>
                  <a:pt x="13" y="3001"/>
                  <a:pt x="25" y="3060"/>
                </a:cubicBezTo>
                <a:lnTo>
                  <a:pt x="644" y="5215"/>
                </a:lnTo>
                <a:lnTo>
                  <a:pt x="25" y="7370"/>
                </a:lnTo>
                <a:cubicBezTo>
                  <a:pt x="13" y="7430"/>
                  <a:pt x="1" y="7477"/>
                  <a:pt x="1" y="7525"/>
                </a:cubicBezTo>
                <a:cubicBezTo>
                  <a:pt x="1" y="7882"/>
                  <a:pt x="263" y="8144"/>
                  <a:pt x="608" y="8144"/>
                </a:cubicBezTo>
                <a:lnTo>
                  <a:pt x="1453" y="8144"/>
                </a:lnTo>
                <a:cubicBezTo>
                  <a:pt x="1668" y="8144"/>
                  <a:pt x="1858" y="8037"/>
                  <a:pt x="1977" y="7882"/>
                </a:cubicBezTo>
                <a:lnTo>
                  <a:pt x="2751" y="6834"/>
                </a:lnTo>
                <a:lnTo>
                  <a:pt x="3835" y="6834"/>
                </a:lnTo>
                <a:lnTo>
                  <a:pt x="3049" y="9597"/>
                </a:lnTo>
                <a:cubicBezTo>
                  <a:pt x="2930" y="10001"/>
                  <a:pt x="3227" y="10418"/>
                  <a:pt x="3680" y="10418"/>
                </a:cubicBezTo>
                <a:lnTo>
                  <a:pt x="4811" y="10418"/>
                </a:lnTo>
                <a:cubicBezTo>
                  <a:pt x="5168" y="10418"/>
                  <a:pt x="5478" y="10240"/>
                  <a:pt x="5656" y="9930"/>
                </a:cubicBezTo>
                <a:lnTo>
                  <a:pt x="7430" y="6834"/>
                </a:lnTo>
                <a:lnTo>
                  <a:pt x="9466" y="6834"/>
                </a:lnTo>
                <a:cubicBezTo>
                  <a:pt x="9883" y="6834"/>
                  <a:pt x="10419" y="6680"/>
                  <a:pt x="10847" y="6418"/>
                </a:cubicBezTo>
                <a:cubicBezTo>
                  <a:pt x="11252" y="6168"/>
                  <a:pt x="11693" y="5763"/>
                  <a:pt x="11693" y="5215"/>
                </a:cubicBezTo>
                <a:cubicBezTo>
                  <a:pt x="11693" y="4929"/>
                  <a:pt x="11574" y="4691"/>
                  <a:pt x="11431" y="4501"/>
                </a:cubicBezTo>
                <a:cubicBezTo>
                  <a:pt x="11276" y="4310"/>
                  <a:pt x="11074" y="4144"/>
                  <a:pt x="10859" y="4013"/>
                </a:cubicBezTo>
                <a:cubicBezTo>
                  <a:pt x="10431" y="3739"/>
                  <a:pt x="9883" y="3584"/>
                  <a:pt x="9478" y="3584"/>
                </a:cubicBezTo>
                <a:lnTo>
                  <a:pt x="7430" y="3584"/>
                </a:lnTo>
                <a:lnTo>
                  <a:pt x="5668" y="500"/>
                </a:lnTo>
                <a:cubicBezTo>
                  <a:pt x="5490" y="203"/>
                  <a:pt x="5180" y="0"/>
                  <a:pt x="48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61"/>
          <p:cNvSpPr/>
          <p:nvPr/>
        </p:nvSpPr>
        <p:spPr>
          <a:xfrm>
            <a:off x="4912375" y="2870650"/>
            <a:ext cx="600730" cy="525642"/>
          </a:xfrm>
          <a:custGeom>
            <a:avLst/>
            <a:gdLst/>
            <a:ahLst/>
            <a:cxnLst/>
            <a:rect l="l" t="t" r="r" b="b"/>
            <a:pathLst>
              <a:path w="208768" h="182673" extrusionOk="0">
                <a:moveTo>
                  <a:pt x="52192" y="13049"/>
                </a:moveTo>
                <a:lnTo>
                  <a:pt x="52192" y="39145"/>
                </a:lnTo>
                <a:lnTo>
                  <a:pt x="13048" y="39145"/>
                </a:lnTo>
                <a:lnTo>
                  <a:pt x="13048" y="26097"/>
                </a:lnTo>
                <a:cubicBezTo>
                  <a:pt x="13048" y="18888"/>
                  <a:pt x="18887" y="13049"/>
                  <a:pt x="26096" y="13049"/>
                </a:cubicBezTo>
                <a:close/>
                <a:moveTo>
                  <a:pt x="182671" y="13049"/>
                </a:moveTo>
                <a:cubicBezTo>
                  <a:pt x="189880" y="13049"/>
                  <a:pt x="195719" y="18888"/>
                  <a:pt x="195719" y="26097"/>
                </a:cubicBezTo>
                <a:lnTo>
                  <a:pt x="195719" y="39145"/>
                </a:lnTo>
                <a:lnTo>
                  <a:pt x="65240" y="39145"/>
                </a:lnTo>
                <a:lnTo>
                  <a:pt x="65240" y="13049"/>
                </a:lnTo>
                <a:close/>
                <a:moveTo>
                  <a:pt x="195719" y="52193"/>
                </a:moveTo>
                <a:lnTo>
                  <a:pt x="195719" y="156576"/>
                </a:lnTo>
                <a:cubicBezTo>
                  <a:pt x="195719" y="163785"/>
                  <a:pt x="189880" y="169624"/>
                  <a:pt x="182671" y="169624"/>
                </a:cubicBezTo>
                <a:lnTo>
                  <a:pt x="26096" y="169624"/>
                </a:lnTo>
                <a:cubicBezTo>
                  <a:pt x="18887" y="169624"/>
                  <a:pt x="13048" y="163785"/>
                  <a:pt x="13048" y="156576"/>
                </a:cubicBezTo>
                <a:lnTo>
                  <a:pt x="13048" y="52193"/>
                </a:lnTo>
                <a:close/>
                <a:moveTo>
                  <a:pt x="26096" y="1"/>
                </a:moveTo>
                <a:cubicBezTo>
                  <a:pt x="11678" y="1"/>
                  <a:pt x="0" y="11679"/>
                  <a:pt x="0" y="26097"/>
                </a:cubicBezTo>
                <a:lnTo>
                  <a:pt x="0" y="156576"/>
                </a:lnTo>
                <a:cubicBezTo>
                  <a:pt x="0" y="170962"/>
                  <a:pt x="11678" y="182672"/>
                  <a:pt x="26096" y="182672"/>
                </a:cubicBezTo>
                <a:lnTo>
                  <a:pt x="182671" y="182672"/>
                </a:lnTo>
                <a:cubicBezTo>
                  <a:pt x="197057" y="182672"/>
                  <a:pt x="208767" y="170962"/>
                  <a:pt x="208767" y="156576"/>
                </a:cubicBezTo>
                <a:lnTo>
                  <a:pt x="208767" y="26097"/>
                </a:lnTo>
                <a:cubicBezTo>
                  <a:pt x="208767" y="11679"/>
                  <a:pt x="197057" y="1"/>
                  <a:pt x="18267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8" name="Google Shape;3098;p161"/>
          <p:cNvGrpSpPr/>
          <p:nvPr/>
        </p:nvGrpSpPr>
        <p:grpSpPr>
          <a:xfrm>
            <a:off x="6046911" y="2818830"/>
            <a:ext cx="645465" cy="634655"/>
            <a:chOff x="1169400" y="238125"/>
            <a:chExt cx="5308100" cy="5219200"/>
          </a:xfrm>
        </p:grpSpPr>
        <p:sp>
          <p:nvSpPr>
            <p:cNvPr id="3099" name="Google Shape;3099;p161"/>
            <p:cNvSpPr/>
            <p:nvPr/>
          </p:nvSpPr>
          <p:spPr>
            <a:xfrm>
              <a:off x="1169400" y="238125"/>
              <a:ext cx="5308100" cy="5219200"/>
            </a:xfrm>
            <a:custGeom>
              <a:avLst/>
              <a:gdLst/>
              <a:ahLst/>
              <a:cxnLst/>
              <a:rect l="l" t="t" r="r" b="b"/>
              <a:pathLst>
                <a:path w="212324" h="208768" extrusionOk="0">
                  <a:moveTo>
                    <a:pt x="82431" y="0"/>
                  </a:moveTo>
                  <a:cubicBezTo>
                    <a:pt x="39830" y="0"/>
                    <a:pt x="2578" y="32652"/>
                    <a:pt x="947" y="75221"/>
                  </a:cubicBezTo>
                  <a:cubicBezTo>
                    <a:pt x="1" y="99654"/>
                    <a:pt x="10276" y="121542"/>
                    <a:pt x="26945" y="136547"/>
                  </a:cubicBezTo>
                  <a:lnTo>
                    <a:pt x="26586" y="202243"/>
                  </a:lnTo>
                  <a:cubicBezTo>
                    <a:pt x="26586" y="205831"/>
                    <a:pt x="29522" y="208767"/>
                    <a:pt x="33110" y="208767"/>
                  </a:cubicBezTo>
                  <a:cubicBezTo>
                    <a:pt x="36698" y="208767"/>
                    <a:pt x="39243" y="205831"/>
                    <a:pt x="39243" y="202243"/>
                  </a:cubicBezTo>
                  <a:lnTo>
                    <a:pt x="39243" y="130675"/>
                  </a:lnTo>
                  <a:lnTo>
                    <a:pt x="35687" y="126826"/>
                  </a:lnTo>
                  <a:cubicBezTo>
                    <a:pt x="21139" y="113778"/>
                    <a:pt x="13212" y="95185"/>
                    <a:pt x="13962" y="75711"/>
                  </a:cubicBezTo>
                  <a:cubicBezTo>
                    <a:pt x="15300" y="41199"/>
                    <a:pt x="45962" y="13048"/>
                    <a:pt x="82040" y="13048"/>
                  </a:cubicBezTo>
                  <a:lnTo>
                    <a:pt x="108984" y="13048"/>
                  </a:lnTo>
                  <a:cubicBezTo>
                    <a:pt x="132274" y="13048"/>
                    <a:pt x="154195" y="24432"/>
                    <a:pt x="167667" y="43482"/>
                  </a:cubicBezTo>
                  <a:cubicBezTo>
                    <a:pt x="172756" y="50757"/>
                    <a:pt x="179117" y="70687"/>
                    <a:pt x="184956" y="86736"/>
                  </a:cubicBezTo>
                  <a:cubicBezTo>
                    <a:pt x="189261" y="98479"/>
                    <a:pt x="193013" y="109472"/>
                    <a:pt x="196209" y="117432"/>
                  </a:cubicBezTo>
                  <a:lnTo>
                    <a:pt x="176996" y="117432"/>
                  </a:lnTo>
                  <a:cubicBezTo>
                    <a:pt x="173408" y="117432"/>
                    <a:pt x="170472" y="120367"/>
                    <a:pt x="170472" y="123955"/>
                  </a:cubicBezTo>
                  <a:lnTo>
                    <a:pt x="170472" y="156575"/>
                  </a:lnTo>
                  <a:cubicBezTo>
                    <a:pt x="170472" y="163752"/>
                    <a:pt x="164601" y="169623"/>
                    <a:pt x="157424" y="169623"/>
                  </a:cubicBezTo>
                  <a:lnTo>
                    <a:pt x="124804" y="169623"/>
                  </a:lnTo>
                  <a:cubicBezTo>
                    <a:pt x="121216" y="169623"/>
                    <a:pt x="118281" y="172526"/>
                    <a:pt x="118281" y="176147"/>
                  </a:cubicBezTo>
                  <a:lnTo>
                    <a:pt x="117922" y="202243"/>
                  </a:lnTo>
                  <a:cubicBezTo>
                    <a:pt x="117922" y="205831"/>
                    <a:pt x="120857" y="208767"/>
                    <a:pt x="124087" y="208767"/>
                  </a:cubicBezTo>
                  <a:cubicBezTo>
                    <a:pt x="127675" y="208767"/>
                    <a:pt x="130611" y="205831"/>
                    <a:pt x="130611" y="202243"/>
                  </a:cubicBezTo>
                  <a:lnTo>
                    <a:pt x="130611" y="182671"/>
                  </a:lnTo>
                  <a:lnTo>
                    <a:pt x="156707" y="182671"/>
                  </a:lnTo>
                  <a:cubicBezTo>
                    <a:pt x="171092" y="182671"/>
                    <a:pt x="182411" y="170961"/>
                    <a:pt x="182411" y="156934"/>
                  </a:cubicBezTo>
                  <a:lnTo>
                    <a:pt x="182411" y="130479"/>
                  </a:lnTo>
                  <a:lnTo>
                    <a:pt x="195100" y="130479"/>
                  </a:lnTo>
                  <a:cubicBezTo>
                    <a:pt x="205995" y="130479"/>
                    <a:pt x="212324" y="120726"/>
                    <a:pt x="208474" y="112147"/>
                  </a:cubicBezTo>
                  <a:cubicBezTo>
                    <a:pt x="199928" y="92934"/>
                    <a:pt x="188707" y="50235"/>
                    <a:pt x="178660" y="35947"/>
                  </a:cubicBezTo>
                  <a:cubicBezTo>
                    <a:pt x="162970" y="13700"/>
                    <a:pt x="137233" y="0"/>
                    <a:pt x="1093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61"/>
            <p:cNvSpPr/>
            <p:nvPr/>
          </p:nvSpPr>
          <p:spPr>
            <a:xfrm>
              <a:off x="2083575" y="803250"/>
              <a:ext cx="2587600" cy="2633275"/>
            </a:xfrm>
            <a:custGeom>
              <a:avLst/>
              <a:gdLst/>
              <a:ahLst/>
              <a:cxnLst/>
              <a:rect l="l" t="t" r="r" b="b"/>
              <a:pathLst>
                <a:path w="103504" h="105331" extrusionOk="0">
                  <a:moveTo>
                    <a:pt x="59336" y="9852"/>
                  </a:moveTo>
                  <a:lnTo>
                    <a:pt x="62109" y="21301"/>
                  </a:lnTo>
                  <a:lnTo>
                    <a:pt x="64425" y="22280"/>
                  </a:lnTo>
                  <a:cubicBezTo>
                    <a:pt x="67035" y="23389"/>
                    <a:pt x="69481" y="24824"/>
                    <a:pt x="71667" y="26488"/>
                  </a:cubicBezTo>
                  <a:lnTo>
                    <a:pt x="73689" y="27988"/>
                  </a:lnTo>
                  <a:lnTo>
                    <a:pt x="85008" y="24661"/>
                  </a:lnTo>
                  <a:lnTo>
                    <a:pt x="92641" y="37872"/>
                  </a:lnTo>
                  <a:lnTo>
                    <a:pt x="84127" y="45962"/>
                  </a:lnTo>
                  <a:lnTo>
                    <a:pt x="84454" y="48474"/>
                  </a:lnTo>
                  <a:cubicBezTo>
                    <a:pt x="84649" y="49844"/>
                    <a:pt x="84715" y="51246"/>
                    <a:pt x="84715" y="52649"/>
                  </a:cubicBezTo>
                  <a:cubicBezTo>
                    <a:pt x="84715" y="54084"/>
                    <a:pt x="84649" y="55487"/>
                    <a:pt x="84454" y="56857"/>
                  </a:cubicBezTo>
                  <a:lnTo>
                    <a:pt x="84127" y="59336"/>
                  </a:lnTo>
                  <a:lnTo>
                    <a:pt x="92641" y="67458"/>
                  </a:lnTo>
                  <a:lnTo>
                    <a:pt x="85008" y="80669"/>
                  </a:lnTo>
                  <a:lnTo>
                    <a:pt x="73689" y="77342"/>
                  </a:lnTo>
                  <a:lnTo>
                    <a:pt x="71699" y="78843"/>
                  </a:lnTo>
                  <a:cubicBezTo>
                    <a:pt x="69481" y="80506"/>
                    <a:pt x="67035" y="81942"/>
                    <a:pt x="64425" y="83051"/>
                  </a:cubicBezTo>
                  <a:lnTo>
                    <a:pt x="62109" y="84029"/>
                  </a:lnTo>
                  <a:lnTo>
                    <a:pt x="59336" y="95479"/>
                  </a:lnTo>
                  <a:lnTo>
                    <a:pt x="44070" y="95479"/>
                  </a:lnTo>
                  <a:lnTo>
                    <a:pt x="41298" y="84029"/>
                  </a:lnTo>
                  <a:lnTo>
                    <a:pt x="38981" y="83051"/>
                  </a:lnTo>
                  <a:cubicBezTo>
                    <a:pt x="36372" y="81942"/>
                    <a:pt x="33925" y="80506"/>
                    <a:pt x="31740" y="78843"/>
                  </a:cubicBezTo>
                  <a:lnTo>
                    <a:pt x="29717" y="77342"/>
                  </a:lnTo>
                  <a:lnTo>
                    <a:pt x="18431" y="80669"/>
                  </a:lnTo>
                  <a:lnTo>
                    <a:pt x="10798" y="67458"/>
                  </a:lnTo>
                  <a:lnTo>
                    <a:pt x="19344" y="59336"/>
                  </a:lnTo>
                  <a:lnTo>
                    <a:pt x="18986" y="56857"/>
                  </a:lnTo>
                  <a:cubicBezTo>
                    <a:pt x="18822" y="55487"/>
                    <a:pt x="18757" y="54084"/>
                    <a:pt x="18757" y="52649"/>
                  </a:cubicBezTo>
                  <a:cubicBezTo>
                    <a:pt x="18757" y="51246"/>
                    <a:pt x="18822" y="49844"/>
                    <a:pt x="18986" y="48474"/>
                  </a:cubicBezTo>
                  <a:lnTo>
                    <a:pt x="19344" y="45962"/>
                  </a:lnTo>
                  <a:lnTo>
                    <a:pt x="10798" y="37872"/>
                  </a:lnTo>
                  <a:lnTo>
                    <a:pt x="18431" y="24661"/>
                  </a:lnTo>
                  <a:lnTo>
                    <a:pt x="29717" y="27988"/>
                  </a:lnTo>
                  <a:lnTo>
                    <a:pt x="31707" y="26488"/>
                  </a:lnTo>
                  <a:cubicBezTo>
                    <a:pt x="33925" y="24824"/>
                    <a:pt x="36372" y="23389"/>
                    <a:pt x="38981" y="22280"/>
                  </a:cubicBezTo>
                  <a:lnTo>
                    <a:pt x="41298" y="21301"/>
                  </a:lnTo>
                  <a:lnTo>
                    <a:pt x="44070" y="9852"/>
                  </a:lnTo>
                  <a:close/>
                  <a:moveTo>
                    <a:pt x="44135" y="1"/>
                  </a:moveTo>
                  <a:cubicBezTo>
                    <a:pt x="39569" y="1"/>
                    <a:pt x="35589" y="3132"/>
                    <a:pt x="34513" y="7536"/>
                  </a:cubicBezTo>
                  <a:lnTo>
                    <a:pt x="32914" y="14223"/>
                  </a:lnTo>
                  <a:cubicBezTo>
                    <a:pt x="31153" y="15071"/>
                    <a:pt x="29489" y="16050"/>
                    <a:pt x="27891" y="17126"/>
                  </a:cubicBezTo>
                  <a:lnTo>
                    <a:pt x="21073" y="15169"/>
                  </a:lnTo>
                  <a:cubicBezTo>
                    <a:pt x="20180" y="14890"/>
                    <a:pt x="19262" y="14755"/>
                    <a:pt x="18350" y="14755"/>
                  </a:cubicBezTo>
                  <a:cubicBezTo>
                    <a:pt x="14998" y="14755"/>
                    <a:pt x="11712" y="16568"/>
                    <a:pt x="9917" y="19670"/>
                  </a:cubicBezTo>
                  <a:lnTo>
                    <a:pt x="2284" y="32881"/>
                  </a:lnTo>
                  <a:cubicBezTo>
                    <a:pt x="1" y="36828"/>
                    <a:pt x="751" y="41852"/>
                    <a:pt x="4046" y="45016"/>
                  </a:cubicBezTo>
                  <a:lnTo>
                    <a:pt x="9004" y="49550"/>
                  </a:lnTo>
                  <a:cubicBezTo>
                    <a:pt x="8939" y="50724"/>
                    <a:pt x="8939" y="51638"/>
                    <a:pt x="8939" y="52453"/>
                  </a:cubicBezTo>
                  <a:cubicBezTo>
                    <a:pt x="8939" y="53595"/>
                    <a:pt x="8971" y="54574"/>
                    <a:pt x="9004" y="55520"/>
                  </a:cubicBezTo>
                  <a:lnTo>
                    <a:pt x="4046" y="60282"/>
                  </a:lnTo>
                  <a:cubicBezTo>
                    <a:pt x="751" y="63414"/>
                    <a:pt x="1" y="68437"/>
                    <a:pt x="2284" y="72384"/>
                  </a:cubicBezTo>
                  <a:lnTo>
                    <a:pt x="9917" y="85595"/>
                  </a:lnTo>
                  <a:cubicBezTo>
                    <a:pt x="11720" y="88738"/>
                    <a:pt x="15029" y="90558"/>
                    <a:pt x="18397" y="90558"/>
                  </a:cubicBezTo>
                  <a:cubicBezTo>
                    <a:pt x="19294" y="90558"/>
                    <a:pt x="20195" y="90429"/>
                    <a:pt x="21073" y="90162"/>
                  </a:cubicBezTo>
                  <a:lnTo>
                    <a:pt x="27891" y="88205"/>
                  </a:lnTo>
                  <a:cubicBezTo>
                    <a:pt x="29489" y="89281"/>
                    <a:pt x="31153" y="90260"/>
                    <a:pt x="32914" y="91108"/>
                  </a:cubicBezTo>
                  <a:lnTo>
                    <a:pt x="34513" y="97795"/>
                  </a:lnTo>
                  <a:cubicBezTo>
                    <a:pt x="35556" y="102199"/>
                    <a:pt x="39569" y="105330"/>
                    <a:pt x="44135" y="105330"/>
                  </a:cubicBezTo>
                  <a:lnTo>
                    <a:pt x="59369" y="105330"/>
                  </a:lnTo>
                  <a:cubicBezTo>
                    <a:pt x="63936" y="105330"/>
                    <a:pt x="67883" y="102199"/>
                    <a:pt x="68992" y="97795"/>
                  </a:cubicBezTo>
                  <a:lnTo>
                    <a:pt x="70590" y="91108"/>
                  </a:lnTo>
                  <a:cubicBezTo>
                    <a:pt x="72352" y="90260"/>
                    <a:pt x="74015" y="89281"/>
                    <a:pt x="75614" y="88205"/>
                  </a:cubicBezTo>
                  <a:lnTo>
                    <a:pt x="82203" y="90162"/>
                  </a:lnTo>
                  <a:cubicBezTo>
                    <a:pt x="83114" y="90418"/>
                    <a:pt x="84038" y="90542"/>
                    <a:pt x="84951" y="90542"/>
                  </a:cubicBezTo>
                  <a:cubicBezTo>
                    <a:pt x="88448" y="90542"/>
                    <a:pt x="91776" y="88725"/>
                    <a:pt x="93587" y="85595"/>
                  </a:cubicBezTo>
                  <a:lnTo>
                    <a:pt x="101220" y="72384"/>
                  </a:lnTo>
                  <a:cubicBezTo>
                    <a:pt x="103504" y="68437"/>
                    <a:pt x="102753" y="63414"/>
                    <a:pt x="99459" y="60282"/>
                  </a:cubicBezTo>
                  <a:lnTo>
                    <a:pt x="94435" y="55520"/>
                  </a:lnTo>
                  <a:cubicBezTo>
                    <a:pt x="94501" y="54574"/>
                    <a:pt x="94566" y="53595"/>
                    <a:pt x="94566" y="52616"/>
                  </a:cubicBezTo>
                  <a:cubicBezTo>
                    <a:pt x="94566" y="51638"/>
                    <a:pt x="94501" y="50724"/>
                    <a:pt x="94435" y="49583"/>
                  </a:cubicBezTo>
                  <a:lnTo>
                    <a:pt x="99459" y="45016"/>
                  </a:lnTo>
                  <a:cubicBezTo>
                    <a:pt x="102753" y="41852"/>
                    <a:pt x="103438" y="36861"/>
                    <a:pt x="101220" y="32881"/>
                  </a:cubicBezTo>
                  <a:lnTo>
                    <a:pt x="93587" y="19670"/>
                  </a:lnTo>
                  <a:cubicBezTo>
                    <a:pt x="91792" y="16568"/>
                    <a:pt x="88506" y="14755"/>
                    <a:pt x="85043" y="14755"/>
                  </a:cubicBezTo>
                  <a:cubicBezTo>
                    <a:pt x="84101" y="14755"/>
                    <a:pt x="83145" y="14890"/>
                    <a:pt x="82203" y="15169"/>
                  </a:cubicBezTo>
                  <a:lnTo>
                    <a:pt x="75614" y="17126"/>
                  </a:lnTo>
                  <a:cubicBezTo>
                    <a:pt x="74015" y="16050"/>
                    <a:pt x="72352" y="15071"/>
                    <a:pt x="70590" y="14223"/>
                  </a:cubicBezTo>
                  <a:lnTo>
                    <a:pt x="68992" y="7536"/>
                  </a:lnTo>
                  <a:cubicBezTo>
                    <a:pt x="67948" y="3099"/>
                    <a:pt x="63936" y="1"/>
                    <a:pt x="593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61"/>
            <p:cNvSpPr/>
            <p:nvPr/>
          </p:nvSpPr>
          <p:spPr>
            <a:xfrm>
              <a:off x="2883575" y="1625275"/>
              <a:ext cx="988425" cy="986775"/>
            </a:xfrm>
            <a:custGeom>
              <a:avLst/>
              <a:gdLst/>
              <a:ahLst/>
              <a:cxnLst/>
              <a:rect l="l" t="t" r="r" b="b"/>
              <a:pathLst>
                <a:path w="39537" h="39471" extrusionOk="0">
                  <a:moveTo>
                    <a:pt x="19736" y="9917"/>
                  </a:moveTo>
                  <a:cubicBezTo>
                    <a:pt x="25216" y="9917"/>
                    <a:pt x="29620" y="14321"/>
                    <a:pt x="29620" y="19801"/>
                  </a:cubicBezTo>
                  <a:cubicBezTo>
                    <a:pt x="29620" y="25248"/>
                    <a:pt x="25216" y="29652"/>
                    <a:pt x="19736" y="29652"/>
                  </a:cubicBezTo>
                  <a:cubicBezTo>
                    <a:pt x="14288" y="29652"/>
                    <a:pt x="9885" y="25248"/>
                    <a:pt x="9885" y="19801"/>
                  </a:cubicBezTo>
                  <a:cubicBezTo>
                    <a:pt x="9885" y="14321"/>
                    <a:pt x="14288" y="9917"/>
                    <a:pt x="19736" y="9917"/>
                  </a:cubicBezTo>
                  <a:close/>
                  <a:moveTo>
                    <a:pt x="19736" y="0"/>
                  </a:moveTo>
                  <a:cubicBezTo>
                    <a:pt x="8645" y="0"/>
                    <a:pt x="1" y="8645"/>
                    <a:pt x="1" y="19735"/>
                  </a:cubicBezTo>
                  <a:cubicBezTo>
                    <a:pt x="1" y="30630"/>
                    <a:pt x="8645" y="39470"/>
                    <a:pt x="19736" y="39470"/>
                  </a:cubicBezTo>
                  <a:cubicBezTo>
                    <a:pt x="30631" y="39470"/>
                    <a:pt x="39471" y="30630"/>
                    <a:pt x="39471" y="19735"/>
                  </a:cubicBezTo>
                  <a:cubicBezTo>
                    <a:pt x="39536" y="8710"/>
                    <a:pt x="30664" y="0"/>
                    <a:pt x="197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2" name="Google Shape;3102;p161"/>
          <p:cNvSpPr/>
          <p:nvPr/>
        </p:nvSpPr>
        <p:spPr>
          <a:xfrm>
            <a:off x="6969125" y="2804737"/>
            <a:ext cx="649203" cy="628017"/>
          </a:xfrm>
          <a:custGeom>
            <a:avLst/>
            <a:gdLst/>
            <a:ahLst/>
            <a:cxnLst/>
            <a:rect l="l" t="t" r="r" b="b"/>
            <a:pathLst>
              <a:path w="94636" h="93074" extrusionOk="0">
                <a:moveTo>
                  <a:pt x="53779" y="23295"/>
                </a:moveTo>
                <a:cubicBezTo>
                  <a:pt x="54743" y="23295"/>
                  <a:pt x="55742" y="23584"/>
                  <a:pt x="56655" y="24336"/>
                </a:cubicBezTo>
                <a:cubicBezTo>
                  <a:pt x="59274" y="26532"/>
                  <a:pt x="58894" y="30102"/>
                  <a:pt x="57056" y="31982"/>
                </a:cubicBezTo>
                <a:lnTo>
                  <a:pt x="43960" y="45185"/>
                </a:lnTo>
                <a:lnTo>
                  <a:pt x="30905" y="31982"/>
                </a:lnTo>
                <a:cubicBezTo>
                  <a:pt x="29025" y="30102"/>
                  <a:pt x="28666" y="26532"/>
                  <a:pt x="31285" y="24336"/>
                </a:cubicBezTo>
                <a:cubicBezTo>
                  <a:pt x="32182" y="23591"/>
                  <a:pt x="33167" y="23305"/>
                  <a:pt x="34122" y="23305"/>
                </a:cubicBezTo>
                <a:cubicBezTo>
                  <a:pt x="35821" y="23305"/>
                  <a:pt x="37425" y="24208"/>
                  <a:pt x="38277" y="25033"/>
                </a:cubicBezTo>
                <a:lnTo>
                  <a:pt x="43981" y="30821"/>
                </a:lnTo>
                <a:lnTo>
                  <a:pt x="49684" y="25033"/>
                </a:lnTo>
                <a:cubicBezTo>
                  <a:pt x="50505" y="24185"/>
                  <a:pt x="52088" y="23295"/>
                  <a:pt x="53779" y="23295"/>
                </a:cubicBezTo>
                <a:close/>
                <a:moveTo>
                  <a:pt x="33967" y="17474"/>
                </a:moveTo>
                <a:cubicBezTo>
                  <a:pt x="31060" y="17474"/>
                  <a:pt x="28830" y="18800"/>
                  <a:pt x="27546" y="19878"/>
                </a:cubicBezTo>
                <a:cubicBezTo>
                  <a:pt x="22561" y="24082"/>
                  <a:pt x="22308" y="31539"/>
                  <a:pt x="26786" y="36059"/>
                </a:cubicBezTo>
                <a:lnTo>
                  <a:pt x="42164" y="51628"/>
                </a:lnTo>
                <a:cubicBezTo>
                  <a:pt x="42661" y="52124"/>
                  <a:pt x="43305" y="52372"/>
                  <a:pt x="43952" y="52372"/>
                </a:cubicBezTo>
                <a:cubicBezTo>
                  <a:pt x="44599" y="52372"/>
                  <a:pt x="45248" y="52124"/>
                  <a:pt x="45755" y="51628"/>
                </a:cubicBezTo>
                <a:lnTo>
                  <a:pt x="61154" y="36059"/>
                </a:lnTo>
                <a:cubicBezTo>
                  <a:pt x="65633" y="31539"/>
                  <a:pt x="65379" y="24082"/>
                  <a:pt x="60331" y="19878"/>
                </a:cubicBezTo>
                <a:cubicBezTo>
                  <a:pt x="59047" y="18800"/>
                  <a:pt x="56823" y="17474"/>
                  <a:pt x="53924" y="17474"/>
                </a:cubicBezTo>
                <a:cubicBezTo>
                  <a:pt x="51144" y="17474"/>
                  <a:pt x="47744" y="18693"/>
                  <a:pt x="43960" y="22519"/>
                </a:cubicBezTo>
                <a:cubicBezTo>
                  <a:pt x="40165" y="18693"/>
                  <a:pt x="36755" y="17474"/>
                  <a:pt x="33967" y="17474"/>
                </a:cubicBezTo>
                <a:close/>
                <a:moveTo>
                  <a:pt x="36756" y="1"/>
                </a:moveTo>
                <a:cubicBezTo>
                  <a:pt x="17766" y="1"/>
                  <a:pt x="1163" y="14576"/>
                  <a:pt x="423" y="33525"/>
                </a:cubicBezTo>
                <a:cubicBezTo>
                  <a:pt x="1" y="44403"/>
                  <a:pt x="4585" y="54184"/>
                  <a:pt x="11999" y="60859"/>
                </a:cubicBezTo>
                <a:lnTo>
                  <a:pt x="11851" y="90137"/>
                </a:lnTo>
                <a:cubicBezTo>
                  <a:pt x="11851" y="91742"/>
                  <a:pt x="13140" y="93052"/>
                  <a:pt x="14745" y="93052"/>
                </a:cubicBezTo>
                <a:cubicBezTo>
                  <a:pt x="16372" y="93052"/>
                  <a:pt x="17491" y="91742"/>
                  <a:pt x="17491" y="90137"/>
                </a:cubicBezTo>
                <a:lnTo>
                  <a:pt x="17491" y="58240"/>
                </a:lnTo>
                <a:lnTo>
                  <a:pt x="15886" y="56529"/>
                </a:lnTo>
                <a:cubicBezTo>
                  <a:pt x="9422" y="50719"/>
                  <a:pt x="5873" y="42418"/>
                  <a:pt x="6232" y="33757"/>
                </a:cubicBezTo>
                <a:cubicBezTo>
                  <a:pt x="6803" y="18379"/>
                  <a:pt x="20491" y="5831"/>
                  <a:pt x="36566" y="5831"/>
                </a:cubicBezTo>
                <a:lnTo>
                  <a:pt x="48586" y="5831"/>
                </a:lnTo>
                <a:cubicBezTo>
                  <a:pt x="58958" y="5831"/>
                  <a:pt x="68717" y="10901"/>
                  <a:pt x="74716" y="19393"/>
                </a:cubicBezTo>
                <a:cubicBezTo>
                  <a:pt x="76997" y="22646"/>
                  <a:pt x="79849" y="31518"/>
                  <a:pt x="82426" y="38679"/>
                </a:cubicBezTo>
                <a:cubicBezTo>
                  <a:pt x="84348" y="43896"/>
                  <a:pt x="86017" y="48818"/>
                  <a:pt x="87454" y="52346"/>
                </a:cubicBezTo>
                <a:lnTo>
                  <a:pt x="78899" y="52346"/>
                </a:lnTo>
                <a:cubicBezTo>
                  <a:pt x="77272" y="52346"/>
                  <a:pt x="75983" y="53656"/>
                  <a:pt x="75983" y="55261"/>
                </a:cubicBezTo>
                <a:lnTo>
                  <a:pt x="75983" y="69816"/>
                </a:lnTo>
                <a:cubicBezTo>
                  <a:pt x="75983" y="73005"/>
                  <a:pt x="73364" y="75625"/>
                  <a:pt x="70174" y="75625"/>
                </a:cubicBezTo>
                <a:lnTo>
                  <a:pt x="55620" y="75625"/>
                </a:lnTo>
                <a:cubicBezTo>
                  <a:pt x="54015" y="75625"/>
                  <a:pt x="52874" y="76913"/>
                  <a:pt x="52726" y="78519"/>
                </a:cubicBezTo>
                <a:lnTo>
                  <a:pt x="52557" y="90179"/>
                </a:lnTo>
                <a:cubicBezTo>
                  <a:pt x="52557" y="91785"/>
                  <a:pt x="53867" y="93073"/>
                  <a:pt x="55303" y="93073"/>
                </a:cubicBezTo>
                <a:cubicBezTo>
                  <a:pt x="56930" y="93073"/>
                  <a:pt x="58218" y="91785"/>
                  <a:pt x="58218" y="90179"/>
                </a:cubicBezTo>
                <a:lnTo>
                  <a:pt x="58218" y="81455"/>
                </a:lnTo>
                <a:lnTo>
                  <a:pt x="69836" y="81455"/>
                </a:lnTo>
                <a:cubicBezTo>
                  <a:pt x="76258" y="81455"/>
                  <a:pt x="81286" y="76258"/>
                  <a:pt x="81286" y="70006"/>
                </a:cubicBezTo>
                <a:lnTo>
                  <a:pt x="81286" y="58197"/>
                </a:lnTo>
                <a:lnTo>
                  <a:pt x="86947" y="58197"/>
                </a:lnTo>
                <a:cubicBezTo>
                  <a:pt x="91805" y="58197"/>
                  <a:pt x="94636" y="53867"/>
                  <a:pt x="92904" y="49980"/>
                </a:cubicBezTo>
                <a:cubicBezTo>
                  <a:pt x="89101" y="41404"/>
                  <a:pt x="84095" y="22392"/>
                  <a:pt x="79638" y="16013"/>
                </a:cubicBezTo>
                <a:cubicBezTo>
                  <a:pt x="72625" y="6084"/>
                  <a:pt x="61176" y="1"/>
                  <a:pt x="487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46"/>
        <p:cNvGrpSpPr/>
        <p:nvPr/>
      </p:nvGrpSpPr>
      <p:grpSpPr>
        <a:xfrm>
          <a:off x="0" y="0"/>
          <a:ext cx="0" cy="0"/>
          <a:chOff x="0" y="0"/>
          <a:chExt cx="0" cy="0"/>
        </a:xfrm>
      </p:grpSpPr>
      <p:sp>
        <p:nvSpPr>
          <p:cNvPr id="1547" name="Google Shape;1547;p98"/>
          <p:cNvSpPr txBox="1"/>
          <p:nvPr/>
        </p:nvSpPr>
        <p:spPr>
          <a:xfrm>
            <a:off x="738000" y="731400"/>
            <a:ext cx="16230600" cy="787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4500">
                <a:solidFill>
                  <a:schemeClr val="dk2"/>
                </a:solidFill>
                <a:latin typeface="Libre Franklin Light"/>
                <a:ea typeface="Libre Franklin Light"/>
                <a:cs typeface="Libre Franklin Light"/>
                <a:sym typeface="Libre Franklin Light"/>
              </a:rPr>
              <a:t>Types of slides and how to use them - </a:t>
            </a:r>
            <a:r>
              <a:rPr lang="en" sz="4500" b="1">
                <a:solidFill>
                  <a:schemeClr val="dk2"/>
                </a:solidFill>
                <a:latin typeface="Libre Franklin"/>
                <a:ea typeface="Libre Franklin"/>
                <a:cs typeface="Libre Franklin"/>
                <a:sym typeface="Libre Franklin"/>
              </a:rPr>
              <a:t>Chapter Covers</a:t>
            </a:r>
            <a:endParaRPr sz="4500" b="1">
              <a:solidFill>
                <a:schemeClr val="dk2"/>
              </a:solidFill>
              <a:latin typeface="Libre Franklin"/>
              <a:ea typeface="Libre Franklin"/>
              <a:cs typeface="Libre Franklin"/>
              <a:sym typeface="Libre Franklin"/>
            </a:endParaRPr>
          </a:p>
        </p:txBody>
      </p:sp>
      <p:sp>
        <p:nvSpPr>
          <p:cNvPr id="1548" name="Google Shape;1548;p98"/>
          <p:cNvSpPr txBox="1"/>
          <p:nvPr/>
        </p:nvSpPr>
        <p:spPr>
          <a:xfrm>
            <a:off x="738000" y="1591113"/>
            <a:ext cx="16816200" cy="558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400">
                <a:solidFill>
                  <a:schemeClr val="dk1"/>
                </a:solidFill>
                <a:latin typeface="Libre Franklin Light"/>
                <a:ea typeface="Libre Franklin Light"/>
                <a:cs typeface="Libre Franklin Light"/>
                <a:sym typeface="Libre Franklin Light"/>
              </a:rPr>
              <a:t>This template has two types of chapter covers, each with different background and color combinations. </a:t>
            </a:r>
            <a:endParaRPr sz="2400">
              <a:solidFill>
                <a:schemeClr val="dk1"/>
              </a:solidFill>
              <a:latin typeface="Libre Franklin Light"/>
              <a:ea typeface="Libre Franklin Light"/>
              <a:cs typeface="Libre Franklin Light"/>
              <a:sym typeface="Libre Franklin Light"/>
            </a:endParaRPr>
          </a:p>
        </p:txBody>
      </p:sp>
      <p:sp>
        <p:nvSpPr>
          <p:cNvPr id="1549" name="Google Shape;1549;p98"/>
          <p:cNvSpPr txBox="1"/>
          <p:nvPr/>
        </p:nvSpPr>
        <p:spPr>
          <a:xfrm>
            <a:off x="738000" y="2221625"/>
            <a:ext cx="4522200" cy="22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Solid colors</a:t>
            </a:r>
            <a:endParaRPr sz="1600" b="1">
              <a:solidFill>
                <a:schemeClr val="dk2"/>
              </a:solidFill>
              <a:latin typeface="Libre Franklin"/>
              <a:ea typeface="Libre Franklin"/>
              <a:cs typeface="Libre Franklin"/>
              <a:sym typeface="Libre Franklin"/>
            </a:endParaRPr>
          </a:p>
          <a:p>
            <a:pPr marL="0" lvl="0" indent="0" algn="l" rtl="0">
              <a:lnSpc>
                <a:spcPct val="100000"/>
              </a:lnSpc>
              <a:spcBef>
                <a:spcPts val="0"/>
              </a:spcBef>
              <a:spcAft>
                <a:spcPts val="0"/>
              </a:spcAft>
              <a:buNone/>
            </a:pPr>
            <a:r>
              <a:rPr lang="en" sz="1600">
                <a:solidFill>
                  <a:schemeClr val="dk1"/>
                </a:solidFill>
                <a:latin typeface="Libre Franklin Light"/>
                <a:ea typeface="Libre Franklin Light"/>
                <a:cs typeface="Libre Franklin Light"/>
                <a:sym typeface="Libre Franklin Light"/>
              </a:rPr>
              <a:t>When creating your deck, select either the solid color or the gradient color and stick to it.</a:t>
            </a:r>
            <a:endParaRPr sz="1600">
              <a:solidFill>
                <a:schemeClr val="dk1"/>
              </a:solidFill>
              <a:latin typeface="Libre Franklin Light"/>
              <a:ea typeface="Libre Franklin Light"/>
              <a:cs typeface="Libre Franklin Light"/>
              <a:sym typeface="Libre Franklin Light"/>
            </a:endParaRPr>
          </a:p>
          <a:p>
            <a:pPr marL="0" lvl="0" indent="0" algn="l" rtl="0">
              <a:lnSpc>
                <a:spcPct val="100000"/>
              </a:lnSpc>
              <a:spcBef>
                <a:spcPts val="0"/>
              </a:spcBef>
              <a:spcAft>
                <a:spcPts val="0"/>
              </a:spcAft>
              <a:buNone/>
            </a:pPr>
            <a:r>
              <a:rPr lang="en" sz="1600">
                <a:solidFill>
                  <a:schemeClr val="dk1"/>
                </a:solidFill>
                <a:latin typeface="Libre Franklin Light"/>
                <a:ea typeface="Libre Franklin Light"/>
                <a:cs typeface="Libre Franklin Light"/>
                <a:sym typeface="Libre Franklin Light"/>
              </a:rPr>
              <a:t>Avoid alternating colors, and do so only if there’s a need to differentiate between two completely different subjects, or panel speakers, for example.</a:t>
            </a:r>
            <a:endParaRPr sz="1600">
              <a:solidFill>
                <a:schemeClr val="dk1"/>
              </a:solidFill>
              <a:latin typeface="Libre Franklin Light"/>
              <a:ea typeface="Libre Franklin Light"/>
              <a:cs typeface="Libre Franklin Light"/>
              <a:sym typeface="Libre Franklin Light"/>
            </a:endParaRPr>
          </a:p>
        </p:txBody>
      </p:sp>
      <p:sp>
        <p:nvSpPr>
          <p:cNvPr id="1550" name="Google Shape;1550;p98"/>
          <p:cNvSpPr txBox="1"/>
          <p:nvPr/>
        </p:nvSpPr>
        <p:spPr>
          <a:xfrm>
            <a:off x="738000" y="4910563"/>
            <a:ext cx="4522200" cy="17487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Gradient</a:t>
            </a:r>
            <a:endParaRPr sz="1600" b="1">
              <a:solidFill>
                <a:schemeClr val="dk2"/>
              </a:solidFill>
              <a:latin typeface="Libre Franklin"/>
              <a:ea typeface="Libre Franklin"/>
              <a:cs typeface="Libre Franklin"/>
              <a:sym typeface="Libre Franklin"/>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Same rules apply to the gradient version: stick to one option to keep consistency across the deck.</a:t>
            </a:r>
            <a:endParaRPr sz="1600">
              <a:solidFill>
                <a:schemeClr val="dk1"/>
              </a:solidFill>
              <a:latin typeface="Libre Franklin Light"/>
              <a:ea typeface="Libre Franklin Light"/>
              <a:cs typeface="Libre Franklin Light"/>
              <a:sym typeface="Libre Franklin Light"/>
            </a:endParaRPr>
          </a:p>
        </p:txBody>
      </p:sp>
      <p:sp>
        <p:nvSpPr>
          <p:cNvPr id="1551" name="Google Shape;1551;p98"/>
          <p:cNvSpPr txBox="1"/>
          <p:nvPr/>
        </p:nvSpPr>
        <p:spPr>
          <a:xfrm>
            <a:off x="13811400" y="2446988"/>
            <a:ext cx="3742800" cy="17487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ACTION TIP</a:t>
            </a:r>
            <a:endParaRPr sz="1600" b="1">
              <a:solidFill>
                <a:schemeClr val="dk2"/>
              </a:solidFill>
              <a:latin typeface="Libre Franklin"/>
              <a:ea typeface="Libre Franklin"/>
              <a:cs typeface="Libre Franklin"/>
              <a:sym typeface="Libre Franklin"/>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Don’t forget to change the chapter number. It’s editable!</a:t>
            </a:r>
            <a:endParaRPr sz="1600">
              <a:solidFill>
                <a:schemeClr val="dk1"/>
              </a:solidFill>
              <a:latin typeface="Libre Franklin Light"/>
              <a:ea typeface="Libre Franklin Light"/>
              <a:cs typeface="Libre Franklin Light"/>
              <a:sym typeface="Libre Franklin Light"/>
            </a:endParaRPr>
          </a:p>
        </p:txBody>
      </p:sp>
      <p:pic>
        <p:nvPicPr>
          <p:cNvPr id="1552" name="Google Shape;1552;p98"/>
          <p:cNvPicPr preferRelativeResize="0"/>
          <p:nvPr/>
        </p:nvPicPr>
        <p:blipFill>
          <a:blip r:embed="rId3">
            <a:alphaModFix/>
          </a:blip>
          <a:stretch>
            <a:fillRect/>
          </a:stretch>
        </p:blipFill>
        <p:spPr>
          <a:xfrm>
            <a:off x="5582275" y="2221650"/>
            <a:ext cx="3834178" cy="2181978"/>
          </a:xfrm>
          <a:prstGeom prst="rect">
            <a:avLst/>
          </a:prstGeom>
          <a:noFill/>
          <a:ln>
            <a:noFill/>
          </a:ln>
        </p:spPr>
      </p:pic>
      <p:pic>
        <p:nvPicPr>
          <p:cNvPr id="1553" name="Google Shape;1553;p98"/>
          <p:cNvPicPr preferRelativeResize="0"/>
          <p:nvPr/>
        </p:nvPicPr>
        <p:blipFill>
          <a:blip r:embed="rId4">
            <a:alphaModFix/>
          </a:blip>
          <a:stretch>
            <a:fillRect/>
          </a:stretch>
        </p:blipFill>
        <p:spPr>
          <a:xfrm>
            <a:off x="9565188" y="2221650"/>
            <a:ext cx="3773836" cy="2146501"/>
          </a:xfrm>
          <a:prstGeom prst="rect">
            <a:avLst/>
          </a:prstGeom>
          <a:noFill/>
          <a:ln>
            <a:noFill/>
          </a:ln>
        </p:spPr>
      </p:pic>
      <p:pic>
        <p:nvPicPr>
          <p:cNvPr id="1554" name="Google Shape;1554;p98"/>
          <p:cNvPicPr preferRelativeResize="0"/>
          <p:nvPr/>
        </p:nvPicPr>
        <p:blipFill>
          <a:blip r:embed="rId5">
            <a:alphaModFix/>
          </a:blip>
          <a:stretch>
            <a:fillRect/>
          </a:stretch>
        </p:blipFill>
        <p:spPr>
          <a:xfrm>
            <a:off x="5582275" y="4709661"/>
            <a:ext cx="3773846" cy="2150523"/>
          </a:xfrm>
          <a:prstGeom prst="rect">
            <a:avLst/>
          </a:prstGeom>
          <a:noFill/>
          <a:ln>
            <a:noFill/>
          </a:ln>
        </p:spPr>
      </p:pic>
      <p:pic>
        <p:nvPicPr>
          <p:cNvPr id="1555" name="Google Shape;1555;p98"/>
          <p:cNvPicPr preferRelativeResize="0"/>
          <p:nvPr/>
        </p:nvPicPr>
        <p:blipFill>
          <a:blip r:embed="rId6">
            <a:alphaModFix/>
          </a:blip>
          <a:stretch>
            <a:fillRect/>
          </a:stretch>
        </p:blipFill>
        <p:spPr>
          <a:xfrm>
            <a:off x="9565188" y="4709659"/>
            <a:ext cx="3773836" cy="2154316"/>
          </a:xfrm>
          <a:prstGeom prst="rect">
            <a:avLst/>
          </a:prstGeom>
          <a:noFill/>
          <a:ln>
            <a:noFill/>
          </a:ln>
        </p:spPr>
      </p:pic>
      <p:pic>
        <p:nvPicPr>
          <p:cNvPr id="1556" name="Google Shape;1556;p98"/>
          <p:cNvPicPr preferRelativeResize="0"/>
          <p:nvPr/>
        </p:nvPicPr>
        <p:blipFill>
          <a:blip r:embed="rId7">
            <a:alphaModFix/>
          </a:blip>
          <a:stretch>
            <a:fillRect/>
          </a:stretch>
        </p:blipFill>
        <p:spPr>
          <a:xfrm>
            <a:off x="737998" y="7320476"/>
            <a:ext cx="3225252" cy="2414199"/>
          </a:xfrm>
          <a:prstGeom prst="rect">
            <a:avLst/>
          </a:prstGeom>
          <a:noFill/>
          <a:ln>
            <a:noFill/>
          </a:ln>
        </p:spPr>
      </p:pic>
      <p:sp>
        <p:nvSpPr>
          <p:cNvPr id="1557" name="Google Shape;1557;p98"/>
          <p:cNvSpPr txBox="1"/>
          <p:nvPr/>
        </p:nvSpPr>
        <p:spPr>
          <a:xfrm>
            <a:off x="4437438" y="7653225"/>
            <a:ext cx="7894800" cy="1748700"/>
          </a:xfrm>
          <a:prstGeom prst="rect">
            <a:avLst/>
          </a:prstGeom>
          <a:solidFill>
            <a:srgbClr val="F5FAFF"/>
          </a:solidFill>
          <a:ln>
            <a:noFill/>
          </a:ln>
        </p:spPr>
        <p:txBody>
          <a:bodyPr spcFirstLastPara="1" wrap="square" lIns="182875" tIns="182875" rIns="182875" bIns="182875"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POWER TIP</a:t>
            </a:r>
            <a:endParaRPr sz="1600" b="1">
              <a:solidFill>
                <a:schemeClr val="dk2"/>
              </a:solidFill>
              <a:latin typeface="Libre Franklin"/>
              <a:ea typeface="Libre Franklin"/>
              <a:cs typeface="Libre Franklin"/>
              <a:sym typeface="Libre Franklin"/>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When you created a new slide and select the chapter cover, this is how it shows on your slide. A big title that runs vertically across the deck. This is not an error, it’s how google slides placeholders for text show.</a:t>
            </a:r>
            <a:endParaRPr sz="1600">
              <a:solidFill>
                <a:schemeClr val="dk1"/>
              </a:solidFill>
              <a:latin typeface="Libre Franklin Light"/>
              <a:ea typeface="Libre Franklin Light"/>
              <a:cs typeface="Libre Franklin Light"/>
              <a:sym typeface="Libre Franklin Light"/>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Just click on the text and add the chapter number you want and it will “magically” appear perfectly formatted! </a:t>
            </a:r>
            <a:endParaRPr sz="1600">
              <a:solidFill>
                <a:schemeClr val="dk1"/>
              </a:solidFill>
              <a:latin typeface="Libre Franklin Light"/>
              <a:ea typeface="Libre Franklin Light"/>
              <a:cs typeface="Libre Franklin Light"/>
              <a:sym typeface="Libre Franklin Light"/>
            </a:endParaRPr>
          </a:p>
        </p:txBody>
      </p:sp>
      <p:cxnSp>
        <p:nvCxnSpPr>
          <p:cNvPr id="1558" name="Google Shape;1558;p98"/>
          <p:cNvCxnSpPr/>
          <p:nvPr/>
        </p:nvCxnSpPr>
        <p:spPr>
          <a:xfrm>
            <a:off x="779600" y="7132800"/>
            <a:ext cx="16694100" cy="0"/>
          </a:xfrm>
          <a:prstGeom prst="straightConnector1">
            <a:avLst/>
          </a:prstGeom>
          <a:noFill/>
          <a:ln w="9525" cap="flat" cmpd="sng">
            <a:solidFill>
              <a:schemeClr val="accent3"/>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2"/>
        <p:cNvGrpSpPr/>
        <p:nvPr/>
      </p:nvGrpSpPr>
      <p:grpSpPr>
        <a:xfrm>
          <a:off x="0" y="0"/>
          <a:ext cx="0" cy="0"/>
          <a:chOff x="0" y="0"/>
          <a:chExt cx="0" cy="0"/>
        </a:xfrm>
      </p:grpSpPr>
      <p:sp>
        <p:nvSpPr>
          <p:cNvPr id="1563" name="Google Shape;1563;p99"/>
          <p:cNvSpPr txBox="1"/>
          <p:nvPr/>
        </p:nvSpPr>
        <p:spPr>
          <a:xfrm>
            <a:off x="738000" y="731400"/>
            <a:ext cx="16230600" cy="7872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4500">
                <a:solidFill>
                  <a:schemeClr val="dk2"/>
                </a:solidFill>
                <a:latin typeface="Libre Franklin Light"/>
                <a:ea typeface="Libre Franklin Light"/>
                <a:cs typeface="Libre Franklin Light"/>
                <a:sym typeface="Libre Franklin Light"/>
              </a:rPr>
              <a:t>Types of slides and how to use them - </a:t>
            </a:r>
            <a:r>
              <a:rPr lang="en" sz="4500" b="1">
                <a:solidFill>
                  <a:schemeClr val="dk2"/>
                </a:solidFill>
                <a:latin typeface="Libre Franklin"/>
                <a:ea typeface="Libre Franklin"/>
                <a:cs typeface="Libre Franklin"/>
                <a:sym typeface="Libre Franklin"/>
              </a:rPr>
              <a:t>Standard Slides</a:t>
            </a:r>
            <a:endParaRPr sz="4500" b="1">
              <a:solidFill>
                <a:schemeClr val="dk2"/>
              </a:solidFill>
              <a:latin typeface="Libre Franklin"/>
              <a:ea typeface="Libre Franklin"/>
              <a:cs typeface="Libre Franklin"/>
              <a:sym typeface="Libre Franklin"/>
            </a:endParaRPr>
          </a:p>
        </p:txBody>
      </p:sp>
      <p:sp>
        <p:nvSpPr>
          <p:cNvPr id="1564" name="Google Shape;1564;p99"/>
          <p:cNvSpPr txBox="1"/>
          <p:nvPr/>
        </p:nvSpPr>
        <p:spPr>
          <a:xfrm>
            <a:off x="738000" y="1591130"/>
            <a:ext cx="16816200" cy="7872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None/>
            </a:pPr>
            <a:r>
              <a:rPr lang="en" sz="2400">
                <a:solidFill>
                  <a:schemeClr val="dk1"/>
                </a:solidFill>
                <a:latin typeface="Libre Franklin Light"/>
                <a:ea typeface="Libre Franklin Light"/>
                <a:cs typeface="Libre Franklin Light"/>
                <a:sym typeface="Libre Franklin Light"/>
              </a:rPr>
              <a:t>These are your regular pick and choose slides. This deck has several options that will provide you with solutions that don’t resort only to title on top and content below.</a:t>
            </a:r>
            <a:endParaRPr sz="2400">
              <a:solidFill>
                <a:schemeClr val="dk1"/>
              </a:solidFill>
              <a:latin typeface="Libre Franklin Light"/>
              <a:ea typeface="Libre Franklin Light"/>
              <a:cs typeface="Libre Franklin Light"/>
              <a:sym typeface="Libre Franklin Light"/>
            </a:endParaRPr>
          </a:p>
        </p:txBody>
      </p:sp>
      <p:sp>
        <p:nvSpPr>
          <p:cNvPr id="1565" name="Google Shape;1565;p99"/>
          <p:cNvSpPr txBox="1"/>
          <p:nvPr/>
        </p:nvSpPr>
        <p:spPr>
          <a:xfrm>
            <a:off x="738000" y="2618600"/>
            <a:ext cx="4522200" cy="2203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Standard Presentation slide</a:t>
            </a:r>
            <a:endParaRPr sz="1600" b="1">
              <a:solidFill>
                <a:schemeClr val="dk2"/>
              </a:solidFill>
              <a:latin typeface="Libre Franklin"/>
              <a:ea typeface="Libre Franklin"/>
              <a:cs typeface="Libre Franklin"/>
              <a:sym typeface="Libre Franklin"/>
            </a:endParaRPr>
          </a:p>
          <a:p>
            <a:pPr marL="0" lvl="0" indent="0" algn="l" rtl="0">
              <a:lnSpc>
                <a:spcPct val="100000"/>
              </a:lnSpc>
              <a:spcBef>
                <a:spcPts val="0"/>
              </a:spcBef>
              <a:spcAft>
                <a:spcPts val="0"/>
              </a:spcAft>
              <a:buNone/>
            </a:pPr>
            <a:r>
              <a:rPr lang="en" sz="1600">
                <a:solidFill>
                  <a:schemeClr val="dk1"/>
                </a:solidFill>
                <a:latin typeface="Libre Franklin Light"/>
                <a:ea typeface="Libre Franklin Light"/>
                <a:cs typeface="Libre Franklin Light"/>
                <a:sym typeface="Libre Franklin Light"/>
              </a:rPr>
              <a:t>The classic title on the top and content below.</a:t>
            </a:r>
            <a:endParaRPr sz="1600">
              <a:solidFill>
                <a:schemeClr val="dk1"/>
              </a:solidFill>
              <a:latin typeface="Libre Franklin Light"/>
              <a:ea typeface="Libre Franklin Light"/>
              <a:cs typeface="Libre Franklin Light"/>
              <a:sym typeface="Libre Franklin Light"/>
            </a:endParaRPr>
          </a:p>
          <a:p>
            <a:pPr marL="0" lvl="0" indent="0" algn="l" rtl="0">
              <a:lnSpc>
                <a:spcPct val="100000"/>
              </a:lnSpc>
              <a:spcBef>
                <a:spcPts val="0"/>
              </a:spcBef>
              <a:spcAft>
                <a:spcPts val="0"/>
              </a:spcAft>
              <a:buNone/>
            </a:pPr>
            <a:r>
              <a:rPr lang="en" sz="1600">
                <a:solidFill>
                  <a:schemeClr val="dk1"/>
                </a:solidFill>
                <a:latin typeface="Libre Franklin Light"/>
                <a:ea typeface="Libre Franklin Light"/>
                <a:cs typeface="Libre Franklin Light"/>
                <a:sym typeface="Libre Franklin Light"/>
              </a:rPr>
              <a:t>This is a no-fuss slide if you need to place a table for example, but only use these if you can’t find any other option from the several available on the theme. </a:t>
            </a:r>
            <a:endParaRPr sz="1600">
              <a:solidFill>
                <a:schemeClr val="dk1"/>
              </a:solidFill>
              <a:latin typeface="Libre Franklin Light"/>
              <a:ea typeface="Libre Franklin Light"/>
              <a:cs typeface="Libre Franklin Light"/>
              <a:sym typeface="Libre Franklin Light"/>
            </a:endParaRPr>
          </a:p>
        </p:txBody>
      </p:sp>
      <p:sp>
        <p:nvSpPr>
          <p:cNvPr id="1566" name="Google Shape;1566;p99"/>
          <p:cNvSpPr txBox="1"/>
          <p:nvPr/>
        </p:nvSpPr>
        <p:spPr>
          <a:xfrm>
            <a:off x="738000" y="5348713"/>
            <a:ext cx="4522200" cy="17487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Split Slides</a:t>
            </a:r>
            <a:endParaRPr sz="1600" b="1">
              <a:solidFill>
                <a:schemeClr val="dk2"/>
              </a:solidFill>
              <a:latin typeface="Libre Franklin"/>
              <a:ea typeface="Libre Franklin"/>
              <a:cs typeface="Libre Franklin"/>
              <a:sym typeface="Libre Franklin"/>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We created more interesting options that consider both visuals, not only photography but graphs, tables, product images, etc.</a:t>
            </a:r>
            <a:endParaRPr sz="1600">
              <a:solidFill>
                <a:schemeClr val="dk1"/>
              </a:solidFill>
              <a:latin typeface="Libre Franklin Light"/>
              <a:ea typeface="Libre Franklin Light"/>
              <a:cs typeface="Libre Franklin Light"/>
              <a:sym typeface="Libre Franklin Light"/>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You’ll see that there’s options that showcase more content over visual and vice-versa.</a:t>
            </a:r>
            <a:endParaRPr sz="1600">
              <a:solidFill>
                <a:schemeClr val="dk1"/>
              </a:solidFill>
              <a:latin typeface="Libre Franklin Light"/>
              <a:ea typeface="Libre Franklin Light"/>
              <a:cs typeface="Libre Franklin Light"/>
              <a:sym typeface="Libre Franklin Light"/>
            </a:endParaRPr>
          </a:p>
          <a:p>
            <a:pPr marL="0" lvl="0" indent="0" algn="l" rtl="0">
              <a:spcBef>
                <a:spcPts val="0"/>
              </a:spcBef>
              <a:spcAft>
                <a:spcPts val="0"/>
              </a:spcAft>
              <a:buNone/>
            </a:pPr>
            <a:endParaRPr sz="1600">
              <a:solidFill>
                <a:schemeClr val="dk1"/>
              </a:solidFill>
              <a:latin typeface="Libre Franklin Light"/>
              <a:ea typeface="Libre Franklin Light"/>
              <a:cs typeface="Libre Franklin Light"/>
              <a:sym typeface="Libre Franklin Light"/>
            </a:endParaRPr>
          </a:p>
        </p:txBody>
      </p:sp>
      <p:sp>
        <p:nvSpPr>
          <p:cNvPr id="1567" name="Google Shape;1567;p99"/>
          <p:cNvSpPr txBox="1"/>
          <p:nvPr/>
        </p:nvSpPr>
        <p:spPr>
          <a:xfrm>
            <a:off x="13740375" y="2956275"/>
            <a:ext cx="3742800" cy="17487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ACTION TIP</a:t>
            </a:r>
            <a:endParaRPr sz="1600" b="1">
              <a:solidFill>
                <a:schemeClr val="dk2"/>
              </a:solidFill>
              <a:latin typeface="Libre Franklin"/>
              <a:ea typeface="Libre Franklin"/>
              <a:cs typeface="Libre Franklin"/>
              <a:sym typeface="Libre Franklin"/>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The standard is the white background slide. The dark blue is used only for specific slides to highlight a topic. Try to not alternate too frequently between these.</a:t>
            </a:r>
            <a:endParaRPr sz="1600">
              <a:solidFill>
                <a:schemeClr val="dk1"/>
              </a:solidFill>
              <a:latin typeface="Libre Franklin Light"/>
              <a:ea typeface="Libre Franklin Light"/>
              <a:cs typeface="Libre Franklin Light"/>
              <a:sym typeface="Libre Franklin Light"/>
            </a:endParaRPr>
          </a:p>
        </p:txBody>
      </p:sp>
      <p:sp>
        <p:nvSpPr>
          <p:cNvPr id="1568" name="Google Shape;1568;p99"/>
          <p:cNvSpPr txBox="1"/>
          <p:nvPr/>
        </p:nvSpPr>
        <p:spPr>
          <a:xfrm>
            <a:off x="733800" y="7451200"/>
            <a:ext cx="8646300" cy="2220000"/>
          </a:xfrm>
          <a:prstGeom prst="rect">
            <a:avLst/>
          </a:prstGeom>
          <a:solidFill>
            <a:srgbClr val="F5FAFF"/>
          </a:solidFill>
          <a:ln>
            <a:noFill/>
          </a:ln>
        </p:spPr>
        <p:txBody>
          <a:bodyPr spcFirstLastPara="1" wrap="square" lIns="182875" tIns="182875" rIns="182875" bIns="182875" anchor="ctr" anchorCtr="0">
            <a:noAutofit/>
          </a:bodyPr>
          <a:lstStyle/>
          <a:p>
            <a:pPr marL="0" lvl="0" indent="0" algn="l" rtl="0">
              <a:lnSpc>
                <a:spcPct val="100000"/>
              </a:lnSpc>
              <a:spcBef>
                <a:spcPts val="0"/>
              </a:spcBef>
              <a:spcAft>
                <a:spcPts val="0"/>
              </a:spcAft>
              <a:buNone/>
            </a:pPr>
            <a:r>
              <a:rPr lang="en" sz="1600" b="1">
                <a:solidFill>
                  <a:schemeClr val="dk2"/>
                </a:solidFill>
                <a:latin typeface="Libre Franklin"/>
                <a:ea typeface="Libre Franklin"/>
                <a:cs typeface="Libre Franklin"/>
                <a:sym typeface="Libre Franklin"/>
              </a:rPr>
              <a:t>POWER TIP - Big visual feature</a:t>
            </a:r>
            <a:endParaRPr sz="1600" b="1">
              <a:solidFill>
                <a:schemeClr val="dk2"/>
              </a:solidFill>
              <a:latin typeface="Libre Franklin"/>
              <a:ea typeface="Libre Franklin"/>
              <a:cs typeface="Libre Franklin"/>
              <a:sym typeface="Libre Franklin"/>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When you want to showcase our product images or any other visuals, try using these slides. These look great when you have a small amount of copy like in the example, just a title and a small description.</a:t>
            </a:r>
            <a:endParaRPr sz="1600">
              <a:solidFill>
                <a:schemeClr val="dk1"/>
              </a:solidFill>
              <a:latin typeface="Libre Franklin Light"/>
              <a:ea typeface="Libre Franklin Light"/>
              <a:cs typeface="Libre Franklin Light"/>
              <a:sym typeface="Libre Franklin Light"/>
            </a:endParaRPr>
          </a:p>
          <a:p>
            <a:pPr marL="0" lvl="0" indent="0" algn="l" rtl="0">
              <a:spcBef>
                <a:spcPts val="0"/>
              </a:spcBef>
              <a:spcAft>
                <a:spcPts val="0"/>
              </a:spcAft>
              <a:buNone/>
            </a:pPr>
            <a:r>
              <a:rPr lang="en" sz="1600">
                <a:solidFill>
                  <a:schemeClr val="dk1"/>
                </a:solidFill>
                <a:latin typeface="Libre Franklin Light"/>
                <a:ea typeface="Libre Franklin Light"/>
                <a:cs typeface="Libre Franklin Light"/>
                <a:sym typeface="Libre Franklin Light"/>
              </a:rPr>
              <a:t>Don’t forget to align the title and copy description vertically to your slide: select the two text box and right click over them and select </a:t>
            </a:r>
            <a:r>
              <a:rPr lang="en" sz="1600" b="1" i="1">
                <a:solidFill>
                  <a:schemeClr val="dk1"/>
                </a:solidFill>
                <a:latin typeface="Libre Franklin"/>
                <a:ea typeface="Libre Franklin"/>
                <a:cs typeface="Libre Franklin"/>
                <a:sym typeface="Libre Franklin"/>
              </a:rPr>
              <a:t>Group</a:t>
            </a:r>
            <a:r>
              <a:rPr lang="en" sz="1600">
                <a:solidFill>
                  <a:schemeClr val="dk1"/>
                </a:solidFill>
                <a:latin typeface="Libre Franklin Light"/>
                <a:ea typeface="Libre Franklin Light"/>
                <a:cs typeface="Libre Franklin Light"/>
                <a:sym typeface="Libre Franklin Light"/>
              </a:rPr>
              <a:t>. Then right click again on the grouped objects and select </a:t>
            </a:r>
            <a:r>
              <a:rPr lang="en" sz="1600" b="1" i="1">
                <a:solidFill>
                  <a:schemeClr val="dk1"/>
                </a:solidFill>
                <a:latin typeface="Libre Franklin"/>
                <a:ea typeface="Libre Franklin"/>
                <a:cs typeface="Libre Franklin"/>
                <a:sym typeface="Libre Franklin"/>
              </a:rPr>
              <a:t>Center on Page/Vertically</a:t>
            </a:r>
            <a:endParaRPr sz="1600" b="1" i="1">
              <a:solidFill>
                <a:schemeClr val="dk1"/>
              </a:solidFill>
              <a:latin typeface="Libre Franklin"/>
              <a:ea typeface="Libre Franklin"/>
              <a:cs typeface="Libre Franklin"/>
              <a:sym typeface="Libre Franklin"/>
            </a:endParaRPr>
          </a:p>
        </p:txBody>
      </p:sp>
      <p:pic>
        <p:nvPicPr>
          <p:cNvPr id="1569" name="Google Shape;1569;p99"/>
          <p:cNvPicPr preferRelativeResize="0"/>
          <p:nvPr/>
        </p:nvPicPr>
        <p:blipFill>
          <a:blip r:embed="rId3">
            <a:alphaModFix/>
          </a:blip>
          <a:stretch>
            <a:fillRect/>
          </a:stretch>
        </p:blipFill>
        <p:spPr>
          <a:xfrm>
            <a:off x="5495225" y="2721225"/>
            <a:ext cx="3884857" cy="2218796"/>
          </a:xfrm>
          <a:prstGeom prst="rect">
            <a:avLst/>
          </a:prstGeom>
          <a:noFill/>
          <a:ln>
            <a:noFill/>
          </a:ln>
        </p:spPr>
      </p:pic>
      <p:pic>
        <p:nvPicPr>
          <p:cNvPr id="1570" name="Google Shape;1570;p99"/>
          <p:cNvPicPr preferRelativeResize="0"/>
          <p:nvPr/>
        </p:nvPicPr>
        <p:blipFill>
          <a:blip r:embed="rId4">
            <a:alphaModFix/>
          </a:blip>
          <a:stretch>
            <a:fillRect/>
          </a:stretch>
        </p:blipFill>
        <p:spPr>
          <a:xfrm>
            <a:off x="9541039" y="2721225"/>
            <a:ext cx="3901877" cy="2218796"/>
          </a:xfrm>
          <a:prstGeom prst="rect">
            <a:avLst/>
          </a:prstGeom>
          <a:noFill/>
          <a:ln>
            <a:noFill/>
          </a:ln>
        </p:spPr>
      </p:pic>
      <p:pic>
        <p:nvPicPr>
          <p:cNvPr id="1571" name="Google Shape;1571;p99"/>
          <p:cNvPicPr preferRelativeResize="0"/>
          <p:nvPr/>
        </p:nvPicPr>
        <p:blipFill>
          <a:blip r:embed="rId5">
            <a:alphaModFix/>
          </a:blip>
          <a:stretch>
            <a:fillRect/>
          </a:stretch>
        </p:blipFill>
        <p:spPr>
          <a:xfrm>
            <a:off x="5495225" y="5087074"/>
            <a:ext cx="3884852" cy="2208029"/>
          </a:xfrm>
          <a:prstGeom prst="rect">
            <a:avLst/>
          </a:prstGeom>
          <a:noFill/>
          <a:ln>
            <a:noFill/>
          </a:ln>
        </p:spPr>
      </p:pic>
      <p:pic>
        <p:nvPicPr>
          <p:cNvPr id="1572" name="Google Shape;1572;p99"/>
          <p:cNvPicPr preferRelativeResize="0"/>
          <p:nvPr/>
        </p:nvPicPr>
        <p:blipFill>
          <a:blip r:embed="rId6">
            <a:alphaModFix/>
          </a:blip>
          <a:stretch>
            <a:fillRect/>
          </a:stretch>
        </p:blipFill>
        <p:spPr>
          <a:xfrm>
            <a:off x="9582285" y="5087074"/>
            <a:ext cx="3884856" cy="2217077"/>
          </a:xfrm>
          <a:prstGeom prst="rect">
            <a:avLst/>
          </a:prstGeom>
          <a:noFill/>
          <a:ln>
            <a:noFill/>
          </a:ln>
        </p:spPr>
      </p:pic>
      <p:pic>
        <p:nvPicPr>
          <p:cNvPr id="1573" name="Google Shape;1573;p99"/>
          <p:cNvPicPr preferRelativeResize="0"/>
          <p:nvPr/>
        </p:nvPicPr>
        <p:blipFill>
          <a:blip r:embed="rId7">
            <a:alphaModFix/>
          </a:blip>
          <a:stretch>
            <a:fillRect/>
          </a:stretch>
        </p:blipFill>
        <p:spPr>
          <a:xfrm>
            <a:off x="13669345" y="5087073"/>
            <a:ext cx="3884853" cy="2211389"/>
          </a:xfrm>
          <a:prstGeom prst="rect">
            <a:avLst/>
          </a:prstGeom>
          <a:noFill/>
          <a:ln>
            <a:noFill/>
          </a:ln>
        </p:spPr>
      </p:pic>
      <p:pic>
        <p:nvPicPr>
          <p:cNvPr id="1574" name="Google Shape;1574;p99"/>
          <p:cNvPicPr preferRelativeResize="0"/>
          <p:nvPr/>
        </p:nvPicPr>
        <p:blipFill>
          <a:blip r:embed="rId8">
            <a:alphaModFix/>
          </a:blip>
          <a:stretch>
            <a:fillRect/>
          </a:stretch>
        </p:blipFill>
        <p:spPr>
          <a:xfrm>
            <a:off x="9582276" y="7442150"/>
            <a:ext cx="3901877" cy="2238788"/>
          </a:xfrm>
          <a:prstGeom prst="rect">
            <a:avLst/>
          </a:prstGeom>
          <a:noFill/>
          <a:ln>
            <a:noFill/>
          </a:ln>
        </p:spPr>
      </p:pic>
      <p:pic>
        <p:nvPicPr>
          <p:cNvPr id="1575" name="Google Shape;1575;p99"/>
          <p:cNvPicPr preferRelativeResize="0"/>
          <p:nvPr/>
        </p:nvPicPr>
        <p:blipFill>
          <a:blip r:embed="rId9">
            <a:alphaModFix/>
          </a:blip>
          <a:stretch>
            <a:fillRect/>
          </a:stretch>
        </p:blipFill>
        <p:spPr>
          <a:xfrm>
            <a:off x="13682800" y="7451200"/>
            <a:ext cx="3884852" cy="2219921"/>
          </a:xfrm>
          <a:prstGeom prst="rect">
            <a:avLst/>
          </a:prstGeom>
          <a:noFill/>
          <a:ln>
            <a:noFill/>
          </a:ln>
        </p:spPr>
      </p:pic>
    </p:spTree>
  </p:cSld>
  <p:clrMapOvr>
    <a:masterClrMapping/>
  </p:clrMapOvr>
</p:sld>
</file>

<file path=ppt/theme/theme1.xml><?xml version="1.0" encoding="utf-8"?>
<a:theme xmlns:a="http://schemas.openxmlformats.org/drawingml/2006/main" name="Backbase Master Slides Template">
  <a:themeElements>
    <a:clrScheme name="Simple Light">
      <a:dk1>
        <a:srgbClr val="091C35"/>
      </a:dk1>
      <a:lt1>
        <a:srgbClr val="FFFFFF"/>
      </a:lt1>
      <a:dk2>
        <a:srgbClr val="3366FF"/>
      </a:dk2>
      <a:lt2>
        <a:srgbClr val="000000"/>
      </a:lt2>
      <a:accent1>
        <a:srgbClr val="69FEFF"/>
      </a:accent1>
      <a:accent2>
        <a:srgbClr val="FF503C"/>
      </a:accent2>
      <a:accent3>
        <a:srgbClr val="E5EBFF"/>
      </a:accent3>
      <a:accent4>
        <a:srgbClr val="C2FBFF"/>
      </a:accent4>
      <a:accent5>
        <a:srgbClr val="F3F6F9"/>
      </a:accent5>
      <a:accent6>
        <a:srgbClr val="FAE0DE"/>
      </a:accent6>
      <a:hlink>
        <a:srgbClr val="264EC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4390</Words>
  <Application>Microsoft Macintosh PowerPoint</Application>
  <PresentationFormat>Custom</PresentationFormat>
  <Paragraphs>616</Paragraphs>
  <Slides>71</Slides>
  <Notes>71</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71</vt:i4>
      </vt:variant>
    </vt:vector>
  </HeadingPairs>
  <TitlesOfParts>
    <vt:vector size="87" baseType="lpstr">
      <vt:lpstr>Calibri</vt:lpstr>
      <vt:lpstr>Roboto</vt:lpstr>
      <vt:lpstr>Libre Franklin Medium</vt:lpstr>
      <vt:lpstr>Roboto Condensed</vt:lpstr>
      <vt:lpstr>Arial</vt:lpstr>
      <vt:lpstr>Libre Franklin SemiBold</vt:lpstr>
      <vt:lpstr>Libre Franklin Black</vt:lpstr>
      <vt:lpstr>Roboto Light</vt:lpstr>
      <vt:lpstr>Roboto Black</vt:lpstr>
      <vt:lpstr>Inter Light</vt:lpstr>
      <vt:lpstr>Libre Franklin</vt:lpstr>
      <vt:lpstr>Libre Franklin ExtraBold</vt:lpstr>
      <vt:lpstr>Helvetica Neue</vt:lpstr>
      <vt:lpstr>Inter</vt:lpstr>
      <vt:lpstr>Libre Franklin Light</vt:lpstr>
      <vt:lpstr>Backbase Master Slides Template</vt:lpstr>
      <vt:lpstr>Master Slides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Cover title Two lines max</vt:lpstr>
      <vt:lpstr>Section slide Max two lines</vt:lpstr>
      <vt:lpstr>Demo Title</vt:lpstr>
      <vt:lpstr>PowerPoint Presentation</vt:lpstr>
      <vt:lpstr>PowerPoint Presentation</vt:lpstr>
      <vt:lpstr>PowerPoint Presentation</vt:lpstr>
      <vt:lpstr>Section title slide  Max two lines</vt:lpstr>
      <vt:lpstr>Section slide Max two lines</vt:lpstr>
      <vt:lpstr>Section title slide  Max two lines</vt:lpstr>
      <vt:lpstr>Section slide Max two lines</vt:lpstr>
      <vt:lpstr>Section title slide  Max two lines</vt:lpstr>
      <vt:lpstr>01</vt:lpstr>
      <vt:lpstr>Section title slide  Max two lines</vt:lpstr>
      <vt:lpstr>Title with two columns text</vt:lpstr>
      <vt:lpstr>Section start Two lines title</vt:lpstr>
      <vt:lpstr>Title with two columns text</vt:lpstr>
      <vt:lpstr>Text with Single Image - ⅓ text space</vt:lpstr>
      <vt:lpstr>150%</vt:lpstr>
      <vt:lpstr>Text with Single Image - 50% text space</vt:lpstr>
      <vt:lpstr>Text with Single Image -  40% image space </vt:lpstr>
      <vt:lpstr>PowerPoint Presentation</vt:lpstr>
      <vt:lpstr>PowerPoint Presentation</vt:lpstr>
      <vt:lpstr>4 column text with title </vt:lpstr>
      <vt:lpstr>4 column text with title </vt:lpstr>
      <vt:lpstr>Text with highlight features </vt:lpstr>
      <vt:lpstr>Text with highlight features </vt:lpstr>
      <vt:lpstr>Text with highlight features </vt:lpstr>
      <vt:lpstr>Text with highlight features </vt:lpstr>
      <vt:lpstr>€40M</vt:lpstr>
      <vt:lpstr>Feature Highlight</vt:lpstr>
      <vt:lpstr>PowerPoint Presentation</vt:lpstr>
      <vt:lpstr>Big Visual Feature</vt:lpstr>
      <vt:lpstr>Three boxes layout</vt:lpstr>
      <vt:lpstr>Join the Business Banking Keynote</vt:lpstr>
      <vt:lpstr>Join the Business Banking Keynote</vt:lpstr>
      <vt:lpstr>Join the Business Banking Keynote</vt:lpstr>
      <vt:lpstr>Meet the team</vt:lpstr>
      <vt:lpstr>PowerPoint Presentation</vt:lpstr>
      <vt:lpstr>“Write a quote here about the awesome things we 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Shobhit Srivastava</cp:lastModifiedBy>
  <cp:revision>1</cp:revision>
  <dcterms:modified xsi:type="dcterms:W3CDTF">2026-02-08T13:59:07Z</dcterms:modified>
</cp:coreProperties>
</file>